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marfatima93@gmail.com" userId="d44883e3c0456043" providerId="LiveId" clId="{86B7F0B2-CA6E-4D6A-BDB6-6D929C3C12EC}"/>
    <pc:docChg chg="custSel delSld modSld sldOrd modMainMaster">
      <pc:chgData name="sammarfatima93@gmail.com" userId="d44883e3c0456043" providerId="LiveId" clId="{86B7F0B2-CA6E-4D6A-BDB6-6D929C3C12EC}" dt="2025-02-18T10:53:48.407" v="323" actId="1076"/>
      <pc:docMkLst>
        <pc:docMk/>
      </pc:docMkLst>
      <pc:sldChg chg="delSp modSp mod">
        <pc:chgData name="sammarfatima93@gmail.com" userId="d44883e3c0456043" providerId="LiveId" clId="{86B7F0B2-CA6E-4D6A-BDB6-6D929C3C12EC}" dt="2025-02-18T10:52:49.566" v="318" actId="207"/>
        <pc:sldMkLst>
          <pc:docMk/>
          <pc:sldMk cId="0" sldId="256"/>
        </pc:sldMkLst>
        <pc:spChg chg="mod">
          <ac:chgData name="sammarfatima93@gmail.com" userId="d44883e3c0456043" providerId="LiveId" clId="{86B7F0B2-CA6E-4D6A-BDB6-6D929C3C12EC}" dt="2025-02-18T10:52:49.566" v="318" actId="207"/>
          <ac:spMkLst>
            <pc:docMk/>
            <pc:sldMk cId="0" sldId="256"/>
            <ac:spMk id="9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6:50:01.534" v="315" actId="1076"/>
          <ac:spMkLst>
            <pc:docMk/>
            <pc:sldMk cId="0" sldId="256"/>
            <ac:spMk id="16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4:53:18.843" v="1" actId="21"/>
          <ac:grpSpMkLst>
            <pc:docMk/>
            <pc:sldMk cId="0" sldId="256"/>
            <ac:grpSpMk id="2" creationId="{00000000-0000-0000-0000-000000000000}"/>
          </ac:grpSpMkLst>
        </pc:grpChg>
        <pc:grpChg chg="del">
          <ac:chgData name="sammarfatima93@gmail.com" userId="d44883e3c0456043" providerId="LiveId" clId="{86B7F0B2-CA6E-4D6A-BDB6-6D929C3C12EC}" dt="2025-02-17T04:53:52.911" v="8" actId="21"/>
          <ac:grpSpMkLst>
            <pc:docMk/>
            <pc:sldMk cId="0" sldId="256"/>
            <ac:grpSpMk id="10" creationId="{00000000-0000-0000-0000-000000000000}"/>
          </ac:grpSpMkLst>
        </pc:grpChg>
      </pc:sldChg>
      <pc:sldChg chg="delSp modSp mod">
        <pc:chgData name="sammarfatima93@gmail.com" userId="d44883e3c0456043" providerId="LiveId" clId="{86B7F0B2-CA6E-4D6A-BDB6-6D929C3C12EC}" dt="2025-02-17T04:56:36.231" v="65" actId="21"/>
        <pc:sldMkLst>
          <pc:docMk/>
          <pc:sldMk cId="0" sldId="260"/>
        </pc:sldMkLst>
        <pc:spChg chg="mod">
          <ac:chgData name="sammarfatima93@gmail.com" userId="d44883e3c0456043" providerId="LiveId" clId="{86B7F0B2-CA6E-4D6A-BDB6-6D929C3C12EC}" dt="2025-02-17T04:55:20.286" v="56"/>
          <ac:spMkLst>
            <pc:docMk/>
            <pc:sldMk cId="0" sldId="260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4:56:33.472" v="64" actId="1076"/>
          <ac:spMkLst>
            <pc:docMk/>
            <pc:sldMk cId="0" sldId="260"/>
            <ac:spMk id="21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4:56:36.231" v="65" actId="21"/>
          <ac:grpSpMkLst>
            <pc:docMk/>
            <pc:sldMk cId="0" sldId="260"/>
            <ac:grpSpMk id="4" creationId="{00000000-0000-0000-0000-000000000000}"/>
          </ac:grpSpMkLst>
        </pc:grpChg>
        <pc:picChg chg="del">
          <ac:chgData name="sammarfatima93@gmail.com" userId="d44883e3c0456043" providerId="LiveId" clId="{86B7F0B2-CA6E-4D6A-BDB6-6D929C3C12EC}" dt="2025-02-17T04:55:14.874" v="55" actId="21"/>
          <ac:picMkLst>
            <pc:docMk/>
            <pc:sldMk cId="0" sldId="260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4:57:24.257" v="79" actId="1076"/>
        <pc:sldMkLst>
          <pc:docMk/>
          <pc:sldMk cId="0" sldId="261"/>
        </pc:sldMkLst>
        <pc:spChg chg="mod">
          <ac:chgData name="sammarfatima93@gmail.com" userId="d44883e3c0456043" providerId="LiveId" clId="{86B7F0B2-CA6E-4D6A-BDB6-6D929C3C12EC}" dt="2025-02-17T04:57:11.707" v="74"/>
          <ac:spMkLst>
            <pc:docMk/>
            <pc:sldMk cId="0" sldId="261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4:57:24.257" v="79" actId="1076"/>
          <ac:spMkLst>
            <pc:docMk/>
            <pc:sldMk cId="0" sldId="261"/>
            <ac:spMk id="13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4:56:50.865" v="69" actId="21"/>
          <ac:grpSpMkLst>
            <pc:docMk/>
            <pc:sldMk cId="0" sldId="261"/>
            <ac:grpSpMk id="4" creationId="{00000000-0000-0000-0000-000000000000}"/>
          </ac:grpSpMkLst>
        </pc:grpChg>
        <pc:picChg chg="del">
          <ac:chgData name="sammarfatima93@gmail.com" userId="d44883e3c0456043" providerId="LiveId" clId="{86B7F0B2-CA6E-4D6A-BDB6-6D929C3C12EC}" dt="2025-02-17T04:56:44.987" v="67" actId="21"/>
          <ac:picMkLst>
            <pc:docMk/>
            <pc:sldMk cId="0" sldId="261"/>
            <ac:picMk id="2" creationId="{00000000-0000-0000-0000-000000000000}"/>
          </ac:picMkLst>
        </pc:picChg>
      </pc:sldChg>
      <pc:sldChg chg="delSp modSp del mod">
        <pc:chgData name="sammarfatima93@gmail.com" userId="d44883e3c0456043" providerId="LiveId" clId="{86B7F0B2-CA6E-4D6A-BDB6-6D929C3C12EC}" dt="2025-02-18T10:53:35.067" v="321" actId="2696"/>
        <pc:sldMkLst>
          <pc:docMk/>
          <pc:sldMk cId="0" sldId="262"/>
        </pc:sldMkLst>
        <pc:spChg chg="mod">
          <ac:chgData name="sammarfatima93@gmail.com" userId="d44883e3c0456043" providerId="LiveId" clId="{86B7F0B2-CA6E-4D6A-BDB6-6D929C3C12EC}" dt="2025-02-17T04:57:36.432" v="81"/>
          <ac:spMkLst>
            <pc:docMk/>
            <pc:sldMk cId="0" sldId="262"/>
            <ac:spMk id="5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4:58:02.504" v="85" actId="255"/>
          <ac:spMkLst>
            <pc:docMk/>
            <pc:sldMk cId="0" sldId="262"/>
            <ac:spMk id="23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4:57:31.464" v="80" actId="21"/>
          <ac:grpSpMkLst>
            <pc:docMk/>
            <pc:sldMk cId="0" sldId="262"/>
            <ac:grpSpMk id="2" creationId="{00000000-0000-0000-0000-000000000000}"/>
          </ac:grpSpMkLst>
        </pc:grpChg>
        <pc:grpChg chg="del">
          <ac:chgData name="sammarfatima93@gmail.com" userId="d44883e3c0456043" providerId="LiveId" clId="{86B7F0B2-CA6E-4D6A-BDB6-6D929C3C12EC}" dt="2025-02-17T04:57:53.696" v="83" actId="21"/>
          <ac:grpSpMkLst>
            <pc:docMk/>
            <pc:sldMk cId="0" sldId="262"/>
            <ac:grpSpMk id="6" creationId="{00000000-0000-0000-0000-000000000000}"/>
          </ac:grpSpMkLst>
        </pc:grpChg>
      </pc:sldChg>
      <pc:sldChg chg="delSp modSp mod">
        <pc:chgData name="sammarfatima93@gmail.com" userId="d44883e3c0456043" providerId="LiveId" clId="{86B7F0B2-CA6E-4D6A-BDB6-6D929C3C12EC}" dt="2025-02-17T04:58:37.058" v="93" actId="1076"/>
        <pc:sldMkLst>
          <pc:docMk/>
          <pc:sldMk cId="0" sldId="263"/>
        </pc:sldMkLst>
        <pc:spChg chg="mod">
          <ac:chgData name="sammarfatima93@gmail.com" userId="d44883e3c0456043" providerId="LiveId" clId="{86B7F0B2-CA6E-4D6A-BDB6-6D929C3C12EC}" dt="2025-02-17T04:58:14.871" v="87" actId="255"/>
          <ac:spMkLst>
            <pc:docMk/>
            <pc:sldMk cId="0" sldId="263"/>
            <ac:spMk id="5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4:58:37.058" v="93" actId="1076"/>
          <ac:spMkLst>
            <pc:docMk/>
            <pc:sldMk cId="0" sldId="263"/>
            <ac:spMk id="21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4:58:17.908" v="88" actId="21"/>
          <ac:grpSpMkLst>
            <pc:docMk/>
            <pc:sldMk cId="0" sldId="263"/>
            <ac:grpSpMk id="2" creationId="{00000000-0000-0000-0000-000000000000}"/>
          </ac:grpSpMkLst>
        </pc:grpChg>
        <pc:grpChg chg="del">
          <ac:chgData name="sammarfatima93@gmail.com" userId="d44883e3c0456043" providerId="LiveId" clId="{86B7F0B2-CA6E-4D6A-BDB6-6D929C3C12EC}" dt="2025-02-17T04:58:24.936" v="90" actId="21"/>
          <ac:grpSpMkLst>
            <pc:docMk/>
            <pc:sldMk cId="0" sldId="263"/>
            <ac:grpSpMk id="6" creationId="{00000000-0000-0000-0000-000000000000}"/>
          </ac:grpSpMkLst>
        </pc:grpChg>
      </pc:sldChg>
      <pc:sldChg chg="delSp modSp mod">
        <pc:chgData name="sammarfatima93@gmail.com" userId="d44883e3c0456043" providerId="LiveId" clId="{86B7F0B2-CA6E-4D6A-BDB6-6D929C3C12EC}" dt="2025-02-17T05:00:00.838" v="109" actId="255"/>
        <pc:sldMkLst>
          <pc:docMk/>
          <pc:sldMk cId="0" sldId="264"/>
        </pc:sldMkLst>
        <pc:spChg chg="mod">
          <ac:chgData name="sammarfatima93@gmail.com" userId="d44883e3c0456043" providerId="LiveId" clId="{86B7F0B2-CA6E-4D6A-BDB6-6D929C3C12EC}" dt="2025-02-17T04:59:42.505" v="104"/>
          <ac:spMkLst>
            <pc:docMk/>
            <pc:sldMk cId="0" sldId="264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00:00.838" v="109" actId="255"/>
          <ac:spMkLst>
            <pc:docMk/>
            <pc:sldMk cId="0" sldId="264"/>
            <ac:spMk id="12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4:59:52.899" v="107" actId="21"/>
          <ac:grpSpMkLst>
            <pc:docMk/>
            <pc:sldMk cId="0" sldId="264"/>
            <ac:grpSpMk id="4" creationId="{00000000-0000-0000-0000-000000000000}"/>
          </ac:grpSpMkLst>
        </pc:grpChg>
        <pc:picChg chg="del">
          <ac:chgData name="sammarfatima93@gmail.com" userId="d44883e3c0456043" providerId="LiveId" clId="{86B7F0B2-CA6E-4D6A-BDB6-6D929C3C12EC}" dt="2025-02-17T04:59:45.945" v="105" actId="21"/>
          <ac:picMkLst>
            <pc:docMk/>
            <pc:sldMk cId="0" sldId="264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00:46.861" v="117" actId="1076"/>
        <pc:sldMkLst>
          <pc:docMk/>
          <pc:sldMk cId="0" sldId="265"/>
        </pc:sldMkLst>
        <pc:spChg chg="mod">
          <ac:chgData name="sammarfatima93@gmail.com" userId="d44883e3c0456043" providerId="LiveId" clId="{86B7F0B2-CA6E-4D6A-BDB6-6D929C3C12EC}" dt="2025-02-17T05:00:33.510" v="114"/>
          <ac:spMkLst>
            <pc:docMk/>
            <pc:sldMk cId="0" sldId="265"/>
            <ac:spMk id="5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00:46.861" v="117" actId="1076"/>
          <ac:spMkLst>
            <pc:docMk/>
            <pc:sldMk cId="0" sldId="265"/>
            <ac:spMk id="21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00:15.129" v="110" actId="21"/>
          <ac:grpSpMkLst>
            <pc:docMk/>
            <pc:sldMk cId="0" sldId="265"/>
            <ac:grpSpMk id="2" creationId="{00000000-0000-0000-0000-000000000000}"/>
          </ac:grpSpMkLst>
        </pc:grpChg>
        <pc:grpChg chg="del mod">
          <ac:chgData name="sammarfatima93@gmail.com" userId="d44883e3c0456043" providerId="LiveId" clId="{86B7F0B2-CA6E-4D6A-BDB6-6D929C3C12EC}" dt="2025-02-17T05:00:20.349" v="112" actId="21"/>
          <ac:grpSpMkLst>
            <pc:docMk/>
            <pc:sldMk cId="0" sldId="265"/>
            <ac:grpSpMk id="6" creationId="{00000000-0000-0000-0000-000000000000}"/>
          </ac:grpSpMkLst>
        </pc:grpChg>
      </pc:sldChg>
      <pc:sldChg chg="delSp modSp mod">
        <pc:chgData name="sammarfatima93@gmail.com" userId="d44883e3c0456043" providerId="LiveId" clId="{86B7F0B2-CA6E-4D6A-BDB6-6D929C3C12EC}" dt="2025-02-17T05:01:24.460" v="125" actId="255"/>
        <pc:sldMkLst>
          <pc:docMk/>
          <pc:sldMk cId="0" sldId="266"/>
        </pc:sldMkLst>
        <pc:spChg chg="mod">
          <ac:chgData name="sammarfatima93@gmail.com" userId="d44883e3c0456043" providerId="LiveId" clId="{86B7F0B2-CA6E-4D6A-BDB6-6D929C3C12EC}" dt="2025-02-17T05:01:02.472" v="120" actId="1076"/>
          <ac:spMkLst>
            <pc:docMk/>
            <pc:sldMk cId="0" sldId="266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01:24.460" v="125" actId="255"/>
          <ac:spMkLst>
            <pc:docMk/>
            <pc:sldMk cId="0" sldId="266"/>
            <ac:spMk id="13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01:12.047" v="123" actId="21"/>
          <ac:grpSpMkLst>
            <pc:docMk/>
            <pc:sldMk cId="0" sldId="266"/>
            <ac:grpSpMk id="4" creationId="{00000000-0000-0000-0000-000000000000}"/>
          </ac:grpSpMkLst>
        </pc:grpChg>
        <pc:picChg chg="del">
          <ac:chgData name="sammarfatima93@gmail.com" userId="d44883e3c0456043" providerId="LiveId" clId="{86B7F0B2-CA6E-4D6A-BDB6-6D929C3C12EC}" dt="2025-02-17T05:01:04.871" v="121" actId="21"/>
          <ac:picMkLst>
            <pc:docMk/>
            <pc:sldMk cId="0" sldId="266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03:11.044" v="151"/>
        <pc:sldMkLst>
          <pc:docMk/>
          <pc:sldMk cId="0" sldId="267"/>
        </pc:sldMkLst>
        <pc:spChg chg="mod">
          <ac:chgData name="sammarfatima93@gmail.com" userId="d44883e3c0456043" providerId="LiveId" clId="{86B7F0B2-CA6E-4D6A-BDB6-6D929C3C12EC}" dt="2025-02-17T05:03:11.044" v="151"/>
          <ac:spMkLst>
            <pc:docMk/>
            <pc:sldMk cId="0" sldId="267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01:50.972" v="131" actId="255"/>
          <ac:spMkLst>
            <pc:docMk/>
            <pc:sldMk cId="0" sldId="267"/>
            <ac:spMk id="9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01:54.274" v="132" actId="21"/>
          <ac:grpSpMkLst>
            <pc:docMk/>
            <pc:sldMk cId="0" sldId="267"/>
            <ac:grpSpMk id="4" creationId="{00000000-0000-0000-0000-000000000000}"/>
          </ac:grpSpMkLst>
        </pc:grpChg>
        <pc:picChg chg="del">
          <ac:chgData name="sammarfatima93@gmail.com" userId="d44883e3c0456043" providerId="LiveId" clId="{86B7F0B2-CA6E-4D6A-BDB6-6D929C3C12EC}" dt="2025-02-17T05:01:42.834" v="128" actId="21"/>
          <ac:picMkLst>
            <pc:docMk/>
            <pc:sldMk cId="0" sldId="267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03:21.512" v="152"/>
        <pc:sldMkLst>
          <pc:docMk/>
          <pc:sldMk cId="0" sldId="268"/>
        </pc:sldMkLst>
        <pc:spChg chg="mod">
          <ac:chgData name="sammarfatima93@gmail.com" userId="d44883e3c0456043" providerId="LiveId" clId="{86B7F0B2-CA6E-4D6A-BDB6-6D929C3C12EC}" dt="2025-02-17T05:03:21.512" v="152"/>
          <ac:spMkLst>
            <pc:docMk/>
            <pc:sldMk cId="0" sldId="268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02:24.317" v="139" actId="1076"/>
          <ac:spMkLst>
            <pc:docMk/>
            <pc:sldMk cId="0" sldId="268"/>
            <ac:spMk id="10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02:21.344" v="138" actId="21"/>
          <ac:grpSpMkLst>
            <pc:docMk/>
            <pc:sldMk cId="0" sldId="268"/>
            <ac:grpSpMk id="4" creationId="{00000000-0000-0000-0000-000000000000}"/>
          </ac:grpSpMkLst>
        </pc:grpChg>
        <pc:picChg chg="del">
          <ac:chgData name="sammarfatima93@gmail.com" userId="d44883e3c0456043" providerId="LiveId" clId="{86B7F0B2-CA6E-4D6A-BDB6-6D929C3C12EC}" dt="2025-02-17T05:02:09.036" v="135" actId="21"/>
          <ac:picMkLst>
            <pc:docMk/>
            <pc:sldMk cId="0" sldId="268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03:26.602" v="153"/>
        <pc:sldMkLst>
          <pc:docMk/>
          <pc:sldMk cId="0" sldId="269"/>
        </pc:sldMkLst>
        <pc:spChg chg="mod">
          <ac:chgData name="sammarfatima93@gmail.com" userId="d44883e3c0456043" providerId="LiveId" clId="{86B7F0B2-CA6E-4D6A-BDB6-6D929C3C12EC}" dt="2025-02-17T05:03:26.602" v="153"/>
          <ac:spMkLst>
            <pc:docMk/>
            <pc:sldMk cId="0" sldId="269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02:59.204" v="149" actId="1076"/>
          <ac:spMkLst>
            <pc:docMk/>
            <pc:sldMk cId="0" sldId="269"/>
            <ac:spMk id="10" creationId="{00000000-0000-0000-0000-000000000000}"/>
          </ac:spMkLst>
        </pc:spChg>
        <pc:grpChg chg="del mod">
          <ac:chgData name="sammarfatima93@gmail.com" userId="d44883e3c0456043" providerId="LiveId" clId="{86B7F0B2-CA6E-4D6A-BDB6-6D929C3C12EC}" dt="2025-02-17T05:02:43.595" v="145" actId="21"/>
          <ac:grpSpMkLst>
            <pc:docMk/>
            <pc:sldMk cId="0" sldId="269"/>
            <ac:grpSpMk id="4" creationId="{00000000-0000-0000-0000-000000000000}"/>
          </ac:grpSpMkLst>
        </pc:grpChg>
        <pc:picChg chg="del">
          <ac:chgData name="sammarfatima93@gmail.com" userId="d44883e3c0456043" providerId="LiveId" clId="{86B7F0B2-CA6E-4D6A-BDB6-6D929C3C12EC}" dt="2025-02-17T05:02:41.589" v="144" actId="21"/>
          <ac:picMkLst>
            <pc:docMk/>
            <pc:sldMk cId="0" sldId="269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03:51.508" v="161" actId="1076"/>
        <pc:sldMkLst>
          <pc:docMk/>
          <pc:sldMk cId="0" sldId="270"/>
        </pc:sldMkLst>
        <pc:spChg chg="mod">
          <ac:chgData name="sammarfatima93@gmail.com" userId="d44883e3c0456043" providerId="LiveId" clId="{86B7F0B2-CA6E-4D6A-BDB6-6D929C3C12EC}" dt="2025-02-17T05:03:34.839" v="155" actId="2711"/>
          <ac:spMkLst>
            <pc:docMk/>
            <pc:sldMk cId="0" sldId="270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03:51.508" v="161" actId="1076"/>
          <ac:spMkLst>
            <pc:docMk/>
            <pc:sldMk cId="0" sldId="270"/>
            <ac:spMk id="14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03:48.247" v="160" actId="21"/>
          <ac:grpSpMkLst>
            <pc:docMk/>
            <pc:sldMk cId="0" sldId="270"/>
            <ac:grpSpMk id="4" creationId="{00000000-0000-0000-0000-000000000000}"/>
          </ac:grpSpMkLst>
        </pc:grpChg>
        <pc:picChg chg="del mod">
          <ac:chgData name="sammarfatima93@gmail.com" userId="d44883e3c0456043" providerId="LiveId" clId="{86B7F0B2-CA6E-4D6A-BDB6-6D929C3C12EC}" dt="2025-02-17T05:03:37.241" v="157" actId="21"/>
          <ac:picMkLst>
            <pc:docMk/>
            <pc:sldMk cId="0" sldId="270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04:34.380" v="170" actId="21"/>
        <pc:sldMkLst>
          <pc:docMk/>
          <pc:sldMk cId="0" sldId="271"/>
        </pc:sldMkLst>
        <pc:spChg chg="mod">
          <ac:chgData name="sammarfatima93@gmail.com" userId="d44883e3c0456043" providerId="LiveId" clId="{86B7F0B2-CA6E-4D6A-BDB6-6D929C3C12EC}" dt="2025-02-17T05:04:05.065" v="164"/>
          <ac:spMkLst>
            <pc:docMk/>
            <pc:sldMk cId="0" sldId="271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04:27.845" v="168" actId="1076"/>
          <ac:spMkLst>
            <pc:docMk/>
            <pc:sldMk cId="0" sldId="271"/>
            <ac:spMk id="15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04:30.302" v="169" actId="21"/>
          <ac:grpSpMkLst>
            <pc:docMk/>
            <pc:sldMk cId="0" sldId="271"/>
            <ac:grpSpMk id="4" creationId="{00000000-0000-0000-0000-000000000000}"/>
          </ac:grpSpMkLst>
        </pc:grpChg>
        <pc:picChg chg="del">
          <ac:chgData name="sammarfatima93@gmail.com" userId="d44883e3c0456043" providerId="LiveId" clId="{86B7F0B2-CA6E-4D6A-BDB6-6D929C3C12EC}" dt="2025-02-17T05:04:34.380" v="170" actId="21"/>
          <ac:picMkLst>
            <pc:docMk/>
            <pc:sldMk cId="0" sldId="271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04:59.164" v="177" actId="21"/>
        <pc:sldMkLst>
          <pc:docMk/>
          <pc:sldMk cId="0" sldId="272"/>
        </pc:sldMkLst>
        <pc:spChg chg="mod">
          <ac:chgData name="sammarfatima93@gmail.com" userId="d44883e3c0456043" providerId="LiveId" clId="{86B7F0B2-CA6E-4D6A-BDB6-6D929C3C12EC}" dt="2025-02-17T05:04:44.243" v="172" actId="2711"/>
          <ac:spMkLst>
            <pc:docMk/>
            <pc:sldMk cId="0" sldId="272"/>
            <ac:spMk id="5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04:54.073" v="175"/>
          <ac:spMkLst>
            <pc:docMk/>
            <pc:sldMk cId="0" sldId="272"/>
            <ac:spMk id="15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04:59.164" v="177" actId="21"/>
          <ac:grpSpMkLst>
            <pc:docMk/>
            <pc:sldMk cId="0" sldId="272"/>
            <ac:grpSpMk id="2" creationId="{00000000-0000-0000-0000-000000000000}"/>
          </ac:grpSpMkLst>
        </pc:grpChg>
        <pc:grpChg chg="del">
          <ac:chgData name="sammarfatima93@gmail.com" userId="d44883e3c0456043" providerId="LiveId" clId="{86B7F0B2-CA6E-4D6A-BDB6-6D929C3C12EC}" dt="2025-02-17T05:04:56.759" v="176" actId="21"/>
          <ac:grpSpMkLst>
            <pc:docMk/>
            <pc:sldMk cId="0" sldId="272"/>
            <ac:grpSpMk id="6" creationId="{00000000-0000-0000-0000-000000000000}"/>
          </ac:grpSpMkLst>
        </pc:grpChg>
      </pc:sldChg>
      <pc:sldChg chg="delSp modSp mod">
        <pc:chgData name="sammarfatima93@gmail.com" userId="d44883e3c0456043" providerId="LiveId" clId="{86B7F0B2-CA6E-4D6A-BDB6-6D929C3C12EC}" dt="2025-02-17T05:11:19.791" v="184" actId="21"/>
        <pc:sldMkLst>
          <pc:docMk/>
          <pc:sldMk cId="0" sldId="273"/>
        </pc:sldMkLst>
        <pc:spChg chg="mod">
          <ac:chgData name="sammarfatima93@gmail.com" userId="d44883e3c0456043" providerId="LiveId" clId="{86B7F0B2-CA6E-4D6A-BDB6-6D929C3C12EC}" dt="2025-02-17T05:11:04.578" v="179" actId="2711"/>
          <ac:spMkLst>
            <pc:docMk/>
            <pc:sldMk cId="0" sldId="273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11:17.449" v="183" actId="2711"/>
          <ac:spMkLst>
            <pc:docMk/>
            <pc:sldMk cId="0" sldId="273"/>
            <ac:spMk id="11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11:19.791" v="184" actId="21"/>
          <ac:grpSpMkLst>
            <pc:docMk/>
            <pc:sldMk cId="0" sldId="273"/>
            <ac:grpSpMk id="4" creationId="{00000000-0000-0000-0000-000000000000}"/>
          </ac:grpSpMkLst>
        </pc:grpChg>
        <pc:picChg chg="del">
          <ac:chgData name="sammarfatima93@gmail.com" userId="d44883e3c0456043" providerId="LiveId" clId="{86B7F0B2-CA6E-4D6A-BDB6-6D929C3C12EC}" dt="2025-02-17T05:11:07.047" v="180" actId="21"/>
          <ac:picMkLst>
            <pc:docMk/>
            <pc:sldMk cId="0" sldId="273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12:04.988" v="193" actId="1076"/>
        <pc:sldMkLst>
          <pc:docMk/>
          <pc:sldMk cId="0" sldId="274"/>
        </pc:sldMkLst>
        <pc:spChg chg="mod">
          <ac:chgData name="sammarfatima93@gmail.com" userId="d44883e3c0456043" providerId="LiveId" clId="{86B7F0B2-CA6E-4D6A-BDB6-6D929C3C12EC}" dt="2025-02-17T05:11:46.550" v="188" actId="1076"/>
          <ac:spMkLst>
            <pc:docMk/>
            <pc:sldMk cId="0" sldId="274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12:04.988" v="193" actId="1076"/>
          <ac:spMkLst>
            <pc:docMk/>
            <pc:sldMk cId="0" sldId="274"/>
            <ac:spMk id="19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12:02.367" v="192" actId="21"/>
          <ac:grpSpMkLst>
            <pc:docMk/>
            <pc:sldMk cId="0" sldId="274"/>
            <ac:grpSpMk id="4" creationId="{00000000-0000-0000-0000-000000000000}"/>
          </ac:grpSpMkLst>
        </pc:grpChg>
        <pc:picChg chg="del mod">
          <ac:chgData name="sammarfatima93@gmail.com" userId="d44883e3c0456043" providerId="LiveId" clId="{86B7F0B2-CA6E-4D6A-BDB6-6D929C3C12EC}" dt="2025-02-17T05:11:48.366" v="189" actId="21"/>
          <ac:picMkLst>
            <pc:docMk/>
            <pc:sldMk cId="0" sldId="274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12:32.310" v="200" actId="21"/>
        <pc:sldMkLst>
          <pc:docMk/>
          <pc:sldMk cId="0" sldId="275"/>
        </pc:sldMkLst>
        <pc:spChg chg="mod">
          <ac:chgData name="sammarfatima93@gmail.com" userId="d44883e3c0456043" providerId="LiveId" clId="{86B7F0B2-CA6E-4D6A-BDB6-6D929C3C12EC}" dt="2025-02-17T05:12:16.379" v="195"/>
          <ac:spMkLst>
            <pc:docMk/>
            <pc:sldMk cId="0" sldId="275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12:24.402" v="197" actId="255"/>
          <ac:spMkLst>
            <pc:docMk/>
            <pc:sldMk cId="0" sldId="275"/>
            <ac:spMk id="15" creationId="{00000000-0000-0000-0000-000000000000}"/>
          </ac:spMkLst>
        </pc:spChg>
        <pc:grpChg chg="del mod">
          <ac:chgData name="sammarfatima93@gmail.com" userId="d44883e3c0456043" providerId="LiveId" clId="{86B7F0B2-CA6E-4D6A-BDB6-6D929C3C12EC}" dt="2025-02-17T05:12:28.436" v="199" actId="21"/>
          <ac:grpSpMkLst>
            <pc:docMk/>
            <pc:sldMk cId="0" sldId="275"/>
            <ac:grpSpMk id="4" creationId="{00000000-0000-0000-0000-000000000000}"/>
          </ac:grpSpMkLst>
        </pc:grpChg>
        <pc:picChg chg="del">
          <ac:chgData name="sammarfatima93@gmail.com" userId="d44883e3c0456043" providerId="LiveId" clId="{86B7F0B2-CA6E-4D6A-BDB6-6D929C3C12EC}" dt="2025-02-17T05:12:32.310" v="200" actId="21"/>
          <ac:picMkLst>
            <pc:docMk/>
            <pc:sldMk cId="0" sldId="275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14:43.838" v="233"/>
        <pc:sldMkLst>
          <pc:docMk/>
          <pc:sldMk cId="0" sldId="276"/>
        </pc:sldMkLst>
        <pc:spChg chg="mod">
          <ac:chgData name="sammarfatima93@gmail.com" userId="d44883e3c0456043" providerId="LiveId" clId="{86B7F0B2-CA6E-4D6A-BDB6-6D929C3C12EC}" dt="2025-02-17T05:14:29.777" v="230" actId="1076"/>
          <ac:spMkLst>
            <pc:docMk/>
            <pc:sldMk cId="0" sldId="276"/>
            <ac:spMk id="7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14:43.838" v="233"/>
          <ac:spMkLst>
            <pc:docMk/>
            <pc:sldMk cId="0" sldId="276"/>
            <ac:spMk id="9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14:24.974" v="229" actId="1076"/>
          <ac:spMkLst>
            <pc:docMk/>
            <pc:sldMk cId="0" sldId="276"/>
            <ac:spMk id="15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14:20.607" v="228" actId="207"/>
          <ac:spMkLst>
            <pc:docMk/>
            <pc:sldMk cId="0" sldId="276"/>
            <ac:spMk id="28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13:03.784" v="210" actId="21"/>
          <ac:grpSpMkLst>
            <pc:docMk/>
            <pc:sldMk cId="0" sldId="276"/>
            <ac:grpSpMk id="2" creationId="{00000000-0000-0000-0000-000000000000}"/>
          </ac:grpSpMkLst>
        </pc:grpChg>
        <pc:grpChg chg="del">
          <ac:chgData name="sammarfatima93@gmail.com" userId="d44883e3c0456043" providerId="LiveId" clId="{86B7F0B2-CA6E-4D6A-BDB6-6D929C3C12EC}" dt="2025-02-17T05:12:45.608" v="204" actId="21"/>
          <ac:grpSpMkLst>
            <pc:docMk/>
            <pc:sldMk cId="0" sldId="276"/>
            <ac:grpSpMk id="10" creationId="{00000000-0000-0000-0000-000000000000}"/>
          </ac:grpSpMkLst>
        </pc:grpChg>
        <pc:grpChg chg="del">
          <ac:chgData name="sammarfatima93@gmail.com" userId="d44883e3c0456043" providerId="LiveId" clId="{86B7F0B2-CA6E-4D6A-BDB6-6D929C3C12EC}" dt="2025-02-17T05:12:40.622" v="202" actId="21"/>
          <ac:grpSpMkLst>
            <pc:docMk/>
            <pc:sldMk cId="0" sldId="276"/>
            <ac:grpSpMk id="16" creationId="{00000000-0000-0000-0000-000000000000}"/>
          </ac:grpSpMkLst>
        </pc:grpChg>
        <pc:picChg chg="del mod">
          <ac:chgData name="sammarfatima93@gmail.com" userId="d44883e3c0456043" providerId="LiveId" clId="{86B7F0B2-CA6E-4D6A-BDB6-6D929C3C12EC}" dt="2025-02-17T05:12:49.883" v="206" actId="21"/>
          <ac:picMkLst>
            <pc:docMk/>
            <pc:sldMk cId="0" sldId="276"/>
            <ac:picMk id="8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15:14.616" v="239" actId="1076"/>
        <pc:sldMkLst>
          <pc:docMk/>
          <pc:sldMk cId="0" sldId="277"/>
        </pc:sldMkLst>
        <pc:spChg chg="mod">
          <ac:chgData name="sammarfatima93@gmail.com" userId="d44883e3c0456043" providerId="LiveId" clId="{86B7F0B2-CA6E-4D6A-BDB6-6D929C3C12EC}" dt="2025-02-17T05:15:14.616" v="239" actId="1076"/>
          <ac:spMkLst>
            <pc:docMk/>
            <pc:sldMk cId="0" sldId="277"/>
            <ac:spMk id="5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15:07.359" v="237" actId="21"/>
          <ac:grpSpMkLst>
            <pc:docMk/>
            <pc:sldMk cId="0" sldId="277"/>
            <ac:grpSpMk id="2" creationId="{00000000-0000-0000-0000-000000000000}"/>
          </ac:grpSpMkLst>
        </pc:grpChg>
      </pc:sldChg>
      <pc:sldChg chg="delSp modSp mod ord">
        <pc:chgData name="sammarfatima93@gmail.com" userId="d44883e3c0456043" providerId="LiveId" clId="{86B7F0B2-CA6E-4D6A-BDB6-6D929C3C12EC}" dt="2025-02-18T10:53:48.407" v="323" actId="1076"/>
        <pc:sldMkLst>
          <pc:docMk/>
          <pc:sldMk cId="0" sldId="278"/>
        </pc:sldMkLst>
        <pc:spChg chg="del">
          <ac:chgData name="sammarfatima93@gmail.com" userId="d44883e3c0456043" providerId="LiveId" clId="{86B7F0B2-CA6E-4D6A-BDB6-6D929C3C12EC}" dt="2025-02-18T10:53:45.745" v="322" actId="21"/>
          <ac:spMkLst>
            <pc:docMk/>
            <pc:sldMk cId="0" sldId="278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8T10:53:48.407" v="323" actId="1076"/>
          <ac:spMkLst>
            <pc:docMk/>
            <pc:sldMk cId="0" sldId="278"/>
            <ac:spMk id="4" creationId="{00000000-0000-0000-0000-000000000000}"/>
          </ac:spMkLst>
        </pc:spChg>
      </pc:sldChg>
      <pc:sldChg chg="addSp delSp modSp mod">
        <pc:chgData name="sammarfatima93@gmail.com" userId="d44883e3c0456043" providerId="LiveId" clId="{86B7F0B2-CA6E-4D6A-BDB6-6D929C3C12EC}" dt="2025-02-17T05:15:35.973" v="242" actId="21"/>
        <pc:sldMkLst>
          <pc:docMk/>
          <pc:sldMk cId="0" sldId="282"/>
        </pc:sldMkLst>
        <pc:spChg chg="del">
          <ac:chgData name="sammarfatima93@gmail.com" userId="d44883e3c0456043" providerId="LiveId" clId="{86B7F0B2-CA6E-4D6A-BDB6-6D929C3C12EC}" dt="2025-02-17T05:15:26.972" v="240" actId="21"/>
          <ac:spMkLst>
            <pc:docMk/>
            <pc:sldMk cId="0" sldId="282"/>
            <ac:spMk id="3" creationId="{00000000-0000-0000-0000-000000000000}"/>
          </ac:spMkLst>
        </pc:spChg>
        <pc:spChg chg="add del mod">
          <ac:chgData name="sammarfatima93@gmail.com" userId="d44883e3c0456043" providerId="LiveId" clId="{86B7F0B2-CA6E-4D6A-BDB6-6D929C3C12EC}" dt="2025-02-17T05:15:31.628" v="241" actId="21"/>
          <ac:spMkLst>
            <pc:docMk/>
            <pc:sldMk cId="0" sldId="282"/>
            <ac:spMk id="8" creationId="{FFB52583-478E-A60B-645F-2274B372AB40}"/>
          </ac:spMkLst>
        </pc:spChg>
        <pc:picChg chg="del">
          <ac:chgData name="sammarfatima93@gmail.com" userId="d44883e3c0456043" providerId="LiveId" clId="{86B7F0B2-CA6E-4D6A-BDB6-6D929C3C12EC}" dt="2025-02-17T05:15:35.973" v="242" actId="21"/>
          <ac:picMkLst>
            <pc:docMk/>
            <pc:sldMk cId="0" sldId="282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16:12.489" v="251" actId="21"/>
        <pc:sldMkLst>
          <pc:docMk/>
          <pc:sldMk cId="0" sldId="283"/>
        </pc:sldMkLst>
        <pc:spChg chg="mod">
          <ac:chgData name="sammarfatima93@gmail.com" userId="d44883e3c0456043" providerId="LiveId" clId="{86B7F0B2-CA6E-4D6A-BDB6-6D929C3C12EC}" dt="2025-02-17T05:15:50.950" v="245" actId="1076"/>
          <ac:spMkLst>
            <pc:docMk/>
            <pc:sldMk cId="0" sldId="283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16:08.788" v="250"/>
          <ac:spMkLst>
            <pc:docMk/>
            <pc:sldMk cId="0" sldId="283"/>
            <ac:spMk id="25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16:12.489" v="251" actId="21"/>
          <ac:grpSpMkLst>
            <pc:docMk/>
            <pc:sldMk cId="0" sldId="283"/>
            <ac:grpSpMk id="5" creationId="{00000000-0000-0000-0000-000000000000}"/>
          </ac:grpSpMkLst>
        </pc:grpChg>
        <pc:grpChg chg="del">
          <ac:chgData name="sammarfatima93@gmail.com" userId="d44883e3c0456043" providerId="LiveId" clId="{86B7F0B2-CA6E-4D6A-BDB6-6D929C3C12EC}" dt="2025-02-17T05:15:59.620" v="248" actId="21"/>
          <ac:grpSpMkLst>
            <pc:docMk/>
            <pc:sldMk cId="0" sldId="283"/>
            <ac:grpSpMk id="14" creationId="{00000000-0000-0000-0000-000000000000}"/>
          </ac:grpSpMkLst>
        </pc:grpChg>
        <pc:picChg chg="del">
          <ac:chgData name="sammarfatima93@gmail.com" userId="d44883e3c0456043" providerId="LiveId" clId="{86B7F0B2-CA6E-4D6A-BDB6-6D929C3C12EC}" dt="2025-02-17T05:15:53.279" v="246" actId="21"/>
          <ac:picMkLst>
            <pc:docMk/>
            <pc:sldMk cId="0" sldId="283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16:39.256" v="256" actId="1076"/>
        <pc:sldMkLst>
          <pc:docMk/>
          <pc:sldMk cId="0" sldId="284"/>
        </pc:sldMkLst>
        <pc:spChg chg="mod">
          <ac:chgData name="sammarfatima93@gmail.com" userId="d44883e3c0456043" providerId="LiveId" clId="{86B7F0B2-CA6E-4D6A-BDB6-6D929C3C12EC}" dt="2025-02-17T05:16:39.256" v="256" actId="1076"/>
          <ac:spMkLst>
            <pc:docMk/>
            <pc:sldMk cId="0" sldId="284"/>
            <ac:spMk id="15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16:37.339" v="255" actId="21"/>
          <ac:grpSpMkLst>
            <pc:docMk/>
            <pc:sldMk cId="0" sldId="284"/>
            <ac:grpSpMk id="2" creationId="{00000000-0000-0000-0000-000000000000}"/>
          </ac:grpSpMkLst>
        </pc:grpChg>
      </pc:sldChg>
      <pc:sldChg chg="delSp modSp mod">
        <pc:chgData name="sammarfatima93@gmail.com" userId="d44883e3c0456043" providerId="LiveId" clId="{86B7F0B2-CA6E-4D6A-BDB6-6D929C3C12EC}" dt="2025-02-17T05:17:01.731" v="261" actId="21"/>
        <pc:sldMkLst>
          <pc:docMk/>
          <pc:sldMk cId="0" sldId="285"/>
        </pc:sldMkLst>
        <pc:spChg chg="mod">
          <ac:chgData name="sammarfatima93@gmail.com" userId="d44883e3c0456043" providerId="LiveId" clId="{86B7F0B2-CA6E-4D6A-BDB6-6D929C3C12EC}" dt="2025-02-17T05:16:49.390" v="258" actId="2711"/>
          <ac:spMkLst>
            <pc:docMk/>
            <pc:sldMk cId="0" sldId="285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16:55.062" v="259" actId="2711"/>
          <ac:spMkLst>
            <pc:docMk/>
            <pc:sldMk cId="0" sldId="285"/>
            <ac:spMk id="27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16:59.559" v="260" actId="21"/>
          <ac:grpSpMkLst>
            <pc:docMk/>
            <pc:sldMk cId="0" sldId="285"/>
            <ac:grpSpMk id="4" creationId="{00000000-0000-0000-0000-000000000000}"/>
          </ac:grpSpMkLst>
        </pc:grpChg>
        <pc:picChg chg="del">
          <ac:chgData name="sammarfatima93@gmail.com" userId="d44883e3c0456043" providerId="LiveId" clId="{86B7F0B2-CA6E-4D6A-BDB6-6D929C3C12EC}" dt="2025-02-17T05:17:01.731" v="261" actId="21"/>
          <ac:picMkLst>
            <pc:docMk/>
            <pc:sldMk cId="0" sldId="285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17:16.593" v="265" actId="1076"/>
        <pc:sldMkLst>
          <pc:docMk/>
          <pc:sldMk cId="0" sldId="286"/>
        </pc:sldMkLst>
        <pc:spChg chg="mod">
          <ac:chgData name="sammarfatima93@gmail.com" userId="d44883e3c0456043" providerId="LiveId" clId="{86B7F0B2-CA6E-4D6A-BDB6-6D929C3C12EC}" dt="2025-02-17T05:17:11.436" v="263"/>
          <ac:spMkLst>
            <pc:docMk/>
            <pc:sldMk cId="0" sldId="286"/>
            <ac:spMk id="3" creationId="{00000000-0000-0000-0000-000000000000}"/>
          </ac:spMkLst>
        </pc:spChg>
        <pc:picChg chg="del">
          <ac:chgData name="sammarfatima93@gmail.com" userId="d44883e3c0456043" providerId="LiveId" clId="{86B7F0B2-CA6E-4D6A-BDB6-6D929C3C12EC}" dt="2025-02-17T05:17:14.585" v="264" actId="21"/>
          <ac:picMkLst>
            <pc:docMk/>
            <pc:sldMk cId="0" sldId="286"/>
            <ac:picMk id="2" creationId="{00000000-0000-0000-0000-000000000000}"/>
          </ac:picMkLst>
        </pc:picChg>
        <pc:picChg chg="mod">
          <ac:chgData name="sammarfatima93@gmail.com" userId="d44883e3c0456043" providerId="LiveId" clId="{86B7F0B2-CA6E-4D6A-BDB6-6D929C3C12EC}" dt="2025-02-17T05:17:16.593" v="265" actId="1076"/>
          <ac:picMkLst>
            <pc:docMk/>
            <pc:sldMk cId="0" sldId="286"/>
            <ac:picMk id="5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18:17.292" v="281" actId="1076"/>
        <pc:sldMkLst>
          <pc:docMk/>
          <pc:sldMk cId="0" sldId="287"/>
        </pc:sldMkLst>
        <pc:spChg chg="mod">
          <ac:chgData name="sammarfatima93@gmail.com" userId="d44883e3c0456043" providerId="LiveId" clId="{86B7F0B2-CA6E-4D6A-BDB6-6D929C3C12EC}" dt="2025-02-17T05:17:27.927" v="267"/>
          <ac:spMkLst>
            <pc:docMk/>
            <pc:sldMk cId="0" sldId="287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18:17.292" v="281" actId="1076"/>
          <ac:spMkLst>
            <pc:docMk/>
            <pc:sldMk cId="0" sldId="287"/>
            <ac:spMk id="29" creationId="{00000000-0000-0000-0000-000000000000}"/>
          </ac:spMkLst>
        </pc:spChg>
        <pc:grpChg chg="del">
          <ac:chgData name="sammarfatima93@gmail.com" userId="d44883e3c0456043" providerId="LiveId" clId="{86B7F0B2-CA6E-4D6A-BDB6-6D929C3C12EC}" dt="2025-02-17T05:18:04.678" v="278" actId="21"/>
          <ac:grpSpMkLst>
            <pc:docMk/>
            <pc:sldMk cId="0" sldId="287"/>
            <ac:grpSpMk id="4" creationId="{00000000-0000-0000-0000-000000000000}"/>
          </ac:grpSpMkLst>
        </pc:grpChg>
        <pc:grpChg chg="del">
          <ac:chgData name="sammarfatima93@gmail.com" userId="d44883e3c0456043" providerId="LiveId" clId="{86B7F0B2-CA6E-4D6A-BDB6-6D929C3C12EC}" dt="2025-02-17T05:18:01.902" v="277" actId="21"/>
          <ac:grpSpMkLst>
            <pc:docMk/>
            <pc:sldMk cId="0" sldId="287"/>
            <ac:grpSpMk id="9" creationId="{00000000-0000-0000-0000-000000000000}"/>
          </ac:grpSpMkLst>
        </pc:grpChg>
        <pc:grpChg chg="del">
          <ac:chgData name="sammarfatima93@gmail.com" userId="d44883e3c0456043" providerId="LiveId" clId="{86B7F0B2-CA6E-4D6A-BDB6-6D929C3C12EC}" dt="2025-02-17T05:18:10.934" v="280" actId="21"/>
          <ac:grpSpMkLst>
            <pc:docMk/>
            <pc:sldMk cId="0" sldId="287"/>
            <ac:grpSpMk id="18" creationId="{00000000-0000-0000-0000-000000000000}"/>
          </ac:grpSpMkLst>
        </pc:grpChg>
        <pc:grpChg chg="del">
          <ac:chgData name="sammarfatima93@gmail.com" userId="d44883e3c0456043" providerId="LiveId" clId="{86B7F0B2-CA6E-4D6A-BDB6-6D929C3C12EC}" dt="2025-02-17T05:17:59.103" v="276" actId="21"/>
          <ac:grpSpMkLst>
            <pc:docMk/>
            <pc:sldMk cId="0" sldId="287"/>
            <ac:grpSpMk id="21" creationId="{00000000-0000-0000-0000-000000000000}"/>
          </ac:grpSpMkLst>
        </pc:grpChg>
        <pc:picChg chg="del mod">
          <ac:chgData name="sammarfatima93@gmail.com" userId="d44883e3c0456043" providerId="LiveId" clId="{86B7F0B2-CA6E-4D6A-BDB6-6D929C3C12EC}" dt="2025-02-17T05:17:32.828" v="269" actId="21"/>
          <ac:picMkLst>
            <pc:docMk/>
            <pc:sldMk cId="0" sldId="287"/>
            <ac:picMk id="2" creationId="{00000000-0000-0000-0000-000000000000}"/>
          </ac:picMkLst>
        </pc:picChg>
      </pc:sldChg>
      <pc:sldChg chg="delSp modSp mod">
        <pc:chgData name="sammarfatima93@gmail.com" userId="d44883e3c0456043" providerId="LiveId" clId="{86B7F0B2-CA6E-4D6A-BDB6-6D929C3C12EC}" dt="2025-02-17T05:19:00.554" v="294" actId="20577"/>
        <pc:sldMkLst>
          <pc:docMk/>
          <pc:sldMk cId="0" sldId="289"/>
        </pc:sldMkLst>
        <pc:spChg chg="mod">
          <ac:chgData name="sammarfatima93@gmail.com" userId="d44883e3c0456043" providerId="LiveId" clId="{86B7F0B2-CA6E-4D6A-BDB6-6D929C3C12EC}" dt="2025-02-17T05:18:29.034" v="283"/>
          <ac:spMkLst>
            <pc:docMk/>
            <pc:sldMk cId="0" sldId="289"/>
            <ac:spMk id="3" creationId="{00000000-0000-0000-0000-000000000000}"/>
          </ac:spMkLst>
        </pc:spChg>
        <pc:spChg chg="mod">
          <ac:chgData name="sammarfatima93@gmail.com" userId="d44883e3c0456043" providerId="LiveId" clId="{86B7F0B2-CA6E-4D6A-BDB6-6D929C3C12EC}" dt="2025-02-17T05:19:00.554" v="294" actId="20577"/>
          <ac:spMkLst>
            <pc:docMk/>
            <pc:sldMk cId="0" sldId="289"/>
            <ac:spMk id="27" creationId="{00000000-0000-0000-0000-000000000000}"/>
          </ac:spMkLst>
        </pc:spChg>
        <pc:grpChg chg="del mod">
          <ac:chgData name="sammarfatima93@gmail.com" userId="d44883e3c0456043" providerId="LiveId" clId="{86B7F0B2-CA6E-4D6A-BDB6-6D929C3C12EC}" dt="2025-02-17T05:18:48.197" v="289" actId="21"/>
          <ac:grpSpMkLst>
            <pc:docMk/>
            <pc:sldMk cId="0" sldId="289"/>
            <ac:grpSpMk id="4" creationId="{00000000-0000-0000-0000-000000000000}"/>
          </ac:grpSpMkLst>
        </pc:grpChg>
        <pc:picChg chg="del">
          <ac:chgData name="sammarfatima93@gmail.com" userId="d44883e3c0456043" providerId="LiveId" clId="{86B7F0B2-CA6E-4D6A-BDB6-6D929C3C12EC}" dt="2025-02-17T05:18:32.376" v="284" actId="21"/>
          <ac:picMkLst>
            <pc:docMk/>
            <pc:sldMk cId="0" sldId="289"/>
            <ac:picMk id="2" creationId="{00000000-0000-0000-0000-000000000000}"/>
          </ac:picMkLst>
        </pc:picChg>
      </pc:sldChg>
      <pc:sldChg chg="addSp delSp modSp mod">
        <pc:chgData name="sammarfatima93@gmail.com" userId="d44883e3c0456043" providerId="LiveId" clId="{86B7F0B2-CA6E-4D6A-BDB6-6D929C3C12EC}" dt="2025-02-17T05:19:35.889" v="311" actId="1076"/>
        <pc:sldMkLst>
          <pc:docMk/>
          <pc:sldMk cId="0" sldId="290"/>
        </pc:sldMkLst>
        <pc:spChg chg="del">
          <ac:chgData name="sammarfatima93@gmail.com" userId="d44883e3c0456043" providerId="LiveId" clId="{86B7F0B2-CA6E-4D6A-BDB6-6D929C3C12EC}" dt="2025-02-17T05:19:10.479" v="295" actId="21"/>
          <ac:spMkLst>
            <pc:docMk/>
            <pc:sldMk cId="0" sldId="290"/>
            <ac:spMk id="3" creationId="{00000000-0000-0000-0000-000000000000}"/>
          </ac:spMkLst>
        </pc:spChg>
        <pc:spChg chg="add mod">
          <ac:chgData name="sammarfatima93@gmail.com" userId="d44883e3c0456043" providerId="LiveId" clId="{86B7F0B2-CA6E-4D6A-BDB6-6D929C3C12EC}" dt="2025-02-17T05:19:27.767" v="307" actId="2711"/>
          <ac:spMkLst>
            <pc:docMk/>
            <pc:sldMk cId="0" sldId="290"/>
            <ac:spMk id="7" creationId="{F8FBC10D-8502-7BEB-D22E-41230FE35420}"/>
          </ac:spMkLst>
        </pc:spChg>
        <pc:picChg chg="del">
          <ac:chgData name="sammarfatima93@gmail.com" userId="d44883e3c0456043" providerId="LiveId" clId="{86B7F0B2-CA6E-4D6A-BDB6-6D929C3C12EC}" dt="2025-02-17T05:19:30.746" v="308" actId="21"/>
          <ac:picMkLst>
            <pc:docMk/>
            <pc:sldMk cId="0" sldId="290"/>
            <ac:picMk id="2" creationId="{00000000-0000-0000-0000-000000000000}"/>
          </ac:picMkLst>
        </pc:picChg>
        <pc:picChg chg="mod">
          <ac:chgData name="sammarfatima93@gmail.com" userId="d44883e3c0456043" providerId="LiveId" clId="{86B7F0B2-CA6E-4D6A-BDB6-6D929C3C12EC}" dt="2025-02-17T05:19:35.889" v="311" actId="1076"/>
          <ac:picMkLst>
            <pc:docMk/>
            <pc:sldMk cId="0" sldId="290"/>
            <ac:picMk id="5" creationId="{00000000-0000-0000-0000-000000000000}"/>
          </ac:picMkLst>
        </pc:picChg>
      </pc:sldChg>
      <pc:sldMasterChg chg="modSp modSldLayout">
        <pc:chgData name="sammarfatima93@gmail.com" userId="d44883e3c0456043" providerId="LiveId" clId="{86B7F0B2-CA6E-4D6A-BDB6-6D929C3C12EC}" dt="2025-02-17T04:56:09.129" v="62" actId="255"/>
        <pc:sldMasterMkLst>
          <pc:docMk/>
          <pc:sldMasterMk cId="3334103494" sldId="2147483666"/>
        </pc:sldMasterMkLst>
        <pc:spChg chg="mod">
          <ac:chgData name="sammarfatima93@gmail.com" userId="d44883e3c0456043" providerId="LiveId" clId="{86B7F0B2-CA6E-4D6A-BDB6-6D929C3C12EC}" dt="2025-02-17T04:56:09.129" v="62" actId="255"/>
          <ac:spMkLst>
            <pc:docMk/>
            <pc:sldMasterMk cId="3334103494" sldId="2147483666"/>
            <ac:spMk id="3" creationId="{7D8003F0-BD46-B3B3-1ABD-C0EA30012E35}"/>
          </ac:spMkLst>
        </pc:spChg>
        <pc:sldLayoutChg chg="modSp">
          <pc:chgData name="sammarfatima93@gmail.com" userId="d44883e3c0456043" providerId="LiveId" clId="{86B7F0B2-CA6E-4D6A-BDB6-6D929C3C12EC}" dt="2025-02-17T04:55:45.222" v="60" actId="255"/>
          <pc:sldLayoutMkLst>
            <pc:docMk/>
            <pc:sldMasterMk cId="3334103494" sldId="2147483666"/>
            <pc:sldLayoutMk cId="1349462374" sldId="2147483668"/>
          </pc:sldLayoutMkLst>
          <pc:spChg chg="mod">
            <ac:chgData name="sammarfatima93@gmail.com" userId="d44883e3c0456043" providerId="LiveId" clId="{86B7F0B2-CA6E-4D6A-BDB6-6D929C3C12EC}" dt="2025-02-17T04:55:37.685" v="58" actId="255"/>
            <ac:spMkLst>
              <pc:docMk/>
              <pc:sldMasterMk cId="3334103494" sldId="2147483666"/>
              <pc:sldLayoutMk cId="1349462374" sldId="2147483668"/>
              <ac:spMk id="2" creationId="{466637E8-9320-AEF7-9BED-F50E45D3E258}"/>
            </ac:spMkLst>
          </pc:spChg>
          <pc:spChg chg="mod">
            <ac:chgData name="sammarfatima93@gmail.com" userId="d44883e3c0456043" providerId="LiveId" clId="{86B7F0B2-CA6E-4D6A-BDB6-6D929C3C12EC}" dt="2025-02-17T04:55:45.222" v="60" actId="255"/>
            <ac:spMkLst>
              <pc:docMk/>
              <pc:sldMasterMk cId="3334103494" sldId="2147483666"/>
              <pc:sldLayoutMk cId="1349462374" sldId="2147483668"/>
              <ac:spMk id="3" creationId="{3A92C05E-548A-CA38-FE7A-AD6234E1EF5F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76693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72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96772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61333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4826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7357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7532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09340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09797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2197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35845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80318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books/NBK8477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idx="1"/>
          </p:nvPr>
        </p:nvSpPr>
        <p:spPr>
          <a:xfrm>
            <a:off x="628650" y="1568983"/>
            <a:ext cx="7886700" cy="18723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4645" marR="508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4000" dirty="0">
                <a:latin typeface="Calibri" panose="020F0502020204030204" pitchFamily="34" charset="0"/>
                <a:cs typeface="Calibri" panose="020F0502020204030204" pitchFamily="34" charset="0"/>
              </a:rPr>
              <a:t>STURUCTURE</a:t>
            </a:r>
            <a:r>
              <a:rPr sz="40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4000" spc="-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4000" spc="-14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40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4645" marR="508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altLang="en-US" sz="4000" b="1" dirty="0">
                <a:ea typeface="ＭＳ Ｐゴシック" pitchFamily="34" charset="-128"/>
              </a:rPr>
              <a:t>Microbe  Module</a:t>
            </a:r>
            <a:br>
              <a:rPr lang="en-US" altLang="en-US" sz="4000" b="1" dirty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altLang="en-US" sz="4000" b="1" dirty="0">
                <a:solidFill>
                  <a:schemeClr val="tx1"/>
                </a:solidFill>
                <a:ea typeface="ＭＳ Ｐゴシック" pitchFamily="34" charset="-128"/>
              </a:rPr>
              <a:t>3</a:t>
            </a:r>
            <a:r>
              <a:rPr lang="en-US" altLang="en-US" sz="4000" b="1" baseline="30000" dirty="0">
                <a:solidFill>
                  <a:schemeClr val="tx1"/>
                </a:solidFill>
                <a:ea typeface="ＭＳ Ｐゴシック" pitchFamily="34" charset="-128"/>
              </a:rPr>
              <a:t>rd</a:t>
            </a:r>
            <a:r>
              <a:rPr lang="en-US" altLang="en-US" sz="4000" b="1" dirty="0">
                <a:solidFill>
                  <a:schemeClr val="tx1"/>
                </a:solidFill>
                <a:ea typeface="ＭＳ Ｐゴシック" pitchFamily="34" charset="-128"/>
              </a:rPr>
              <a:t> Year MBBS</a:t>
            </a:r>
            <a:endParaRPr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33600" y="3505200"/>
            <a:ext cx="4686300" cy="1402306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894"/>
              </a:spcBef>
            </a:pPr>
            <a:r>
              <a:rPr lang="en-US"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By: Dr. Kiran</a:t>
            </a:r>
            <a:r>
              <a:rPr lang="en-US"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Fatima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690"/>
              </a:spcBef>
            </a:pPr>
            <a:r>
              <a:rPr lang="en-US"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Pathology</a:t>
            </a:r>
            <a:r>
              <a:rPr lang="en-US"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algn="ctr">
              <a:lnSpc>
                <a:spcPct val="100000"/>
              </a:lnSpc>
              <a:spcBef>
                <a:spcPts val="690"/>
              </a:spcBef>
            </a:pPr>
            <a:r>
              <a:rPr lang="en-US"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Rawalpindi Medical University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28650" y="682941"/>
            <a:ext cx="78867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Gram</a:t>
            </a:r>
            <a:r>
              <a:rPr lang="en-US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35" dirty="0">
                <a:latin typeface="Calibri" panose="020F0502020204030204" pitchFamily="34" charset="0"/>
                <a:cs typeface="Calibri" panose="020F0502020204030204" pitchFamily="34" charset="0"/>
              </a:rPr>
              <a:t>negative</a:t>
            </a:r>
            <a:r>
              <a:rPr lang="en-US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cell </a:t>
            </a:r>
            <a:r>
              <a:rPr lang="en-US" spc="-9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35" dirty="0">
                <a:latin typeface="Calibri" panose="020F0502020204030204" pitchFamily="34" charset="0"/>
                <a:cs typeface="Calibri" panose="020F0502020204030204" pitchFamily="34" charset="0"/>
              </a:rPr>
              <a:t>wall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066800" y="1390079"/>
            <a:ext cx="5914390" cy="3455177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Clr>
                <a:srgbClr val="E4005C"/>
              </a:buClr>
              <a:buSzPct val="6964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Inner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thin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PPG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layer</a:t>
            </a:r>
          </a:p>
          <a:p>
            <a:pPr marL="12700" marR="885825">
              <a:lnSpc>
                <a:spcPct val="120000"/>
              </a:lnSpc>
              <a:spcBef>
                <a:spcPts val="5"/>
              </a:spcBef>
              <a:buClr>
                <a:srgbClr val="E4005C"/>
              </a:buClr>
              <a:buSzPct val="6964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Complex</a:t>
            </a:r>
            <a:r>
              <a:rPr sz="2400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outer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layer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ri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ot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n)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Lipoproteins</a:t>
            </a: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Phospholipids</a:t>
            </a: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Clr>
                <a:srgbClr val="E4005C"/>
              </a:buClr>
              <a:buSzPct val="6964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Periplasmic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space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contains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B-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 lactamases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degrade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penicillins </a:t>
            </a:r>
            <a:r>
              <a:rPr sz="2400" spc="-7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 other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B-lactam</a:t>
            </a:r>
            <a:r>
              <a:rPr sz="2400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drugs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155486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9074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41907" y="526058"/>
            <a:ext cx="606425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10" dirty="0">
                <a:latin typeface="Calibri" panose="020F0502020204030204" pitchFamily="34" charset="0"/>
                <a:cs typeface="Calibri" panose="020F0502020204030204" pitchFamily="34" charset="0"/>
              </a:rPr>
              <a:t>Cytoplasmic</a:t>
            </a:r>
            <a:r>
              <a:rPr lang="en-US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membrane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041907" y="1482270"/>
            <a:ext cx="5892800" cy="2282419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Phospholipid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bilayer</a:t>
            </a:r>
          </a:p>
          <a:p>
            <a:pPr marL="12700" marR="2124710">
              <a:lnSpc>
                <a:spcPct val="120000"/>
              </a:lnSpc>
              <a:spcBef>
                <a:spcPts val="5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FUNCTIONS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Active transport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Energy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generation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 Synthesis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wall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Secretion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enzymes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toxins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55486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9074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7800" y="838200"/>
            <a:ext cx="302196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Calibri" panose="020F0502020204030204" pitchFamily="34" charset="0"/>
                <a:cs typeface="Calibri" panose="020F0502020204030204" pitchFamily="34" charset="0"/>
              </a:rPr>
              <a:t>Mesosomes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07800" y="1756092"/>
            <a:ext cx="5993130" cy="952824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Invaginations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membrane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Imp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division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5486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9074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1600" y="527583"/>
            <a:ext cx="279336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Calibri" panose="020F0502020204030204" pitchFamily="34" charset="0"/>
                <a:cs typeface="Calibri" panose="020F0502020204030204" pitchFamily="34" charset="0"/>
              </a:rPr>
              <a:t>Ribosomes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281112" y="1752600"/>
            <a:ext cx="5767705" cy="1322156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Related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protein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synthesis</a:t>
            </a:r>
          </a:p>
          <a:p>
            <a:pPr marL="355600" marR="366395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ribosome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70S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2400" spc="-8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size,imp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antibiotic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action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55486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9074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1247" y="937970"/>
            <a:ext cx="254190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Granu</a:t>
            </a:r>
            <a:r>
              <a:rPr lang="en-US" spc="5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idx="1"/>
          </p:nvPr>
        </p:nvSpPr>
        <p:spPr>
          <a:xfrm>
            <a:off x="227804" y="1627902"/>
            <a:ext cx="6610350" cy="952824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494155" indent="-342900">
              <a:lnSpc>
                <a:spcPct val="100000"/>
              </a:lnSpc>
              <a:spcBef>
                <a:spcPts val="869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1494155" algn="l"/>
                <a:tab pos="149479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Store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nutrients</a:t>
            </a:r>
          </a:p>
          <a:p>
            <a:pPr marL="1494155" marR="5080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1494155" algn="l"/>
                <a:tab pos="149479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Stain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characteristically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sz="2400" spc="-8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certain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dyes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55486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9074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7394" y="481295"/>
            <a:ext cx="238950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Nu</a:t>
            </a:r>
            <a:r>
              <a:rPr lang="en-US" spc="1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leoid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287946" y="1447800"/>
            <a:ext cx="5540375" cy="2163412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Area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DNA</a:t>
            </a:r>
            <a:r>
              <a:rPr sz="2400" spc="-18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located</a:t>
            </a:r>
          </a:p>
          <a:p>
            <a:pPr marL="355600" marR="953135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DNA of prokaryote is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single,circular</a:t>
            </a:r>
            <a:r>
              <a:rPr sz="2400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molecule</a:t>
            </a: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 have no proper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nucleus,no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mitotic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apparatus </a:t>
            </a:r>
            <a:r>
              <a:rPr sz="2400" spc="-869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nucleolus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55486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9074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49854" y="611293"/>
            <a:ext cx="233807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Plasmids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48026" y="1815653"/>
            <a:ext cx="5935345" cy="4124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48360" indent="-342900">
              <a:lnSpc>
                <a:spcPct val="100000"/>
              </a:lnSpc>
              <a:spcBef>
                <a:spcPts val="105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Extrachrom</a:t>
            </a:r>
            <a:r>
              <a:rPr lang="en-US" sz="3200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som</a:t>
            </a:r>
            <a:r>
              <a:rPr lang="en-US" sz="3200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l,</a:t>
            </a:r>
            <a:r>
              <a:rPr lang="en-US" sz="3200" spc="-15" dirty="0" err="1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en-US" sz="3200" spc="-15" dirty="0" err="1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 stranded ,circular DNA </a:t>
            </a:r>
            <a:r>
              <a:rPr lang="en-US" sz="32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molecules,replicate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independently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5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Functions</a:t>
            </a: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Carry</a:t>
            </a:r>
            <a:r>
              <a:rPr lang="en-US" sz="32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genes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en-US" sz="32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spc="-5" dirty="0" err="1">
                <a:latin typeface="Calibri" panose="020F0502020204030204" pitchFamily="34" charset="0"/>
                <a:cs typeface="Calibri" panose="020F0502020204030204" pitchFamily="34" charset="0"/>
              </a:rPr>
              <a:t>pilli,exotoxin</a:t>
            </a:r>
            <a:r>
              <a:rPr lang="en-US" sz="32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3200" spc="-8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resistance to </a:t>
            </a:r>
            <a:r>
              <a:rPr lang="en-US" sz="3200" spc="-5" dirty="0" err="1">
                <a:latin typeface="Calibri" panose="020F0502020204030204" pitchFamily="34" charset="0"/>
                <a:cs typeface="Calibri" panose="020F0502020204030204" pitchFamily="34" charset="0"/>
              </a:rPr>
              <a:t>antibiotics,heavy</a:t>
            </a:r>
            <a:r>
              <a:rPr lang="en-US"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metals,uv</a:t>
            </a:r>
            <a:r>
              <a:rPr lang="en-US"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 light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5486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9074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28650" y="682941"/>
            <a:ext cx="78867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Structures</a:t>
            </a:r>
            <a:r>
              <a:rPr lang="en-US" spc="-1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outside </a:t>
            </a:r>
            <a:r>
              <a:rPr lang="en-US" spc="-9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lang="en-US" spc="-1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35" dirty="0">
                <a:latin typeface="Calibri" panose="020F0502020204030204" pitchFamily="34" charset="0"/>
                <a:cs typeface="Calibri" panose="020F0502020204030204" pitchFamily="34" charset="0"/>
              </a:rPr>
              <a:t>wall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517394" y="1523658"/>
            <a:ext cx="5814060" cy="2163412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Capsule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Composed</a:t>
            </a:r>
            <a:r>
              <a:rPr lang="en-US"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polysaccharides</a:t>
            </a:r>
          </a:p>
          <a:p>
            <a:pPr marL="355600" marR="167640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Determines</a:t>
            </a:r>
            <a:r>
              <a:rPr lang="en-US"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serotype,used</a:t>
            </a:r>
            <a:r>
              <a:rPr lang="en-US" sz="24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lang="en-US" sz="2400" spc="-8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antigen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lab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diagnosis,prevents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action of </a:t>
            </a:r>
            <a:r>
              <a:rPr lang="en-US"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antibiotics</a:t>
            </a:r>
            <a:r>
              <a:rPr lang="en-US"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on cell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5486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9074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7394" y="481295"/>
            <a:ext cx="233807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Flagella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37184" y="1390204"/>
            <a:ext cx="5698490" cy="1424748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Organ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locomotion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Antibiotics</a:t>
            </a:r>
            <a:r>
              <a:rPr sz="2400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against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flagella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Many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rods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have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flagella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5486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9074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25575" y="635842"/>
            <a:ext cx="109347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Pilli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56695" y="1663928"/>
            <a:ext cx="5944235" cy="3423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78790" indent="-342900">
              <a:lnSpc>
                <a:spcPct val="100000"/>
              </a:lnSpc>
              <a:spcBef>
                <a:spcPts val="105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Hair-like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filaments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extending </a:t>
            </a:r>
            <a:r>
              <a:rPr sz="2400" spc="-8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surface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Shorter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flagella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Many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gram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negatives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have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pilli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960755">
              <a:lnSpc>
                <a:spcPct val="120000"/>
              </a:lnSpc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FUNCTIONS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1.Attatchment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</a:p>
          <a:p>
            <a:pPr marL="355600">
              <a:lnSpc>
                <a:spcPct val="100000"/>
              </a:lnSpc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human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surface</a:t>
            </a: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2.Sex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pilus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5486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9074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0" y="0"/>
            <a:ext cx="6857999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7394" y="481295"/>
            <a:ext cx="193103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Spores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517394" y="1523658"/>
            <a:ext cx="5430520" cy="2635336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Highly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resistant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structures</a:t>
            </a:r>
          </a:p>
          <a:p>
            <a:pPr marL="355600" marR="643255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Mean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survival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not </a:t>
            </a:r>
            <a:r>
              <a:rPr sz="2400" spc="-869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multiplication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Their formation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occurs in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unfavourable</a:t>
            </a:r>
            <a:r>
              <a:rPr sz="24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circumstances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Bacillus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clostridium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55486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9074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48640" y="475626"/>
            <a:ext cx="4825365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000" b="1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Prokaryotic</a:t>
            </a:r>
            <a:r>
              <a:rPr lang="en-US" sz="4000" b="1" spc="-2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lang="en-US" sz="4000" b="1" spc="-3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(versus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55010" y="1124006"/>
            <a:ext cx="539496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eukaryotic</a:t>
            </a:r>
            <a:r>
              <a:rPr lang="en-US" sz="3300" b="1" spc="-80" dirty="0">
                <a:solidFill>
                  <a:srgbClr val="9865FF"/>
                </a:solidFill>
                <a:latin typeface="Arial"/>
                <a:cs typeface="Arial"/>
              </a:rPr>
              <a:t> </a:t>
            </a:r>
            <a:r>
              <a:rPr lang="en-US" sz="4000" b="1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4000" b="1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53986" y="1897495"/>
            <a:ext cx="5857875" cy="95218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sz="2400" b="1" spc="-3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compartmentalized</a:t>
            </a:r>
            <a:endParaRPr sz="2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b="1" spc="-4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membranes</a:t>
            </a:r>
            <a:r>
              <a:rPr sz="2400" b="1" spc="-3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lack</a:t>
            </a:r>
            <a:r>
              <a:rPr sz="2400" b="1" spc="-3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sterols</a:t>
            </a:r>
            <a:endParaRPr sz="2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13717" y="2816096"/>
            <a:ext cx="5835015" cy="289887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(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e.g.</a:t>
            </a:r>
            <a:r>
              <a:rPr sz="2400" b="1" spc="-6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cholesterol)</a:t>
            </a:r>
            <a:endParaRPr sz="2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Single</a:t>
            </a:r>
            <a:r>
              <a:rPr sz="2400" b="1" spc="-3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circular</a:t>
            </a:r>
            <a:r>
              <a:rPr sz="2400" b="1" spc="-2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chromosome</a:t>
            </a:r>
            <a:endParaRPr sz="2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Ribosomal</a:t>
            </a:r>
            <a:r>
              <a:rPr sz="2400" b="1" spc="-5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b="1" spc="-3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70S</a:t>
            </a:r>
            <a:endParaRPr sz="2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74725" lvl="1" indent="-218440">
              <a:lnSpc>
                <a:spcPct val="100000"/>
              </a:lnSpc>
              <a:spcBef>
                <a:spcPts val="690"/>
              </a:spcBef>
              <a:buChar char="-"/>
              <a:tabLst>
                <a:tab pos="974725" algn="l"/>
              </a:tabLst>
            </a:pPr>
            <a:r>
              <a:rPr sz="2400" b="1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subunits</a:t>
            </a:r>
            <a:endParaRPr sz="2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55700" lvl="2" indent="-229235">
              <a:lnSpc>
                <a:spcPct val="100000"/>
              </a:lnSpc>
              <a:spcBef>
                <a:spcPts val="595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1156335" algn="l"/>
              </a:tabLst>
            </a:pP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30S</a:t>
            </a:r>
            <a:r>
              <a:rPr sz="2400" b="1" spc="-3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(16S</a:t>
            </a:r>
            <a:r>
              <a:rPr sz="2400" b="1" spc="-2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rRNA)</a:t>
            </a:r>
            <a:endParaRPr sz="2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55700" lvl="2" indent="-229235">
              <a:lnSpc>
                <a:spcPct val="100000"/>
              </a:lnSpc>
              <a:spcBef>
                <a:spcPts val="575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1156335" algn="l"/>
              </a:tabLst>
            </a:pP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50S</a:t>
            </a:r>
            <a:r>
              <a:rPr sz="2400" b="1" spc="-3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(5S</a:t>
            </a:r>
            <a:r>
              <a:rPr sz="2400" b="1" spc="-2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sz="2400" b="1" spc="-1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23S</a:t>
            </a:r>
            <a:r>
              <a:rPr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rRNA)</a:t>
            </a:r>
            <a:endParaRPr sz="2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90826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97936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43000" y="486606"/>
            <a:ext cx="7160006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  <a:r>
              <a:rPr lang="en-US" sz="40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sz="40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gram </a:t>
            </a:r>
            <a:r>
              <a:rPr lang="en-US" sz="4000" spc="-8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positive</a:t>
            </a:r>
            <a:r>
              <a:rPr lang="en-US" sz="40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304542"/>
            <a:ext cx="9144000" cy="555345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50914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2375" y="28448"/>
            <a:ext cx="5111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spir</a:t>
            </a:r>
            <a:r>
              <a:rPr sz="1600" spc="-10" dirty="0">
                <a:solidFill>
                  <a:srgbClr val="46001D"/>
                </a:solidFill>
                <a:latin typeface="Arial MT"/>
                <a:cs typeface="Arial MT"/>
              </a:rPr>
              <a:t>a</a:t>
            </a: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l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50914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2375" y="28448"/>
            <a:ext cx="5111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spir</a:t>
            </a:r>
            <a:r>
              <a:rPr sz="1600" spc="-10" dirty="0">
                <a:solidFill>
                  <a:srgbClr val="46001D"/>
                </a:solidFill>
                <a:latin typeface="Arial MT"/>
                <a:cs typeface="Arial MT"/>
              </a:rPr>
              <a:t>a</a:t>
            </a: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l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50914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2375" y="28448"/>
            <a:ext cx="5111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spir</a:t>
            </a:r>
            <a:r>
              <a:rPr sz="1600" spc="-10" dirty="0">
                <a:solidFill>
                  <a:srgbClr val="46001D"/>
                </a:solidFill>
                <a:latin typeface="Arial MT"/>
                <a:cs typeface="Arial MT"/>
              </a:rPr>
              <a:t>a</a:t>
            </a: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l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46376" y="419100"/>
            <a:ext cx="3358134" cy="100965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7394" y="539241"/>
            <a:ext cx="27857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EUKAYOTES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505710"/>
            <a:ext cx="9144000" cy="535228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893570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6674" y="28448"/>
            <a:ext cx="5111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spir</a:t>
            </a:r>
            <a:r>
              <a:rPr sz="1600" spc="-10" dirty="0">
                <a:solidFill>
                  <a:srgbClr val="46001D"/>
                </a:solidFill>
                <a:latin typeface="Arial MT"/>
                <a:cs typeface="Arial MT"/>
              </a:rPr>
              <a:t>a</a:t>
            </a: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l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315211"/>
            <a:ext cx="9144000" cy="554278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893570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6674" y="28448"/>
            <a:ext cx="5111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spir</a:t>
            </a:r>
            <a:r>
              <a:rPr sz="1600" spc="-10" dirty="0">
                <a:solidFill>
                  <a:srgbClr val="46001D"/>
                </a:solidFill>
                <a:latin typeface="Arial MT"/>
                <a:cs typeface="Arial MT"/>
              </a:rPr>
              <a:t>a</a:t>
            </a: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l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23540" y="761142"/>
            <a:ext cx="534352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latin typeface="Calibri" panose="020F0502020204030204" pitchFamily="34" charset="0"/>
                <a:cs typeface="Calibri" panose="020F0502020204030204" pitchFamily="34" charset="0"/>
              </a:rPr>
              <a:t>ANTIMICROBIAL</a:t>
            </a:r>
            <a:r>
              <a:rPr sz="4000" spc="-1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4000" dirty="0">
                <a:latin typeface="Calibri" panose="020F0502020204030204" pitchFamily="34" charset="0"/>
                <a:cs typeface="Calibri" panose="020F0502020204030204" pitchFamily="34" charset="0"/>
              </a:rPr>
              <a:t>DRUGS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03348" y="1647431"/>
            <a:ext cx="433565" cy="453402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1285874" y="1642137"/>
            <a:ext cx="6012180" cy="3650358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622300" marR="1511935" indent="-610235">
              <a:lnSpc>
                <a:spcPts val="2590"/>
              </a:lnSpc>
              <a:spcBef>
                <a:spcPts val="425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622300" algn="l"/>
                <a:tab pos="622935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Inhibition</a:t>
            </a:r>
            <a:r>
              <a:rPr lang="en-US"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lang="en-US" sz="24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wall </a:t>
            </a:r>
            <a:r>
              <a:rPr lang="en-US" sz="2400" spc="-6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synthesis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2300" indent="-610235">
              <a:lnSpc>
                <a:spcPct val="100000"/>
              </a:lnSpc>
              <a:spcBef>
                <a:spcPts val="254"/>
              </a:spcBef>
              <a:buClr>
                <a:srgbClr val="E4005C"/>
              </a:buClr>
              <a:buSzPct val="68750"/>
              <a:buAutoNum type="arabicPeriod"/>
              <a:tabLst>
                <a:tab pos="622300" algn="l"/>
                <a:tab pos="622935" algn="l"/>
              </a:tabLst>
            </a:pPr>
            <a:r>
              <a:rPr lang="en-US" sz="2400" spc="-5" dirty="0" err="1">
                <a:latin typeface="Calibri" panose="020F0502020204030204" pitchFamily="34" charset="0"/>
                <a:cs typeface="Calibri" panose="020F0502020204030204" pitchFamily="34" charset="0"/>
              </a:rPr>
              <a:t>Penicillins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2300" indent="-610235">
              <a:lnSpc>
                <a:spcPct val="100000"/>
              </a:lnSpc>
              <a:spcBef>
                <a:spcPts val="290"/>
              </a:spcBef>
              <a:buClr>
                <a:srgbClr val="E4005C"/>
              </a:buClr>
              <a:buSzPct val="68750"/>
              <a:buAutoNum type="arabicPeriod"/>
              <a:tabLst>
                <a:tab pos="622300" algn="l"/>
                <a:tab pos="622935" algn="l"/>
              </a:tabLst>
            </a:pP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Cephalosporins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2300" indent="-610235">
              <a:lnSpc>
                <a:spcPct val="100000"/>
              </a:lnSpc>
              <a:spcBef>
                <a:spcPts val="285"/>
              </a:spcBef>
              <a:buClr>
                <a:srgbClr val="E4005C"/>
              </a:buClr>
              <a:buSzPct val="68750"/>
              <a:buAutoNum type="arabicPeriod"/>
              <a:tabLst>
                <a:tab pos="622300" algn="l"/>
                <a:tab pos="622935" algn="l"/>
              </a:tabLst>
            </a:pP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Imipenem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2300" indent="-610235">
              <a:lnSpc>
                <a:spcPct val="100000"/>
              </a:lnSpc>
              <a:spcBef>
                <a:spcPts val="290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622300" algn="l"/>
                <a:tab pos="622935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Inhibition</a:t>
            </a:r>
            <a:r>
              <a:rPr lang="en-US"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protein</a:t>
            </a:r>
            <a:r>
              <a:rPr lang="en-US"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synthesis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2300" indent="-610235">
              <a:lnSpc>
                <a:spcPct val="100000"/>
              </a:lnSpc>
              <a:spcBef>
                <a:spcPts val="290"/>
              </a:spcBef>
              <a:buClr>
                <a:srgbClr val="E4005C"/>
              </a:buClr>
              <a:buSzPct val="68750"/>
              <a:buAutoNum type="arabicPeriod"/>
              <a:tabLst>
                <a:tab pos="622300" algn="l"/>
                <a:tab pos="622935" algn="l"/>
              </a:tabLst>
            </a:pP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Chloramphenicol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2300" indent="-610235">
              <a:lnSpc>
                <a:spcPct val="100000"/>
              </a:lnSpc>
              <a:spcBef>
                <a:spcPts val="290"/>
              </a:spcBef>
              <a:buClr>
                <a:srgbClr val="E4005C"/>
              </a:buClr>
              <a:buSzPct val="68750"/>
              <a:buAutoNum type="arabicPeriod"/>
              <a:tabLst>
                <a:tab pos="622300" algn="l"/>
                <a:tab pos="622935" algn="l"/>
              </a:tabLst>
            </a:pPr>
            <a:r>
              <a:rPr lang="en-US"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Tetracyclines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2300" indent="-610235">
              <a:lnSpc>
                <a:spcPct val="100000"/>
              </a:lnSpc>
              <a:spcBef>
                <a:spcPts val="285"/>
              </a:spcBef>
              <a:buClr>
                <a:srgbClr val="E4005C"/>
              </a:buClr>
              <a:buSzPct val="68750"/>
              <a:buAutoNum type="arabicPeriod"/>
              <a:tabLst>
                <a:tab pos="622300" algn="l"/>
                <a:tab pos="622935" algn="l"/>
              </a:tabLst>
            </a:pP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Aminoglycosides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2300" indent="-610235">
              <a:lnSpc>
                <a:spcPct val="100000"/>
              </a:lnSpc>
              <a:spcBef>
                <a:spcPts val="290"/>
              </a:spcBef>
              <a:buClr>
                <a:srgbClr val="E4005C"/>
              </a:buClr>
              <a:buSzPct val="68750"/>
              <a:buAutoNum type="arabicPeriod"/>
              <a:tabLst>
                <a:tab pos="622300" algn="l"/>
                <a:tab pos="622935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Erythromycin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1790826" y="28448"/>
            <a:ext cx="560895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00650" algn="l"/>
              </a:tabLst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</a:t>
            </a:r>
            <a:r>
              <a:rPr lang="en-US" sz="1600" spc="-5" dirty="0">
                <a:solidFill>
                  <a:srgbClr val="46001D"/>
                </a:solidFill>
                <a:latin typeface="Arial MT"/>
                <a:cs typeface="Arial MT"/>
              </a:rPr>
              <a:t>y                                                     vertical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1600915" y="1600200"/>
            <a:ext cx="5378450" cy="22704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2300" marR="5080" indent="-610235">
              <a:lnSpc>
                <a:spcPct val="100000"/>
              </a:lnSpc>
              <a:spcBef>
                <a:spcPts val="105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622300" algn="l"/>
                <a:tab pos="622935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Inhibition</a:t>
            </a:r>
            <a:r>
              <a:rPr lang="en-US"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nucleic </a:t>
            </a:r>
            <a:r>
              <a:rPr lang="en-US" sz="2400" spc="-8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acid</a:t>
            </a:r>
            <a:r>
              <a:rPr lang="en-US"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synthesis</a:t>
            </a:r>
          </a:p>
          <a:p>
            <a:pPr marL="622300" indent="-610235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AutoNum type="arabicPeriod"/>
              <a:tabLst>
                <a:tab pos="622300" algn="l"/>
                <a:tab pos="622935" algn="l"/>
              </a:tabLst>
            </a:pP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Sulfonamides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2300" indent="-610235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AutoNum type="arabicPeriod"/>
              <a:tabLst>
                <a:tab pos="622300" algn="l"/>
                <a:tab pos="622935" algn="l"/>
              </a:tabLst>
            </a:pPr>
            <a:r>
              <a:rPr lang="en-US"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Quinolones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2300" marR="450215" indent="-610235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622300" algn="l"/>
                <a:tab pos="622935" algn="l"/>
              </a:tabLst>
            </a:pPr>
            <a:r>
              <a:rPr lang="en-US"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Alteration</a:t>
            </a:r>
            <a:r>
              <a:rPr lang="en-US"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cell </a:t>
            </a:r>
            <a:r>
              <a:rPr lang="en-US" sz="2400" spc="-8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membrane</a:t>
            </a: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622300" algn="l"/>
              </a:tabLst>
            </a:pPr>
            <a:r>
              <a:rPr lang="en-US" sz="2400" spc="-5" dirty="0">
                <a:solidFill>
                  <a:srgbClr val="E4005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	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Polymyxin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790826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79365" y="28448"/>
            <a:ext cx="928368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5" dirty="0">
                <a:solidFill>
                  <a:srgbClr val="46001D"/>
                </a:solidFill>
                <a:latin typeface="Arial MT"/>
                <a:cs typeface="Arial MT"/>
              </a:rPr>
              <a:t>vertical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7394" y="481295"/>
            <a:ext cx="497967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lang="en-US" spc="-2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35" dirty="0">
                <a:latin typeface="Calibri" panose="020F0502020204030204" pitchFamily="34" charset="0"/>
                <a:cs typeface="Calibri" panose="020F0502020204030204" pitchFamily="34" charset="0"/>
              </a:rPr>
              <a:t>vaccines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2517394" y="1552321"/>
            <a:ext cx="4283710" cy="449738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90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Corynebacterium</a:t>
            </a:r>
            <a:r>
              <a:rPr sz="2400" spc="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diphtheriae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Clostridium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tetani</a:t>
            </a: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Bordetella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H.influenzae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Streptococcus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pneumoniae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Neisseria</a:t>
            </a:r>
            <a:r>
              <a:rPr sz="2400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meningitidis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Salmonella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typhi</a:t>
            </a: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Vibrio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cholera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Yersinia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Bacillus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anthracis</a:t>
            </a: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Mycobacterium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bovis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90826" y="28448"/>
            <a:ext cx="600824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00650" algn="l"/>
              </a:tabLst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</a:t>
            </a:r>
            <a:r>
              <a:rPr lang="en-US" sz="1600" spc="-5" dirty="0">
                <a:solidFill>
                  <a:srgbClr val="46001D"/>
                </a:solidFill>
                <a:latin typeface="Arial MT"/>
                <a:cs typeface="Arial MT"/>
              </a:rPr>
              <a:t>gy</a:t>
            </a: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	</a:t>
            </a:r>
            <a:r>
              <a:rPr lang="en-US" sz="1600" spc="-5" dirty="0">
                <a:solidFill>
                  <a:srgbClr val="46001D"/>
                </a:solidFill>
                <a:latin typeface="Arial MT"/>
                <a:cs typeface="Arial MT"/>
              </a:rPr>
              <a:t>vertical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0" y="0"/>
            <a:ext cx="6857999" cy="6781798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7394" y="481295"/>
            <a:ext cx="248856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Calibri" panose="020F0502020204030204" pitchFamily="34" charset="0"/>
                <a:cs typeface="Calibri" panose="020F0502020204030204" pitchFamily="34" charset="0"/>
              </a:rPr>
              <a:t>Bioethics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720331" y="28448"/>
            <a:ext cx="11207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Longitudinal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5400" y="1172247"/>
            <a:ext cx="6903719" cy="5204458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7394" y="481295"/>
            <a:ext cx="256603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81000" y="983563"/>
            <a:ext cx="8563864" cy="5393142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434"/>
              </a:spcBef>
              <a:buSzPct val="67857"/>
              <a:buFont typeface="Wingdings"/>
              <a:buChar char=""/>
              <a:tabLst>
                <a:tab pos="355600" algn="l"/>
              </a:tabLst>
            </a:pPr>
            <a:r>
              <a:rPr sz="2400" b="1" u="heavy" spc="-1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E4005C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https://www.ncbi.nlm.nih.gov/books/NBK8477/</a:t>
            </a:r>
            <a:endParaRPr sz="2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 algn="just">
              <a:lnSpc>
                <a:spcPct val="100000"/>
              </a:lnSpc>
              <a:spcBef>
                <a:spcPts val="335"/>
              </a:spcBef>
              <a:buClr>
                <a:srgbClr val="E4005C"/>
              </a:buClr>
              <a:buSzPct val="67857"/>
              <a:buFont typeface="Wingdings"/>
              <a:buChar char=""/>
              <a:tabLst>
                <a:tab pos="355600" algn="l"/>
              </a:tabLst>
            </a:pPr>
            <a:r>
              <a:rPr sz="2400" b="1" u="heavy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r>
              <a:rPr sz="2400" b="1" u="heavy" spc="-6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u="heavy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Concepts</a:t>
            </a:r>
            <a:endParaRPr sz="2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 algn="just">
              <a:lnSpc>
                <a:spcPct val="100000"/>
              </a:lnSpc>
              <a:spcBef>
                <a:spcPts val="340"/>
              </a:spcBef>
              <a:buClr>
                <a:srgbClr val="E4005C"/>
              </a:buClr>
              <a:buSzPct val="67857"/>
              <a:buFont typeface="Wingdings"/>
              <a:buChar char=""/>
              <a:tabLst>
                <a:tab pos="355600" algn="l"/>
              </a:tabLst>
            </a:pP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Gross</a:t>
            </a:r>
            <a:r>
              <a:rPr sz="2400" spc="-6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Morphology</a:t>
            </a:r>
          </a:p>
          <a:p>
            <a:pPr marL="355600" marR="24765" indent="-342900" algn="just">
              <a:lnSpc>
                <a:spcPct val="100000"/>
              </a:lnSpc>
              <a:spcBef>
                <a:spcPts val="335"/>
              </a:spcBef>
              <a:buClr>
                <a:srgbClr val="E4005C"/>
              </a:buClr>
              <a:buSzPct val="67857"/>
              <a:buFont typeface="Wingdings"/>
              <a:buChar char=""/>
              <a:tabLst>
                <a:tab pos="355600" algn="l"/>
              </a:tabLst>
            </a:pP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Bacteria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characteristic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shapes (cocci, rods, spirals, etc.) and often </a:t>
            </a:r>
            <a:r>
              <a:rPr sz="2400" spc="-37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occur in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characteristic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aggregates (pairs, chains, tetrads, clusters, etc.). </a:t>
            </a:r>
            <a:r>
              <a:rPr sz="2400" spc="-37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</a:t>
            </a:r>
            <a:r>
              <a:rPr sz="2400" spc="-3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traits</a:t>
            </a:r>
            <a:r>
              <a:rPr sz="2400" spc="-3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2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usually</a:t>
            </a:r>
            <a:r>
              <a:rPr sz="2400" spc="-3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typical</a:t>
            </a:r>
            <a:r>
              <a:rPr sz="2400" spc="-1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400" spc="-2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2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genus</a:t>
            </a:r>
            <a:r>
              <a:rPr sz="2400" spc="-2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2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2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diagnostically</a:t>
            </a:r>
            <a:r>
              <a:rPr sz="2400" spc="-3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useful.</a:t>
            </a: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E4005C"/>
              </a:buClr>
              <a:buFont typeface="Wingdings"/>
              <a:buChar char=""/>
            </a:pPr>
            <a:endParaRPr sz="2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buClr>
                <a:srgbClr val="E4005C"/>
              </a:buClr>
              <a:buSzPct val="67857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4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</a:p>
          <a:p>
            <a:pPr marL="355600" marR="5080" indent="-342900">
              <a:lnSpc>
                <a:spcPct val="100000"/>
              </a:lnSpc>
              <a:spcBef>
                <a:spcPts val="340"/>
              </a:spcBef>
              <a:buClr>
                <a:srgbClr val="E4005C"/>
              </a:buClr>
              <a:buSzPct val="67857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Prokaryotes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nucleoid (nuclear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body)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rather than an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enveloped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nucleus and lack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membrane-bound cytoplasmic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organelles.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plasma </a:t>
            </a:r>
            <a:r>
              <a:rPr sz="2400" spc="-37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membrane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prokaryotes performs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functions carried out by </a:t>
            </a:r>
            <a:r>
              <a:rPr sz="2400" spc="-37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membranous</a:t>
            </a:r>
            <a:r>
              <a:rPr sz="2400" spc="-5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organelles</a:t>
            </a:r>
            <a:r>
              <a:rPr sz="2400" spc="-4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1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eukaryotes.</a:t>
            </a:r>
            <a:r>
              <a:rPr sz="2400" spc="-5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Multiplication</a:t>
            </a:r>
            <a:r>
              <a:rPr sz="2400" spc="-5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2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400" spc="-1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binary</a:t>
            </a:r>
            <a:r>
              <a:rPr sz="2400" spc="-4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fission</a:t>
            </a:r>
            <a:r>
              <a:rPr sz="1400" dirty="0">
                <a:latin typeface="Arial MT"/>
                <a:cs typeface="Arial MT"/>
              </a:rPr>
              <a:t>.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6720331" y="28448"/>
            <a:ext cx="11207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Longitudinal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71800" y="228600"/>
            <a:ext cx="5462015" cy="6400799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7394" y="481295"/>
            <a:ext cx="397129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80" dirty="0">
                <a:latin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en-US" spc="-1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medicine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04755" y="1371600"/>
            <a:ext cx="7734490" cy="47660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E4005C"/>
              </a:buClr>
              <a:buSzPct val="70000"/>
              <a:buFont typeface="Wingdings"/>
              <a:buChar char=""/>
              <a:tabLst>
                <a:tab pos="354965" algn="l"/>
                <a:tab pos="355600" algn="l"/>
                <a:tab pos="2611120" algn="l"/>
                <a:tab pos="4966970" algn="l"/>
                <a:tab pos="499999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 patient arrives at the emergency department with </a:t>
            </a:r>
            <a:r>
              <a:rPr sz="2400" spc="-5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suspected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urinary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tract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infection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(UTI).	</a:t>
            </a:r>
            <a:r>
              <a:rPr sz="2400" spc="-60" dirty="0">
                <a:latin typeface="Calibri" panose="020F0502020204030204" pitchFamily="34" charset="0"/>
                <a:cs typeface="Calibri" panose="020F0502020204030204" pitchFamily="34" charset="0"/>
              </a:rPr>
              <a:t>You 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perform a urinalysis and Gram stain to identify the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causative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bacteria.Under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 the microscope, you see </a:t>
            </a:r>
            <a:r>
              <a:rPr sz="2400" spc="-5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cocci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chains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stain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Gram-</a:t>
            </a:r>
            <a:r>
              <a:rPr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positive.What</a:t>
            </a:r>
            <a:r>
              <a:rPr sz="2400" spc="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likely cell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wall component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responsible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2400" spc="-5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Gram-positive</a:t>
            </a:r>
            <a:r>
              <a:rPr sz="2400" spc="-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staining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reaction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bacteria?</a:t>
            </a: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Clr>
                <a:srgbClr val="E4005C"/>
              </a:buClr>
              <a:buSzPct val="7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A)</a:t>
            </a:r>
            <a:r>
              <a:rPr sz="24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Lipopolysaccharide</a:t>
            </a:r>
            <a:r>
              <a:rPr sz="2400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(LPS)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E4005C"/>
              </a:buClr>
              <a:buSzPct val="7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2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eichoic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</a:t>
            </a:r>
          </a:p>
          <a:p>
            <a:pPr marL="355600" indent="-342900">
              <a:lnSpc>
                <a:spcPct val="100000"/>
              </a:lnSpc>
              <a:spcBef>
                <a:spcPts val="475"/>
              </a:spcBef>
              <a:buClr>
                <a:srgbClr val="E4005C"/>
              </a:buClr>
              <a:buSzPct val="7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C)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Peptidoglycan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(This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 the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likely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answer</a:t>
            </a: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Clr>
                <a:srgbClr val="E4005C"/>
              </a:buClr>
              <a:buSzPct val="7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)D)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Phosphatidylcholine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E4005C"/>
              </a:buClr>
              <a:buSzPct val="7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E)</a:t>
            </a:r>
            <a:r>
              <a:rPr sz="2400" spc="-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Capsule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6720331" y="28448"/>
            <a:ext cx="11207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Longitudinal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720331" y="28448"/>
            <a:ext cx="11207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Longitudinal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3398" y="1387475"/>
            <a:ext cx="6469506" cy="5105399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8FBC10D-8502-7BEB-D22E-41230FE35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AI in lab</a:t>
            </a:r>
            <a:endParaRPr lang="en-PK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0" y="0"/>
            <a:ext cx="6857999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7394" y="565933"/>
            <a:ext cx="5131435" cy="52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learning</a:t>
            </a:r>
            <a:r>
              <a:rPr lang="en-US" spc="-100" dirty="0"/>
              <a:t> </a:t>
            </a:r>
            <a:r>
              <a:rPr lang="en-US" dirty="0"/>
              <a:t>outcomes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159002" y="1493012"/>
            <a:ext cx="6014085" cy="39770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31165" indent="-342900">
              <a:lnSpc>
                <a:spcPct val="100000"/>
              </a:lnSpc>
              <a:spcBef>
                <a:spcPts val="100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After this lecture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student will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able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400" spc="-6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understand;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marR="482600" indent="-342900">
              <a:lnSpc>
                <a:spcPct val="100000"/>
              </a:lnSpc>
              <a:spcBef>
                <a:spcPts val="580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400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structural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components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spc="-6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bacteria.</a:t>
            </a: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  <a:tab pos="464058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Difference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sz="2400" spc="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wall</a:t>
            </a:r>
            <a:r>
              <a:rPr sz="2400" spc="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	gram</a:t>
            </a: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negative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gram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positive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bacteria.</a:t>
            </a:r>
          </a:p>
          <a:p>
            <a:pPr marL="355600" marR="415290" indent="-342900">
              <a:lnSpc>
                <a:spcPct val="100000"/>
              </a:lnSpc>
              <a:spcBef>
                <a:spcPts val="575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Difference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 between</a:t>
            </a:r>
            <a:r>
              <a:rPr sz="2400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eukaryotic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spc="-6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prokaryotic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cell.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Clr>
                <a:srgbClr val="E4005C"/>
              </a:buClr>
              <a:buSzPct val="6875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antibacterial</a:t>
            </a:r>
            <a:r>
              <a:rPr sz="2400" spc="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drugs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4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vaccines.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05179" y="2406113"/>
            <a:ext cx="59791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</a:t>
            </a:r>
            <a:r>
              <a:rPr lang="en-US" sz="4000" spc="-4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52600" y="3657600"/>
            <a:ext cx="532701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Levinson,</a:t>
            </a:r>
            <a:r>
              <a:rPr sz="2400" spc="1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7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W.</a:t>
            </a:r>
            <a:r>
              <a:rPr sz="2400" spc="-2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sz="2400" spc="3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1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Medical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Microbiology</a:t>
            </a:r>
            <a:r>
              <a:rPr sz="2400" spc="2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spc="-2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Immunology.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15th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ed. </a:t>
            </a:r>
            <a:r>
              <a:rPr sz="2400" spc="-655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McGraw-Hill</a:t>
            </a:r>
            <a:r>
              <a:rPr sz="2400" spc="1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sz="2400" spc="2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sz="2400" spc="-1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Medical;</a:t>
            </a:r>
            <a:r>
              <a:rPr sz="2400" spc="2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6FC0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  <a:endParaRPr sz="2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086600" y="29497"/>
            <a:ext cx="5111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spir</a:t>
            </a:r>
            <a:r>
              <a:rPr sz="1600" spc="-10" dirty="0">
                <a:solidFill>
                  <a:srgbClr val="46001D"/>
                </a:solidFill>
                <a:latin typeface="Arial MT"/>
                <a:cs typeface="Arial MT"/>
              </a:rPr>
              <a:t>a</a:t>
            </a: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l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01648" y="367428"/>
            <a:ext cx="5583555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STRUCTURE</a:t>
            </a:r>
            <a:r>
              <a:rPr spc="-4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BACTERIAL </a:t>
            </a:r>
            <a:r>
              <a:rPr spc="-875" dirty="0"/>
              <a:t> </a:t>
            </a:r>
            <a:r>
              <a:rPr spc="-5" dirty="0"/>
              <a:t>CELL(PROKARYOTE)</a:t>
            </a:r>
            <a:endParaRPr dirty="0"/>
          </a:p>
        </p:txBody>
      </p:sp>
      <p:sp>
        <p:nvSpPr>
          <p:cNvPr id="21" name="object 21"/>
          <p:cNvSpPr txBox="1"/>
          <p:nvPr/>
        </p:nvSpPr>
        <p:spPr>
          <a:xfrm>
            <a:off x="481983" y="1803939"/>
            <a:ext cx="6176010" cy="3250121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622300" indent="-610235">
              <a:lnSpc>
                <a:spcPct val="100000"/>
              </a:lnSpc>
              <a:spcBef>
                <a:spcPts val="440"/>
              </a:spcBef>
              <a:buClr>
                <a:srgbClr val="E4005C"/>
              </a:buClr>
              <a:buSzPct val="69642"/>
              <a:buFont typeface="Wingdings"/>
              <a:buChar char=""/>
              <a:tabLst>
                <a:tab pos="622300" algn="l"/>
                <a:tab pos="622935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sz="24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WALL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2300" marR="5080" indent="-610235">
              <a:lnSpc>
                <a:spcPct val="90000"/>
              </a:lnSpc>
              <a:spcBef>
                <a:spcPts val="675"/>
              </a:spcBef>
              <a:buClr>
                <a:srgbClr val="E4005C"/>
              </a:buClr>
              <a:buSzPct val="69642"/>
              <a:buAutoNum type="arabicPeriod"/>
              <a:tabLst>
                <a:tab pos="622300" algn="l"/>
                <a:tab pos="622935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inner layer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peptidoglycan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 provides support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and maintains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shape,found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 only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in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cell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wall,except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mycoplasma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cell membrane,good</a:t>
            </a:r>
            <a:r>
              <a:rPr sz="2400" spc="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target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antibacterial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Pen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ll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va 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ncomycin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lyzozymes cleave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PPG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2300" indent="-610235">
              <a:lnSpc>
                <a:spcPct val="100000"/>
              </a:lnSpc>
              <a:spcBef>
                <a:spcPts val="335"/>
              </a:spcBef>
              <a:buClr>
                <a:srgbClr val="E4005C"/>
              </a:buClr>
              <a:buSzPct val="69642"/>
              <a:buAutoNum type="arabicPeriod"/>
              <a:tabLst>
                <a:tab pos="622300" algn="l"/>
                <a:tab pos="622935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outer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layer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400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variable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155486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9074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600" y="631849"/>
            <a:ext cx="623951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Gram</a:t>
            </a:r>
            <a:r>
              <a:rPr lang="en-US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5" dirty="0">
                <a:latin typeface="Calibri" panose="020F0502020204030204" pitchFamily="34" charset="0"/>
                <a:cs typeface="Calibri" panose="020F0502020204030204" pitchFamily="34" charset="0"/>
              </a:rPr>
              <a:t>positive</a:t>
            </a:r>
            <a:r>
              <a:rPr lang="en-US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lang="en-US" spc="-1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35" dirty="0">
                <a:latin typeface="Calibri" panose="020F0502020204030204" pitchFamily="34" charset="0"/>
                <a:cs typeface="Calibri" panose="020F0502020204030204" pitchFamily="34" charset="0"/>
              </a:rPr>
              <a:t>wall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02890" y="1620710"/>
            <a:ext cx="5563870" cy="196271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082164" indent="-342900">
              <a:lnSpc>
                <a:spcPct val="100000"/>
              </a:lnSpc>
              <a:spcBef>
                <a:spcPts val="105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sz="24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thick</a:t>
            </a:r>
            <a:r>
              <a:rPr sz="2400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layer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400" spc="-869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peptidoglycans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lr>
                <a:srgbClr val="E4005C"/>
              </a:buClr>
              <a:buSzPct val="7031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Techoic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acid fibres protrude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outside PPG,major surface </a:t>
            </a:r>
            <a:r>
              <a:rPr sz="24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antigens,induce</a:t>
            </a:r>
            <a:r>
              <a:rPr sz="2400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septic</a:t>
            </a:r>
            <a:r>
              <a:rPr sz="2400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shock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554861" y="28448"/>
            <a:ext cx="9283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Pathology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90745" y="28448"/>
            <a:ext cx="420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46001D"/>
                </a:solidFill>
                <a:latin typeface="Arial MT"/>
                <a:cs typeface="Arial MT"/>
              </a:rPr>
              <a:t>core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746</Words>
  <Application>Microsoft Office PowerPoint</Application>
  <PresentationFormat>On-screen Show (4:3)</PresentationFormat>
  <Paragraphs>171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MS PGothic</vt:lpstr>
      <vt:lpstr>Aptos</vt:lpstr>
      <vt:lpstr>Aptos Display</vt:lpstr>
      <vt:lpstr>Arial</vt:lpstr>
      <vt:lpstr>Arial MT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learning outcomes</vt:lpstr>
      <vt:lpstr>PowerPoint Presentation</vt:lpstr>
      <vt:lpstr>PowerPoint Presentation</vt:lpstr>
      <vt:lpstr>STRUCTURE OF BACTERIAL  CELL(PROKARYOTE)</vt:lpstr>
      <vt:lpstr>Gram positive cell wall</vt:lpstr>
      <vt:lpstr>Gram negative cell  wall</vt:lpstr>
      <vt:lpstr>Cytoplasmic membrane</vt:lpstr>
      <vt:lpstr>Mesosomes</vt:lpstr>
      <vt:lpstr>Ribosomes</vt:lpstr>
      <vt:lpstr>Granules</vt:lpstr>
      <vt:lpstr>Nucleoid</vt:lpstr>
      <vt:lpstr>Plasmids</vt:lpstr>
      <vt:lpstr>Structures outside  cell wall</vt:lpstr>
      <vt:lpstr>Flagella</vt:lpstr>
      <vt:lpstr>Pilli</vt:lpstr>
      <vt:lpstr>Spores</vt:lpstr>
      <vt:lpstr>Prokaryotic cell (versus</vt:lpstr>
      <vt:lpstr>Structure of gram  positive bacteria</vt:lpstr>
      <vt:lpstr>PowerPoint Presentation</vt:lpstr>
      <vt:lpstr>PowerPoint Presentation</vt:lpstr>
      <vt:lpstr>EUKAYOTES</vt:lpstr>
      <vt:lpstr>PowerPoint Presentation</vt:lpstr>
      <vt:lpstr>ANTIMICROBIAL DRUGS</vt:lpstr>
      <vt:lpstr>PowerPoint Presentation</vt:lpstr>
      <vt:lpstr>Bacterial vaccines</vt:lpstr>
      <vt:lpstr>Bioethics</vt:lpstr>
      <vt:lpstr>Research</vt:lpstr>
      <vt:lpstr>PowerPoint Presentation</vt:lpstr>
      <vt:lpstr>Family medicine</vt:lpstr>
      <vt:lpstr>AI in lab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MICROBIOLOGY</dc:title>
  <dc:creator>sundus fatima</dc:creator>
  <cp:lastModifiedBy>sammarfatima93@gmail.com</cp:lastModifiedBy>
  <cp:revision>1</cp:revision>
  <dcterms:created xsi:type="dcterms:W3CDTF">2024-06-12T18:17:20Z</dcterms:created>
  <dcterms:modified xsi:type="dcterms:W3CDTF">2025-02-18T10:54:08Z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2024-06-12T00:00:00Z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2024-06-12T00:00:00Z</vt:filetime>
  </property>
</Properties>
</file>