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5"/>
  </p:notesMasterIdLst>
  <p:sldIdLst>
    <p:sldId id="256" r:id="rId2"/>
    <p:sldId id="297" r:id="rId3"/>
    <p:sldId id="257" r:id="rId4"/>
    <p:sldId id="302" r:id="rId5"/>
    <p:sldId id="303" r:id="rId6"/>
    <p:sldId id="314" r:id="rId7"/>
    <p:sldId id="301" r:id="rId8"/>
    <p:sldId id="304" r:id="rId9"/>
    <p:sldId id="305" r:id="rId10"/>
    <p:sldId id="306" r:id="rId11"/>
    <p:sldId id="332" r:id="rId12"/>
    <p:sldId id="307" r:id="rId13"/>
    <p:sldId id="309" r:id="rId14"/>
    <p:sldId id="310" r:id="rId15"/>
    <p:sldId id="315" r:id="rId16"/>
    <p:sldId id="316" r:id="rId17"/>
    <p:sldId id="311" r:id="rId18"/>
    <p:sldId id="312" r:id="rId19"/>
    <p:sldId id="313" r:id="rId20"/>
    <p:sldId id="331" r:id="rId21"/>
    <p:sldId id="308" r:id="rId22"/>
    <p:sldId id="317" r:id="rId23"/>
    <p:sldId id="318" r:id="rId24"/>
    <p:sldId id="319" r:id="rId25"/>
    <p:sldId id="322" r:id="rId26"/>
    <p:sldId id="324" r:id="rId27"/>
    <p:sldId id="326" r:id="rId28"/>
    <p:sldId id="328" r:id="rId29"/>
    <p:sldId id="329" r:id="rId30"/>
    <p:sldId id="330" r:id="rId31"/>
    <p:sldId id="333" r:id="rId32"/>
    <p:sldId id="263" r:id="rId33"/>
    <p:sldId id="334" r:id="rId34"/>
    <p:sldId id="268" r:id="rId35"/>
    <p:sldId id="285" r:id="rId36"/>
    <p:sldId id="269" r:id="rId37"/>
    <p:sldId id="270" r:id="rId38"/>
    <p:sldId id="271" r:id="rId39"/>
    <p:sldId id="284" r:id="rId40"/>
    <p:sldId id="273" r:id="rId41"/>
    <p:sldId id="336" r:id="rId42"/>
    <p:sldId id="337" r:id="rId43"/>
    <p:sldId id="338" r:id="rId44"/>
    <p:sldId id="274" r:id="rId45"/>
    <p:sldId id="276" r:id="rId46"/>
    <p:sldId id="292" r:id="rId47"/>
    <p:sldId id="339" r:id="rId48"/>
    <p:sldId id="258" r:id="rId49"/>
    <p:sldId id="259" r:id="rId50"/>
    <p:sldId id="282" r:id="rId51"/>
    <p:sldId id="261" r:id="rId52"/>
    <p:sldId id="262" r:id="rId53"/>
    <p:sldId id="293" r:id="rId54"/>
    <p:sldId id="286" r:id="rId55"/>
    <p:sldId id="287" r:id="rId56"/>
    <p:sldId id="288" r:id="rId57"/>
    <p:sldId id="289" r:id="rId58"/>
    <p:sldId id="298" r:id="rId59"/>
    <p:sldId id="299" r:id="rId60"/>
    <p:sldId id="340" r:id="rId61"/>
    <p:sldId id="341" r:id="rId62"/>
    <p:sldId id="296" r:id="rId63"/>
    <p:sldId id="28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varScale="1">
        <p:scale>
          <a:sx n="79" d="100"/>
          <a:sy n="79" d="100"/>
        </p:scale>
        <p:origin x="1507" y="6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19123-DE12-4135-8699-F621025AEF3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PK"/>
        </a:p>
      </dgm:t>
    </dgm:pt>
    <dgm:pt modelId="{980AFED3-FDBB-46B9-B221-86D5CA6CCD18}">
      <dgm:prSet phldrT="[Text]" custT="1"/>
      <dgm:spPr/>
      <dgm:t>
        <a:bodyPr/>
        <a:lstStyle/>
        <a:p>
          <a:r>
            <a:rPr lang="en-US" sz="1800"/>
            <a:t>Newborn- red reflex &amp; pupil responses </a:t>
          </a:r>
          <a:endParaRPr lang="en-PK" sz="1800" dirty="0"/>
        </a:p>
      </dgm:t>
    </dgm:pt>
    <dgm:pt modelId="{030FD50B-3266-4971-A523-BFFC6300F9D3}" type="parTrans" cxnId="{BD6A702B-20A5-4A9D-94AF-9DE19607E206}">
      <dgm:prSet/>
      <dgm:spPr/>
      <dgm:t>
        <a:bodyPr/>
        <a:lstStyle/>
        <a:p>
          <a:endParaRPr lang="en-PK"/>
        </a:p>
      </dgm:t>
    </dgm:pt>
    <dgm:pt modelId="{6B50FBB4-AEF5-4AF4-AE52-7BCBD687C1BB}" type="sibTrans" cxnId="{BD6A702B-20A5-4A9D-94AF-9DE19607E206}">
      <dgm:prSet/>
      <dgm:spPr/>
      <dgm:t>
        <a:bodyPr/>
        <a:lstStyle/>
        <a:p>
          <a:endParaRPr lang="en-PK"/>
        </a:p>
      </dgm:t>
    </dgm:pt>
    <dgm:pt modelId="{0D28AB8D-428E-498A-8E5D-AD80F61BDA4F}">
      <dgm:prSet phldrT="[Text]" custT="1"/>
      <dgm:spPr/>
      <dgm:t>
        <a:bodyPr/>
        <a:lstStyle/>
        <a:p>
          <a:r>
            <a:rPr lang="en-US" sz="1800"/>
            <a:t>6-12 months</a:t>
          </a:r>
          <a:endParaRPr lang="en-PK" sz="1800" dirty="0"/>
        </a:p>
      </dgm:t>
    </dgm:pt>
    <dgm:pt modelId="{A8E50246-E92E-4D20-B6A0-9A5D83C0CCD0}" type="parTrans" cxnId="{320D13EC-6B19-45FF-9243-6A9A82663876}">
      <dgm:prSet/>
      <dgm:spPr/>
      <dgm:t>
        <a:bodyPr/>
        <a:lstStyle/>
        <a:p>
          <a:endParaRPr lang="en-PK"/>
        </a:p>
      </dgm:t>
    </dgm:pt>
    <dgm:pt modelId="{A854EA6D-BA65-4A90-B1EC-1E8364376F51}" type="sibTrans" cxnId="{320D13EC-6B19-45FF-9243-6A9A82663876}">
      <dgm:prSet/>
      <dgm:spPr/>
      <dgm:t>
        <a:bodyPr/>
        <a:lstStyle/>
        <a:p>
          <a:endParaRPr lang="en-PK"/>
        </a:p>
      </dgm:t>
    </dgm:pt>
    <dgm:pt modelId="{8552DA3E-93A9-4D25-B081-B78FB90CAAEE}">
      <dgm:prSet phldrT="[Text]" custT="1"/>
      <dgm:spPr/>
      <dgm:t>
        <a:bodyPr/>
        <a:lstStyle/>
        <a:p>
          <a:r>
            <a:rPr lang="en-US" sz="1800"/>
            <a:t>12-36months</a:t>
          </a:r>
          <a:endParaRPr lang="en-PK" sz="1800" dirty="0"/>
        </a:p>
      </dgm:t>
    </dgm:pt>
    <dgm:pt modelId="{2F19A484-FFCF-4957-AF3A-26D92EA5FB90}" type="parTrans" cxnId="{6A19EA29-DE92-4D54-80E3-5AFDCB0239F1}">
      <dgm:prSet/>
      <dgm:spPr/>
      <dgm:t>
        <a:bodyPr/>
        <a:lstStyle/>
        <a:p>
          <a:endParaRPr lang="en-PK"/>
        </a:p>
      </dgm:t>
    </dgm:pt>
    <dgm:pt modelId="{4DE0F8B8-D586-41D0-8E95-728343A9E86E}" type="sibTrans" cxnId="{6A19EA29-DE92-4D54-80E3-5AFDCB0239F1}">
      <dgm:prSet/>
      <dgm:spPr/>
      <dgm:t>
        <a:bodyPr/>
        <a:lstStyle/>
        <a:p>
          <a:endParaRPr lang="en-PK"/>
        </a:p>
      </dgm:t>
    </dgm:pt>
    <dgm:pt modelId="{98284446-C8FA-4C14-B296-FCDADB56FC04}">
      <dgm:prSet custT="1"/>
      <dgm:spPr/>
      <dgm:t>
        <a:bodyPr/>
        <a:lstStyle/>
        <a:p>
          <a:pPr algn="ctr"/>
          <a:r>
            <a:rPr lang="en-US" sz="1800"/>
            <a:t>red reflex &amp; pupil responses</a:t>
          </a:r>
          <a:endParaRPr lang="en-PK" sz="1800" dirty="0"/>
        </a:p>
      </dgm:t>
    </dgm:pt>
    <dgm:pt modelId="{AD27A873-9475-4CA2-BE01-21ED987110B1}" type="parTrans" cxnId="{F77A1886-A1C9-4479-A3FE-BC6E19AFD30D}">
      <dgm:prSet/>
      <dgm:spPr/>
      <dgm:t>
        <a:bodyPr/>
        <a:lstStyle/>
        <a:p>
          <a:endParaRPr lang="en-PK"/>
        </a:p>
      </dgm:t>
    </dgm:pt>
    <dgm:pt modelId="{3C59638F-D3B5-49AD-B1E6-2915CFC11AEC}" type="sibTrans" cxnId="{F77A1886-A1C9-4479-A3FE-BC6E19AFD30D}">
      <dgm:prSet/>
      <dgm:spPr/>
      <dgm:t>
        <a:bodyPr/>
        <a:lstStyle/>
        <a:p>
          <a:endParaRPr lang="en-PK"/>
        </a:p>
      </dgm:t>
    </dgm:pt>
    <dgm:pt modelId="{D4BCE4F2-1F20-4B02-8EA8-5F2DF8529087}">
      <dgm:prSet phldrT="[Text]" custT="1"/>
      <dgm:spPr/>
      <dgm:t>
        <a:bodyPr/>
        <a:lstStyle/>
        <a:p>
          <a:pPr algn="ctr"/>
          <a:r>
            <a:rPr lang="en-US" sz="1800"/>
            <a:t>red reflex &amp; pupil responses</a:t>
          </a:r>
          <a:endParaRPr lang="en-PK" sz="1800" dirty="0"/>
        </a:p>
      </dgm:t>
    </dgm:pt>
    <dgm:pt modelId="{52FF8589-4AC6-4DDF-913D-60A26B61A1F8}" type="parTrans" cxnId="{3997D600-ABEF-4AC7-9E84-B5AD75F3B6E7}">
      <dgm:prSet/>
      <dgm:spPr/>
      <dgm:t>
        <a:bodyPr/>
        <a:lstStyle/>
        <a:p>
          <a:endParaRPr lang="en-PK"/>
        </a:p>
      </dgm:t>
    </dgm:pt>
    <dgm:pt modelId="{70A940DA-8090-4FDB-B30A-693BA0B15EC3}" type="sibTrans" cxnId="{3997D600-ABEF-4AC7-9E84-B5AD75F3B6E7}">
      <dgm:prSet/>
      <dgm:spPr/>
      <dgm:t>
        <a:bodyPr/>
        <a:lstStyle/>
        <a:p>
          <a:endParaRPr lang="en-PK"/>
        </a:p>
      </dgm:t>
    </dgm:pt>
    <dgm:pt modelId="{31E7AFA3-944A-4262-B66E-7A444BA3E7F8}">
      <dgm:prSet phldrT="[Text]" custT="1"/>
      <dgm:spPr/>
      <dgm:t>
        <a:bodyPr/>
        <a:lstStyle/>
        <a:p>
          <a:pPr algn="ctr"/>
          <a:r>
            <a:rPr lang="en-US" sz="1800"/>
            <a:t>photoscreen test</a:t>
          </a:r>
          <a:endParaRPr lang="en-PK" sz="1800" dirty="0"/>
        </a:p>
      </dgm:t>
    </dgm:pt>
    <dgm:pt modelId="{9ED9509D-06F9-4BBD-B859-66468CC5C643}" type="parTrans" cxnId="{97459A87-1CCC-48DE-9F8F-305258070FC5}">
      <dgm:prSet/>
      <dgm:spPr/>
      <dgm:t>
        <a:bodyPr/>
        <a:lstStyle/>
        <a:p>
          <a:endParaRPr lang="en-PK"/>
        </a:p>
      </dgm:t>
    </dgm:pt>
    <dgm:pt modelId="{F21812A8-1BA2-49B1-B595-5EF5CF485AE0}" type="sibTrans" cxnId="{97459A87-1CCC-48DE-9F8F-305258070FC5}">
      <dgm:prSet/>
      <dgm:spPr/>
      <dgm:t>
        <a:bodyPr/>
        <a:lstStyle/>
        <a:p>
          <a:endParaRPr lang="en-PK"/>
        </a:p>
      </dgm:t>
    </dgm:pt>
    <dgm:pt modelId="{15C4C992-EA59-4250-9BD9-C0F97639BC5E}">
      <dgm:prSet phldrT="[Text]" custT="1"/>
      <dgm:spPr/>
      <dgm:t>
        <a:bodyPr/>
        <a:lstStyle/>
        <a:p>
          <a:r>
            <a:rPr lang="en-US" sz="1800"/>
            <a:t>3-5 yrs</a:t>
          </a:r>
          <a:endParaRPr lang="en-PK" sz="1800" dirty="0"/>
        </a:p>
      </dgm:t>
    </dgm:pt>
    <dgm:pt modelId="{DC696097-A6E8-4605-9C1D-992FA35B1259}" type="parTrans" cxnId="{50982052-B7F3-4E08-BD42-7378A4E01EDB}">
      <dgm:prSet/>
      <dgm:spPr/>
      <dgm:t>
        <a:bodyPr/>
        <a:lstStyle/>
        <a:p>
          <a:endParaRPr lang="en-PK"/>
        </a:p>
      </dgm:t>
    </dgm:pt>
    <dgm:pt modelId="{8FB1B6B9-753F-4251-BF0E-52F772B9AEA3}" type="sibTrans" cxnId="{50982052-B7F3-4E08-BD42-7378A4E01EDB}">
      <dgm:prSet/>
      <dgm:spPr/>
      <dgm:t>
        <a:bodyPr/>
        <a:lstStyle/>
        <a:p>
          <a:endParaRPr lang="en-PK"/>
        </a:p>
      </dgm:t>
    </dgm:pt>
    <dgm:pt modelId="{A1B7B701-6406-415A-9C8E-94234D593984}">
      <dgm:prSet phldrT="[Text]" custT="1"/>
      <dgm:spPr/>
      <dgm:t>
        <a:bodyPr/>
        <a:lstStyle/>
        <a:p>
          <a:pPr algn="ctr"/>
          <a:r>
            <a:rPr lang="en-US" sz="1800"/>
            <a:t>visual acuity and ocular alignment</a:t>
          </a:r>
          <a:endParaRPr lang="en-PK" sz="1800" dirty="0"/>
        </a:p>
      </dgm:t>
    </dgm:pt>
    <dgm:pt modelId="{A8569F36-51E4-4DC3-A7BF-D3A25EF413DB}" type="parTrans" cxnId="{0A807BA6-DAD3-4E83-B830-4B3D6C7C1135}">
      <dgm:prSet/>
      <dgm:spPr/>
      <dgm:t>
        <a:bodyPr/>
        <a:lstStyle/>
        <a:p>
          <a:endParaRPr lang="en-PK"/>
        </a:p>
      </dgm:t>
    </dgm:pt>
    <dgm:pt modelId="{A977FF1C-37FD-47F9-A75A-9FCD01278202}" type="sibTrans" cxnId="{0A807BA6-DAD3-4E83-B830-4B3D6C7C1135}">
      <dgm:prSet/>
      <dgm:spPr/>
      <dgm:t>
        <a:bodyPr/>
        <a:lstStyle/>
        <a:p>
          <a:endParaRPr lang="en-PK"/>
        </a:p>
      </dgm:t>
    </dgm:pt>
    <dgm:pt modelId="{5F278B11-E022-4FF9-A099-0429B53E9AA4}">
      <dgm:prSet phldrT="[Text]" custT="1"/>
      <dgm:spPr/>
      <dgm:t>
        <a:bodyPr/>
        <a:lstStyle/>
        <a:p>
          <a:r>
            <a:rPr lang="en-US" sz="1800"/>
            <a:t>5 yrs and older</a:t>
          </a:r>
          <a:endParaRPr lang="en-PK" sz="1800" dirty="0"/>
        </a:p>
      </dgm:t>
    </dgm:pt>
    <dgm:pt modelId="{1B0F0128-0DC9-4ED7-9963-7605A38B7E86}" type="parTrans" cxnId="{D108FF0D-8AA9-4C24-A6F0-BC479B237762}">
      <dgm:prSet/>
      <dgm:spPr/>
      <dgm:t>
        <a:bodyPr/>
        <a:lstStyle/>
        <a:p>
          <a:endParaRPr lang="en-PK"/>
        </a:p>
      </dgm:t>
    </dgm:pt>
    <dgm:pt modelId="{6E177850-C08C-4907-B438-B2E0C5EBF01F}" type="sibTrans" cxnId="{D108FF0D-8AA9-4C24-A6F0-BC479B237762}">
      <dgm:prSet/>
      <dgm:spPr/>
      <dgm:t>
        <a:bodyPr/>
        <a:lstStyle/>
        <a:p>
          <a:endParaRPr lang="en-PK"/>
        </a:p>
      </dgm:t>
    </dgm:pt>
    <dgm:pt modelId="{E82287BA-1D99-4E15-85CA-99338A136FAA}">
      <dgm:prSet phldrT="[Text]" custT="1"/>
      <dgm:spPr/>
      <dgm:t>
        <a:bodyPr/>
        <a:lstStyle/>
        <a:p>
          <a:pPr algn="ctr"/>
          <a:r>
            <a:rPr lang="en-US" sz="1800"/>
            <a:t>visual acuity and ocular alignment</a:t>
          </a:r>
          <a:endParaRPr lang="en-PK" sz="1800" dirty="0"/>
        </a:p>
      </dgm:t>
    </dgm:pt>
    <dgm:pt modelId="{326731A7-53A9-4FEC-AF16-DEA1ACA3CBEA}" type="parTrans" cxnId="{C5315B89-8DEA-4D5C-8F22-874FBE1F3860}">
      <dgm:prSet/>
      <dgm:spPr/>
      <dgm:t>
        <a:bodyPr/>
        <a:lstStyle/>
        <a:p>
          <a:endParaRPr lang="en-PK"/>
        </a:p>
      </dgm:t>
    </dgm:pt>
    <dgm:pt modelId="{63E4D51E-9742-435D-AF01-2462AF033261}" type="sibTrans" cxnId="{C5315B89-8DEA-4D5C-8F22-874FBE1F3860}">
      <dgm:prSet/>
      <dgm:spPr/>
      <dgm:t>
        <a:bodyPr/>
        <a:lstStyle/>
        <a:p>
          <a:endParaRPr lang="en-PK"/>
        </a:p>
      </dgm:t>
    </dgm:pt>
    <dgm:pt modelId="{D8348FCD-C8AB-4C6C-AB3A-A22AF6679190}" type="pres">
      <dgm:prSet presAssocID="{FEB19123-DE12-4135-8699-F621025AEF3F}" presName="linear" presStyleCnt="0">
        <dgm:presLayoutVars>
          <dgm:dir/>
          <dgm:animLvl val="lvl"/>
          <dgm:resizeHandles val="exact"/>
        </dgm:presLayoutVars>
      </dgm:prSet>
      <dgm:spPr/>
      <dgm:t>
        <a:bodyPr/>
        <a:lstStyle/>
        <a:p>
          <a:endParaRPr lang="en-US"/>
        </a:p>
      </dgm:t>
    </dgm:pt>
    <dgm:pt modelId="{58B76212-B211-4344-B89A-A585C35F279C}" type="pres">
      <dgm:prSet presAssocID="{980AFED3-FDBB-46B9-B221-86D5CA6CCD18}" presName="parentLin" presStyleCnt="0"/>
      <dgm:spPr/>
    </dgm:pt>
    <dgm:pt modelId="{72B0E19A-2CC5-4FF6-B685-6BAB65876CF2}" type="pres">
      <dgm:prSet presAssocID="{980AFED3-FDBB-46B9-B221-86D5CA6CCD18}" presName="parentLeftMargin" presStyleLbl="node1" presStyleIdx="0" presStyleCnt="5"/>
      <dgm:spPr/>
      <dgm:t>
        <a:bodyPr/>
        <a:lstStyle/>
        <a:p>
          <a:endParaRPr lang="en-US"/>
        </a:p>
      </dgm:t>
    </dgm:pt>
    <dgm:pt modelId="{177C424A-04DB-4747-BC86-647F90B3C122}" type="pres">
      <dgm:prSet presAssocID="{980AFED3-FDBB-46B9-B221-86D5CA6CCD18}" presName="parentText" presStyleLbl="node1" presStyleIdx="0" presStyleCnt="5">
        <dgm:presLayoutVars>
          <dgm:chMax val="0"/>
          <dgm:bulletEnabled val="1"/>
        </dgm:presLayoutVars>
      </dgm:prSet>
      <dgm:spPr/>
      <dgm:t>
        <a:bodyPr/>
        <a:lstStyle/>
        <a:p>
          <a:endParaRPr lang="en-US"/>
        </a:p>
      </dgm:t>
    </dgm:pt>
    <dgm:pt modelId="{2F8B3F85-8414-4668-B92B-8FABEF931B06}" type="pres">
      <dgm:prSet presAssocID="{980AFED3-FDBB-46B9-B221-86D5CA6CCD18}" presName="negativeSpace" presStyleCnt="0"/>
      <dgm:spPr/>
    </dgm:pt>
    <dgm:pt modelId="{C5CD1E7F-6AEC-4004-96E5-1ECD812B878D}" type="pres">
      <dgm:prSet presAssocID="{980AFED3-FDBB-46B9-B221-86D5CA6CCD18}" presName="childText" presStyleLbl="conFgAcc1" presStyleIdx="0" presStyleCnt="5" custLinFactNeighborX="-926">
        <dgm:presLayoutVars>
          <dgm:bulletEnabled val="1"/>
        </dgm:presLayoutVars>
      </dgm:prSet>
      <dgm:spPr/>
      <dgm:t>
        <a:bodyPr/>
        <a:lstStyle/>
        <a:p>
          <a:endParaRPr lang="en-US"/>
        </a:p>
      </dgm:t>
    </dgm:pt>
    <dgm:pt modelId="{D291CCEE-3FBC-4D7D-BCC3-83F6FA0ABF61}" type="pres">
      <dgm:prSet presAssocID="{6B50FBB4-AEF5-4AF4-AE52-7BCBD687C1BB}" presName="spaceBetweenRectangles" presStyleCnt="0"/>
      <dgm:spPr/>
    </dgm:pt>
    <dgm:pt modelId="{97B22340-3F49-4920-A149-6A5BE3DB54D5}" type="pres">
      <dgm:prSet presAssocID="{0D28AB8D-428E-498A-8E5D-AD80F61BDA4F}" presName="parentLin" presStyleCnt="0"/>
      <dgm:spPr/>
    </dgm:pt>
    <dgm:pt modelId="{210EFE74-99FD-415E-8BEA-BEED7BFAB548}" type="pres">
      <dgm:prSet presAssocID="{0D28AB8D-428E-498A-8E5D-AD80F61BDA4F}" presName="parentLeftMargin" presStyleLbl="node1" presStyleIdx="0" presStyleCnt="5"/>
      <dgm:spPr/>
      <dgm:t>
        <a:bodyPr/>
        <a:lstStyle/>
        <a:p>
          <a:endParaRPr lang="en-US"/>
        </a:p>
      </dgm:t>
    </dgm:pt>
    <dgm:pt modelId="{68413140-9FFB-4A6A-9CBF-025E42F6A198}" type="pres">
      <dgm:prSet presAssocID="{0D28AB8D-428E-498A-8E5D-AD80F61BDA4F}" presName="parentText" presStyleLbl="node1" presStyleIdx="1" presStyleCnt="5">
        <dgm:presLayoutVars>
          <dgm:chMax val="0"/>
          <dgm:bulletEnabled val="1"/>
        </dgm:presLayoutVars>
      </dgm:prSet>
      <dgm:spPr/>
      <dgm:t>
        <a:bodyPr/>
        <a:lstStyle/>
        <a:p>
          <a:endParaRPr lang="en-US"/>
        </a:p>
      </dgm:t>
    </dgm:pt>
    <dgm:pt modelId="{DE537F3F-50D5-4FA1-BE0F-CD743BB512E5}" type="pres">
      <dgm:prSet presAssocID="{0D28AB8D-428E-498A-8E5D-AD80F61BDA4F}" presName="negativeSpace" presStyleCnt="0"/>
      <dgm:spPr/>
    </dgm:pt>
    <dgm:pt modelId="{8F88835E-FBF2-4E8B-88F5-515431721F1E}" type="pres">
      <dgm:prSet presAssocID="{0D28AB8D-428E-498A-8E5D-AD80F61BDA4F}" presName="childText" presStyleLbl="conFgAcc1" presStyleIdx="1" presStyleCnt="5">
        <dgm:presLayoutVars>
          <dgm:bulletEnabled val="1"/>
        </dgm:presLayoutVars>
      </dgm:prSet>
      <dgm:spPr/>
      <dgm:t>
        <a:bodyPr/>
        <a:lstStyle/>
        <a:p>
          <a:endParaRPr lang="en-US"/>
        </a:p>
      </dgm:t>
    </dgm:pt>
    <dgm:pt modelId="{DD977CF2-4DED-4CD7-9914-6592FF6C3F3D}" type="pres">
      <dgm:prSet presAssocID="{A854EA6D-BA65-4A90-B1EC-1E8364376F51}" presName="spaceBetweenRectangles" presStyleCnt="0"/>
      <dgm:spPr/>
    </dgm:pt>
    <dgm:pt modelId="{7B343DFF-F30D-42D2-94B1-23FBC40D9516}" type="pres">
      <dgm:prSet presAssocID="{8552DA3E-93A9-4D25-B081-B78FB90CAAEE}" presName="parentLin" presStyleCnt="0"/>
      <dgm:spPr/>
    </dgm:pt>
    <dgm:pt modelId="{2CA8A0C8-1891-491E-9482-160E0D046974}" type="pres">
      <dgm:prSet presAssocID="{8552DA3E-93A9-4D25-B081-B78FB90CAAEE}" presName="parentLeftMargin" presStyleLbl="node1" presStyleIdx="1" presStyleCnt="5"/>
      <dgm:spPr/>
      <dgm:t>
        <a:bodyPr/>
        <a:lstStyle/>
        <a:p>
          <a:endParaRPr lang="en-US"/>
        </a:p>
      </dgm:t>
    </dgm:pt>
    <dgm:pt modelId="{69077F35-A24B-41AB-BE73-838DB42D0E9E}" type="pres">
      <dgm:prSet presAssocID="{8552DA3E-93A9-4D25-B081-B78FB90CAAEE}" presName="parentText" presStyleLbl="node1" presStyleIdx="2" presStyleCnt="5">
        <dgm:presLayoutVars>
          <dgm:chMax val="0"/>
          <dgm:bulletEnabled val="1"/>
        </dgm:presLayoutVars>
      </dgm:prSet>
      <dgm:spPr/>
      <dgm:t>
        <a:bodyPr/>
        <a:lstStyle/>
        <a:p>
          <a:endParaRPr lang="en-US"/>
        </a:p>
      </dgm:t>
    </dgm:pt>
    <dgm:pt modelId="{79928B29-FE63-4D9C-8561-B042F94E77FB}" type="pres">
      <dgm:prSet presAssocID="{8552DA3E-93A9-4D25-B081-B78FB90CAAEE}" presName="negativeSpace" presStyleCnt="0"/>
      <dgm:spPr/>
    </dgm:pt>
    <dgm:pt modelId="{49F8156D-C383-4C7A-9414-175A568B2F88}" type="pres">
      <dgm:prSet presAssocID="{8552DA3E-93A9-4D25-B081-B78FB90CAAEE}" presName="childText" presStyleLbl="conFgAcc1" presStyleIdx="2" presStyleCnt="5">
        <dgm:presLayoutVars>
          <dgm:bulletEnabled val="1"/>
        </dgm:presLayoutVars>
      </dgm:prSet>
      <dgm:spPr/>
      <dgm:t>
        <a:bodyPr/>
        <a:lstStyle/>
        <a:p>
          <a:endParaRPr lang="en-US"/>
        </a:p>
      </dgm:t>
    </dgm:pt>
    <dgm:pt modelId="{600C3512-BB92-42D6-B347-4A419816FB2F}" type="pres">
      <dgm:prSet presAssocID="{4DE0F8B8-D586-41D0-8E95-728343A9E86E}" presName="spaceBetweenRectangles" presStyleCnt="0"/>
      <dgm:spPr/>
    </dgm:pt>
    <dgm:pt modelId="{4CD4450D-CB17-4266-BB05-97617B424C99}" type="pres">
      <dgm:prSet presAssocID="{15C4C992-EA59-4250-9BD9-C0F97639BC5E}" presName="parentLin" presStyleCnt="0"/>
      <dgm:spPr/>
    </dgm:pt>
    <dgm:pt modelId="{FBB22337-2708-4BEC-B288-A8ED0DCB2C24}" type="pres">
      <dgm:prSet presAssocID="{15C4C992-EA59-4250-9BD9-C0F97639BC5E}" presName="parentLeftMargin" presStyleLbl="node1" presStyleIdx="2" presStyleCnt="5"/>
      <dgm:spPr/>
      <dgm:t>
        <a:bodyPr/>
        <a:lstStyle/>
        <a:p>
          <a:endParaRPr lang="en-US"/>
        </a:p>
      </dgm:t>
    </dgm:pt>
    <dgm:pt modelId="{66C33D73-BF76-48AC-8FC4-3EFED1F0CAD6}" type="pres">
      <dgm:prSet presAssocID="{15C4C992-EA59-4250-9BD9-C0F97639BC5E}" presName="parentText" presStyleLbl="node1" presStyleIdx="3" presStyleCnt="5">
        <dgm:presLayoutVars>
          <dgm:chMax val="0"/>
          <dgm:bulletEnabled val="1"/>
        </dgm:presLayoutVars>
      </dgm:prSet>
      <dgm:spPr/>
      <dgm:t>
        <a:bodyPr/>
        <a:lstStyle/>
        <a:p>
          <a:endParaRPr lang="en-US"/>
        </a:p>
      </dgm:t>
    </dgm:pt>
    <dgm:pt modelId="{45CD0ECB-8435-4206-B3FA-C922BB270FAA}" type="pres">
      <dgm:prSet presAssocID="{15C4C992-EA59-4250-9BD9-C0F97639BC5E}" presName="negativeSpace" presStyleCnt="0"/>
      <dgm:spPr/>
    </dgm:pt>
    <dgm:pt modelId="{9BB854BE-877D-4350-A8AE-1EF574641761}" type="pres">
      <dgm:prSet presAssocID="{15C4C992-EA59-4250-9BD9-C0F97639BC5E}" presName="childText" presStyleLbl="conFgAcc1" presStyleIdx="3" presStyleCnt="5">
        <dgm:presLayoutVars>
          <dgm:bulletEnabled val="1"/>
        </dgm:presLayoutVars>
      </dgm:prSet>
      <dgm:spPr/>
      <dgm:t>
        <a:bodyPr/>
        <a:lstStyle/>
        <a:p>
          <a:endParaRPr lang="en-US"/>
        </a:p>
      </dgm:t>
    </dgm:pt>
    <dgm:pt modelId="{58E46D11-2237-45E0-A925-367293DBE40F}" type="pres">
      <dgm:prSet presAssocID="{8FB1B6B9-753F-4251-BF0E-52F772B9AEA3}" presName="spaceBetweenRectangles" presStyleCnt="0"/>
      <dgm:spPr/>
    </dgm:pt>
    <dgm:pt modelId="{B4C1809D-D9AC-47AD-8F99-05EE9BFEB108}" type="pres">
      <dgm:prSet presAssocID="{5F278B11-E022-4FF9-A099-0429B53E9AA4}" presName="parentLin" presStyleCnt="0"/>
      <dgm:spPr/>
    </dgm:pt>
    <dgm:pt modelId="{8FABCDBD-8918-4E34-8197-A3C821383F88}" type="pres">
      <dgm:prSet presAssocID="{5F278B11-E022-4FF9-A099-0429B53E9AA4}" presName="parentLeftMargin" presStyleLbl="node1" presStyleIdx="3" presStyleCnt="5"/>
      <dgm:spPr/>
      <dgm:t>
        <a:bodyPr/>
        <a:lstStyle/>
        <a:p>
          <a:endParaRPr lang="en-US"/>
        </a:p>
      </dgm:t>
    </dgm:pt>
    <dgm:pt modelId="{8CCC8D53-3EE6-423E-963A-4BC328A9A6B3}" type="pres">
      <dgm:prSet presAssocID="{5F278B11-E022-4FF9-A099-0429B53E9AA4}" presName="parentText" presStyleLbl="node1" presStyleIdx="4" presStyleCnt="5">
        <dgm:presLayoutVars>
          <dgm:chMax val="0"/>
          <dgm:bulletEnabled val="1"/>
        </dgm:presLayoutVars>
      </dgm:prSet>
      <dgm:spPr/>
      <dgm:t>
        <a:bodyPr/>
        <a:lstStyle/>
        <a:p>
          <a:endParaRPr lang="en-US"/>
        </a:p>
      </dgm:t>
    </dgm:pt>
    <dgm:pt modelId="{6C5DF210-203C-499C-9975-9926A56F6D68}" type="pres">
      <dgm:prSet presAssocID="{5F278B11-E022-4FF9-A099-0429B53E9AA4}" presName="negativeSpace" presStyleCnt="0"/>
      <dgm:spPr/>
    </dgm:pt>
    <dgm:pt modelId="{3FE692F1-A2E6-4F04-B708-054E94CC095B}" type="pres">
      <dgm:prSet presAssocID="{5F278B11-E022-4FF9-A099-0429B53E9AA4}" presName="childText" presStyleLbl="conFgAcc1" presStyleIdx="4" presStyleCnt="5">
        <dgm:presLayoutVars>
          <dgm:bulletEnabled val="1"/>
        </dgm:presLayoutVars>
      </dgm:prSet>
      <dgm:spPr/>
      <dgm:t>
        <a:bodyPr/>
        <a:lstStyle/>
        <a:p>
          <a:endParaRPr lang="en-US"/>
        </a:p>
      </dgm:t>
    </dgm:pt>
  </dgm:ptLst>
  <dgm:cxnLst>
    <dgm:cxn modelId="{2B253A9B-5180-4297-824C-C61DFE338173}" type="presOf" srcId="{15C4C992-EA59-4250-9BD9-C0F97639BC5E}" destId="{66C33D73-BF76-48AC-8FC4-3EFED1F0CAD6}" srcOrd="1" destOrd="0" presId="urn:microsoft.com/office/officeart/2005/8/layout/list1"/>
    <dgm:cxn modelId="{C5315B89-8DEA-4D5C-8F22-874FBE1F3860}" srcId="{5F278B11-E022-4FF9-A099-0429B53E9AA4}" destId="{E82287BA-1D99-4E15-85CA-99338A136FAA}" srcOrd="0" destOrd="0" parTransId="{326731A7-53A9-4FEC-AF16-DEA1ACA3CBEA}" sibTransId="{63E4D51E-9742-435D-AF01-2462AF033261}"/>
    <dgm:cxn modelId="{D55475BC-2BE9-43D6-9E9F-98A109F83500}" type="presOf" srcId="{31E7AFA3-944A-4262-B66E-7A444BA3E7F8}" destId="{49F8156D-C383-4C7A-9414-175A568B2F88}" srcOrd="0" destOrd="0" presId="urn:microsoft.com/office/officeart/2005/8/layout/list1"/>
    <dgm:cxn modelId="{E24E56DF-2957-44A4-A5D8-43563677F325}" type="presOf" srcId="{0D28AB8D-428E-498A-8E5D-AD80F61BDA4F}" destId="{210EFE74-99FD-415E-8BEA-BEED7BFAB548}" srcOrd="0" destOrd="0" presId="urn:microsoft.com/office/officeart/2005/8/layout/list1"/>
    <dgm:cxn modelId="{320D13EC-6B19-45FF-9243-6A9A82663876}" srcId="{FEB19123-DE12-4135-8699-F621025AEF3F}" destId="{0D28AB8D-428E-498A-8E5D-AD80F61BDA4F}" srcOrd="1" destOrd="0" parTransId="{A8E50246-E92E-4D20-B6A0-9A5D83C0CCD0}" sibTransId="{A854EA6D-BA65-4A90-B1EC-1E8364376F51}"/>
    <dgm:cxn modelId="{A7EC8A5B-2AD1-4792-981D-7D39AC18BA44}" type="presOf" srcId="{980AFED3-FDBB-46B9-B221-86D5CA6CCD18}" destId="{72B0E19A-2CC5-4FF6-B685-6BAB65876CF2}" srcOrd="0" destOrd="0" presId="urn:microsoft.com/office/officeart/2005/8/layout/list1"/>
    <dgm:cxn modelId="{509FFC72-EFC5-4C88-908D-A3014FD93086}" type="presOf" srcId="{8552DA3E-93A9-4D25-B081-B78FB90CAAEE}" destId="{69077F35-A24B-41AB-BE73-838DB42D0E9E}" srcOrd="1" destOrd="0" presId="urn:microsoft.com/office/officeart/2005/8/layout/list1"/>
    <dgm:cxn modelId="{23E63731-D969-4C4F-AEEE-87B776289B15}" type="presOf" srcId="{5F278B11-E022-4FF9-A099-0429B53E9AA4}" destId="{8CCC8D53-3EE6-423E-963A-4BC328A9A6B3}" srcOrd="1" destOrd="0" presId="urn:microsoft.com/office/officeart/2005/8/layout/list1"/>
    <dgm:cxn modelId="{50982052-B7F3-4E08-BD42-7378A4E01EDB}" srcId="{FEB19123-DE12-4135-8699-F621025AEF3F}" destId="{15C4C992-EA59-4250-9BD9-C0F97639BC5E}" srcOrd="3" destOrd="0" parTransId="{DC696097-A6E8-4605-9C1D-992FA35B1259}" sibTransId="{8FB1B6B9-753F-4251-BF0E-52F772B9AEA3}"/>
    <dgm:cxn modelId="{BD6A702B-20A5-4A9D-94AF-9DE19607E206}" srcId="{FEB19123-DE12-4135-8699-F621025AEF3F}" destId="{980AFED3-FDBB-46B9-B221-86D5CA6CCD18}" srcOrd="0" destOrd="0" parTransId="{030FD50B-3266-4971-A523-BFFC6300F9D3}" sibTransId="{6B50FBB4-AEF5-4AF4-AE52-7BCBD687C1BB}"/>
    <dgm:cxn modelId="{F77A1886-A1C9-4479-A3FE-BC6E19AFD30D}" srcId="{980AFED3-FDBB-46B9-B221-86D5CA6CCD18}" destId="{98284446-C8FA-4C14-B296-FCDADB56FC04}" srcOrd="0" destOrd="0" parTransId="{AD27A873-9475-4CA2-BE01-21ED987110B1}" sibTransId="{3C59638F-D3B5-49AD-B1E6-2915CFC11AEC}"/>
    <dgm:cxn modelId="{AA111C3B-373D-4D18-8BEF-152FDB0E9091}" type="presOf" srcId="{98284446-C8FA-4C14-B296-FCDADB56FC04}" destId="{C5CD1E7F-6AEC-4004-96E5-1ECD812B878D}" srcOrd="0" destOrd="0" presId="urn:microsoft.com/office/officeart/2005/8/layout/list1"/>
    <dgm:cxn modelId="{BF97AF00-58AB-48BF-96B3-45E40860D683}" type="presOf" srcId="{E82287BA-1D99-4E15-85CA-99338A136FAA}" destId="{3FE692F1-A2E6-4F04-B708-054E94CC095B}" srcOrd="0" destOrd="0" presId="urn:microsoft.com/office/officeart/2005/8/layout/list1"/>
    <dgm:cxn modelId="{0A807BA6-DAD3-4E83-B830-4B3D6C7C1135}" srcId="{15C4C992-EA59-4250-9BD9-C0F97639BC5E}" destId="{A1B7B701-6406-415A-9C8E-94234D593984}" srcOrd="0" destOrd="0" parTransId="{A8569F36-51E4-4DC3-A7BF-D3A25EF413DB}" sibTransId="{A977FF1C-37FD-47F9-A75A-9FCD01278202}"/>
    <dgm:cxn modelId="{97459A87-1CCC-48DE-9F8F-305258070FC5}" srcId="{8552DA3E-93A9-4D25-B081-B78FB90CAAEE}" destId="{31E7AFA3-944A-4262-B66E-7A444BA3E7F8}" srcOrd="0" destOrd="0" parTransId="{9ED9509D-06F9-4BBD-B859-66468CC5C643}" sibTransId="{F21812A8-1BA2-49B1-B595-5EF5CF485AE0}"/>
    <dgm:cxn modelId="{CA87CED3-C9DB-4C61-BA9E-5925668A44CD}" type="presOf" srcId="{A1B7B701-6406-415A-9C8E-94234D593984}" destId="{9BB854BE-877D-4350-A8AE-1EF574641761}" srcOrd="0" destOrd="0" presId="urn:microsoft.com/office/officeart/2005/8/layout/list1"/>
    <dgm:cxn modelId="{3997D600-ABEF-4AC7-9E84-B5AD75F3B6E7}" srcId="{0D28AB8D-428E-498A-8E5D-AD80F61BDA4F}" destId="{D4BCE4F2-1F20-4B02-8EA8-5F2DF8529087}" srcOrd="0" destOrd="0" parTransId="{52FF8589-4AC6-4DDF-913D-60A26B61A1F8}" sibTransId="{70A940DA-8090-4FDB-B30A-693BA0B15EC3}"/>
    <dgm:cxn modelId="{BFE59ABC-B428-41B3-B793-E8ECD0BBD24A}" type="presOf" srcId="{980AFED3-FDBB-46B9-B221-86D5CA6CCD18}" destId="{177C424A-04DB-4747-BC86-647F90B3C122}" srcOrd="1" destOrd="0" presId="urn:microsoft.com/office/officeart/2005/8/layout/list1"/>
    <dgm:cxn modelId="{E6C99F48-CA4F-4A99-BA23-95767CD07822}" type="presOf" srcId="{15C4C992-EA59-4250-9BD9-C0F97639BC5E}" destId="{FBB22337-2708-4BEC-B288-A8ED0DCB2C24}" srcOrd="0" destOrd="0" presId="urn:microsoft.com/office/officeart/2005/8/layout/list1"/>
    <dgm:cxn modelId="{D108FF0D-8AA9-4C24-A6F0-BC479B237762}" srcId="{FEB19123-DE12-4135-8699-F621025AEF3F}" destId="{5F278B11-E022-4FF9-A099-0429B53E9AA4}" srcOrd="4" destOrd="0" parTransId="{1B0F0128-0DC9-4ED7-9963-7605A38B7E86}" sibTransId="{6E177850-C08C-4907-B438-B2E0C5EBF01F}"/>
    <dgm:cxn modelId="{5784C19B-C8A7-4A73-A319-D87C77F24592}" type="presOf" srcId="{D4BCE4F2-1F20-4B02-8EA8-5F2DF8529087}" destId="{8F88835E-FBF2-4E8B-88F5-515431721F1E}" srcOrd="0" destOrd="0" presId="urn:microsoft.com/office/officeart/2005/8/layout/list1"/>
    <dgm:cxn modelId="{E1897FEA-97F6-4907-A449-4AC640529A01}" type="presOf" srcId="{FEB19123-DE12-4135-8699-F621025AEF3F}" destId="{D8348FCD-C8AB-4C6C-AB3A-A22AF6679190}" srcOrd="0" destOrd="0" presId="urn:microsoft.com/office/officeart/2005/8/layout/list1"/>
    <dgm:cxn modelId="{4F21D96B-33B0-4445-813C-5554DD4566FB}" type="presOf" srcId="{5F278B11-E022-4FF9-A099-0429B53E9AA4}" destId="{8FABCDBD-8918-4E34-8197-A3C821383F88}" srcOrd="0" destOrd="0" presId="urn:microsoft.com/office/officeart/2005/8/layout/list1"/>
    <dgm:cxn modelId="{E3946D0C-A903-4BDB-A9B3-D6B3AAF9FA4B}" type="presOf" srcId="{8552DA3E-93A9-4D25-B081-B78FB90CAAEE}" destId="{2CA8A0C8-1891-491E-9482-160E0D046974}" srcOrd="0" destOrd="0" presId="urn:microsoft.com/office/officeart/2005/8/layout/list1"/>
    <dgm:cxn modelId="{6A19EA29-DE92-4D54-80E3-5AFDCB0239F1}" srcId="{FEB19123-DE12-4135-8699-F621025AEF3F}" destId="{8552DA3E-93A9-4D25-B081-B78FB90CAAEE}" srcOrd="2" destOrd="0" parTransId="{2F19A484-FFCF-4957-AF3A-26D92EA5FB90}" sibTransId="{4DE0F8B8-D586-41D0-8E95-728343A9E86E}"/>
    <dgm:cxn modelId="{941384ED-F3E1-4191-BE69-8AA5807B7011}" type="presOf" srcId="{0D28AB8D-428E-498A-8E5D-AD80F61BDA4F}" destId="{68413140-9FFB-4A6A-9CBF-025E42F6A198}" srcOrd="1" destOrd="0" presId="urn:microsoft.com/office/officeart/2005/8/layout/list1"/>
    <dgm:cxn modelId="{85C8B5B4-C06F-47EF-8328-53CF0D9F5545}" type="presParOf" srcId="{D8348FCD-C8AB-4C6C-AB3A-A22AF6679190}" destId="{58B76212-B211-4344-B89A-A585C35F279C}" srcOrd="0" destOrd="0" presId="urn:microsoft.com/office/officeart/2005/8/layout/list1"/>
    <dgm:cxn modelId="{6C341003-2B9B-41EC-AD34-87AB0D743288}" type="presParOf" srcId="{58B76212-B211-4344-B89A-A585C35F279C}" destId="{72B0E19A-2CC5-4FF6-B685-6BAB65876CF2}" srcOrd="0" destOrd="0" presId="urn:microsoft.com/office/officeart/2005/8/layout/list1"/>
    <dgm:cxn modelId="{1E0D1827-29A0-4668-B5EF-027D021BD9FB}" type="presParOf" srcId="{58B76212-B211-4344-B89A-A585C35F279C}" destId="{177C424A-04DB-4747-BC86-647F90B3C122}" srcOrd="1" destOrd="0" presId="urn:microsoft.com/office/officeart/2005/8/layout/list1"/>
    <dgm:cxn modelId="{8FC801DD-10A4-496E-8A1D-0D6B2C89E359}" type="presParOf" srcId="{D8348FCD-C8AB-4C6C-AB3A-A22AF6679190}" destId="{2F8B3F85-8414-4668-B92B-8FABEF931B06}" srcOrd="1" destOrd="0" presId="urn:microsoft.com/office/officeart/2005/8/layout/list1"/>
    <dgm:cxn modelId="{FFBF4517-AC0D-4147-8CE5-4B42AE2CF1CE}" type="presParOf" srcId="{D8348FCD-C8AB-4C6C-AB3A-A22AF6679190}" destId="{C5CD1E7F-6AEC-4004-96E5-1ECD812B878D}" srcOrd="2" destOrd="0" presId="urn:microsoft.com/office/officeart/2005/8/layout/list1"/>
    <dgm:cxn modelId="{197F9490-F607-4E06-9DD0-1F3F7A7BF781}" type="presParOf" srcId="{D8348FCD-C8AB-4C6C-AB3A-A22AF6679190}" destId="{D291CCEE-3FBC-4D7D-BCC3-83F6FA0ABF61}" srcOrd="3" destOrd="0" presId="urn:microsoft.com/office/officeart/2005/8/layout/list1"/>
    <dgm:cxn modelId="{2B230C61-0A00-4D1D-8801-1B178840ED17}" type="presParOf" srcId="{D8348FCD-C8AB-4C6C-AB3A-A22AF6679190}" destId="{97B22340-3F49-4920-A149-6A5BE3DB54D5}" srcOrd="4" destOrd="0" presId="urn:microsoft.com/office/officeart/2005/8/layout/list1"/>
    <dgm:cxn modelId="{FE0199BC-2FAC-4670-B246-DFF519DCC58F}" type="presParOf" srcId="{97B22340-3F49-4920-A149-6A5BE3DB54D5}" destId="{210EFE74-99FD-415E-8BEA-BEED7BFAB548}" srcOrd="0" destOrd="0" presId="urn:microsoft.com/office/officeart/2005/8/layout/list1"/>
    <dgm:cxn modelId="{3571F18D-B0B5-47A0-8D1F-389A829C2842}" type="presParOf" srcId="{97B22340-3F49-4920-A149-6A5BE3DB54D5}" destId="{68413140-9FFB-4A6A-9CBF-025E42F6A198}" srcOrd="1" destOrd="0" presId="urn:microsoft.com/office/officeart/2005/8/layout/list1"/>
    <dgm:cxn modelId="{A610C106-3CBD-4F31-A3C9-782DE1CF3D88}" type="presParOf" srcId="{D8348FCD-C8AB-4C6C-AB3A-A22AF6679190}" destId="{DE537F3F-50D5-4FA1-BE0F-CD743BB512E5}" srcOrd="5" destOrd="0" presId="urn:microsoft.com/office/officeart/2005/8/layout/list1"/>
    <dgm:cxn modelId="{039CD059-DF55-4D2A-AF89-CB4BF6C73A0D}" type="presParOf" srcId="{D8348FCD-C8AB-4C6C-AB3A-A22AF6679190}" destId="{8F88835E-FBF2-4E8B-88F5-515431721F1E}" srcOrd="6" destOrd="0" presId="urn:microsoft.com/office/officeart/2005/8/layout/list1"/>
    <dgm:cxn modelId="{2BAB3D2D-00C5-4F11-9A93-E821A5830081}" type="presParOf" srcId="{D8348FCD-C8AB-4C6C-AB3A-A22AF6679190}" destId="{DD977CF2-4DED-4CD7-9914-6592FF6C3F3D}" srcOrd="7" destOrd="0" presId="urn:microsoft.com/office/officeart/2005/8/layout/list1"/>
    <dgm:cxn modelId="{F001A244-44B1-477B-B592-8EAD99E13CC2}" type="presParOf" srcId="{D8348FCD-C8AB-4C6C-AB3A-A22AF6679190}" destId="{7B343DFF-F30D-42D2-94B1-23FBC40D9516}" srcOrd="8" destOrd="0" presId="urn:microsoft.com/office/officeart/2005/8/layout/list1"/>
    <dgm:cxn modelId="{41BA8D55-EBA2-4E39-834B-7221E2F45AB6}" type="presParOf" srcId="{7B343DFF-F30D-42D2-94B1-23FBC40D9516}" destId="{2CA8A0C8-1891-491E-9482-160E0D046974}" srcOrd="0" destOrd="0" presId="urn:microsoft.com/office/officeart/2005/8/layout/list1"/>
    <dgm:cxn modelId="{3D190629-3F1E-49DD-A894-9E844F7710D8}" type="presParOf" srcId="{7B343DFF-F30D-42D2-94B1-23FBC40D9516}" destId="{69077F35-A24B-41AB-BE73-838DB42D0E9E}" srcOrd="1" destOrd="0" presId="urn:microsoft.com/office/officeart/2005/8/layout/list1"/>
    <dgm:cxn modelId="{B129FD02-1AC3-41B6-A98E-37F53AE99706}" type="presParOf" srcId="{D8348FCD-C8AB-4C6C-AB3A-A22AF6679190}" destId="{79928B29-FE63-4D9C-8561-B042F94E77FB}" srcOrd="9" destOrd="0" presId="urn:microsoft.com/office/officeart/2005/8/layout/list1"/>
    <dgm:cxn modelId="{9A62B22E-3FDA-4697-B146-BBBE39F5F9F3}" type="presParOf" srcId="{D8348FCD-C8AB-4C6C-AB3A-A22AF6679190}" destId="{49F8156D-C383-4C7A-9414-175A568B2F88}" srcOrd="10" destOrd="0" presId="urn:microsoft.com/office/officeart/2005/8/layout/list1"/>
    <dgm:cxn modelId="{DEE13B22-FC3B-4679-9C78-B59D8DB8095F}" type="presParOf" srcId="{D8348FCD-C8AB-4C6C-AB3A-A22AF6679190}" destId="{600C3512-BB92-42D6-B347-4A419816FB2F}" srcOrd="11" destOrd="0" presId="urn:microsoft.com/office/officeart/2005/8/layout/list1"/>
    <dgm:cxn modelId="{50DEB12B-E5EE-426E-91F5-14D4717BF519}" type="presParOf" srcId="{D8348FCD-C8AB-4C6C-AB3A-A22AF6679190}" destId="{4CD4450D-CB17-4266-BB05-97617B424C99}" srcOrd="12" destOrd="0" presId="urn:microsoft.com/office/officeart/2005/8/layout/list1"/>
    <dgm:cxn modelId="{E9BA273A-87AA-49D5-BF70-949C36766696}" type="presParOf" srcId="{4CD4450D-CB17-4266-BB05-97617B424C99}" destId="{FBB22337-2708-4BEC-B288-A8ED0DCB2C24}" srcOrd="0" destOrd="0" presId="urn:microsoft.com/office/officeart/2005/8/layout/list1"/>
    <dgm:cxn modelId="{A3C26ADD-B1C9-45CF-BB32-87F44DA11B6F}" type="presParOf" srcId="{4CD4450D-CB17-4266-BB05-97617B424C99}" destId="{66C33D73-BF76-48AC-8FC4-3EFED1F0CAD6}" srcOrd="1" destOrd="0" presId="urn:microsoft.com/office/officeart/2005/8/layout/list1"/>
    <dgm:cxn modelId="{F0D6C4AC-DAD9-4659-9161-4B24564AF547}" type="presParOf" srcId="{D8348FCD-C8AB-4C6C-AB3A-A22AF6679190}" destId="{45CD0ECB-8435-4206-B3FA-C922BB270FAA}" srcOrd="13" destOrd="0" presId="urn:microsoft.com/office/officeart/2005/8/layout/list1"/>
    <dgm:cxn modelId="{06C34FB9-4017-487E-9003-7EFE848E0B1D}" type="presParOf" srcId="{D8348FCD-C8AB-4C6C-AB3A-A22AF6679190}" destId="{9BB854BE-877D-4350-A8AE-1EF574641761}" srcOrd="14" destOrd="0" presId="urn:microsoft.com/office/officeart/2005/8/layout/list1"/>
    <dgm:cxn modelId="{764ECAB9-941D-4750-B294-D04E4805208E}" type="presParOf" srcId="{D8348FCD-C8AB-4C6C-AB3A-A22AF6679190}" destId="{58E46D11-2237-45E0-A925-367293DBE40F}" srcOrd="15" destOrd="0" presId="urn:microsoft.com/office/officeart/2005/8/layout/list1"/>
    <dgm:cxn modelId="{11A66F3E-C0F1-4FED-98D6-5D3115F830EB}" type="presParOf" srcId="{D8348FCD-C8AB-4C6C-AB3A-A22AF6679190}" destId="{B4C1809D-D9AC-47AD-8F99-05EE9BFEB108}" srcOrd="16" destOrd="0" presId="urn:microsoft.com/office/officeart/2005/8/layout/list1"/>
    <dgm:cxn modelId="{E1D4A4E8-7BB4-40ED-A9C6-8E05BE1140BD}" type="presParOf" srcId="{B4C1809D-D9AC-47AD-8F99-05EE9BFEB108}" destId="{8FABCDBD-8918-4E34-8197-A3C821383F88}" srcOrd="0" destOrd="0" presId="urn:microsoft.com/office/officeart/2005/8/layout/list1"/>
    <dgm:cxn modelId="{7FD909AD-950A-40CB-88BB-CD6591238FAE}" type="presParOf" srcId="{B4C1809D-D9AC-47AD-8F99-05EE9BFEB108}" destId="{8CCC8D53-3EE6-423E-963A-4BC328A9A6B3}" srcOrd="1" destOrd="0" presId="urn:microsoft.com/office/officeart/2005/8/layout/list1"/>
    <dgm:cxn modelId="{3EF04170-85DD-493B-9F11-4FA7988869AD}" type="presParOf" srcId="{D8348FCD-C8AB-4C6C-AB3A-A22AF6679190}" destId="{6C5DF210-203C-499C-9975-9926A56F6D68}" srcOrd="17" destOrd="0" presId="urn:microsoft.com/office/officeart/2005/8/layout/list1"/>
    <dgm:cxn modelId="{97F0CB55-95E2-4982-874A-6804E22F5673}" type="presParOf" srcId="{D8348FCD-C8AB-4C6C-AB3A-A22AF6679190}" destId="{3FE692F1-A2E6-4F04-B708-054E94CC095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74D453-553C-4C82-9482-159B3241B132}" type="doc">
      <dgm:prSet loTypeId="urn:microsoft.com/office/officeart/2011/layout/TabList" loCatId="list" qsTypeId="urn:microsoft.com/office/officeart/2005/8/quickstyle/simple1" qsCatId="simple" csTypeId="urn:microsoft.com/office/officeart/2005/8/colors/colorful3" csCatId="colorful" phldr="1"/>
      <dgm:spPr/>
      <dgm:t>
        <a:bodyPr/>
        <a:lstStyle/>
        <a:p>
          <a:endParaRPr lang="en-PK"/>
        </a:p>
      </dgm:t>
    </dgm:pt>
    <dgm:pt modelId="{7A79C505-C8E6-40FB-A58F-FB4D649CD062}">
      <dgm:prSet phldrT="[Text]"/>
      <dgm:spPr/>
      <dgm:t>
        <a:bodyPr/>
        <a:lstStyle/>
        <a:p>
          <a:r>
            <a:rPr lang="en-US" dirty="0"/>
            <a:t>Age &lt; 1year</a:t>
          </a:r>
          <a:endParaRPr lang="en-PK" dirty="0"/>
        </a:p>
      </dgm:t>
    </dgm:pt>
    <dgm:pt modelId="{B3BFB64D-0CAD-4B48-9F76-89ABC52DD6EF}" type="parTrans" cxnId="{8155DB2D-2D66-4010-ABCC-50E95773F4B3}">
      <dgm:prSet/>
      <dgm:spPr/>
      <dgm:t>
        <a:bodyPr/>
        <a:lstStyle/>
        <a:p>
          <a:endParaRPr lang="en-PK"/>
        </a:p>
      </dgm:t>
    </dgm:pt>
    <dgm:pt modelId="{5BA1AD64-92F1-4A61-87A9-41EA5D5F8DD8}" type="sibTrans" cxnId="{8155DB2D-2D66-4010-ABCC-50E95773F4B3}">
      <dgm:prSet/>
      <dgm:spPr/>
      <dgm:t>
        <a:bodyPr/>
        <a:lstStyle/>
        <a:p>
          <a:endParaRPr lang="en-PK"/>
        </a:p>
      </dgm:t>
    </dgm:pt>
    <dgm:pt modelId="{A85E5E67-2FA5-466E-8E90-AB091A24C1EE}">
      <dgm:prSet phldrT="[Text]"/>
      <dgm:spPr/>
      <dgm:t>
        <a:bodyPr/>
        <a:lstStyle/>
        <a:p>
          <a:r>
            <a:rPr lang="en-US" dirty="0"/>
            <a:t>lensectomy</a:t>
          </a:r>
          <a:endParaRPr lang="en-PK" dirty="0"/>
        </a:p>
      </dgm:t>
    </dgm:pt>
    <dgm:pt modelId="{F6A282AB-41D7-4FBE-A5EE-A01EFBEE8AE3}" type="parTrans" cxnId="{5FCAE05E-2B36-4D94-BE03-C16D0662D343}">
      <dgm:prSet/>
      <dgm:spPr/>
      <dgm:t>
        <a:bodyPr/>
        <a:lstStyle/>
        <a:p>
          <a:endParaRPr lang="en-PK"/>
        </a:p>
      </dgm:t>
    </dgm:pt>
    <dgm:pt modelId="{681BEE1E-7CF6-4BDF-B264-5D6E5DE99F44}" type="sibTrans" cxnId="{5FCAE05E-2B36-4D94-BE03-C16D0662D343}">
      <dgm:prSet/>
      <dgm:spPr/>
      <dgm:t>
        <a:bodyPr/>
        <a:lstStyle/>
        <a:p>
          <a:endParaRPr lang="en-PK"/>
        </a:p>
      </dgm:t>
    </dgm:pt>
    <dgm:pt modelId="{A33CAC3D-08A6-4F1D-AF0E-C29CDEBDB837}">
      <dgm:prSet phldrT="[Text]"/>
      <dgm:spPr/>
      <dgm:t>
        <a:bodyPr/>
        <a:lstStyle/>
        <a:p>
          <a:r>
            <a:rPr lang="en-US" dirty="0"/>
            <a:t>1-5 </a:t>
          </a:r>
          <a:r>
            <a:rPr lang="en-US" dirty="0" err="1"/>
            <a:t>yrs</a:t>
          </a:r>
          <a:endParaRPr lang="en-PK" dirty="0"/>
        </a:p>
      </dgm:t>
    </dgm:pt>
    <dgm:pt modelId="{A899D628-EE0A-480F-920D-45A0EAE6EFF7}" type="parTrans" cxnId="{261C0C9E-B5D1-4BAB-8D00-864BD7148586}">
      <dgm:prSet/>
      <dgm:spPr/>
      <dgm:t>
        <a:bodyPr/>
        <a:lstStyle/>
        <a:p>
          <a:endParaRPr lang="en-PK"/>
        </a:p>
      </dgm:t>
    </dgm:pt>
    <dgm:pt modelId="{4D814DAA-A1FC-4F48-8929-C721E93EA8F9}" type="sibTrans" cxnId="{261C0C9E-B5D1-4BAB-8D00-864BD7148586}">
      <dgm:prSet/>
      <dgm:spPr/>
      <dgm:t>
        <a:bodyPr/>
        <a:lstStyle/>
        <a:p>
          <a:endParaRPr lang="en-PK"/>
        </a:p>
      </dgm:t>
    </dgm:pt>
    <dgm:pt modelId="{DFE95D9A-195F-41A7-9D22-F704F854E80C}">
      <dgm:prSet phldrT="[Text]"/>
      <dgm:spPr/>
      <dgm:t>
        <a:bodyPr/>
        <a:lstStyle/>
        <a:p>
          <a:r>
            <a:rPr lang="en-US" dirty="0"/>
            <a:t>Lensectomy with IOL</a:t>
          </a:r>
          <a:endParaRPr lang="en-PK" dirty="0"/>
        </a:p>
      </dgm:t>
    </dgm:pt>
    <dgm:pt modelId="{572F7EB9-8216-45A1-BF53-A11758668F69}" type="parTrans" cxnId="{554D5C39-C21A-4A6E-BA79-742F8820C970}">
      <dgm:prSet/>
      <dgm:spPr/>
      <dgm:t>
        <a:bodyPr/>
        <a:lstStyle/>
        <a:p>
          <a:endParaRPr lang="en-PK"/>
        </a:p>
      </dgm:t>
    </dgm:pt>
    <dgm:pt modelId="{697EDFFD-3819-40EC-8C76-8EF8BA7F537A}" type="sibTrans" cxnId="{554D5C39-C21A-4A6E-BA79-742F8820C970}">
      <dgm:prSet/>
      <dgm:spPr/>
      <dgm:t>
        <a:bodyPr/>
        <a:lstStyle/>
        <a:p>
          <a:endParaRPr lang="en-PK"/>
        </a:p>
      </dgm:t>
    </dgm:pt>
    <dgm:pt modelId="{5E24FB6C-EDA5-44A9-9AD9-F31AB2F7C72B}">
      <dgm:prSet phldrT="[Text]"/>
      <dgm:spPr/>
      <dgm:t>
        <a:bodyPr/>
        <a:lstStyle/>
        <a:p>
          <a:r>
            <a:rPr lang="en-US" dirty="0"/>
            <a:t>&gt;5 </a:t>
          </a:r>
          <a:r>
            <a:rPr lang="en-US" dirty="0" err="1"/>
            <a:t>yrs</a:t>
          </a:r>
          <a:endParaRPr lang="en-PK" dirty="0"/>
        </a:p>
      </dgm:t>
    </dgm:pt>
    <dgm:pt modelId="{BA792F64-CFBD-4A45-BE0B-B29A18FBEBA3}" type="parTrans" cxnId="{CB8A57CC-3078-425E-AF72-6ECD7DEA00E0}">
      <dgm:prSet/>
      <dgm:spPr/>
      <dgm:t>
        <a:bodyPr/>
        <a:lstStyle/>
        <a:p>
          <a:endParaRPr lang="en-PK"/>
        </a:p>
      </dgm:t>
    </dgm:pt>
    <dgm:pt modelId="{5C5AC6FD-6467-4BAF-9948-1B5435AD9E23}" type="sibTrans" cxnId="{CB8A57CC-3078-425E-AF72-6ECD7DEA00E0}">
      <dgm:prSet/>
      <dgm:spPr/>
      <dgm:t>
        <a:bodyPr/>
        <a:lstStyle/>
        <a:p>
          <a:endParaRPr lang="en-PK"/>
        </a:p>
      </dgm:t>
    </dgm:pt>
    <dgm:pt modelId="{EE32C4F1-2372-4468-BA51-86A3D8F93062}">
      <dgm:prSet phldrT="[Text]"/>
      <dgm:spPr/>
      <dgm:t>
        <a:bodyPr/>
        <a:lstStyle/>
        <a:p>
          <a:r>
            <a:rPr lang="en-US" dirty="0"/>
            <a:t>LMA with IOL</a:t>
          </a:r>
          <a:endParaRPr lang="en-PK" dirty="0"/>
        </a:p>
      </dgm:t>
    </dgm:pt>
    <dgm:pt modelId="{21403C14-73CB-4D90-83DF-B54D64DE3CF8}" type="parTrans" cxnId="{CC1779E6-ED82-4E81-ABE2-D0F4F1F531F9}">
      <dgm:prSet/>
      <dgm:spPr/>
      <dgm:t>
        <a:bodyPr/>
        <a:lstStyle/>
        <a:p>
          <a:endParaRPr lang="en-PK"/>
        </a:p>
      </dgm:t>
    </dgm:pt>
    <dgm:pt modelId="{95147685-9251-4DAB-81BD-80EC5B41B170}" type="sibTrans" cxnId="{CC1779E6-ED82-4E81-ABE2-D0F4F1F531F9}">
      <dgm:prSet/>
      <dgm:spPr/>
      <dgm:t>
        <a:bodyPr/>
        <a:lstStyle/>
        <a:p>
          <a:endParaRPr lang="en-PK"/>
        </a:p>
      </dgm:t>
    </dgm:pt>
    <dgm:pt modelId="{14774CAB-E458-49CC-90A7-09B730E62DA2}" type="pres">
      <dgm:prSet presAssocID="{BF74D453-553C-4C82-9482-159B3241B132}" presName="Name0" presStyleCnt="0">
        <dgm:presLayoutVars>
          <dgm:chMax/>
          <dgm:chPref val="3"/>
          <dgm:dir/>
          <dgm:animOne val="branch"/>
          <dgm:animLvl val="lvl"/>
        </dgm:presLayoutVars>
      </dgm:prSet>
      <dgm:spPr/>
      <dgm:t>
        <a:bodyPr/>
        <a:lstStyle/>
        <a:p>
          <a:endParaRPr lang="en-US"/>
        </a:p>
      </dgm:t>
    </dgm:pt>
    <dgm:pt modelId="{2B68CAC6-010E-40A7-B765-A2BBA2BFC833}" type="pres">
      <dgm:prSet presAssocID="{7A79C505-C8E6-40FB-A58F-FB4D649CD062}" presName="composite" presStyleCnt="0"/>
      <dgm:spPr/>
    </dgm:pt>
    <dgm:pt modelId="{813D5045-9E82-458C-ACDF-C5D4EE06F5EF}" type="pres">
      <dgm:prSet presAssocID="{7A79C505-C8E6-40FB-A58F-FB4D649CD062}" presName="FirstChild" presStyleLbl="revTx" presStyleIdx="0" presStyleCnt="3">
        <dgm:presLayoutVars>
          <dgm:chMax val="0"/>
          <dgm:chPref val="0"/>
          <dgm:bulletEnabled val="1"/>
        </dgm:presLayoutVars>
      </dgm:prSet>
      <dgm:spPr/>
      <dgm:t>
        <a:bodyPr/>
        <a:lstStyle/>
        <a:p>
          <a:endParaRPr lang="en-US"/>
        </a:p>
      </dgm:t>
    </dgm:pt>
    <dgm:pt modelId="{E6976AF1-DAA8-4569-A959-C1214F318BCA}" type="pres">
      <dgm:prSet presAssocID="{7A79C505-C8E6-40FB-A58F-FB4D649CD062}" presName="Parent" presStyleLbl="alignNode1" presStyleIdx="0" presStyleCnt="3">
        <dgm:presLayoutVars>
          <dgm:chMax val="3"/>
          <dgm:chPref val="3"/>
          <dgm:bulletEnabled val="1"/>
        </dgm:presLayoutVars>
      </dgm:prSet>
      <dgm:spPr/>
      <dgm:t>
        <a:bodyPr/>
        <a:lstStyle/>
        <a:p>
          <a:endParaRPr lang="en-US"/>
        </a:p>
      </dgm:t>
    </dgm:pt>
    <dgm:pt modelId="{40210A28-9837-4DF8-9317-C662D10BA2FD}" type="pres">
      <dgm:prSet presAssocID="{7A79C505-C8E6-40FB-A58F-FB4D649CD062}" presName="Accent" presStyleLbl="parChTrans1D1" presStyleIdx="0" presStyleCnt="3"/>
      <dgm:spPr/>
    </dgm:pt>
    <dgm:pt modelId="{C8A66CA9-93A4-4842-827F-CD7DFEA69CE4}" type="pres">
      <dgm:prSet presAssocID="{5BA1AD64-92F1-4A61-87A9-41EA5D5F8DD8}" presName="sibTrans" presStyleCnt="0"/>
      <dgm:spPr/>
    </dgm:pt>
    <dgm:pt modelId="{AC9F9663-1686-4BB3-AF61-098D37DABE74}" type="pres">
      <dgm:prSet presAssocID="{A33CAC3D-08A6-4F1D-AF0E-C29CDEBDB837}" presName="composite" presStyleCnt="0"/>
      <dgm:spPr/>
    </dgm:pt>
    <dgm:pt modelId="{47490EE5-21D2-4FFF-8B74-8F2720D43200}" type="pres">
      <dgm:prSet presAssocID="{A33CAC3D-08A6-4F1D-AF0E-C29CDEBDB837}" presName="FirstChild" presStyleLbl="revTx" presStyleIdx="1" presStyleCnt="3">
        <dgm:presLayoutVars>
          <dgm:chMax val="0"/>
          <dgm:chPref val="0"/>
          <dgm:bulletEnabled val="1"/>
        </dgm:presLayoutVars>
      </dgm:prSet>
      <dgm:spPr/>
      <dgm:t>
        <a:bodyPr/>
        <a:lstStyle/>
        <a:p>
          <a:endParaRPr lang="en-US"/>
        </a:p>
      </dgm:t>
    </dgm:pt>
    <dgm:pt modelId="{A18ADE7A-93EB-4287-B8A4-77C0E5380310}" type="pres">
      <dgm:prSet presAssocID="{A33CAC3D-08A6-4F1D-AF0E-C29CDEBDB837}" presName="Parent" presStyleLbl="alignNode1" presStyleIdx="1" presStyleCnt="3">
        <dgm:presLayoutVars>
          <dgm:chMax val="3"/>
          <dgm:chPref val="3"/>
          <dgm:bulletEnabled val="1"/>
        </dgm:presLayoutVars>
      </dgm:prSet>
      <dgm:spPr/>
      <dgm:t>
        <a:bodyPr/>
        <a:lstStyle/>
        <a:p>
          <a:endParaRPr lang="en-US"/>
        </a:p>
      </dgm:t>
    </dgm:pt>
    <dgm:pt modelId="{E2913D41-135D-4814-AB7B-901762EA3169}" type="pres">
      <dgm:prSet presAssocID="{A33CAC3D-08A6-4F1D-AF0E-C29CDEBDB837}" presName="Accent" presStyleLbl="parChTrans1D1" presStyleIdx="1" presStyleCnt="3"/>
      <dgm:spPr/>
    </dgm:pt>
    <dgm:pt modelId="{39EAD3E6-91DE-4C9C-AF9C-84D06D28BB86}" type="pres">
      <dgm:prSet presAssocID="{4D814DAA-A1FC-4F48-8929-C721E93EA8F9}" presName="sibTrans" presStyleCnt="0"/>
      <dgm:spPr/>
    </dgm:pt>
    <dgm:pt modelId="{D57905A8-C817-4228-9A07-E4716B5565B2}" type="pres">
      <dgm:prSet presAssocID="{5E24FB6C-EDA5-44A9-9AD9-F31AB2F7C72B}" presName="composite" presStyleCnt="0"/>
      <dgm:spPr/>
    </dgm:pt>
    <dgm:pt modelId="{A7FECBAE-B860-4FA1-9CB5-414FAD019893}" type="pres">
      <dgm:prSet presAssocID="{5E24FB6C-EDA5-44A9-9AD9-F31AB2F7C72B}" presName="FirstChild" presStyleLbl="revTx" presStyleIdx="2" presStyleCnt="3">
        <dgm:presLayoutVars>
          <dgm:chMax val="0"/>
          <dgm:chPref val="0"/>
          <dgm:bulletEnabled val="1"/>
        </dgm:presLayoutVars>
      </dgm:prSet>
      <dgm:spPr/>
      <dgm:t>
        <a:bodyPr/>
        <a:lstStyle/>
        <a:p>
          <a:endParaRPr lang="en-US"/>
        </a:p>
      </dgm:t>
    </dgm:pt>
    <dgm:pt modelId="{411C8141-359F-48CC-B6F4-D760942464ED}" type="pres">
      <dgm:prSet presAssocID="{5E24FB6C-EDA5-44A9-9AD9-F31AB2F7C72B}" presName="Parent" presStyleLbl="alignNode1" presStyleIdx="2" presStyleCnt="3">
        <dgm:presLayoutVars>
          <dgm:chMax val="3"/>
          <dgm:chPref val="3"/>
          <dgm:bulletEnabled val="1"/>
        </dgm:presLayoutVars>
      </dgm:prSet>
      <dgm:spPr/>
      <dgm:t>
        <a:bodyPr/>
        <a:lstStyle/>
        <a:p>
          <a:endParaRPr lang="en-US"/>
        </a:p>
      </dgm:t>
    </dgm:pt>
    <dgm:pt modelId="{E7676D24-0E19-445C-89B6-5B504AAD87EE}" type="pres">
      <dgm:prSet presAssocID="{5E24FB6C-EDA5-44A9-9AD9-F31AB2F7C72B}" presName="Accent" presStyleLbl="parChTrans1D1" presStyleIdx="2" presStyleCnt="3"/>
      <dgm:spPr/>
    </dgm:pt>
  </dgm:ptLst>
  <dgm:cxnLst>
    <dgm:cxn modelId="{30FE1333-C62D-4074-B902-A69DAF972D21}" type="presOf" srcId="{5E24FB6C-EDA5-44A9-9AD9-F31AB2F7C72B}" destId="{411C8141-359F-48CC-B6F4-D760942464ED}" srcOrd="0" destOrd="0" presId="urn:microsoft.com/office/officeart/2011/layout/TabList"/>
    <dgm:cxn modelId="{4B5DDC9A-4786-407C-8CC1-6681362B3A72}" type="presOf" srcId="{7A79C505-C8E6-40FB-A58F-FB4D649CD062}" destId="{E6976AF1-DAA8-4569-A959-C1214F318BCA}" srcOrd="0" destOrd="0" presId="urn:microsoft.com/office/officeart/2011/layout/TabList"/>
    <dgm:cxn modelId="{6F099E39-030A-4F50-8190-B6346D04CE16}" type="presOf" srcId="{BF74D453-553C-4C82-9482-159B3241B132}" destId="{14774CAB-E458-49CC-90A7-09B730E62DA2}" srcOrd="0" destOrd="0" presId="urn:microsoft.com/office/officeart/2011/layout/TabList"/>
    <dgm:cxn modelId="{A3FD1177-3E33-4CC1-9213-5ABD6E6C7633}" type="presOf" srcId="{DFE95D9A-195F-41A7-9D22-F704F854E80C}" destId="{47490EE5-21D2-4FFF-8B74-8F2720D43200}" srcOrd="0" destOrd="0" presId="urn:microsoft.com/office/officeart/2011/layout/TabList"/>
    <dgm:cxn modelId="{406EACD9-5915-4844-94C4-A882743C82CC}" type="presOf" srcId="{A85E5E67-2FA5-466E-8E90-AB091A24C1EE}" destId="{813D5045-9E82-458C-ACDF-C5D4EE06F5EF}" srcOrd="0" destOrd="0" presId="urn:microsoft.com/office/officeart/2011/layout/TabList"/>
    <dgm:cxn modelId="{554D5C39-C21A-4A6E-BA79-742F8820C970}" srcId="{A33CAC3D-08A6-4F1D-AF0E-C29CDEBDB837}" destId="{DFE95D9A-195F-41A7-9D22-F704F854E80C}" srcOrd="0" destOrd="0" parTransId="{572F7EB9-8216-45A1-BF53-A11758668F69}" sibTransId="{697EDFFD-3819-40EC-8C76-8EF8BA7F537A}"/>
    <dgm:cxn modelId="{BFF3BB08-79BF-445F-B35D-5FC408F4BC2B}" type="presOf" srcId="{EE32C4F1-2372-4468-BA51-86A3D8F93062}" destId="{A7FECBAE-B860-4FA1-9CB5-414FAD019893}" srcOrd="0" destOrd="0" presId="urn:microsoft.com/office/officeart/2011/layout/TabList"/>
    <dgm:cxn modelId="{261C0C9E-B5D1-4BAB-8D00-864BD7148586}" srcId="{BF74D453-553C-4C82-9482-159B3241B132}" destId="{A33CAC3D-08A6-4F1D-AF0E-C29CDEBDB837}" srcOrd="1" destOrd="0" parTransId="{A899D628-EE0A-480F-920D-45A0EAE6EFF7}" sibTransId="{4D814DAA-A1FC-4F48-8929-C721E93EA8F9}"/>
    <dgm:cxn modelId="{CB8A57CC-3078-425E-AF72-6ECD7DEA00E0}" srcId="{BF74D453-553C-4C82-9482-159B3241B132}" destId="{5E24FB6C-EDA5-44A9-9AD9-F31AB2F7C72B}" srcOrd="2" destOrd="0" parTransId="{BA792F64-CFBD-4A45-BE0B-B29A18FBEBA3}" sibTransId="{5C5AC6FD-6467-4BAF-9948-1B5435AD9E23}"/>
    <dgm:cxn modelId="{8155DB2D-2D66-4010-ABCC-50E95773F4B3}" srcId="{BF74D453-553C-4C82-9482-159B3241B132}" destId="{7A79C505-C8E6-40FB-A58F-FB4D649CD062}" srcOrd="0" destOrd="0" parTransId="{B3BFB64D-0CAD-4B48-9F76-89ABC52DD6EF}" sibTransId="{5BA1AD64-92F1-4A61-87A9-41EA5D5F8DD8}"/>
    <dgm:cxn modelId="{5FCAE05E-2B36-4D94-BE03-C16D0662D343}" srcId="{7A79C505-C8E6-40FB-A58F-FB4D649CD062}" destId="{A85E5E67-2FA5-466E-8E90-AB091A24C1EE}" srcOrd="0" destOrd="0" parTransId="{F6A282AB-41D7-4FBE-A5EE-A01EFBEE8AE3}" sibTransId="{681BEE1E-7CF6-4BDF-B264-5D6E5DE99F44}"/>
    <dgm:cxn modelId="{CC1779E6-ED82-4E81-ABE2-D0F4F1F531F9}" srcId="{5E24FB6C-EDA5-44A9-9AD9-F31AB2F7C72B}" destId="{EE32C4F1-2372-4468-BA51-86A3D8F93062}" srcOrd="0" destOrd="0" parTransId="{21403C14-73CB-4D90-83DF-B54D64DE3CF8}" sibTransId="{95147685-9251-4DAB-81BD-80EC5B41B170}"/>
    <dgm:cxn modelId="{28ECF902-8E7D-459B-86F3-66A3B610BA95}" type="presOf" srcId="{A33CAC3D-08A6-4F1D-AF0E-C29CDEBDB837}" destId="{A18ADE7A-93EB-4287-B8A4-77C0E5380310}" srcOrd="0" destOrd="0" presId="urn:microsoft.com/office/officeart/2011/layout/TabList"/>
    <dgm:cxn modelId="{F6F0A961-A880-4C8C-AD9E-D4288F8B2A95}" type="presParOf" srcId="{14774CAB-E458-49CC-90A7-09B730E62DA2}" destId="{2B68CAC6-010E-40A7-B765-A2BBA2BFC833}" srcOrd="0" destOrd="0" presId="urn:microsoft.com/office/officeart/2011/layout/TabList"/>
    <dgm:cxn modelId="{E6321E14-AE88-4BAE-BAE1-83ED520610F0}" type="presParOf" srcId="{2B68CAC6-010E-40A7-B765-A2BBA2BFC833}" destId="{813D5045-9E82-458C-ACDF-C5D4EE06F5EF}" srcOrd="0" destOrd="0" presId="urn:microsoft.com/office/officeart/2011/layout/TabList"/>
    <dgm:cxn modelId="{30C26F40-19B3-4B89-937F-5B1CBE447AA0}" type="presParOf" srcId="{2B68CAC6-010E-40A7-B765-A2BBA2BFC833}" destId="{E6976AF1-DAA8-4569-A959-C1214F318BCA}" srcOrd="1" destOrd="0" presId="urn:microsoft.com/office/officeart/2011/layout/TabList"/>
    <dgm:cxn modelId="{2FD763C5-1E9F-4044-9D88-63046594DD3C}" type="presParOf" srcId="{2B68CAC6-010E-40A7-B765-A2BBA2BFC833}" destId="{40210A28-9837-4DF8-9317-C662D10BA2FD}" srcOrd="2" destOrd="0" presId="urn:microsoft.com/office/officeart/2011/layout/TabList"/>
    <dgm:cxn modelId="{D57E7C79-0648-405D-A8E6-7A274748D460}" type="presParOf" srcId="{14774CAB-E458-49CC-90A7-09B730E62DA2}" destId="{C8A66CA9-93A4-4842-827F-CD7DFEA69CE4}" srcOrd="1" destOrd="0" presId="urn:microsoft.com/office/officeart/2011/layout/TabList"/>
    <dgm:cxn modelId="{9AC1A457-216E-436E-B7BB-861B710E5577}" type="presParOf" srcId="{14774CAB-E458-49CC-90A7-09B730E62DA2}" destId="{AC9F9663-1686-4BB3-AF61-098D37DABE74}" srcOrd="2" destOrd="0" presId="urn:microsoft.com/office/officeart/2011/layout/TabList"/>
    <dgm:cxn modelId="{A12515CA-0FB2-4DF6-8954-2667CEA1CE4B}" type="presParOf" srcId="{AC9F9663-1686-4BB3-AF61-098D37DABE74}" destId="{47490EE5-21D2-4FFF-8B74-8F2720D43200}" srcOrd="0" destOrd="0" presId="urn:microsoft.com/office/officeart/2011/layout/TabList"/>
    <dgm:cxn modelId="{335731C0-3652-4ACB-91EC-E463E76440AD}" type="presParOf" srcId="{AC9F9663-1686-4BB3-AF61-098D37DABE74}" destId="{A18ADE7A-93EB-4287-B8A4-77C0E5380310}" srcOrd="1" destOrd="0" presId="urn:microsoft.com/office/officeart/2011/layout/TabList"/>
    <dgm:cxn modelId="{2633F5C1-098D-44B3-A6D5-7934F9261429}" type="presParOf" srcId="{AC9F9663-1686-4BB3-AF61-098D37DABE74}" destId="{E2913D41-135D-4814-AB7B-901762EA3169}" srcOrd="2" destOrd="0" presId="urn:microsoft.com/office/officeart/2011/layout/TabList"/>
    <dgm:cxn modelId="{6DE4C009-432F-473F-AFD1-EE458ED4988E}" type="presParOf" srcId="{14774CAB-E458-49CC-90A7-09B730E62DA2}" destId="{39EAD3E6-91DE-4C9C-AF9C-84D06D28BB86}" srcOrd="3" destOrd="0" presId="urn:microsoft.com/office/officeart/2011/layout/TabList"/>
    <dgm:cxn modelId="{65B5A114-F13B-43E7-B2E5-2A957CDC2E7E}" type="presParOf" srcId="{14774CAB-E458-49CC-90A7-09B730E62DA2}" destId="{D57905A8-C817-4228-9A07-E4716B5565B2}" srcOrd="4" destOrd="0" presId="urn:microsoft.com/office/officeart/2011/layout/TabList"/>
    <dgm:cxn modelId="{119E7260-10E0-4E1A-A4F3-74D68525C2F5}" type="presParOf" srcId="{D57905A8-C817-4228-9A07-E4716B5565B2}" destId="{A7FECBAE-B860-4FA1-9CB5-414FAD019893}" srcOrd="0" destOrd="0" presId="urn:microsoft.com/office/officeart/2011/layout/TabList"/>
    <dgm:cxn modelId="{2354F36B-13C5-4713-8649-1AC286D3FE96}" type="presParOf" srcId="{D57905A8-C817-4228-9A07-E4716B5565B2}" destId="{411C8141-359F-48CC-B6F4-D760942464ED}" srcOrd="1" destOrd="0" presId="urn:microsoft.com/office/officeart/2011/layout/TabList"/>
    <dgm:cxn modelId="{879E693E-CA20-40A8-9002-D7305A5A80ED}" type="presParOf" srcId="{D57905A8-C817-4228-9A07-E4716B5565B2}" destId="{E7676D24-0E19-445C-89B6-5B504AAD87EE}"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507A2-DF02-4ADA-8437-0FE1EC968AB0}"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n-PK"/>
        </a:p>
      </dgm:t>
    </dgm:pt>
    <dgm:pt modelId="{FD613DA3-41E7-4E3C-8D65-8029F627A1C3}">
      <dgm:prSet phldrT="[Text]" custT="1"/>
      <dgm:spPr>
        <a:solidFill>
          <a:schemeClr val="accent6">
            <a:lumMod val="50000"/>
          </a:schemeClr>
        </a:solidFill>
      </dgm:spPr>
      <dgm:t>
        <a:bodyPr/>
        <a:lstStyle/>
        <a:p>
          <a:r>
            <a:rPr lang="en-US" sz="1800" dirty="0"/>
            <a:t>Retinoblastoma</a:t>
          </a:r>
          <a:endParaRPr lang="en-PK" sz="1800" dirty="0"/>
        </a:p>
      </dgm:t>
    </dgm:pt>
    <dgm:pt modelId="{45FD701E-9413-45AC-BFD5-FED77A4389C5}" type="parTrans" cxnId="{4598DC6C-22FB-40B3-8522-E12862BAF3BC}">
      <dgm:prSet/>
      <dgm:spPr/>
      <dgm:t>
        <a:bodyPr/>
        <a:lstStyle/>
        <a:p>
          <a:endParaRPr lang="en-PK"/>
        </a:p>
      </dgm:t>
    </dgm:pt>
    <dgm:pt modelId="{DE69F9F0-6C40-4F04-88CF-C566C37249F1}" type="sibTrans" cxnId="{4598DC6C-22FB-40B3-8522-E12862BAF3BC}">
      <dgm:prSet/>
      <dgm:spPr/>
      <dgm:t>
        <a:bodyPr/>
        <a:lstStyle/>
        <a:p>
          <a:endParaRPr lang="en-PK"/>
        </a:p>
      </dgm:t>
    </dgm:pt>
    <dgm:pt modelId="{FDE8B148-91F6-4DB6-900E-F8751459121B}" type="asst">
      <dgm:prSet phldrT="[Text]" custT="1"/>
      <dgm:spPr>
        <a:solidFill>
          <a:schemeClr val="accent5">
            <a:lumMod val="50000"/>
          </a:schemeClr>
        </a:solidFill>
      </dgm:spPr>
      <dgm:t>
        <a:bodyPr/>
        <a:lstStyle/>
        <a:p>
          <a:r>
            <a:rPr lang="en-US" sz="1800" dirty="0"/>
            <a:t>Heritable (40%)</a:t>
          </a:r>
          <a:endParaRPr lang="en-PK" sz="1800" dirty="0"/>
        </a:p>
      </dgm:t>
    </dgm:pt>
    <dgm:pt modelId="{C6295DEF-D0EF-4F75-9C9B-0A6640F8615D}" type="parTrans" cxnId="{7077AD15-051E-4E22-9649-9AB362FF8BCF}">
      <dgm:prSet/>
      <dgm:spPr/>
      <dgm:t>
        <a:bodyPr/>
        <a:lstStyle/>
        <a:p>
          <a:endParaRPr lang="en-PK" sz="2800"/>
        </a:p>
      </dgm:t>
    </dgm:pt>
    <dgm:pt modelId="{AB1957C7-8947-4852-BDA4-781228D394CE}" type="sibTrans" cxnId="{7077AD15-051E-4E22-9649-9AB362FF8BCF}">
      <dgm:prSet/>
      <dgm:spPr/>
      <dgm:t>
        <a:bodyPr/>
        <a:lstStyle/>
        <a:p>
          <a:endParaRPr lang="en-PK"/>
        </a:p>
      </dgm:t>
    </dgm:pt>
    <dgm:pt modelId="{DAA66494-348E-43FA-9183-DF8971C7549F}">
      <dgm:prSet phldrT="[Text]" custT="1"/>
      <dgm:spPr>
        <a:solidFill>
          <a:schemeClr val="accent4">
            <a:lumMod val="50000"/>
          </a:schemeClr>
        </a:solidFill>
      </dgm:spPr>
      <dgm:t>
        <a:bodyPr/>
        <a:lstStyle/>
        <a:p>
          <a:r>
            <a:rPr lang="en-US" sz="1800" dirty="0"/>
            <a:t>Non heritable (60%)</a:t>
          </a:r>
          <a:endParaRPr lang="en-PK" sz="1800" dirty="0"/>
        </a:p>
      </dgm:t>
    </dgm:pt>
    <dgm:pt modelId="{97272DDB-9A18-4E8A-B9E0-7D3013232EFB}" type="parTrans" cxnId="{409D91BB-7E38-4C71-AAF8-198A20E18C10}">
      <dgm:prSet/>
      <dgm:spPr/>
      <dgm:t>
        <a:bodyPr/>
        <a:lstStyle/>
        <a:p>
          <a:endParaRPr lang="en-PK" sz="2800"/>
        </a:p>
      </dgm:t>
    </dgm:pt>
    <dgm:pt modelId="{5039A6FA-AC6B-4098-98E4-D0D7085F0565}" type="sibTrans" cxnId="{409D91BB-7E38-4C71-AAF8-198A20E18C10}">
      <dgm:prSet/>
      <dgm:spPr/>
      <dgm:t>
        <a:bodyPr/>
        <a:lstStyle/>
        <a:p>
          <a:endParaRPr lang="en-PK"/>
        </a:p>
      </dgm:t>
    </dgm:pt>
    <dgm:pt modelId="{B20C8CBF-CF9B-4A48-B8CC-B56E9E365CFB}" type="asst">
      <dgm:prSet phldrT="[Text]" custT="1"/>
      <dgm:spPr>
        <a:solidFill>
          <a:schemeClr val="accent5">
            <a:lumMod val="75000"/>
          </a:schemeClr>
        </a:solidFill>
      </dgm:spPr>
      <dgm:t>
        <a:bodyPr/>
        <a:lstStyle/>
        <a:p>
          <a:r>
            <a:rPr lang="en-US" sz="1800" dirty="0"/>
            <a:t>Multifocal</a:t>
          </a:r>
          <a:endParaRPr lang="en-PK" sz="1800" dirty="0"/>
        </a:p>
      </dgm:t>
    </dgm:pt>
    <dgm:pt modelId="{DBA00FA2-5FB9-4BEA-AB06-1004E9B3F151}" type="parTrans" cxnId="{5C1BB41C-511F-4160-8490-5D9834107E18}">
      <dgm:prSet/>
      <dgm:spPr/>
      <dgm:t>
        <a:bodyPr/>
        <a:lstStyle/>
        <a:p>
          <a:endParaRPr lang="en-PK" sz="2800"/>
        </a:p>
      </dgm:t>
    </dgm:pt>
    <dgm:pt modelId="{E3AC2266-583D-4C2A-9FDF-66B727F2C3ED}" type="sibTrans" cxnId="{5C1BB41C-511F-4160-8490-5D9834107E18}">
      <dgm:prSet/>
      <dgm:spPr/>
      <dgm:t>
        <a:bodyPr/>
        <a:lstStyle/>
        <a:p>
          <a:endParaRPr lang="en-PK"/>
        </a:p>
      </dgm:t>
    </dgm:pt>
    <dgm:pt modelId="{B0728F89-575B-479D-B348-E6701D000823}" type="asst">
      <dgm:prSet phldrT="[Text]" custT="1"/>
      <dgm:spPr>
        <a:solidFill>
          <a:schemeClr val="accent5">
            <a:lumMod val="75000"/>
          </a:schemeClr>
        </a:solidFill>
      </dgm:spPr>
      <dgm:t>
        <a:bodyPr/>
        <a:lstStyle/>
        <a:p>
          <a:r>
            <a:rPr lang="en-US" sz="1800" dirty="0"/>
            <a:t>Bilateral</a:t>
          </a:r>
          <a:endParaRPr lang="en-PK" sz="1800" dirty="0"/>
        </a:p>
      </dgm:t>
    </dgm:pt>
    <dgm:pt modelId="{3B5725A2-6B39-42C2-9CDE-A1CFA3BCFCB9}" type="parTrans" cxnId="{ED000470-61E4-4691-B9B4-9354AF10D489}">
      <dgm:prSet/>
      <dgm:spPr/>
      <dgm:t>
        <a:bodyPr/>
        <a:lstStyle/>
        <a:p>
          <a:endParaRPr lang="en-PK" sz="2800"/>
        </a:p>
      </dgm:t>
    </dgm:pt>
    <dgm:pt modelId="{5355B73D-C19F-4D18-B5EE-7C9BF0356993}" type="sibTrans" cxnId="{ED000470-61E4-4691-B9B4-9354AF10D489}">
      <dgm:prSet/>
      <dgm:spPr/>
      <dgm:t>
        <a:bodyPr/>
        <a:lstStyle/>
        <a:p>
          <a:endParaRPr lang="en-PK"/>
        </a:p>
      </dgm:t>
    </dgm:pt>
    <dgm:pt modelId="{A2D5DF33-446D-4F68-9BE3-4E3F42048F3A}">
      <dgm:prSet phldrT="[Text]" custT="1"/>
      <dgm:spPr>
        <a:solidFill>
          <a:schemeClr val="accent4">
            <a:lumMod val="75000"/>
          </a:schemeClr>
        </a:solidFill>
      </dgm:spPr>
      <dgm:t>
        <a:bodyPr/>
        <a:lstStyle/>
        <a:p>
          <a:r>
            <a:rPr lang="en-US" sz="1800" dirty="0"/>
            <a:t>Unilateral</a:t>
          </a:r>
          <a:endParaRPr lang="en-PK" sz="1800" dirty="0"/>
        </a:p>
      </dgm:t>
    </dgm:pt>
    <dgm:pt modelId="{EF9985F9-9B24-41CA-8FBE-C4C665CB604C}" type="parTrans" cxnId="{C9895759-9FE7-476D-AAC4-56BAB368B9EA}">
      <dgm:prSet/>
      <dgm:spPr/>
      <dgm:t>
        <a:bodyPr/>
        <a:lstStyle/>
        <a:p>
          <a:endParaRPr lang="en-PK" sz="2800"/>
        </a:p>
      </dgm:t>
    </dgm:pt>
    <dgm:pt modelId="{5F10C5A5-A6B9-417F-BFFA-648A3E05C2C8}" type="sibTrans" cxnId="{C9895759-9FE7-476D-AAC4-56BAB368B9EA}">
      <dgm:prSet/>
      <dgm:spPr/>
      <dgm:t>
        <a:bodyPr/>
        <a:lstStyle/>
        <a:p>
          <a:endParaRPr lang="en-PK"/>
        </a:p>
      </dgm:t>
    </dgm:pt>
    <dgm:pt modelId="{B1ECF844-D2E0-4D44-BFA3-A1AF7CC9695A}" type="asst">
      <dgm:prSet phldrT="[Text]" custT="1"/>
      <dgm:spPr>
        <a:solidFill>
          <a:schemeClr val="accent5">
            <a:lumMod val="75000"/>
          </a:schemeClr>
        </a:solidFill>
      </dgm:spPr>
      <dgm:t>
        <a:bodyPr/>
        <a:lstStyle/>
        <a:p>
          <a:r>
            <a:rPr lang="en-US" sz="1800" dirty="0"/>
            <a:t>Secondary tumors</a:t>
          </a:r>
          <a:endParaRPr lang="en-PK" sz="1800" dirty="0"/>
        </a:p>
      </dgm:t>
    </dgm:pt>
    <dgm:pt modelId="{9474E95A-64D9-4604-96FE-E129191B5A4D}" type="parTrans" cxnId="{3311A3CC-30B7-4099-905E-1DA489C51A39}">
      <dgm:prSet/>
      <dgm:spPr/>
      <dgm:t>
        <a:bodyPr/>
        <a:lstStyle/>
        <a:p>
          <a:endParaRPr lang="en-PK" sz="2800"/>
        </a:p>
      </dgm:t>
    </dgm:pt>
    <dgm:pt modelId="{A1A2FE57-DCFC-467F-8804-57427FC34DA0}" type="sibTrans" cxnId="{3311A3CC-30B7-4099-905E-1DA489C51A39}">
      <dgm:prSet/>
      <dgm:spPr/>
      <dgm:t>
        <a:bodyPr/>
        <a:lstStyle/>
        <a:p>
          <a:endParaRPr lang="en-PK"/>
        </a:p>
      </dgm:t>
    </dgm:pt>
    <dgm:pt modelId="{AA3C351B-6B4D-4A00-9E8A-DA576D369A53}">
      <dgm:prSet phldrT="[Text]" custT="1"/>
      <dgm:spPr>
        <a:solidFill>
          <a:schemeClr val="accent4">
            <a:lumMod val="75000"/>
          </a:schemeClr>
        </a:solidFill>
      </dgm:spPr>
      <dgm:t>
        <a:bodyPr/>
        <a:lstStyle/>
        <a:p>
          <a:r>
            <a:rPr lang="en-US" sz="1800" dirty="0"/>
            <a:t>No secondary tumors</a:t>
          </a:r>
          <a:endParaRPr lang="en-PK" sz="1800" dirty="0"/>
        </a:p>
      </dgm:t>
    </dgm:pt>
    <dgm:pt modelId="{E3FA5308-4AA8-4913-A061-B38BB48CC967}" type="parTrans" cxnId="{669B33F1-1B66-4958-8006-439A34FDF87F}">
      <dgm:prSet/>
      <dgm:spPr/>
      <dgm:t>
        <a:bodyPr/>
        <a:lstStyle/>
        <a:p>
          <a:endParaRPr lang="en-PK" sz="2800"/>
        </a:p>
      </dgm:t>
    </dgm:pt>
    <dgm:pt modelId="{6273EE4B-7BA4-45BF-9006-5D10858DC4C2}" type="sibTrans" cxnId="{669B33F1-1B66-4958-8006-439A34FDF87F}">
      <dgm:prSet/>
      <dgm:spPr/>
      <dgm:t>
        <a:bodyPr/>
        <a:lstStyle/>
        <a:p>
          <a:endParaRPr lang="en-PK"/>
        </a:p>
      </dgm:t>
    </dgm:pt>
    <dgm:pt modelId="{348C42BD-D4B6-4B98-9184-115CC50D849A}">
      <dgm:prSet phldrT="[Text]" custT="1"/>
      <dgm:spPr/>
      <dgm:t>
        <a:bodyPr/>
        <a:lstStyle/>
        <a:p>
          <a:r>
            <a:rPr lang="en-US" sz="1800" dirty="0"/>
            <a:t>95% sporadic</a:t>
          </a:r>
          <a:endParaRPr lang="en-PK" sz="1800" dirty="0"/>
        </a:p>
      </dgm:t>
    </dgm:pt>
    <dgm:pt modelId="{E34E7593-AFEF-4B55-ADB2-6228A6121902}" type="parTrans" cxnId="{33EE039A-A504-414A-9C2A-5D7EDCD7AC5A}">
      <dgm:prSet/>
      <dgm:spPr/>
      <dgm:t>
        <a:bodyPr/>
        <a:lstStyle/>
        <a:p>
          <a:endParaRPr lang="en-PK"/>
        </a:p>
      </dgm:t>
    </dgm:pt>
    <dgm:pt modelId="{0DB463EB-98D7-4EFB-AB99-227AC174EBB8}" type="sibTrans" cxnId="{33EE039A-A504-414A-9C2A-5D7EDCD7AC5A}">
      <dgm:prSet/>
      <dgm:spPr/>
      <dgm:t>
        <a:bodyPr/>
        <a:lstStyle/>
        <a:p>
          <a:endParaRPr lang="en-PK"/>
        </a:p>
      </dgm:t>
    </dgm:pt>
    <dgm:pt modelId="{300C9F44-F7B3-4A14-8FB3-8A2FB3B46E81}">
      <dgm:prSet phldrT="[Text]" custT="1"/>
      <dgm:spPr/>
      <dgm:t>
        <a:bodyPr/>
        <a:lstStyle/>
        <a:p>
          <a:r>
            <a:rPr lang="en-US" sz="1800" dirty="0"/>
            <a:t>5% familial</a:t>
          </a:r>
          <a:endParaRPr lang="en-PK" sz="1800" dirty="0"/>
        </a:p>
      </dgm:t>
    </dgm:pt>
    <dgm:pt modelId="{1A73BC9D-3F24-4288-B47C-2E0F399E5DC1}" type="parTrans" cxnId="{4A7BC88C-4F27-4A9A-A199-B6D262056705}">
      <dgm:prSet/>
      <dgm:spPr/>
      <dgm:t>
        <a:bodyPr/>
        <a:lstStyle/>
        <a:p>
          <a:endParaRPr lang="en-PK"/>
        </a:p>
      </dgm:t>
    </dgm:pt>
    <dgm:pt modelId="{CAF3B4CE-B392-4734-83F2-EFF329300BDC}" type="sibTrans" cxnId="{4A7BC88C-4F27-4A9A-A199-B6D262056705}">
      <dgm:prSet/>
      <dgm:spPr/>
      <dgm:t>
        <a:bodyPr/>
        <a:lstStyle/>
        <a:p>
          <a:endParaRPr lang="en-PK"/>
        </a:p>
      </dgm:t>
    </dgm:pt>
    <dgm:pt modelId="{75486ED6-FC10-4E39-8208-6B49824FC3B4}">
      <dgm:prSet phldrT="[Text]" custT="1"/>
      <dgm:spPr>
        <a:solidFill>
          <a:schemeClr val="accent2">
            <a:lumMod val="75000"/>
          </a:schemeClr>
        </a:solidFill>
      </dgm:spPr>
      <dgm:t>
        <a:bodyPr/>
        <a:lstStyle/>
        <a:p>
          <a:r>
            <a:rPr lang="en-US" sz="1800" dirty="0"/>
            <a:t>100% bilateral heritable</a:t>
          </a:r>
          <a:endParaRPr lang="en-PK" sz="1800" dirty="0"/>
        </a:p>
      </dgm:t>
    </dgm:pt>
    <dgm:pt modelId="{FF7C4557-952B-4EF2-A2BF-EB45E02730EB}" type="parTrans" cxnId="{D0A4BD7D-C2CF-4234-B98B-9789FE0FD848}">
      <dgm:prSet/>
      <dgm:spPr/>
      <dgm:t>
        <a:bodyPr/>
        <a:lstStyle/>
        <a:p>
          <a:endParaRPr lang="en-PK"/>
        </a:p>
      </dgm:t>
    </dgm:pt>
    <dgm:pt modelId="{94E45DD8-2152-47B4-AE0D-B7C3B49F7B7E}" type="sibTrans" cxnId="{D0A4BD7D-C2CF-4234-B98B-9789FE0FD848}">
      <dgm:prSet/>
      <dgm:spPr/>
      <dgm:t>
        <a:bodyPr/>
        <a:lstStyle/>
        <a:p>
          <a:endParaRPr lang="en-PK"/>
        </a:p>
      </dgm:t>
    </dgm:pt>
    <dgm:pt modelId="{1C4FBF22-E538-42EC-8179-49E247FAD97F}" type="pres">
      <dgm:prSet presAssocID="{0D7507A2-DF02-4ADA-8437-0FE1EC968AB0}" presName="Name0" presStyleCnt="0">
        <dgm:presLayoutVars>
          <dgm:chPref val="1"/>
          <dgm:dir/>
          <dgm:animOne val="branch"/>
          <dgm:animLvl val="lvl"/>
          <dgm:resizeHandles val="exact"/>
        </dgm:presLayoutVars>
      </dgm:prSet>
      <dgm:spPr/>
      <dgm:t>
        <a:bodyPr/>
        <a:lstStyle/>
        <a:p>
          <a:endParaRPr lang="en-US"/>
        </a:p>
      </dgm:t>
    </dgm:pt>
    <dgm:pt modelId="{C888A109-B360-4095-AFB5-02FAB68A41CA}" type="pres">
      <dgm:prSet presAssocID="{FD613DA3-41E7-4E3C-8D65-8029F627A1C3}" presName="root1" presStyleCnt="0"/>
      <dgm:spPr/>
    </dgm:pt>
    <dgm:pt modelId="{B214D395-5612-4EB4-A446-03AB64429431}" type="pres">
      <dgm:prSet presAssocID="{FD613DA3-41E7-4E3C-8D65-8029F627A1C3}" presName="LevelOneTextNode" presStyleLbl="node0" presStyleIdx="0" presStyleCnt="1" custLinFactNeighborX="-552" custLinFactNeighborY="81">
        <dgm:presLayoutVars>
          <dgm:chPref val="3"/>
        </dgm:presLayoutVars>
      </dgm:prSet>
      <dgm:spPr/>
      <dgm:t>
        <a:bodyPr/>
        <a:lstStyle/>
        <a:p>
          <a:endParaRPr lang="en-US"/>
        </a:p>
      </dgm:t>
    </dgm:pt>
    <dgm:pt modelId="{1C453EED-7327-4CEF-8B80-9396D2067624}" type="pres">
      <dgm:prSet presAssocID="{FD613DA3-41E7-4E3C-8D65-8029F627A1C3}" presName="level2hierChild" presStyleCnt="0"/>
      <dgm:spPr/>
    </dgm:pt>
    <dgm:pt modelId="{C4F7E16A-98E3-48D6-99A0-FF4831865C3B}" type="pres">
      <dgm:prSet presAssocID="{1A73BC9D-3F24-4288-B47C-2E0F399E5DC1}" presName="conn2-1" presStyleLbl="parChTrans1D2" presStyleIdx="0" presStyleCnt="2"/>
      <dgm:spPr/>
      <dgm:t>
        <a:bodyPr/>
        <a:lstStyle/>
        <a:p>
          <a:endParaRPr lang="en-US"/>
        </a:p>
      </dgm:t>
    </dgm:pt>
    <dgm:pt modelId="{821A9676-FFB2-4BB2-8C28-520FBBAC199E}" type="pres">
      <dgm:prSet presAssocID="{1A73BC9D-3F24-4288-B47C-2E0F399E5DC1}" presName="connTx" presStyleLbl="parChTrans1D2" presStyleIdx="0" presStyleCnt="2"/>
      <dgm:spPr/>
      <dgm:t>
        <a:bodyPr/>
        <a:lstStyle/>
        <a:p>
          <a:endParaRPr lang="en-US"/>
        </a:p>
      </dgm:t>
    </dgm:pt>
    <dgm:pt modelId="{F8A1209A-3DDA-4BFC-955F-B4C40CEBE647}" type="pres">
      <dgm:prSet presAssocID="{300C9F44-F7B3-4A14-8FB3-8A2FB3B46E81}" presName="root2" presStyleCnt="0"/>
      <dgm:spPr/>
    </dgm:pt>
    <dgm:pt modelId="{BF03CB33-807D-4797-A1BF-ED608364F071}" type="pres">
      <dgm:prSet presAssocID="{300C9F44-F7B3-4A14-8FB3-8A2FB3B46E81}" presName="LevelTwoTextNode" presStyleLbl="node2" presStyleIdx="0" presStyleCnt="2" custLinFactNeighborX="-915" custLinFactNeighborY="-1921">
        <dgm:presLayoutVars>
          <dgm:chPref val="3"/>
        </dgm:presLayoutVars>
      </dgm:prSet>
      <dgm:spPr/>
      <dgm:t>
        <a:bodyPr/>
        <a:lstStyle/>
        <a:p>
          <a:endParaRPr lang="en-US"/>
        </a:p>
      </dgm:t>
    </dgm:pt>
    <dgm:pt modelId="{6BBDCFFF-16E1-4D80-9063-B16CA2A3DE37}" type="pres">
      <dgm:prSet presAssocID="{300C9F44-F7B3-4A14-8FB3-8A2FB3B46E81}" presName="level3hierChild" presStyleCnt="0"/>
      <dgm:spPr/>
    </dgm:pt>
    <dgm:pt modelId="{DE270158-360E-49EE-8CF8-BD61A580A36D}" type="pres">
      <dgm:prSet presAssocID="{FF7C4557-952B-4EF2-A2BF-EB45E02730EB}" presName="conn2-1" presStyleLbl="parChTrans1D3" presStyleIdx="0" presStyleCnt="3"/>
      <dgm:spPr/>
      <dgm:t>
        <a:bodyPr/>
        <a:lstStyle/>
        <a:p>
          <a:endParaRPr lang="en-US"/>
        </a:p>
      </dgm:t>
    </dgm:pt>
    <dgm:pt modelId="{B2C9D941-CDFF-481F-BACA-F660F94E288E}" type="pres">
      <dgm:prSet presAssocID="{FF7C4557-952B-4EF2-A2BF-EB45E02730EB}" presName="connTx" presStyleLbl="parChTrans1D3" presStyleIdx="0" presStyleCnt="3"/>
      <dgm:spPr/>
      <dgm:t>
        <a:bodyPr/>
        <a:lstStyle/>
        <a:p>
          <a:endParaRPr lang="en-US"/>
        </a:p>
      </dgm:t>
    </dgm:pt>
    <dgm:pt modelId="{C508B049-071D-48BA-9FA1-B5DE9510A063}" type="pres">
      <dgm:prSet presAssocID="{75486ED6-FC10-4E39-8208-6B49824FC3B4}" presName="root2" presStyleCnt="0"/>
      <dgm:spPr/>
    </dgm:pt>
    <dgm:pt modelId="{29553B57-E045-4775-AC7F-5CF84E2746B7}" type="pres">
      <dgm:prSet presAssocID="{75486ED6-FC10-4E39-8208-6B49824FC3B4}" presName="LevelTwoTextNode" presStyleLbl="node3" presStyleIdx="0" presStyleCnt="2">
        <dgm:presLayoutVars>
          <dgm:chPref val="3"/>
        </dgm:presLayoutVars>
      </dgm:prSet>
      <dgm:spPr/>
      <dgm:t>
        <a:bodyPr/>
        <a:lstStyle/>
        <a:p>
          <a:endParaRPr lang="en-US"/>
        </a:p>
      </dgm:t>
    </dgm:pt>
    <dgm:pt modelId="{7E02547B-9D7E-4019-A0CE-467073CB272D}" type="pres">
      <dgm:prSet presAssocID="{75486ED6-FC10-4E39-8208-6B49824FC3B4}" presName="level3hierChild" presStyleCnt="0"/>
      <dgm:spPr/>
    </dgm:pt>
    <dgm:pt modelId="{02E20D66-44D2-4FAD-8658-CCDBBF94BCDA}" type="pres">
      <dgm:prSet presAssocID="{E34E7593-AFEF-4B55-ADB2-6228A6121902}" presName="conn2-1" presStyleLbl="parChTrans1D2" presStyleIdx="1" presStyleCnt="2"/>
      <dgm:spPr/>
      <dgm:t>
        <a:bodyPr/>
        <a:lstStyle/>
        <a:p>
          <a:endParaRPr lang="en-US"/>
        </a:p>
      </dgm:t>
    </dgm:pt>
    <dgm:pt modelId="{BA06DB0F-D2A5-4E23-855F-D7CF1B25A8A6}" type="pres">
      <dgm:prSet presAssocID="{E34E7593-AFEF-4B55-ADB2-6228A6121902}" presName="connTx" presStyleLbl="parChTrans1D2" presStyleIdx="1" presStyleCnt="2"/>
      <dgm:spPr/>
      <dgm:t>
        <a:bodyPr/>
        <a:lstStyle/>
        <a:p>
          <a:endParaRPr lang="en-US"/>
        </a:p>
      </dgm:t>
    </dgm:pt>
    <dgm:pt modelId="{2C76CFAF-5E57-4AF6-B900-B2771B83DFDD}" type="pres">
      <dgm:prSet presAssocID="{348C42BD-D4B6-4B98-9184-115CC50D849A}" presName="root2" presStyleCnt="0"/>
      <dgm:spPr/>
    </dgm:pt>
    <dgm:pt modelId="{ABC31F9E-DA42-4AAC-8087-9F9B43EF470C}" type="pres">
      <dgm:prSet presAssocID="{348C42BD-D4B6-4B98-9184-115CC50D849A}" presName="LevelTwoTextNode" presStyleLbl="node2" presStyleIdx="1" presStyleCnt="2">
        <dgm:presLayoutVars>
          <dgm:chPref val="3"/>
        </dgm:presLayoutVars>
      </dgm:prSet>
      <dgm:spPr/>
      <dgm:t>
        <a:bodyPr/>
        <a:lstStyle/>
        <a:p>
          <a:endParaRPr lang="en-US"/>
        </a:p>
      </dgm:t>
    </dgm:pt>
    <dgm:pt modelId="{BEEC9912-E272-4D8E-90F4-7849D24BE78D}" type="pres">
      <dgm:prSet presAssocID="{348C42BD-D4B6-4B98-9184-115CC50D849A}" presName="level3hierChild" presStyleCnt="0"/>
      <dgm:spPr/>
    </dgm:pt>
    <dgm:pt modelId="{5D9FAEC2-9E71-460E-9261-087548D93087}" type="pres">
      <dgm:prSet presAssocID="{C6295DEF-D0EF-4F75-9C9B-0A6640F8615D}" presName="conn2-1" presStyleLbl="parChTrans1D3" presStyleIdx="1" presStyleCnt="3"/>
      <dgm:spPr/>
      <dgm:t>
        <a:bodyPr/>
        <a:lstStyle/>
        <a:p>
          <a:endParaRPr lang="en-US"/>
        </a:p>
      </dgm:t>
    </dgm:pt>
    <dgm:pt modelId="{7645349E-1477-4F2A-8B5E-6912271D036B}" type="pres">
      <dgm:prSet presAssocID="{C6295DEF-D0EF-4F75-9C9B-0A6640F8615D}" presName="connTx" presStyleLbl="parChTrans1D3" presStyleIdx="1" presStyleCnt="3"/>
      <dgm:spPr/>
      <dgm:t>
        <a:bodyPr/>
        <a:lstStyle/>
        <a:p>
          <a:endParaRPr lang="en-US"/>
        </a:p>
      </dgm:t>
    </dgm:pt>
    <dgm:pt modelId="{68B9A36B-9BED-4CDE-9FEA-F752EBC55AD3}" type="pres">
      <dgm:prSet presAssocID="{FDE8B148-91F6-4DB6-900E-F8751459121B}" presName="root2" presStyleCnt="0"/>
      <dgm:spPr/>
    </dgm:pt>
    <dgm:pt modelId="{F93E2B5E-7BFB-403B-9A1B-56B88220658E}" type="pres">
      <dgm:prSet presAssocID="{FDE8B148-91F6-4DB6-900E-F8751459121B}" presName="LevelTwoTextNode" presStyleLbl="asst2" presStyleIdx="0" presStyleCnt="4">
        <dgm:presLayoutVars>
          <dgm:chPref val="3"/>
        </dgm:presLayoutVars>
      </dgm:prSet>
      <dgm:spPr/>
      <dgm:t>
        <a:bodyPr/>
        <a:lstStyle/>
        <a:p>
          <a:endParaRPr lang="en-US"/>
        </a:p>
      </dgm:t>
    </dgm:pt>
    <dgm:pt modelId="{F9D9C6D1-14F1-4F80-8069-18607557428A}" type="pres">
      <dgm:prSet presAssocID="{FDE8B148-91F6-4DB6-900E-F8751459121B}" presName="level3hierChild" presStyleCnt="0"/>
      <dgm:spPr/>
    </dgm:pt>
    <dgm:pt modelId="{0EE40491-9B2E-42D6-A67A-381AC887A6D2}" type="pres">
      <dgm:prSet presAssocID="{DBA00FA2-5FB9-4BEA-AB06-1004E9B3F151}" presName="conn2-1" presStyleLbl="parChTrans1D4" presStyleIdx="0" presStyleCnt="5"/>
      <dgm:spPr/>
      <dgm:t>
        <a:bodyPr/>
        <a:lstStyle/>
        <a:p>
          <a:endParaRPr lang="en-US"/>
        </a:p>
      </dgm:t>
    </dgm:pt>
    <dgm:pt modelId="{C9427868-9E4B-41D6-B878-EEB094DD7C82}" type="pres">
      <dgm:prSet presAssocID="{DBA00FA2-5FB9-4BEA-AB06-1004E9B3F151}" presName="connTx" presStyleLbl="parChTrans1D4" presStyleIdx="0" presStyleCnt="5"/>
      <dgm:spPr/>
      <dgm:t>
        <a:bodyPr/>
        <a:lstStyle/>
        <a:p>
          <a:endParaRPr lang="en-US"/>
        </a:p>
      </dgm:t>
    </dgm:pt>
    <dgm:pt modelId="{35F6B537-0EA4-4684-AFD8-0DC522C98B39}" type="pres">
      <dgm:prSet presAssocID="{B20C8CBF-CF9B-4A48-B8CC-B56E9E365CFB}" presName="root2" presStyleCnt="0"/>
      <dgm:spPr/>
    </dgm:pt>
    <dgm:pt modelId="{672252C8-FB0C-4E65-8CF8-2A8E27888CD5}" type="pres">
      <dgm:prSet presAssocID="{B20C8CBF-CF9B-4A48-B8CC-B56E9E365CFB}" presName="LevelTwoTextNode" presStyleLbl="asst2" presStyleIdx="1" presStyleCnt="4">
        <dgm:presLayoutVars>
          <dgm:chPref val="3"/>
        </dgm:presLayoutVars>
      </dgm:prSet>
      <dgm:spPr/>
      <dgm:t>
        <a:bodyPr/>
        <a:lstStyle/>
        <a:p>
          <a:endParaRPr lang="en-US"/>
        </a:p>
      </dgm:t>
    </dgm:pt>
    <dgm:pt modelId="{7D26D5C0-4F1B-43E8-9BE9-99571B516C71}" type="pres">
      <dgm:prSet presAssocID="{B20C8CBF-CF9B-4A48-B8CC-B56E9E365CFB}" presName="level3hierChild" presStyleCnt="0"/>
      <dgm:spPr/>
    </dgm:pt>
    <dgm:pt modelId="{E63B4556-69D1-4B97-AD95-0B519E24F035}" type="pres">
      <dgm:prSet presAssocID="{3B5725A2-6B39-42C2-9CDE-A1CFA3BCFCB9}" presName="conn2-1" presStyleLbl="parChTrans1D4" presStyleIdx="1" presStyleCnt="5"/>
      <dgm:spPr/>
      <dgm:t>
        <a:bodyPr/>
        <a:lstStyle/>
        <a:p>
          <a:endParaRPr lang="en-US"/>
        </a:p>
      </dgm:t>
    </dgm:pt>
    <dgm:pt modelId="{6E614E99-4EA1-44EF-8822-9E2FF89F0C6E}" type="pres">
      <dgm:prSet presAssocID="{3B5725A2-6B39-42C2-9CDE-A1CFA3BCFCB9}" presName="connTx" presStyleLbl="parChTrans1D4" presStyleIdx="1" presStyleCnt="5"/>
      <dgm:spPr/>
      <dgm:t>
        <a:bodyPr/>
        <a:lstStyle/>
        <a:p>
          <a:endParaRPr lang="en-US"/>
        </a:p>
      </dgm:t>
    </dgm:pt>
    <dgm:pt modelId="{8EE8A3F0-27C1-4CCB-ABE2-833B0193A76F}" type="pres">
      <dgm:prSet presAssocID="{B0728F89-575B-479D-B348-E6701D000823}" presName="root2" presStyleCnt="0"/>
      <dgm:spPr/>
    </dgm:pt>
    <dgm:pt modelId="{DB0A8E27-F67B-43ED-90A9-096C2BF8CED5}" type="pres">
      <dgm:prSet presAssocID="{B0728F89-575B-479D-B348-E6701D000823}" presName="LevelTwoTextNode" presStyleLbl="asst2" presStyleIdx="2" presStyleCnt="4">
        <dgm:presLayoutVars>
          <dgm:chPref val="3"/>
        </dgm:presLayoutVars>
      </dgm:prSet>
      <dgm:spPr/>
      <dgm:t>
        <a:bodyPr/>
        <a:lstStyle/>
        <a:p>
          <a:endParaRPr lang="en-US"/>
        </a:p>
      </dgm:t>
    </dgm:pt>
    <dgm:pt modelId="{43E3953C-C8F2-4271-8989-5D6782E4B861}" type="pres">
      <dgm:prSet presAssocID="{B0728F89-575B-479D-B348-E6701D000823}" presName="level3hierChild" presStyleCnt="0"/>
      <dgm:spPr/>
    </dgm:pt>
    <dgm:pt modelId="{35212CC7-49BF-47B1-9E06-DC498BBBDD9D}" type="pres">
      <dgm:prSet presAssocID="{9474E95A-64D9-4604-96FE-E129191B5A4D}" presName="conn2-1" presStyleLbl="parChTrans1D4" presStyleIdx="2" presStyleCnt="5"/>
      <dgm:spPr/>
      <dgm:t>
        <a:bodyPr/>
        <a:lstStyle/>
        <a:p>
          <a:endParaRPr lang="en-US"/>
        </a:p>
      </dgm:t>
    </dgm:pt>
    <dgm:pt modelId="{3F6F63F1-6899-4934-BDE0-AE688A55A046}" type="pres">
      <dgm:prSet presAssocID="{9474E95A-64D9-4604-96FE-E129191B5A4D}" presName="connTx" presStyleLbl="parChTrans1D4" presStyleIdx="2" presStyleCnt="5"/>
      <dgm:spPr/>
      <dgm:t>
        <a:bodyPr/>
        <a:lstStyle/>
        <a:p>
          <a:endParaRPr lang="en-US"/>
        </a:p>
      </dgm:t>
    </dgm:pt>
    <dgm:pt modelId="{1CD6947A-794A-4FCE-A673-EB258BEB8C5F}" type="pres">
      <dgm:prSet presAssocID="{B1ECF844-D2E0-4D44-BFA3-A1AF7CC9695A}" presName="root2" presStyleCnt="0"/>
      <dgm:spPr/>
    </dgm:pt>
    <dgm:pt modelId="{A2EC2599-BC04-40EC-9911-1E497492652A}" type="pres">
      <dgm:prSet presAssocID="{B1ECF844-D2E0-4D44-BFA3-A1AF7CC9695A}" presName="LevelTwoTextNode" presStyleLbl="asst2" presStyleIdx="3" presStyleCnt="4">
        <dgm:presLayoutVars>
          <dgm:chPref val="3"/>
        </dgm:presLayoutVars>
      </dgm:prSet>
      <dgm:spPr/>
      <dgm:t>
        <a:bodyPr/>
        <a:lstStyle/>
        <a:p>
          <a:endParaRPr lang="en-US"/>
        </a:p>
      </dgm:t>
    </dgm:pt>
    <dgm:pt modelId="{D1AC0184-117A-4C9B-ABE2-376826386BBC}" type="pres">
      <dgm:prSet presAssocID="{B1ECF844-D2E0-4D44-BFA3-A1AF7CC9695A}" presName="level3hierChild" presStyleCnt="0"/>
      <dgm:spPr/>
    </dgm:pt>
    <dgm:pt modelId="{8F2A6956-FD2C-446A-874E-7C74D1DAD1F1}" type="pres">
      <dgm:prSet presAssocID="{97272DDB-9A18-4E8A-B9E0-7D3013232EFB}" presName="conn2-1" presStyleLbl="parChTrans1D3" presStyleIdx="2" presStyleCnt="3"/>
      <dgm:spPr/>
      <dgm:t>
        <a:bodyPr/>
        <a:lstStyle/>
        <a:p>
          <a:endParaRPr lang="en-US"/>
        </a:p>
      </dgm:t>
    </dgm:pt>
    <dgm:pt modelId="{EE62C84A-0CB1-465D-8702-62F72870EBDF}" type="pres">
      <dgm:prSet presAssocID="{97272DDB-9A18-4E8A-B9E0-7D3013232EFB}" presName="connTx" presStyleLbl="parChTrans1D3" presStyleIdx="2" presStyleCnt="3"/>
      <dgm:spPr/>
      <dgm:t>
        <a:bodyPr/>
        <a:lstStyle/>
        <a:p>
          <a:endParaRPr lang="en-US"/>
        </a:p>
      </dgm:t>
    </dgm:pt>
    <dgm:pt modelId="{20FF5706-5FD5-405C-871D-7A2980BD54B1}" type="pres">
      <dgm:prSet presAssocID="{DAA66494-348E-43FA-9183-DF8971C7549F}" presName="root2" presStyleCnt="0"/>
      <dgm:spPr/>
    </dgm:pt>
    <dgm:pt modelId="{72AD5D72-347B-46A4-A38E-94A6279BA466}" type="pres">
      <dgm:prSet presAssocID="{DAA66494-348E-43FA-9183-DF8971C7549F}" presName="LevelTwoTextNode" presStyleLbl="node3" presStyleIdx="1" presStyleCnt="2">
        <dgm:presLayoutVars>
          <dgm:chPref val="3"/>
        </dgm:presLayoutVars>
      </dgm:prSet>
      <dgm:spPr/>
      <dgm:t>
        <a:bodyPr/>
        <a:lstStyle/>
        <a:p>
          <a:endParaRPr lang="en-US"/>
        </a:p>
      </dgm:t>
    </dgm:pt>
    <dgm:pt modelId="{DEFD2FF9-5275-4CF4-8B5F-871F474968A7}" type="pres">
      <dgm:prSet presAssocID="{DAA66494-348E-43FA-9183-DF8971C7549F}" presName="level3hierChild" presStyleCnt="0"/>
      <dgm:spPr/>
    </dgm:pt>
    <dgm:pt modelId="{077655C7-B6B3-4C3B-BCE6-6A2675028D53}" type="pres">
      <dgm:prSet presAssocID="{EF9985F9-9B24-41CA-8FBE-C4C665CB604C}" presName="conn2-1" presStyleLbl="parChTrans1D4" presStyleIdx="3" presStyleCnt="5"/>
      <dgm:spPr/>
      <dgm:t>
        <a:bodyPr/>
        <a:lstStyle/>
        <a:p>
          <a:endParaRPr lang="en-US"/>
        </a:p>
      </dgm:t>
    </dgm:pt>
    <dgm:pt modelId="{5070132B-54BA-4BA3-9303-B18394C5186B}" type="pres">
      <dgm:prSet presAssocID="{EF9985F9-9B24-41CA-8FBE-C4C665CB604C}" presName="connTx" presStyleLbl="parChTrans1D4" presStyleIdx="3" presStyleCnt="5"/>
      <dgm:spPr/>
      <dgm:t>
        <a:bodyPr/>
        <a:lstStyle/>
        <a:p>
          <a:endParaRPr lang="en-US"/>
        </a:p>
      </dgm:t>
    </dgm:pt>
    <dgm:pt modelId="{016C7071-9A9B-4574-BD84-1F8B1F232F04}" type="pres">
      <dgm:prSet presAssocID="{A2D5DF33-446D-4F68-9BE3-4E3F42048F3A}" presName="root2" presStyleCnt="0"/>
      <dgm:spPr/>
    </dgm:pt>
    <dgm:pt modelId="{9AC3E851-0262-474A-9BF6-DC7E5ACDAAFA}" type="pres">
      <dgm:prSet presAssocID="{A2D5DF33-446D-4F68-9BE3-4E3F42048F3A}" presName="LevelTwoTextNode" presStyleLbl="node4" presStyleIdx="0" presStyleCnt="2">
        <dgm:presLayoutVars>
          <dgm:chPref val="3"/>
        </dgm:presLayoutVars>
      </dgm:prSet>
      <dgm:spPr/>
      <dgm:t>
        <a:bodyPr/>
        <a:lstStyle/>
        <a:p>
          <a:endParaRPr lang="en-US"/>
        </a:p>
      </dgm:t>
    </dgm:pt>
    <dgm:pt modelId="{252BE2EF-4E9A-4A7A-94E5-D698427DF23D}" type="pres">
      <dgm:prSet presAssocID="{A2D5DF33-446D-4F68-9BE3-4E3F42048F3A}" presName="level3hierChild" presStyleCnt="0"/>
      <dgm:spPr/>
    </dgm:pt>
    <dgm:pt modelId="{CE715201-037B-4F94-9737-0E35AAE467CA}" type="pres">
      <dgm:prSet presAssocID="{E3FA5308-4AA8-4913-A061-B38BB48CC967}" presName="conn2-1" presStyleLbl="parChTrans1D4" presStyleIdx="4" presStyleCnt="5"/>
      <dgm:spPr/>
      <dgm:t>
        <a:bodyPr/>
        <a:lstStyle/>
        <a:p>
          <a:endParaRPr lang="en-US"/>
        </a:p>
      </dgm:t>
    </dgm:pt>
    <dgm:pt modelId="{768A0011-F735-4604-A026-AD1EA1D8541D}" type="pres">
      <dgm:prSet presAssocID="{E3FA5308-4AA8-4913-A061-B38BB48CC967}" presName="connTx" presStyleLbl="parChTrans1D4" presStyleIdx="4" presStyleCnt="5"/>
      <dgm:spPr/>
      <dgm:t>
        <a:bodyPr/>
        <a:lstStyle/>
        <a:p>
          <a:endParaRPr lang="en-US"/>
        </a:p>
      </dgm:t>
    </dgm:pt>
    <dgm:pt modelId="{187190BE-0F0F-443E-9476-67FA58F81DD8}" type="pres">
      <dgm:prSet presAssocID="{AA3C351B-6B4D-4A00-9E8A-DA576D369A53}" presName="root2" presStyleCnt="0"/>
      <dgm:spPr/>
    </dgm:pt>
    <dgm:pt modelId="{DCD37F93-824D-48A0-8D17-C4369D70349B}" type="pres">
      <dgm:prSet presAssocID="{AA3C351B-6B4D-4A00-9E8A-DA576D369A53}" presName="LevelTwoTextNode" presStyleLbl="node4" presStyleIdx="1" presStyleCnt="2">
        <dgm:presLayoutVars>
          <dgm:chPref val="3"/>
        </dgm:presLayoutVars>
      </dgm:prSet>
      <dgm:spPr/>
      <dgm:t>
        <a:bodyPr/>
        <a:lstStyle/>
        <a:p>
          <a:endParaRPr lang="en-US"/>
        </a:p>
      </dgm:t>
    </dgm:pt>
    <dgm:pt modelId="{24EF7654-2110-4BED-97A0-B3E47B914A3F}" type="pres">
      <dgm:prSet presAssocID="{AA3C351B-6B4D-4A00-9E8A-DA576D369A53}" presName="level3hierChild" presStyleCnt="0"/>
      <dgm:spPr/>
    </dgm:pt>
  </dgm:ptLst>
  <dgm:cxnLst>
    <dgm:cxn modelId="{CE226578-D589-4967-AE2E-78EB1F2F7F29}" type="presOf" srcId="{9474E95A-64D9-4604-96FE-E129191B5A4D}" destId="{3F6F63F1-6899-4934-BDE0-AE688A55A046}" srcOrd="1" destOrd="0" presId="urn:microsoft.com/office/officeart/2008/layout/HorizontalMultiLevelHierarchy"/>
    <dgm:cxn modelId="{4A7BC88C-4F27-4A9A-A199-B6D262056705}" srcId="{FD613DA3-41E7-4E3C-8D65-8029F627A1C3}" destId="{300C9F44-F7B3-4A14-8FB3-8A2FB3B46E81}" srcOrd="0" destOrd="0" parTransId="{1A73BC9D-3F24-4288-B47C-2E0F399E5DC1}" sibTransId="{CAF3B4CE-B392-4734-83F2-EFF329300BDC}"/>
    <dgm:cxn modelId="{5FFB7EA5-880E-43B2-A450-AD970CEF994B}" type="presOf" srcId="{FD613DA3-41E7-4E3C-8D65-8029F627A1C3}" destId="{B214D395-5612-4EB4-A446-03AB64429431}" srcOrd="0" destOrd="0" presId="urn:microsoft.com/office/officeart/2008/layout/HorizontalMultiLevelHierarchy"/>
    <dgm:cxn modelId="{ED000470-61E4-4691-B9B4-9354AF10D489}" srcId="{FDE8B148-91F6-4DB6-900E-F8751459121B}" destId="{B0728F89-575B-479D-B348-E6701D000823}" srcOrd="1" destOrd="0" parTransId="{3B5725A2-6B39-42C2-9CDE-A1CFA3BCFCB9}" sibTransId="{5355B73D-C19F-4D18-B5EE-7C9BF0356993}"/>
    <dgm:cxn modelId="{C8D9F6C5-658B-4DC0-998C-B0BC1A10E9C0}" type="presOf" srcId="{3B5725A2-6B39-42C2-9CDE-A1CFA3BCFCB9}" destId="{E63B4556-69D1-4B97-AD95-0B519E24F035}" srcOrd="0" destOrd="0" presId="urn:microsoft.com/office/officeart/2008/layout/HorizontalMultiLevelHierarchy"/>
    <dgm:cxn modelId="{8F0C7E03-CB40-4A68-93DA-C5E6D33793AC}" type="presOf" srcId="{B1ECF844-D2E0-4D44-BFA3-A1AF7CC9695A}" destId="{A2EC2599-BC04-40EC-9911-1E497492652A}" srcOrd="0" destOrd="0" presId="urn:microsoft.com/office/officeart/2008/layout/HorizontalMultiLevelHierarchy"/>
    <dgm:cxn modelId="{3311A3CC-30B7-4099-905E-1DA489C51A39}" srcId="{FDE8B148-91F6-4DB6-900E-F8751459121B}" destId="{B1ECF844-D2E0-4D44-BFA3-A1AF7CC9695A}" srcOrd="2" destOrd="0" parTransId="{9474E95A-64D9-4604-96FE-E129191B5A4D}" sibTransId="{A1A2FE57-DCFC-467F-8804-57427FC34DA0}"/>
    <dgm:cxn modelId="{4A19A62E-E976-41DA-80AF-6A10F1FBCEA4}" type="presOf" srcId="{1A73BC9D-3F24-4288-B47C-2E0F399E5DC1}" destId="{C4F7E16A-98E3-48D6-99A0-FF4831865C3B}" srcOrd="0" destOrd="0" presId="urn:microsoft.com/office/officeart/2008/layout/HorizontalMultiLevelHierarchy"/>
    <dgm:cxn modelId="{FBAE9F01-0C91-4786-8FD1-C6F0F3D468BB}" type="presOf" srcId="{E3FA5308-4AA8-4913-A061-B38BB48CC967}" destId="{CE715201-037B-4F94-9737-0E35AAE467CA}" srcOrd="0" destOrd="0" presId="urn:microsoft.com/office/officeart/2008/layout/HorizontalMultiLevelHierarchy"/>
    <dgm:cxn modelId="{1DA70365-55BE-4455-8BEA-FF7E509E8C8E}" type="presOf" srcId="{97272DDB-9A18-4E8A-B9E0-7D3013232EFB}" destId="{EE62C84A-0CB1-465D-8702-62F72870EBDF}" srcOrd="1" destOrd="0" presId="urn:microsoft.com/office/officeart/2008/layout/HorizontalMultiLevelHierarchy"/>
    <dgm:cxn modelId="{C9895759-9FE7-476D-AAC4-56BAB368B9EA}" srcId="{DAA66494-348E-43FA-9183-DF8971C7549F}" destId="{A2D5DF33-446D-4F68-9BE3-4E3F42048F3A}" srcOrd="0" destOrd="0" parTransId="{EF9985F9-9B24-41CA-8FBE-C4C665CB604C}" sibTransId="{5F10C5A5-A6B9-417F-BFFA-648A3E05C2C8}"/>
    <dgm:cxn modelId="{29ED569B-46B9-45D4-97AD-84403A834844}" type="presOf" srcId="{EF9985F9-9B24-41CA-8FBE-C4C665CB604C}" destId="{5070132B-54BA-4BA3-9303-B18394C5186B}" srcOrd="1" destOrd="0" presId="urn:microsoft.com/office/officeart/2008/layout/HorizontalMultiLevelHierarchy"/>
    <dgm:cxn modelId="{33EE039A-A504-414A-9C2A-5D7EDCD7AC5A}" srcId="{FD613DA3-41E7-4E3C-8D65-8029F627A1C3}" destId="{348C42BD-D4B6-4B98-9184-115CC50D849A}" srcOrd="1" destOrd="0" parTransId="{E34E7593-AFEF-4B55-ADB2-6228A6121902}" sibTransId="{0DB463EB-98D7-4EFB-AB99-227AC174EBB8}"/>
    <dgm:cxn modelId="{903C1330-BDBA-4BF3-8A49-1F15D18833BB}" type="presOf" srcId="{E3FA5308-4AA8-4913-A061-B38BB48CC967}" destId="{768A0011-F735-4604-A026-AD1EA1D8541D}" srcOrd="1" destOrd="0" presId="urn:microsoft.com/office/officeart/2008/layout/HorizontalMultiLevelHierarchy"/>
    <dgm:cxn modelId="{409D91BB-7E38-4C71-AAF8-198A20E18C10}" srcId="{348C42BD-D4B6-4B98-9184-115CC50D849A}" destId="{DAA66494-348E-43FA-9183-DF8971C7549F}" srcOrd="1" destOrd="0" parTransId="{97272DDB-9A18-4E8A-B9E0-7D3013232EFB}" sibTransId="{5039A6FA-AC6B-4098-98E4-D0D7085F0565}"/>
    <dgm:cxn modelId="{C00175CE-F6BA-4803-A423-325FFBCD0109}" type="presOf" srcId="{1A73BC9D-3F24-4288-B47C-2E0F399E5DC1}" destId="{821A9676-FFB2-4BB2-8C28-520FBBAC199E}" srcOrd="1" destOrd="0" presId="urn:microsoft.com/office/officeart/2008/layout/HorizontalMultiLevelHierarchy"/>
    <dgm:cxn modelId="{EE2268DE-93AC-4DF7-A2A3-5681A98E2ED9}" type="presOf" srcId="{FF7C4557-952B-4EF2-A2BF-EB45E02730EB}" destId="{B2C9D941-CDFF-481F-BACA-F660F94E288E}" srcOrd="1" destOrd="0" presId="urn:microsoft.com/office/officeart/2008/layout/HorizontalMultiLevelHierarchy"/>
    <dgm:cxn modelId="{5E4B18C1-38E1-4EED-9E48-0AABA3B2C3D9}" type="presOf" srcId="{DAA66494-348E-43FA-9183-DF8971C7549F}" destId="{72AD5D72-347B-46A4-A38E-94A6279BA466}" srcOrd="0" destOrd="0" presId="urn:microsoft.com/office/officeart/2008/layout/HorizontalMultiLevelHierarchy"/>
    <dgm:cxn modelId="{FFCF30DC-A9F4-4014-9D8A-A0D31A92F45D}" type="presOf" srcId="{0D7507A2-DF02-4ADA-8437-0FE1EC968AB0}" destId="{1C4FBF22-E538-42EC-8179-49E247FAD97F}" srcOrd="0" destOrd="0" presId="urn:microsoft.com/office/officeart/2008/layout/HorizontalMultiLevelHierarchy"/>
    <dgm:cxn modelId="{0E9D3538-9938-4402-98BA-462F45341478}" type="presOf" srcId="{E34E7593-AFEF-4B55-ADB2-6228A6121902}" destId="{02E20D66-44D2-4FAD-8658-CCDBBF94BCDA}" srcOrd="0" destOrd="0" presId="urn:microsoft.com/office/officeart/2008/layout/HorizontalMultiLevelHierarchy"/>
    <dgm:cxn modelId="{7F0DA21C-7C54-41B0-9BD2-71D0959788A7}" type="presOf" srcId="{300C9F44-F7B3-4A14-8FB3-8A2FB3B46E81}" destId="{BF03CB33-807D-4797-A1BF-ED608364F071}" srcOrd="0" destOrd="0" presId="urn:microsoft.com/office/officeart/2008/layout/HorizontalMultiLevelHierarchy"/>
    <dgm:cxn modelId="{83C02B9D-42E6-4132-9EB9-D78CFEC9D94B}" type="presOf" srcId="{E34E7593-AFEF-4B55-ADB2-6228A6121902}" destId="{BA06DB0F-D2A5-4E23-855F-D7CF1B25A8A6}" srcOrd="1" destOrd="0" presId="urn:microsoft.com/office/officeart/2008/layout/HorizontalMultiLevelHierarchy"/>
    <dgm:cxn modelId="{669B33F1-1B66-4958-8006-439A34FDF87F}" srcId="{DAA66494-348E-43FA-9183-DF8971C7549F}" destId="{AA3C351B-6B4D-4A00-9E8A-DA576D369A53}" srcOrd="1" destOrd="0" parTransId="{E3FA5308-4AA8-4913-A061-B38BB48CC967}" sibTransId="{6273EE4B-7BA4-45BF-9006-5D10858DC4C2}"/>
    <dgm:cxn modelId="{05FA7A0B-0D92-47BA-A246-B5F082A1EDD7}" type="presOf" srcId="{FDE8B148-91F6-4DB6-900E-F8751459121B}" destId="{F93E2B5E-7BFB-403B-9A1B-56B88220658E}" srcOrd="0" destOrd="0" presId="urn:microsoft.com/office/officeart/2008/layout/HorizontalMultiLevelHierarchy"/>
    <dgm:cxn modelId="{6248ED83-AFF6-4DC2-9E9F-4073CC141787}" type="presOf" srcId="{9474E95A-64D9-4604-96FE-E129191B5A4D}" destId="{35212CC7-49BF-47B1-9E06-DC498BBBDD9D}" srcOrd="0" destOrd="0" presId="urn:microsoft.com/office/officeart/2008/layout/HorizontalMultiLevelHierarchy"/>
    <dgm:cxn modelId="{4E943A53-6780-4894-B1DF-B3A01E14E2C4}" type="presOf" srcId="{C6295DEF-D0EF-4F75-9C9B-0A6640F8615D}" destId="{7645349E-1477-4F2A-8B5E-6912271D036B}" srcOrd="1" destOrd="0" presId="urn:microsoft.com/office/officeart/2008/layout/HorizontalMultiLevelHierarchy"/>
    <dgm:cxn modelId="{7F48CD5E-6464-4C2D-92A8-DBEDC4AA7ACE}" type="presOf" srcId="{DBA00FA2-5FB9-4BEA-AB06-1004E9B3F151}" destId="{C9427868-9E4B-41D6-B878-EEB094DD7C82}" srcOrd="1" destOrd="0" presId="urn:microsoft.com/office/officeart/2008/layout/HorizontalMultiLevelHierarchy"/>
    <dgm:cxn modelId="{598D9E2D-B2BE-4A17-B7A8-A340FB165498}" type="presOf" srcId="{97272DDB-9A18-4E8A-B9E0-7D3013232EFB}" destId="{8F2A6956-FD2C-446A-874E-7C74D1DAD1F1}" srcOrd="0" destOrd="0" presId="urn:microsoft.com/office/officeart/2008/layout/HorizontalMultiLevelHierarchy"/>
    <dgm:cxn modelId="{6FCF178B-6209-4D17-B054-5B43CB46E8C7}" type="presOf" srcId="{A2D5DF33-446D-4F68-9BE3-4E3F42048F3A}" destId="{9AC3E851-0262-474A-9BF6-DC7E5ACDAAFA}" srcOrd="0" destOrd="0" presId="urn:microsoft.com/office/officeart/2008/layout/HorizontalMultiLevelHierarchy"/>
    <dgm:cxn modelId="{D0A4BD7D-C2CF-4234-B98B-9789FE0FD848}" srcId="{300C9F44-F7B3-4A14-8FB3-8A2FB3B46E81}" destId="{75486ED6-FC10-4E39-8208-6B49824FC3B4}" srcOrd="0" destOrd="0" parTransId="{FF7C4557-952B-4EF2-A2BF-EB45E02730EB}" sibTransId="{94E45DD8-2152-47B4-AE0D-B7C3B49F7B7E}"/>
    <dgm:cxn modelId="{4598DC6C-22FB-40B3-8522-E12862BAF3BC}" srcId="{0D7507A2-DF02-4ADA-8437-0FE1EC968AB0}" destId="{FD613DA3-41E7-4E3C-8D65-8029F627A1C3}" srcOrd="0" destOrd="0" parTransId="{45FD701E-9413-45AC-BFD5-FED77A4389C5}" sibTransId="{DE69F9F0-6C40-4F04-88CF-C566C37249F1}"/>
    <dgm:cxn modelId="{D57FDB91-81D8-4D9F-9911-EC2FFA6263E1}" type="presOf" srcId="{DBA00FA2-5FB9-4BEA-AB06-1004E9B3F151}" destId="{0EE40491-9B2E-42D6-A67A-381AC887A6D2}" srcOrd="0" destOrd="0" presId="urn:microsoft.com/office/officeart/2008/layout/HorizontalMultiLevelHierarchy"/>
    <dgm:cxn modelId="{4F74BF56-DB44-4BD3-AFEF-A7933EC9D057}" type="presOf" srcId="{3B5725A2-6B39-42C2-9CDE-A1CFA3BCFCB9}" destId="{6E614E99-4EA1-44EF-8822-9E2FF89F0C6E}" srcOrd="1" destOrd="0" presId="urn:microsoft.com/office/officeart/2008/layout/HorizontalMultiLevelHierarchy"/>
    <dgm:cxn modelId="{3EE1273B-8229-4CF8-ABBE-E7A40058A668}" type="presOf" srcId="{B0728F89-575B-479D-B348-E6701D000823}" destId="{DB0A8E27-F67B-43ED-90A9-096C2BF8CED5}" srcOrd="0" destOrd="0" presId="urn:microsoft.com/office/officeart/2008/layout/HorizontalMultiLevelHierarchy"/>
    <dgm:cxn modelId="{CC8BE025-7EE3-4938-BE1F-498784CA8EAF}" type="presOf" srcId="{FF7C4557-952B-4EF2-A2BF-EB45E02730EB}" destId="{DE270158-360E-49EE-8CF8-BD61A580A36D}" srcOrd="0" destOrd="0" presId="urn:microsoft.com/office/officeart/2008/layout/HorizontalMultiLevelHierarchy"/>
    <dgm:cxn modelId="{F07E9F94-9DB8-4FA0-8C07-469B0A717EF2}" type="presOf" srcId="{C6295DEF-D0EF-4F75-9C9B-0A6640F8615D}" destId="{5D9FAEC2-9E71-460E-9261-087548D93087}" srcOrd="0" destOrd="0" presId="urn:microsoft.com/office/officeart/2008/layout/HorizontalMultiLevelHierarchy"/>
    <dgm:cxn modelId="{1D615F27-902C-4714-97A3-5D7E80C95B49}" type="presOf" srcId="{75486ED6-FC10-4E39-8208-6B49824FC3B4}" destId="{29553B57-E045-4775-AC7F-5CF84E2746B7}" srcOrd="0" destOrd="0" presId="urn:microsoft.com/office/officeart/2008/layout/HorizontalMultiLevelHierarchy"/>
    <dgm:cxn modelId="{7F0007BC-BF38-42FD-95FD-4E542FCB1203}" type="presOf" srcId="{348C42BD-D4B6-4B98-9184-115CC50D849A}" destId="{ABC31F9E-DA42-4AAC-8087-9F9B43EF470C}" srcOrd="0" destOrd="0" presId="urn:microsoft.com/office/officeart/2008/layout/HorizontalMultiLevelHierarchy"/>
    <dgm:cxn modelId="{716C5A38-93FF-4E1F-AA37-CCF496E3B241}" type="presOf" srcId="{EF9985F9-9B24-41CA-8FBE-C4C665CB604C}" destId="{077655C7-B6B3-4C3B-BCE6-6A2675028D53}" srcOrd="0" destOrd="0" presId="urn:microsoft.com/office/officeart/2008/layout/HorizontalMultiLevelHierarchy"/>
    <dgm:cxn modelId="{5C1BB41C-511F-4160-8490-5D9834107E18}" srcId="{FDE8B148-91F6-4DB6-900E-F8751459121B}" destId="{B20C8CBF-CF9B-4A48-B8CC-B56E9E365CFB}" srcOrd="0" destOrd="0" parTransId="{DBA00FA2-5FB9-4BEA-AB06-1004E9B3F151}" sibTransId="{E3AC2266-583D-4C2A-9FDF-66B727F2C3ED}"/>
    <dgm:cxn modelId="{8CE31B29-8057-4223-A055-66904160B5CE}" type="presOf" srcId="{AA3C351B-6B4D-4A00-9E8A-DA576D369A53}" destId="{DCD37F93-824D-48A0-8D17-C4369D70349B}" srcOrd="0" destOrd="0" presId="urn:microsoft.com/office/officeart/2008/layout/HorizontalMultiLevelHierarchy"/>
    <dgm:cxn modelId="{51FF2724-87E0-4D55-B235-B97593542281}" type="presOf" srcId="{B20C8CBF-CF9B-4A48-B8CC-B56E9E365CFB}" destId="{672252C8-FB0C-4E65-8CF8-2A8E27888CD5}" srcOrd="0" destOrd="0" presId="urn:microsoft.com/office/officeart/2008/layout/HorizontalMultiLevelHierarchy"/>
    <dgm:cxn modelId="{7077AD15-051E-4E22-9649-9AB362FF8BCF}" srcId="{348C42BD-D4B6-4B98-9184-115CC50D849A}" destId="{FDE8B148-91F6-4DB6-900E-F8751459121B}" srcOrd="0" destOrd="0" parTransId="{C6295DEF-D0EF-4F75-9C9B-0A6640F8615D}" sibTransId="{AB1957C7-8947-4852-BDA4-781228D394CE}"/>
    <dgm:cxn modelId="{C9EAD630-B97D-4967-A347-BB95674A6D74}" type="presParOf" srcId="{1C4FBF22-E538-42EC-8179-49E247FAD97F}" destId="{C888A109-B360-4095-AFB5-02FAB68A41CA}" srcOrd="0" destOrd="0" presId="urn:microsoft.com/office/officeart/2008/layout/HorizontalMultiLevelHierarchy"/>
    <dgm:cxn modelId="{61412B2F-B47B-41C2-BEBC-039933F96B5B}" type="presParOf" srcId="{C888A109-B360-4095-AFB5-02FAB68A41CA}" destId="{B214D395-5612-4EB4-A446-03AB64429431}" srcOrd="0" destOrd="0" presId="urn:microsoft.com/office/officeart/2008/layout/HorizontalMultiLevelHierarchy"/>
    <dgm:cxn modelId="{C62525FF-8426-4BC4-A9A2-C5B17D5D45E9}" type="presParOf" srcId="{C888A109-B360-4095-AFB5-02FAB68A41CA}" destId="{1C453EED-7327-4CEF-8B80-9396D2067624}" srcOrd="1" destOrd="0" presId="urn:microsoft.com/office/officeart/2008/layout/HorizontalMultiLevelHierarchy"/>
    <dgm:cxn modelId="{DE198A6A-A0D8-428B-8C70-D8502B95683D}" type="presParOf" srcId="{1C453EED-7327-4CEF-8B80-9396D2067624}" destId="{C4F7E16A-98E3-48D6-99A0-FF4831865C3B}" srcOrd="0" destOrd="0" presId="urn:microsoft.com/office/officeart/2008/layout/HorizontalMultiLevelHierarchy"/>
    <dgm:cxn modelId="{2A73F87A-9A35-4DE7-B1EE-C6C94DFFFB04}" type="presParOf" srcId="{C4F7E16A-98E3-48D6-99A0-FF4831865C3B}" destId="{821A9676-FFB2-4BB2-8C28-520FBBAC199E}" srcOrd="0" destOrd="0" presId="urn:microsoft.com/office/officeart/2008/layout/HorizontalMultiLevelHierarchy"/>
    <dgm:cxn modelId="{EBF7B5E0-CD3A-4ADF-9613-22DD52E37A57}" type="presParOf" srcId="{1C453EED-7327-4CEF-8B80-9396D2067624}" destId="{F8A1209A-3DDA-4BFC-955F-B4C40CEBE647}" srcOrd="1" destOrd="0" presId="urn:microsoft.com/office/officeart/2008/layout/HorizontalMultiLevelHierarchy"/>
    <dgm:cxn modelId="{0CBBE0AA-44AD-4E00-AE00-D2DCD7D41FAF}" type="presParOf" srcId="{F8A1209A-3DDA-4BFC-955F-B4C40CEBE647}" destId="{BF03CB33-807D-4797-A1BF-ED608364F071}" srcOrd="0" destOrd="0" presId="urn:microsoft.com/office/officeart/2008/layout/HorizontalMultiLevelHierarchy"/>
    <dgm:cxn modelId="{8B4A5F8B-054C-4B85-9991-780762C1809D}" type="presParOf" srcId="{F8A1209A-3DDA-4BFC-955F-B4C40CEBE647}" destId="{6BBDCFFF-16E1-4D80-9063-B16CA2A3DE37}" srcOrd="1" destOrd="0" presId="urn:microsoft.com/office/officeart/2008/layout/HorizontalMultiLevelHierarchy"/>
    <dgm:cxn modelId="{7EE85DA4-D3D4-4AAD-BB8E-3ECA63217E7A}" type="presParOf" srcId="{6BBDCFFF-16E1-4D80-9063-B16CA2A3DE37}" destId="{DE270158-360E-49EE-8CF8-BD61A580A36D}" srcOrd="0" destOrd="0" presId="urn:microsoft.com/office/officeart/2008/layout/HorizontalMultiLevelHierarchy"/>
    <dgm:cxn modelId="{B261B371-9D27-4455-B82D-74CE60C57D9B}" type="presParOf" srcId="{DE270158-360E-49EE-8CF8-BD61A580A36D}" destId="{B2C9D941-CDFF-481F-BACA-F660F94E288E}" srcOrd="0" destOrd="0" presId="urn:microsoft.com/office/officeart/2008/layout/HorizontalMultiLevelHierarchy"/>
    <dgm:cxn modelId="{1C8F8F32-4ABC-4084-85FF-3FED6DA2E281}" type="presParOf" srcId="{6BBDCFFF-16E1-4D80-9063-B16CA2A3DE37}" destId="{C508B049-071D-48BA-9FA1-B5DE9510A063}" srcOrd="1" destOrd="0" presId="urn:microsoft.com/office/officeart/2008/layout/HorizontalMultiLevelHierarchy"/>
    <dgm:cxn modelId="{7252E9B2-193F-4599-8D93-1AAA737866A5}" type="presParOf" srcId="{C508B049-071D-48BA-9FA1-B5DE9510A063}" destId="{29553B57-E045-4775-AC7F-5CF84E2746B7}" srcOrd="0" destOrd="0" presId="urn:microsoft.com/office/officeart/2008/layout/HorizontalMultiLevelHierarchy"/>
    <dgm:cxn modelId="{9BD9AF71-AA47-4F99-82CE-F70997E630CE}" type="presParOf" srcId="{C508B049-071D-48BA-9FA1-B5DE9510A063}" destId="{7E02547B-9D7E-4019-A0CE-467073CB272D}" srcOrd="1" destOrd="0" presId="urn:microsoft.com/office/officeart/2008/layout/HorizontalMultiLevelHierarchy"/>
    <dgm:cxn modelId="{92D001B5-475A-4266-972C-373C81AC3474}" type="presParOf" srcId="{1C453EED-7327-4CEF-8B80-9396D2067624}" destId="{02E20D66-44D2-4FAD-8658-CCDBBF94BCDA}" srcOrd="2" destOrd="0" presId="urn:microsoft.com/office/officeart/2008/layout/HorizontalMultiLevelHierarchy"/>
    <dgm:cxn modelId="{120BA941-9656-4D81-BD39-596A647DE59D}" type="presParOf" srcId="{02E20D66-44D2-4FAD-8658-CCDBBF94BCDA}" destId="{BA06DB0F-D2A5-4E23-855F-D7CF1B25A8A6}" srcOrd="0" destOrd="0" presId="urn:microsoft.com/office/officeart/2008/layout/HorizontalMultiLevelHierarchy"/>
    <dgm:cxn modelId="{F8E23E16-7DF9-4099-932B-80F70856AD3A}" type="presParOf" srcId="{1C453EED-7327-4CEF-8B80-9396D2067624}" destId="{2C76CFAF-5E57-4AF6-B900-B2771B83DFDD}" srcOrd="3" destOrd="0" presId="urn:microsoft.com/office/officeart/2008/layout/HorizontalMultiLevelHierarchy"/>
    <dgm:cxn modelId="{F6CC16E2-9F8D-46DD-9F54-AC14DCC6A06A}" type="presParOf" srcId="{2C76CFAF-5E57-4AF6-B900-B2771B83DFDD}" destId="{ABC31F9E-DA42-4AAC-8087-9F9B43EF470C}" srcOrd="0" destOrd="0" presId="urn:microsoft.com/office/officeart/2008/layout/HorizontalMultiLevelHierarchy"/>
    <dgm:cxn modelId="{20757C33-8E4D-4C62-834E-D3B6172B90E9}" type="presParOf" srcId="{2C76CFAF-5E57-4AF6-B900-B2771B83DFDD}" destId="{BEEC9912-E272-4D8E-90F4-7849D24BE78D}" srcOrd="1" destOrd="0" presId="urn:microsoft.com/office/officeart/2008/layout/HorizontalMultiLevelHierarchy"/>
    <dgm:cxn modelId="{3827D448-1214-495C-B6C4-3B94ADDABC1B}" type="presParOf" srcId="{BEEC9912-E272-4D8E-90F4-7849D24BE78D}" destId="{5D9FAEC2-9E71-460E-9261-087548D93087}" srcOrd="0" destOrd="0" presId="urn:microsoft.com/office/officeart/2008/layout/HorizontalMultiLevelHierarchy"/>
    <dgm:cxn modelId="{98524381-27A5-48E9-984F-F17D2020B2E4}" type="presParOf" srcId="{5D9FAEC2-9E71-460E-9261-087548D93087}" destId="{7645349E-1477-4F2A-8B5E-6912271D036B}" srcOrd="0" destOrd="0" presId="urn:microsoft.com/office/officeart/2008/layout/HorizontalMultiLevelHierarchy"/>
    <dgm:cxn modelId="{D15150FE-9D0B-4816-9F00-8443A8E0CACF}" type="presParOf" srcId="{BEEC9912-E272-4D8E-90F4-7849D24BE78D}" destId="{68B9A36B-9BED-4CDE-9FEA-F752EBC55AD3}" srcOrd="1" destOrd="0" presId="urn:microsoft.com/office/officeart/2008/layout/HorizontalMultiLevelHierarchy"/>
    <dgm:cxn modelId="{5F271556-9F80-42B7-9327-9592071FD1A4}" type="presParOf" srcId="{68B9A36B-9BED-4CDE-9FEA-F752EBC55AD3}" destId="{F93E2B5E-7BFB-403B-9A1B-56B88220658E}" srcOrd="0" destOrd="0" presId="urn:microsoft.com/office/officeart/2008/layout/HorizontalMultiLevelHierarchy"/>
    <dgm:cxn modelId="{1094A021-9F8C-41DB-9396-F0F0259070F6}" type="presParOf" srcId="{68B9A36B-9BED-4CDE-9FEA-F752EBC55AD3}" destId="{F9D9C6D1-14F1-4F80-8069-18607557428A}" srcOrd="1" destOrd="0" presId="urn:microsoft.com/office/officeart/2008/layout/HorizontalMultiLevelHierarchy"/>
    <dgm:cxn modelId="{E1BAE9F6-91C0-4871-BEE9-90F61BBB73BC}" type="presParOf" srcId="{F9D9C6D1-14F1-4F80-8069-18607557428A}" destId="{0EE40491-9B2E-42D6-A67A-381AC887A6D2}" srcOrd="0" destOrd="0" presId="urn:microsoft.com/office/officeart/2008/layout/HorizontalMultiLevelHierarchy"/>
    <dgm:cxn modelId="{36AD3B1D-7546-4172-9B64-6DB6FFCC097D}" type="presParOf" srcId="{0EE40491-9B2E-42D6-A67A-381AC887A6D2}" destId="{C9427868-9E4B-41D6-B878-EEB094DD7C82}" srcOrd="0" destOrd="0" presId="urn:microsoft.com/office/officeart/2008/layout/HorizontalMultiLevelHierarchy"/>
    <dgm:cxn modelId="{18C64493-11EA-4820-8841-DBFBE2B95FF6}" type="presParOf" srcId="{F9D9C6D1-14F1-4F80-8069-18607557428A}" destId="{35F6B537-0EA4-4684-AFD8-0DC522C98B39}" srcOrd="1" destOrd="0" presId="urn:microsoft.com/office/officeart/2008/layout/HorizontalMultiLevelHierarchy"/>
    <dgm:cxn modelId="{B47B3364-F06C-4F84-918E-53D9C3D189B3}" type="presParOf" srcId="{35F6B537-0EA4-4684-AFD8-0DC522C98B39}" destId="{672252C8-FB0C-4E65-8CF8-2A8E27888CD5}" srcOrd="0" destOrd="0" presId="urn:microsoft.com/office/officeart/2008/layout/HorizontalMultiLevelHierarchy"/>
    <dgm:cxn modelId="{09935F6C-2D39-4D2E-AB5E-452A38B48AB2}" type="presParOf" srcId="{35F6B537-0EA4-4684-AFD8-0DC522C98B39}" destId="{7D26D5C0-4F1B-43E8-9BE9-99571B516C71}" srcOrd="1" destOrd="0" presId="urn:microsoft.com/office/officeart/2008/layout/HorizontalMultiLevelHierarchy"/>
    <dgm:cxn modelId="{3F35A846-951D-4C96-A3EF-900CF1F13478}" type="presParOf" srcId="{F9D9C6D1-14F1-4F80-8069-18607557428A}" destId="{E63B4556-69D1-4B97-AD95-0B519E24F035}" srcOrd="2" destOrd="0" presId="urn:microsoft.com/office/officeart/2008/layout/HorizontalMultiLevelHierarchy"/>
    <dgm:cxn modelId="{5EB691CF-BBCE-4CEE-A6AD-ED8B21F931DD}" type="presParOf" srcId="{E63B4556-69D1-4B97-AD95-0B519E24F035}" destId="{6E614E99-4EA1-44EF-8822-9E2FF89F0C6E}" srcOrd="0" destOrd="0" presId="urn:microsoft.com/office/officeart/2008/layout/HorizontalMultiLevelHierarchy"/>
    <dgm:cxn modelId="{8D292E62-57ED-4956-B0BF-4F6E39F42B99}" type="presParOf" srcId="{F9D9C6D1-14F1-4F80-8069-18607557428A}" destId="{8EE8A3F0-27C1-4CCB-ABE2-833B0193A76F}" srcOrd="3" destOrd="0" presId="urn:microsoft.com/office/officeart/2008/layout/HorizontalMultiLevelHierarchy"/>
    <dgm:cxn modelId="{EC08C29B-81CD-4717-AC75-D24110A2A31A}" type="presParOf" srcId="{8EE8A3F0-27C1-4CCB-ABE2-833B0193A76F}" destId="{DB0A8E27-F67B-43ED-90A9-096C2BF8CED5}" srcOrd="0" destOrd="0" presId="urn:microsoft.com/office/officeart/2008/layout/HorizontalMultiLevelHierarchy"/>
    <dgm:cxn modelId="{E4D4FEC6-8A1D-40B2-993C-685A4E28FEC1}" type="presParOf" srcId="{8EE8A3F0-27C1-4CCB-ABE2-833B0193A76F}" destId="{43E3953C-C8F2-4271-8989-5D6782E4B861}" srcOrd="1" destOrd="0" presId="urn:microsoft.com/office/officeart/2008/layout/HorizontalMultiLevelHierarchy"/>
    <dgm:cxn modelId="{F215A0BC-A105-4E9D-9B6A-154137CB088A}" type="presParOf" srcId="{F9D9C6D1-14F1-4F80-8069-18607557428A}" destId="{35212CC7-49BF-47B1-9E06-DC498BBBDD9D}" srcOrd="4" destOrd="0" presId="urn:microsoft.com/office/officeart/2008/layout/HorizontalMultiLevelHierarchy"/>
    <dgm:cxn modelId="{47A93809-8286-4586-88C6-BEB6CB1369BF}" type="presParOf" srcId="{35212CC7-49BF-47B1-9E06-DC498BBBDD9D}" destId="{3F6F63F1-6899-4934-BDE0-AE688A55A046}" srcOrd="0" destOrd="0" presId="urn:microsoft.com/office/officeart/2008/layout/HorizontalMultiLevelHierarchy"/>
    <dgm:cxn modelId="{FEC71EBA-EB21-46E2-A3D9-C471103D25C4}" type="presParOf" srcId="{F9D9C6D1-14F1-4F80-8069-18607557428A}" destId="{1CD6947A-794A-4FCE-A673-EB258BEB8C5F}" srcOrd="5" destOrd="0" presId="urn:microsoft.com/office/officeart/2008/layout/HorizontalMultiLevelHierarchy"/>
    <dgm:cxn modelId="{877A7388-8B9D-4132-94B0-8E9767B2E345}" type="presParOf" srcId="{1CD6947A-794A-4FCE-A673-EB258BEB8C5F}" destId="{A2EC2599-BC04-40EC-9911-1E497492652A}" srcOrd="0" destOrd="0" presId="urn:microsoft.com/office/officeart/2008/layout/HorizontalMultiLevelHierarchy"/>
    <dgm:cxn modelId="{A3B02CAA-FAA3-4927-B69C-9010543FAC24}" type="presParOf" srcId="{1CD6947A-794A-4FCE-A673-EB258BEB8C5F}" destId="{D1AC0184-117A-4C9B-ABE2-376826386BBC}" srcOrd="1" destOrd="0" presId="urn:microsoft.com/office/officeart/2008/layout/HorizontalMultiLevelHierarchy"/>
    <dgm:cxn modelId="{537990C0-3D56-4AFC-878E-C797B8CA4282}" type="presParOf" srcId="{BEEC9912-E272-4D8E-90F4-7849D24BE78D}" destId="{8F2A6956-FD2C-446A-874E-7C74D1DAD1F1}" srcOrd="2" destOrd="0" presId="urn:microsoft.com/office/officeart/2008/layout/HorizontalMultiLevelHierarchy"/>
    <dgm:cxn modelId="{563AC58C-6A8E-441E-8B00-ED393CD5FFF5}" type="presParOf" srcId="{8F2A6956-FD2C-446A-874E-7C74D1DAD1F1}" destId="{EE62C84A-0CB1-465D-8702-62F72870EBDF}" srcOrd="0" destOrd="0" presId="urn:microsoft.com/office/officeart/2008/layout/HorizontalMultiLevelHierarchy"/>
    <dgm:cxn modelId="{C1A95515-6446-4B09-9F58-342D52855464}" type="presParOf" srcId="{BEEC9912-E272-4D8E-90F4-7849D24BE78D}" destId="{20FF5706-5FD5-405C-871D-7A2980BD54B1}" srcOrd="3" destOrd="0" presId="urn:microsoft.com/office/officeart/2008/layout/HorizontalMultiLevelHierarchy"/>
    <dgm:cxn modelId="{9F0B9109-E0DB-4BD5-863C-B69FB17EBBCF}" type="presParOf" srcId="{20FF5706-5FD5-405C-871D-7A2980BD54B1}" destId="{72AD5D72-347B-46A4-A38E-94A6279BA466}" srcOrd="0" destOrd="0" presId="urn:microsoft.com/office/officeart/2008/layout/HorizontalMultiLevelHierarchy"/>
    <dgm:cxn modelId="{D716B0C4-45C0-4E84-A726-34D28C750B9F}" type="presParOf" srcId="{20FF5706-5FD5-405C-871D-7A2980BD54B1}" destId="{DEFD2FF9-5275-4CF4-8B5F-871F474968A7}" srcOrd="1" destOrd="0" presId="urn:microsoft.com/office/officeart/2008/layout/HorizontalMultiLevelHierarchy"/>
    <dgm:cxn modelId="{34FDCB3D-0068-474F-9B14-94AAB1EF0564}" type="presParOf" srcId="{DEFD2FF9-5275-4CF4-8B5F-871F474968A7}" destId="{077655C7-B6B3-4C3B-BCE6-6A2675028D53}" srcOrd="0" destOrd="0" presId="urn:microsoft.com/office/officeart/2008/layout/HorizontalMultiLevelHierarchy"/>
    <dgm:cxn modelId="{03F32D8B-7CF1-4951-AC77-A04E358E89E8}" type="presParOf" srcId="{077655C7-B6B3-4C3B-BCE6-6A2675028D53}" destId="{5070132B-54BA-4BA3-9303-B18394C5186B}" srcOrd="0" destOrd="0" presId="urn:microsoft.com/office/officeart/2008/layout/HorizontalMultiLevelHierarchy"/>
    <dgm:cxn modelId="{A3FA1AAA-473B-4490-86ED-899944184246}" type="presParOf" srcId="{DEFD2FF9-5275-4CF4-8B5F-871F474968A7}" destId="{016C7071-9A9B-4574-BD84-1F8B1F232F04}" srcOrd="1" destOrd="0" presId="urn:microsoft.com/office/officeart/2008/layout/HorizontalMultiLevelHierarchy"/>
    <dgm:cxn modelId="{1A661BCA-014D-4231-86B8-35D28F2ED566}" type="presParOf" srcId="{016C7071-9A9B-4574-BD84-1F8B1F232F04}" destId="{9AC3E851-0262-474A-9BF6-DC7E5ACDAAFA}" srcOrd="0" destOrd="0" presId="urn:microsoft.com/office/officeart/2008/layout/HorizontalMultiLevelHierarchy"/>
    <dgm:cxn modelId="{AE1C6049-B3E5-42B6-9687-30D0FD3332F9}" type="presParOf" srcId="{016C7071-9A9B-4574-BD84-1F8B1F232F04}" destId="{252BE2EF-4E9A-4A7A-94E5-D698427DF23D}" srcOrd="1" destOrd="0" presId="urn:microsoft.com/office/officeart/2008/layout/HorizontalMultiLevelHierarchy"/>
    <dgm:cxn modelId="{597FB4C8-E272-48D5-B353-7F09B6A61A88}" type="presParOf" srcId="{DEFD2FF9-5275-4CF4-8B5F-871F474968A7}" destId="{CE715201-037B-4F94-9737-0E35AAE467CA}" srcOrd="2" destOrd="0" presId="urn:microsoft.com/office/officeart/2008/layout/HorizontalMultiLevelHierarchy"/>
    <dgm:cxn modelId="{9D1E1FC0-03ED-4137-BB51-DA8ECD058F7F}" type="presParOf" srcId="{CE715201-037B-4F94-9737-0E35AAE467CA}" destId="{768A0011-F735-4604-A026-AD1EA1D8541D}" srcOrd="0" destOrd="0" presId="urn:microsoft.com/office/officeart/2008/layout/HorizontalMultiLevelHierarchy"/>
    <dgm:cxn modelId="{24029728-6B37-4A2B-9508-3E655818ACA0}" type="presParOf" srcId="{DEFD2FF9-5275-4CF4-8B5F-871F474968A7}" destId="{187190BE-0F0F-443E-9476-67FA58F81DD8}" srcOrd="3" destOrd="0" presId="urn:microsoft.com/office/officeart/2008/layout/HorizontalMultiLevelHierarchy"/>
    <dgm:cxn modelId="{E9C45920-7B12-4748-8E69-44FA6FA6A554}" type="presParOf" srcId="{187190BE-0F0F-443E-9476-67FA58F81DD8}" destId="{DCD37F93-824D-48A0-8D17-C4369D70349B}" srcOrd="0" destOrd="0" presId="urn:microsoft.com/office/officeart/2008/layout/HorizontalMultiLevelHierarchy"/>
    <dgm:cxn modelId="{D23318E1-A212-45F2-A0A3-028F2FB09D5B}" type="presParOf" srcId="{187190BE-0F0F-443E-9476-67FA58F81DD8}" destId="{24EF7654-2110-4BED-97A0-B3E47B914A3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D1E7F-6AEC-4004-96E5-1ECD812B878D}">
      <dsp:nvSpPr>
        <dsp:cNvPr id="0" name=""/>
        <dsp:cNvSpPr/>
      </dsp:nvSpPr>
      <dsp:spPr>
        <a:xfrm>
          <a:off x="0" y="173910"/>
          <a:ext cx="7620000" cy="623700"/>
        </a:xfrm>
        <a:prstGeom prst="rect">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229108" rIns="591397" bIns="128016" numCol="1" spcCol="1270" anchor="t" anchorCtr="0">
          <a:noAutofit/>
        </a:bodyPr>
        <a:lstStyle/>
        <a:p>
          <a:pPr marL="171450" lvl="1" indent="-171450" algn="ctr" defTabSz="800100">
            <a:lnSpc>
              <a:spcPct val="90000"/>
            </a:lnSpc>
            <a:spcBef>
              <a:spcPct val="0"/>
            </a:spcBef>
            <a:spcAft>
              <a:spcPct val="15000"/>
            </a:spcAft>
            <a:buChar char="••"/>
          </a:pPr>
          <a:r>
            <a:rPr lang="en-US" sz="1800" kern="1200"/>
            <a:t>red reflex &amp; pupil responses</a:t>
          </a:r>
          <a:endParaRPr lang="en-PK" sz="1800" kern="1200" dirty="0"/>
        </a:p>
      </dsp:txBody>
      <dsp:txXfrm>
        <a:off x="0" y="173910"/>
        <a:ext cx="7620000" cy="623700"/>
      </dsp:txXfrm>
    </dsp:sp>
    <dsp:sp modelId="{177C424A-04DB-4747-BC86-647F90B3C122}">
      <dsp:nvSpPr>
        <dsp:cNvPr id="0" name=""/>
        <dsp:cNvSpPr/>
      </dsp:nvSpPr>
      <dsp:spPr>
        <a:xfrm>
          <a:off x="381000" y="11549"/>
          <a:ext cx="5334000" cy="32472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l" defTabSz="800100">
            <a:lnSpc>
              <a:spcPct val="90000"/>
            </a:lnSpc>
            <a:spcBef>
              <a:spcPct val="0"/>
            </a:spcBef>
            <a:spcAft>
              <a:spcPct val="35000"/>
            </a:spcAft>
          </a:pPr>
          <a:r>
            <a:rPr lang="en-US" sz="1800" kern="1200"/>
            <a:t>Newborn- red reflex &amp; pupil responses </a:t>
          </a:r>
          <a:endParaRPr lang="en-PK" sz="1800" kern="1200" dirty="0"/>
        </a:p>
      </dsp:txBody>
      <dsp:txXfrm>
        <a:off x="396852" y="27401"/>
        <a:ext cx="5302296" cy="293016"/>
      </dsp:txXfrm>
    </dsp:sp>
    <dsp:sp modelId="{8F88835E-FBF2-4E8B-88F5-515431721F1E}">
      <dsp:nvSpPr>
        <dsp:cNvPr id="0" name=""/>
        <dsp:cNvSpPr/>
      </dsp:nvSpPr>
      <dsp:spPr>
        <a:xfrm>
          <a:off x="0" y="1019370"/>
          <a:ext cx="7620000" cy="623700"/>
        </a:xfrm>
        <a:prstGeom prst="rect">
          <a:avLst/>
        </a:prstGeom>
        <a:solidFill>
          <a:schemeClr val="lt1">
            <a:alpha val="90000"/>
            <a:hueOff val="0"/>
            <a:satOff val="0"/>
            <a:lumOff val="0"/>
            <a:alphaOff val="0"/>
          </a:schemeClr>
        </a:solidFill>
        <a:ln w="38100" cap="flat" cmpd="sng" algn="ctr">
          <a:solidFill>
            <a:schemeClr val="accent3">
              <a:hueOff val="4398836"/>
              <a:satOff val="-10022"/>
              <a:lumOff val="4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229108" rIns="591397" bIns="128016" numCol="1" spcCol="1270" anchor="t" anchorCtr="0">
          <a:noAutofit/>
        </a:bodyPr>
        <a:lstStyle/>
        <a:p>
          <a:pPr marL="171450" lvl="1" indent="-171450" algn="ctr" defTabSz="800100">
            <a:lnSpc>
              <a:spcPct val="90000"/>
            </a:lnSpc>
            <a:spcBef>
              <a:spcPct val="0"/>
            </a:spcBef>
            <a:spcAft>
              <a:spcPct val="15000"/>
            </a:spcAft>
            <a:buChar char="••"/>
          </a:pPr>
          <a:r>
            <a:rPr lang="en-US" sz="1800" kern="1200"/>
            <a:t>red reflex &amp; pupil responses</a:t>
          </a:r>
          <a:endParaRPr lang="en-PK" sz="1800" kern="1200" dirty="0"/>
        </a:p>
      </dsp:txBody>
      <dsp:txXfrm>
        <a:off x="0" y="1019370"/>
        <a:ext cx="7620000" cy="623700"/>
      </dsp:txXfrm>
    </dsp:sp>
    <dsp:sp modelId="{68413140-9FFB-4A6A-9CBF-025E42F6A198}">
      <dsp:nvSpPr>
        <dsp:cNvPr id="0" name=""/>
        <dsp:cNvSpPr/>
      </dsp:nvSpPr>
      <dsp:spPr>
        <a:xfrm>
          <a:off x="381000" y="857010"/>
          <a:ext cx="5334000" cy="324720"/>
        </a:xfrm>
        <a:prstGeom prst="roundRect">
          <a:avLst/>
        </a:prstGeom>
        <a:solidFill>
          <a:schemeClr val="accent3">
            <a:hueOff val="4398836"/>
            <a:satOff val="-10022"/>
            <a:lumOff val="402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l" defTabSz="800100">
            <a:lnSpc>
              <a:spcPct val="90000"/>
            </a:lnSpc>
            <a:spcBef>
              <a:spcPct val="0"/>
            </a:spcBef>
            <a:spcAft>
              <a:spcPct val="35000"/>
            </a:spcAft>
          </a:pPr>
          <a:r>
            <a:rPr lang="en-US" sz="1800" kern="1200"/>
            <a:t>6-12 months</a:t>
          </a:r>
          <a:endParaRPr lang="en-PK" sz="1800" kern="1200" dirty="0"/>
        </a:p>
      </dsp:txBody>
      <dsp:txXfrm>
        <a:off x="396852" y="872862"/>
        <a:ext cx="5302296" cy="293016"/>
      </dsp:txXfrm>
    </dsp:sp>
    <dsp:sp modelId="{49F8156D-C383-4C7A-9414-175A568B2F88}">
      <dsp:nvSpPr>
        <dsp:cNvPr id="0" name=""/>
        <dsp:cNvSpPr/>
      </dsp:nvSpPr>
      <dsp:spPr>
        <a:xfrm>
          <a:off x="0" y="1864830"/>
          <a:ext cx="7620000" cy="623700"/>
        </a:xfrm>
        <a:prstGeom prst="rect">
          <a:avLst/>
        </a:prstGeom>
        <a:solidFill>
          <a:schemeClr val="lt1">
            <a:alpha val="90000"/>
            <a:hueOff val="0"/>
            <a:satOff val="0"/>
            <a:lumOff val="0"/>
            <a:alphaOff val="0"/>
          </a:schemeClr>
        </a:solidFill>
        <a:ln w="38100" cap="flat" cmpd="sng" algn="ctr">
          <a:solidFill>
            <a:schemeClr val="accent3">
              <a:hueOff val="8797671"/>
              <a:satOff val="-20044"/>
              <a:lumOff val="80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229108" rIns="591397" bIns="128016" numCol="1" spcCol="1270" anchor="t" anchorCtr="0">
          <a:noAutofit/>
        </a:bodyPr>
        <a:lstStyle/>
        <a:p>
          <a:pPr marL="171450" lvl="1" indent="-171450" algn="ctr" defTabSz="800100">
            <a:lnSpc>
              <a:spcPct val="90000"/>
            </a:lnSpc>
            <a:spcBef>
              <a:spcPct val="0"/>
            </a:spcBef>
            <a:spcAft>
              <a:spcPct val="15000"/>
            </a:spcAft>
            <a:buChar char="••"/>
          </a:pPr>
          <a:r>
            <a:rPr lang="en-US" sz="1800" kern="1200"/>
            <a:t>photoscreen test</a:t>
          </a:r>
          <a:endParaRPr lang="en-PK" sz="1800" kern="1200" dirty="0"/>
        </a:p>
      </dsp:txBody>
      <dsp:txXfrm>
        <a:off x="0" y="1864830"/>
        <a:ext cx="7620000" cy="623700"/>
      </dsp:txXfrm>
    </dsp:sp>
    <dsp:sp modelId="{69077F35-A24B-41AB-BE73-838DB42D0E9E}">
      <dsp:nvSpPr>
        <dsp:cNvPr id="0" name=""/>
        <dsp:cNvSpPr/>
      </dsp:nvSpPr>
      <dsp:spPr>
        <a:xfrm>
          <a:off x="381000" y="1702470"/>
          <a:ext cx="5334000" cy="324720"/>
        </a:xfrm>
        <a:prstGeom prst="roundRect">
          <a:avLst/>
        </a:prstGeom>
        <a:solidFill>
          <a:schemeClr val="accent3">
            <a:hueOff val="8797671"/>
            <a:satOff val="-20044"/>
            <a:lumOff val="804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l" defTabSz="800100">
            <a:lnSpc>
              <a:spcPct val="90000"/>
            </a:lnSpc>
            <a:spcBef>
              <a:spcPct val="0"/>
            </a:spcBef>
            <a:spcAft>
              <a:spcPct val="35000"/>
            </a:spcAft>
          </a:pPr>
          <a:r>
            <a:rPr lang="en-US" sz="1800" kern="1200"/>
            <a:t>12-36months</a:t>
          </a:r>
          <a:endParaRPr lang="en-PK" sz="1800" kern="1200" dirty="0"/>
        </a:p>
      </dsp:txBody>
      <dsp:txXfrm>
        <a:off x="396852" y="1718322"/>
        <a:ext cx="5302296" cy="293016"/>
      </dsp:txXfrm>
    </dsp:sp>
    <dsp:sp modelId="{9BB854BE-877D-4350-A8AE-1EF574641761}">
      <dsp:nvSpPr>
        <dsp:cNvPr id="0" name=""/>
        <dsp:cNvSpPr/>
      </dsp:nvSpPr>
      <dsp:spPr>
        <a:xfrm>
          <a:off x="0" y="2710290"/>
          <a:ext cx="7620000" cy="623700"/>
        </a:xfrm>
        <a:prstGeom prst="rect">
          <a:avLst/>
        </a:prstGeom>
        <a:solidFill>
          <a:schemeClr val="lt1">
            <a:alpha val="90000"/>
            <a:hueOff val="0"/>
            <a:satOff val="0"/>
            <a:lumOff val="0"/>
            <a:alphaOff val="0"/>
          </a:schemeClr>
        </a:solidFill>
        <a:ln w="38100" cap="flat" cmpd="sng" algn="ctr">
          <a:solidFill>
            <a:schemeClr val="accent3">
              <a:hueOff val="13196506"/>
              <a:satOff val="-30066"/>
              <a:lumOff val="120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229108" rIns="591397" bIns="128016" numCol="1" spcCol="1270" anchor="t" anchorCtr="0">
          <a:noAutofit/>
        </a:bodyPr>
        <a:lstStyle/>
        <a:p>
          <a:pPr marL="171450" lvl="1" indent="-171450" algn="ctr" defTabSz="800100">
            <a:lnSpc>
              <a:spcPct val="90000"/>
            </a:lnSpc>
            <a:spcBef>
              <a:spcPct val="0"/>
            </a:spcBef>
            <a:spcAft>
              <a:spcPct val="15000"/>
            </a:spcAft>
            <a:buChar char="••"/>
          </a:pPr>
          <a:r>
            <a:rPr lang="en-US" sz="1800" kern="1200"/>
            <a:t>visual acuity and ocular alignment</a:t>
          </a:r>
          <a:endParaRPr lang="en-PK" sz="1800" kern="1200" dirty="0"/>
        </a:p>
      </dsp:txBody>
      <dsp:txXfrm>
        <a:off x="0" y="2710290"/>
        <a:ext cx="7620000" cy="623700"/>
      </dsp:txXfrm>
    </dsp:sp>
    <dsp:sp modelId="{66C33D73-BF76-48AC-8FC4-3EFED1F0CAD6}">
      <dsp:nvSpPr>
        <dsp:cNvPr id="0" name=""/>
        <dsp:cNvSpPr/>
      </dsp:nvSpPr>
      <dsp:spPr>
        <a:xfrm>
          <a:off x="381000" y="2547930"/>
          <a:ext cx="5334000" cy="324720"/>
        </a:xfrm>
        <a:prstGeom prst="roundRect">
          <a:avLst/>
        </a:prstGeom>
        <a:solidFill>
          <a:schemeClr val="accent3">
            <a:hueOff val="13196506"/>
            <a:satOff val="-30066"/>
            <a:lumOff val="1206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l" defTabSz="800100">
            <a:lnSpc>
              <a:spcPct val="90000"/>
            </a:lnSpc>
            <a:spcBef>
              <a:spcPct val="0"/>
            </a:spcBef>
            <a:spcAft>
              <a:spcPct val="35000"/>
            </a:spcAft>
          </a:pPr>
          <a:r>
            <a:rPr lang="en-US" sz="1800" kern="1200"/>
            <a:t>3-5 yrs</a:t>
          </a:r>
          <a:endParaRPr lang="en-PK" sz="1800" kern="1200" dirty="0"/>
        </a:p>
      </dsp:txBody>
      <dsp:txXfrm>
        <a:off x="396852" y="2563782"/>
        <a:ext cx="5302296" cy="293016"/>
      </dsp:txXfrm>
    </dsp:sp>
    <dsp:sp modelId="{3FE692F1-A2E6-4F04-B708-054E94CC095B}">
      <dsp:nvSpPr>
        <dsp:cNvPr id="0" name=""/>
        <dsp:cNvSpPr/>
      </dsp:nvSpPr>
      <dsp:spPr>
        <a:xfrm>
          <a:off x="0" y="3555750"/>
          <a:ext cx="7620000" cy="623700"/>
        </a:xfrm>
        <a:prstGeom prst="rect">
          <a:avLst/>
        </a:prstGeom>
        <a:solidFill>
          <a:schemeClr val="lt1">
            <a:alpha val="90000"/>
            <a:hueOff val="0"/>
            <a:satOff val="0"/>
            <a:lumOff val="0"/>
            <a:alphaOff val="0"/>
          </a:schemeClr>
        </a:solidFill>
        <a:ln w="38100" cap="flat" cmpd="sng" algn="ctr">
          <a:solidFill>
            <a:schemeClr val="accent3">
              <a:hueOff val="17595342"/>
              <a:satOff val="-40088"/>
              <a:lumOff val="160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229108" rIns="591397" bIns="128016" numCol="1" spcCol="1270" anchor="t" anchorCtr="0">
          <a:noAutofit/>
        </a:bodyPr>
        <a:lstStyle/>
        <a:p>
          <a:pPr marL="171450" lvl="1" indent="-171450" algn="ctr" defTabSz="800100">
            <a:lnSpc>
              <a:spcPct val="90000"/>
            </a:lnSpc>
            <a:spcBef>
              <a:spcPct val="0"/>
            </a:spcBef>
            <a:spcAft>
              <a:spcPct val="15000"/>
            </a:spcAft>
            <a:buChar char="••"/>
          </a:pPr>
          <a:r>
            <a:rPr lang="en-US" sz="1800" kern="1200"/>
            <a:t>visual acuity and ocular alignment</a:t>
          </a:r>
          <a:endParaRPr lang="en-PK" sz="1800" kern="1200" dirty="0"/>
        </a:p>
      </dsp:txBody>
      <dsp:txXfrm>
        <a:off x="0" y="3555750"/>
        <a:ext cx="7620000" cy="623700"/>
      </dsp:txXfrm>
    </dsp:sp>
    <dsp:sp modelId="{8CCC8D53-3EE6-423E-963A-4BC328A9A6B3}">
      <dsp:nvSpPr>
        <dsp:cNvPr id="0" name=""/>
        <dsp:cNvSpPr/>
      </dsp:nvSpPr>
      <dsp:spPr>
        <a:xfrm>
          <a:off x="381000" y="3393390"/>
          <a:ext cx="5334000" cy="324720"/>
        </a:xfrm>
        <a:prstGeom prst="roundRect">
          <a:avLst/>
        </a:prstGeom>
        <a:solidFill>
          <a:schemeClr val="accent3">
            <a:hueOff val="17595342"/>
            <a:satOff val="-40088"/>
            <a:lumOff val="1608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l" defTabSz="800100">
            <a:lnSpc>
              <a:spcPct val="90000"/>
            </a:lnSpc>
            <a:spcBef>
              <a:spcPct val="0"/>
            </a:spcBef>
            <a:spcAft>
              <a:spcPct val="35000"/>
            </a:spcAft>
          </a:pPr>
          <a:r>
            <a:rPr lang="en-US" sz="1800" kern="1200"/>
            <a:t>5 yrs and older</a:t>
          </a:r>
          <a:endParaRPr lang="en-PK" sz="1800" kern="1200" dirty="0"/>
        </a:p>
      </dsp:txBody>
      <dsp:txXfrm>
        <a:off x="396852" y="3409242"/>
        <a:ext cx="5302296"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76D24-0E19-445C-89B6-5B504AAD87EE}">
      <dsp:nvSpPr>
        <dsp:cNvPr id="0" name=""/>
        <dsp:cNvSpPr/>
      </dsp:nvSpPr>
      <dsp:spPr>
        <a:xfrm>
          <a:off x="0" y="4571845"/>
          <a:ext cx="8229600" cy="0"/>
        </a:xfrm>
        <a:prstGeom prst="line">
          <a:avLst/>
        </a:prstGeom>
        <a:noFill/>
        <a:ln w="381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13D41-135D-4814-AB7B-901762EA3169}">
      <dsp:nvSpPr>
        <dsp:cNvPr id="0" name=""/>
        <dsp:cNvSpPr/>
      </dsp:nvSpPr>
      <dsp:spPr>
        <a:xfrm>
          <a:off x="0" y="3023369"/>
          <a:ext cx="8229600" cy="0"/>
        </a:xfrm>
        <a:prstGeom prst="line">
          <a:avLst/>
        </a:prstGeom>
        <a:noFill/>
        <a:ln w="381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10A28-9837-4DF8-9317-C662D10BA2FD}">
      <dsp:nvSpPr>
        <dsp:cNvPr id="0" name=""/>
        <dsp:cNvSpPr/>
      </dsp:nvSpPr>
      <dsp:spPr>
        <a:xfrm>
          <a:off x="0" y="1474893"/>
          <a:ext cx="8229600" cy="0"/>
        </a:xfrm>
        <a:prstGeom prst="line">
          <a:avLst/>
        </a:prstGeom>
        <a:noFill/>
        <a:ln w="381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D5045-9E82-458C-ACDF-C5D4EE06F5EF}">
      <dsp:nvSpPr>
        <dsp:cNvPr id="0" name=""/>
        <dsp:cNvSpPr/>
      </dsp:nvSpPr>
      <dsp:spPr>
        <a:xfrm>
          <a:off x="2139695" y="154"/>
          <a:ext cx="6089904" cy="147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1955800">
            <a:lnSpc>
              <a:spcPct val="90000"/>
            </a:lnSpc>
            <a:spcBef>
              <a:spcPct val="0"/>
            </a:spcBef>
            <a:spcAft>
              <a:spcPct val="35000"/>
            </a:spcAft>
          </a:pPr>
          <a:r>
            <a:rPr lang="en-US" sz="4400" kern="1200" dirty="0"/>
            <a:t>lensectomy</a:t>
          </a:r>
          <a:endParaRPr lang="en-PK" sz="4400" kern="1200" dirty="0"/>
        </a:p>
      </dsp:txBody>
      <dsp:txXfrm>
        <a:off x="2139695" y="154"/>
        <a:ext cx="6089904" cy="1474739"/>
      </dsp:txXfrm>
    </dsp:sp>
    <dsp:sp modelId="{E6976AF1-DAA8-4569-A959-C1214F318BCA}">
      <dsp:nvSpPr>
        <dsp:cNvPr id="0" name=""/>
        <dsp:cNvSpPr/>
      </dsp:nvSpPr>
      <dsp:spPr>
        <a:xfrm>
          <a:off x="0" y="154"/>
          <a:ext cx="2139696" cy="1474739"/>
        </a:xfrm>
        <a:prstGeom prst="round2SameRect">
          <a:avLst>
            <a:gd name="adj1" fmla="val 16670"/>
            <a:gd name="adj2" fmla="val 0"/>
          </a:avLst>
        </a:prstGeom>
        <a:solidFill>
          <a:schemeClr val="accent3">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a:t>Age &lt; 1year</a:t>
          </a:r>
          <a:endParaRPr lang="en-PK" sz="4400" kern="1200" dirty="0"/>
        </a:p>
      </dsp:txBody>
      <dsp:txXfrm>
        <a:off x="72004" y="72158"/>
        <a:ext cx="1995688" cy="1402735"/>
      </dsp:txXfrm>
    </dsp:sp>
    <dsp:sp modelId="{47490EE5-21D2-4FFF-8B74-8F2720D43200}">
      <dsp:nvSpPr>
        <dsp:cNvPr id="0" name=""/>
        <dsp:cNvSpPr/>
      </dsp:nvSpPr>
      <dsp:spPr>
        <a:xfrm>
          <a:off x="2139695" y="1548630"/>
          <a:ext cx="6089904" cy="147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1955800">
            <a:lnSpc>
              <a:spcPct val="90000"/>
            </a:lnSpc>
            <a:spcBef>
              <a:spcPct val="0"/>
            </a:spcBef>
            <a:spcAft>
              <a:spcPct val="35000"/>
            </a:spcAft>
          </a:pPr>
          <a:r>
            <a:rPr lang="en-US" sz="4400" kern="1200" dirty="0"/>
            <a:t>Lensectomy with IOL</a:t>
          </a:r>
          <a:endParaRPr lang="en-PK" sz="4400" kern="1200" dirty="0"/>
        </a:p>
      </dsp:txBody>
      <dsp:txXfrm>
        <a:off x="2139695" y="1548630"/>
        <a:ext cx="6089904" cy="1474739"/>
      </dsp:txXfrm>
    </dsp:sp>
    <dsp:sp modelId="{A18ADE7A-93EB-4287-B8A4-77C0E5380310}">
      <dsp:nvSpPr>
        <dsp:cNvPr id="0" name=""/>
        <dsp:cNvSpPr/>
      </dsp:nvSpPr>
      <dsp:spPr>
        <a:xfrm>
          <a:off x="0" y="1548630"/>
          <a:ext cx="2139696" cy="1474739"/>
        </a:xfrm>
        <a:prstGeom prst="round2SameRect">
          <a:avLst>
            <a:gd name="adj1" fmla="val 16670"/>
            <a:gd name="adj2" fmla="val 0"/>
          </a:avLst>
        </a:prstGeom>
        <a:solidFill>
          <a:schemeClr val="accent3">
            <a:hueOff val="8797671"/>
            <a:satOff val="-20044"/>
            <a:lumOff val="8040"/>
            <a:alphaOff val="0"/>
          </a:schemeClr>
        </a:solidFill>
        <a:ln w="38100" cap="flat" cmpd="sng" algn="ctr">
          <a:solidFill>
            <a:schemeClr val="accent3">
              <a:hueOff val="8797671"/>
              <a:satOff val="-20044"/>
              <a:lumOff val="80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a:t>1-5 </a:t>
          </a:r>
          <a:r>
            <a:rPr lang="en-US" sz="4400" kern="1200" dirty="0" err="1"/>
            <a:t>yrs</a:t>
          </a:r>
          <a:endParaRPr lang="en-PK" sz="4400" kern="1200" dirty="0"/>
        </a:p>
      </dsp:txBody>
      <dsp:txXfrm>
        <a:off x="72004" y="1620634"/>
        <a:ext cx="1995688" cy="1402735"/>
      </dsp:txXfrm>
    </dsp:sp>
    <dsp:sp modelId="{A7FECBAE-B860-4FA1-9CB5-414FAD019893}">
      <dsp:nvSpPr>
        <dsp:cNvPr id="0" name=""/>
        <dsp:cNvSpPr/>
      </dsp:nvSpPr>
      <dsp:spPr>
        <a:xfrm>
          <a:off x="2139695" y="3097106"/>
          <a:ext cx="6089904" cy="147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1955800">
            <a:lnSpc>
              <a:spcPct val="90000"/>
            </a:lnSpc>
            <a:spcBef>
              <a:spcPct val="0"/>
            </a:spcBef>
            <a:spcAft>
              <a:spcPct val="35000"/>
            </a:spcAft>
          </a:pPr>
          <a:r>
            <a:rPr lang="en-US" sz="4400" kern="1200" dirty="0"/>
            <a:t>LMA with IOL</a:t>
          </a:r>
          <a:endParaRPr lang="en-PK" sz="4400" kern="1200" dirty="0"/>
        </a:p>
      </dsp:txBody>
      <dsp:txXfrm>
        <a:off x="2139695" y="3097106"/>
        <a:ext cx="6089904" cy="1474739"/>
      </dsp:txXfrm>
    </dsp:sp>
    <dsp:sp modelId="{411C8141-359F-48CC-B6F4-D760942464ED}">
      <dsp:nvSpPr>
        <dsp:cNvPr id="0" name=""/>
        <dsp:cNvSpPr/>
      </dsp:nvSpPr>
      <dsp:spPr>
        <a:xfrm>
          <a:off x="0" y="3097106"/>
          <a:ext cx="2139696" cy="1474739"/>
        </a:xfrm>
        <a:prstGeom prst="round2SameRect">
          <a:avLst>
            <a:gd name="adj1" fmla="val 16670"/>
            <a:gd name="adj2" fmla="val 0"/>
          </a:avLst>
        </a:prstGeom>
        <a:solidFill>
          <a:schemeClr val="accent3">
            <a:hueOff val="17595342"/>
            <a:satOff val="-40088"/>
            <a:lumOff val="16080"/>
            <a:alphaOff val="0"/>
          </a:schemeClr>
        </a:solidFill>
        <a:ln w="38100" cap="flat" cmpd="sng" algn="ctr">
          <a:solidFill>
            <a:schemeClr val="accent3">
              <a:hueOff val="17595342"/>
              <a:satOff val="-40088"/>
              <a:lumOff val="160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a:t>&gt;5 </a:t>
          </a:r>
          <a:r>
            <a:rPr lang="en-US" sz="4400" kern="1200" dirty="0" err="1"/>
            <a:t>yrs</a:t>
          </a:r>
          <a:endParaRPr lang="en-PK" sz="4400" kern="1200" dirty="0"/>
        </a:p>
      </dsp:txBody>
      <dsp:txXfrm>
        <a:off x="72004" y="3169110"/>
        <a:ext cx="1995688" cy="1402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15201-037B-4F94-9737-0E35AAE467CA}">
      <dsp:nvSpPr>
        <dsp:cNvPr id="0" name=""/>
        <dsp:cNvSpPr/>
      </dsp:nvSpPr>
      <dsp:spPr>
        <a:xfrm>
          <a:off x="5804754" y="5591778"/>
          <a:ext cx="428939" cy="408669"/>
        </a:xfrm>
        <a:custGeom>
          <a:avLst/>
          <a:gdLst/>
          <a:ahLst/>
          <a:cxnLst/>
          <a:rect l="0" t="0" r="0" b="0"/>
          <a:pathLst>
            <a:path>
              <a:moveTo>
                <a:pt x="0" y="0"/>
              </a:moveTo>
              <a:lnTo>
                <a:pt x="214469" y="0"/>
              </a:lnTo>
              <a:lnTo>
                <a:pt x="214469" y="408669"/>
              </a:lnTo>
              <a:lnTo>
                <a:pt x="428939" y="408669"/>
              </a:lnTo>
            </a:path>
          </a:pathLst>
        </a:cu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PK" sz="500" kern="1200"/>
        </a:p>
      </dsp:txBody>
      <dsp:txXfrm>
        <a:off x="6004412" y="5781302"/>
        <a:ext cx="29622" cy="29622"/>
      </dsp:txXfrm>
    </dsp:sp>
    <dsp:sp modelId="{077655C7-B6B3-4C3B-BCE6-6A2675028D53}">
      <dsp:nvSpPr>
        <dsp:cNvPr id="0" name=""/>
        <dsp:cNvSpPr/>
      </dsp:nvSpPr>
      <dsp:spPr>
        <a:xfrm>
          <a:off x="5804754" y="5183109"/>
          <a:ext cx="428939" cy="408669"/>
        </a:xfrm>
        <a:custGeom>
          <a:avLst/>
          <a:gdLst/>
          <a:ahLst/>
          <a:cxnLst/>
          <a:rect l="0" t="0" r="0" b="0"/>
          <a:pathLst>
            <a:path>
              <a:moveTo>
                <a:pt x="0" y="408669"/>
              </a:moveTo>
              <a:lnTo>
                <a:pt x="214469" y="408669"/>
              </a:lnTo>
              <a:lnTo>
                <a:pt x="214469" y="0"/>
              </a:lnTo>
              <a:lnTo>
                <a:pt x="428939" y="0"/>
              </a:lnTo>
            </a:path>
          </a:pathLst>
        </a:cu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PK" sz="500" kern="1200"/>
        </a:p>
      </dsp:txBody>
      <dsp:txXfrm>
        <a:off x="6004412" y="5372632"/>
        <a:ext cx="29622" cy="29622"/>
      </dsp:txXfrm>
    </dsp:sp>
    <dsp:sp modelId="{8F2A6956-FD2C-446A-874E-7C74D1DAD1F1}">
      <dsp:nvSpPr>
        <dsp:cNvPr id="0" name=""/>
        <dsp:cNvSpPr/>
      </dsp:nvSpPr>
      <dsp:spPr>
        <a:xfrm>
          <a:off x="3231117" y="4570105"/>
          <a:ext cx="428939" cy="1021673"/>
        </a:xfrm>
        <a:custGeom>
          <a:avLst/>
          <a:gdLst/>
          <a:ahLst/>
          <a:cxnLst/>
          <a:rect l="0" t="0" r="0" b="0"/>
          <a:pathLst>
            <a:path>
              <a:moveTo>
                <a:pt x="0" y="0"/>
              </a:moveTo>
              <a:lnTo>
                <a:pt x="214469" y="0"/>
              </a:lnTo>
              <a:lnTo>
                <a:pt x="214469" y="1021673"/>
              </a:lnTo>
              <a:lnTo>
                <a:pt x="428939" y="1021673"/>
              </a:lnTo>
            </a:path>
          </a:pathLst>
        </a:custGeom>
        <a:noFill/>
        <a:ln w="381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PK" sz="500" kern="1200"/>
        </a:p>
      </dsp:txBody>
      <dsp:txXfrm>
        <a:off x="3417885" y="5053240"/>
        <a:ext cx="55403" cy="55403"/>
      </dsp:txXfrm>
    </dsp:sp>
    <dsp:sp modelId="{35212CC7-49BF-47B1-9E06-DC498BBBDD9D}">
      <dsp:nvSpPr>
        <dsp:cNvPr id="0" name=""/>
        <dsp:cNvSpPr/>
      </dsp:nvSpPr>
      <dsp:spPr>
        <a:xfrm>
          <a:off x="5804754" y="3548431"/>
          <a:ext cx="428939" cy="817338"/>
        </a:xfrm>
        <a:custGeom>
          <a:avLst/>
          <a:gdLst/>
          <a:ahLst/>
          <a:cxnLst/>
          <a:rect l="0" t="0" r="0" b="0"/>
          <a:pathLst>
            <a:path>
              <a:moveTo>
                <a:pt x="0" y="0"/>
              </a:moveTo>
              <a:lnTo>
                <a:pt x="214469" y="0"/>
              </a:lnTo>
              <a:lnTo>
                <a:pt x="214469" y="817338"/>
              </a:lnTo>
              <a:lnTo>
                <a:pt x="428939" y="817338"/>
              </a:lnTo>
            </a:path>
          </a:pathLst>
        </a:cu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PK" sz="500" kern="1200"/>
        </a:p>
      </dsp:txBody>
      <dsp:txXfrm>
        <a:off x="5996147" y="3934024"/>
        <a:ext cx="46152" cy="46152"/>
      </dsp:txXfrm>
    </dsp:sp>
    <dsp:sp modelId="{E63B4556-69D1-4B97-AD95-0B519E24F035}">
      <dsp:nvSpPr>
        <dsp:cNvPr id="0" name=""/>
        <dsp:cNvSpPr/>
      </dsp:nvSpPr>
      <dsp:spPr>
        <a:xfrm>
          <a:off x="5804754" y="3502711"/>
          <a:ext cx="428939" cy="91440"/>
        </a:xfrm>
        <a:custGeom>
          <a:avLst/>
          <a:gdLst/>
          <a:ahLst/>
          <a:cxnLst/>
          <a:rect l="0" t="0" r="0" b="0"/>
          <a:pathLst>
            <a:path>
              <a:moveTo>
                <a:pt x="0" y="45720"/>
              </a:moveTo>
              <a:lnTo>
                <a:pt x="428939" y="45720"/>
              </a:lnTo>
            </a:path>
          </a:pathLst>
        </a:cu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PK" sz="500" kern="1200"/>
        </a:p>
      </dsp:txBody>
      <dsp:txXfrm>
        <a:off x="6008500" y="3537708"/>
        <a:ext cx="21446" cy="21446"/>
      </dsp:txXfrm>
    </dsp:sp>
    <dsp:sp modelId="{0EE40491-9B2E-42D6-A67A-381AC887A6D2}">
      <dsp:nvSpPr>
        <dsp:cNvPr id="0" name=""/>
        <dsp:cNvSpPr/>
      </dsp:nvSpPr>
      <dsp:spPr>
        <a:xfrm>
          <a:off x="5804754" y="2731092"/>
          <a:ext cx="428939" cy="817338"/>
        </a:xfrm>
        <a:custGeom>
          <a:avLst/>
          <a:gdLst/>
          <a:ahLst/>
          <a:cxnLst/>
          <a:rect l="0" t="0" r="0" b="0"/>
          <a:pathLst>
            <a:path>
              <a:moveTo>
                <a:pt x="0" y="817338"/>
              </a:moveTo>
              <a:lnTo>
                <a:pt x="214469" y="817338"/>
              </a:lnTo>
              <a:lnTo>
                <a:pt x="214469" y="0"/>
              </a:lnTo>
              <a:lnTo>
                <a:pt x="428939" y="0"/>
              </a:lnTo>
            </a:path>
          </a:pathLst>
        </a:cu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PK" sz="500" kern="1200"/>
        </a:p>
      </dsp:txBody>
      <dsp:txXfrm>
        <a:off x="5996147" y="3116685"/>
        <a:ext cx="46152" cy="46152"/>
      </dsp:txXfrm>
    </dsp:sp>
    <dsp:sp modelId="{5D9FAEC2-9E71-460E-9261-087548D93087}">
      <dsp:nvSpPr>
        <dsp:cNvPr id="0" name=""/>
        <dsp:cNvSpPr/>
      </dsp:nvSpPr>
      <dsp:spPr>
        <a:xfrm>
          <a:off x="3231117" y="3548431"/>
          <a:ext cx="428939" cy="1021673"/>
        </a:xfrm>
        <a:custGeom>
          <a:avLst/>
          <a:gdLst/>
          <a:ahLst/>
          <a:cxnLst/>
          <a:rect l="0" t="0" r="0" b="0"/>
          <a:pathLst>
            <a:path>
              <a:moveTo>
                <a:pt x="0" y="1021673"/>
              </a:moveTo>
              <a:lnTo>
                <a:pt x="214469" y="1021673"/>
              </a:lnTo>
              <a:lnTo>
                <a:pt x="214469" y="0"/>
              </a:lnTo>
              <a:lnTo>
                <a:pt x="428939" y="0"/>
              </a:lnTo>
            </a:path>
          </a:pathLst>
        </a:custGeom>
        <a:noFill/>
        <a:ln w="381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PK" sz="500" kern="1200"/>
        </a:p>
      </dsp:txBody>
      <dsp:txXfrm>
        <a:off x="3417885" y="4031566"/>
        <a:ext cx="55403" cy="55403"/>
      </dsp:txXfrm>
    </dsp:sp>
    <dsp:sp modelId="{02E20D66-44D2-4FAD-8658-CCDBBF94BCDA}">
      <dsp:nvSpPr>
        <dsp:cNvPr id="0" name=""/>
        <dsp:cNvSpPr/>
      </dsp:nvSpPr>
      <dsp:spPr>
        <a:xfrm>
          <a:off x="653871" y="3244717"/>
          <a:ext cx="432548" cy="1325388"/>
        </a:xfrm>
        <a:custGeom>
          <a:avLst/>
          <a:gdLst/>
          <a:ahLst/>
          <a:cxnLst/>
          <a:rect l="0" t="0" r="0" b="0"/>
          <a:pathLst>
            <a:path>
              <a:moveTo>
                <a:pt x="0" y="0"/>
              </a:moveTo>
              <a:lnTo>
                <a:pt x="216274" y="0"/>
              </a:lnTo>
              <a:lnTo>
                <a:pt x="216274" y="1325388"/>
              </a:lnTo>
              <a:lnTo>
                <a:pt x="432548" y="1325388"/>
              </a:lnTo>
            </a:path>
          </a:pathLst>
        </a:custGeom>
        <a:noFill/>
        <a:ln w="381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PK" sz="500" kern="1200"/>
        </a:p>
      </dsp:txBody>
      <dsp:txXfrm>
        <a:off x="835290" y="3872556"/>
        <a:ext cx="69709" cy="69709"/>
      </dsp:txXfrm>
    </dsp:sp>
    <dsp:sp modelId="{DE270158-360E-49EE-8CF8-BD61A580A36D}">
      <dsp:nvSpPr>
        <dsp:cNvPr id="0" name=""/>
        <dsp:cNvSpPr/>
      </dsp:nvSpPr>
      <dsp:spPr>
        <a:xfrm>
          <a:off x="3211493" y="1855472"/>
          <a:ext cx="448563" cy="91440"/>
        </a:xfrm>
        <a:custGeom>
          <a:avLst/>
          <a:gdLst/>
          <a:ahLst/>
          <a:cxnLst/>
          <a:rect l="0" t="0" r="0" b="0"/>
          <a:pathLst>
            <a:path>
              <a:moveTo>
                <a:pt x="0" y="45720"/>
              </a:moveTo>
              <a:lnTo>
                <a:pt x="224281" y="45720"/>
              </a:lnTo>
              <a:lnTo>
                <a:pt x="224281" y="58280"/>
              </a:lnTo>
              <a:lnTo>
                <a:pt x="448563" y="58280"/>
              </a:lnTo>
            </a:path>
          </a:pathLst>
        </a:custGeom>
        <a:noFill/>
        <a:ln w="381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PK" sz="500" kern="1200"/>
        </a:p>
      </dsp:txBody>
      <dsp:txXfrm>
        <a:off x="3424556" y="1889974"/>
        <a:ext cx="22436" cy="22436"/>
      </dsp:txXfrm>
    </dsp:sp>
    <dsp:sp modelId="{C4F7E16A-98E3-48D6-99A0-FF4831865C3B}">
      <dsp:nvSpPr>
        <dsp:cNvPr id="0" name=""/>
        <dsp:cNvSpPr/>
      </dsp:nvSpPr>
      <dsp:spPr>
        <a:xfrm>
          <a:off x="653871" y="1901192"/>
          <a:ext cx="412924" cy="1343524"/>
        </a:xfrm>
        <a:custGeom>
          <a:avLst/>
          <a:gdLst/>
          <a:ahLst/>
          <a:cxnLst/>
          <a:rect l="0" t="0" r="0" b="0"/>
          <a:pathLst>
            <a:path>
              <a:moveTo>
                <a:pt x="0" y="1343524"/>
              </a:moveTo>
              <a:lnTo>
                <a:pt x="206462" y="1343524"/>
              </a:lnTo>
              <a:lnTo>
                <a:pt x="206462" y="0"/>
              </a:lnTo>
              <a:lnTo>
                <a:pt x="412924" y="0"/>
              </a:lnTo>
            </a:path>
          </a:pathLst>
        </a:custGeom>
        <a:noFill/>
        <a:ln w="381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PK" sz="500" kern="1200"/>
        </a:p>
      </dsp:txBody>
      <dsp:txXfrm>
        <a:off x="825194" y="2537816"/>
        <a:ext cx="70277" cy="70277"/>
      </dsp:txXfrm>
    </dsp:sp>
    <dsp:sp modelId="{B214D395-5612-4EB4-A446-03AB64429431}">
      <dsp:nvSpPr>
        <dsp:cNvPr id="0" name=""/>
        <dsp:cNvSpPr/>
      </dsp:nvSpPr>
      <dsp:spPr>
        <a:xfrm rot="16200000">
          <a:off x="-1393777" y="2917781"/>
          <a:ext cx="3441427" cy="653871"/>
        </a:xfrm>
        <a:prstGeom prst="rect">
          <a:avLst/>
        </a:prstGeom>
        <a:solidFill>
          <a:schemeClr val="accent6">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Retinoblastoma</a:t>
          </a:r>
          <a:endParaRPr lang="en-PK" sz="1800" kern="1200" dirty="0"/>
        </a:p>
      </dsp:txBody>
      <dsp:txXfrm>
        <a:off x="-1393777" y="2917781"/>
        <a:ext cx="3441427" cy="653871"/>
      </dsp:txXfrm>
    </dsp:sp>
    <dsp:sp modelId="{BF03CB33-807D-4797-A1BF-ED608364F071}">
      <dsp:nvSpPr>
        <dsp:cNvPr id="0" name=""/>
        <dsp:cNvSpPr/>
      </dsp:nvSpPr>
      <dsp:spPr>
        <a:xfrm>
          <a:off x="1066795" y="1574257"/>
          <a:ext cx="2144697" cy="65387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5% familial</a:t>
          </a:r>
          <a:endParaRPr lang="en-PK" sz="1800" kern="1200" dirty="0"/>
        </a:p>
      </dsp:txBody>
      <dsp:txXfrm>
        <a:off x="1066795" y="1574257"/>
        <a:ext cx="2144697" cy="653871"/>
      </dsp:txXfrm>
    </dsp:sp>
    <dsp:sp modelId="{29553B57-E045-4775-AC7F-5CF84E2746B7}">
      <dsp:nvSpPr>
        <dsp:cNvPr id="0" name=""/>
        <dsp:cNvSpPr/>
      </dsp:nvSpPr>
      <dsp:spPr>
        <a:xfrm>
          <a:off x="3660056" y="1586818"/>
          <a:ext cx="2144697" cy="653871"/>
        </a:xfrm>
        <a:prstGeom prst="rect">
          <a:avLst/>
        </a:prstGeom>
        <a:solidFill>
          <a:schemeClr val="accent2">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100% bilateral heritable</a:t>
          </a:r>
          <a:endParaRPr lang="en-PK" sz="1800" kern="1200" dirty="0"/>
        </a:p>
      </dsp:txBody>
      <dsp:txXfrm>
        <a:off x="3660056" y="1586818"/>
        <a:ext cx="2144697" cy="653871"/>
      </dsp:txXfrm>
    </dsp:sp>
    <dsp:sp modelId="{ABC31F9E-DA42-4AAC-8087-9F9B43EF470C}">
      <dsp:nvSpPr>
        <dsp:cNvPr id="0" name=""/>
        <dsp:cNvSpPr/>
      </dsp:nvSpPr>
      <dsp:spPr>
        <a:xfrm>
          <a:off x="1086419" y="4243169"/>
          <a:ext cx="2144697" cy="65387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95% sporadic</a:t>
          </a:r>
          <a:endParaRPr lang="en-PK" sz="1800" kern="1200" dirty="0"/>
        </a:p>
      </dsp:txBody>
      <dsp:txXfrm>
        <a:off x="1086419" y="4243169"/>
        <a:ext cx="2144697" cy="653871"/>
      </dsp:txXfrm>
    </dsp:sp>
    <dsp:sp modelId="{F93E2B5E-7BFB-403B-9A1B-56B88220658E}">
      <dsp:nvSpPr>
        <dsp:cNvPr id="0" name=""/>
        <dsp:cNvSpPr/>
      </dsp:nvSpPr>
      <dsp:spPr>
        <a:xfrm>
          <a:off x="3660056" y="3221496"/>
          <a:ext cx="2144697" cy="653871"/>
        </a:xfrm>
        <a:prstGeom prst="rect">
          <a:avLst/>
        </a:prstGeom>
        <a:solidFill>
          <a:schemeClr val="accent5">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Heritable (40%)</a:t>
          </a:r>
          <a:endParaRPr lang="en-PK" sz="1800" kern="1200" dirty="0"/>
        </a:p>
      </dsp:txBody>
      <dsp:txXfrm>
        <a:off x="3660056" y="3221496"/>
        <a:ext cx="2144697" cy="653871"/>
      </dsp:txXfrm>
    </dsp:sp>
    <dsp:sp modelId="{672252C8-FB0C-4E65-8CF8-2A8E27888CD5}">
      <dsp:nvSpPr>
        <dsp:cNvPr id="0" name=""/>
        <dsp:cNvSpPr/>
      </dsp:nvSpPr>
      <dsp:spPr>
        <a:xfrm>
          <a:off x="6233693" y="2404157"/>
          <a:ext cx="2144697" cy="653871"/>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Multifocal</a:t>
          </a:r>
          <a:endParaRPr lang="en-PK" sz="1800" kern="1200" dirty="0"/>
        </a:p>
      </dsp:txBody>
      <dsp:txXfrm>
        <a:off x="6233693" y="2404157"/>
        <a:ext cx="2144697" cy="653871"/>
      </dsp:txXfrm>
    </dsp:sp>
    <dsp:sp modelId="{DB0A8E27-F67B-43ED-90A9-096C2BF8CED5}">
      <dsp:nvSpPr>
        <dsp:cNvPr id="0" name=""/>
        <dsp:cNvSpPr/>
      </dsp:nvSpPr>
      <dsp:spPr>
        <a:xfrm>
          <a:off x="6233693" y="3221496"/>
          <a:ext cx="2144697" cy="653871"/>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Bilateral</a:t>
          </a:r>
          <a:endParaRPr lang="en-PK" sz="1800" kern="1200" dirty="0"/>
        </a:p>
      </dsp:txBody>
      <dsp:txXfrm>
        <a:off x="6233693" y="3221496"/>
        <a:ext cx="2144697" cy="653871"/>
      </dsp:txXfrm>
    </dsp:sp>
    <dsp:sp modelId="{A2EC2599-BC04-40EC-9911-1E497492652A}">
      <dsp:nvSpPr>
        <dsp:cNvPr id="0" name=""/>
        <dsp:cNvSpPr/>
      </dsp:nvSpPr>
      <dsp:spPr>
        <a:xfrm>
          <a:off x="6233693" y="4038834"/>
          <a:ext cx="2144697" cy="653871"/>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Secondary tumors</a:t>
          </a:r>
          <a:endParaRPr lang="en-PK" sz="1800" kern="1200" dirty="0"/>
        </a:p>
      </dsp:txBody>
      <dsp:txXfrm>
        <a:off x="6233693" y="4038834"/>
        <a:ext cx="2144697" cy="653871"/>
      </dsp:txXfrm>
    </dsp:sp>
    <dsp:sp modelId="{72AD5D72-347B-46A4-A38E-94A6279BA466}">
      <dsp:nvSpPr>
        <dsp:cNvPr id="0" name=""/>
        <dsp:cNvSpPr/>
      </dsp:nvSpPr>
      <dsp:spPr>
        <a:xfrm>
          <a:off x="3660056" y="5264843"/>
          <a:ext cx="2144697" cy="653871"/>
        </a:xfrm>
        <a:prstGeom prst="rect">
          <a:avLst/>
        </a:prstGeom>
        <a:solidFill>
          <a:schemeClr val="accent4">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Non heritable (60%)</a:t>
          </a:r>
          <a:endParaRPr lang="en-PK" sz="1800" kern="1200" dirty="0"/>
        </a:p>
      </dsp:txBody>
      <dsp:txXfrm>
        <a:off x="3660056" y="5264843"/>
        <a:ext cx="2144697" cy="653871"/>
      </dsp:txXfrm>
    </dsp:sp>
    <dsp:sp modelId="{9AC3E851-0262-474A-9BF6-DC7E5ACDAAFA}">
      <dsp:nvSpPr>
        <dsp:cNvPr id="0" name=""/>
        <dsp:cNvSpPr/>
      </dsp:nvSpPr>
      <dsp:spPr>
        <a:xfrm>
          <a:off x="6233693" y="4856173"/>
          <a:ext cx="2144697" cy="653871"/>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Unilateral</a:t>
          </a:r>
          <a:endParaRPr lang="en-PK" sz="1800" kern="1200" dirty="0"/>
        </a:p>
      </dsp:txBody>
      <dsp:txXfrm>
        <a:off x="6233693" y="4856173"/>
        <a:ext cx="2144697" cy="653871"/>
      </dsp:txXfrm>
    </dsp:sp>
    <dsp:sp modelId="{DCD37F93-824D-48A0-8D17-C4369D70349B}">
      <dsp:nvSpPr>
        <dsp:cNvPr id="0" name=""/>
        <dsp:cNvSpPr/>
      </dsp:nvSpPr>
      <dsp:spPr>
        <a:xfrm>
          <a:off x="6233693" y="5673512"/>
          <a:ext cx="2144697" cy="653871"/>
        </a:xfrm>
        <a:prstGeom prst="rect">
          <a:avLst/>
        </a:prstGeom>
        <a:solidFill>
          <a:schemeClr val="accent4">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No secondary tumors</a:t>
          </a:r>
          <a:endParaRPr lang="en-PK" sz="1800" kern="1200" dirty="0"/>
        </a:p>
      </dsp:txBody>
      <dsp:txXfrm>
        <a:off x="6233693" y="5673512"/>
        <a:ext cx="2144697" cy="65387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2857B-E964-4695-A8B0-99D936B2D0E9}" type="datetimeFigureOut">
              <a:rPr lang="en-PK" smtClean="0"/>
              <a:t>11/02/2025</a:t>
            </a:fld>
            <a:endParaRPr lang="en-P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56CD4-09F6-4272-B8B3-7661272E8E94}" type="slidenum">
              <a:rPr lang="en-PK" smtClean="0"/>
              <a:t>‹#›</a:t>
            </a:fld>
            <a:endParaRPr lang="en-PK"/>
          </a:p>
        </p:txBody>
      </p:sp>
    </p:spTree>
    <p:extLst>
      <p:ext uri="{BB962C8B-B14F-4D97-AF65-F5344CB8AC3E}">
        <p14:creationId xmlns:p14="http://schemas.microsoft.com/office/powerpoint/2010/main" val="200090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6E5BC19-EA52-4B5C-9C48-1B295451C8FD}" type="datetime1">
              <a:rPr lang="en-US" smtClean="0"/>
              <a:t>2/11/2025</a:t>
            </a:fld>
            <a:endParaRPr lang="en-US"/>
          </a:p>
        </p:txBody>
      </p:sp>
      <p:sp>
        <p:nvSpPr>
          <p:cNvPr id="16" name="Slide Number Placeholder 15"/>
          <p:cNvSpPr>
            <a:spLocks noGrp="1"/>
          </p:cNvSpPr>
          <p:nvPr>
            <p:ph type="sldNum" sz="quarter" idx="11"/>
          </p:nvPr>
        </p:nvSpPr>
        <p:spPr/>
        <p:txBody>
          <a:bodyPr/>
          <a:lstStyle/>
          <a:p>
            <a:fld id="{DB591526-1E12-4A92-A174-D38873694E6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DB4872-1D12-4AB3-9AAB-49E7E475CE84}" type="datetime1">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91526-1E12-4A92-A174-D38873694E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DCB1FF-95AF-4ED1-9F7D-CF258EC6058B}" type="datetime1">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91526-1E12-4A92-A174-D38873694E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A47C03E7-B015-4A2F-A251-188F56E0B52A}" type="datetime1">
              <a:rPr lang="en-US" smtClean="0"/>
              <a:t>2/11/2025</a:t>
            </a:fld>
            <a:endParaRPr lang="en-US"/>
          </a:p>
        </p:txBody>
      </p:sp>
      <p:sp>
        <p:nvSpPr>
          <p:cNvPr id="15" name="Slide Number Placeholder 14"/>
          <p:cNvSpPr>
            <a:spLocks noGrp="1"/>
          </p:cNvSpPr>
          <p:nvPr>
            <p:ph type="sldNum" sz="quarter" idx="15"/>
          </p:nvPr>
        </p:nvSpPr>
        <p:spPr/>
        <p:txBody>
          <a:bodyPr/>
          <a:lstStyle>
            <a:lvl1pPr algn="ctr">
              <a:defRPr/>
            </a:lvl1pPr>
          </a:lstStyle>
          <a:p>
            <a:fld id="{DB591526-1E12-4A92-A174-D38873694E6A}"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D91C2C-0DFC-4617-87D7-E88217FD7423}" type="datetime1">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91526-1E12-4A92-A174-D38873694E6A}"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3DF72C-7BD0-40BC-BD49-B654AD7D153E}" type="datetime1">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91526-1E12-4A92-A174-D38873694E6A}"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B591526-1E12-4A92-A174-D38873694E6A}"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1088AD3-5DBA-4600-90A2-5337660B2676}" type="datetime1">
              <a:rPr lang="en-US" smtClean="0"/>
              <a:t>2/11/2025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DF16DF-B64F-4CAC-9E5D-6EF1598E3430}" type="datetime1">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591526-1E12-4A92-A174-D38873694E6A}"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3495E-DC00-43D4-8850-6A02334BF60E}" type="datetime1">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591526-1E12-4A92-A174-D38873694E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B22651D7-628D-4EB7-88E7-D6BE8A7AC101}" type="datetime1">
              <a:rPr lang="en-US" smtClean="0"/>
              <a:t>2/11/2025</a:t>
            </a:fld>
            <a:endParaRPr lang="en-US"/>
          </a:p>
        </p:txBody>
      </p:sp>
      <p:sp>
        <p:nvSpPr>
          <p:cNvPr id="9" name="Slide Number Placeholder 8"/>
          <p:cNvSpPr>
            <a:spLocks noGrp="1"/>
          </p:cNvSpPr>
          <p:nvPr>
            <p:ph type="sldNum" sz="quarter" idx="15"/>
          </p:nvPr>
        </p:nvSpPr>
        <p:spPr/>
        <p:txBody>
          <a:bodyPr/>
          <a:lstStyle/>
          <a:p>
            <a:fld id="{DB591526-1E12-4A92-A174-D38873694E6A}"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F0DF36B7-B119-40B4-889C-A5F507E07177}" type="datetime1">
              <a:rPr lang="en-US" smtClean="0"/>
              <a:t>2/11/2025</a:t>
            </a:fld>
            <a:endParaRPr lang="en-US"/>
          </a:p>
        </p:txBody>
      </p:sp>
      <p:sp>
        <p:nvSpPr>
          <p:cNvPr id="9" name="Slide Number Placeholder 8"/>
          <p:cNvSpPr>
            <a:spLocks noGrp="1"/>
          </p:cNvSpPr>
          <p:nvPr>
            <p:ph type="sldNum" sz="quarter" idx="11"/>
          </p:nvPr>
        </p:nvSpPr>
        <p:spPr/>
        <p:txBody>
          <a:bodyPr/>
          <a:lstStyle/>
          <a:p>
            <a:fld id="{DB591526-1E12-4A92-A174-D38873694E6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080DE63-0E7B-4C87-9269-77FC3E720E80}" type="datetime1">
              <a:rPr lang="en-US" smtClean="0"/>
              <a:t>2/11/2025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B591526-1E12-4A92-A174-D38873694E6A}"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sz="2400" dirty="0"/>
          </a:p>
        </p:txBody>
      </p:sp>
      <p:sp>
        <p:nvSpPr>
          <p:cNvPr id="2" name="Title 1"/>
          <p:cNvSpPr>
            <a:spLocks noGrp="1"/>
          </p:cNvSpPr>
          <p:nvPr>
            <p:ph type="ctrTitle"/>
          </p:nvPr>
        </p:nvSpPr>
        <p:spPr/>
        <p:txBody>
          <a:bodyPr/>
          <a:lstStyle/>
          <a:p>
            <a:r>
              <a:rPr lang="en-US" dirty="0">
                <a:solidFill>
                  <a:srgbClr val="FF0000"/>
                </a:solidFill>
              </a:rPr>
              <a:t>Pediatric Ophthalmology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3867" y="0"/>
            <a:ext cx="1440133" cy="1433732"/>
          </a:xfrm>
          <a:prstGeom prst="rect">
            <a:avLst/>
          </a:prstGeom>
        </p:spPr>
      </p:pic>
      <p:sp>
        <p:nvSpPr>
          <p:cNvPr id="5" name="Slide Number Placeholder 4">
            <a:extLst>
              <a:ext uri="{FF2B5EF4-FFF2-40B4-BE49-F238E27FC236}">
                <a16:creationId xmlns:a16="http://schemas.microsoft.com/office/drawing/2014/main" id="{C06A4EC8-3188-4CA4-8937-2B8A258F75A9}"/>
              </a:ext>
            </a:extLst>
          </p:cNvPr>
          <p:cNvSpPr>
            <a:spLocks noGrp="1"/>
          </p:cNvSpPr>
          <p:nvPr>
            <p:ph type="sldNum" sz="quarter" idx="11"/>
          </p:nvPr>
        </p:nvSpPr>
        <p:spPr/>
        <p:txBody>
          <a:bodyPr/>
          <a:lstStyle/>
          <a:p>
            <a:fld id="{DB591526-1E12-4A92-A174-D38873694E6A}" type="slidenum">
              <a:rPr lang="en-US" smtClean="0"/>
              <a:t>1</a:t>
            </a:fld>
            <a:endParaRPr lang="en-US"/>
          </a:p>
        </p:txBody>
      </p:sp>
      <p:sp>
        <p:nvSpPr>
          <p:cNvPr id="6" name="AutoShape 2">
            <a:extLst>
              <a:ext uri="{FF2B5EF4-FFF2-40B4-BE49-F238E27FC236}">
                <a16:creationId xmlns:a16="http://schemas.microsoft.com/office/drawing/2014/main" id="{3BE0F530-BFA8-4E2C-84BD-EE707918573C}"/>
              </a:ext>
            </a:extLst>
          </p:cNvPr>
          <p:cNvSpPr>
            <a:spLocks noChangeAspect="1" noChangeArrowheads="1"/>
          </p:cNvSpPr>
          <p:nvPr/>
        </p:nvSpPr>
        <p:spPr bwMode="auto">
          <a:xfrm>
            <a:off x="4419600" y="3276600"/>
            <a:ext cx="3429000" cy="3429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K"/>
          </a:p>
        </p:txBody>
      </p:sp>
    </p:spTree>
    <p:extLst>
      <p:ext uri="{BB962C8B-B14F-4D97-AF65-F5344CB8AC3E}">
        <p14:creationId xmlns:p14="http://schemas.microsoft.com/office/powerpoint/2010/main" val="184373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973415-83CF-47C8-8518-A6D7391F5EDF}"/>
              </a:ext>
            </a:extLst>
          </p:cNvPr>
          <p:cNvSpPr>
            <a:spLocks noGrp="1"/>
          </p:cNvSpPr>
          <p:nvPr>
            <p:ph idx="1"/>
          </p:nvPr>
        </p:nvSpPr>
        <p:spPr/>
        <p:txBody>
          <a:bodyPr/>
          <a:lstStyle/>
          <a:p>
            <a:pPr algn="ctr"/>
            <a:r>
              <a:rPr lang="en-US" sz="2800" dirty="0">
                <a:solidFill>
                  <a:srgbClr val="C00000"/>
                </a:solidFill>
              </a:rPr>
              <a:t>P</a:t>
            </a:r>
            <a:r>
              <a:rPr lang="en-US" sz="2800" dirty="0">
                <a:solidFill>
                  <a:srgbClr val="FF0000"/>
                </a:solidFill>
              </a:rPr>
              <a:t>R</a:t>
            </a:r>
            <a:r>
              <a:rPr lang="en-US" sz="2800" dirty="0">
                <a:solidFill>
                  <a:srgbClr val="FFC000"/>
                </a:solidFill>
              </a:rPr>
              <a:t>E</a:t>
            </a:r>
            <a:r>
              <a:rPr lang="en-US" sz="2800" dirty="0">
                <a:solidFill>
                  <a:srgbClr val="FFFF00"/>
                </a:solidFill>
              </a:rPr>
              <a:t>D</a:t>
            </a:r>
            <a:r>
              <a:rPr lang="en-US" sz="2800" dirty="0">
                <a:solidFill>
                  <a:srgbClr val="92D050"/>
                </a:solidFill>
              </a:rPr>
              <a:t>I</a:t>
            </a:r>
            <a:r>
              <a:rPr lang="en-US" sz="2800" dirty="0">
                <a:solidFill>
                  <a:srgbClr val="00B0F0"/>
                </a:solidFill>
              </a:rPr>
              <a:t>C</a:t>
            </a:r>
            <a:r>
              <a:rPr lang="en-US" sz="2800" dirty="0">
                <a:solidFill>
                  <a:srgbClr val="7030A0"/>
                </a:solidFill>
              </a:rPr>
              <a:t>T</a:t>
            </a:r>
          </a:p>
          <a:p>
            <a:r>
              <a:rPr lang="en-US" sz="2800" dirty="0">
                <a:solidFill>
                  <a:srgbClr val="7030A0"/>
                </a:solidFill>
              </a:rPr>
              <a:t>P</a:t>
            </a:r>
            <a:r>
              <a:rPr lang="en-US" sz="2800" dirty="0"/>
              <a:t>ersistent hyperplastic vitreous</a:t>
            </a:r>
          </a:p>
          <a:p>
            <a:r>
              <a:rPr lang="en-US" sz="2800" u="sng" dirty="0">
                <a:solidFill>
                  <a:srgbClr val="FF0000"/>
                </a:solidFill>
              </a:rPr>
              <a:t>R</a:t>
            </a:r>
            <a:r>
              <a:rPr lang="en-US" sz="2800" u="sng" dirty="0"/>
              <a:t>etinoblastoma/</a:t>
            </a:r>
            <a:r>
              <a:rPr lang="en-US" sz="2800" u="sng" dirty="0">
                <a:solidFill>
                  <a:srgbClr val="FF0000"/>
                </a:solidFill>
              </a:rPr>
              <a:t>R</a:t>
            </a:r>
            <a:r>
              <a:rPr lang="en-US" sz="2800" u="sng" dirty="0"/>
              <a:t>etinopathy of prematurity</a:t>
            </a:r>
          </a:p>
          <a:p>
            <a:r>
              <a:rPr lang="en-US" sz="2800" dirty="0">
                <a:solidFill>
                  <a:srgbClr val="FFC000"/>
                </a:solidFill>
              </a:rPr>
              <a:t>E</a:t>
            </a:r>
            <a:r>
              <a:rPr lang="en-US" sz="2800" dirty="0"/>
              <a:t>ndophthalmitis</a:t>
            </a:r>
          </a:p>
          <a:p>
            <a:r>
              <a:rPr lang="en-US" sz="2800" dirty="0">
                <a:solidFill>
                  <a:srgbClr val="FFFF00"/>
                </a:solidFill>
              </a:rPr>
              <a:t>D</a:t>
            </a:r>
            <a:r>
              <a:rPr lang="en-US" sz="2800" dirty="0"/>
              <a:t>ysplasia of retina</a:t>
            </a:r>
          </a:p>
          <a:p>
            <a:r>
              <a:rPr lang="en-US" sz="2800" dirty="0">
                <a:solidFill>
                  <a:srgbClr val="92D050"/>
                </a:solidFill>
              </a:rPr>
              <a:t>I</a:t>
            </a:r>
            <a:r>
              <a:rPr lang="en-US" sz="2800" dirty="0"/>
              <a:t>nflammatory membrane</a:t>
            </a:r>
          </a:p>
          <a:p>
            <a:r>
              <a:rPr lang="en-US" sz="2800" u="sng" dirty="0">
                <a:solidFill>
                  <a:srgbClr val="00B0F0"/>
                </a:solidFill>
              </a:rPr>
              <a:t>C</a:t>
            </a:r>
            <a:r>
              <a:rPr lang="en-US" sz="2800" u="sng" dirty="0"/>
              <a:t>ongenital cataract</a:t>
            </a:r>
            <a:r>
              <a:rPr lang="en-US" sz="2800" dirty="0"/>
              <a:t>/</a:t>
            </a:r>
            <a:r>
              <a:rPr lang="en-US" sz="2800" dirty="0">
                <a:solidFill>
                  <a:srgbClr val="00B0F0"/>
                </a:solidFill>
              </a:rPr>
              <a:t> C</a:t>
            </a:r>
            <a:r>
              <a:rPr lang="en-US" sz="2800" dirty="0"/>
              <a:t>oats disease</a:t>
            </a:r>
          </a:p>
          <a:p>
            <a:r>
              <a:rPr lang="en-US" sz="2800" dirty="0">
                <a:solidFill>
                  <a:srgbClr val="7030A0"/>
                </a:solidFill>
              </a:rPr>
              <a:t>T</a:t>
            </a:r>
            <a:r>
              <a:rPr lang="en-US" sz="2800" dirty="0"/>
              <a:t>oxocariasis</a:t>
            </a:r>
            <a:endParaRPr lang="en-PK" dirty="0">
              <a:solidFill>
                <a:srgbClr val="7030A0"/>
              </a:solidFill>
            </a:endParaRPr>
          </a:p>
        </p:txBody>
      </p:sp>
      <p:sp>
        <p:nvSpPr>
          <p:cNvPr id="3" name="Title 2">
            <a:extLst>
              <a:ext uri="{FF2B5EF4-FFF2-40B4-BE49-F238E27FC236}">
                <a16:creationId xmlns:a16="http://schemas.microsoft.com/office/drawing/2014/main" id="{71100D0F-E079-4F75-86F6-5A938C737CF3}"/>
              </a:ext>
            </a:extLst>
          </p:cNvPr>
          <p:cNvSpPr>
            <a:spLocks noGrp="1"/>
          </p:cNvSpPr>
          <p:nvPr>
            <p:ph type="title"/>
          </p:nvPr>
        </p:nvSpPr>
        <p:spPr/>
        <p:txBody>
          <a:bodyPr/>
          <a:lstStyle/>
          <a:p>
            <a:r>
              <a:rPr lang="en-US" b="1" u="sng" dirty="0"/>
              <a:t>Leukocoria </a:t>
            </a:r>
            <a:endParaRPr lang="en-PK" b="1" u="sng" dirty="0"/>
          </a:p>
        </p:txBody>
      </p:sp>
      <p:sp>
        <p:nvSpPr>
          <p:cNvPr id="4" name="Slide Number Placeholder 3">
            <a:extLst>
              <a:ext uri="{FF2B5EF4-FFF2-40B4-BE49-F238E27FC236}">
                <a16:creationId xmlns:a16="http://schemas.microsoft.com/office/drawing/2014/main" id="{6549EEB0-1761-4E53-95CA-9F7C05C934F8}"/>
              </a:ext>
            </a:extLst>
          </p:cNvPr>
          <p:cNvSpPr>
            <a:spLocks noGrp="1"/>
          </p:cNvSpPr>
          <p:nvPr>
            <p:ph type="sldNum" sz="quarter" idx="15"/>
          </p:nvPr>
        </p:nvSpPr>
        <p:spPr/>
        <p:txBody>
          <a:bodyPr/>
          <a:lstStyle/>
          <a:p>
            <a:fld id="{DB591526-1E12-4A92-A174-D38873694E6A}" type="slidenum">
              <a:rPr lang="en-US" smtClean="0"/>
              <a:t>10</a:t>
            </a:fld>
            <a:endParaRPr lang="en-US"/>
          </a:p>
        </p:txBody>
      </p:sp>
    </p:spTree>
    <p:extLst>
      <p:ext uri="{BB962C8B-B14F-4D97-AF65-F5344CB8AC3E}">
        <p14:creationId xmlns:p14="http://schemas.microsoft.com/office/powerpoint/2010/main" val="25879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3AE10C-9116-4C4E-A6C9-588F1DD16227}"/>
              </a:ext>
            </a:extLst>
          </p:cNvPr>
          <p:cNvSpPr>
            <a:spLocks noGrp="1"/>
          </p:cNvSpPr>
          <p:nvPr>
            <p:ph type="sldNum" sz="quarter" idx="12"/>
          </p:nvPr>
        </p:nvSpPr>
        <p:spPr/>
        <p:txBody>
          <a:bodyPr/>
          <a:lstStyle/>
          <a:p>
            <a:fld id="{DB591526-1E12-4A92-A174-D38873694E6A}" type="slidenum">
              <a:rPr lang="en-US" smtClean="0"/>
              <a:t>11</a:t>
            </a:fld>
            <a:endParaRPr lang="en-US"/>
          </a:p>
        </p:txBody>
      </p:sp>
      <p:sp>
        <p:nvSpPr>
          <p:cNvPr id="5" name="Title 4">
            <a:extLst>
              <a:ext uri="{FF2B5EF4-FFF2-40B4-BE49-F238E27FC236}">
                <a16:creationId xmlns:a16="http://schemas.microsoft.com/office/drawing/2014/main" id="{3C0B969A-2EC1-47AE-986A-3CCA5DF94E31}"/>
              </a:ext>
            </a:extLst>
          </p:cNvPr>
          <p:cNvSpPr>
            <a:spLocks noGrp="1"/>
          </p:cNvSpPr>
          <p:nvPr>
            <p:ph type="title"/>
          </p:nvPr>
        </p:nvSpPr>
        <p:spPr/>
        <p:txBody>
          <a:bodyPr/>
          <a:lstStyle/>
          <a:p>
            <a:r>
              <a:rPr lang="en-US" dirty="0"/>
              <a:t>1. Congenital cataract </a:t>
            </a:r>
            <a:endParaRPr lang="en-PK" dirty="0"/>
          </a:p>
        </p:txBody>
      </p:sp>
      <p:sp>
        <p:nvSpPr>
          <p:cNvPr id="6" name="Text Placeholder 5">
            <a:extLst>
              <a:ext uri="{FF2B5EF4-FFF2-40B4-BE49-F238E27FC236}">
                <a16:creationId xmlns:a16="http://schemas.microsoft.com/office/drawing/2014/main" id="{70EFBE65-70A2-4780-BC5F-62EA681773BD}"/>
              </a:ext>
            </a:extLst>
          </p:cNvPr>
          <p:cNvSpPr>
            <a:spLocks noGrp="1"/>
          </p:cNvSpPr>
          <p:nvPr>
            <p:ph type="body" idx="1"/>
          </p:nvPr>
        </p:nvSpPr>
        <p:spPr/>
        <p:txBody>
          <a:bodyPr/>
          <a:lstStyle/>
          <a:p>
            <a:endParaRPr lang="en-PK"/>
          </a:p>
        </p:txBody>
      </p:sp>
    </p:spTree>
    <p:extLst>
      <p:ext uri="{BB962C8B-B14F-4D97-AF65-F5344CB8AC3E}">
        <p14:creationId xmlns:p14="http://schemas.microsoft.com/office/powerpoint/2010/main" val="328406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03F16A-C87F-4C5E-9ED3-55E401A074BC}"/>
              </a:ext>
            </a:extLst>
          </p:cNvPr>
          <p:cNvSpPr>
            <a:spLocks noGrp="1"/>
          </p:cNvSpPr>
          <p:nvPr>
            <p:ph idx="1"/>
          </p:nvPr>
        </p:nvSpPr>
        <p:spPr/>
        <p:txBody>
          <a:bodyPr/>
          <a:lstStyle/>
          <a:p>
            <a:r>
              <a:rPr lang="en-US" dirty="0"/>
              <a:t>6: 10,000 live births</a:t>
            </a:r>
          </a:p>
          <a:p>
            <a:r>
              <a:rPr lang="en-US" dirty="0"/>
              <a:t>Visually significant/ not</a:t>
            </a:r>
          </a:p>
          <a:p>
            <a:r>
              <a:rPr lang="en-US" dirty="0"/>
              <a:t>unilateral/ bilateral</a:t>
            </a:r>
          </a:p>
          <a:p>
            <a:r>
              <a:rPr lang="en-US" dirty="0"/>
              <a:t>Progressive/ stable</a:t>
            </a:r>
          </a:p>
          <a:p>
            <a:r>
              <a:rPr lang="en-US" dirty="0"/>
              <a:t>Congenital/ acquired</a:t>
            </a:r>
          </a:p>
          <a:p>
            <a:endParaRPr lang="en-PK" dirty="0"/>
          </a:p>
        </p:txBody>
      </p:sp>
      <p:sp>
        <p:nvSpPr>
          <p:cNvPr id="3" name="Title 2">
            <a:extLst>
              <a:ext uri="{FF2B5EF4-FFF2-40B4-BE49-F238E27FC236}">
                <a16:creationId xmlns:a16="http://schemas.microsoft.com/office/drawing/2014/main" id="{CD6868F6-3262-47E2-B317-2BCF4220CE56}"/>
              </a:ext>
            </a:extLst>
          </p:cNvPr>
          <p:cNvSpPr>
            <a:spLocks noGrp="1"/>
          </p:cNvSpPr>
          <p:nvPr>
            <p:ph type="title"/>
          </p:nvPr>
        </p:nvSpPr>
        <p:spPr/>
        <p:txBody>
          <a:bodyPr/>
          <a:lstStyle/>
          <a:p>
            <a:r>
              <a:rPr lang="en-US" dirty="0"/>
              <a:t>1. Congenital cataract </a:t>
            </a:r>
            <a:endParaRPr lang="en-PK" dirty="0"/>
          </a:p>
        </p:txBody>
      </p:sp>
      <p:sp>
        <p:nvSpPr>
          <p:cNvPr id="4" name="Slide Number Placeholder 3">
            <a:extLst>
              <a:ext uri="{FF2B5EF4-FFF2-40B4-BE49-F238E27FC236}">
                <a16:creationId xmlns:a16="http://schemas.microsoft.com/office/drawing/2014/main" id="{765EAE53-B0C8-45F8-948A-175F63C9DABE}"/>
              </a:ext>
            </a:extLst>
          </p:cNvPr>
          <p:cNvSpPr>
            <a:spLocks noGrp="1"/>
          </p:cNvSpPr>
          <p:nvPr>
            <p:ph type="sldNum" sz="quarter" idx="15"/>
          </p:nvPr>
        </p:nvSpPr>
        <p:spPr/>
        <p:txBody>
          <a:bodyPr/>
          <a:lstStyle/>
          <a:p>
            <a:fld id="{DB591526-1E12-4A92-A174-D38873694E6A}" type="slidenum">
              <a:rPr lang="en-US" smtClean="0"/>
              <a:t>12</a:t>
            </a:fld>
            <a:endParaRPr lang="en-US"/>
          </a:p>
        </p:txBody>
      </p:sp>
      <p:pic>
        <p:nvPicPr>
          <p:cNvPr id="3074" name="Picture 2" descr="Congenital cataract - Wikipedia">
            <a:extLst>
              <a:ext uri="{FF2B5EF4-FFF2-40B4-BE49-F238E27FC236}">
                <a16:creationId xmlns:a16="http://schemas.microsoft.com/office/drawing/2014/main" id="{F45A5A1E-698E-483D-8395-6A75F8AE0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1543050"/>
            <a:ext cx="3381375" cy="2299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ediatric Cataract - Moorfields Eye ...">
            <a:extLst>
              <a:ext uri="{FF2B5EF4-FFF2-40B4-BE49-F238E27FC236}">
                <a16:creationId xmlns:a16="http://schemas.microsoft.com/office/drawing/2014/main" id="{27C74EC2-D3B2-459E-A19F-943BFE579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4104255"/>
            <a:ext cx="3371850" cy="201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7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DAC762D-E082-44A8-A898-649B01D1F5BD}"/>
              </a:ext>
            </a:extLst>
          </p:cNvPr>
          <p:cNvGraphicFramePr>
            <a:graphicFrameLocks noGrp="1"/>
          </p:cNvGraphicFramePr>
          <p:nvPr>
            <p:ph idx="1"/>
            <p:extLst>
              <p:ext uri="{D42A27DB-BD31-4B8C-83A1-F6EECF244321}">
                <p14:modId xmlns:p14="http://schemas.microsoft.com/office/powerpoint/2010/main" val="1937634072"/>
              </p:ext>
            </p:extLst>
          </p:nvPr>
        </p:nvGraphicFramePr>
        <p:xfrm>
          <a:off x="457200" y="1219200"/>
          <a:ext cx="8229600" cy="53492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469131057"/>
                    </a:ext>
                  </a:extLst>
                </a:gridCol>
                <a:gridCol w="4114800">
                  <a:extLst>
                    <a:ext uri="{9D8B030D-6E8A-4147-A177-3AD203B41FA5}">
                      <a16:colId xmlns:a16="http://schemas.microsoft.com/office/drawing/2014/main" val="1410525084"/>
                    </a:ext>
                  </a:extLst>
                </a:gridCol>
              </a:tblGrid>
              <a:tr h="393247">
                <a:tc>
                  <a:txBody>
                    <a:bodyPr/>
                    <a:lstStyle/>
                    <a:p>
                      <a:pPr algn="ctr"/>
                      <a:r>
                        <a:rPr lang="en-US" u="sng" dirty="0"/>
                        <a:t>Bilateral</a:t>
                      </a:r>
                      <a:endParaRPr lang="en-PK" u="sng" dirty="0"/>
                    </a:p>
                  </a:txBody>
                  <a:tcPr/>
                </a:tc>
                <a:tc>
                  <a:txBody>
                    <a:bodyPr/>
                    <a:lstStyle/>
                    <a:p>
                      <a:pPr algn="ctr"/>
                      <a:r>
                        <a:rPr lang="en-US" u="sng" dirty="0"/>
                        <a:t>Unilateral</a:t>
                      </a:r>
                      <a:endParaRPr lang="en-PK" u="sng" dirty="0"/>
                    </a:p>
                  </a:txBody>
                  <a:tcPr/>
                </a:tc>
                <a:extLst>
                  <a:ext uri="{0D108BD9-81ED-4DB2-BD59-A6C34878D82A}">
                    <a16:rowId xmlns:a16="http://schemas.microsoft.com/office/drawing/2014/main" val="2642934176"/>
                  </a:ext>
                </a:extLst>
              </a:tr>
              <a:tr h="393247">
                <a:tc>
                  <a:txBody>
                    <a:bodyPr/>
                    <a:lstStyle/>
                    <a:p>
                      <a:r>
                        <a:rPr lang="en-US" dirty="0"/>
                        <a:t>Autosomal dominant- familial</a:t>
                      </a:r>
                      <a:endParaRPr lang="en-PK" dirty="0"/>
                    </a:p>
                  </a:txBody>
                  <a:tcPr/>
                </a:tc>
                <a:tc>
                  <a:txBody>
                    <a:bodyPr/>
                    <a:lstStyle/>
                    <a:p>
                      <a:r>
                        <a:rPr lang="en-US" dirty="0">
                          <a:solidFill>
                            <a:srgbClr val="FF0000"/>
                          </a:solidFill>
                        </a:rPr>
                        <a:t>Idiopathic-90%</a:t>
                      </a:r>
                      <a:endParaRPr lang="en-PK" dirty="0">
                        <a:solidFill>
                          <a:srgbClr val="FF0000"/>
                        </a:solidFill>
                      </a:endParaRPr>
                    </a:p>
                  </a:txBody>
                  <a:tcPr/>
                </a:tc>
                <a:extLst>
                  <a:ext uri="{0D108BD9-81ED-4DB2-BD59-A6C34878D82A}">
                    <a16:rowId xmlns:a16="http://schemas.microsoft.com/office/drawing/2014/main" val="1400062861"/>
                  </a:ext>
                </a:extLst>
              </a:tr>
              <a:tr h="1260546">
                <a:tc>
                  <a:txBody>
                    <a:bodyPr/>
                    <a:lstStyle/>
                    <a:p>
                      <a:r>
                        <a:rPr lang="en-US" dirty="0"/>
                        <a:t>Chromosomal anomalies:</a:t>
                      </a:r>
                    </a:p>
                    <a:p>
                      <a:pPr marL="742950" lvl="1" indent="-285750">
                        <a:buFont typeface="Arial" panose="020B0604020202020204" pitchFamily="34" charset="0"/>
                        <a:buChar char="•"/>
                      </a:pPr>
                      <a:r>
                        <a:rPr lang="en-US" dirty="0"/>
                        <a:t>Trisomy 21</a:t>
                      </a:r>
                    </a:p>
                    <a:p>
                      <a:pPr marL="742950" lvl="1" indent="-285750">
                        <a:buFont typeface="Arial" panose="020B0604020202020204" pitchFamily="34" charset="0"/>
                        <a:buChar char="•"/>
                      </a:pPr>
                      <a:r>
                        <a:rPr lang="en-US" dirty="0"/>
                        <a:t>Trisomy 18</a:t>
                      </a:r>
                    </a:p>
                    <a:p>
                      <a:pPr marL="742950" lvl="1" indent="-285750">
                        <a:buFont typeface="Arial" panose="020B0604020202020204" pitchFamily="34" charset="0"/>
                        <a:buChar char="•"/>
                      </a:pPr>
                      <a:r>
                        <a:rPr lang="en-US" dirty="0"/>
                        <a:t>Trisomy 13</a:t>
                      </a:r>
                      <a:endParaRPr lang="en-PK" dirty="0"/>
                    </a:p>
                  </a:txBody>
                  <a:tcPr/>
                </a:tc>
                <a:tc>
                  <a:txBody>
                    <a:bodyPr/>
                    <a:lstStyle/>
                    <a:p>
                      <a:r>
                        <a:rPr lang="en-US" dirty="0"/>
                        <a:t>Ocular anomalies:</a:t>
                      </a:r>
                    </a:p>
                    <a:p>
                      <a:pPr marL="742950" lvl="1" indent="-285750">
                        <a:buFont typeface="Arial" panose="020B0604020202020204" pitchFamily="34" charset="0"/>
                        <a:buChar char="•"/>
                      </a:pPr>
                      <a:r>
                        <a:rPr lang="en-US" dirty="0"/>
                        <a:t>Persistent fetal vasculature</a:t>
                      </a:r>
                      <a:endParaRPr lang="en-PK" dirty="0"/>
                    </a:p>
                  </a:txBody>
                  <a:tcPr/>
                </a:tc>
                <a:extLst>
                  <a:ext uri="{0D108BD9-81ED-4DB2-BD59-A6C34878D82A}">
                    <a16:rowId xmlns:a16="http://schemas.microsoft.com/office/drawing/2014/main" val="1363429221"/>
                  </a:ext>
                </a:extLst>
              </a:tr>
              <a:tr h="678756">
                <a:tc>
                  <a:txBody>
                    <a:bodyPr/>
                    <a:lstStyle/>
                    <a:p>
                      <a:r>
                        <a:rPr lang="en-US" dirty="0"/>
                        <a:t>Intrauterine infections</a:t>
                      </a:r>
                    </a:p>
                    <a:p>
                      <a:pPr marL="742950" lvl="1" indent="-285750" algn="l">
                        <a:buFont typeface="Arial" panose="020B0604020202020204" pitchFamily="34" charset="0"/>
                        <a:buChar char="•"/>
                      </a:pPr>
                      <a:r>
                        <a:rPr lang="en-US" dirty="0"/>
                        <a:t>TO</a:t>
                      </a:r>
                      <a:r>
                        <a:rPr lang="en-US" dirty="0">
                          <a:solidFill>
                            <a:srgbClr val="FF0000"/>
                          </a:solidFill>
                        </a:rPr>
                        <a:t>R</a:t>
                      </a:r>
                      <a:r>
                        <a:rPr lang="en-US" dirty="0"/>
                        <a:t>CH</a:t>
                      </a:r>
                      <a:endParaRPr lang="en-PK" dirty="0"/>
                    </a:p>
                  </a:txBody>
                  <a:tcPr/>
                </a:tc>
                <a:tc>
                  <a:txBody>
                    <a:bodyPr/>
                    <a:lstStyle/>
                    <a:p>
                      <a:endParaRPr lang="en-PK" dirty="0"/>
                    </a:p>
                  </a:txBody>
                  <a:tcPr/>
                </a:tc>
                <a:extLst>
                  <a:ext uri="{0D108BD9-81ED-4DB2-BD59-A6C34878D82A}">
                    <a16:rowId xmlns:a16="http://schemas.microsoft.com/office/drawing/2014/main" val="3502303164"/>
                  </a:ext>
                </a:extLst>
              </a:tr>
              <a:tr h="969651">
                <a:tc>
                  <a:txBody>
                    <a:bodyPr/>
                    <a:lstStyle/>
                    <a:p>
                      <a:r>
                        <a:rPr lang="en-US" dirty="0"/>
                        <a:t>Ocular anomalies:</a:t>
                      </a:r>
                    </a:p>
                    <a:p>
                      <a:pPr marL="742950" lvl="1" indent="-285750">
                        <a:buFont typeface="Arial" panose="020B0604020202020204" pitchFamily="34" charset="0"/>
                        <a:buChar char="•"/>
                      </a:pPr>
                      <a:r>
                        <a:rPr lang="en-US" dirty="0"/>
                        <a:t>Aniridia</a:t>
                      </a:r>
                    </a:p>
                    <a:p>
                      <a:pPr marL="742950" lvl="1" indent="-285750">
                        <a:buFont typeface="Arial" panose="020B0604020202020204" pitchFamily="34" charset="0"/>
                        <a:buChar char="•"/>
                      </a:pPr>
                      <a:r>
                        <a:rPr lang="en-US" dirty="0"/>
                        <a:t>Anterior segment dysgenesis</a:t>
                      </a:r>
                      <a:endParaRPr lang="en-PK" dirty="0"/>
                    </a:p>
                  </a:txBody>
                  <a:tcPr/>
                </a:tc>
                <a:tc>
                  <a:txBody>
                    <a:bodyPr/>
                    <a:lstStyle/>
                    <a:p>
                      <a:endParaRPr lang="en-PK" dirty="0"/>
                    </a:p>
                  </a:txBody>
                  <a:tcPr/>
                </a:tc>
                <a:extLst>
                  <a:ext uri="{0D108BD9-81ED-4DB2-BD59-A6C34878D82A}">
                    <a16:rowId xmlns:a16="http://schemas.microsoft.com/office/drawing/2014/main" val="2024296972"/>
                  </a:ext>
                </a:extLst>
              </a:tr>
              <a:tr h="1260546">
                <a:tc>
                  <a:txBody>
                    <a:bodyPr/>
                    <a:lstStyle/>
                    <a:p>
                      <a:r>
                        <a:rPr lang="en-US" dirty="0"/>
                        <a:t>Metabolic disorders</a:t>
                      </a:r>
                    </a:p>
                    <a:p>
                      <a:pPr marL="742950" lvl="1" indent="-285750">
                        <a:buFont typeface="Arial" panose="020B0604020202020204" pitchFamily="34" charset="0"/>
                        <a:buChar char="•"/>
                      </a:pPr>
                      <a:r>
                        <a:rPr lang="en-US" dirty="0"/>
                        <a:t>Galactosemia</a:t>
                      </a:r>
                    </a:p>
                    <a:p>
                      <a:pPr marL="742950" lvl="1" indent="-285750">
                        <a:buFont typeface="Arial" panose="020B0604020202020204" pitchFamily="34" charset="0"/>
                        <a:buChar char="•"/>
                      </a:pPr>
                      <a:r>
                        <a:rPr lang="en-US" dirty="0"/>
                        <a:t>Hypoparathyroidism</a:t>
                      </a:r>
                    </a:p>
                    <a:p>
                      <a:pPr marL="742950" lvl="1" indent="-285750">
                        <a:buFont typeface="Arial" panose="020B0604020202020204" pitchFamily="34" charset="0"/>
                        <a:buChar char="•"/>
                      </a:pPr>
                      <a:r>
                        <a:rPr lang="en-US" dirty="0"/>
                        <a:t>Storage disorders</a:t>
                      </a:r>
                      <a:endParaRPr lang="en-PK" dirty="0"/>
                    </a:p>
                  </a:txBody>
                  <a:tcPr/>
                </a:tc>
                <a:tc>
                  <a:txBody>
                    <a:bodyPr/>
                    <a:lstStyle/>
                    <a:p>
                      <a:endParaRPr lang="en-PK"/>
                    </a:p>
                  </a:txBody>
                  <a:tcPr/>
                </a:tc>
                <a:extLst>
                  <a:ext uri="{0D108BD9-81ED-4DB2-BD59-A6C34878D82A}">
                    <a16:rowId xmlns:a16="http://schemas.microsoft.com/office/drawing/2014/main" val="3079418335"/>
                  </a:ext>
                </a:extLst>
              </a:tr>
              <a:tr h="393247">
                <a:tc>
                  <a:txBody>
                    <a:bodyPr/>
                    <a:lstStyle/>
                    <a:p>
                      <a:r>
                        <a:rPr lang="en-US" dirty="0"/>
                        <a:t>Idiopathic- 50%</a:t>
                      </a:r>
                      <a:endParaRPr lang="en-PK" dirty="0"/>
                    </a:p>
                  </a:txBody>
                  <a:tcPr/>
                </a:tc>
                <a:tc>
                  <a:txBody>
                    <a:bodyPr/>
                    <a:lstStyle/>
                    <a:p>
                      <a:endParaRPr lang="en-PK" dirty="0"/>
                    </a:p>
                  </a:txBody>
                  <a:tcPr/>
                </a:tc>
                <a:extLst>
                  <a:ext uri="{0D108BD9-81ED-4DB2-BD59-A6C34878D82A}">
                    <a16:rowId xmlns:a16="http://schemas.microsoft.com/office/drawing/2014/main" val="1342765891"/>
                  </a:ext>
                </a:extLst>
              </a:tr>
            </a:tbl>
          </a:graphicData>
        </a:graphic>
      </p:graphicFrame>
      <p:sp>
        <p:nvSpPr>
          <p:cNvPr id="3" name="Title 2">
            <a:extLst>
              <a:ext uri="{FF2B5EF4-FFF2-40B4-BE49-F238E27FC236}">
                <a16:creationId xmlns:a16="http://schemas.microsoft.com/office/drawing/2014/main" id="{401DA494-88C9-49CB-A850-F6C00021C0B6}"/>
              </a:ext>
            </a:extLst>
          </p:cNvPr>
          <p:cNvSpPr>
            <a:spLocks noGrp="1"/>
          </p:cNvSpPr>
          <p:nvPr>
            <p:ph type="title"/>
          </p:nvPr>
        </p:nvSpPr>
        <p:spPr>
          <a:xfrm>
            <a:off x="457200" y="152400"/>
            <a:ext cx="8229600" cy="990600"/>
          </a:xfrm>
        </p:spPr>
        <p:txBody>
          <a:bodyPr/>
          <a:lstStyle/>
          <a:p>
            <a:r>
              <a:rPr lang="en-US" dirty="0"/>
              <a:t>Etiology:</a:t>
            </a:r>
            <a:endParaRPr lang="en-PK" dirty="0"/>
          </a:p>
        </p:txBody>
      </p:sp>
      <p:sp>
        <p:nvSpPr>
          <p:cNvPr id="6" name="Slide Number Placeholder 5">
            <a:extLst>
              <a:ext uri="{FF2B5EF4-FFF2-40B4-BE49-F238E27FC236}">
                <a16:creationId xmlns:a16="http://schemas.microsoft.com/office/drawing/2014/main" id="{42E63883-F980-40BD-B427-3B4FAA9EF11F}"/>
              </a:ext>
            </a:extLst>
          </p:cNvPr>
          <p:cNvSpPr>
            <a:spLocks noGrp="1"/>
          </p:cNvSpPr>
          <p:nvPr>
            <p:ph type="sldNum" sz="quarter" idx="15"/>
          </p:nvPr>
        </p:nvSpPr>
        <p:spPr/>
        <p:txBody>
          <a:bodyPr/>
          <a:lstStyle/>
          <a:p>
            <a:fld id="{DB591526-1E12-4A92-A174-D38873694E6A}" type="slidenum">
              <a:rPr lang="en-US" smtClean="0"/>
              <a:t>13</a:t>
            </a:fld>
            <a:endParaRPr lang="en-US"/>
          </a:p>
        </p:txBody>
      </p:sp>
    </p:spTree>
    <p:extLst>
      <p:ext uri="{BB962C8B-B14F-4D97-AF65-F5344CB8AC3E}">
        <p14:creationId xmlns:p14="http://schemas.microsoft.com/office/powerpoint/2010/main" val="2427232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1B6CFC-7434-494D-AD25-C5F7EA673F77}"/>
              </a:ext>
            </a:extLst>
          </p:cNvPr>
          <p:cNvSpPr>
            <a:spLocks noGrp="1"/>
          </p:cNvSpPr>
          <p:nvPr>
            <p:ph idx="1"/>
          </p:nvPr>
        </p:nvSpPr>
        <p:spPr/>
        <p:txBody>
          <a:bodyPr/>
          <a:lstStyle/>
          <a:p>
            <a:r>
              <a:rPr lang="en-US" dirty="0"/>
              <a:t>Retinal details not visible with direct ophthalmoscope</a:t>
            </a:r>
          </a:p>
          <a:p>
            <a:r>
              <a:rPr lang="en-US" dirty="0"/>
              <a:t>unilateral</a:t>
            </a:r>
          </a:p>
          <a:p>
            <a:r>
              <a:rPr lang="en-US" dirty="0"/>
              <a:t>Central opacity &gt; 3mm</a:t>
            </a:r>
          </a:p>
          <a:p>
            <a:r>
              <a:rPr lang="en-US" dirty="0"/>
              <a:t>Nystagmus/ strabismus</a:t>
            </a:r>
          </a:p>
          <a:p>
            <a:pPr marL="0" indent="0">
              <a:buNone/>
            </a:pPr>
            <a:endParaRPr lang="en-PK" dirty="0"/>
          </a:p>
        </p:txBody>
      </p:sp>
      <p:sp>
        <p:nvSpPr>
          <p:cNvPr id="3" name="Title 2">
            <a:extLst>
              <a:ext uri="{FF2B5EF4-FFF2-40B4-BE49-F238E27FC236}">
                <a16:creationId xmlns:a16="http://schemas.microsoft.com/office/drawing/2014/main" id="{1D0BD465-51C7-407F-A22F-B807CA6D3DA9}"/>
              </a:ext>
            </a:extLst>
          </p:cNvPr>
          <p:cNvSpPr>
            <a:spLocks noGrp="1"/>
          </p:cNvSpPr>
          <p:nvPr>
            <p:ph type="title"/>
          </p:nvPr>
        </p:nvSpPr>
        <p:spPr/>
        <p:txBody>
          <a:bodyPr/>
          <a:lstStyle/>
          <a:p>
            <a:r>
              <a:rPr lang="en-US" dirty="0"/>
              <a:t>Visually significant cataract</a:t>
            </a:r>
            <a:endParaRPr lang="en-PK" dirty="0"/>
          </a:p>
        </p:txBody>
      </p:sp>
      <p:sp>
        <p:nvSpPr>
          <p:cNvPr id="4" name="Slide Number Placeholder 3">
            <a:extLst>
              <a:ext uri="{FF2B5EF4-FFF2-40B4-BE49-F238E27FC236}">
                <a16:creationId xmlns:a16="http://schemas.microsoft.com/office/drawing/2014/main" id="{D3047F43-53C8-4049-BAF7-B9B402BA08AA}"/>
              </a:ext>
            </a:extLst>
          </p:cNvPr>
          <p:cNvSpPr>
            <a:spLocks noGrp="1"/>
          </p:cNvSpPr>
          <p:nvPr>
            <p:ph type="sldNum" sz="quarter" idx="15"/>
          </p:nvPr>
        </p:nvSpPr>
        <p:spPr/>
        <p:txBody>
          <a:bodyPr/>
          <a:lstStyle/>
          <a:p>
            <a:fld id="{DB591526-1E12-4A92-A174-D38873694E6A}" type="slidenum">
              <a:rPr lang="en-US" smtClean="0"/>
              <a:t>14</a:t>
            </a:fld>
            <a:endParaRPr lang="en-US"/>
          </a:p>
        </p:txBody>
      </p:sp>
    </p:spTree>
    <p:extLst>
      <p:ext uri="{BB962C8B-B14F-4D97-AF65-F5344CB8AC3E}">
        <p14:creationId xmlns:p14="http://schemas.microsoft.com/office/powerpoint/2010/main" val="1006855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305259-D3D2-4991-AA6C-BA33AEBF5933}"/>
              </a:ext>
            </a:extLst>
          </p:cNvPr>
          <p:cNvSpPr>
            <a:spLocks noGrp="1"/>
          </p:cNvSpPr>
          <p:nvPr>
            <p:ph type="sldNum" sz="quarter" idx="15"/>
          </p:nvPr>
        </p:nvSpPr>
        <p:spPr/>
        <p:txBody>
          <a:bodyPr/>
          <a:lstStyle/>
          <a:p>
            <a:fld id="{DB591526-1E12-4A92-A174-D38873694E6A}" type="slidenum">
              <a:rPr lang="en-US" smtClean="0"/>
              <a:t>15</a:t>
            </a:fld>
            <a:endParaRPr lang="en-US"/>
          </a:p>
        </p:txBody>
      </p:sp>
      <p:sp>
        <p:nvSpPr>
          <p:cNvPr id="4" name="Title 3">
            <a:extLst>
              <a:ext uri="{FF2B5EF4-FFF2-40B4-BE49-F238E27FC236}">
                <a16:creationId xmlns:a16="http://schemas.microsoft.com/office/drawing/2014/main" id="{26D16F35-BFBA-41CE-B131-595E84BFB940}"/>
              </a:ext>
            </a:extLst>
          </p:cNvPr>
          <p:cNvSpPr>
            <a:spLocks noGrp="1"/>
          </p:cNvSpPr>
          <p:nvPr>
            <p:ph type="title"/>
          </p:nvPr>
        </p:nvSpPr>
        <p:spPr/>
        <p:txBody>
          <a:bodyPr>
            <a:normAutofit fontScale="90000"/>
          </a:bodyPr>
          <a:lstStyle/>
          <a:p>
            <a:r>
              <a:rPr lang="en-US" dirty="0"/>
              <a:t>Morphological types of congenital cataract</a:t>
            </a:r>
            <a:endParaRPr lang="en-PK" dirty="0"/>
          </a:p>
        </p:txBody>
      </p:sp>
      <p:pic>
        <p:nvPicPr>
          <p:cNvPr id="4098" name="Picture 2" descr="congenital white total cataract ...">
            <a:extLst>
              <a:ext uri="{FF2B5EF4-FFF2-40B4-BE49-F238E27FC236}">
                <a16:creationId xmlns:a16="http://schemas.microsoft.com/office/drawing/2014/main" id="{49677151-2738-467A-ACDC-8B4357ECD7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533525"/>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ongenital cataract - Wikipedia">
            <a:extLst>
              <a:ext uri="{FF2B5EF4-FFF2-40B4-BE49-F238E27FC236}">
                <a16:creationId xmlns:a16="http://schemas.microsoft.com/office/drawing/2014/main" id="{8673CF0B-6AEB-45CD-8C3F-52E22FB12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240" y="1533525"/>
            <a:ext cx="2467387" cy="181689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Pediatric Ophthalmology and Strabismus">
            <a:extLst>
              <a:ext uri="{FF2B5EF4-FFF2-40B4-BE49-F238E27FC236}">
                <a16:creationId xmlns:a16="http://schemas.microsoft.com/office/drawing/2014/main" id="{EB3E3EB3-0E6A-4B26-8B61-57EC7A59C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6" y="4038600"/>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anterior polar cataract ...">
            <a:extLst>
              <a:ext uri="{FF2B5EF4-FFF2-40B4-BE49-F238E27FC236}">
                <a16:creationId xmlns:a16="http://schemas.microsoft.com/office/drawing/2014/main" id="{8A1A59CA-2523-48B9-A938-7FC6E981C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074" y="4038600"/>
            <a:ext cx="22764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Unilateral Lamellar or Zonular cataract ...">
            <a:extLst>
              <a:ext uri="{FF2B5EF4-FFF2-40B4-BE49-F238E27FC236}">
                <a16:creationId xmlns:a16="http://schemas.microsoft.com/office/drawing/2014/main" id="{BA0B2E26-F953-4002-9CC2-DAFB57B274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1" y="270500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E85278-2F66-464E-BFE6-DCA9A1FE1F3C}"/>
              </a:ext>
            </a:extLst>
          </p:cNvPr>
          <p:cNvSpPr txBox="1"/>
          <p:nvPr/>
        </p:nvSpPr>
        <p:spPr>
          <a:xfrm>
            <a:off x="1371600" y="3505200"/>
            <a:ext cx="1530162" cy="369332"/>
          </a:xfrm>
          <a:prstGeom prst="rect">
            <a:avLst/>
          </a:prstGeom>
          <a:noFill/>
        </p:spPr>
        <p:txBody>
          <a:bodyPr wrap="none" rtlCol="0">
            <a:spAutoFit/>
          </a:bodyPr>
          <a:lstStyle/>
          <a:p>
            <a:r>
              <a:rPr lang="en-US" dirty="0"/>
              <a:t>Total cataract</a:t>
            </a:r>
            <a:endParaRPr lang="en-PK" dirty="0"/>
          </a:p>
        </p:txBody>
      </p:sp>
      <p:sp>
        <p:nvSpPr>
          <p:cNvPr id="5" name="TextBox 4">
            <a:extLst>
              <a:ext uri="{FF2B5EF4-FFF2-40B4-BE49-F238E27FC236}">
                <a16:creationId xmlns:a16="http://schemas.microsoft.com/office/drawing/2014/main" id="{2A5717EE-E12A-4FBE-AE2B-2079611D6DCC}"/>
              </a:ext>
            </a:extLst>
          </p:cNvPr>
          <p:cNvSpPr txBox="1"/>
          <p:nvPr/>
        </p:nvSpPr>
        <p:spPr>
          <a:xfrm>
            <a:off x="1600200" y="6019800"/>
            <a:ext cx="1595052" cy="369332"/>
          </a:xfrm>
          <a:prstGeom prst="rect">
            <a:avLst/>
          </a:prstGeom>
          <a:noFill/>
        </p:spPr>
        <p:txBody>
          <a:bodyPr wrap="none" rtlCol="0">
            <a:spAutoFit/>
          </a:bodyPr>
          <a:lstStyle/>
          <a:p>
            <a:r>
              <a:rPr lang="en-US" dirty="0"/>
              <a:t>Anterior polar</a:t>
            </a:r>
            <a:endParaRPr lang="en-PK" dirty="0"/>
          </a:p>
        </p:txBody>
      </p:sp>
      <p:sp>
        <p:nvSpPr>
          <p:cNvPr id="11" name="TextBox 10">
            <a:extLst>
              <a:ext uri="{FF2B5EF4-FFF2-40B4-BE49-F238E27FC236}">
                <a16:creationId xmlns:a16="http://schemas.microsoft.com/office/drawing/2014/main" id="{50FABA49-811C-4193-975F-96AFAD249FFD}"/>
              </a:ext>
            </a:extLst>
          </p:cNvPr>
          <p:cNvSpPr txBox="1"/>
          <p:nvPr/>
        </p:nvSpPr>
        <p:spPr>
          <a:xfrm>
            <a:off x="3662748" y="4876800"/>
            <a:ext cx="1901290" cy="369332"/>
          </a:xfrm>
          <a:prstGeom prst="rect">
            <a:avLst/>
          </a:prstGeom>
          <a:noFill/>
        </p:spPr>
        <p:txBody>
          <a:bodyPr wrap="none" rtlCol="0">
            <a:spAutoFit/>
          </a:bodyPr>
          <a:lstStyle/>
          <a:p>
            <a:r>
              <a:rPr lang="en-US" dirty="0"/>
              <a:t>Lamellar cataract</a:t>
            </a:r>
            <a:endParaRPr lang="en-PK" dirty="0"/>
          </a:p>
        </p:txBody>
      </p:sp>
      <p:sp>
        <p:nvSpPr>
          <p:cNvPr id="12" name="TextBox 11">
            <a:extLst>
              <a:ext uri="{FF2B5EF4-FFF2-40B4-BE49-F238E27FC236}">
                <a16:creationId xmlns:a16="http://schemas.microsoft.com/office/drawing/2014/main" id="{F57898B9-8216-49DC-AFF5-3F7736F5E398}"/>
              </a:ext>
            </a:extLst>
          </p:cNvPr>
          <p:cNvSpPr txBox="1"/>
          <p:nvPr/>
        </p:nvSpPr>
        <p:spPr>
          <a:xfrm>
            <a:off x="5948748" y="3429000"/>
            <a:ext cx="1800429" cy="369332"/>
          </a:xfrm>
          <a:prstGeom prst="rect">
            <a:avLst/>
          </a:prstGeom>
          <a:noFill/>
        </p:spPr>
        <p:txBody>
          <a:bodyPr wrap="none" rtlCol="0">
            <a:spAutoFit/>
          </a:bodyPr>
          <a:lstStyle/>
          <a:p>
            <a:r>
              <a:rPr lang="en-US" dirty="0"/>
              <a:t>Nuclear cataract</a:t>
            </a:r>
            <a:endParaRPr lang="en-PK" dirty="0"/>
          </a:p>
        </p:txBody>
      </p:sp>
      <p:sp>
        <p:nvSpPr>
          <p:cNvPr id="13" name="TextBox 12">
            <a:extLst>
              <a:ext uri="{FF2B5EF4-FFF2-40B4-BE49-F238E27FC236}">
                <a16:creationId xmlns:a16="http://schemas.microsoft.com/office/drawing/2014/main" id="{B11565D7-2F42-4C46-BD67-3FA6A573D723}"/>
              </a:ext>
            </a:extLst>
          </p:cNvPr>
          <p:cNvSpPr txBox="1"/>
          <p:nvPr/>
        </p:nvSpPr>
        <p:spPr>
          <a:xfrm>
            <a:off x="6253548" y="6172200"/>
            <a:ext cx="2318199" cy="369332"/>
          </a:xfrm>
          <a:prstGeom prst="rect">
            <a:avLst/>
          </a:prstGeom>
          <a:noFill/>
        </p:spPr>
        <p:txBody>
          <a:bodyPr wrap="none" rtlCol="0">
            <a:spAutoFit/>
          </a:bodyPr>
          <a:lstStyle/>
          <a:p>
            <a:r>
              <a:rPr lang="en-US" dirty="0"/>
              <a:t>Posterior subcapsular</a:t>
            </a:r>
            <a:endParaRPr lang="en-PK" dirty="0"/>
          </a:p>
        </p:txBody>
      </p:sp>
    </p:spTree>
    <p:extLst>
      <p:ext uri="{BB962C8B-B14F-4D97-AF65-F5344CB8AC3E}">
        <p14:creationId xmlns:p14="http://schemas.microsoft.com/office/powerpoint/2010/main" val="152133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E9FB9-BD7B-4F3B-B5CC-7D5C25DA2153}"/>
              </a:ext>
            </a:extLst>
          </p:cNvPr>
          <p:cNvSpPr>
            <a:spLocks noGrp="1"/>
          </p:cNvSpPr>
          <p:nvPr>
            <p:ph type="sldNum" sz="quarter" idx="15"/>
          </p:nvPr>
        </p:nvSpPr>
        <p:spPr/>
        <p:txBody>
          <a:bodyPr/>
          <a:lstStyle/>
          <a:p>
            <a:fld id="{DB591526-1E12-4A92-A174-D38873694E6A}" type="slidenum">
              <a:rPr lang="en-US" smtClean="0"/>
              <a:t>16</a:t>
            </a:fld>
            <a:endParaRPr lang="en-US"/>
          </a:p>
        </p:txBody>
      </p:sp>
      <p:sp>
        <p:nvSpPr>
          <p:cNvPr id="4" name="Title 3">
            <a:extLst>
              <a:ext uri="{FF2B5EF4-FFF2-40B4-BE49-F238E27FC236}">
                <a16:creationId xmlns:a16="http://schemas.microsoft.com/office/drawing/2014/main" id="{F7371B00-0B44-49AC-AB47-104E214AE04B}"/>
              </a:ext>
            </a:extLst>
          </p:cNvPr>
          <p:cNvSpPr>
            <a:spLocks noGrp="1"/>
          </p:cNvSpPr>
          <p:nvPr>
            <p:ph type="title"/>
          </p:nvPr>
        </p:nvSpPr>
        <p:spPr/>
        <p:txBody>
          <a:bodyPr/>
          <a:lstStyle/>
          <a:p>
            <a:endParaRPr lang="en-PK"/>
          </a:p>
        </p:txBody>
      </p:sp>
      <p:pic>
        <p:nvPicPr>
          <p:cNvPr id="5122" name="Picture 2" descr="Blue Dot Cataract- What It is And How ...">
            <a:extLst>
              <a:ext uri="{FF2B5EF4-FFF2-40B4-BE49-F238E27FC236}">
                <a16:creationId xmlns:a16="http://schemas.microsoft.com/office/drawing/2014/main" id="{43CBB088-46B2-4BC3-B637-14A0AFBD7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12" y="1461990"/>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utural Cataract: Guide on Sutural Cataract">
            <a:extLst>
              <a:ext uri="{FF2B5EF4-FFF2-40B4-BE49-F238E27FC236}">
                <a16:creationId xmlns:a16="http://schemas.microsoft.com/office/drawing/2014/main" id="{D865D79D-9ABE-419C-96E7-FD0615CE555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586"/>
          <a:stretch/>
        </p:blipFill>
        <p:spPr bwMode="auto">
          <a:xfrm>
            <a:off x="5708732" y="1254919"/>
            <a:ext cx="27432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osterior polar cataract ...">
            <a:extLst>
              <a:ext uri="{FF2B5EF4-FFF2-40B4-BE49-F238E27FC236}">
                <a16:creationId xmlns:a16="http://schemas.microsoft.com/office/drawing/2014/main" id="{CBAF2275-661D-421D-A440-993B7D0220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884" y="4014885"/>
            <a:ext cx="29527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unflower Cataract - YouTube">
            <a:extLst>
              <a:ext uri="{FF2B5EF4-FFF2-40B4-BE49-F238E27FC236}">
                <a16:creationId xmlns:a16="http://schemas.microsoft.com/office/drawing/2014/main" id="{66590D10-1F83-4C09-9E71-BF76D7C2F4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3616" y="3557588"/>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406F0A-4579-407A-B5B8-2E4F6EC68F83}"/>
              </a:ext>
            </a:extLst>
          </p:cNvPr>
          <p:cNvSpPr txBox="1"/>
          <p:nvPr/>
        </p:nvSpPr>
        <p:spPr>
          <a:xfrm>
            <a:off x="838200" y="5767485"/>
            <a:ext cx="1650837" cy="369332"/>
          </a:xfrm>
          <a:prstGeom prst="rect">
            <a:avLst/>
          </a:prstGeom>
          <a:noFill/>
        </p:spPr>
        <p:txBody>
          <a:bodyPr wrap="none" rtlCol="0">
            <a:spAutoFit/>
          </a:bodyPr>
          <a:lstStyle/>
          <a:p>
            <a:r>
              <a:rPr lang="en-US" dirty="0"/>
              <a:t>Posterior polar</a:t>
            </a:r>
            <a:endParaRPr lang="en-PK" dirty="0"/>
          </a:p>
        </p:txBody>
      </p:sp>
      <p:sp>
        <p:nvSpPr>
          <p:cNvPr id="9" name="TextBox 8">
            <a:extLst>
              <a:ext uri="{FF2B5EF4-FFF2-40B4-BE49-F238E27FC236}">
                <a16:creationId xmlns:a16="http://schemas.microsoft.com/office/drawing/2014/main" id="{DFAA9CEC-3824-4828-A903-95267B444E6A}"/>
              </a:ext>
            </a:extLst>
          </p:cNvPr>
          <p:cNvSpPr txBox="1"/>
          <p:nvPr/>
        </p:nvSpPr>
        <p:spPr>
          <a:xfrm>
            <a:off x="6412591" y="5278993"/>
            <a:ext cx="2039341" cy="369332"/>
          </a:xfrm>
          <a:prstGeom prst="rect">
            <a:avLst/>
          </a:prstGeom>
          <a:noFill/>
        </p:spPr>
        <p:txBody>
          <a:bodyPr wrap="none" rtlCol="0">
            <a:spAutoFit/>
          </a:bodyPr>
          <a:lstStyle/>
          <a:p>
            <a:r>
              <a:rPr lang="en-US" dirty="0"/>
              <a:t>Sunflower cataract</a:t>
            </a:r>
            <a:endParaRPr lang="en-PK" dirty="0"/>
          </a:p>
        </p:txBody>
      </p:sp>
      <p:pic>
        <p:nvPicPr>
          <p:cNvPr id="1026" name="Picture 2" descr="Jasmine Sethi on X: &quot;👁️2️⃣Eye findings ...">
            <a:extLst>
              <a:ext uri="{FF2B5EF4-FFF2-40B4-BE49-F238E27FC236}">
                <a16:creationId xmlns:a16="http://schemas.microsoft.com/office/drawing/2014/main" id="{AC2D2785-7AD2-4FAF-ADE9-FDC18EA663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3275" y="2500313"/>
            <a:ext cx="2457450" cy="18573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28F2635-4060-4AC1-877C-FC64FB4B03BA}"/>
              </a:ext>
            </a:extLst>
          </p:cNvPr>
          <p:cNvSpPr txBox="1"/>
          <p:nvPr/>
        </p:nvSpPr>
        <p:spPr>
          <a:xfrm>
            <a:off x="3657600" y="4267200"/>
            <a:ext cx="1702902" cy="369332"/>
          </a:xfrm>
          <a:prstGeom prst="rect">
            <a:avLst/>
          </a:prstGeom>
          <a:noFill/>
        </p:spPr>
        <p:txBody>
          <a:bodyPr wrap="none" rtlCol="0">
            <a:spAutoFit/>
          </a:bodyPr>
          <a:lstStyle/>
          <a:p>
            <a:r>
              <a:rPr lang="en-US" dirty="0"/>
              <a:t>rosette cataract</a:t>
            </a:r>
            <a:endParaRPr lang="en-PK" dirty="0"/>
          </a:p>
        </p:txBody>
      </p:sp>
    </p:spTree>
    <p:extLst>
      <p:ext uri="{BB962C8B-B14F-4D97-AF65-F5344CB8AC3E}">
        <p14:creationId xmlns:p14="http://schemas.microsoft.com/office/powerpoint/2010/main" val="319986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B51C40-F529-428A-B03C-1A65840688F4}"/>
              </a:ext>
            </a:extLst>
          </p:cNvPr>
          <p:cNvGraphicFramePr>
            <a:graphicFrameLocks noGrp="1"/>
          </p:cNvGraphicFramePr>
          <p:nvPr>
            <p:ph idx="1"/>
            <p:extLst>
              <p:ext uri="{D42A27DB-BD31-4B8C-83A1-F6EECF244321}">
                <p14:modId xmlns:p14="http://schemas.microsoft.com/office/powerpoint/2010/main" val="3502054639"/>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C0F4B35-7CFE-4624-8243-B4BF3E987852}"/>
              </a:ext>
            </a:extLst>
          </p:cNvPr>
          <p:cNvSpPr>
            <a:spLocks noGrp="1"/>
          </p:cNvSpPr>
          <p:nvPr>
            <p:ph type="title"/>
          </p:nvPr>
        </p:nvSpPr>
        <p:spPr/>
        <p:txBody>
          <a:bodyPr/>
          <a:lstStyle/>
          <a:p>
            <a:r>
              <a:rPr lang="en-US" dirty="0"/>
              <a:t>Treatment: </a:t>
            </a:r>
            <a:endParaRPr lang="en-PK" dirty="0"/>
          </a:p>
        </p:txBody>
      </p:sp>
      <p:sp>
        <p:nvSpPr>
          <p:cNvPr id="5" name="Slide Number Placeholder 4">
            <a:extLst>
              <a:ext uri="{FF2B5EF4-FFF2-40B4-BE49-F238E27FC236}">
                <a16:creationId xmlns:a16="http://schemas.microsoft.com/office/drawing/2014/main" id="{FF70EB66-FBFE-44F6-A789-010A65631D38}"/>
              </a:ext>
            </a:extLst>
          </p:cNvPr>
          <p:cNvSpPr>
            <a:spLocks noGrp="1"/>
          </p:cNvSpPr>
          <p:nvPr>
            <p:ph type="sldNum" sz="quarter" idx="15"/>
          </p:nvPr>
        </p:nvSpPr>
        <p:spPr/>
        <p:txBody>
          <a:bodyPr/>
          <a:lstStyle/>
          <a:p>
            <a:fld id="{DB591526-1E12-4A92-A174-D38873694E6A}" type="slidenum">
              <a:rPr lang="en-US" smtClean="0"/>
              <a:t>17</a:t>
            </a:fld>
            <a:endParaRPr lang="en-US"/>
          </a:p>
        </p:txBody>
      </p:sp>
    </p:spTree>
    <p:extLst>
      <p:ext uri="{BB962C8B-B14F-4D97-AF65-F5344CB8AC3E}">
        <p14:creationId xmlns:p14="http://schemas.microsoft.com/office/powerpoint/2010/main" val="339809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0994A-977D-4C1B-89BA-B832E64DEE6D}"/>
              </a:ext>
            </a:extLst>
          </p:cNvPr>
          <p:cNvSpPr>
            <a:spLocks noGrp="1"/>
          </p:cNvSpPr>
          <p:nvPr>
            <p:ph idx="1"/>
          </p:nvPr>
        </p:nvSpPr>
        <p:spPr/>
        <p:txBody>
          <a:bodyPr/>
          <a:lstStyle/>
          <a:p>
            <a:r>
              <a:rPr lang="en-US" dirty="0"/>
              <a:t>Short axial length</a:t>
            </a:r>
          </a:p>
          <a:p>
            <a:r>
              <a:rPr lang="en-US" dirty="0"/>
              <a:t>Steep cornea</a:t>
            </a:r>
          </a:p>
          <a:p>
            <a:r>
              <a:rPr lang="en-US" dirty="0"/>
              <a:t>Globular lens– crowded AC, difficult biometry</a:t>
            </a:r>
          </a:p>
          <a:p>
            <a:r>
              <a:rPr lang="en-US" dirty="0"/>
              <a:t>PCO- universal, </a:t>
            </a:r>
          </a:p>
          <a:p>
            <a:r>
              <a:rPr lang="en-US" dirty="0"/>
              <a:t>High risk of secondary glaucoma</a:t>
            </a:r>
          </a:p>
          <a:p>
            <a:r>
              <a:rPr lang="en-US" dirty="0"/>
              <a:t>Amblyopia</a:t>
            </a:r>
          </a:p>
          <a:p>
            <a:r>
              <a:rPr lang="en-US" dirty="0"/>
              <a:t>Myopic shift</a:t>
            </a:r>
            <a:endParaRPr lang="en-PK" dirty="0"/>
          </a:p>
        </p:txBody>
      </p:sp>
      <p:sp>
        <p:nvSpPr>
          <p:cNvPr id="3" name="Title 2">
            <a:extLst>
              <a:ext uri="{FF2B5EF4-FFF2-40B4-BE49-F238E27FC236}">
                <a16:creationId xmlns:a16="http://schemas.microsoft.com/office/drawing/2014/main" id="{AEB0EFCA-8337-4E72-953D-33CBCDE82DF8}"/>
              </a:ext>
            </a:extLst>
          </p:cNvPr>
          <p:cNvSpPr>
            <a:spLocks noGrp="1"/>
          </p:cNvSpPr>
          <p:nvPr>
            <p:ph type="title"/>
          </p:nvPr>
        </p:nvSpPr>
        <p:spPr/>
        <p:txBody>
          <a:bodyPr/>
          <a:lstStyle/>
          <a:p>
            <a:r>
              <a:rPr lang="en-US" dirty="0"/>
              <a:t>Important points:</a:t>
            </a:r>
            <a:endParaRPr lang="en-PK" dirty="0"/>
          </a:p>
        </p:txBody>
      </p:sp>
      <p:sp>
        <p:nvSpPr>
          <p:cNvPr id="4" name="Slide Number Placeholder 3">
            <a:extLst>
              <a:ext uri="{FF2B5EF4-FFF2-40B4-BE49-F238E27FC236}">
                <a16:creationId xmlns:a16="http://schemas.microsoft.com/office/drawing/2014/main" id="{554D0C7D-7E23-4B0E-93EC-2E0F27C9EFCB}"/>
              </a:ext>
            </a:extLst>
          </p:cNvPr>
          <p:cNvSpPr>
            <a:spLocks noGrp="1"/>
          </p:cNvSpPr>
          <p:nvPr>
            <p:ph type="sldNum" sz="quarter" idx="15"/>
          </p:nvPr>
        </p:nvSpPr>
        <p:spPr/>
        <p:txBody>
          <a:bodyPr/>
          <a:lstStyle/>
          <a:p>
            <a:fld id="{DB591526-1E12-4A92-A174-D38873694E6A}" type="slidenum">
              <a:rPr lang="en-US" smtClean="0"/>
              <a:t>18</a:t>
            </a:fld>
            <a:endParaRPr lang="en-US"/>
          </a:p>
        </p:txBody>
      </p:sp>
      <p:sp>
        <p:nvSpPr>
          <p:cNvPr id="5" name="Right Brace 4">
            <a:extLst>
              <a:ext uri="{FF2B5EF4-FFF2-40B4-BE49-F238E27FC236}">
                <a16:creationId xmlns:a16="http://schemas.microsoft.com/office/drawing/2014/main" id="{DFA60C26-6DEA-4844-AD91-251165B09687}"/>
              </a:ext>
            </a:extLst>
          </p:cNvPr>
          <p:cNvSpPr/>
          <p:nvPr/>
        </p:nvSpPr>
        <p:spPr>
          <a:xfrm>
            <a:off x="3581400" y="1600200"/>
            <a:ext cx="152400" cy="8382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PK"/>
          </a:p>
        </p:txBody>
      </p:sp>
      <p:sp>
        <p:nvSpPr>
          <p:cNvPr id="7" name="TextBox 6">
            <a:extLst>
              <a:ext uri="{FF2B5EF4-FFF2-40B4-BE49-F238E27FC236}">
                <a16:creationId xmlns:a16="http://schemas.microsoft.com/office/drawing/2014/main" id="{6A60F0DD-C223-46DF-9C5D-7EC029ABD42F}"/>
              </a:ext>
            </a:extLst>
          </p:cNvPr>
          <p:cNvSpPr txBox="1"/>
          <p:nvPr/>
        </p:nvSpPr>
        <p:spPr>
          <a:xfrm>
            <a:off x="3733800" y="1732002"/>
            <a:ext cx="2539285" cy="369332"/>
          </a:xfrm>
          <a:prstGeom prst="rect">
            <a:avLst/>
          </a:prstGeom>
          <a:noFill/>
        </p:spPr>
        <p:txBody>
          <a:bodyPr wrap="none" rtlCol="0">
            <a:spAutoFit/>
          </a:bodyPr>
          <a:lstStyle/>
          <a:p>
            <a:r>
              <a:rPr lang="en-US" dirty="0"/>
              <a:t>Make biometry difficult</a:t>
            </a:r>
            <a:endParaRPr lang="en-PK" dirty="0"/>
          </a:p>
        </p:txBody>
      </p:sp>
      <p:sp>
        <p:nvSpPr>
          <p:cNvPr id="8" name="TextBox 7">
            <a:extLst>
              <a:ext uri="{FF2B5EF4-FFF2-40B4-BE49-F238E27FC236}">
                <a16:creationId xmlns:a16="http://schemas.microsoft.com/office/drawing/2014/main" id="{2F8652A6-15A1-424D-A131-3BBC7C1BBA22}"/>
              </a:ext>
            </a:extLst>
          </p:cNvPr>
          <p:cNvSpPr txBox="1"/>
          <p:nvPr/>
        </p:nvSpPr>
        <p:spPr>
          <a:xfrm>
            <a:off x="3429000" y="2886759"/>
            <a:ext cx="4572000" cy="646331"/>
          </a:xfrm>
          <a:prstGeom prst="rect">
            <a:avLst/>
          </a:prstGeom>
          <a:noFill/>
        </p:spPr>
        <p:txBody>
          <a:bodyPr wrap="square" rtlCol="0">
            <a:spAutoFit/>
          </a:bodyPr>
          <a:lstStyle/>
          <a:p>
            <a:r>
              <a:rPr lang="en-US" dirty="0"/>
              <a:t>hence posterior </a:t>
            </a:r>
            <a:r>
              <a:rPr lang="en-US" dirty="0" err="1"/>
              <a:t>capsulorhexis</a:t>
            </a:r>
            <a:r>
              <a:rPr lang="en-US" dirty="0"/>
              <a:t> with Ant vit done in all cases below 5 </a:t>
            </a:r>
            <a:r>
              <a:rPr lang="en-US" dirty="0" err="1"/>
              <a:t>yrs</a:t>
            </a:r>
            <a:endParaRPr lang="en-PK" dirty="0"/>
          </a:p>
        </p:txBody>
      </p:sp>
      <p:cxnSp>
        <p:nvCxnSpPr>
          <p:cNvPr id="12" name="Straight Arrow Connector 11">
            <a:extLst>
              <a:ext uri="{FF2B5EF4-FFF2-40B4-BE49-F238E27FC236}">
                <a16:creationId xmlns:a16="http://schemas.microsoft.com/office/drawing/2014/main" id="{1ED040F3-2538-4678-BBDA-DC7CB3C47C75}"/>
              </a:ext>
            </a:extLst>
          </p:cNvPr>
          <p:cNvCxnSpPr>
            <a:cxnSpLocks/>
          </p:cNvCxnSpPr>
          <p:nvPr/>
        </p:nvCxnSpPr>
        <p:spPr>
          <a:xfrm>
            <a:off x="3124200" y="3200400"/>
            <a:ext cx="381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02689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D2C062-6D1B-489C-BF78-B6563E6E5F19}"/>
              </a:ext>
            </a:extLst>
          </p:cNvPr>
          <p:cNvSpPr>
            <a:spLocks noGrp="1"/>
          </p:cNvSpPr>
          <p:nvPr>
            <p:ph idx="1"/>
          </p:nvPr>
        </p:nvSpPr>
        <p:spPr/>
        <p:txBody>
          <a:bodyPr/>
          <a:lstStyle/>
          <a:p>
            <a:r>
              <a:rPr lang="en-US" dirty="0"/>
              <a:t>Contact lenses</a:t>
            </a:r>
          </a:p>
          <a:p>
            <a:r>
              <a:rPr lang="en-US" dirty="0"/>
              <a:t>spectacles</a:t>
            </a:r>
            <a:endParaRPr lang="en-PK" dirty="0"/>
          </a:p>
        </p:txBody>
      </p:sp>
      <p:sp>
        <p:nvSpPr>
          <p:cNvPr id="3" name="Title 2">
            <a:extLst>
              <a:ext uri="{FF2B5EF4-FFF2-40B4-BE49-F238E27FC236}">
                <a16:creationId xmlns:a16="http://schemas.microsoft.com/office/drawing/2014/main" id="{840CF0F8-9A2E-49D2-B595-33B40E6D1A3F}"/>
              </a:ext>
            </a:extLst>
          </p:cNvPr>
          <p:cNvSpPr>
            <a:spLocks noGrp="1"/>
          </p:cNvSpPr>
          <p:nvPr>
            <p:ph type="title"/>
          </p:nvPr>
        </p:nvSpPr>
        <p:spPr/>
        <p:txBody>
          <a:bodyPr/>
          <a:lstStyle/>
          <a:p>
            <a:r>
              <a:rPr lang="en-US" dirty="0"/>
              <a:t>Refractive correction</a:t>
            </a:r>
            <a:endParaRPr lang="en-PK" dirty="0"/>
          </a:p>
        </p:txBody>
      </p:sp>
      <p:sp>
        <p:nvSpPr>
          <p:cNvPr id="4" name="Slide Number Placeholder 3">
            <a:extLst>
              <a:ext uri="{FF2B5EF4-FFF2-40B4-BE49-F238E27FC236}">
                <a16:creationId xmlns:a16="http://schemas.microsoft.com/office/drawing/2014/main" id="{C1AAB331-0070-4098-A8F4-EC13A2331484}"/>
              </a:ext>
            </a:extLst>
          </p:cNvPr>
          <p:cNvSpPr>
            <a:spLocks noGrp="1"/>
          </p:cNvSpPr>
          <p:nvPr>
            <p:ph type="sldNum" sz="quarter" idx="15"/>
          </p:nvPr>
        </p:nvSpPr>
        <p:spPr/>
        <p:txBody>
          <a:bodyPr/>
          <a:lstStyle/>
          <a:p>
            <a:fld id="{DB591526-1E12-4A92-A174-D38873694E6A}" type="slidenum">
              <a:rPr lang="en-US" smtClean="0"/>
              <a:t>19</a:t>
            </a:fld>
            <a:endParaRPr lang="en-US"/>
          </a:p>
        </p:txBody>
      </p:sp>
    </p:spTree>
    <p:extLst>
      <p:ext uri="{BB962C8B-B14F-4D97-AF65-F5344CB8AC3E}">
        <p14:creationId xmlns:p14="http://schemas.microsoft.com/office/powerpoint/2010/main" val="254436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Learning objectives</a:t>
            </a:r>
          </a:p>
          <a:p>
            <a:r>
              <a:rPr lang="en-US" sz="2400" dirty="0">
                <a:latin typeface="Arial" panose="020B0604020202020204" pitchFamily="34" charset="0"/>
                <a:cs typeface="Arial" panose="020B0604020202020204" pitchFamily="34" charset="0"/>
              </a:rPr>
              <a:t>Evaluation and management of pediatric tumor</a:t>
            </a:r>
          </a:p>
          <a:p>
            <a:r>
              <a:rPr lang="en-US" sz="2400" dirty="0">
                <a:latin typeface="Arial" panose="020B0604020202020204" pitchFamily="34" charset="0"/>
                <a:cs typeface="Arial" panose="020B0604020202020204" pitchFamily="34" charset="0"/>
              </a:rPr>
              <a:t>Integration with Histopathology and pathogenesis of tumors</a:t>
            </a:r>
          </a:p>
          <a:p>
            <a:r>
              <a:rPr lang="en-US" sz="2400" dirty="0">
                <a:latin typeface="Arial" panose="020B0604020202020204" pitchFamily="34" charset="0"/>
                <a:cs typeface="Arial" panose="020B0604020202020204" pitchFamily="34" charset="0"/>
              </a:rPr>
              <a:t>Research and ethics in tumors</a:t>
            </a:r>
          </a:p>
          <a:p>
            <a:r>
              <a:rPr lang="en-US" sz="2400" dirty="0">
                <a:latin typeface="Arial" panose="020B0604020202020204" pitchFamily="34" charset="0"/>
                <a:cs typeface="Arial" panose="020B0604020202020204" pitchFamily="34" charset="0"/>
              </a:rPr>
              <a:t>Role of artificial intelligence in tumor</a:t>
            </a:r>
          </a:p>
          <a:p>
            <a:r>
              <a:rPr lang="en-US" sz="2400" dirty="0">
                <a:latin typeface="Arial" panose="020B0604020202020204" pitchFamily="34" charset="0"/>
                <a:cs typeface="Arial" panose="020B0604020202020204" pitchFamily="34" charset="0"/>
              </a:rPr>
              <a:t>End of lecture assessment</a:t>
            </a:r>
          </a:p>
          <a:p>
            <a:r>
              <a:rPr lang="en-US" sz="2400" dirty="0">
                <a:latin typeface="Arial" panose="020B0604020202020204" pitchFamily="34" charset="0"/>
                <a:cs typeface="Arial" panose="020B0604020202020204" pitchFamily="34" charset="0"/>
              </a:rPr>
              <a:t>References </a:t>
            </a:r>
          </a:p>
        </p:txBody>
      </p:sp>
      <p:sp>
        <p:nvSpPr>
          <p:cNvPr id="3" name="Title 2"/>
          <p:cNvSpPr>
            <a:spLocks noGrp="1"/>
          </p:cNvSpPr>
          <p:nvPr>
            <p:ph type="title"/>
          </p:nvPr>
        </p:nvSpPr>
        <p:spPr/>
        <p:txBody>
          <a:bodyPr/>
          <a:lstStyle/>
          <a:p>
            <a:r>
              <a:rPr lang="en-US" dirty="0"/>
              <a:t>Contents: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3109" y="3783563"/>
            <a:ext cx="2613691" cy="2696547"/>
          </a:xfrm>
          <a:prstGeom prst="rect">
            <a:avLst/>
          </a:prstGeom>
        </p:spPr>
      </p:pic>
      <p:sp>
        <p:nvSpPr>
          <p:cNvPr id="5" name="Slide Number Placeholder 4">
            <a:extLst>
              <a:ext uri="{FF2B5EF4-FFF2-40B4-BE49-F238E27FC236}">
                <a16:creationId xmlns:a16="http://schemas.microsoft.com/office/drawing/2014/main" id="{BD1E6714-A516-4EF8-9B01-6C12052C79A9}"/>
              </a:ext>
            </a:extLst>
          </p:cNvPr>
          <p:cNvSpPr>
            <a:spLocks noGrp="1"/>
          </p:cNvSpPr>
          <p:nvPr>
            <p:ph type="sldNum" sz="quarter" idx="15"/>
          </p:nvPr>
        </p:nvSpPr>
        <p:spPr/>
        <p:txBody>
          <a:bodyPr/>
          <a:lstStyle/>
          <a:p>
            <a:fld id="{DB591526-1E12-4A92-A174-D38873694E6A}" type="slidenum">
              <a:rPr lang="en-US" smtClean="0"/>
              <a:t>2</a:t>
            </a:fld>
            <a:endParaRPr lang="en-US"/>
          </a:p>
        </p:txBody>
      </p:sp>
    </p:spTree>
    <p:extLst>
      <p:ext uri="{BB962C8B-B14F-4D97-AF65-F5344CB8AC3E}">
        <p14:creationId xmlns:p14="http://schemas.microsoft.com/office/powerpoint/2010/main" val="567326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9448E7-058D-4DCF-9B20-93D88CA12DC5}"/>
              </a:ext>
            </a:extLst>
          </p:cNvPr>
          <p:cNvSpPr>
            <a:spLocks noGrp="1"/>
          </p:cNvSpPr>
          <p:nvPr>
            <p:ph type="sldNum" sz="quarter" idx="12"/>
          </p:nvPr>
        </p:nvSpPr>
        <p:spPr/>
        <p:txBody>
          <a:bodyPr/>
          <a:lstStyle/>
          <a:p>
            <a:fld id="{DB591526-1E12-4A92-A174-D38873694E6A}" type="slidenum">
              <a:rPr lang="en-US" smtClean="0"/>
              <a:t>20</a:t>
            </a:fld>
            <a:endParaRPr lang="en-US"/>
          </a:p>
        </p:txBody>
      </p:sp>
      <p:sp>
        <p:nvSpPr>
          <p:cNvPr id="5" name="Title 4">
            <a:extLst>
              <a:ext uri="{FF2B5EF4-FFF2-40B4-BE49-F238E27FC236}">
                <a16:creationId xmlns:a16="http://schemas.microsoft.com/office/drawing/2014/main" id="{6038ECC2-D253-4DE9-AB5B-2AC7167D99C1}"/>
              </a:ext>
            </a:extLst>
          </p:cNvPr>
          <p:cNvSpPr>
            <a:spLocks noGrp="1"/>
          </p:cNvSpPr>
          <p:nvPr>
            <p:ph type="title"/>
          </p:nvPr>
        </p:nvSpPr>
        <p:spPr/>
        <p:txBody>
          <a:bodyPr/>
          <a:lstStyle/>
          <a:p>
            <a:r>
              <a:rPr lang="en-US" dirty="0"/>
              <a:t>2. ROP</a:t>
            </a:r>
            <a:endParaRPr lang="en-PK" dirty="0"/>
          </a:p>
        </p:txBody>
      </p:sp>
      <p:sp>
        <p:nvSpPr>
          <p:cNvPr id="6" name="Text Placeholder 5">
            <a:extLst>
              <a:ext uri="{FF2B5EF4-FFF2-40B4-BE49-F238E27FC236}">
                <a16:creationId xmlns:a16="http://schemas.microsoft.com/office/drawing/2014/main" id="{EFE98807-7FEA-4450-AD79-7DEF11B4C245}"/>
              </a:ext>
            </a:extLst>
          </p:cNvPr>
          <p:cNvSpPr>
            <a:spLocks noGrp="1"/>
          </p:cNvSpPr>
          <p:nvPr>
            <p:ph type="body" idx="1"/>
          </p:nvPr>
        </p:nvSpPr>
        <p:spPr/>
        <p:txBody>
          <a:bodyPr/>
          <a:lstStyle/>
          <a:p>
            <a:endParaRPr lang="en-PK"/>
          </a:p>
        </p:txBody>
      </p:sp>
    </p:spTree>
    <p:extLst>
      <p:ext uri="{BB962C8B-B14F-4D97-AF65-F5344CB8AC3E}">
        <p14:creationId xmlns:p14="http://schemas.microsoft.com/office/powerpoint/2010/main" val="1937759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840D02-FC02-48B6-801F-507217075A5A}"/>
              </a:ext>
            </a:extLst>
          </p:cNvPr>
          <p:cNvSpPr>
            <a:spLocks noGrp="1"/>
          </p:cNvSpPr>
          <p:nvPr>
            <p:ph idx="1"/>
          </p:nvPr>
        </p:nvSpPr>
        <p:spPr/>
        <p:txBody>
          <a:bodyPr/>
          <a:lstStyle/>
          <a:p>
            <a:r>
              <a:rPr lang="en-US" dirty="0"/>
              <a:t>Retinopathy– retinal pathology</a:t>
            </a:r>
          </a:p>
          <a:p>
            <a:r>
              <a:rPr lang="en-US" dirty="0"/>
              <a:t>Prematurity– </a:t>
            </a:r>
          </a:p>
          <a:p>
            <a:pPr lvl="1"/>
            <a:r>
              <a:rPr lang="en-US" dirty="0"/>
              <a:t>&lt;35 weeks &amp; </a:t>
            </a:r>
          </a:p>
          <a:p>
            <a:pPr lvl="1"/>
            <a:r>
              <a:rPr lang="en-US" dirty="0"/>
              <a:t>&lt; 1500gms</a:t>
            </a:r>
            <a:endParaRPr lang="en-PK" dirty="0"/>
          </a:p>
        </p:txBody>
      </p:sp>
      <p:sp>
        <p:nvSpPr>
          <p:cNvPr id="3" name="Title 2">
            <a:extLst>
              <a:ext uri="{FF2B5EF4-FFF2-40B4-BE49-F238E27FC236}">
                <a16:creationId xmlns:a16="http://schemas.microsoft.com/office/drawing/2014/main" id="{40A61117-3D82-48F1-9948-5A0A9D8DFB8C}"/>
              </a:ext>
            </a:extLst>
          </p:cNvPr>
          <p:cNvSpPr>
            <a:spLocks noGrp="1"/>
          </p:cNvSpPr>
          <p:nvPr>
            <p:ph type="title"/>
          </p:nvPr>
        </p:nvSpPr>
        <p:spPr/>
        <p:txBody>
          <a:bodyPr/>
          <a:lstStyle/>
          <a:p>
            <a:r>
              <a:rPr lang="en-US" dirty="0"/>
              <a:t>2. ROP</a:t>
            </a:r>
            <a:endParaRPr lang="en-PK" dirty="0"/>
          </a:p>
        </p:txBody>
      </p:sp>
      <p:sp>
        <p:nvSpPr>
          <p:cNvPr id="4" name="Slide Number Placeholder 3">
            <a:extLst>
              <a:ext uri="{FF2B5EF4-FFF2-40B4-BE49-F238E27FC236}">
                <a16:creationId xmlns:a16="http://schemas.microsoft.com/office/drawing/2014/main" id="{B4F00482-0AB6-4AF6-8FF0-30FC1488B1B5}"/>
              </a:ext>
            </a:extLst>
          </p:cNvPr>
          <p:cNvSpPr>
            <a:spLocks noGrp="1"/>
          </p:cNvSpPr>
          <p:nvPr>
            <p:ph type="sldNum" sz="quarter" idx="15"/>
          </p:nvPr>
        </p:nvSpPr>
        <p:spPr/>
        <p:txBody>
          <a:bodyPr/>
          <a:lstStyle/>
          <a:p>
            <a:fld id="{DB591526-1E12-4A92-A174-D38873694E6A}" type="slidenum">
              <a:rPr lang="en-US" smtClean="0"/>
              <a:t>21</a:t>
            </a:fld>
            <a:endParaRPr lang="en-US"/>
          </a:p>
        </p:txBody>
      </p:sp>
    </p:spTree>
    <p:extLst>
      <p:ext uri="{BB962C8B-B14F-4D97-AF65-F5344CB8AC3E}">
        <p14:creationId xmlns:p14="http://schemas.microsoft.com/office/powerpoint/2010/main" val="1013712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3CF593-2922-4EE0-B92F-E7079D9DC2F3}"/>
              </a:ext>
            </a:extLst>
          </p:cNvPr>
          <p:cNvSpPr>
            <a:spLocks noGrp="1"/>
          </p:cNvSpPr>
          <p:nvPr>
            <p:ph type="sldNum" sz="quarter" idx="15"/>
          </p:nvPr>
        </p:nvSpPr>
        <p:spPr/>
        <p:txBody>
          <a:bodyPr/>
          <a:lstStyle/>
          <a:p>
            <a:fld id="{DB591526-1E12-4A92-A174-D38873694E6A}" type="slidenum">
              <a:rPr lang="en-US" smtClean="0"/>
              <a:t>22</a:t>
            </a:fld>
            <a:endParaRPr lang="en-US"/>
          </a:p>
        </p:txBody>
      </p:sp>
      <p:sp>
        <p:nvSpPr>
          <p:cNvPr id="4" name="Title 3">
            <a:extLst>
              <a:ext uri="{FF2B5EF4-FFF2-40B4-BE49-F238E27FC236}">
                <a16:creationId xmlns:a16="http://schemas.microsoft.com/office/drawing/2014/main" id="{5C39FD89-6FB5-47CC-B48B-C04C34C42C37}"/>
              </a:ext>
            </a:extLst>
          </p:cNvPr>
          <p:cNvSpPr>
            <a:spLocks noGrp="1"/>
          </p:cNvSpPr>
          <p:nvPr>
            <p:ph type="title"/>
          </p:nvPr>
        </p:nvSpPr>
        <p:spPr/>
        <p:txBody>
          <a:bodyPr/>
          <a:lstStyle/>
          <a:p>
            <a:r>
              <a:rPr lang="en-US" dirty="0"/>
              <a:t>Normal retinal development</a:t>
            </a:r>
            <a:endParaRPr lang="en-PK" dirty="0"/>
          </a:p>
        </p:txBody>
      </p:sp>
      <p:pic>
        <p:nvPicPr>
          <p:cNvPr id="6146" name="Picture 2" descr="What is ROP? - TimRoot.com">
            <a:extLst>
              <a:ext uri="{FF2B5EF4-FFF2-40B4-BE49-F238E27FC236}">
                <a16:creationId xmlns:a16="http://schemas.microsoft.com/office/drawing/2014/main" id="{39783EB7-0C4A-47EC-A8BB-33061A9B91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042" y="2381250"/>
            <a:ext cx="624191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98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0C512-FDDF-45D1-BE33-17B8625A3AD7}"/>
              </a:ext>
            </a:extLst>
          </p:cNvPr>
          <p:cNvSpPr>
            <a:spLocks noGrp="1"/>
          </p:cNvSpPr>
          <p:nvPr>
            <p:ph idx="1"/>
          </p:nvPr>
        </p:nvSpPr>
        <p:spPr/>
        <p:txBody>
          <a:bodyPr>
            <a:normAutofit/>
          </a:bodyPr>
          <a:lstStyle/>
          <a:p>
            <a:r>
              <a:rPr lang="en-US" dirty="0"/>
              <a:t>Stage 1: hyperoxia—</a:t>
            </a:r>
          </a:p>
          <a:p>
            <a:pPr lvl="2"/>
            <a:r>
              <a:rPr lang="en-US" sz="2600" dirty="0"/>
              <a:t>Vasoconstriction, VEGF downregulation</a:t>
            </a:r>
          </a:p>
          <a:p>
            <a:r>
              <a:rPr lang="en-US" dirty="0"/>
              <a:t>Stage 2: ischemia</a:t>
            </a:r>
          </a:p>
          <a:p>
            <a:pPr lvl="2"/>
            <a:r>
              <a:rPr lang="en-US" sz="2600" dirty="0"/>
              <a:t>Upregulation of VEGF, </a:t>
            </a:r>
          </a:p>
          <a:p>
            <a:pPr lvl="2"/>
            <a:r>
              <a:rPr lang="en-US" sz="2600" dirty="0"/>
              <a:t>Neovascularization– hemorrhage, fibrosis, retinal detachment</a:t>
            </a:r>
            <a:endParaRPr lang="en-PK" sz="2600" dirty="0"/>
          </a:p>
        </p:txBody>
      </p:sp>
      <p:sp>
        <p:nvSpPr>
          <p:cNvPr id="3" name="Slide Number Placeholder 2">
            <a:extLst>
              <a:ext uri="{FF2B5EF4-FFF2-40B4-BE49-F238E27FC236}">
                <a16:creationId xmlns:a16="http://schemas.microsoft.com/office/drawing/2014/main" id="{D3DC938E-27D3-4AE4-8713-00BA339485D7}"/>
              </a:ext>
            </a:extLst>
          </p:cNvPr>
          <p:cNvSpPr>
            <a:spLocks noGrp="1"/>
          </p:cNvSpPr>
          <p:nvPr>
            <p:ph type="sldNum" sz="quarter" idx="15"/>
          </p:nvPr>
        </p:nvSpPr>
        <p:spPr/>
        <p:txBody>
          <a:bodyPr/>
          <a:lstStyle/>
          <a:p>
            <a:fld id="{DB591526-1E12-4A92-A174-D38873694E6A}" type="slidenum">
              <a:rPr lang="en-US" smtClean="0"/>
              <a:t>23</a:t>
            </a:fld>
            <a:endParaRPr lang="en-US"/>
          </a:p>
        </p:txBody>
      </p:sp>
      <p:sp>
        <p:nvSpPr>
          <p:cNvPr id="4" name="Title 3">
            <a:extLst>
              <a:ext uri="{FF2B5EF4-FFF2-40B4-BE49-F238E27FC236}">
                <a16:creationId xmlns:a16="http://schemas.microsoft.com/office/drawing/2014/main" id="{6F972505-36A3-4A85-A1EA-E6B69E7785B8}"/>
              </a:ext>
            </a:extLst>
          </p:cNvPr>
          <p:cNvSpPr>
            <a:spLocks noGrp="1"/>
          </p:cNvSpPr>
          <p:nvPr>
            <p:ph type="title"/>
          </p:nvPr>
        </p:nvSpPr>
        <p:spPr/>
        <p:txBody>
          <a:bodyPr/>
          <a:lstStyle/>
          <a:p>
            <a:r>
              <a:rPr lang="en-US" dirty="0"/>
              <a:t>Pathophysiology</a:t>
            </a:r>
            <a:endParaRPr lang="en-PK" dirty="0"/>
          </a:p>
        </p:txBody>
      </p:sp>
    </p:spTree>
    <p:extLst>
      <p:ext uri="{BB962C8B-B14F-4D97-AF65-F5344CB8AC3E}">
        <p14:creationId xmlns:p14="http://schemas.microsoft.com/office/powerpoint/2010/main" val="138566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F44B43-D113-4EF7-ACED-547589C94B34}"/>
              </a:ext>
            </a:extLst>
          </p:cNvPr>
          <p:cNvSpPr>
            <a:spLocks noGrp="1"/>
          </p:cNvSpPr>
          <p:nvPr>
            <p:ph type="sldNum" sz="quarter" idx="15"/>
          </p:nvPr>
        </p:nvSpPr>
        <p:spPr/>
        <p:txBody>
          <a:bodyPr/>
          <a:lstStyle/>
          <a:p>
            <a:fld id="{DB591526-1E12-4A92-A174-D38873694E6A}" type="slidenum">
              <a:rPr lang="en-US" smtClean="0"/>
              <a:t>24</a:t>
            </a:fld>
            <a:endParaRPr lang="en-US"/>
          </a:p>
        </p:txBody>
      </p:sp>
      <p:sp>
        <p:nvSpPr>
          <p:cNvPr id="4" name="Title 3">
            <a:extLst>
              <a:ext uri="{FF2B5EF4-FFF2-40B4-BE49-F238E27FC236}">
                <a16:creationId xmlns:a16="http://schemas.microsoft.com/office/drawing/2014/main" id="{8BEC953D-0D7E-4472-A4C8-38046AD6EDC6}"/>
              </a:ext>
            </a:extLst>
          </p:cNvPr>
          <p:cNvSpPr>
            <a:spLocks noGrp="1"/>
          </p:cNvSpPr>
          <p:nvPr>
            <p:ph type="title"/>
          </p:nvPr>
        </p:nvSpPr>
        <p:spPr/>
        <p:txBody>
          <a:bodyPr/>
          <a:lstStyle/>
          <a:p>
            <a:r>
              <a:rPr lang="en-US" dirty="0"/>
              <a:t>Zones of ROP</a:t>
            </a:r>
            <a:endParaRPr lang="en-PK" dirty="0"/>
          </a:p>
        </p:txBody>
      </p:sp>
      <p:sp>
        <p:nvSpPr>
          <p:cNvPr id="5" name="Content Placeholder 4">
            <a:extLst>
              <a:ext uri="{FF2B5EF4-FFF2-40B4-BE49-F238E27FC236}">
                <a16:creationId xmlns:a16="http://schemas.microsoft.com/office/drawing/2014/main" id="{7174B263-15A5-4CCC-99B4-F78446840145}"/>
              </a:ext>
            </a:extLst>
          </p:cNvPr>
          <p:cNvSpPr>
            <a:spLocks noGrp="1"/>
          </p:cNvSpPr>
          <p:nvPr>
            <p:ph idx="1"/>
          </p:nvPr>
        </p:nvSpPr>
        <p:spPr/>
        <p:txBody>
          <a:bodyPr/>
          <a:lstStyle/>
          <a:p>
            <a:endParaRPr lang="en-PK"/>
          </a:p>
        </p:txBody>
      </p:sp>
      <p:pic>
        <p:nvPicPr>
          <p:cNvPr id="8196" name="Picture 4" descr="retinopathy of prematurity (ROP ...">
            <a:extLst>
              <a:ext uri="{FF2B5EF4-FFF2-40B4-BE49-F238E27FC236}">
                <a16:creationId xmlns:a16="http://schemas.microsoft.com/office/drawing/2014/main" id="{C155EE6B-9F6C-467A-9892-B02351FE8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09800"/>
            <a:ext cx="3436645" cy="23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180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39FF1E-721F-4C1C-8AF8-8FDC5803B16E}"/>
              </a:ext>
            </a:extLst>
          </p:cNvPr>
          <p:cNvSpPr>
            <a:spLocks noGrp="1"/>
          </p:cNvSpPr>
          <p:nvPr>
            <p:ph type="sldNum" sz="quarter" idx="15"/>
          </p:nvPr>
        </p:nvSpPr>
        <p:spPr/>
        <p:txBody>
          <a:bodyPr/>
          <a:lstStyle/>
          <a:p>
            <a:fld id="{DB591526-1E12-4A92-A174-D38873694E6A}" type="slidenum">
              <a:rPr lang="en-US" smtClean="0"/>
              <a:t>25</a:t>
            </a:fld>
            <a:endParaRPr lang="en-US"/>
          </a:p>
        </p:txBody>
      </p:sp>
      <p:sp>
        <p:nvSpPr>
          <p:cNvPr id="4" name="Title 3">
            <a:extLst>
              <a:ext uri="{FF2B5EF4-FFF2-40B4-BE49-F238E27FC236}">
                <a16:creationId xmlns:a16="http://schemas.microsoft.com/office/drawing/2014/main" id="{07F65EBF-B171-4E82-9FB3-42C74753CFC3}"/>
              </a:ext>
            </a:extLst>
          </p:cNvPr>
          <p:cNvSpPr>
            <a:spLocks noGrp="1"/>
          </p:cNvSpPr>
          <p:nvPr>
            <p:ph type="title"/>
          </p:nvPr>
        </p:nvSpPr>
        <p:spPr/>
        <p:txBody>
          <a:bodyPr>
            <a:normAutofit/>
          </a:bodyPr>
          <a:lstStyle/>
          <a:p>
            <a:r>
              <a:rPr lang="en-US" dirty="0"/>
              <a:t>Stages of ROP</a:t>
            </a:r>
            <a:endParaRPr lang="en-PK" dirty="0"/>
          </a:p>
        </p:txBody>
      </p:sp>
      <p:pic>
        <p:nvPicPr>
          <p:cNvPr id="9218" name="Picture 2" descr="Classifying retinopathy of prematurity">
            <a:extLst>
              <a:ext uri="{FF2B5EF4-FFF2-40B4-BE49-F238E27FC236}">
                <a16:creationId xmlns:a16="http://schemas.microsoft.com/office/drawing/2014/main" id="{210A63F6-E494-4B4A-9B12-119212B0E8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495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tinopathy of prematurity (ROP ...">
            <a:extLst>
              <a:ext uri="{FF2B5EF4-FFF2-40B4-BE49-F238E27FC236}">
                <a16:creationId xmlns:a16="http://schemas.microsoft.com/office/drawing/2014/main" id="{3ED2A414-64AC-40D3-A1D0-C5542F733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277" y="287655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s – Children's Eye Site">
            <a:extLst>
              <a:ext uri="{FF2B5EF4-FFF2-40B4-BE49-F238E27FC236}">
                <a16:creationId xmlns:a16="http://schemas.microsoft.com/office/drawing/2014/main" id="{EE884243-D5A8-4829-A683-71A9A1844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33800"/>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ROP Imaging and Informatics in ...">
            <a:extLst>
              <a:ext uri="{FF2B5EF4-FFF2-40B4-BE49-F238E27FC236}">
                <a16:creationId xmlns:a16="http://schemas.microsoft.com/office/drawing/2014/main" id="{ACF28E98-B44D-4BE7-8935-1881ACF51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55257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Retinopathy of Prematurity revisited ...">
            <a:extLst>
              <a:ext uri="{FF2B5EF4-FFF2-40B4-BE49-F238E27FC236}">
                <a16:creationId xmlns:a16="http://schemas.microsoft.com/office/drawing/2014/main" id="{19FB6787-1213-4A5A-839E-D192C832AD8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a:stretch/>
        </p:blipFill>
        <p:spPr bwMode="auto">
          <a:xfrm>
            <a:off x="5943600" y="3667125"/>
            <a:ext cx="246697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05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F14F-E65C-7924-DDEA-514AE353B1AF}"/>
              </a:ext>
            </a:extLst>
          </p:cNvPr>
          <p:cNvSpPr>
            <a:spLocks noGrp="1"/>
          </p:cNvSpPr>
          <p:nvPr>
            <p:ph type="title"/>
          </p:nvPr>
        </p:nvSpPr>
        <p:spPr>
          <a:xfrm>
            <a:off x="814982" y="533400"/>
            <a:ext cx="7514035" cy="1314449"/>
          </a:xfrm>
        </p:spPr>
        <p:txBody>
          <a:bodyPr>
            <a:normAutofit/>
          </a:bodyPr>
          <a:lstStyle/>
          <a:p>
            <a:r>
              <a:rPr lang="en-US" b="1" dirty="0"/>
              <a:t>PROPERA Screening Criteria</a:t>
            </a:r>
            <a:br>
              <a:rPr lang="en-US" b="1" dirty="0"/>
            </a:br>
            <a:r>
              <a:rPr lang="en-US" sz="1800" b="1" dirty="0"/>
              <a:t>(Pakistan Retinopathy of Prematurity Educational and Research Alliance) </a:t>
            </a:r>
            <a:endParaRPr lang="en-US" b="1" dirty="0"/>
          </a:p>
        </p:txBody>
      </p:sp>
      <p:sp>
        <p:nvSpPr>
          <p:cNvPr id="3" name="Content Placeholder 2">
            <a:extLst>
              <a:ext uri="{FF2B5EF4-FFF2-40B4-BE49-F238E27FC236}">
                <a16:creationId xmlns:a16="http://schemas.microsoft.com/office/drawing/2014/main" id="{A64C0DF9-694A-27D1-9A91-32FD7E51FC1B}"/>
              </a:ext>
            </a:extLst>
          </p:cNvPr>
          <p:cNvSpPr>
            <a:spLocks noGrp="1"/>
          </p:cNvSpPr>
          <p:nvPr>
            <p:ph idx="1"/>
          </p:nvPr>
        </p:nvSpPr>
        <p:spPr>
          <a:xfrm>
            <a:off x="457201" y="1676400"/>
            <a:ext cx="8426548" cy="3757247"/>
          </a:xfrm>
        </p:spPr>
        <p:txBody>
          <a:bodyPr>
            <a:normAutofit/>
          </a:bodyPr>
          <a:lstStyle/>
          <a:p>
            <a:r>
              <a:rPr lang="en-US" dirty="0">
                <a:latin typeface="Arial" panose="020B0604020202020204" pitchFamily="34" charset="0"/>
                <a:cs typeface="Arial" panose="020B0604020202020204" pitchFamily="34" charset="0"/>
              </a:rPr>
              <a:t>Screening Criteria</a:t>
            </a:r>
          </a:p>
          <a:p>
            <a:pPr lvl="1"/>
            <a:r>
              <a:rPr lang="en-US" dirty="0">
                <a:latin typeface="Arial" panose="020B0604020202020204" pitchFamily="34" charset="0"/>
                <a:cs typeface="Arial" panose="020B0604020202020204" pitchFamily="34" charset="0"/>
              </a:rPr>
              <a:t>Birth Weight 2 Kg or less</a:t>
            </a:r>
          </a:p>
          <a:p>
            <a:pPr lvl="1"/>
            <a:r>
              <a:rPr lang="en-US" dirty="0">
                <a:latin typeface="Arial" panose="020B0604020202020204" pitchFamily="34" charset="0"/>
                <a:cs typeface="Arial" panose="020B0604020202020204" pitchFamily="34" charset="0"/>
              </a:rPr>
              <a:t>Gestational Age 35 weeks or less</a:t>
            </a:r>
          </a:p>
          <a:p>
            <a:r>
              <a:rPr lang="en-US" dirty="0">
                <a:latin typeface="Arial" panose="020B0604020202020204" pitchFamily="34" charset="0"/>
                <a:cs typeface="Arial" panose="020B0604020202020204" pitchFamily="34" charset="0"/>
              </a:rPr>
              <a:t>First screening—4-6 weeks post gestation age</a:t>
            </a:r>
          </a:p>
          <a:p>
            <a:r>
              <a:rPr lang="en-US" dirty="0">
                <a:latin typeface="Arial" panose="020B0604020202020204" pitchFamily="34" charset="0"/>
                <a:cs typeface="Arial" panose="020B0604020202020204" pitchFamily="34" charset="0"/>
              </a:rPr>
              <a:t>Follow up visits</a:t>
            </a:r>
          </a:p>
          <a:p>
            <a:pPr lvl="1"/>
            <a:r>
              <a:rPr lang="en-US" dirty="0">
                <a:latin typeface="Arial" panose="020B0604020202020204" pitchFamily="34" charset="0"/>
                <a:cs typeface="Arial" panose="020B0604020202020204" pitchFamily="34" charset="0"/>
              </a:rPr>
              <a:t>More severe disease – F/U after 1 week</a:t>
            </a:r>
          </a:p>
          <a:p>
            <a:pPr lvl="1"/>
            <a:r>
              <a:rPr lang="en-US" dirty="0">
                <a:latin typeface="Arial" panose="020B0604020202020204" pitchFamily="34" charset="0"/>
                <a:cs typeface="Arial" panose="020B0604020202020204" pitchFamily="34" charset="0"/>
              </a:rPr>
              <a:t>Less severe disease – F/U after 2 weeks</a:t>
            </a:r>
          </a:p>
        </p:txBody>
      </p:sp>
      <p:pic>
        <p:nvPicPr>
          <p:cNvPr id="11266" name="Picture 2" descr="Eye Health Journal » Screening for ROP">
            <a:extLst>
              <a:ext uri="{FF2B5EF4-FFF2-40B4-BE49-F238E27FC236}">
                <a16:creationId xmlns:a16="http://schemas.microsoft.com/office/drawing/2014/main" id="{DEB1A157-5A75-4B1C-BBF2-EF7DD4B9D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3656352"/>
            <a:ext cx="1895474" cy="285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806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33D3-EE43-EF21-3A57-0185CAB09100}"/>
              </a:ext>
            </a:extLst>
          </p:cNvPr>
          <p:cNvSpPr>
            <a:spLocks noGrp="1"/>
          </p:cNvSpPr>
          <p:nvPr>
            <p:ph type="title"/>
          </p:nvPr>
        </p:nvSpPr>
        <p:spPr>
          <a:xfrm>
            <a:off x="965523" y="2714626"/>
            <a:ext cx="7514035" cy="1314449"/>
          </a:xfrm>
        </p:spPr>
        <p:txBody>
          <a:bodyPr/>
          <a:lstStyle/>
          <a:p>
            <a:r>
              <a:rPr lang="en-US" b="1" u="sng" dirty="0"/>
              <a:t>TREATMENT OPTIONS</a:t>
            </a:r>
          </a:p>
        </p:txBody>
      </p:sp>
    </p:spTree>
    <p:extLst>
      <p:ext uri="{BB962C8B-B14F-4D97-AF65-F5344CB8AC3E}">
        <p14:creationId xmlns:p14="http://schemas.microsoft.com/office/powerpoint/2010/main" val="3636910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DF69-B0C1-510D-64C6-12766C0E3383}"/>
              </a:ext>
            </a:extLst>
          </p:cNvPr>
          <p:cNvSpPr>
            <a:spLocks noGrp="1"/>
          </p:cNvSpPr>
          <p:nvPr>
            <p:ph type="title"/>
          </p:nvPr>
        </p:nvSpPr>
        <p:spPr>
          <a:xfrm>
            <a:off x="814982" y="525210"/>
            <a:ext cx="7514035" cy="1314449"/>
          </a:xfrm>
        </p:spPr>
        <p:txBody>
          <a:bodyPr/>
          <a:lstStyle/>
          <a:p>
            <a:r>
              <a:rPr lang="en-US" dirty="0"/>
              <a:t>Laser Photocoagulation</a:t>
            </a:r>
          </a:p>
        </p:txBody>
      </p:sp>
      <p:pic>
        <p:nvPicPr>
          <p:cNvPr id="5" name="Content Placeholder 4">
            <a:extLst>
              <a:ext uri="{FF2B5EF4-FFF2-40B4-BE49-F238E27FC236}">
                <a16:creationId xmlns:a16="http://schemas.microsoft.com/office/drawing/2014/main" id="{9F607EFF-93CA-A2B2-E5C9-05CF17C52A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7329" y="2411731"/>
            <a:ext cx="4689343" cy="3263834"/>
          </a:xfrm>
        </p:spPr>
      </p:pic>
    </p:spTree>
    <p:extLst>
      <p:ext uri="{BB962C8B-B14F-4D97-AF65-F5344CB8AC3E}">
        <p14:creationId xmlns:p14="http://schemas.microsoft.com/office/powerpoint/2010/main" val="2471348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98B7-62BC-C972-3FE7-AE758726DF97}"/>
              </a:ext>
            </a:extLst>
          </p:cNvPr>
          <p:cNvSpPr>
            <a:spLocks noGrp="1"/>
          </p:cNvSpPr>
          <p:nvPr>
            <p:ph type="title"/>
          </p:nvPr>
        </p:nvSpPr>
        <p:spPr/>
        <p:txBody>
          <a:bodyPr/>
          <a:lstStyle/>
          <a:p>
            <a:r>
              <a:rPr lang="en-US" dirty="0"/>
              <a:t>Intravitreal Anti-VEGF</a:t>
            </a:r>
          </a:p>
        </p:txBody>
      </p:sp>
      <p:pic>
        <p:nvPicPr>
          <p:cNvPr id="5" name="Content Placeholder 4">
            <a:extLst>
              <a:ext uri="{FF2B5EF4-FFF2-40B4-BE49-F238E27FC236}">
                <a16:creationId xmlns:a16="http://schemas.microsoft.com/office/drawing/2014/main" id="{458B4DB2-53EC-83A2-F5DF-110616A557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193168"/>
            <a:ext cx="3990998" cy="2226432"/>
          </a:xfrm>
        </p:spPr>
      </p:pic>
      <p:pic>
        <p:nvPicPr>
          <p:cNvPr id="7" name="Picture 6">
            <a:extLst>
              <a:ext uri="{FF2B5EF4-FFF2-40B4-BE49-F238E27FC236}">
                <a16:creationId xmlns:a16="http://schemas.microsoft.com/office/drawing/2014/main" id="{A18CBAAE-ACE6-75EE-61B4-F29E64B29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1050" y="2212218"/>
            <a:ext cx="3352800" cy="2207382"/>
          </a:xfrm>
          <a:prstGeom prst="rect">
            <a:avLst/>
          </a:prstGeom>
        </p:spPr>
      </p:pic>
    </p:spTree>
    <p:extLst>
      <p:ext uri="{BB962C8B-B14F-4D97-AF65-F5344CB8AC3E}">
        <p14:creationId xmlns:p14="http://schemas.microsoft.com/office/powerpoint/2010/main" val="82938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8229600" cy="4419600"/>
          </a:xfrm>
        </p:spPr>
        <p:txBody>
          <a:bodyPr>
            <a:normAutofit/>
          </a:bodyPr>
          <a:lstStyle/>
          <a:p>
            <a:pPr marL="0" indent="0">
              <a:buNone/>
            </a:pPr>
            <a:r>
              <a:rPr lang="en-US" sz="2400" dirty="0"/>
              <a:t>At the end of this lecture, students will be able to</a:t>
            </a:r>
          </a:p>
          <a:p>
            <a:pPr marL="0" indent="0">
              <a:buNone/>
            </a:pPr>
            <a:endParaRPr lang="en-US" sz="2400" dirty="0"/>
          </a:p>
          <a:p>
            <a:pPr marL="0" indent="0">
              <a:buNone/>
            </a:pPr>
            <a:r>
              <a:rPr lang="en-US" sz="2400" dirty="0"/>
              <a:t>Describe retinoblastoma , its clinical presentation and management.</a:t>
            </a:r>
          </a:p>
          <a:p>
            <a:pPr marL="0" indent="0">
              <a:buNone/>
            </a:pPr>
            <a:endParaRPr lang="en-US" sz="2400" dirty="0"/>
          </a:p>
          <a:p>
            <a:pPr marL="0" indent="0">
              <a:buNone/>
            </a:pPr>
            <a:endParaRPr lang="en-US" sz="2400" dirty="0"/>
          </a:p>
          <a:p>
            <a:pPr marL="0" indent="0">
              <a:buNone/>
            </a:pPr>
            <a:r>
              <a:rPr lang="en-US" sz="2400" dirty="0"/>
              <a:t>Describe rhabdomyosarcoma, its clinical </a:t>
            </a:r>
            <a:r>
              <a:rPr lang="en-US" sz="2400" dirty="0" err="1"/>
              <a:t>presetation</a:t>
            </a:r>
            <a:r>
              <a:rPr lang="en-US" sz="2400" dirty="0"/>
              <a:t> and management.</a:t>
            </a:r>
          </a:p>
        </p:txBody>
      </p:sp>
      <p:sp>
        <p:nvSpPr>
          <p:cNvPr id="2" name="Title 1"/>
          <p:cNvSpPr>
            <a:spLocks noGrp="1"/>
          </p:cNvSpPr>
          <p:nvPr>
            <p:ph type="title"/>
          </p:nvPr>
        </p:nvSpPr>
        <p:spPr/>
        <p:txBody>
          <a:bodyPr/>
          <a:lstStyle/>
          <a:p>
            <a:r>
              <a:rPr lang="en-US" dirty="0"/>
              <a:t>Learning Objectives: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859" y="-27296"/>
            <a:ext cx="1405141" cy="1398896"/>
          </a:xfrm>
          <a:prstGeom prst="rect">
            <a:avLst/>
          </a:prstGeom>
        </p:spPr>
      </p:pic>
      <p:sp>
        <p:nvSpPr>
          <p:cNvPr id="5" name="Slide Number Placeholder 4">
            <a:extLst>
              <a:ext uri="{FF2B5EF4-FFF2-40B4-BE49-F238E27FC236}">
                <a16:creationId xmlns:a16="http://schemas.microsoft.com/office/drawing/2014/main" id="{7DE3843E-0776-4F6B-9DF0-56CB3A66F30B}"/>
              </a:ext>
            </a:extLst>
          </p:cNvPr>
          <p:cNvSpPr>
            <a:spLocks noGrp="1"/>
          </p:cNvSpPr>
          <p:nvPr>
            <p:ph type="sldNum" sz="quarter" idx="15"/>
          </p:nvPr>
        </p:nvSpPr>
        <p:spPr/>
        <p:txBody>
          <a:bodyPr/>
          <a:lstStyle/>
          <a:p>
            <a:fld id="{DB591526-1E12-4A92-A174-D38873694E6A}" type="slidenum">
              <a:rPr lang="en-US" smtClean="0"/>
              <a:t>3</a:t>
            </a:fld>
            <a:endParaRPr lang="en-US"/>
          </a:p>
        </p:txBody>
      </p:sp>
    </p:spTree>
    <p:extLst>
      <p:ext uri="{BB962C8B-B14F-4D97-AF65-F5344CB8AC3E}">
        <p14:creationId xmlns:p14="http://schemas.microsoft.com/office/powerpoint/2010/main" val="412623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58E4-0919-4BC8-29DA-A7865E1BFE84}"/>
              </a:ext>
            </a:extLst>
          </p:cNvPr>
          <p:cNvSpPr>
            <a:spLocks noGrp="1"/>
          </p:cNvSpPr>
          <p:nvPr>
            <p:ph type="title"/>
          </p:nvPr>
        </p:nvSpPr>
        <p:spPr/>
        <p:txBody>
          <a:bodyPr/>
          <a:lstStyle/>
          <a:p>
            <a:r>
              <a:rPr lang="en-US" dirty="0"/>
              <a:t>Pars plana Vitrectomy</a:t>
            </a:r>
          </a:p>
        </p:txBody>
      </p:sp>
      <p:pic>
        <p:nvPicPr>
          <p:cNvPr id="5" name="Content Placeholder 4">
            <a:extLst>
              <a:ext uri="{FF2B5EF4-FFF2-40B4-BE49-F238E27FC236}">
                <a16:creationId xmlns:a16="http://schemas.microsoft.com/office/drawing/2014/main" id="{B5C8BAD1-393F-AD95-E51D-FB9038E1E3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51" y="2806505"/>
            <a:ext cx="3509752" cy="2493771"/>
          </a:xfrm>
        </p:spPr>
      </p:pic>
      <p:pic>
        <p:nvPicPr>
          <p:cNvPr id="7" name="Picture 6">
            <a:extLst>
              <a:ext uri="{FF2B5EF4-FFF2-40B4-BE49-F238E27FC236}">
                <a16:creationId xmlns:a16="http://schemas.microsoft.com/office/drawing/2014/main" id="{BD2502FE-7AAE-BAB5-BBE4-8DB8BDB7D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623" y="2686050"/>
            <a:ext cx="2702165" cy="2943722"/>
          </a:xfrm>
          <a:prstGeom prst="rect">
            <a:avLst/>
          </a:prstGeom>
        </p:spPr>
      </p:pic>
    </p:spTree>
    <p:extLst>
      <p:ext uri="{BB962C8B-B14F-4D97-AF65-F5344CB8AC3E}">
        <p14:creationId xmlns:p14="http://schemas.microsoft.com/office/powerpoint/2010/main" val="330326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39FB9F-BCA1-4C6B-BDFF-C1A21476995D}"/>
              </a:ext>
            </a:extLst>
          </p:cNvPr>
          <p:cNvSpPr>
            <a:spLocks noGrp="1"/>
          </p:cNvSpPr>
          <p:nvPr>
            <p:ph type="sldNum" sz="quarter" idx="12"/>
          </p:nvPr>
        </p:nvSpPr>
        <p:spPr/>
        <p:txBody>
          <a:bodyPr/>
          <a:lstStyle/>
          <a:p>
            <a:fld id="{DB591526-1E12-4A92-A174-D38873694E6A}" type="slidenum">
              <a:rPr lang="en-US" smtClean="0"/>
              <a:t>31</a:t>
            </a:fld>
            <a:endParaRPr lang="en-US"/>
          </a:p>
        </p:txBody>
      </p:sp>
      <p:sp>
        <p:nvSpPr>
          <p:cNvPr id="5" name="Title 4">
            <a:extLst>
              <a:ext uri="{FF2B5EF4-FFF2-40B4-BE49-F238E27FC236}">
                <a16:creationId xmlns:a16="http://schemas.microsoft.com/office/drawing/2014/main" id="{1BDCE5BA-2DAA-45D1-9F25-B655ED9F2D1E}"/>
              </a:ext>
            </a:extLst>
          </p:cNvPr>
          <p:cNvSpPr>
            <a:spLocks noGrp="1"/>
          </p:cNvSpPr>
          <p:nvPr>
            <p:ph type="title"/>
          </p:nvPr>
        </p:nvSpPr>
        <p:spPr/>
        <p:txBody>
          <a:bodyPr/>
          <a:lstStyle/>
          <a:p>
            <a:r>
              <a:rPr lang="en-US" b="1"/>
              <a:t>3. Retinoblastoma</a:t>
            </a:r>
            <a:endParaRPr lang="en-PK" dirty="0"/>
          </a:p>
        </p:txBody>
      </p:sp>
      <p:sp>
        <p:nvSpPr>
          <p:cNvPr id="6" name="Text Placeholder 5">
            <a:extLst>
              <a:ext uri="{FF2B5EF4-FFF2-40B4-BE49-F238E27FC236}">
                <a16:creationId xmlns:a16="http://schemas.microsoft.com/office/drawing/2014/main" id="{4388D3FC-D544-4C56-855E-1AC62CE1770E}"/>
              </a:ext>
            </a:extLst>
          </p:cNvPr>
          <p:cNvSpPr>
            <a:spLocks noGrp="1"/>
          </p:cNvSpPr>
          <p:nvPr>
            <p:ph type="body" idx="1"/>
          </p:nvPr>
        </p:nvSpPr>
        <p:spPr/>
        <p:txBody>
          <a:bodyPr/>
          <a:lstStyle/>
          <a:p>
            <a:endParaRPr lang="en-PK"/>
          </a:p>
        </p:txBody>
      </p:sp>
    </p:spTree>
    <p:extLst>
      <p:ext uri="{BB962C8B-B14F-4D97-AF65-F5344CB8AC3E}">
        <p14:creationId xmlns:p14="http://schemas.microsoft.com/office/powerpoint/2010/main" val="472223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05000"/>
            <a:ext cx="8229600" cy="4572000"/>
          </a:xfrm>
        </p:spPr>
        <p:txBody>
          <a:bodyPr>
            <a:normAutofit/>
          </a:bodyPr>
          <a:lstStyle/>
          <a:p>
            <a:pPr>
              <a:buFont typeface="Wingdings" pitchFamily="2" charset="2"/>
              <a:buChar char="Ø"/>
            </a:pPr>
            <a:r>
              <a:rPr lang="en-US" sz="3200" dirty="0"/>
              <a:t>Most common primary intraocular malignancy of childhood </a:t>
            </a:r>
          </a:p>
          <a:p>
            <a:pPr lvl="1">
              <a:buFont typeface="Wingdings" pitchFamily="2" charset="2"/>
              <a:buChar char="Ø"/>
            </a:pPr>
            <a:r>
              <a:rPr lang="en-US" sz="3000" dirty="0"/>
              <a:t>3% of all childhood cancers</a:t>
            </a:r>
          </a:p>
          <a:p>
            <a:pPr>
              <a:buFont typeface="Wingdings" pitchFamily="2" charset="2"/>
              <a:buChar char="Ø"/>
            </a:pPr>
            <a:r>
              <a:rPr lang="en-US" sz="3200" dirty="0"/>
              <a:t>Incidence 1:15000 live births</a:t>
            </a:r>
          </a:p>
          <a:p>
            <a:pPr marL="0" indent="0">
              <a:buNone/>
            </a:pPr>
            <a:endParaRPr lang="en-US" sz="4000" dirty="0"/>
          </a:p>
        </p:txBody>
      </p:sp>
      <p:sp>
        <p:nvSpPr>
          <p:cNvPr id="3" name="Title 2"/>
          <p:cNvSpPr>
            <a:spLocks noGrp="1"/>
          </p:cNvSpPr>
          <p:nvPr>
            <p:ph type="title"/>
          </p:nvPr>
        </p:nvSpPr>
        <p:spPr/>
        <p:txBody>
          <a:bodyPr>
            <a:normAutofit/>
          </a:bodyPr>
          <a:lstStyle/>
          <a:p>
            <a:r>
              <a:rPr lang="en-US" sz="4400" b="1" dirty="0"/>
              <a:t>Retinoblastoma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7296"/>
            <a:ext cx="1447800" cy="1441365"/>
          </a:xfrm>
          <a:prstGeom prst="rect">
            <a:avLst/>
          </a:prstGeom>
        </p:spPr>
      </p:pic>
      <p:sp>
        <p:nvSpPr>
          <p:cNvPr id="5" name="Slide Number Placeholder 4">
            <a:extLst>
              <a:ext uri="{FF2B5EF4-FFF2-40B4-BE49-F238E27FC236}">
                <a16:creationId xmlns:a16="http://schemas.microsoft.com/office/drawing/2014/main" id="{0BBB8816-92E2-4A7B-9008-141E28DB51F9}"/>
              </a:ext>
            </a:extLst>
          </p:cNvPr>
          <p:cNvSpPr>
            <a:spLocks noGrp="1"/>
          </p:cNvSpPr>
          <p:nvPr>
            <p:ph type="sldNum" sz="quarter" idx="15"/>
          </p:nvPr>
        </p:nvSpPr>
        <p:spPr/>
        <p:txBody>
          <a:bodyPr/>
          <a:lstStyle/>
          <a:p>
            <a:fld id="{DB591526-1E12-4A92-A174-D38873694E6A}" type="slidenum">
              <a:rPr lang="en-US" smtClean="0"/>
              <a:t>32</a:t>
            </a:fld>
            <a:endParaRPr lang="en-US"/>
          </a:p>
        </p:txBody>
      </p:sp>
    </p:spTree>
    <p:extLst>
      <p:ext uri="{BB962C8B-B14F-4D97-AF65-F5344CB8AC3E}">
        <p14:creationId xmlns:p14="http://schemas.microsoft.com/office/powerpoint/2010/main" val="247980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383B4F5-BBA0-446A-9C6C-1E8E5D240D57}"/>
              </a:ext>
            </a:extLst>
          </p:cNvPr>
          <p:cNvGraphicFramePr>
            <a:graphicFrameLocks noGrp="1"/>
          </p:cNvGraphicFramePr>
          <p:nvPr>
            <p:ph idx="1"/>
            <p:extLst>
              <p:ext uri="{D42A27DB-BD31-4B8C-83A1-F6EECF244321}">
                <p14:modId xmlns:p14="http://schemas.microsoft.com/office/powerpoint/2010/main" val="148114440"/>
              </p:ext>
            </p:extLst>
          </p:nvPr>
        </p:nvGraphicFramePr>
        <p:xfrm>
          <a:off x="457200" y="-304800"/>
          <a:ext cx="8382000" cy="784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67AA3B0-C8FC-49FA-BE1D-9CE9EB7BE174}"/>
              </a:ext>
            </a:extLst>
          </p:cNvPr>
          <p:cNvSpPr>
            <a:spLocks noGrp="1"/>
          </p:cNvSpPr>
          <p:nvPr>
            <p:ph type="sldNum" sz="quarter" idx="15"/>
          </p:nvPr>
        </p:nvSpPr>
        <p:spPr/>
        <p:txBody>
          <a:bodyPr/>
          <a:lstStyle/>
          <a:p>
            <a:fld id="{DB591526-1E12-4A92-A174-D38873694E6A}" type="slidenum">
              <a:rPr lang="en-US" smtClean="0"/>
              <a:t>33</a:t>
            </a:fld>
            <a:endParaRPr lang="en-US"/>
          </a:p>
        </p:txBody>
      </p:sp>
      <p:sp>
        <p:nvSpPr>
          <p:cNvPr id="4" name="Title 3">
            <a:extLst>
              <a:ext uri="{FF2B5EF4-FFF2-40B4-BE49-F238E27FC236}">
                <a16:creationId xmlns:a16="http://schemas.microsoft.com/office/drawing/2014/main" id="{D4952D8C-BE2E-41D8-97D6-9501B159FCC3}"/>
              </a:ext>
            </a:extLst>
          </p:cNvPr>
          <p:cNvSpPr>
            <a:spLocks noGrp="1"/>
          </p:cNvSpPr>
          <p:nvPr>
            <p:ph type="title"/>
          </p:nvPr>
        </p:nvSpPr>
        <p:spPr/>
        <p:txBody>
          <a:bodyPr/>
          <a:lstStyle/>
          <a:p>
            <a:endParaRPr lang="en-PK" dirty="0"/>
          </a:p>
        </p:txBody>
      </p:sp>
    </p:spTree>
    <p:extLst>
      <p:ext uri="{BB962C8B-B14F-4D97-AF65-F5344CB8AC3E}">
        <p14:creationId xmlns:p14="http://schemas.microsoft.com/office/powerpoint/2010/main" val="2192407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B28BF8-ABDE-456F-9368-6A6B405E70CD}"/>
              </a:ext>
            </a:extLst>
          </p:cNvPr>
          <p:cNvSpPr>
            <a:spLocks noGrp="1"/>
          </p:cNvSpPr>
          <p:nvPr>
            <p:ph type="sldNum" sz="quarter" idx="15"/>
          </p:nvPr>
        </p:nvSpPr>
        <p:spPr/>
        <p:txBody>
          <a:bodyPr/>
          <a:lstStyle/>
          <a:p>
            <a:fld id="{DB591526-1E12-4A92-A174-D38873694E6A}" type="slidenum">
              <a:rPr lang="en-US" smtClean="0"/>
              <a:t>34</a:t>
            </a:fld>
            <a:endParaRPr lang="en-US"/>
          </a:p>
        </p:txBody>
      </p:sp>
      <p:sp>
        <p:nvSpPr>
          <p:cNvPr id="5" name="Title 4">
            <a:extLst>
              <a:ext uri="{FF2B5EF4-FFF2-40B4-BE49-F238E27FC236}">
                <a16:creationId xmlns:a16="http://schemas.microsoft.com/office/drawing/2014/main" id="{DA9910B9-2C78-45F9-94FE-0010C906E33B}"/>
              </a:ext>
            </a:extLst>
          </p:cNvPr>
          <p:cNvSpPr>
            <a:spLocks noGrp="1"/>
          </p:cNvSpPr>
          <p:nvPr>
            <p:ph type="title"/>
          </p:nvPr>
        </p:nvSpPr>
        <p:spPr/>
        <p:txBody>
          <a:bodyPr/>
          <a:lstStyle/>
          <a:p>
            <a:r>
              <a:rPr lang="en-US" dirty="0"/>
              <a:t>Types/ growth pattern</a:t>
            </a:r>
            <a:endParaRPr lang="en-PK"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399" y="-27296"/>
            <a:ext cx="1328601" cy="1322696"/>
          </a:xfrm>
          <a:prstGeom prst="rect">
            <a:avLst/>
          </a:prstGeom>
        </p:spPr>
      </p:pic>
      <p:pic>
        <p:nvPicPr>
          <p:cNvPr id="1026" name="Picture 2" descr="Retinoblastoma - PORTAL MyHEALTH">
            <a:extLst>
              <a:ext uri="{FF2B5EF4-FFF2-40B4-BE49-F238E27FC236}">
                <a16:creationId xmlns:a16="http://schemas.microsoft.com/office/drawing/2014/main" id="{E6550794-4F25-45D8-AD69-948491EC37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4" t="5659" r="8397" b="8332"/>
          <a:stretch/>
        </p:blipFill>
        <p:spPr bwMode="auto">
          <a:xfrm>
            <a:off x="611818" y="1551296"/>
            <a:ext cx="2454937" cy="1801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las Entry - Vitreous seeding from retinoblastoma">
            <a:extLst>
              <a:ext uri="{FF2B5EF4-FFF2-40B4-BE49-F238E27FC236}">
                <a16:creationId xmlns:a16="http://schemas.microsoft.com/office/drawing/2014/main" id="{4E57323B-AF59-43C3-94C8-1126042A8B8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95330" y="2467169"/>
            <a:ext cx="269587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fferential Diagnosis of Leukocoria ...">
            <a:extLst>
              <a:ext uri="{FF2B5EF4-FFF2-40B4-BE49-F238E27FC236}">
                <a16:creationId xmlns:a16="http://schemas.microsoft.com/office/drawing/2014/main" id="{941F36A5-28AD-4B1F-A577-0A89D4086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962400"/>
            <a:ext cx="2266950" cy="2019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84A46D-9888-4C6A-BCA4-C4B545DEC5D7}"/>
              </a:ext>
            </a:extLst>
          </p:cNvPr>
          <p:cNvSpPr txBox="1"/>
          <p:nvPr/>
        </p:nvSpPr>
        <p:spPr>
          <a:xfrm>
            <a:off x="1066800" y="3476819"/>
            <a:ext cx="2286000" cy="381000"/>
          </a:xfrm>
          <a:prstGeom prst="rect">
            <a:avLst/>
          </a:prstGeom>
          <a:noFill/>
        </p:spPr>
        <p:txBody>
          <a:bodyPr wrap="square" rtlCol="0">
            <a:spAutoFit/>
          </a:bodyPr>
          <a:lstStyle/>
          <a:p>
            <a:r>
              <a:rPr lang="en-US" dirty="0"/>
              <a:t>exophytic</a:t>
            </a:r>
            <a:endParaRPr lang="en-PK" dirty="0"/>
          </a:p>
        </p:txBody>
      </p:sp>
      <p:sp>
        <p:nvSpPr>
          <p:cNvPr id="9" name="TextBox 8">
            <a:extLst>
              <a:ext uri="{FF2B5EF4-FFF2-40B4-BE49-F238E27FC236}">
                <a16:creationId xmlns:a16="http://schemas.microsoft.com/office/drawing/2014/main" id="{64F124AA-AA83-40AF-B3D2-CF461980BE53}"/>
              </a:ext>
            </a:extLst>
          </p:cNvPr>
          <p:cNvSpPr txBox="1"/>
          <p:nvPr/>
        </p:nvSpPr>
        <p:spPr>
          <a:xfrm>
            <a:off x="3657600" y="4572000"/>
            <a:ext cx="2286000" cy="381000"/>
          </a:xfrm>
          <a:prstGeom prst="rect">
            <a:avLst/>
          </a:prstGeom>
          <a:noFill/>
        </p:spPr>
        <p:txBody>
          <a:bodyPr wrap="square" rtlCol="0">
            <a:spAutoFit/>
          </a:bodyPr>
          <a:lstStyle/>
          <a:p>
            <a:r>
              <a:rPr lang="en-US" dirty="0"/>
              <a:t>endophytic</a:t>
            </a:r>
            <a:endParaRPr lang="en-PK" dirty="0"/>
          </a:p>
        </p:txBody>
      </p:sp>
      <p:cxnSp>
        <p:nvCxnSpPr>
          <p:cNvPr id="7" name="Straight Arrow Connector 6">
            <a:extLst>
              <a:ext uri="{FF2B5EF4-FFF2-40B4-BE49-F238E27FC236}">
                <a16:creationId xmlns:a16="http://schemas.microsoft.com/office/drawing/2014/main" id="{75285DFC-80AC-410C-99EC-C3B6DCE1E077}"/>
              </a:ext>
            </a:extLst>
          </p:cNvPr>
          <p:cNvCxnSpPr>
            <a:cxnSpLocks/>
          </p:cNvCxnSpPr>
          <p:nvPr/>
        </p:nvCxnSpPr>
        <p:spPr>
          <a:xfrm flipV="1">
            <a:off x="4648200" y="2667000"/>
            <a:ext cx="1429047" cy="533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F8902CBC-0F75-4AEA-9F26-E42FB7CA484A}"/>
              </a:ext>
            </a:extLst>
          </p:cNvPr>
          <p:cNvSpPr txBox="1"/>
          <p:nvPr/>
        </p:nvSpPr>
        <p:spPr>
          <a:xfrm>
            <a:off x="6044046" y="2343834"/>
            <a:ext cx="1066800" cy="646331"/>
          </a:xfrm>
          <a:prstGeom prst="rect">
            <a:avLst/>
          </a:prstGeom>
          <a:noFill/>
        </p:spPr>
        <p:txBody>
          <a:bodyPr wrap="square" rtlCol="0">
            <a:spAutoFit/>
          </a:bodyPr>
          <a:lstStyle/>
          <a:p>
            <a:r>
              <a:rPr lang="en-US" dirty="0"/>
              <a:t>Vitreous seed</a:t>
            </a:r>
            <a:endParaRPr lang="en-PK" dirty="0"/>
          </a:p>
        </p:txBody>
      </p:sp>
      <p:sp>
        <p:nvSpPr>
          <p:cNvPr id="14" name="TextBox 13">
            <a:extLst>
              <a:ext uri="{FF2B5EF4-FFF2-40B4-BE49-F238E27FC236}">
                <a16:creationId xmlns:a16="http://schemas.microsoft.com/office/drawing/2014/main" id="{1DCB6832-8E4B-46B8-AF2D-FB749C4C6554}"/>
              </a:ext>
            </a:extLst>
          </p:cNvPr>
          <p:cNvSpPr txBox="1"/>
          <p:nvPr/>
        </p:nvSpPr>
        <p:spPr>
          <a:xfrm>
            <a:off x="6096000" y="5943600"/>
            <a:ext cx="2286000" cy="381000"/>
          </a:xfrm>
          <a:prstGeom prst="rect">
            <a:avLst/>
          </a:prstGeom>
          <a:noFill/>
        </p:spPr>
        <p:txBody>
          <a:bodyPr wrap="square" rtlCol="0">
            <a:spAutoFit/>
          </a:bodyPr>
          <a:lstStyle/>
          <a:p>
            <a:r>
              <a:rPr lang="en-US" dirty="0"/>
              <a:t>diffuse</a:t>
            </a:r>
            <a:endParaRPr lang="en-PK" dirty="0"/>
          </a:p>
        </p:txBody>
      </p:sp>
    </p:spTree>
    <p:extLst>
      <p:ext uri="{BB962C8B-B14F-4D97-AF65-F5344CB8AC3E}">
        <p14:creationId xmlns:p14="http://schemas.microsoft.com/office/powerpoint/2010/main" val="1377354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6D645B53-4CC3-488C-B3CE-05632501C4E2}"/>
              </a:ext>
            </a:extLst>
          </p:cNvPr>
          <p:cNvSpPr>
            <a:spLocks noGrp="1"/>
          </p:cNvSpPr>
          <p:nvPr>
            <p:ph type="sldNum" sz="quarter" idx="12"/>
          </p:nvPr>
        </p:nvSpPr>
        <p:spPr/>
        <p:txBody>
          <a:bodyPr/>
          <a:lstStyle/>
          <a:p>
            <a:fld id="{DB591526-1E12-4A92-A174-D38873694E6A}" type="slidenum">
              <a:rPr lang="en-US" smtClean="0"/>
              <a:t>35</a:t>
            </a:fld>
            <a:endParaRPr lang="en-US"/>
          </a:p>
        </p:txBody>
      </p:sp>
    </p:spTree>
    <p:extLst>
      <p:ext uri="{BB962C8B-B14F-4D97-AF65-F5344CB8AC3E}">
        <p14:creationId xmlns:p14="http://schemas.microsoft.com/office/powerpoint/2010/main" val="3093209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Ø"/>
            </a:pPr>
            <a:r>
              <a:rPr lang="en-US" sz="2800" dirty="0">
                <a:latin typeface="Arial" panose="020B0604020202020204" pitchFamily="34" charset="0"/>
                <a:cs typeface="Arial" panose="020B0604020202020204" pitchFamily="34" charset="0"/>
              </a:rPr>
              <a:t> Optic nerve invasion may occur, with spread of tumor along the sub arachnoid space to the brain</a:t>
            </a:r>
          </a:p>
          <a:p>
            <a:pPr>
              <a:buFont typeface="Wingdings" pitchFamily="2" charset="2"/>
              <a:buChar char="Ø"/>
            </a:pPr>
            <a:r>
              <a:rPr lang="en-US" sz="2800" dirty="0">
                <a:latin typeface="Arial" panose="020B0604020202020204" pitchFamily="34" charset="0"/>
                <a:cs typeface="Arial" panose="020B0604020202020204" pitchFamily="34" charset="0"/>
              </a:rPr>
              <a:t>Metastatic spread is to regional lymph nodes, lungs, brain and bone </a:t>
            </a:r>
          </a:p>
          <a:p>
            <a:pPr marL="0" indent="0">
              <a:buNone/>
            </a:pPr>
            <a:endParaRPr lang="en-US" sz="3600" dirty="0"/>
          </a:p>
        </p:txBody>
      </p:sp>
      <p:sp>
        <p:nvSpPr>
          <p:cNvPr id="3" name="Title 2"/>
          <p:cNvSpPr>
            <a:spLocks noGrp="1"/>
          </p:cNvSpPr>
          <p:nvPr>
            <p:ph type="title"/>
          </p:nvPr>
        </p:nvSpPr>
        <p:spPr/>
        <p:txBody>
          <a:bodyPr/>
          <a:lstStyle/>
          <a:p>
            <a:r>
              <a:rPr lang="en-US" dirty="0"/>
              <a:t>spread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859" y="-27296"/>
            <a:ext cx="1405141" cy="1398896"/>
          </a:xfrm>
          <a:prstGeom prst="rect">
            <a:avLst/>
          </a:prstGeom>
        </p:spPr>
      </p:pic>
      <p:sp>
        <p:nvSpPr>
          <p:cNvPr id="5" name="Slide Number Placeholder 4">
            <a:extLst>
              <a:ext uri="{FF2B5EF4-FFF2-40B4-BE49-F238E27FC236}">
                <a16:creationId xmlns:a16="http://schemas.microsoft.com/office/drawing/2014/main" id="{E202D174-4E3A-464B-BCE9-AEEC8A3D9A10}"/>
              </a:ext>
            </a:extLst>
          </p:cNvPr>
          <p:cNvSpPr>
            <a:spLocks noGrp="1"/>
          </p:cNvSpPr>
          <p:nvPr>
            <p:ph type="sldNum" sz="quarter" idx="15"/>
          </p:nvPr>
        </p:nvSpPr>
        <p:spPr/>
        <p:txBody>
          <a:bodyPr/>
          <a:lstStyle/>
          <a:p>
            <a:fld id="{DB591526-1E12-4A92-A174-D38873694E6A}" type="slidenum">
              <a:rPr lang="en-US" smtClean="0"/>
              <a:t>36</a:t>
            </a:fld>
            <a:endParaRPr lang="en-US"/>
          </a:p>
        </p:txBody>
      </p:sp>
    </p:spTree>
    <p:extLst>
      <p:ext uri="{BB962C8B-B14F-4D97-AF65-F5344CB8AC3E}">
        <p14:creationId xmlns:p14="http://schemas.microsoft.com/office/powerpoint/2010/main" val="493852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v"/>
            </a:pPr>
            <a:r>
              <a:rPr lang="en-US" sz="3600" dirty="0"/>
              <a:t>Presentation </a:t>
            </a:r>
          </a:p>
          <a:p>
            <a:pPr>
              <a:buFont typeface="Arial" pitchFamily="34" charset="0"/>
              <a:buChar char="•"/>
            </a:pPr>
            <a:r>
              <a:rPr lang="en-US" sz="2800" dirty="0">
                <a:latin typeface="Arial" panose="020B0604020202020204" pitchFamily="34" charset="0"/>
                <a:cs typeface="Arial" panose="020B0604020202020204" pitchFamily="34" charset="0"/>
              </a:rPr>
              <a:t>Age:</a:t>
            </a:r>
          </a:p>
          <a:p>
            <a:pPr lvl="1">
              <a:buFont typeface="Arial" pitchFamily="34" charset="0"/>
              <a:buChar char="•"/>
            </a:pPr>
            <a:r>
              <a:rPr lang="en-US" sz="2600" dirty="0">
                <a:latin typeface="Arial" panose="020B0604020202020204" pitchFamily="34" charset="0"/>
                <a:cs typeface="Arial" panose="020B0604020202020204" pitchFamily="34" charset="0"/>
              </a:rPr>
              <a:t>Within 1</a:t>
            </a:r>
            <a:r>
              <a:rPr lang="en-US" sz="2600" baseline="30000" dirty="0">
                <a:latin typeface="Arial" panose="020B0604020202020204" pitchFamily="34" charset="0"/>
                <a:cs typeface="Arial" panose="020B0604020202020204" pitchFamily="34" charset="0"/>
              </a:rPr>
              <a:t>st</a:t>
            </a:r>
            <a:r>
              <a:rPr lang="en-US" sz="2600" dirty="0">
                <a:latin typeface="Arial" panose="020B0604020202020204" pitchFamily="34" charset="0"/>
                <a:cs typeface="Arial" panose="020B0604020202020204" pitchFamily="34" charset="0"/>
              </a:rPr>
              <a:t> year of life in bilateral cases</a:t>
            </a:r>
          </a:p>
          <a:p>
            <a:pPr lvl="1">
              <a:buFont typeface="Arial" pitchFamily="34" charset="0"/>
              <a:buChar char="•"/>
            </a:pPr>
            <a:r>
              <a:rPr lang="en-US" sz="2600" dirty="0">
                <a:latin typeface="Arial" panose="020B0604020202020204" pitchFamily="34" charset="0"/>
                <a:cs typeface="Arial" panose="020B0604020202020204" pitchFamily="34" charset="0"/>
              </a:rPr>
              <a:t>Around 2 years of age if the tumor is unilateral</a:t>
            </a:r>
          </a:p>
          <a:p>
            <a:pPr>
              <a:buFont typeface="Arial" pitchFamily="34" charset="0"/>
              <a:buChar char="•"/>
            </a:pPr>
            <a:r>
              <a:rPr lang="en-US" sz="2800" dirty="0">
                <a:latin typeface="Arial" panose="020B0604020202020204" pitchFamily="34" charset="0"/>
                <a:cs typeface="Arial" panose="020B0604020202020204" pitchFamily="34" charset="0"/>
              </a:rPr>
              <a:t>Careful enquiry of about family is critical</a:t>
            </a:r>
          </a:p>
        </p:txBody>
      </p:sp>
      <p:sp>
        <p:nvSpPr>
          <p:cNvPr id="3" name="Title 2"/>
          <p:cNvSpPr>
            <a:spLocks noGrp="1"/>
          </p:cNvSpPr>
          <p:nvPr>
            <p:ph type="title"/>
          </p:nvPr>
        </p:nvSpPr>
        <p:spPr/>
        <p:txBody>
          <a:bodyPr>
            <a:normAutofit/>
          </a:bodyPr>
          <a:lstStyle/>
          <a:p>
            <a:r>
              <a:rPr lang="en-US" sz="4400" b="1" dirty="0"/>
              <a:t>Clinical presentation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859" y="-27296"/>
            <a:ext cx="1405141" cy="1398896"/>
          </a:xfrm>
          <a:prstGeom prst="rect">
            <a:avLst/>
          </a:prstGeom>
        </p:spPr>
      </p:pic>
      <p:sp>
        <p:nvSpPr>
          <p:cNvPr id="5" name="Slide Number Placeholder 4">
            <a:extLst>
              <a:ext uri="{FF2B5EF4-FFF2-40B4-BE49-F238E27FC236}">
                <a16:creationId xmlns:a16="http://schemas.microsoft.com/office/drawing/2014/main" id="{4F2F40EB-CC06-48B7-8E29-0B9A1AEED3C7}"/>
              </a:ext>
            </a:extLst>
          </p:cNvPr>
          <p:cNvSpPr>
            <a:spLocks noGrp="1"/>
          </p:cNvSpPr>
          <p:nvPr>
            <p:ph type="sldNum" sz="quarter" idx="15"/>
          </p:nvPr>
        </p:nvSpPr>
        <p:spPr/>
        <p:txBody>
          <a:bodyPr/>
          <a:lstStyle/>
          <a:p>
            <a:fld id="{DB591526-1E12-4A92-A174-D38873694E6A}" type="slidenum">
              <a:rPr lang="en-US" smtClean="0"/>
              <a:t>37</a:t>
            </a:fld>
            <a:endParaRPr lang="en-US"/>
          </a:p>
        </p:txBody>
      </p:sp>
    </p:spTree>
    <p:extLst>
      <p:ext uri="{BB962C8B-B14F-4D97-AF65-F5344CB8AC3E}">
        <p14:creationId xmlns:p14="http://schemas.microsoft.com/office/powerpoint/2010/main" val="240949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219200"/>
            <a:ext cx="8229600" cy="5638800"/>
          </a:xfrm>
        </p:spPr>
        <p:txBody>
          <a:bodyPr>
            <a:normAutofit/>
          </a:bodyPr>
          <a:lstStyle/>
          <a:p>
            <a:pPr>
              <a:buFont typeface="Wingdings" pitchFamily="2" charset="2"/>
              <a:buChar char="Ø"/>
            </a:pPr>
            <a:r>
              <a:rPr lang="en-US" sz="3900" dirty="0"/>
              <a:t>Leukocoria-- </a:t>
            </a:r>
            <a:r>
              <a:rPr lang="en-US" sz="2800" dirty="0"/>
              <a:t>Commonest presentation 60%</a:t>
            </a:r>
          </a:p>
          <a:p>
            <a:pPr>
              <a:buFont typeface="Wingdings" pitchFamily="2" charset="2"/>
              <a:buChar char="Ø"/>
            </a:pPr>
            <a:r>
              <a:rPr lang="en-US" sz="2800" dirty="0"/>
              <a:t>Strabismus-- 2</a:t>
            </a:r>
            <a:r>
              <a:rPr lang="en-US" sz="2800" baseline="30000" dirty="0"/>
              <a:t>nd</a:t>
            </a:r>
            <a:r>
              <a:rPr lang="en-US" sz="2800" dirty="0"/>
              <a:t> most common 20%</a:t>
            </a:r>
          </a:p>
          <a:p>
            <a:pPr>
              <a:buFont typeface="Wingdings" pitchFamily="2" charset="2"/>
              <a:buChar char="Ø"/>
            </a:pPr>
            <a:r>
              <a:rPr lang="en-US" sz="2800" dirty="0"/>
              <a:t>Painful red eye with secondary glaucoma</a:t>
            </a:r>
          </a:p>
          <a:p>
            <a:pPr>
              <a:buFont typeface="Wingdings" pitchFamily="2" charset="2"/>
              <a:buChar char="Ø"/>
            </a:pPr>
            <a:r>
              <a:rPr lang="en-US" sz="2800" dirty="0"/>
              <a:t>Poor vision</a:t>
            </a:r>
          </a:p>
          <a:p>
            <a:pPr>
              <a:buFont typeface="Wingdings" pitchFamily="2" charset="2"/>
              <a:buChar char="Ø"/>
            </a:pPr>
            <a:r>
              <a:rPr lang="en-US" sz="2800" dirty="0"/>
              <a:t>Inflammation or </a:t>
            </a:r>
            <a:r>
              <a:rPr lang="en-US" sz="2800" dirty="0" err="1"/>
              <a:t>pseudoinflammation</a:t>
            </a:r>
            <a:r>
              <a:rPr lang="en-US" sz="2800" dirty="0"/>
              <a:t> mimicking orbital or preseptal cellulitis </a:t>
            </a:r>
          </a:p>
          <a:p>
            <a:pPr>
              <a:buFont typeface="Wingdings" pitchFamily="2" charset="2"/>
              <a:buChar char="Ø"/>
            </a:pPr>
            <a:r>
              <a:rPr lang="en-US" sz="2800" dirty="0" err="1"/>
              <a:t>Metastatsis</a:t>
            </a:r>
            <a:r>
              <a:rPr lang="en-US" sz="2800" dirty="0"/>
              <a:t> involving regional lymph nodes and brain</a:t>
            </a:r>
          </a:p>
          <a:p>
            <a:pPr>
              <a:buFont typeface="Wingdings" pitchFamily="2" charset="2"/>
              <a:buChar char="Ø"/>
            </a:pP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859" y="-27296"/>
            <a:ext cx="1405141" cy="1398896"/>
          </a:xfrm>
          <a:prstGeom prst="rect">
            <a:avLst/>
          </a:prstGeom>
        </p:spPr>
      </p:pic>
      <p:sp>
        <p:nvSpPr>
          <p:cNvPr id="4" name="Slide Number Placeholder 3">
            <a:extLst>
              <a:ext uri="{FF2B5EF4-FFF2-40B4-BE49-F238E27FC236}">
                <a16:creationId xmlns:a16="http://schemas.microsoft.com/office/drawing/2014/main" id="{FEF54CBA-124C-44BC-BD40-2751276EE1FE}"/>
              </a:ext>
            </a:extLst>
          </p:cNvPr>
          <p:cNvSpPr>
            <a:spLocks noGrp="1"/>
          </p:cNvSpPr>
          <p:nvPr>
            <p:ph type="sldNum" sz="quarter" idx="12"/>
          </p:nvPr>
        </p:nvSpPr>
        <p:spPr/>
        <p:txBody>
          <a:bodyPr/>
          <a:lstStyle/>
          <a:p>
            <a:fld id="{DB591526-1E12-4A92-A174-D38873694E6A}" type="slidenum">
              <a:rPr lang="en-US" smtClean="0"/>
              <a:t>38</a:t>
            </a:fld>
            <a:endParaRPr lang="en-US"/>
          </a:p>
        </p:txBody>
      </p:sp>
    </p:spTree>
    <p:extLst>
      <p:ext uri="{BB962C8B-B14F-4D97-AF65-F5344CB8AC3E}">
        <p14:creationId xmlns:p14="http://schemas.microsoft.com/office/powerpoint/2010/main" val="1634363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2"/>
            <a:ext cx="9144000" cy="6858000"/>
          </a:xfrm>
          <a:prstGeom prst="rect">
            <a:avLst/>
          </a:prstGeom>
        </p:spPr>
      </p:pic>
      <p:sp>
        <p:nvSpPr>
          <p:cNvPr id="3" name="Slide Number Placeholder 2">
            <a:extLst>
              <a:ext uri="{FF2B5EF4-FFF2-40B4-BE49-F238E27FC236}">
                <a16:creationId xmlns:a16="http://schemas.microsoft.com/office/drawing/2014/main" id="{FA6AA4EA-54B8-40D1-A229-A3F46CD262FE}"/>
              </a:ext>
            </a:extLst>
          </p:cNvPr>
          <p:cNvSpPr>
            <a:spLocks noGrp="1"/>
          </p:cNvSpPr>
          <p:nvPr>
            <p:ph type="sldNum" sz="quarter" idx="12"/>
          </p:nvPr>
        </p:nvSpPr>
        <p:spPr/>
        <p:txBody>
          <a:bodyPr/>
          <a:lstStyle/>
          <a:p>
            <a:fld id="{DB591526-1E12-4A92-A174-D38873694E6A}" type="slidenum">
              <a:rPr lang="en-US" smtClean="0"/>
              <a:t>39</a:t>
            </a:fld>
            <a:endParaRPr lang="en-US"/>
          </a:p>
        </p:txBody>
      </p:sp>
    </p:spTree>
    <p:extLst>
      <p:ext uri="{BB962C8B-B14F-4D97-AF65-F5344CB8AC3E}">
        <p14:creationId xmlns:p14="http://schemas.microsoft.com/office/powerpoint/2010/main" val="155490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78BDB10-7473-4C7F-B2AC-014204E05A68}"/>
              </a:ext>
            </a:extLst>
          </p:cNvPr>
          <p:cNvGraphicFramePr>
            <a:graphicFrameLocks noGrp="1"/>
          </p:cNvGraphicFramePr>
          <p:nvPr>
            <p:ph idx="1"/>
            <p:extLst>
              <p:ext uri="{D42A27DB-BD31-4B8C-83A1-F6EECF244321}">
                <p14:modId xmlns:p14="http://schemas.microsoft.com/office/powerpoint/2010/main" val="2832207497"/>
              </p:ext>
            </p:extLst>
          </p:nvPr>
        </p:nvGraphicFramePr>
        <p:xfrm>
          <a:off x="457200" y="1905000"/>
          <a:ext cx="7620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D453F26-104A-404E-B035-F32C3A8C8912}"/>
              </a:ext>
            </a:extLst>
          </p:cNvPr>
          <p:cNvSpPr>
            <a:spLocks noGrp="1"/>
          </p:cNvSpPr>
          <p:nvPr>
            <p:ph type="title"/>
          </p:nvPr>
        </p:nvSpPr>
        <p:spPr/>
        <p:txBody>
          <a:bodyPr/>
          <a:lstStyle/>
          <a:p>
            <a:r>
              <a:rPr lang="en-US" dirty="0"/>
              <a:t>Eye screening</a:t>
            </a:r>
            <a:endParaRPr lang="en-PK" dirty="0"/>
          </a:p>
        </p:txBody>
      </p:sp>
      <p:sp>
        <p:nvSpPr>
          <p:cNvPr id="5" name="TextBox 4">
            <a:extLst>
              <a:ext uri="{FF2B5EF4-FFF2-40B4-BE49-F238E27FC236}">
                <a16:creationId xmlns:a16="http://schemas.microsoft.com/office/drawing/2014/main" id="{74D0C74F-0065-4BC4-B4EF-1ED3E19099A3}"/>
              </a:ext>
            </a:extLst>
          </p:cNvPr>
          <p:cNvSpPr txBox="1"/>
          <p:nvPr/>
        </p:nvSpPr>
        <p:spPr>
          <a:xfrm>
            <a:off x="762000" y="1371600"/>
            <a:ext cx="7620000" cy="646331"/>
          </a:xfrm>
          <a:prstGeom prst="rect">
            <a:avLst/>
          </a:prstGeom>
          <a:noFill/>
        </p:spPr>
        <p:txBody>
          <a:bodyPr wrap="square" rtlCol="0">
            <a:spAutoFit/>
          </a:bodyPr>
          <a:lstStyle/>
          <a:p>
            <a:r>
              <a:rPr lang="en-US" dirty="0"/>
              <a:t>American academy of ophthalmology recommendations:</a:t>
            </a:r>
          </a:p>
          <a:p>
            <a:endParaRPr lang="en-PK" dirty="0"/>
          </a:p>
        </p:txBody>
      </p:sp>
      <p:sp>
        <p:nvSpPr>
          <p:cNvPr id="6" name="Slide Number Placeholder 5">
            <a:extLst>
              <a:ext uri="{FF2B5EF4-FFF2-40B4-BE49-F238E27FC236}">
                <a16:creationId xmlns:a16="http://schemas.microsoft.com/office/drawing/2014/main" id="{CB9B14A6-D853-4838-8A3D-79A731C9E08B}"/>
              </a:ext>
            </a:extLst>
          </p:cNvPr>
          <p:cNvSpPr>
            <a:spLocks noGrp="1"/>
          </p:cNvSpPr>
          <p:nvPr>
            <p:ph type="sldNum" sz="quarter" idx="15"/>
          </p:nvPr>
        </p:nvSpPr>
        <p:spPr/>
        <p:txBody>
          <a:bodyPr/>
          <a:lstStyle/>
          <a:p>
            <a:fld id="{DB591526-1E12-4A92-A174-D38873694E6A}" type="slidenum">
              <a:rPr lang="en-US" smtClean="0"/>
              <a:t>4</a:t>
            </a:fld>
            <a:endParaRPr lang="en-US"/>
          </a:p>
        </p:txBody>
      </p:sp>
    </p:spTree>
    <p:extLst>
      <p:ext uri="{BB962C8B-B14F-4D97-AF65-F5344CB8AC3E}">
        <p14:creationId xmlns:p14="http://schemas.microsoft.com/office/powerpoint/2010/main" val="387728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a:latin typeface="Arial" panose="020B0604020202020204" pitchFamily="34" charset="0"/>
                <a:cs typeface="Arial" panose="020B0604020202020204" pitchFamily="34" charset="0"/>
              </a:rPr>
              <a:t>1. Red reflex testing-with direct </a:t>
            </a:r>
            <a:r>
              <a:rPr lang="en-US" sz="2800" dirty="0" err="1">
                <a:latin typeface="Arial" panose="020B0604020202020204" pitchFamily="34" charset="0"/>
                <a:cs typeface="Arial" panose="020B0604020202020204" pitchFamily="34" charset="0"/>
              </a:rPr>
              <a:t>ophthalmoloscopy</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r>
              <a:rPr lang="en-US" sz="4400" b="1" dirty="0"/>
              <a:t>Investigation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27296"/>
            <a:ext cx="1371600" cy="1365504"/>
          </a:xfrm>
          <a:prstGeom prst="rect">
            <a:avLst/>
          </a:prstGeom>
        </p:spPr>
      </p:pic>
      <p:sp>
        <p:nvSpPr>
          <p:cNvPr id="5" name="Slide Number Placeholder 4">
            <a:extLst>
              <a:ext uri="{FF2B5EF4-FFF2-40B4-BE49-F238E27FC236}">
                <a16:creationId xmlns:a16="http://schemas.microsoft.com/office/drawing/2014/main" id="{6FAAC051-6CC7-45DA-B52F-D8FC0039E21C}"/>
              </a:ext>
            </a:extLst>
          </p:cNvPr>
          <p:cNvSpPr>
            <a:spLocks noGrp="1"/>
          </p:cNvSpPr>
          <p:nvPr>
            <p:ph type="sldNum" sz="quarter" idx="15"/>
          </p:nvPr>
        </p:nvSpPr>
        <p:spPr/>
        <p:txBody>
          <a:bodyPr/>
          <a:lstStyle/>
          <a:p>
            <a:fld id="{DB591526-1E12-4A92-A174-D38873694E6A}" type="slidenum">
              <a:rPr lang="en-US" smtClean="0"/>
              <a:t>40</a:t>
            </a:fld>
            <a:endParaRPr lang="en-US"/>
          </a:p>
        </p:txBody>
      </p:sp>
    </p:spTree>
    <p:extLst>
      <p:ext uri="{BB962C8B-B14F-4D97-AF65-F5344CB8AC3E}">
        <p14:creationId xmlns:p14="http://schemas.microsoft.com/office/powerpoint/2010/main" val="2686179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6CD7DF-42F7-459C-8F0C-E0A63A74C0BE}"/>
              </a:ext>
            </a:extLst>
          </p:cNvPr>
          <p:cNvSpPr>
            <a:spLocks noGrp="1"/>
          </p:cNvSpPr>
          <p:nvPr>
            <p:ph idx="1"/>
          </p:nvPr>
        </p:nvSpPr>
        <p:spPr>
          <a:xfrm>
            <a:off x="419100" y="1266826"/>
            <a:ext cx="9452919" cy="6373906"/>
          </a:xfrm>
        </p:spPr>
        <p:txBody>
          <a:bodyPr/>
          <a:lstStyle/>
          <a:p>
            <a:pPr marL="0" indent="0">
              <a:buNone/>
            </a:pPr>
            <a:endParaRPr lang="en-US" dirty="0"/>
          </a:p>
          <a:p>
            <a:pPr marL="0" indent="0">
              <a:buNone/>
            </a:pPr>
            <a:r>
              <a:rPr lang="en-US" dirty="0"/>
              <a:t>2. B scan</a:t>
            </a:r>
          </a:p>
          <a:p>
            <a:pPr marL="0" indent="0">
              <a:buNone/>
            </a:pPr>
            <a:endParaRPr lang="en-PK" dirty="0"/>
          </a:p>
        </p:txBody>
      </p:sp>
      <p:sp>
        <p:nvSpPr>
          <p:cNvPr id="3" name="Slide Number Placeholder 2">
            <a:extLst>
              <a:ext uri="{FF2B5EF4-FFF2-40B4-BE49-F238E27FC236}">
                <a16:creationId xmlns:a16="http://schemas.microsoft.com/office/drawing/2014/main" id="{21585795-F7B9-46DC-A62A-8FF1CA89646F}"/>
              </a:ext>
            </a:extLst>
          </p:cNvPr>
          <p:cNvSpPr>
            <a:spLocks noGrp="1"/>
          </p:cNvSpPr>
          <p:nvPr>
            <p:ph type="sldNum" sz="quarter" idx="15"/>
          </p:nvPr>
        </p:nvSpPr>
        <p:spPr/>
        <p:txBody>
          <a:bodyPr/>
          <a:lstStyle/>
          <a:p>
            <a:fld id="{DB591526-1E12-4A92-A174-D38873694E6A}" type="slidenum">
              <a:rPr lang="en-US" smtClean="0"/>
              <a:t>41</a:t>
            </a:fld>
            <a:endParaRPr lang="en-US"/>
          </a:p>
        </p:txBody>
      </p:sp>
      <p:sp>
        <p:nvSpPr>
          <p:cNvPr id="4" name="Title 3">
            <a:extLst>
              <a:ext uri="{FF2B5EF4-FFF2-40B4-BE49-F238E27FC236}">
                <a16:creationId xmlns:a16="http://schemas.microsoft.com/office/drawing/2014/main" id="{4EB79EFB-051D-4F3E-A4ED-4B8F09FD0784}"/>
              </a:ext>
            </a:extLst>
          </p:cNvPr>
          <p:cNvSpPr>
            <a:spLocks noGrp="1"/>
          </p:cNvSpPr>
          <p:nvPr>
            <p:ph type="title"/>
          </p:nvPr>
        </p:nvSpPr>
        <p:spPr/>
        <p:txBody>
          <a:bodyPr/>
          <a:lstStyle/>
          <a:p>
            <a:endParaRPr lang="en-PK"/>
          </a:p>
        </p:txBody>
      </p:sp>
      <p:pic>
        <p:nvPicPr>
          <p:cNvPr id="2050" name="Picture 2" descr="Retinoblastoma Ultrasound - Retina ...">
            <a:extLst>
              <a:ext uri="{FF2B5EF4-FFF2-40B4-BE49-F238E27FC236}">
                <a16:creationId xmlns:a16="http://schemas.microsoft.com/office/drawing/2014/main" id="{02C1881F-F000-4C93-88D1-F5CEABB88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28800"/>
            <a:ext cx="517442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737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3DA77-E1D2-41DC-90DB-21A9AF66631E}"/>
              </a:ext>
            </a:extLst>
          </p:cNvPr>
          <p:cNvSpPr>
            <a:spLocks noGrp="1"/>
          </p:cNvSpPr>
          <p:nvPr>
            <p:ph idx="1"/>
          </p:nvPr>
        </p:nvSpPr>
        <p:spPr/>
        <p:txBody>
          <a:bodyPr/>
          <a:lstStyle/>
          <a:p>
            <a:pPr marL="0" indent="0">
              <a:buNone/>
            </a:pPr>
            <a:r>
              <a:rPr lang="en-US" dirty="0"/>
              <a:t>3. </a:t>
            </a:r>
            <a:r>
              <a:rPr lang="en-US" sz="2400" dirty="0">
                <a:latin typeface="Arial" panose="020B0604020202020204" pitchFamily="34" charset="0"/>
                <a:cs typeface="Arial" panose="020B0604020202020204" pitchFamily="34" charset="0"/>
              </a:rPr>
              <a:t>MRI brain+ orbits with and without contrast </a:t>
            </a:r>
          </a:p>
          <a:p>
            <a:pPr marL="0" indent="0">
              <a:buNone/>
            </a:pPr>
            <a:endParaRPr lang="en-PK" dirty="0"/>
          </a:p>
        </p:txBody>
      </p:sp>
      <p:sp>
        <p:nvSpPr>
          <p:cNvPr id="3" name="Slide Number Placeholder 2">
            <a:extLst>
              <a:ext uri="{FF2B5EF4-FFF2-40B4-BE49-F238E27FC236}">
                <a16:creationId xmlns:a16="http://schemas.microsoft.com/office/drawing/2014/main" id="{2FAB1651-358A-4C41-804D-74CB295E4C9C}"/>
              </a:ext>
            </a:extLst>
          </p:cNvPr>
          <p:cNvSpPr>
            <a:spLocks noGrp="1"/>
          </p:cNvSpPr>
          <p:nvPr>
            <p:ph type="sldNum" sz="quarter" idx="15"/>
          </p:nvPr>
        </p:nvSpPr>
        <p:spPr/>
        <p:txBody>
          <a:bodyPr/>
          <a:lstStyle/>
          <a:p>
            <a:fld id="{DB591526-1E12-4A92-A174-D38873694E6A}" type="slidenum">
              <a:rPr lang="en-US" smtClean="0"/>
              <a:t>42</a:t>
            </a:fld>
            <a:endParaRPr lang="en-US"/>
          </a:p>
        </p:txBody>
      </p:sp>
      <p:sp>
        <p:nvSpPr>
          <p:cNvPr id="4" name="Title 3">
            <a:extLst>
              <a:ext uri="{FF2B5EF4-FFF2-40B4-BE49-F238E27FC236}">
                <a16:creationId xmlns:a16="http://schemas.microsoft.com/office/drawing/2014/main" id="{D8FD881D-7315-42E9-A27D-4A3FACA0D102}"/>
              </a:ext>
            </a:extLst>
          </p:cNvPr>
          <p:cNvSpPr>
            <a:spLocks noGrp="1"/>
          </p:cNvSpPr>
          <p:nvPr>
            <p:ph type="title"/>
          </p:nvPr>
        </p:nvSpPr>
        <p:spPr/>
        <p:txBody>
          <a:bodyPr/>
          <a:lstStyle/>
          <a:p>
            <a:endParaRPr lang="en-PK"/>
          </a:p>
        </p:txBody>
      </p:sp>
      <p:sp>
        <p:nvSpPr>
          <p:cNvPr id="5" name="AutoShape 2" descr="Retinoblastoma - NUHS">
            <a:extLst>
              <a:ext uri="{FF2B5EF4-FFF2-40B4-BE49-F238E27FC236}">
                <a16:creationId xmlns:a16="http://schemas.microsoft.com/office/drawing/2014/main" id="{03F41C29-8B03-4571-81AE-A76587BF141C}"/>
              </a:ext>
            </a:extLst>
          </p:cNvPr>
          <p:cNvSpPr>
            <a:spLocks noChangeAspect="1" noChangeArrowheads="1"/>
          </p:cNvSpPr>
          <p:nvPr/>
        </p:nvSpPr>
        <p:spPr bwMode="auto">
          <a:xfrm>
            <a:off x="4419600" y="3276600"/>
            <a:ext cx="21336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K"/>
          </a:p>
        </p:txBody>
      </p:sp>
      <p:pic>
        <p:nvPicPr>
          <p:cNvPr id="3076" name="Picture 4" descr="Radiological Imaging in Retinoblastoma ...">
            <a:extLst>
              <a:ext uri="{FF2B5EF4-FFF2-40B4-BE49-F238E27FC236}">
                <a16:creationId xmlns:a16="http://schemas.microsoft.com/office/drawing/2014/main" id="{AAB20872-3C86-4C55-A70C-5023D768B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88" y="2214563"/>
            <a:ext cx="3071812" cy="397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762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8FAC21-EA6E-4E42-9A0B-25261D705E2B}"/>
              </a:ext>
            </a:extLst>
          </p:cNvPr>
          <p:cNvSpPr>
            <a:spLocks noGrp="1"/>
          </p:cNvSpPr>
          <p:nvPr>
            <p:ph type="sldNum" sz="quarter" idx="15"/>
          </p:nvPr>
        </p:nvSpPr>
        <p:spPr/>
        <p:txBody>
          <a:bodyPr/>
          <a:lstStyle/>
          <a:p>
            <a:fld id="{DB591526-1E12-4A92-A174-D38873694E6A}" type="slidenum">
              <a:rPr lang="en-US" smtClean="0"/>
              <a:t>43</a:t>
            </a:fld>
            <a:endParaRPr lang="en-US"/>
          </a:p>
        </p:txBody>
      </p:sp>
      <p:sp>
        <p:nvSpPr>
          <p:cNvPr id="4" name="Title 3">
            <a:extLst>
              <a:ext uri="{FF2B5EF4-FFF2-40B4-BE49-F238E27FC236}">
                <a16:creationId xmlns:a16="http://schemas.microsoft.com/office/drawing/2014/main" id="{B93F902B-4708-4470-BB31-41E5FE3251DC}"/>
              </a:ext>
            </a:extLst>
          </p:cNvPr>
          <p:cNvSpPr>
            <a:spLocks noGrp="1"/>
          </p:cNvSpPr>
          <p:nvPr>
            <p:ph type="title"/>
          </p:nvPr>
        </p:nvSpPr>
        <p:spPr/>
        <p:txBody>
          <a:bodyPr/>
          <a:lstStyle/>
          <a:p>
            <a:endParaRPr lang="en-PK"/>
          </a:p>
        </p:txBody>
      </p:sp>
      <p:pic>
        <p:nvPicPr>
          <p:cNvPr id="4100" name="Picture 4" descr="Retinoblastoma | Adelaide Eye and Retina">
            <a:extLst>
              <a:ext uri="{FF2B5EF4-FFF2-40B4-BE49-F238E27FC236}">
                <a16:creationId xmlns:a16="http://schemas.microsoft.com/office/drawing/2014/main" id="{8CC25A80-1671-4AEE-A1E8-88A028C7CE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7775" y="2357437"/>
            <a:ext cx="24860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1D44F6-F657-4D11-A340-BA02D710C00D}"/>
              </a:ext>
            </a:extLst>
          </p:cNvPr>
          <p:cNvSpPr/>
          <p:nvPr/>
        </p:nvSpPr>
        <p:spPr>
          <a:xfrm>
            <a:off x="762000" y="1685686"/>
            <a:ext cx="5257800" cy="492443"/>
          </a:xfrm>
          <a:prstGeom prst="rect">
            <a:avLst/>
          </a:prstGeom>
        </p:spPr>
        <p:txBody>
          <a:bodyPr wrap="square">
            <a:spAutoFit/>
          </a:bodyPr>
          <a:lstStyle/>
          <a:p>
            <a:r>
              <a:rPr lang="en-US" sz="2600" dirty="0">
                <a:latin typeface="Arial" panose="020B0604020202020204" pitchFamily="34" charset="0"/>
                <a:cs typeface="Arial" panose="020B0604020202020204" pitchFamily="34" charset="0"/>
              </a:rPr>
              <a:t>4. Examination under anesthesia</a:t>
            </a:r>
          </a:p>
        </p:txBody>
      </p:sp>
      <p:pic>
        <p:nvPicPr>
          <p:cNvPr id="4104" name="Picture 8" descr="treatment, screening and surveillance ...">
            <a:extLst>
              <a:ext uri="{FF2B5EF4-FFF2-40B4-BE49-F238E27FC236}">
                <a16:creationId xmlns:a16="http://schemas.microsoft.com/office/drawing/2014/main" id="{1D0B5E63-70E9-424B-B2A2-E5F850F1E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62" b="50247"/>
          <a:stretch/>
        </p:blipFill>
        <p:spPr bwMode="auto">
          <a:xfrm>
            <a:off x="1247774" y="4876800"/>
            <a:ext cx="2486025" cy="93831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reatment, screening and surveillance ...">
            <a:extLst>
              <a:ext uri="{FF2B5EF4-FFF2-40B4-BE49-F238E27FC236}">
                <a16:creationId xmlns:a16="http://schemas.microsoft.com/office/drawing/2014/main" id="{91C335BF-DC71-4F57-9010-341DBD24CD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667249" y="4924425"/>
            <a:ext cx="2662237" cy="9429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tinoblastoma Treatment ...">
            <a:extLst>
              <a:ext uri="{FF2B5EF4-FFF2-40B4-BE49-F238E27FC236}">
                <a16:creationId xmlns:a16="http://schemas.microsoft.com/office/drawing/2014/main" id="{E1AC57AF-B162-4600-B85F-9A45FD842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112" y="2357437"/>
            <a:ext cx="261937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3A03DE-8E36-4102-B381-D79BC51C77C1}"/>
              </a:ext>
            </a:extLst>
          </p:cNvPr>
          <p:cNvSpPr txBox="1"/>
          <p:nvPr/>
        </p:nvSpPr>
        <p:spPr>
          <a:xfrm>
            <a:off x="1752600" y="6096000"/>
            <a:ext cx="1905000" cy="369332"/>
          </a:xfrm>
          <a:prstGeom prst="rect">
            <a:avLst/>
          </a:prstGeom>
          <a:noFill/>
        </p:spPr>
        <p:txBody>
          <a:bodyPr wrap="square" rtlCol="0">
            <a:spAutoFit/>
          </a:bodyPr>
          <a:lstStyle/>
          <a:p>
            <a:r>
              <a:rPr lang="en-US" dirty="0"/>
              <a:t>Pre laser tumors</a:t>
            </a:r>
            <a:endParaRPr lang="en-PK" dirty="0"/>
          </a:p>
        </p:txBody>
      </p:sp>
      <p:sp>
        <p:nvSpPr>
          <p:cNvPr id="10" name="TextBox 9">
            <a:extLst>
              <a:ext uri="{FF2B5EF4-FFF2-40B4-BE49-F238E27FC236}">
                <a16:creationId xmlns:a16="http://schemas.microsoft.com/office/drawing/2014/main" id="{CD09CFA0-B461-4E2D-9CF7-A31BF2A23C44}"/>
              </a:ext>
            </a:extLst>
          </p:cNvPr>
          <p:cNvSpPr txBox="1"/>
          <p:nvPr/>
        </p:nvSpPr>
        <p:spPr>
          <a:xfrm>
            <a:off x="5257800" y="5991031"/>
            <a:ext cx="2286000" cy="381000"/>
          </a:xfrm>
          <a:prstGeom prst="rect">
            <a:avLst/>
          </a:prstGeom>
          <a:noFill/>
        </p:spPr>
        <p:txBody>
          <a:bodyPr wrap="square" rtlCol="0">
            <a:spAutoFit/>
          </a:bodyPr>
          <a:lstStyle/>
          <a:p>
            <a:r>
              <a:rPr lang="en-US" dirty="0"/>
              <a:t>Post laser</a:t>
            </a:r>
            <a:endParaRPr lang="en-PK" dirty="0"/>
          </a:p>
        </p:txBody>
      </p:sp>
    </p:spTree>
    <p:extLst>
      <p:ext uri="{BB962C8B-B14F-4D97-AF65-F5344CB8AC3E}">
        <p14:creationId xmlns:p14="http://schemas.microsoft.com/office/powerpoint/2010/main" val="162205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600" dirty="0"/>
              <a:t> </a:t>
            </a:r>
            <a:r>
              <a:rPr lang="en-US" sz="2800" dirty="0">
                <a:latin typeface="Arial" panose="020B0604020202020204" pitchFamily="34" charset="0"/>
                <a:cs typeface="Arial" panose="020B0604020202020204" pitchFamily="34" charset="0"/>
              </a:rPr>
              <a:t>A collaborative approach is required involving the ophthalmologist, pediatric oncologist, ocular pathologist, geneticist, allied health professional and parents</a:t>
            </a:r>
          </a:p>
        </p:txBody>
      </p:sp>
      <p:sp>
        <p:nvSpPr>
          <p:cNvPr id="3" name="Title 2"/>
          <p:cNvSpPr>
            <a:spLocks noGrp="1"/>
          </p:cNvSpPr>
          <p:nvPr>
            <p:ph type="title"/>
          </p:nvPr>
        </p:nvSpPr>
        <p:spPr/>
        <p:txBody>
          <a:bodyPr>
            <a:normAutofit/>
          </a:bodyPr>
          <a:lstStyle/>
          <a:p>
            <a:r>
              <a:rPr lang="en-US" sz="4400" b="1" dirty="0"/>
              <a:t>Treatment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27296"/>
            <a:ext cx="1524000" cy="1517227"/>
          </a:xfrm>
          <a:prstGeom prst="rect">
            <a:avLst/>
          </a:prstGeom>
        </p:spPr>
      </p:pic>
      <p:sp>
        <p:nvSpPr>
          <p:cNvPr id="5" name="Slide Number Placeholder 4">
            <a:extLst>
              <a:ext uri="{FF2B5EF4-FFF2-40B4-BE49-F238E27FC236}">
                <a16:creationId xmlns:a16="http://schemas.microsoft.com/office/drawing/2014/main" id="{262F7D7C-62CE-495F-953D-370F02121C0C}"/>
              </a:ext>
            </a:extLst>
          </p:cNvPr>
          <p:cNvSpPr>
            <a:spLocks noGrp="1"/>
          </p:cNvSpPr>
          <p:nvPr>
            <p:ph type="sldNum" sz="quarter" idx="15"/>
          </p:nvPr>
        </p:nvSpPr>
        <p:spPr/>
        <p:txBody>
          <a:bodyPr/>
          <a:lstStyle/>
          <a:p>
            <a:fld id="{DB591526-1E12-4A92-A174-D38873694E6A}" type="slidenum">
              <a:rPr lang="en-US" smtClean="0"/>
              <a:t>44</a:t>
            </a:fld>
            <a:endParaRPr lang="en-US"/>
          </a:p>
        </p:txBody>
      </p:sp>
    </p:spTree>
    <p:extLst>
      <p:ext uri="{BB962C8B-B14F-4D97-AF65-F5344CB8AC3E}">
        <p14:creationId xmlns:p14="http://schemas.microsoft.com/office/powerpoint/2010/main" val="2385093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2613"/>
            <a:ext cx="8229600" cy="5255387"/>
          </a:xfrm>
        </p:spPr>
        <p:txBody>
          <a:bodyPr>
            <a:normAutofit/>
          </a:bodyPr>
          <a:lstStyle/>
          <a:p>
            <a:pPr>
              <a:buFont typeface="Wingdings" pitchFamily="2" charset="2"/>
              <a:buChar char="Ø"/>
            </a:pPr>
            <a:r>
              <a:rPr lang="en-US" sz="2400" dirty="0"/>
              <a:t>Systemic Chemotherapy-- VEC </a:t>
            </a:r>
          </a:p>
          <a:p>
            <a:pPr lvl="2">
              <a:buFont typeface="Wingdings" pitchFamily="2" charset="2"/>
              <a:buChar char="Ø"/>
            </a:pPr>
            <a:r>
              <a:rPr lang="en-US" sz="2600" dirty="0"/>
              <a:t>Vincristine, Etoposide and Carboplatin</a:t>
            </a:r>
          </a:p>
          <a:p>
            <a:pPr>
              <a:buFont typeface="Wingdings" pitchFamily="2" charset="2"/>
              <a:buChar char="Ø"/>
            </a:pPr>
            <a:r>
              <a:rPr lang="en-US" sz="2400" dirty="0"/>
              <a:t>Intravitreal and intra ophthalmic chemotherapy-- melphalan</a:t>
            </a:r>
          </a:p>
          <a:p>
            <a:pPr>
              <a:buFont typeface="Wingdings" pitchFamily="2" charset="2"/>
              <a:buChar char="Ø"/>
            </a:pPr>
            <a:r>
              <a:rPr lang="en-US" sz="2400" dirty="0"/>
              <a:t>Cryotherapy </a:t>
            </a:r>
          </a:p>
          <a:p>
            <a:pPr>
              <a:buFont typeface="Wingdings" pitchFamily="2" charset="2"/>
              <a:buChar char="Ø"/>
            </a:pPr>
            <a:r>
              <a:rPr lang="en-US" sz="2400" dirty="0"/>
              <a:t>External beam radiotherapy</a:t>
            </a:r>
          </a:p>
        </p:txBody>
      </p:sp>
      <p:sp>
        <p:nvSpPr>
          <p:cNvPr id="3" name="Title 2"/>
          <p:cNvSpPr>
            <a:spLocks noGrp="1"/>
          </p:cNvSpPr>
          <p:nvPr>
            <p:ph type="title"/>
          </p:nvPr>
        </p:nvSpPr>
        <p:spPr>
          <a:xfrm>
            <a:off x="152400" y="383413"/>
            <a:ext cx="8229600" cy="1219200"/>
          </a:xfrm>
        </p:spPr>
        <p:txBody>
          <a:bodyPr/>
          <a:lstStyle/>
          <a:p>
            <a:r>
              <a:rPr lang="en-US" dirty="0"/>
              <a:t>Medical management: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0"/>
            <a:ext cx="1600200" cy="1593088"/>
          </a:xfrm>
          <a:prstGeom prst="rect">
            <a:avLst/>
          </a:prstGeom>
        </p:spPr>
      </p:pic>
      <p:sp>
        <p:nvSpPr>
          <p:cNvPr id="5" name="Slide Number Placeholder 4">
            <a:extLst>
              <a:ext uri="{FF2B5EF4-FFF2-40B4-BE49-F238E27FC236}">
                <a16:creationId xmlns:a16="http://schemas.microsoft.com/office/drawing/2014/main" id="{60CE042D-6622-49A7-BFD1-695F49EEDFB4}"/>
              </a:ext>
            </a:extLst>
          </p:cNvPr>
          <p:cNvSpPr>
            <a:spLocks noGrp="1"/>
          </p:cNvSpPr>
          <p:nvPr>
            <p:ph type="sldNum" sz="quarter" idx="15"/>
          </p:nvPr>
        </p:nvSpPr>
        <p:spPr/>
        <p:txBody>
          <a:bodyPr/>
          <a:lstStyle/>
          <a:p>
            <a:fld id="{DB591526-1E12-4A92-A174-D38873694E6A}" type="slidenum">
              <a:rPr lang="en-US" smtClean="0"/>
              <a:t>45</a:t>
            </a:fld>
            <a:endParaRPr lang="en-US"/>
          </a:p>
        </p:txBody>
      </p:sp>
    </p:spTree>
    <p:extLst>
      <p:ext uri="{BB962C8B-B14F-4D97-AF65-F5344CB8AC3E}">
        <p14:creationId xmlns:p14="http://schemas.microsoft.com/office/powerpoint/2010/main" val="3465315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20D640-DEE6-AB33-A025-2E957F38D256}"/>
              </a:ext>
            </a:extLst>
          </p:cNvPr>
          <p:cNvSpPr>
            <a:spLocks noGrp="1"/>
          </p:cNvSpPr>
          <p:nvPr>
            <p:ph idx="1"/>
          </p:nvPr>
        </p:nvSpPr>
        <p:spPr/>
        <p:txBody>
          <a:bodyPr/>
          <a:lstStyle/>
          <a:p>
            <a:pPr>
              <a:buFont typeface="Wingdings" pitchFamily="2" charset="2"/>
              <a:buChar char="Ø"/>
            </a:pPr>
            <a:r>
              <a:rPr lang="en-US" sz="2400" dirty="0"/>
              <a:t>Enucleation</a:t>
            </a:r>
          </a:p>
          <a:p>
            <a:pPr>
              <a:buFont typeface="Wingdings" pitchFamily="2" charset="2"/>
              <a:buChar char="Ø"/>
            </a:pPr>
            <a:r>
              <a:rPr lang="en-US" sz="2400" dirty="0"/>
              <a:t>Exenteration </a:t>
            </a:r>
          </a:p>
          <a:p>
            <a:pPr>
              <a:buFont typeface="Wingdings" pitchFamily="2" charset="2"/>
              <a:buChar char="Ø"/>
            </a:pPr>
            <a:r>
              <a:rPr lang="en-US" sz="2400" dirty="0"/>
              <a:t>Frequent follow up</a:t>
            </a:r>
          </a:p>
          <a:p>
            <a:pPr>
              <a:buFont typeface="Wingdings" pitchFamily="2" charset="2"/>
              <a:buChar char="Ø"/>
            </a:pPr>
            <a:r>
              <a:rPr lang="en-US" sz="2400" dirty="0"/>
              <a:t>Rehabilitation(Cosmetic shells, orbital implants, ocular prosthesis)</a:t>
            </a:r>
          </a:p>
          <a:p>
            <a:endParaRPr lang="en-US" dirty="0"/>
          </a:p>
        </p:txBody>
      </p:sp>
      <p:sp>
        <p:nvSpPr>
          <p:cNvPr id="3" name="Title 2">
            <a:extLst>
              <a:ext uri="{FF2B5EF4-FFF2-40B4-BE49-F238E27FC236}">
                <a16:creationId xmlns:a16="http://schemas.microsoft.com/office/drawing/2014/main" id="{F0A7A720-B1FE-6135-B80D-308FEAF23032}"/>
              </a:ext>
            </a:extLst>
          </p:cNvPr>
          <p:cNvSpPr>
            <a:spLocks noGrp="1"/>
          </p:cNvSpPr>
          <p:nvPr>
            <p:ph type="title"/>
          </p:nvPr>
        </p:nvSpPr>
        <p:spPr/>
        <p:txBody>
          <a:bodyPr/>
          <a:lstStyle/>
          <a:p>
            <a:r>
              <a:rPr lang="en-US" dirty="0"/>
              <a:t>Surgical management: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0"/>
            <a:ext cx="1463722" cy="1457217"/>
          </a:xfrm>
          <a:prstGeom prst="rect">
            <a:avLst/>
          </a:prstGeom>
        </p:spPr>
      </p:pic>
      <p:sp>
        <p:nvSpPr>
          <p:cNvPr id="5" name="Slide Number Placeholder 4">
            <a:extLst>
              <a:ext uri="{FF2B5EF4-FFF2-40B4-BE49-F238E27FC236}">
                <a16:creationId xmlns:a16="http://schemas.microsoft.com/office/drawing/2014/main" id="{A1BE904B-A193-4213-9F1E-43692B5122D9}"/>
              </a:ext>
            </a:extLst>
          </p:cNvPr>
          <p:cNvSpPr>
            <a:spLocks noGrp="1"/>
          </p:cNvSpPr>
          <p:nvPr>
            <p:ph type="sldNum" sz="quarter" idx="15"/>
          </p:nvPr>
        </p:nvSpPr>
        <p:spPr/>
        <p:txBody>
          <a:bodyPr/>
          <a:lstStyle/>
          <a:p>
            <a:fld id="{DB591526-1E12-4A92-A174-D38873694E6A}" type="slidenum">
              <a:rPr lang="en-US" smtClean="0"/>
              <a:t>46</a:t>
            </a:fld>
            <a:endParaRPr lang="en-US"/>
          </a:p>
        </p:txBody>
      </p:sp>
      <p:pic>
        <p:nvPicPr>
          <p:cNvPr id="2052" name="Picture 4" descr="International Prosthetic Eye Center Hyderabad, 59% OFF">
            <a:extLst>
              <a:ext uri="{FF2B5EF4-FFF2-40B4-BE49-F238E27FC236}">
                <a16:creationId xmlns:a16="http://schemas.microsoft.com/office/drawing/2014/main" id="{0646EC5E-CAE0-43D2-AB17-882DD01ED4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12" b="50000"/>
          <a:stretch/>
        </p:blipFill>
        <p:spPr bwMode="auto">
          <a:xfrm>
            <a:off x="4600575" y="3581400"/>
            <a:ext cx="282356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58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CC68A4-A131-4F72-ACE8-5EE3AD8826CA}"/>
              </a:ext>
            </a:extLst>
          </p:cNvPr>
          <p:cNvSpPr>
            <a:spLocks noGrp="1"/>
          </p:cNvSpPr>
          <p:nvPr>
            <p:ph type="sldNum" sz="quarter" idx="12"/>
          </p:nvPr>
        </p:nvSpPr>
        <p:spPr/>
        <p:txBody>
          <a:bodyPr/>
          <a:lstStyle/>
          <a:p>
            <a:fld id="{DB591526-1E12-4A92-A174-D38873694E6A}" type="slidenum">
              <a:rPr lang="en-US" smtClean="0"/>
              <a:t>47</a:t>
            </a:fld>
            <a:endParaRPr lang="en-US"/>
          </a:p>
        </p:txBody>
      </p:sp>
      <p:sp>
        <p:nvSpPr>
          <p:cNvPr id="5" name="Title 4">
            <a:extLst>
              <a:ext uri="{FF2B5EF4-FFF2-40B4-BE49-F238E27FC236}">
                <a16:creationId xmlns:a16="http://schemas.microsoft.com/office/drawing/2014/main" id="{AD949F86-B34C-484A-A218-AF9455E03D1D}"/>
              </a:ext>
            </a:extLst>
          </p:cNvPr>
          <p:cNvSpPr>
            <a:spLocks noGrp="1"/>
          </p:cNvSpPr>
          <p:nvPr>
            <p:ph type="title"/>
          </p:nvPr>
        </p:nvSpPr>
        <p:spPr/>
        <p:txBody>
          <a:bodyPr/>
          <a:lstStyle/>
          <a:p>
            <a:r>
              <a:rPr lang="en-US" b="1" dirty="0" err="1"/>
              <a:t>Rhabdomyoscarcoma</a:t>
            </a:r>
            <a:endParaRPr lang="en-PK" dirty="0"/>
          </a:p>
        </p:txBody>
      </p:sp>
      <p:sp>
        <p:nvSpPr>
          <p:cNvPr id="6" name="Text Placeholder 5">
            <a:extLst>
              <a:ext uri="{FF2B5EF4-FFF2-40B4-BE49-F238E27FC236}">
                <a16:creationId xmlns:a16="http://schemas.microsoft.com/office/drawing/2014/main" id="{DFEB8DD5-080D-42EB-B73F-F98AC425E311}"/>
              </a:ext>
            </a:extLst>
          </p:cNvPr>
          <p:cNvSpPr>
            <a:spLocks noGrp="1"/>
          </p:cNvSpPr>
          <p:nvPr>
            <p:ph type="body" idx="1"/>
          </p:nvPr>
        </p:nvSpPr>
        <p:spPr/>
        <p:txBody>
          <a:bodyPr/>
          <a:lstStyle/>
          <a:p>
            <a:endParaRPr lang="en-PK"/>
          </a:p>
        </p:txBody>
      </p:sp>
    </p:spTree>
    <p:extLst>
      <p:ext uri="{BB962C8B-B14F-4D97-AF65-F5344CB8AC3E}">
        <p14:creationId xmlns:p14="http://schemas.microsoft.com/office/powerpoint/2010/main" val="2907497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9028"/>
            <a:ext cx="8229600" cy="4800600"/>
          </a:xfrm>
        </p:spPr>
        <p:txBody>
          <a:bodyPr>
            <a:normAutofit/>
          </a:bodyPr>
          <a:lstStyle/>
          <a:p>
            <a:pPr>
              <a:buFont typeface="Wingdings" pitchFamily="2" charset="2"/>
              <a:buChar char="Ø"/>
            </a:pPr>
            <a:r>
              <a:rPr lang="en-US" sz="2800" dirty="0"/>
              <a:t>Most common primary orbital malignancy in children</a:t>
            </a:r>
          </a:p>
          <a:p>
            <a:pPr>
              <a:buFont typeface="Wingdings" pitchFamily="2" charset="2"/>
              <a:buChar char="Ø"/>
            </a:pPr>
            <a:r>
              <a:rPr lang="en-US" sz="2800" dirty="0"/>
              <a:t>Average age of onset-- 7 years</a:t>
            </a:r>
          </a:p>
          <a:p>
            <a:pPr>
              <a:buFont typeface="Wingdings" pitchFamily="2" charset="2"/>
              <a:buChar char="Ø"/>
            </a:pPr>
            <a:r>
              <a:rPr lang="en-US" sz="2800" u="sng" dirty="0"/>
              <a:t>The tumor is derived from undifferentiated mesenchymal cells that have the potential to differentiate into striated muscles</a:t>
            </a:r>
            <a:endParaRPr lang="en-US" sz="3600" u="sng" dirty="0"/>
          </a:p>
          <a:p>
            <a:pPr>
              <a:buFont typeface="Wingdings" pitchFamily="2" charset="2"/>
              <a:buChar char="Ø"/>
            </a:pPr>
            <a:endParaRPr lang="en-US" sz="3600" dirty="0"/>
          </a:p>
        </p:txBody>
      </p:sp>
      <p:sp>
        <p:nvSpPr>
          <p:cNvPr id="3" name="Title 2"/>
          <p:cNvSpPr>
            <a:spLocks noGrp="1"/>
          </p:cNvSpPr>
          <p:nvPr>
            <p:ph type="title"/>
          </p:nvPr>
        </p:nvSpPr>
        <p:spPr>
          <a:xfrm>
            <a:off x="152400" y="381000"/>
            <a:ext cx="8229600" cy="1447800"/>
          </a:xfrm>
        </p:spPr>
        <p:txBody>
          <a:bodyPr>
            <a:normAutofit/>
          </a:bodyPr>
          <a:lstStyle/>
          <a:p>
            <a:r>
              <a:rPr lang="en-US" sz="4800" b="1" dirty="0" err="1"/>
              <a:t>Rhabdomyoscarcoma</a:t>
            </a:r>
            <a:endParaRPr lang="en-US" sz="4800" b="1" dirty="0"/>
          </a:p>
        </p:txBody>
      </p:sp>
      <p:pic>
        <p:nvPicPr>
          <p:cNvPr id="5" name="Picture 4"/>
          <p:cNvPicPr>
            <a:picLocks noChangeAspect="1"/>
          </p:cNvPicPr>
          <p:nvPr/>
        </p:nvPicPr>
        <p:blipFill>
          <a:blip r:embed="rId2"/>
          <a:stretch>
            <a:fillRect/>
          </a:stretch>
        </p:blipFill>
        <p:spPr>
          <a:xfrm>
            <a:off x="7937278" y="19335"/>
            <a:ext cx="1206722" cy="1199866"/>
          </a:xfrm>
          <a:prstGeom prst="rect">
            <a:avLst/>
          </a:prstGeom>
        </p:spPr>
      </p:pic>
      <p:sp>
        <p:nvSpPr>
          <p:cNvPr id="4" name="Slide Number Placeholder 3">
            <a:extLst>
              <a:ext uri="{FF2B5EF4-FFF2-40B4-BE49-F238E27FC236}">
                <a16:creationId xmlns:a16="http://schemas.microsoft.com/office/drawing/2014/main" id="{4FF51690-615E-41E1-BD7A-8CCB873C0D54}"/>
              </a:ext>
            </a:extLst>
          </p:cNvPr>
          <p:cNvSpPr>
            <a:spLocks noGrp="1"/>
          </p:cNvSpPr>
          <p:nvPr>
            <p:ph type="sldNum" sz="quarter" idx="15"/>
          </p:nvPr>
        </p:nvSpPr>
        <p:spPr/>
        <p:txBody>
          <a:bodyPr/>
          <a:lstStyle/>
          <a:p>
            <a:fld id="{DB591526-1E12-4A92-A174-D38873694E6A}" type="slidenum">
              <a:rPr lang="en-US" smtClean="0"/>
              <a:t>48</a:t>
            </a:fld>
            <a:endParaRPr lang="en-US"/>
          </a:p>
        </p:txBody>
      </p:sp>
    </p:spTree>
    <p:extLst>
      <p:ext uri="{BB962C8B-B14F-4D97-AF65-F5344CB8AC3E}">
        <p14:creationId xmlns:p14="http://schemas.microsoft.com/office/powerpoint/2010/main" val="2258239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sz="3600" b="1" dirty="0"/>
              <a:t>Diagnosis </a:t>
            </a:r>
            <a:endParaRPr lang="en-US" sz="2800" b="1" dirty="0"/>
          </a:p>
          <a:p>
            <a:pPr>
              <a:buFont typeface="Arial" pitchFamily="34" charset="0"/>
              <a:buChar char="•"/>
            </a:pPr>
            <a:r>
              <a:rPr lang="en-US" sz="2800" b="1" dirty="0"/>
              <a:t> </a:t>
            </a:r>
            <a:r>
              <a:rPr lang="en-US" sz="2800" dirty="0"/>
              <a:t>unilateral </a:t>
            </a:r>
          </a:p>
          <a:p>
            <a:pPr>
              <a:buFont typeface="Arial" pitchFamily="34" charset="0"/>
              <a:buChar char="•"/>
            </a:pPr>
            <a:r>
              <a:rPr lang="en-US" sz="2800" dirty="0"/>
              <a:t>proptosis </a:t>
            </a:r>
          </a:p>
          <a:p>
            <a:pPr>
              <a:buFont typeface="Arial" pitchFamily="34" charset="0"/>
              <a:buChar char="•"/>
            </a:pPr>
            <a:r>
              <a:rPr lang="en-US" sz="2800" dirty="0"/>
              <a:t>mimics inflammatory condition e.g. orbital cellulitis</a:t>
            </a:r>
          </a:p>
          <a:p>
            <a:pPr>
              <a:buFont typeface="Arial" pitchFamily="34" charset="0"/>
              <a:buChar char="•"/>
            </a:pPr>
            <a:r>
              <a:rPr lang="en-US" sz="2800" dirty="0"/>
              <a:t>Most common location - </a:t>
            </a:r>
            <a:r>
              <a:rPr lang="en-US" sz="2800" dirty="0" err="1"/>
              <a:t>superonasal</a:t>
            </a:r>
            <a:endParaRPr lang="en-US" sz="2800" dirty="0"/>
          </a:p>
          <a:p>
            <a:pPr>
              <a:buFont typeface="Arial" pitchFamily="34" charset="0"/>
              <a:buChar char="•"/>
            </a:pPr>
            <a:endParaRPr lang="en-US" sz="3600" b="1"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0"/>
            <a:ext cx="1447800" cy="1441365"/>
          </a:xfrm>
          <a:prstGeom prst="rect">
            <a:avLst/>
          </a:prstGeom>
        </p:spPr>
      </p:pic>
      <p:sp>
        <p:nvSpPr>
          <p:cNvPr id="5" name="Slide Number Placeholder 4">
            <a:extLst>
              <a:ext uri="{FF2B5EF4-FFF2-40B4-BE49-F238E27FC236}">
                <a16:creationId xmlns:a16="http://schemas.microsoft.com/office/drawing/2014/main" id="{53FD9294-6F35-4BF2-A089-8C8199061E1D}"/>
              </a:ext>
            </a:extLst>
          </p:cNvPr>
          <p:cNvSpPr>
            <a:spLocks noGrp="1"/>
          </p:cNvSpPr>
          <p:nvPr>
            <p:ph type="sldNum" sz="quarter" idx="15"/>
          </p:nvPr>
        </p:nvSpPr>
        <p:spPr/>
        <p:txBody>
          <a:bodyPr/>
          <a:lstStyle/>
          <a:p>
            <a:fld id="{DB591526-1E12-4A92-A174-D38873694E6A}" type="slidenum">
              <a:rPr lang="en-US" smtClean="0"/>
              <a:t>49</a:t>
            </a:fld>
            <a:endParaRPr lang="en-US"/>
          </a:p>
        </p:txBody>
      </p:sp>
    </p:spTree>
    <p:extLst>
      <p:ext uri="{BB962C8B-B14F-4D97-AF65-F5344CB8AC3E}">
        <p14:creationId xmlns:p14="http://schemas.microsoft.com/office/powerpoint/2010/main" val="142819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47BA87-46DE-4941-BB72-EDF9DE20F6E8}"/>
              </a:ext>
            </a:extLst>
          </p:cNvPr>
          <p:cNvSpPr>
            <a:spLocks noGrp="1"/>
          </p:cNvSpPr>
          <p:nvPr>
            <p:ph type="title"/>
          </p:nvPr>
        </p:nvSpPr>
        <p:spPr/>
        <p:txBody>
          <a:bodyPr/>
          <a:lstStyle/>
          <a:p>
            <a:r>
              <a:rPr lang="en-US" dirty="0"/>
              <a:t>Red reflex</a:t>
            </a:r>
            <a:endParaRPr lang="en-PK" dirty="0"/>
          </a:p>
        </p:txBody>
      </p:sp>
      <p:sp>
        <p:nvSpPr>
          <p:cNvPr id="4" name="Slide Number Placeholder 3">
            <a:extLst>
              <a:ext uri="{FF2B5EF4-FFF2-40B4-BE49-F238E27FC236}">
                <a16:creationId xmlns:a16="http://schemas.microsoft.com/office/drawing/2014/main" id="{D33EE30E-6B42-41F8-B6A4-DB202B22ABCD}"/>
              </a:ext>
            </a:extLst>
          </p:cNvPr>
          <p:cNvSpPr>
            <a:spLocks noGrp="1"/>
          </p:cNvSpPr>
          <p:nvPr>
            <p:ph type="sldNum" sz="quarter" idx="15"/>
          </p:nvPr>
        </p:nvSpPr>
        <p:spPr/>
        <p:txBody>
          <a:bodyPr/>
          <a:lstStyle/>
          <a:p>
            <a:fld id="{DB591526-1E12-4A92-A174-D38873694E6A}" type="slidenum">
              <a:rPr lang="en-US" smtClean="0"/>
              <a:t>5</a:t>
            </a:fld>
            <a:endParaRPr lang="en-US"/>
          </a:p>
        </p:txBody>
      </p:sp>
      <p:pic>
        <p:nvPicPr>
          <p:cNvPr id="1028" name="Picture 4" descr="HEINE Optotechnik ...">
            <a:extLst>
              <a:ext uri="{FF2B5EF4-FFF2-40B4-BE49-F238E27FC236}">
                <a16:creationId xmlns:a16="http://schemas.microsoft.com/office/drawing/2014/main" id="{4F5DF597-8B13-4780-B87A-BD9C97509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8" y="1524000"/>
            <a:ext cx="342340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INE Optotechnik">
            <a:extLst>
              <a:ext uri="{FF2B5EF4-FFF2-40B4-BE49-F238E27FC236}">
                <a16:creationId xmlns:a16="http://schemas.microsoft.com/office/drawing/2014/main" id="{7C7B633A-8737-4CB2-A57E-8766E6762D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36690" y="823911"/>
            <a:ext cx="38862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munity Eye Health Journal » Testing the red reflex">
            <a:extLst>
              <a:ext uri="{FF2B5EF4-FFF2-40B4-BE49-F238E27FC236}">
                <a16:creationId xmlns:a16="http://schemas.microsoft.com/office/drawing/2014/main" id="{D8706F66-45F7-4894-A54A-40B3D7DFC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943" y="2152650"/>
            <a:ext cx="446649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25BE983-C8EC-4CA8-B3A8-353D587E9C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009" t="36666" r="23212" b="40495"/>
          <a:stretch/>
        </p:blipFill>
        <p:spPr bwMode="auto">
          <a:xfrm>
            <a:off x="4079893" y="3567114"/>
            <a:ext cx="446648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2396E72-E274-4379-887E-F72C2339AC5D}"/>
              </a:ext>
            </a:extLst>
          </p:cNvPr>
          <p:cNvPicPr>
            <a:picLocks noChangeAspect="1"/>
          </p:cNvPicPr>
          <p:nvPr/>
        </p:nvPicPr>
        <p:blipFill>
          <a:blip r:embed="rId6"/>
          <a:stretch>
            <a:fillRect/>
          </a:stretch>
        </p:blipFill>
        <p:spPr>
          <a:xfrm>
            <a:off x="394446" y="4933950"/>
            <a:ext cx="3574862" cy="1141903"/>
          </a:xfrm>
          <a:prstGeom prst="rect">
            <a:avLst/>
          </a:prstGeom>
        </p:spPr>
      </p:pic>
      <p:pic>
        <p:nvPicPr>
          <p:cNvPr id="6" name="Picture 5">
            <a:extLst>
              <a:ext uri="{FF2B5EF4-FFF2-40B4-BE49-F238E27FC236}">
                <a16:creationId xmlns:a16="http://schemas.microsoft.com/office/drawing/2014/main" id="{38DD6761-834E-46D7-9EE4-13EF6C36F01E}"/>
              </a:ext>
            </a:extLst>
          </p:cNvPr>
          <p:cNvPicPr>
            <a:picLocks noChangeAspect="1"/>
          </p:cNvPicPr>
          <p:nvPr/>
        </p:nvPicPr>
        <p:blipFill>
          <a:blip r:embed="rId7"/>
          <a:stretch>
            <a:fillRect/>
          </a:stretch>
        </p:blipFill>
        <p:spPr>
          <a:xfrm>
            <a:off x="394445" y="3710987"/>
            <a:ext cx="3574863" cy="1141903"/>
          </a:xfrm>
          <a:prstGeom prst="rect">
            <a:avLst/>
          </a:prstGeom>
        </p:spPr>
      </p:pic>
      <p:pic>
        <p:nvPicPr>
          <p:cNvPr id="1042" name="Picture 18" descr="Retinoblastoma causing leukocoria">
            <a:extLst>
              <a:ext uri="{FF2B5EF4-FFF2-40B4-BE49-F238E27FC236}">
                <a16:creationId xmlns:a16="http://schemas.microsoft.com/office/drawing/2014/main" id="{9047550E-6376-4E70-B1E6-ABA7CFA857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6690" y="4981578"/>
            <a:ext cx="4428745" cy="12296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E75B97-BBAA-4DD1-922D-5BB1A3DBF8DD}"/>
              </a:ext>
            </a:extLst>
          </p:cNvPr>
          <p:cNvSpPr txBox="1"/>
          <p:nvPr/>
        </p:nvSpPr>
        <p:spPr>
          <a:xfrm>
            <a:off x="152400" y="4191000"/>
            <a:ext cx="1600200" cy="369332"/>
          </a:xfrm>
          <a:prstGeom prst="rect">
            <a:avLst/>
          </a:prstGeom>
          <a:noFill/>
        </p:spPr>
        <p:txBody>
          <a:bodyPr wrap="square" rtlCol="0">
            <a:spAutoFit/>
          </a:bodyPr>
          <a:lstStyle/>
          <a:p>
            <a:r>
              <a:rPr lang="en-US" dirty="0"/>
              <a:t>myopia</a:t>
            </a:r>
            <a:endParaRPr lang="en-PK" dirty="0"/>
          </a:p>
        </p:txBody>
      </p:sp>
      <p:sp>
        <p:nvSpPr>
          <p:cNvPr id="13" name="TextBox 12">
            <a:extLst>
              <a:ext uri="{FF2B5EF4-FFF2-40B4-BE49-F238E27FC236}">
                <a16:creationId xmlns:a16="http://schemas.microsoft.com/office/drawing/2014/main" id="{D4A8BA42-1A15-40A0-9F0B-388850BB0934}"/>
              </a:ext>
            </a:extLst>
          </p:cNvPr>
          <p:cNvSpPr txBox="1"/>
          <p:nvPr/>
        </p:nvSpPr>
        <p:spPr>
          <a:xfrm>
            <a:off x="1066800" y="6172200"/>
            <a:ext cx="1981200" cy="369332"/>
          </a:xfrm>
          <a:prstGeom prst="rect">
            <a:avLst/>
          </a:prstGeom>
          <a:noFill/>
        </p:spPr>
        <p:txBody>
          <a:bodyPr wrap="square" rtlCol="0">
            <a:spAutoFit/>
          </a:bodyPr>
          <a:lstStyle/>
          <a:p>
            <a:r>
              <a:rPr lang="en-US" dirty="0"/>
              <a:t>Hypermetropia</a:t>
            </a:r>
            <a:endParaRPr lang="en-PK" dirty="0"/>
          </a:p>
        </p:txBody>
      </p:sp>
    </p:spTree>
    <p:extLst>
      <p:ext uri="{BB962C8B-B14F-4D97-AF65-F5344CB8AC3E}">
        <p14:creationId xmlns:p14="http://schemas.microsoft.com/office/powerpoint/2010/main" val="37845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304800"/>
            <a:ext cx="9144000" cy="7162800"/>
          </a:xfrm>
        </p:spPr>
      </p:pic>
      <p:sp>
        <p:nvSpPr>
          <p:cNvPr id="2" name="Slide Number Placeholder 1">
            <a:extLst>
              <a:ext uri="{FF2B5EF4-FFF2-40B4-BE49-F238E27FC236}">
                <a16:creationId xmlns:a16="http://schemas.microsoft.com/office/drawing/2014/main" id="{322439FC-5890-4DC4-8267-6659AF088C3D}"/>
              </a:ext>
            </a:extLst>
          </p:cNvPr>
          <p:cNvSpPr>
            <a:spLocks noGrp="1"/>
          </p:cNvSpPr>
          <p:nvPr>
            <p:ph type="sldNum" sz="quarter" idx="12"/>
          </p:nvPr>
        </p:nvSpPr>
        <p:spPr/>
        <p:txBody>
          <a:bodyPr/>
          <a:lstStyle/>
          <a:p>
            <a:fld id="{DB591526-1E12-4A92-A174-D38873694E6A}" type="slidenum">
              <a:rPr lang="en-US" smtClean="0"/>
              <a:t>50</a:t>
            </a:fld>
            <a:endParaRPr lang="en-US"/>
          </a:p>
        </p:txBody>
      </p:sp>
    </p:spTree>
    <p:extLst>
      <p:ext uri="{BB962C8B-B14F-4D97-AF65-F5344CB8AC3E}">
        <p14:creationId xmlns:p14="http://schemas.microsoft.com/office/powerpoint/2010/main" val="149464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q"/>
            </a:pPr>
            <a:r>
              <a:rPr lang="en-US" sz="3600" b="1" dirty="0"/>
              <a:t>Investigations</a:t>
            </a:r>
          </a:p>
          <a:p>
            <a:pPr>
              <a:buFont typeface="Arial" pitchFamily="34" charset="0"/>
              <a:buChar char="•"/>
            </a:pPr>
            <a:r>
              <a:rPr lang="en-US" sz="3600" dirty="0"/>
              <a:t>MRI</a:t>
            </a:r>
            <a:endParaRPr lang="en-US" sz="3600" b="1" dirty="0"/>
          </a:p>
          <a:p>
            <a:pPr>
              <a:buFont typeface="Arial" pitchFamily="34" charset="0"/>
              <a:buChar char="•"/>
            </a:pPr>
            <a:r>
              <a:rPr lang="en-US" sz="3600" dirty="0"/>
              <a:t>CT Scan</a:t>
            </a:r>
          </a:p>
          <a:p>
            <a:pPr>
              <a:buFont typeface="Arial" pitchFamily="34" charset="0"/>
              <a:buChar char="•"/>
            </a:pPr>
            <a:r>
              <a:rPr lang="en-US" sz="3600" dirty="0"/>
              <a:t>Incisional biopsy to confirm diagnosis</a:t>
            </a:r>
          </a:p>
          <a:p>
            <a:pPr>
              <a:buFont typeface="Arial" pitchFamily="34" charset="0"/>
              <a:buChar char="•"/>
            </a:pPr>
            <a:r>
              <a:rPr lang="en-US" sz="3600" dirty="0"/>
              <a:t>Metastatic workup </a:t>
            </a:r>
          </a:p>
          <a:p>
            <a:pPr lvl="1">
              <a:buFont typeface="Arial" pitchFamily="34" charset="0"/>
              <a:buChar char="•"/>
            </a:pPr>
            <a:r>
              <a:rPr lang="en-US" sz="3400" dirty="0"/>
              <a:t>lungs and bones most common sites</a:t>
            </a:r>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0"/>
            <a:ext cx="1371600" cy="1365504"/>
          </a:xfrm>
          <a:prstGeom prst="rect">
            <a:avLst/>
          </a:prstGeom>
        </p:spPr>
      </p:pic>
      <p:sp>
        <p:nvSpPr>
          <p:cNvPr id="5" name="Slide Number Placeholder 4">
            <a:extLst>
              <a:ext uri="{FF2B5EF4-FFF2-40B4-BE49-F238E27FC236}">
                <a16:creationId xmlns:a16="http://schemas.microsoft.com/office/drawing/2014/main" id="{ABBAD48E-D203-44CF-85B0-E14AA2EE6E14}"/>
              </a:ext>
            </a:extLst>
          </p:cNvPr>
          <p:cNvSpPr>
            <a:spLocks noGrp="1"/>
          </p:cNvSpPr>
          <p:nvPr>
            <p:ph type="sldNum" sz="quarter" idx="15"/>
          </p:nvPr>
        </p:nvSpPr>
        <p:spPr/>
        <p:txBody>
          <a:bodyPr/>
          <a:lstStyle/>
          <a:p>
            <a:fld id="{DB591526-1E12-4A92-A174-D38873694E6A}" type="slidenum">
              <a:rPr lang="en-US" smtClean="0"/>
              <a:t>51</a:t>
            </a:fld>
            <a:endParaRPr lang="en-US"/>
          </a:p>
        </p:txBody>
      </p:sp>
    </p:spTree>
    <p:extLst>
      <p:ext uri="{BB962C8B-B14F-4D97-AF65-F5344CB8AC3E}">
        <p14:creationId xmlns:p14="http://schemas.microsoft.com/office/powerpoint/2010/main" val="1030991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i="1" u="sng" dirty="0">
                <a:latin typeface="Arial" panose="020B0604020202020204" pitchFamily="34" charset="0"/>
                <a:cs typeface="Arial" panose="020B0604020202020204" pitchFamily="34" charset="0"/>
              </a:rPr>
              <a:t>MEDICAL:</a:t>
            </a:r>
          </a:p>
          <a:p>
            <a:r>
              <a:rPr lang="en-US" sz="2800" dirty="0">
                <a:latin typeface="Arial" panose="020B0604020202020204" pitchFamily="34" charset="0"/>
                <a:cs typeface="Arial" panose="020B0604020202020204" pitchFamily="34" charset="0"/>
              </a:rPr>
              <a:t>Combined radio and chemo therapy</a:t>
            </a:r>
          </a:p>
          <a:p>
            <a:r>
              <a:rPr lang="en-US" sz="3600" b="1" i="1" u="sng" dirty="0"/>
              <a:t>SURGICAL</a:t>
            </a:r>
            <a:r>
              <a:rPr lang="en-US" sz="3600" dirty="0"/>
              <a:t>:</a:t>
            </a:r>
          </a:p>
          <a:p>
            <a:r>
              <a:rPr lang="en-US" sz="2800" dirty="0" err="1">
                <a:latin typeface="Arial" panose="020B0604020202020204" pitchFamily="34" charset="0"/>
                <a:cs typeface="Arial" panose="020B0604020202020204" pitchFamily="34" charset="0"/>
              </a:rPr>
              <a:t>debulking</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Prognosis for patients with disease confined to orbit is good</a:t>
            </a:r>
          </a:p>
        </p:txBody>
      </p:sp>
      <p:sp>
        <p:nvSpPr>
          <p:cNvPr id="3" name="Title 2"/>
          <p:cNvSpPr>
            <a:spLocks noGrp="1"/>
          </p:cNvSpPr>
          <p:nvPr>
            <p:ph type="title"/>
          </p:nvPr>
        </p:nvSpPr>
        <p:spPr/>
        <p:txBody>
          <a:bodyPr>
            <a:normAutofit/>
          </a:bodyPr>
          <a:lstStyle/>
          <a:p>
            <a:r>
              <a:rPr lang="en-US" sz="4800" b="1" dirty="0"/>
              <a:t>Treatment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7296"/>
            <a:ext cx="1447800" cy="1441365"/>
          </a:xfrm>
          <a:prstGeom prst="rect">
            <a:avLst/>
          </a:prstGeom>
        </p:spPr>
      </p:pic>
      <p:sp>
        <p:nvSpPr>
          <p:cNvPr id="5" name="Slide Number Placeholder 4">
            <a:extLst>
              <a:ext uri="{FF2B5EF4-FFF2-40B4-BE49-F238E27FC236}">
                <a16:creationId xmlns:a16="http://schemas.microsoft.com/office/drawing/2014/main" id="{C065E406-8DBB-4B38-BED3-86130D55058E}"/>
              </a:ext>
            </a:extLst>
          </p:cNvPr>
          <p:cNvSpPr>
            <a:spLocks noGrp="1"/>
          </p:cNvSpPr>
          <p:nvPr>
            <p:ph type="sldNum" sz="quarter" idx="15"/>
          </p:nvPr>
        </p:nvSpPr>
        <p:spPr/>
        <p:txBody>
          <a:bodyPr/>
          <a:lstStyle/>
          <a:p>
            <a:fld id="{DB591526-1E12-4A92-A174-D38873694E6A}" type="slidenum">
              <a:rPr lang="en-US" smtClean="0"/>
              <a:t>52</a:t>
            </a:fld>
            <a:endParaRPr lang="en-US"/>
          </a:p>
        </p:txBody>
      </p:sp>
    </p:spTree>
    <p:extLst>
      <p:ext uri="{BB962C8B-B14F-4D97-AF65-F5344CB8AC3E}">
        <p14:creationId xmlns:p14="http://schemas.microsoft.com/office/powerpoint/2010/main" val="2985671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0BD554-4DDD-6E3D-8B98-9931FEF9A833}"/>
              </a:ext>
            </a:extLst>
          </p:cNvPr>
          <p:cNvSpPr>
            <a:spLocks noGrp="1"/>
          </p:cNvSpPr>
          <p:nvPr>
            <p:ph idx="1"/>
          </p:nvPr>
        </p:nvSpPr>
        <p:spPr>
          <a:xfrm>
            <a:off x="304800" y="2133600"/>
            <a:ext cx="8229600" cy="4572000"/>
          </a:xfrm>
        </p:spPr>
        <p:txBody>
          <a:bodyPr/>
          <a:lstStyle/>
          <a:p>
            <a:r>
              <a:rPr lang="en-US" dirty="0"/>
              <a:t>According to an article published in JCPSP most children with retinoblastoma showed an advanced stage of tumor at the time of diagnosis, so rate of globe preservation is less than developed countries.</a:t>
            </a:r>
          </a:p>
          <a:p>
            <a:r>
              <a:rPr lang="en-US" dirty="0"/>
              <a:t>Hence early screening of </a:t>
            </a:r>
            <a:r>
              <a:rPr lang="en-US" dirty="0" err="1"/>
              <a:t>leucocoria</a:t>
            </a:r>
            <a:r>
              <a:rPr lang="en-US" dirty="0"/>
              <a:t> in infants  should be mandatory.</a:t>
            </a:r>
          </a:p>
          <a:p>
            <a:r>
              <a:rPr lang="en-US" dirty="0"/>
              <a:t>Before enucleation and exenteration, informed written consent should be obtain from parents.</a:t>
            </a:r>
          </a:p>
        </p:txBody>
      </p:sp>
      <p:sp>
        <p:nvSpPr>
          <p:cNvPr id="3" name="Title 2">
            <a:extLst>
              <a:ext uri="{FF2B5EF4-FFF2-40B4-BE49-F238E27FC236}">
                <a16:creationId xmlns:a16="http://schemas.microsoft.com/office/drawing/2014/main" id="{F017507C-2FDF-AB72-ADF6-2FACA2ADF945}"/>
              </a:ext>
            </a:extLst>
          </p:cNvPr>
          <p:cNvSpPr>
            <a:spLocks noGrp="1"/>
          </p:cNvSpPr>
          <p:nvPr>
            <p:ph type="title"/>
          </p:nvPr>
        </p:nvSpPr>
        <p:spPr>
          <a:xfrm>
            <a:off x="304800" y="762000"/>
            <a:ext cx="8229600" cy="1219200"/>
          </a:xfrm>
        </p:spPr>
        <p:txBody>
          <a:bodyPr/>
          <a:lstStyle/>
          <a:p>
            <a:r>
              <a:rPr lang="en-US" dirty="0"/>
              <a:t>Research and ethics: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197" y="0"/>
            <a:ext cx="1530803" cy="1524000"/>
          </a:xfrm>
          <a:prstGeom prst="rect">
            <a:avLst/>
          </a:prstGeom>
        </p:spPr>
      </p:pic>
      <p:sp>
        <p:nvSpPr>
          <p:cNvPr id="5" name="Slide Number Placeholder 4">
            <a:extLst>
              <a:ext uri="{FF2B5EF4-FFF2-40B4-BE49-F238E27FC236}">
                <a16:creationId xmlns:a16="http://schemas.microsoft.com/office/drawing/2014/main" id="{F68C9B22-6426-4677-A4EC-F0ECF6BB201A}"/>
              </a:ext>
            </a:extLst>
          </p:cNvPr>
          <p:cNvSpPr>
            <a:spLocks noGrp="1"/>
          </p:cNvSpPr>
          <p:nvPr>
            <p:ph type="sldNum" sz="quarter" idx="15"/>
          </p:nvPr>
        </p:nvSpPr>
        <p:spPr/>
        <p:txBody>
          <a:bodyPr/>
          <a:lstStyle/>
          <a:p>
            <a:fld id="{DB591526-1E12-4A92-A174-D38873694E6A}" type="slidenum">
              <a:rPr lang="en-US" smtClean="0"/>
              <a:t>53</a:t>
            </a:fld>
            <a:endParaRPr lang="en-US"/>
          </a:p>
        </p:txBody>
      </p:sp>
    </p:spTree>
    <p:extLst>
      <p:ext uri="{BB962C8B-B14F-4D97-AF65-F5344CB8AC3E}">
        <p14:creationId xmlns:p14="http://schemas.microsoft.com/office/powerpoint/2010/main" val="1545773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a:extLst>
              <a:ext uri="{FF2B5EF4-FFF2-40B4-BE49-F238E27FC236}">
                <a16:creationId xmlns:a16="http://schemas.microsoft.com/office/drawing/2014/main" id="{0FC327C2-AA21-4784-A329-8D0A82DE7AE0}"/>
              </a:ext>
            </a:extLst>
          </p:cNvPr>
          <p:cNvSpPr>
            <a:spLocks noGrp="1"/>
          </p:cNvSpPr>
          <p:nvPr>
            <p:ph type="sldNum" sz="quarter" idx="12"/>
          </p:nvPr>
        </p:nvSpPr>
        <p:spPr/>
        <p:txBody>
          <a:bodyPr/>
          <a:lstStyle/>
          <a:p>
            <a:fld id="{DB591526-1E12-4A92-A174-D38873694E6A}" type="slidenum">
              <a:rPr lang="en-US" smtClean="0"/>
              <a:t>54</a:t>
            </a:fld>
            <a:endParaRPr lang="en-US"/>
          </a:p>
        </p:txBody>
      </p:sp>
    </p:spTree>
    <p:extLst>
      <p:ext uri="{BB962C8B-B14F-4D97-AF65-F5344CB8AC3E}">
        <p14:creationId xmlns:p14="http://schemas.microsoft.com/office/powerpoint/2010/main" val="3064078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0"/>
            <a:ext cx="6629400" cy="6858000"/>
          </a:xfrm>
          <a:prstGeom prst="rect">
            <a:avLst/>
          </a:prstGeom>
        </p:spPr>
      </p:pic>
      <p:sp>
        <p:nvSpPr>
          <p:cNvPr id="2" name="Slide Number Placeholder 1">
            <a:extLst>
              <a:ext uri="{FF2B5EF4-FFF2-40B4-BE49-F238E27FC236}">
                <a16:creationId xmlns:a16="http://schemas.microsoft.com/office/drawing/2014/main" id="{8015E926-2F16-4712-82F7-48A08A8E49D9}"/>
              </a:ext>
            </a:extLst>
          </p:cNvPr>
          <p:cNvSpPr>
            <a:spLocks noGrp="1"/>
          </p:cNvSpPr>
          <p:nvPr>
            <p:ph type="sldNum" sz="quarter" idx="12"/>
          </p:nvPr>
        </p:nvSpPr>
        <p:spPr/>
        <p:txBody>
          <a:bodyPr/>
          <a:lstStyle/>
          <a:p>
            <a:fld id="{DB591526-1E12-4A92-A174-D38873694E6A}" type="slidenum">
              <a:rPr lang="en-US" smtClean="0"/>
              <a:t>55</a:t>
            </a:fld>
            <a:endParaRPr lang="en-US"/>
          </a:p>
        </p:txBody>
      </p:sp>
    </p:spTree>
    <p:extLst>
      <p:ext uri="{BB962C8B-B14F-4D97-AF65-F5344CB8AC3E}">
        <p14:creationId xmlns:p14="http://schemas.microsoft.com/office/powerpoint/2010/main" val="4165143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a:extLst>
              <a:ext uri="{FF2B5EF4-FFF2-40B4-BE49-F238E27FC236}">
                <a16:creationId xmlns:a16="http://schemas.microsoft.com/office/drawing/2014/main" id="{6C4A967A-1E53-4AA1-8C19-99B546939072}"/>
              </a:ext>
            </a:extLst>
          </p:cNvPr>
          <p:cNvSpPr>
            <a:spLocks noGrp="1"/>
          </p:cNvSpPr>
          <p:nvPr>
            <p:ph type="sldNum" sz="quarter" idx="12"/>
          </p:nvPr>
        </p:nvSpPr>
        <p:spPr/>
        <p:txBody>
          <a:bodyPr/>
          <a:lstStyle/>
          <a:p>
            <a:fld id="{DB591526-1E12-4A92-A174-D38873694E6A}" type="slidenum">
              <a:rPr lang="en-US" smtClean="0"/>
              <a:t>56</a:t>
            </a:fld>
            <a:endParaRPr lang="en-US"/>
          </a:p>
        </p:txBody>
      </p:sp>
    </p:spTree>
    <p:extLst>
      <p:ext uri="{BB962C8B-B14F-4D97-AF65-F5344CB8AC3E}">
        <p14:creationId xmlns:p14="http://schemas.microsoft.com/office/powerpoint/2010/main" val="1464570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Slide Number Placeholder 2">
            <a:extLst>
              <a:ext uri="{FF2B5EF4-FFF2-40B4-BE49-F238E27FC236}">
                <a16:creationId xmlns:a16="http://schemas.microsoft.com/office/drawing/2014/main" id="{58E80533-4320-4D84-B8B6-F718C90F2FFE}"/>
              </a:ext>
            </a:extLst>
          </p:cNvPr>
          <p:cNvSpPr>
            <a:spLocks noGrp="1"/>
          </p:cNvSpPr>
          <p:nvPr>
            <p:ph type="sldNum" sz="quarter" idx="12"/>
          </p:nvPr>
        </p:nvSpPr>
        <p:spPr/>
        <p:txBody>
          <a:bodyPr/>
          <a:lstStyle/>
          <a:p>
            <a:fld id="{DB591526-1E12-4A92-A174-D38873694E6A}" type="slidenum">
              <a:rPr lang="en-US" smtClean="0"/>
              <a:t>57</a:t>
            </a:fld>
            <a:endParaRPr lang="en-US"/>
          </a:p>
        </p:txBody>
      </p:sp>
    </p:spTree>
    <p:extLst>
      <p:ext uri="{BB962C8B-B14F-4D97-AF65-F5344CB8AC3E}">
        <p14:creationId xmlns:p14="http://schemas.microsoft.com/office/powerpoint/2010/main" val="4041747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Artificial intelligence in retinoblastoma:</a:t>
            </a:r>
          </a:p>
        </p:txBody>
      </p:sp>
      <p:sp>
        <p:nvSpPr>
          <p:cNvPr id="3" name="Content Placeholder 2"/>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A retrospective study was done at The Operation Eyesight Universal Institute for Eye Cancer (SK) and Hyderabad Eye Research Foundation (SK), Hyderabad, India to explore the utility of artificial intelligence (AI) and machine learning in the diagnosis and grouping of intraocular retinoblastoma (</a:t>
            </a:r>
            <a:r>
              <a:rPr lang="en-US" sz="2000" dirty="0" err="1">
                <a:latin typeface="Arial" panose="020B0604020202020204" pitchFamily="34" charset="0"/>
                <a:cs typeface="Arial" panose="020B0604020202020204" pitchFamily="34" charset="0"/>
              </a:rPr>
              <a:t>iRB</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It turned out that AI is a promising screening tool for retinoblastoma detection and staging.</a:t>
            </a:r>
          </a:p>
        </p:txBody>
      </p:sp>
      <p:sp>
        <p:nvSpPr>
          <p:cNvPr id="4" name="Slide Number Placeholder 3">
            <a:extLst>
              <a:ext uri="{FF2B5EF4-FFF2-40B4-BE49-F238E27FC236}">
                <a16:creationId xmlns:a16="http://schemas.microsoft.com/office/drawing/2014/main" id="{BC63F905-AC5F-46D0-B043-30C7ADD29E72}"/>
              </a:ext>
            </a:extLst>
          </p:cNvPr>
          <p:cNvSpPr>
            <a:spLocks noGrp="1"/>
          </p:cNvSpPr>
          <p:nvPr>
            <p:ph type="sldNum" sz="quarter" idx="15"/>
          </p:nvPr>
        </p:nvSpPr>
        <p:spPr/>
        <p:txBody>
          <a:bodyPr/>
          <a:lstStyle/>
          <a:p>
            <a:fld id="{DB591526-1E12-4A92-A174-D38873694E6A}" type="slidenum">
              <a:rPr lang="en-US" smtClean="0"/>
              <a:t>58</a:t>
            </a:fld>
            <a:endParaRPr lang="en-US"/>
          </a:p>
        </p:txBody>
      </p:sp>
    </p:spTree>
    <p:extLst>
      <p:ext uri="{BB962C8B-B14F-4D97-AF65-F5344CB8AC3E}">
        <p14:creationId xmlns:p14="http://schemas.microsoft.com/office/powerpoint/2010/main" val="1680543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2 years old child was brought to eye OPD with complaint of leukocoria in his left eye. On B scan there was a dense white homogenous mass in vitreous along with calcification</a:t>
            </a:r>
          </a:p>
          <a:p>
            <a:r>
              <a:rPr lang="en-US" dirty="0"/>
              <a:t>What could be the most likely diagnosis?</a:t>
            </a:r>
          </a:p>
          <a:p>
            <a:r>
              <a:rPr lang="en-US" dirty="0"/>
              <a:t>What other investigation you would like to perform?</a:t>
            </a:r>
          </a:p>
          <a:p>
            <a:r>
              <a:rPr lang="en-US" dirty="0"/>
              <a:t>What could be the likely mode of inheritance?</a:t>
            </a:r>
          </a:p>
        </p:txBody>
      </p:sp>
      <p:sp>
        <p:nvSpPr>
          <p:cNvPr id="3" name="Title 2"/>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EOLA( END OF LECTURE ASSESSMENT)</a:t>
            </a:r>
          </a:p>
        </p:txBody>
      </p:sp>
      <p:sp>
        <p:nvSpPr>
          <p:cNvPr id="4" name="Slide Number Placeholder 3">
            <a:extLst>
              <a:ext uri="{FF2B5EF4-FFF2-40B4-BE49-F238E27FC236}">
                <a16:creationId xmlns:a16="http://schemas.microsoft.com/office/drawing/2014/main" id="{D6D038B9-B607-4D30-ADF3-5617154C1556}"/>
              </a:ext>
            </a:extLst>
          </p:cNvPr>
          <p:cNvSpPr>
            <a:spLocks noGrp="1"/>
          </p:cNvSpPr>
          <p:nvPr>
            <p:ph type="sldNum" sz="quarter" idx="15"/>
          </p:nvPr>
        </p:nvSpPr>
        <p:spPr/>
        <p:txBody>
          <a:bodyPr/>
          <a:lstStyle/>
          <a:p>
            <a:fld id="{DB591526-1E12-4A92-A174-D38873694E6A}" type="slidenum">
              <a:rPr lang="en-US" smtClean="0"/>
              <a:t>59</a:t>
            </a:fld>
            <a:endParaRPr lang="en-US"/>
          </a:p>
        </p:txBody>
      </p:sp>
    </p:spTree>
    <p:extLst>
      <p:ext uri="{BB962C8B-B14F-4D97-AF65-F5344CB8AC3E}">
        <p14:creationId xmlns:p14="http://schemas.microsoft.com/office/powerpoint/2010/main" val="55954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6B0FD9-33EF-49BF-B786-45A2C9D329FE}"/>
              </a:ext>
            </a:extLst>
          </p:cNvPr>
          <p:cNvSpPr>
            <a:spLocks noGrp="1"/>
          </p:cNvSpPr>
          <p:nvPr>
            <p:ph type="sldNum" sz="quarter" idx="15"/>
          </p:nvPr>
        </p:nvSpPr>
        <p:spPr/>
        <p:txBody>
          <a:bodyPr/>
          <a:lstStyle/>
          <a:p>
            <a:fld id="{DB591526-1E12-4A92-A174-D38873694E6A}" type="slidenum">
              <a:rPr lang="en-US" smtClean="0"/>
              <a:t>6</a:t>
            </a:fld>
            <a:endParaRPr lang="en-US"/>
          </a:p>
        </p:txBody>
      </p:sp>
      <p:sp>
        <p:nvSpPr>
          <p:cNvPr id="4" name="Title 3">
            <a:extLst>
              <a:ext uri="{FF2B5EF4-FFF2-40B4-BE49-F238E27FC236}">
                <a16:creationId xmlns:a16="http://schemas.microsoft.com/office/drawing/2014/main" id="{ACF73D3C-E93A-4542-B410-85E71E5483DA}"/>
              </a:ext>
            </a:extLst>
          </p:cNvPr>
          <p:cNvSpPr>
            <a:spLocks noGrp="1"/>
          </p:cNvSpPr>
          <p:nvPr>
            <p:ph type="title"/>
          </p:nvPr>
        </p:nvSpPr>
        <p:spPr/>
        <p:txBody>
          <a:bodyPr/>
          <a:lstStyle/>
          <a:p>
            <a:r>
              <a:rPr lang="en-US" dirty="0" err="1"/>
              <a:t>photoscreening</a:t>
            </a:r>
            <a:endParaRPr lang="en-PK" dirty="0"/>
          </a:p>
        </p:txBody>
      </p:sp>
      <p:pic>
        <p:nvPicPr>
          <p:cNvPr id="2050" name="Picture 2" descr="Photoscreening - EyeWiki">
            <a:extLst>
              <a:ext uri="{FF2B5EF4-FFF2-40B4-BE49-F238E27FC236}">
                <a16:creationId xmlns:a16="http://schemas.microsoft.com/office/drawing/2014/main" id="{AC2A1187-2EDB-438A-98BC-141ACE0B6D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520846"/>
            <a:ext cx="3633788" cy="381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022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BCC667-9C36-47DC-8805-915833D7D782}"/>
              </a:ext>
            </a:extLst>
          </p:cNvPr>
          <p:cNvSpPr>
            <a:spLocks noGrp="1"/>
          </p:cNvSpPr>
          <p:nvPr>
            <p:ph type="sldNum" sz="quarter" idx="15"/>
          </p:nvPr>
        </p:nvSpPr>
        <p:spPr/>
        <p:txBody>
          <a:bodyPr/>
          <a:lstStyle/>
          <a:p>
            <a:fld id="{DB591526-1E12-4A92-A174-D38873694E6A}" type="slidenum">
              <a:rPr lang="en-US" smtClean="0"/>
              <a:t>60</a:t>
            </a:fld>
            <a:endParaRPr lang="en-US"/>
          </a:p>
        </p:txBody>
      </p:sp>
      <p:sp>
        <p:nvSpPr>
          <p:cNvPr id="4" name="Title 3">
            <a:extLst>
              <a:ext uri="{FF2B5EF4-FFF2-40B4-BE49-F238E27FC236}">
                <a16:creationId xmlns:a16="http://schemas.microsoft.com/office/drawing/2014/main" id="{65D4FED8-66DF-47C9-88FE-7D2A24732356}"/>
              </a:ext>
            </a:extLst>
          </p:cNvPr>
          <p:cNvSpPr>
            <a:spLocks noGrp="1"/>
          </p:cNvSpPr>
          <p:nvPr>
            <p:ph type="title"/>
          </p:nvPr>
        </p:nvSpPr>
        <p:spPr>
          <a:xfrm>
            <a:off x="271462" y="152400"/>
            <a:ext cx="8229600" cy="1219200"/>
          </a:xfrm>
        </p:spPr>
        <p:txBody>
          <a:bodyPr/>
          <a:lstStyle/>
          <a:p>
            <a:r>
              <a:rPr lang="en-US" dirty="0"/>
              <a:t>EOLA </a:t>
            </a:r>
            <a:r>
              <a:rPr lang="en-US" dirty="0" err="1"/>
              <a:t>contd</a:t>
            </a:r>
            <a:r>
              <a:rPr lang="en-US" dirty="0"/>
              <a:t>: Picture description</a:t>
            </a:r>
            <a:endParaRPr lang="en-PK" dirty="0"/>
          </a:p>
        </p:txBody>
      </p:sp>
      <p:pic>
        <p:nvPicPr>
          <p:cNvPr id="3074" name="Picture 2" descr="Retinoblastoma causing leukocoria">
            <a:extLst>
              <a:ext uri="{FF2B5EF4-FFF2-40B4-BE49-F238E27FC236}">
                <a16:creationId xmlns:a16="http://schemas.microsoft.com/office/drawing/2014/main" id="{5116A453-C286-4563-BB6F-2ACCAD0C9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1707358"/>
            <a:ext cx="40481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ite Pupillary Reflex | Topics for ...">
            <a:extLst>
              <a:ext uri="{FF2B5EF4-FFF2-40B4-BE49-F238E27FC236}">
                <a16:creationId xmlns:a16="http://schemas.microsoft.com/office/drawing/2014/main" id="{1193B327-BDE1-477D-A3CA-6DFA0455C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586" y="2874168"/>
            <a:ext cx="394335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eing Red: Why Kids Need Red Reflex Exams">
            <a:extLst>
              <a:ext uri="{FF2B5EF4-FFF2-40B4-BE49-F238E27FC236}">
                <a16:creationId xmlns:a16="http://schemas.microsoft.com/office/drawing/2014/main" id="{37631DB0-A073-4D49-A021-44144C428C8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28987" y="4231479"/>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33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AC216A-3ED3-465F-B0DB-C8718F9CB3ED}"/>
              </a:ext>
            </a:extLst>
          </p:cNvPr>
          <p:cNvSpPr>
            <a:spLocks noGrp="1"/>
          </p:cNvSpPr>
          <p:nvPr>
            <p:ph type="sldNum" sz="quarter" idx="15"/>
          </p:nvPr>
        </p:nvSpPr>
        <p:spPr/>
        <p:txBody>
          <a:bodyPr/>
          <a:lstStyle/>
          <a:p>
            <a:fld id="{DB591526-1E12-4A92-A174-D38873694E6A}" type="slidenum">
              <a:rPr lang="en-US" smtClean="0"/>
              <a:t>61</a:t>
            </a:fld>
            <a:endParaRPr lang="en-US"/>
          </a:p>
        </p:txBody>
      </p:sp>
      <p:sp>
        <p:nvSpPr>
          <p:cNvPr id="4" name="Title 3">
            <a:extLst>
              <a:ext uri="{FF2B5EF4-FFF2-40B4-BE49-F238E27FC236}">
                <a16:creationId xmlns:a16="http://schemas.microsoft.com/office/drawing/2014/main" id="{F77306D1-D2D8-443F-9F9D-0E66CE85D61B}"/>
              </a:ext>
            </a:extLst>
          </p:cNvPr>
          <p:cNvSpPr>
            <a:spLocks noGrp="1"/>
          </p:cNvSpPr>
          <p:nvPr>
            <p:ph type="title"/>
          </p:nvPr>
        </p:nvSpPr>
        <p:spPr/>
        <p:txBody>
          <a:bodyPr/>
          <a:lstStyle/>
          <a:p>
            <a:r>
              <a:rPr lang="en-US"/>
              <a:t>EOLA</a:t>
            </a:r>
            <a:endParaRPr lang="en-PK"/>
          </a:p>
        </p:txBody>
      </p:sp>
      <p:pic>
        <p:nvPicPr>
          <p:cNvPr id="5122" name="Picture 2" descr="Retinopathy of Prematurity - American ...">
            <a:extLst>
              <a:ext uri="{FF2B5EF4-FFF2-40B4-BE49-F238E27FC236}">
                <a16:creationId xmlns:a16="http://schemas.microsoft.com/office/drawing/2014/main" id="{01DE333B-96EF-4CFB-8A81-78ECCF46E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90700"/>
            <a:ext cx="226695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gressed Endophytic Retinoblastoma ...">
            <a:extLst>
              <a:ext uri="{FF2B5EF4-FFF2-40B4-BE49-F238E27FC236}">
                <a16:creationId xmlns:a16="http://schemas.microsoft.com/office/drawing/2014/main" id="{EB3FC444-E90F-4084-BF19-C1DDC499E1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014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Kanski</a:t>
            </a:r>
            <a:r>
              <a:rPr lang="en-US" dirty="0"/>
              <a:t> clinical ophthalmology, 8</a:t>
            </a:r>
            <a:r>
              <a:rPr lang="en-US" baseline="30000" dirty="0"/>
              <a:t>th</a:t>
            </a:r>
            <a:r>
              <a:rPr lang="en-US" dirty="0"/>
              <a:t> edition 497-504, 109-110</a:t>
            </a:r>
          </a:p>
          <a:p>
            <a:r>
              <a:rPr lang="en-US" dirty="0"/>
              <a:t>Basic ophthalmology by </a:t>
            </a:r>
            <a:r>
              <a:rPr lang="en-US" dirty="0" err="1"/>
              <a:t>Renu</a:t>
            </a:r>
            <a:r>
              <a:rPr lang="en-US" dirty="0"/>
              <a:t> </a:t>
            </a:r>
            <a:r>
              <a:rPr lang="en-US" dirty="0" err="1"/>
              <a:t>Jogi</a:t>
            </a:r>
            <a:r>
              <a:rPr lang="en-US" dirty="0"/>
              <a:t>,</a:t>
            </a:r>
          </a:p>
          <a:p>
            <a:r>
              <a:rPr lang="en-US" dirty="0" err="1"/>
              <a:t>Kaliki</a:t>
            </a:r>
            <a:r>
              <a:rPr lang="en-US" dirty="0"/>
              <a:t>, </a:t>
            </a:r>
            <a:r>
              <a:rPr lang="en-US" dirty="0" err="1"/>
              <a:t>Swathi</a:t>
            </a:r>
            <a:r>
              <a:rPr lang="en-US" dirty="0"/>
              <a:t>; </a:t>
            </a:r>
            <a:r>
              <a:rPr lang="en-US" dirty="0" err="1"/>
              <a:t>Vempuluru</a:t>
            </a:r>
            <a:r>
              <a:rPr lang="en-US" dirty="0"/>
              <a:t>, </a:t>
            </a:r>
            <a:r>
              <a:rPr lang="en-US" dirty="0" err="1"/>
              <a:t>Vijitha</a:t>
            </a:r>
            <a:r>
              <a:rPr lang="en-US" dirty="0"/>
              <a:t> S; </a:t>
            </a:r>
            <a:r>
              <a:rPr lang="en-US" dirty="0" err="1"/>
              <a:t>Ghose</a:t>
            </a:r>
            <a:r>
              <a:rPr lang="en-US" dirty="0"/>
              <a:t>, </a:t>
            </a:r>
            <a:r>
              <a:rPr lang="en-US" dirty="0" err="1"/>
              <a:t>Neha</a:t>
            </a:r>
            <a:r>
              <a:rPr lang="en-US" dirty="0"/>
              <a:t>; </a:t>
            </a:r>
            <a:r>
              <a:rPr lang="en-US" dirty="0" err="1"/>
              <a:t>Patil</a:t>
            </a:r>
            <a:r>
              <a:rPr lang="en-US" dirty="0"/>
              <a:t>, Gaurav; </a:t>
            </a:r>
            <a:r>
              <a:rPr lang="en-US" dirty="0" err="1"/>
              <a:t>Viriyala</a:t>
            </a:r>
            <a:r>
              <a:rPr lang="en-US" dirty="0"/>
              <a:t>, Rajiv</a:t>
            </a:r>
            <a:r>
              <a:rPr lang="en-US" baseline="30000" dirty="0"/>
              <a:t>1</a:t>
            </a:r>
            <a:r>
              <a:rPr lang="en-US" dirty="0"/>
              <a:t>; </a:t>
            </a:r>
            <a:r>
              <a:rPr lang="en-US" dirty="0" err="1"/>
              <a:t>Dhara</a:t>
            </a:r>
            <a:r>
              <a:rPr lang="en-US" dirty="0"/>
              <a:t>, Krishna K</a:t>
            </a:r>
            <a:r>
              <a:rPr lang="en-US" baseline="30000" dirty="0"/>
              <a:t>1</a:t>
            </a:r>
            <a:r>
              <a:rPr lang="en-US" dirty="0"/>
              <a:t>. Artificial intelligence and machine learning in ocular oncology: Retinoblastoma. Indian Journal of Ophthalmology 71(2):p 424-430, February 2023. | DOI: 10.4103/ijo.IJO_1393_22</a:t>
            </a:r>
          </a:p>
        </p:txBody>
      </p:sp>
      <p:sp>
        <p:nvSpPr>
          <p:cNvPr id="3" name="Title 2"/>
          <p:cNvSpPr>
            <a:spLocks noGrp="1"/>
          </p:cNvSpPr>
          <p:nvPr>
            <p:ph type="title"/>
          </p:nvPr>
        </p:nvSpPr>
        <p:spPr/>
        <p:txBody>
          <a:bodyPr/>
          <a:lstStyle/>
          <a:p>
            <a:r>
              <a:rPr lang="en-US" dirty="0"/>
              <a:t>References: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7296"/>
            <a:ext cx="1447800" cy="1441365"/>
          </a:xfrm>
          <a:prstGeom prst="rect">
            <a:avLst/>
          </a:prstGeom>
        </p:spPr>
      </p:pic>
      <p:sp>
        <p:nvSpPr>
          <p:cNvPr id="5" name="Slide Number Placeholder 4">
            <a:extLst>
              <a:ext uri="{FF2B5EF4-FFF2-40B4-BE49-F238E27FC236}">
                <a16:creationId xmlns:a16="http://schemas.microsoft.com/office/drawing/2014/main" id="{34D7B2A1-7BBE-4525-8FB8-350D4953060B}"/>
              </a:ext>
            </a:extLst>
          </p:cNvPr>
          <p:cNvSpPr>
            <a:spLocks noGrp="1"/>
          </p:cNvSpPr>
          <p:nvPr>
            <p:ph type="sldNum" sz="quarter" idx="15"/>
          </p:nvPr>
        </p:nvSpPr>
        <p:spPr/>
        <p:txBody>
          <a:bodyPr/>
          <a:lstStyle/>
          <a:p>
            <a:fld id="{DB591526-1E12-4A92-A174-D38873694E6A}" type="slidenum">
              <a:rPr lang="en-US" smtClean="0"/>
              <a:t>62</a:t>
            </a:fld>
            <a:endParaRPr lang="en-US"/>
          </a:p>
        </p:txBody>
      </p:sp>
    </p:spTree>
    <p:extLst>
      <p:ext uri="{BB962C8B-B14F-4D97-AF65-F5344CB8AC3E}">
        <p14:creationId xmlns:p14="http://schemas.microsoft.com/office/powerpoint/2010/main" val="4085185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a:extLst>
              <a:ext uri="{FF2B5EF4-FFF2-40B4-BE49-F238E27FC236}">
                <a16:creationId xmlns:a16="http://schemas.microsoft.com/office/drawing/2014/main" id="{A5C2DCA4-8C0E-4D73-8B43-A5FA790DCA8B}"/>
              </a:ext>
            </a:extLst>
          </p:cNvPr>
          <p:cNvSpPr>
            <a:spLocks noGrp="1"/>
          </p:cNvSpPr>
          <p:nvPr>
            <p:ph type="sldNum" sz="quarter" idx="12"/>
          </p:nvPr>
        </p:nvSpPr>
        <p:spPr/>
        <p:txBody>
          <a:bodyPr/>
          <a:lstStyle/>
          <a:p>
            <a:fld id="{DB591526-1E12-4A92-A174-D38873694E6A}" type="slidenum">
              <a:rPr lang="en-US" smtClean="0"/>
              <a:t>63</a:t>
            </a:fld>
            <a:endParaRPr lang="en-US"/>
          </a:p>
        </p:txBody>
      </p:sp>
    </p:spTree>
    <p:extLst>
      <p:ext uri="{BB962C8B-B14F-4D97-AF65-F5344CB8AC3E}">
        <p14:creationId xmlns:p14="http://schemas.microsoft.com/office/powerpoint/2010/main" val="167736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44292F-C055-4C92-A226-65D77B248542}"/>
              </a:ext>
            </a:extLst>
          </p:cNvPr>
          <p:cNvSpPr>
            <a:spLocks noGrp="1"/>
          </p:cNvSpPr>
          <p:nvPr>
            <p:ph idx="1"/>
          </p:nvPr>
        </p:nvSpPr>
        <p:spPr/>
        <p:txBody>
          <a:bodyPr/>
          <a:lstStyle/>
          <a:p>
            <a:r>
              <a:rPr lang="en-US" dirty="0"/>
              <a:t>An ophthalmologist should see the child if the screening shows signs of:</a:t>
            </a:r>
          </a:p>
          <a:p>
            <a:pPr lvl="1"/>
            <a:r>
              <a:rPr lang="en-US" dirty="0"/>
              <a:t>Prematurity</a:t>
            </a:r>
          </a:p>
          <a:p>
            <a:pPr lvl="1"/>
            <a:r>
              <a:rPr lang="en-US" dirty="0"/>
              <a:t>Ocular misalignment</a:t>
            </a:r>
          </a:p>
          <a:p>
            <a:pPr lvl="1"/>
            <a:r>
              <a:rPr lang="en-US" dirty="0"/>
              <a:t>Refractive errors</a:t>
            </a:r>
          </a:p>
          <a:p>
            <a:pPr lvl="1"/>
            <a:r>
              <a:rPr lang="en-US" dirty="0"/>
              <a:t>amblyopia</a:t>
            </a:r>
          </a:p>
          <a:p>
            <a:pPr lvl="1"/>
            <a:r>
              <a:rPr lang="en-US" dirty="0"/>
              <a:t>Nystagmus</a:t>
            </a:r>
          </a:p>
          <a:p>
            <a:pPr lvl="1"/>
            <a:r>
              <a:rPr lang="en-US" dirty="0"/>
              <a:t>Family history of childhood ocular problems</a:t>
            </a:r>
            <a:endParaRPr lang="en-PK" dirty="0"/>
          </a:p>
        </p:txBody>
      </p:sp>
      <p:sp>
        <p:nvSpPr>
          <p:cNvPr id="3" name="Title 2">
            <a:extLst>
              <a:ext uri="{FF2B5EF4-FFF2-40B4-BE49-F238E27FC236}">
                <a16:creationId xmlns:a16="http://schemas.microsoft.com/office/drawing/2014/main" id="{4C6564C1-F413-4A0C-8075-4DB0D627E626}"/>
              </a:ext>
            </a:extLst>
          </p:cNvPr>
          <p:cNvSpPr>
            <a:spLocks noGrp="1"/>
          </p:cNvSpPr>
          <p:nvPr>
            <p:ph type="title"/>
          </p:nvPr>
        </p:nvSpPr>
        <p:spPr/>
        <p:txBody>
          <a:bodyPr/>
          <a:lstStyle/>
          <a:p>
            <a:r>
              <a:rPr lang="en-US" dirty="0"/>
              <a:t>Comprehensive eye examination</a:t>
            </a:r>
            <a:endParaRPr lang="en-PK" dirty="0"/>
          </a:p>
        </p:txBody>
      </p:sp>
      <p:sp>
        <p:nvSpPr>
          <p:cNvPr id="4" name="Slide Number Placeholder 3">
            <a:extLst>
              <a:ext uri="{FF2B5EF4-FFF2-40B4-BE49-F238E27FC236}">
                <a16:creationId xmlns:a16="http://schemas.microsoft.com/office/drawing/2014/main" id="{A2BB20EE-2FA1-4951-9FA2-BB8AE6499560}"/>
              </a:ext>
            </a:extLst>
          </p:cNvPr>
          <p:cNvSpPr>
            <a:spLocks noGrp="1"/>
          </p:cNvSpPr>
          <p:nvPr>
            <p:ph type="sldNum" sz="quarter" idx="15"/>
          </p:nvPr>
        </p:nvSpPr>
        <p:spPr/>
        <p:txBody>
          <a:bodyPr/>
          <a:lstStyle/>
          <a:p>
            <a:fld id="{DB591526-1E12-4A92-A174-D38873694E6A}" type="slidenum">
              <a:rPr lang="en-US" smtClean="0"/>
              <a:t>7</a:t>
            </a:fld>
            <a:endParaRPr lang="en-US"/>
          </a:p>
        </p:txBody>
      </p:sp>
    </p:spTree>
    <p:extLst>
      <p:ext uri="{BB962C8B-B14F-4D97-AF65-F5344CB8AC3E}">
        <p14:creationId xmlns:p14="http://schemas.microsoft.com/office/powerpoint/2010/main" val="423582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5EA814-5309-4B41-BF06-08976212215A}"/>
              </a:ext>
            </a:extLst>
          </p:cNvPr>
          <p:cNvSpPr>
            <a:spLocks noGrp="1"/>
          </p:cNvSpPr>
          <p:nvPr>
            <p:ph type="title"/>
          </p:nvPr>
        </p:nvSpPr>
        <p:spPr/>
        <p:txBody>
          <a:bodyPr/>
          <a:lstStyle/>
          <a:p>
            <a:r>
              <a:rPr lang="en-US" dirty="0"/>
              <a:t>Visual development and assessment </a:t>
            </a:r>
            <a:endParaRPr lang="en-PK" dirty="0"/>
          </a:p>
        </p:txBody>
      </p:sp>
      <p:pic>
        <p:nvPicPr>
          <p:cNvPr id="1026" name="Picture 2" descr="Visual acuity in infants | PPT">
            <a:extLst>
              <a:ext uri="{FF2B5EF4-FFF2-40B4-BE49-F238E27FC236}">
                <a16:creationId xmlns:a16="http://schemas.microsoft.com/office/drawing/2014/main" id="{3FA74E2C-92D9-459F-8B05-BE4CD3F041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5867400" cy="44005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6DA0752-4B5C-44B9-AD8B-E74EB94DA820}"/>
              </a:ext>
            </a:extLst>
          </p:cNvPr>
          <p:cNvSpPr>
            <a:spLocks noGrp="1"/>
          </p:cNvSpPr>
          <p:nvPr>
            <p:ph type="sldNum" sz="quarter" idx="15"/>
          </p:nvPr>
        </p:nvSpPr>
        <p:spPr/>
        <p:txBody>
          <a:bodyPr/>
          <a:lstStyle/>
          <a:p>
            <a:fld id="{DB591526-1E12-4A92-A174-D38873694E6A}" type="slidenum">
              <a:rPr lang="en-US" smtClean="0"/>
              <a:t>8</a:t>
            </a:fld>
            <a:endParaRPr lang="en-US"/>
          </a:p>
        </p:txBody>
      </p:sp>
    </p:spTree>
    <p:extLst>
      <p:ext uri="{BB962C8B-B14F-4D97-AF65-F5344CB8AC3E}">
        <p14:creationId xmlns:p14="http://schemas.microsoft.com/office/powerpoint/2010/main" val="51408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E6C1B5-26AB-4DA1-8EF7-66FB5BA4F33C}"/>
              </a:ext>
            </a:extLst>
          </p:cNvPr>
          <p:cNvSpPr>
            <a:spLocks noGrp="1"/>
          </p:cNvSpPr>
          <p:nvPr>
            <p:ph idx="1"/>
          </p:nvPr>
        </p:nvSpPr>
        <p:spPr/>
        <p:txBody>
          <a:bodyPr>
            <a:normAutofit/>
          </a:bodyPr>
          <a:lstStyle/>
          <a:p>
            <a:r>
              <a:rPr lang="en-US" dirty="0"/>
              <a:t>Refractive errors</a:t>
            </a:r>
          </a:p>
          <a:p>
            <a:r>
              <a:rPr lang="en-US" dirty="0"/>
              <a:t>Strabismus</a:t>
            </a:r>
          </a:p>
          <a:p>
            <a:r>
              <a:rPr lang="en-US" dirty="0"/>
              <a:t>Amblyopia</a:t>
            </a:r>
          </a:p>
          <a:p>
            <a:r>
              <a:rPr lang="en-US" dirty="0"/>
              <a:t>Congenital glaucoma</a:t>
            </a:r>
          </a:p>
          <a:p>
            <a:r>
              <a:rPr lang="en-US" dirty="0"/>
              <a:t>Congenital cataract</a:t>
            </a:r>
          </a:p>
          <a:p>
            <a:r>
              <a:rPr lang="en-US" dirty="0"/>
              <a:t>ROP</a:t>
            </a:r>
          </a:p>
          <a:p>
            <a:r>
              <a:rPr lang="en-US" dirty="0"/>
              <a:t>Tumors</a:t>
            </a:r>
          </a:p>
          <a:p>
            <a:pPr lvl="1"/>
            <a:r>
              <a:rPr lang="en-US" dirty="0"/>
              <a:t>Retinoblastoma</a:t>
            </a:r>
          </a:p>
          <a:p>
            <a:pPr lvl="1"/>
            <a:r>
              <a:rPr lang="en-US" dirty="0"/>
              <a:t>rhabdomyosarcoma</a:t>
            </a:r>
          </a:p>
        </p:txBody>
      </p:sp>
      <p:sp>
        <p:nvSpPr>
          <p:cNvPr id="3" name="Title 2">
            <a:extLst>
              <a:ext uri="{FF2B5EF4-FFF2-40B4-BE49-F238E27FC236}">
                <a16:creationId xmlns:a16="http://schemas.microsoft.com/office/drawing/2014/main" id="{06E794D6-4D59-443C-9765-43B456A228B0}"/>
              </a:ext>
            </a:extLst>
          </p:cNvPr>
          <p:cNvSpPr>
            <a:spLocks noGrp="1"/>
          </p:cNvSpPr>
          <p:nvPr>
            <p:ph type="title"/>
          </p:nvPr>
        </p:nvSpPr>
        <p:spPr/>
        <p:txBody>
          <a:bodyPr>
            <a:normAutofit/>
          </a:bodyPr>
          <a:lstStyle/>
          <a:p>
            <a:r>
              <a:rPr lang="en-US" sz="4000" b="1" u="sng" dirty="0"/>
              <a:t>Common pediatric eye conditions</a:t>
            </a:r>
            <a:endParaRPr lang="en-PK" sz="4000" b="1" u="sng" dirty="0"/>
          </a:p>
        </p:txBody>
      </p:sp>
      <p:sp>
        <p:nvSpPr>
          <p:cNvPr id="4" name="Slide Number Placeholder 3">
            <a:extLst>
              <a:ext uri="{FF2B5EF4-FFF2-40B4-BE49-F238E27FC236}">
                <a16:creationId xmlns:a16="http://schemas.microsoft.com/office/drawing/2014/main" id="{49150F32-F430-4415-8E7C-024DDA728DAC}"/>
              </a:ext>
            </a:extLst>
          </p:cNvPr>
          <p:cNvSpPr>
            <a:spLocks noGrp="1"/>
          </p:cNvSpPr>
          <p:nvPr>
            <p:ph type="sldNum" sz="quarter" idx="15"/>
          </p:nvPr>
        </p:nvSpPr>
        <p:spPr/>
        <p:txBody>
          <a:bodyPr/>
          <a:lstStyle/>
          <a:p>
            <a:fld id="{DB591526-1E12-4A92-A174-D38873694E6A}" type="slidenum">
              <a:rPr lang="en-US" smtClean="0"/>
              <a:t>9</a:t>
            </a:fld>
            <a:endParaRPr lang="en-US"/>
          </a:p>
        </p:txBody>
      </p:sp>
    </p:spTree>
    <p:extLst>
      <p:ext uri="{BB962C8B-B14F-4D97-AF65-F5344CB8AC3E}">
        <p14:creationId xmlns:p14="http://schemas.microsoft.com/office/powerpoint/2010/main" val="404531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721</TotalTime>
  <Words>1153</Words>
  <Application>Microsoft Office PowerPoint</Application>
  <PresentationFormat>On-screen Show (4:3)</PresentationFormat>
  <Paragraphs>304</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Constantia</vt:lpstr>
      <vt:lpstr>Wingdings</vt:lpstr>
      <vt:lpstr>Wingdings 2</vt:lpstr>
      <vt:lpstr>Paper</vt:lpstr>
      <vt:lpstr>Pediatric Ophthalmology</vt:lpstr>
      <vt:lpstr>Contents:</vt:lpstr>
      <vt:lpstr>Learning Objectives:</vt:lpstr>
      <vt:lpstr>Eye screening</vt:lpstr>
      <vt:lpstr>Red reflex</vt:lpstr>
      <vt:lpstr>photoscreening</vt:lpstr>
      <vt:lpstr>Comprehensive eye examination</vt:lpstr>
      <vt:lpstr>Visual development and assessment </vt:lpstr>
      <vt:lpstr>Common pediatric eye conditions</vt:lpstr>
      <vt:lpstr>Leukocoria </vt:lpstr>
      <vt:lpstr>1. Congenital cataract </vt:lpstr>
      <vt:lpstr>1. Congenital cataract </vt:lpstr>
      <vt:lpstr>Etiology:</vt:lpstr>
      <vt:lpstr>Visually significant cataract</vt:lpstr>
      <vt:lpstr>Morphological types of congenital cataract</vt:lpstr>
      <vt:lpstr>PowerPoint Presentation</vt:lpstr>
      <vt:lpstr>Treatment: </vt:lpstr>
      <vt:lpstr>Important points:</vt:lpstr>
      <vt:lpstr>Refractive correction</vt:lpstr>
      <vt:lpstr>2. ROP</vt:lpstr>
      <vt:lpstr>2. ROP</vt:lpstr>
      <vt:lpstr>Normal retinal development</vt:lpstr>
      <vt:lpstr>Pathophysiology</vt:lpstr>
      <vt:lpstr>Zones of ROP</vt:lpstr>
      <vt:lpstr>Stages of ROP</vt:lpstr>
      <vt:lpstr>PROPERA Screening Criteria (Pakistan Retinopathy of Prematurity Educational and Research Alliance) </vt:lpstr>
      <vt:lpstr>TREATMENT OPTIONS</vt:lpstr>
      <vt:lpstr>Laser Photocoagulation</vt:lpstr>
      <vt:lpstr>Intravitreal Anti-VEGF</vt:lpstr>
      <vt:lpstr>Pars plana Vitrectomy</vt:lpstr>
      <vt:lpstr>3. Retinoblastoma</vt:lpstr>
      <vt:lpstr>Retinoblastoma</vt:lpstr>
      <vt:lpstr>PowerPoint Presentation</vt:lpstr>
      <vt:lpstr>Types/ growth pattern</vt:lpstr>
      <vt:lpstr>PowerPoint Presentation</vt:lpstr>
      <vt:lpstr>spread</vt:lpstr>
      <vt:lpstr>Clinical presentation</vt:lpstr>
      <vt:lpstr>PowerPoint Presentation</vt:lpstr>
      <vt:lpstr>PowerPoint Presentation</vt:lpstr>
      <vt:lpstr>Investigation </vt:lpstr>
      <vt:lpstr>PowerPoint Presentation</vt:lpstr>
      <vt:lpstr>PowerPoint Presentation</vt:lpstr>
      <vt:lpstr>PowerPoint Presentation</vt:lpstr>
      <vt:lpstr>Treatment</vt:lpstr>
      <vt:lpstr>Medical management:</vt:lpstr>
      <vt:lpstr>Surgical management:</vt:lpstr>
      <vt:lpstr>Rhabdomyoscarcoma</vt:lpstr>
      <vt:lpstr>Rhabdomyoscarcoma</vt:lpstr>
      <vt:lpstr>PowerPoint Presentation</vt:lpstr>
      <vt:lpstr>PowerPoint Presentation</vt:lpstr>
      <vt:lpstr>PowerPoint Presentation</vt:lpstr>
      <vt:lpstr>Treatment</vt:lpstr>
      <vt:lpstr>Research and ethics:</vt:lpstr>
      <vt:lpstr>PowerPoint Presentation</vt:lpstr>
      <vt:lpstr>PowerPoint Presentation</vt:lpstr>
      <vt:lpstr>PowerPoint Presentation</vt:lpstr>
      <vt:lpstr>PowerPoint Presentation</vt:lpstr>
      <vt:lpstr>Artificial intelligence in retinoblastoma:</vt:lpstr>
      <vt:lpstr>EOLA( END OF LECTURE ASSESSMENT)</vt:lpstr>
      <vt:lpstr>EOLA contd: Picture description</vt:lpstr>
      <vt:lpstr>EOLA</vt:lpstr>
      <vt:lpstr>References: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Dr Rida Fatima Jafar</cp:lastModifiedBy>
  <cp:revision>86</cp:revision>
  <dcterms:created xsi:type="dcterms:W3CDTF">2021-11-06T18:07:49Z</dcterms:created>
  <dcterms:modified xsi:type="dcterms:W3CDTF">2025-02-11T05:45:06Z</dcterms:modified>
</cp:coreProperties>
</file>