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65"/>
  </p:notesMasterIdLst>
  <p:sldIdLst>
    <p:sldId id="409" r:id="rId2"/>
    <p:sldId id="410" r:id="rId3"/>
    <p:sldId id="411" r:id="rId4"/>
    <p:sldId id="412" r:id="rId5"/>
    <p:sldId id="413" r:id="rId6"/>
    <p:sldId id="414" r:id="rId7"/>
    <p:sldId id="415" r:id="rId8"/>
    <p:sldId id="256" r:id="rId9"/>
    <p:sldId id="277" r:id="rId10"/>
    <p:sldId id="416" r:id="rId11"/>
    <p:sldId id="257" r:id="rId12"/>
    <p:sldId id="280" r:id="rId13"/>
    <p:sldId id="304" r:id="rId14"/>
    <p:sldId id="274" r:id="rId15"/>
    <p:sldId id="288" r:id="rId16"/>
    <p:sldId id="275" r:id="rId17"/>
    <p:sldId id="314" r:id="rId18"/>
    <p:sldId id="276" r:id="rId19"/>
    <p:sldId id="305" r:id="rId20"/>
    <p:sldId id="279" r:id="rId21"/>
    <p:sldId id="281" r:id="rId22"/>
    <p:sldId id="278" r:id="rId23"/>
    <p:sldId id="282" r:id="rId24"/>
    <p:sldId id="283" r:id="rId25"/>
    <p:sldId id="284" r:id="rId26"/>
    <p:sldId id="285" r:id="rId27"/>
    <p:sldId id="311" r:id="rId28"/>
    <p:sldId id="286" r:id="rId29"/>
    <p:sldId id="287" r:id="rId30"/>
    <p:sldId id="289" r:id="rId31"/>
    <p:sldId id="290" r:id="rId32"/>
    <p:sldId id="417" r:id="rId33"/>
    <p:sldId id="259" r:id="rId34"/>
    <p:sldId id="306" r:id="rId35"/>
    <p:sldId id="313" r:id="rId36"/>
    <p:sldId id="291" r:id="rId37"/>
    <p:sldId id="292" r:id="rId38"/>
    <p:sldId id="293" r:id="rId39"/>
    <p:sldId id="303" r:id="rId40"/>
    <p:sldId id="294" r:id="rId41"/>
    <p:sldId id="307" r:id="rId42"/>
    <p:sldId id="295" r:id="rId43"/>
    <p:sldId id="308" r:id="rId44"/>
    <p:sldId id="312" r:id="rId45"/>
    <p:sldId id="297" r:id="rId46"/>
    <p:sldId id="418" r:id="rId47"/>
    <p:sldId id="315" r:id="rId48"/>
    <p:sldId id="298" r:id="rId49"/>
    <p:sldId id="309" r:id="rId50"/>
    <p:sldId id="310" r:id="rId51"/>
    <p:sldId id="316" r:id="rId52"/>
    <p:sldId id="318" r:id="rId53"/>
    <p:sldId id="317" r:id="rId54"/>
    <p:sldId id="299" r:id="rId55"/>
    <p:sldId id="300" r:id="rId56"/>
    <p:sldId id="301" r:id="rId57"/>
    <p:sldId id="302" r:id="rId58"/>
    <p:sldId id="423" r:id="rId59"/>
    <p:sldId id="424" r:id="rId60"/>
    <p:sldId id="427" r:id="rId61"/>
    <p:sldId id="425" r:id="rId62"/>
    <p:sldId id="426" r:id="rId63"/>
    <p:sldId id="273" r:id="rId6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5pPr>
    <a:lvl6pPr marL="2286000" algn="l" defTabSz="914400" rtl="0" eaLnBrk="1" latinLnBrk="0" hangingPunct="1">
      <a:defRPr kern="1200">
        <a:solidFill>
          <a:schemeClr val="tx1"/>
        </a:solidFill>
        <a:latin typeface="Gill Sans MT" panose="020B0502020104020203" pitchFamily="34" charset="77"/>
        <a:ea typeface="+mn-ea"/>
        <a:cs typeface="+mn-cs"/>
      </a:defRPr>
    </a:lvl6pPr>
    <a:lvl7pPr marL="2743200" algn="l" defTabSz="914400" rtl="0" eaLnBrk="1" latinLnBrk="0" hangingPunct="1">
      <a:defRPr kern="1200">
        <a:solidFill>
          <a:schemeClr val="tx1"/>
        </a:solidFill>
        <a:latin typeface="Gill Sans MT" panose="020B0502020104020203" pitchFamily="34" charset="77"/>
        <a:ea typeface="+mn-ea"/>
        <a:cs typeface="+mn-cs"/>
      </a:defRPr>
    </a:lvl7pPr>
    <a:lvl8pPr marL="3200400" algn="l" defTabSz="914400" rtl="0" eaLnBrk="1" latinLnBrk="0" hangingPunct="1">
      <a:defRPr kern="1200">
        <a:solidFill>
          <a:schemeClr val="tx1"/>
        </a:solidFill>
        <a:latin typeface="Gill Sans MT" panose="020B0502020104020203" pitchFamily="34" charset="77"/>
        <a:ea typeface="+mn-ea"/>
        <a:cs typeface="+mn-cs"/>
      </a:defRPr>
    </a:lvl8pPr>
    <a:lvl9pPr marL="3657600" algn="l" defTabSz="914400" rtl="0" eaLnBrk="1" latinLnBrk="0" hangingPunct="1">
      <a:defRPr kern="1200">
        <a:solidFill>
          <a:schemeClr val="tx1"/>
        </a:solidFill>
        <a:latin typeface="Gill Sans MT" panose="020B0502020104020203" pitchFamily="34"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24" d="100"/>
          <a:sy n="124" d="100"/>
        </p:scale>
        <p:origin x="1064" y="16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B3608-49F8-0540-81B8-0BE06ECFC775}"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931DBCE2-B72F-2442-BE4F-8D733FC9E0CE}">
      <dgm:prSet custT="1"/>
      <dgm:spPr/>
      <dgm:t>
        <a:bodyPr/>
        <a:lstStyle/>
        <a:p>
          <a:r>
            <a:rPr lang="en-US" sz="2400" dirty="0">
              <a:solidFill>
                <a:schemeClr val="bg1"/>
              </a:solidFill>
              <a:latin typeface="Arial" panose="020B0604020202020204" pitchFamily="34" charset="0"/>
              <a:cs typeface="Arial" panose="020B0604020202020204" pitchFamily="34" charset="0"/>
            </a:rPr>
            <a:t>Learning objectives</a:t>
          </a:r>
        </a:p>
      </dgm:t>
    </dgm:pt>
    <dgm:pt modelId="{86E41154-35A0-AA4E-B994-7F421375B2DA}" type="parTrans" cxnId="{878A25DB-203C-7745-B747-00B6905862B0}">
      <dgm:prSet/>
      <dgm:spPr/>
      <dgm:t>
        <a:bodyPr/>
        <a:lstStyle/>
        <a:p>
          <a:endParaRPr lang="en-US"/>
        </a:p>
      </dgm:t>
    </dgm:pt>
    <dgm:pt modelId="{80D13703-1BC0-5A4B-BF6B-5DDF0D6993F2}" type="sibTrans" cxnId="{878A25DB-203C-7745-B747-00B6905862B0}">
      <dgm:prSet/>
      <dgm:spPr/>
      <dgm:t>
        <a:bodyPr/>
        <a:lstStyle/>
        <a:p>
          <a:endParaRPr lang="en-US"/>
        </a:p>
      </dgm:t>
    </dgm:pt>
    <dgm:pt modelId="{C219EFBC-4D7B-944D-B44D-DA52F1F2A85B}">
      <dgm:prSet custT="1"/>
      <dgm:spPr/>
      <dgm:t>
        <a:bodyPr/>
        <a:lstStyle/>
        <a:p>
          <a:r>
            <a:rPr lang="en-US" sz="2400" dirty="0">
              <a:solidFill>
                <a:schemeClr val="bg1"/>
              </a:solidFill>
              <a:latin typeface="Arial" panose="020B0604020202020204" pitchFamily="34" charset="0"/>
              <a:cs typeface="Arial" panose="020B0604020202020204" pitchFamily="34" charset="0"/>
            </a:rPr>
            <a:t>Core concept of subject	80%</a:t>
          </a:r>
        </a:p>
      </dgm:t>
    </dgm:pt>
    <dgm:pt modelId="{C78F6D01-0FE5-A143-A31F-96B30BBE4F3C}" type="parTrans" cxnId="{C0A7F897-34F4-2D4C-AC1E-843F6FC234A3}">
      <dgm:prSet/>
      <dgm:spPr/>
      <dgm:t>
        <a:bodyPr/>
        <a:lstStyle/>
        <a:p>
          <a:endParaRPr lang="en-US"/>
        </a:p>
      </dgm:t>
    </dgm:pt>
    <dgm:pt modelId="{B551D532-4EC6-C341-BA0E-ADCD34854412}" type="sibTrans" cxnId="{C0A7F897-34F4-2D4C-AC1E-843F6FC234A3}">
      <dgm:prSet/>
      <dgm:spPr/>
      <dgm:t>
        <a:bodyPr/>
        <a:lstStyle/>
        <a:p>
          <a:endParaRPr lang="en-US"/>
        </a:p>
      </dgm:t>
    </dgm:pt>
    <dgm:pt modelId="{4B2A2A51-9438-B540-A7C3-02D9682308CB}">
      <dgm:prSet custT="1"/>
      <dgm:spPr/>
      <dgm:t>
        <a:bodyPr/>
        <a:lstStyle/>
        <a:p>
          <a:r>
            <a:rPr lang="en-US" sz="2400" dirty="0">
              <a:solidFill>
                <a:schemeClr val="bg1"/>
              </a:solidFill>
              <a:latin typeface="Arial" panose="020B0604020202020204" pitchFamily="34" charset="0"/>
              <a:cs typeface="Arial" panose="020B0604020202020204" pitchFamily="34" charset="0"/>
            </a:rPr>
            <a:t>Related Anatomy, Pathology(vertical integration 5%)</a:t>
          </a:r>
        </a:p>
      </dgm:t>
    </dgm:pt>
    <dgm:pt modelId="{EE110491-B0A0-AC4C-BB74-D4CA80502725}" type="parTrans" cxnId="{A88D7983-D652-BB45-8E1A-046C31EEB30D}">
      <dgm:prSet/>
      <dgm:spPr/>
      <dgm:t>
        <a:bodyPr/>
        <a:lstStyle/>
        <a:p>
          <a:endParaRPr lang="en-US"/>
        </a:p>
      </dgm:t>
    </dgm:pt>
    <dgm:pt modelId="{BB22FBEF-E8E0-CE40-B6EB-CBED7FFBDCD3}" type="sibTrans" cxnId="{A88D7983-D652-BB45-8E1A-046C31EEB30D}">
      <dgm:prSet/>
      <dgm:spPr/>
      <dgm:t>
        <a:bodyPr/>
        <a:lstStyle/>
        <a:p>
          <a:endParaRPr lang="en-US"/>
        </a:p>
      </dgm:t>
    </dgm:pt>
    <dgm:pt modelId="{091C19AC-62C9-7447-AF3D-9C89B68623CE}">
      <dgm:prSet custT="1"/>
      <dgm:spPr/>
      <dgm:t>
        <a:bodyPr/>
        <a:lstStyle/>
        <a:p>
          <a:r>
            <a:rPr lang="en-US" sz="2400" dirty="0">
              <a:solidFill>
                <a:schemeClr val="bg1"/>
              </a:solidFill>
              <a:latin typeface="Arial" panose="020B0604020202020204" pitchFamily="34" charset="0"/>
              <a:cs typeface="Arial" panose="020B0604020202020204" pitchFamily="34" charset="0"/>
            </a:rPr>
            <a:t>Related Epidemiology (horizontal integration – 10%)</a:t>
          </a:r>
        </a:p>
      </dgm:t>
    </dgm:pt>
    <dgm:pt modelId="{659197F9-EF23-D94F-B304-F907E2DB74EE}" type="parTrans" cxnId="{0AE94E16-7929-C84E-A79F-89D7FCB40A05}">
      <dgm:prSet/>
      <dgm:spPr/>
      <dgm:t>
        <a:bodyPr/>
        <a:lstStyle/>
        <a:p>
          <a:endParaRPr lang="en-US"/>
        </a:p>
      </dgm:t>
    </dgm:pt>
    <dgm:pt modelId="{AD318A03-958A-AE42-AE5C-3AE4C227B47F}" type="sibTrans" cxnId="{0AE94E16-7929-C84E-A79F-89D7FCB40A05}">
      <dgm:prSet/>
      <dgm:spPr/>
      <dgm:t>
        <a:bodyPr/>
        <a:lstStyle/>
        <a:p>
          <a:endParaRPr lang="en-US"/>
        </a:p>
      </dgm:t>
    </dgm:pt>
    <dgm:pt modelId="{5CD05CD8-683A-514C-90E0-5182F6CDB227}">
      <dgm:prSet custT="1"/>
      <dgm:spPr/>
      <dgm:t>
        <a:bodyPr/>
        <a:lstStyle/>
        <a:p>
          <a:r>
            <a:rPr lang="en-US" sz="2400" dirty="0">
              <a:solidFill>
                <a:schemeClr val="bg1"/>
              </a:solidFill>
              <a:latin typeface="Arial" panose="020B0604020202020204" pitchFamily="34" charset="0"/>
              <a:cs typeface="Arial" panose="020B0604020202020204" pitchFamily="34" charset="0"/>
            </a:rPr>
            <a:t>Research article related to topic (3%)  </a:t>
          </a:r>
        </a:p>
      </dgm:t>
    </dgm:pt>
    <dgm:pt modelId="{C5A6ADD9-5E3F-B147-8BD0-E3D899088660}" type="parTrans" cxnId="{89B368A8-A187-DE43-944A-254719C52C5C}">
      <dgm:prSet/>
      <dgm:spPr/>
      <dgm:t>
        <a:bodyPr/>
        <a:lstStyle/>
        <a:p>
          <a:endParaRPr lang="en-US"/>
        </a:p>
      </dgm:t>
    </dgm:pt>
    <dgm:pt modelId="{2C51B4DA-33AD-4344-962C-290F85A6BADC}" type="sibTrans" cxnId="{89B368A8-A187-DE43-944A-254719C52C5C}">
      <dgm:prSet/>
      <dgm:spPr/>
      <dgm:t>
        <a:bodyPr/>
        <a:lstStyle/>
        <a:p>
          <a:endParaRPr lang="en-US"/>
        </a:p>
      </dgm:t>
    </dgm:pt>
    <dgm:pt modelId="{BFBCA9EB-868D-CF42-839B-DF347D1F6C72}">
      <dgm:prSet custT="1"/>
      <dgm:spPr/>
      <dgm:t>
        <a:bodyPr/>
        <a:lstStyle/>
        <a:p>
          <a:r>
            <a:rPr lang="en-US" sz="2400" dirty="0">
              <a:solidFill>
                <a:schemeClr val="bg1"/>
              </a:solidFill>
              <a:latin typeface="Arial" panose="020B0604020202020204" pitchFamily="34" charset="0"/>
              <a:cs typeface="Arial" panose="020B0604020202020204" pitchFamily="34" charset="0"/>
            </a:rPr>
            <a:t>Ethics (2%)</a:t>
          </a:r>
        </a:p>
      </dgm:t>
    </dgm:pt>
    <dgm:pt modelId="{0F1B8D33-6673-8044-A4C0-5787DB48EB81}" type="parTrans" cxnId="{524FF0C3-C804-A04D-B9D3-89B11DD057F4}">
      <dgm:prSet/>
      <dgm:spPr/>
      <dgm:t>
        <a:bodyPr/>
        <a:lstStyle/>
        <a:p>
          <a:endParaRPr lang="en-US"/>
        </a:p>
      </dgm:t>
    </dgm:pt>
    <dgm:pt modelId="{DB47D37C-821F-3A40-8797-86253F3B5CAD}" type="sibTrans" cxnId="{524FF0C3-C804-A04D-B9D3-89B11DD057F4}">
      <dgm:prSet/>
      <dgm:spPr/>
      <dgm:t>
        <a:bodyPr/>
        <a:lstStyle/>
        <a:p>
          <a:endParaRPr lang="en-US"/>
        </a:p>
      </dgm:t>
    </dgm:pt>
    <dgm:pt modelId="{6ACAB888-6809-734B-B065-E2D1A41AD50A}" type="pres">
      <dgm:prSet presAssocID="{3A3B3608-49F8-0540-81B8-0BE06ECFC775}" presName="linear" presStyleCnt="0">
        <dgm:presLayoutVars>
          <dgm:animLvl val="lvl"/>
          <dgm:resizeHandles val="exact"/>
        </dgm:presLayoutVars>
      </dgm:prSet>
      <dgm:spPr/>
    </dgm:pt>
    <dgm:pt modelId="{BF997106-1BC4-D54B-9A07-27D2B06DD46A}" type="pres">
      <dgm:prSet presAssocID="{931DBCE2-B72F-2442-BE4F-8D733FC9E0CE}" presName="parentText" presStyleLbl="node1" presStyleIdx="0" presStyleCnt="6">
        <dgm:presLayoutVars>
          <dgm:chMax val="0"/>
          <dgm:bulletEnabled val="1"/>
        </dgm:presLayoutVars>
      </dgm:prSet>
      <dgm:spPr/>
    </dgm:pt>
    <dgm:pt modelId="{0E98B025-BAA9-A845-9018-5C7E88059426}" type="pres">
      <dgm:prSet presAssocID="{80D13703-1BC0-5A4B-BF6B-5DDF0D6993F2}" presName="spacer" presStyleCnt="0"/>
      <dgm:spPr/>
    </dgm:pt>
    <dgm:pt modelId="{D5ACB9FF-AA74-5C4D-BC7D-7DB3364C7B16}" type="pres">
      <dgm:prSet presAssocID="{C219EFBC-4D7B-944D-B44D-DA52F1F2A85B}" presName="parentText" presStyleLbl="node1" presStyleIdx="1" presStyleCnt="6">
        <dgm:presLayoutVars>
          <dgm:chMax val="0"/>
          <dgm:bulletEnabled val="1"/>
        </dgm:presLayoutVars>
      </dgm:prSet>
      <dgm:spPr/>
    </dgm:pt>
    <dgm:pt modelId="{55BEA677-E359-8348-9B39-4BFDA6327323}" type="pres">
      <dgm:prSet presAssocID="{B551D532-4EC6-C341-BA0E-ADCD34854412}" presName="spacer" presStyleCnt="0"/>
      <dgm:spPr/>
    </dgm:pt>
    <dgm:pt modelId="{F80BD160-F353-EE46-9010-DD89583F5AC7}" type="pres">
      <dgm:prSet presAssocID="{4B2A2A51-9438-B540-A7C3-02D9682308CB}" presName="parentText" presStyleLbl="node1" presStyleIdx="2" presStyleCnt="6">
        <dgm:presLayoutVars>
          <dgm:chMax val="0"/>
          <dgm:bulletEnabled val="1"/>
        </dgm:presLayoutVars>
      </dgm:prSet>
      <dgm:spPr/>
    </dgm:pt>
    <dgm:pt modelId="{0DF089C1-329E-9247-A441-D6D53516A774}" type="pres">
      <dgm:prSet presAssocID="{BB22FBEF-E8E0-CE40-B6EB-CBED7FFBDCD3}" presName="spacer" presStyleCnt="0"/>
      <dgm:spPr/>
    </dgm:pt>
    <dgm:pt modelId="{167755E5-178F-B842-81C7-0F102DC2E37D}" type="pres">
      <dgm:prSet presAssocID="{091C19AC-62C9-7447-AF3D-9C89B68623CE}" presName="parentText" presStyleLbl="node1" presStyleIdx="3" presStyleCnt="6">
        <dgm:presLayoutVars>
          <dgm:chMax val="0"/>
          <dgm:bulletEnabled val="1"/>
        </dgm:presLayoutVars>
      </dgm:prSet>
      <dgm:spPr/>
    </dgm:pt>
    <dgm:pt modelId="{58AE6B31-F157-5B42-A51A-2678D70E3B98}" type="pres">
      <dgm:prSet presAssocID="{AD318A03-958A-AE42-AE5C-3AE4C227B47F}" presName="spacer" presStyleCnt="0"/>
      <dgm:spPr/>
    </dgm:pt>
    <dgm:pt modelId="{C015C3E0-E520-A941-9739-13A1E1009394}" type="pres">
      <dgm:prSet presAssocID="{5CD05CD8-683A-514C-90E0-5182F6CDB227}" presName="parentText" presStyleLbl="node1" presStyleIdx="4" presStyleCnt="6">
        <dgm:presLayoutVars>
          <dgm:chMax val="0"/>
          <dgm:bulletEnabled val="1"/>
        </dgm:presLayoutVars>
      </dgm:prSet>
      <dgm:spPr/>
    </dgm:pt>
    <dgm:pt modelId="{011E7440-7601-FB4E-8BA8-BA9EF37EBB1D}" type="pres">
      <dgm:prSet presAssocID="{2C51B4DA-33AD-4344-962C-290F85A6BADC}" presName="spacer" presStyleCnt="0"/>
      <dgm:spPr/>
    </dgm:pt>
    <dgm:pt modelId="{85C8DD90-8182-BA4B-BAAC-9D0EAF5FAC11}" type="pres">
      <dgm:prSet presAssocID="{BFBCA9EB-868D-CF42-839B-DF347D1F6C72}" presName="parentText" presStyleLbl="node1" presStyleIdx="5" presStyleCnt="6">
        <dgm:presLayoutVars>
          <dgm:chMax val="0"/>
          <dgm:bulletEnabled val="1"/>
        </dgm:presLayoutVars>
      </dgm:prSet>
      <dgm:spPr/>
    </dgm:pt>
  </dgm:ptLst>
  <dgm:cxnLst>
    <dgm:cxn modelId="{012D1409-C453-D646-9469-1B9D50971959}" type="presOf" srcId="{5CD05CD8-683A-514C-90E0-5182F6CDB227}" destId="{C015C3E0-E520-A941-9739-13A1E1009394}" srcOrd="0" destOrd="0" presId="urn:microsoft.com/office/officeart/2005/8/layout/vList2"/>
    <dgm:cxn modelId="{0AE94E16-7929-C84E-A79F-89D7FCB40A05}" srcId="{3A3B3608-49F8-0540-81B8-0BE06ECFC775}" destId="{091C19AC-62C9-7447-AF3D-9C89B68623CE}" srcOrd="3" destOrd="0" parTransId="{659197F9-EF23-D94F-B304-F907E2DB74EE}" sibTransId="{AD318A03-958A-AE42-AE5C-3AE4C227B47F}"/>
    <dgm:cxn modelId="{89823B47-95D5-AE46-9A2C-AEF0AF7FA8C2}" type="presOf" srcId="{BFBCA9EB-868D-CF42-839B-DF347D1F6C72}" destId="{85C8DD90-8182-BA4B-BAAC-9D0EAF5FAC11}" srcOrd="0" destOrd="0" presId="urn:microsoft.com/office/officeart/2005/8/layout/vList2"/>
    <dgm:cxn modelId="{23C8A66E-60F7-1546-8F8B-5DE44E4086F8}" type="presOf" srcId="{091C19AC-62C9-7447-AF3D-9C89B68623CE}" destId="{167755E5-178F-B842-81C7-0F102DC2E37D}" srcOrd="0" destOrd="0" presId="urn:microsoft.com/office/officeart/2005/8/layout/vList2"/>
    <dgm:cxn modelId="{EA5CD97C-7FCA-1E4D-91A6-F176ACAB50FB}" type="presOf" srcId="{931DBCE2-B72F-2442-BE4F-8D733FC9E0CE}" destId="{BF997106-1BC4-D54B-9A07-27D2B06DD46A}" srcOrd="0" destOrd="0" presId="urn:microsoft.com/office/officeart/2005/8/layout/vList2"/>
    <dgm:cxn modelId="{49234881-5B51-974D-9805-CAE0DC8D076D}" type="presOf" srcId="{3A3B3608-49F8-0540-81B8-0BE06ECFC775}" destId="{6ACAB888-6809-734B-B065-E2D1A41AD50A}" srcOrd="0" destOrd="0" presId="urn:microsoft.com/office/officeart/2005/8/layout/vList2"/>
    <dgm:cxn modelId="{A88D7983-D652-BB45-8E1A-046C31EEB30D}" srcId="{3A3B3608-49F8-0540-81B8-0BE06ECFC775}" destId="{4B2A2A51-9438-B540-A7C3-02D9682308CB}" srcOrd="2" destOrd="0" parTransId="{EE110491-B0A0-AC4C-BB74-D4CA80502725}" sibTransId="{BB22FBEF-E8E0-CE40-B6EB-CBED7FFBDCD3}"/>
    <dgm:cxn modelId="{C0A7F897-34F4-2D4C-AC1E-843F6FC234A3}" srcId="{3A3B3608-49F8-0540-81B8-0BE06ECFC775}" destId="{C219EFBC-4D7B-944D-B44D-DA52F1F2A85B}" srcOrd="1" destOrd="0" parTransId="{C78F6D01-0FE5-A143-A31F-96B30BBE4F3C}" sibTransId="{B551D532-4EC6-C341-BA0E-ADCD34854412}"/>
    <dgm:cxn modelId="{3604B999-6C1B-F04F-9585-D9D70DDA9B05}" type="presOf" srcId="{4B2A2A51-9438-B540-A7C3-02D9682308CB}" destId="{F80BD160-F353-EE46-9010-DD89583F5AC7}" srcOrd="0" destOrd="0" presId="urn:microsoft.com/office/officeart/2005/8/layout/vList2"/>
    <dgm:cxn modelId="{C0EFF5A3-FB18-A643-97ED-ED894A21E3EA}" type="presOf" srcId="{C219EFBC-4D7B-944D-B44D-DA52F1F2A85B}" destId="{D5ACB9FF-AA74-5C4D-BC7D-7DB3364C7B16}" srcOrd="0" destOrd="0" presId="urn:microsoft.com/office/officeart/2005/8/layout/vList2"/>
    <dgm:cxn modelId="{89B368A8-A187-DE43-944A-254719C52C5C}" srcId="{3A3B3608-49F8-0540-81B8-0BE06ECFC775}" destId="{5CD05CD8-683A-514C-90E0-5182F6CDB227}" srcOrd="4" destOrd="0" parTransId="{C5A6ADD9-5E3F-B147-8BD0-E3D899088660}" sibTransId="{2C51B4DA-33AD-4344-962C-290F85A6BADC}"/>
    <dgm:cxn modelId="{524FF0C3-C804-A04D-B9D3-89B11DD057F4}" srcId="{3A3B3608-49F8-0540-81B8-0BE06ECFC775}" destId="{BFBCA9EB-868D-CF42-839B-DF347D1F6C72}" srcOrd="5" destOrd="0" parTransId="{0F1B8D33-6673-8044-A4C0-5787DB48EB81}" sibTransId="{DB47D37C-821F-3A40-8797-86253F3B5CAD}"/>
    <dgm:cxn modelId="{878A25DB-203C-7745-B747-00B6905862B0}" srcId="{3A3B3608-49F8-0540-81B8-0BE06ECFC775}" destId="{931DBCE2-B72F-2442-BE4F-8D733FC9E0CE}" srcOrd="0" destOrd="0" parTransId="{86E41154-35A0-AA4E-B994-7F421375B2DA}" sibTransId="{80D13703-1BC0-5A4B-BF6B-5DDF0D6993F2}"/>
    <dgm:cxn modelId="{5E2EB367-1E86-F840-997E-FF5AF98EA6B9}" type="presParOf" srcId="{6ACAB888-6809-734B-B065-E2D1A41AD50A}" destId="{BF997106-1BC4-D54B-9A07-27D2B06DD46A}" srcOrd="0" destOrd="0" presId="urn:microsoft.com/office/officeart/2005/8/layout/vList2"/>
    <dgm:cxn modelId="{9742262F-4190-8245-A856-1CA153130118}" type="presParOf" srcId="{6ACAB888-6809-734B-B065-E2D1A41AD50A}" destId="{0E98B025-BAA9-A845-9018-5C7E88059426}" srcOrd="1" destOrd="0" presId="urn:microsoft.com/office/officeart/2005/8/layout/vList2"/>
    <dgm:cxn modelId="{80746D44-0F6B-CA45-B13F-FB9FBF321903}" type="presParOf" srcId="{6ACAB888-6809-734B-B065-E2D1A41AD50A}" destId="{D5ACB9FF-AA74-5C4D-BC7D-7DB3364C7B16}" srcOrd="2" destOrd="0" presId="urn:microsoft.com/office/officeart/2005/8/layout/vList2"/>
    <dgm:cxn modelId="{F02D413D-81BB-8F47-B379-0593FBD86634}" type="presParOf" srcId="{6ACAB888-6809-734B-B065-E2D1A41AD50A}" destId="{55BEA677-E359-8348-9B39-4BFDA6327323}" srcOrd="3" destOrd="0" presId="urn:microsoft.com/office/officeart/2005/8/layout/vList2"/>
    <dgm:cxn modelId="{00D4F6E1-A005-6246-AEB5-8515320497CE}" type="presParOf" srcId="{6ACAB888-6809-734B-B065-E2D1A41AD50A}" destId="{F80BD160-F353-EE46-9010-DD89583F5AC7}" srcOrd="4" destOrd="0" presId="urn:microsoft.com/office/officeart/2005/8/layout/vList2"/>
    <dgm:cxn modelId="{E8F03075-F25A-0147-B14C-45EA17A94279}" type="presParOf" srcId="{6ACAB888-6809-734B-B065-E2D1A41AD50A}" destId="{0DF089C1-329E-9247-A441-D6D53516A774}" srcOrd="5" destOrd="0" presId="urn:microsoft.com/office/officeart/2005/8/layout/vList2"/>
    <dgm:cxn modelId="{407C3F76-4333-4F41-8C79-04B5EDFA72EA}" type="presParOf" srcId="{6ACAB888-6809-734B-B065-E2D1A41AD50A}" destId="{167755E5-178F-B842-81C7-0F102DC2E37D}" srcOrd="6" destOrd="0" presId="urn:microsoft.com/office/officeart/2005/8/layout/vList2"/>
    <dgm:cxn modelId="{034B161B-E8DD-1E48-81D7-89CBCD89560E}" type="presParOf" srcId="{6ACAB888-6809-734B-B065-E2D1A41AD50A}" destId="{58AE6B31-F157-5B42-A51A-2678D70E3B98}" srcOrd="7" destOrd="0" presId="urn:microsoft.com/office/officeart/2005/8/layout/vList2"/>
    <dgm:cxn modelId="{2F7C18DD-096D-D743-80E0-66598414A8F0}" type="presParOf" srcId="{6ACAB888-6809-734B-B065-E2D1A41AD50A}" destId="{C015C3E0-E520-A941-9739-13A1E1009394}" srcOrd="8" destOrd="0" presId="urn:microsoft.com/office/officeart/2005/8/layout/vList2"/>
    <dgm:cxn modelId="{3ECA1FEE-0EDC-F649-ACE1-8C905882F17F}" type="presParOf" srcId="{6ACAB888-6809-734B-B065-E2D1A41AD50A}" destId="{011E7440-7601-FB4E-8BA8-BA9EF37EBB1D}" srcOrd="9" destOrd="0" presId="urn:microsoft.com/office/officeart/2005/8/layout/vList2"/>
    <dgm:cxn modelId="{62709FFE-799B-3B4B-83D5-FC0D3A1213D5}" type="presParOf" srcId="{6ACAB888-6809-734B-B065-E2D1A41AD50A}" destId="{85C8DD90-8182-BA4B-BAAC-9D0EAF5FAC1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A8D531-C2A6-3441-BBAC-8F8BD78CA1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351E554-A677-B142-AAD5-B5F8EFEEFC6B}">
      <dgm:prSet custT="1"/>
      <dgm:spPr/>
      <dgm:t>
        <a:bodyPr/>
        <a:lstStyle/>
        <a:p>
          <a:r>
            <a:rPr lang="en-US" sz="2800" b="0" dirty="0"/>
            <a:t>Diagnostic Nasal Endoscopy</a:t>
          </a:r>
        </a:p>
      </dgm:t>
    </dgm:pt>
    <dgm:pt modelId="{A5A974C4-296C-D746-8394-F131A0D3F028}" type="parTrans" cxnId="{7A19C953-C8B1-2749-9F5F-23EBD4B34886}">
      <dgm:prSet/>
      <dgm:spPr/>
      <dgm:t>
        <a:bodyPr/>
        <a:lstStyle/>
        <a:p>
          <a:endParaRPr lang="en-US"/>
        </a:p>
      </dgm:t>
    </dgm:pt>
    <dgm:pt modelId="{DE1A502E-E4EB-3C41-89CF-948ECC053F73}" type="sibTrans" cxnId="{7A19C953-C8B1-2749-9F5F-23EBD4B34886}">
      <dgm:prSet/>
      <dgm:spPr/>
      <dgm:t>
        <a:bodyPr/>
        <a:lstStyle/>
        <a:p>
          <a:endParaRPr lang="en-US"/>
        </a:p>
      </dgm:t>
    </dgm:pt>
    <dgm:pt modelId="{29445BFD-1DC5-5A4D-896C-B31E093748F8}">
      <dgm:prSet custT="1"/>
      <dgm:spPr/>
      <dgm:t>
        <a:bodyPr/>
        <a:lstStyle/>
        <a:p>
          <a:r>
            <a:rPr lang="en-US" sz="2800" b="0" dirty="0"/>
            <a:t>X-ray PNS (Waters view)</a:t>
          </a:r>
        </a:p>
      </dgm:t>
    </dgm:pt>
    <dgm:pt modelId="{E3C31870-07DF-F447-9A6D-506C32097A05}" type="parTrans" cxnId="{3BDF54E0-3964-D641-83B8-ECA1638B7810}">
      <dgm:prSet/>
      <dgm:spPr/>
      <dgm:t>
        <a:bodyPr/>
        <a:lstStyle/>
        <a:p>
          <a:endParaRPr lang="en-US"/>
        </a:p>
      </dgm:t>
    </dgm:pt>
    <dgm:pt modelId="{1C8D15FE-F260-6441-9252-F3C65B81AD24}" type="sibTrans" cxnId="{3BDF54E0-3964-D641-83B8-ECA1638B7810}">
      <dgm:prSet/>
      <dgm:spPr/>
      <dgm:t>
        <a:bodyPr/>
        <a:lstStyle/>
        <a:p>
          <a:endParaRPr lang="en-US"/>
        </a:p>
      </dgm:t>
    </dgm:pt>
    <dgm:pt modelId="{33A055F6-3BC7-774A-B11F-DF86392E34AD}">
      <dgm:prSet custT="1"/>
      <dgm:spPr/>
      <dgm:t>
        <a:bodyPr/>
        <a:lstStyle/>
        <a:p>
          <a:r>
            <a:rPr lang="en-US" sz="2800" b="0" dirty="0"/>
            <a:t>CT scan PNS (coronal cuts)</a:t>
          </a:r>
        </a:p>
      </dgm:t>
    </dgm:pt>
    <dgm:pt modelId="{98284D8A-EC1F-274C-8F8C-7DCE66044A6B}" type="parTrans" cxnId="{BD16BC40-B052-F542-8124-B52585B6F41A}">
      <dgm:prSet/>
      <dgm:spPr/>
      <dgm:t>
        <a:bodyPr/>
        <a:lstStyle/>
        <a:p>
          <a:endParaRPr lang="en-US"/>
        </a:p>
      </dgm:t>
    </dgm:pt>
    <dgm:pt modelId="{71962A8B-7BB5-C644-99A0-557897845929}" type="sibTrans" cxnId="{BD16BC40-B052-F542-8124-B52585B6F41A}">
      <dgm:prSet/>
      <dgm:spPr/>
      <dgm:t>
        <a:bodyPr/>
        <a:lstStyle/>
        <a:p>
          <a:endParaRPr lang="en-US"/>
        </a:p>
      </dgm:t>
    </dgm:pt>
    <dgm:pt modelId="{7D2B58EE-777F-654B-A4F4-9209386C8811}" type="pres">
      <dgm:prSet presAssocID="{C4A8D531-C2A6-3441-BBAC-8F8BD78CA1A1}" presName="linear" presStyleCnt="0">
        <dgm:presLayoutVars>
          <dgm:animLvl val="lvl"/>
          <dgm:resizeHandles val="exact"/>
        </dgm:presLayoutVars>
      </dgm:prSet>
      <dgm:spPr/>
    </dgm:pt>
    <dgm:pt modelId="{113B6C3A-7B3E-274C-B843-372B7E551761}" type="pres">
      <dgm:prSet presAssocID="{C351E554-A677-B142-AAD5-B5F8EFEEFC6B}" presName="parentText" presStyleLbl="node1" presStyleIdx="0" presStyleCnt="3">
        <dgm:presLayoutVars>
          <dgm:chMax val="0"/>
          <dgm:bulletEnabled val="1"/>
        </dgm:presLayoutVars>
      </dgm:prSet>
      <dgm:spPr/>
    </dgm:pt>
    <dgm:pt modelId="{C7F264F0-D1CE-3C42-84B5-62C978CB6FAA}" type="pres">
      <dgm:prSet presAssocID="{DE1A502E-E4EB-3C41-89CF-948ECC053F73}" presName="spacer" presStyleCnt="0"/>
      <dgm:spPr/>
    </dgm:pt>
    <dgm:pt modelId="{4B462FB7-A0A8-2347-A252-497C3D82361B}" type="pres">
      <dgm:prSet presAssocID="{29445BFD-1DC5-5A4D-896C-B31E093748F8}" presName="parentText" presStyleLbl="node1" presStyleIdx="1" presStyleCnt="3">
        <dgm:presLayoutVars>
          <dgm:chMax val="0"/>
          <dgm:bulletEnabled val="1"/>
        </dgm:presLayoutVars>
      </dgm:prSet>
      <dgm:spPr/>
    </dgm:pt>
    <dgm:pt modelId="{C506B2C0-105B-AA47-88B8-C91BD0414D04}" type="pres">
      <dgm:prSet presAssocID="{1C8D15FE-F260-6441-9252-F3C65B81AD24}" presName="spacer" presStyleCnt="0"/>
      <dgm:spPr/>
    </dgm:pt>
    <dgm:pt modelId="{A3FB55AD-ADED-B342-812F-B4A063F48570}" type="pres">
      <dgm:prSet presAssocID="{33A055F6-3BC7-774A-B11F-DF86392E34AD}" presName="parentText" presStyleLbl="node1" presStyleIdx="2" presStyleCnt="3">
        <dgm:presLayoutVars>
          <dgm:chMax val="0"/>
          <dgm:bulletEnabled val="1"/>
        </dgm:presLayoutVars>
      </dgm:prSet>
      <dgm:spPr/>
    </dgm:pt>
  </dgm:ptLst>
  <dgm:cxnLst>
    <dgm:cxn modelId="{BD16BC40-B052-F542-8124-B52585B6F41A}" srcId="{C4A8D531-C2A6-3441-BBAC-8F8BD78CA1A1}" destId="{33A055F6-3BC7-774A-B11F-DF86392E34AD}" srcOrd="2" destOrd="0" parTransId="{98284D8A-EC1F-274C-8F8C-7DCE66044A6B}" sibTransId="{71962A8B-7BB5-C644-99A0-557897845929}"/>
    <dgm:cxn modelId="{7A19C953-C8B1-2749-9F5F-23EBD4B34886}" srcId="{C4A8D531-C2A6-3441-BBAC-8F8BD78CA1A1}" destId="{C351E554-A677-B142-AAD5-B5F8EFEEFC6B}" srcOrd="0" destOrd="0" parTransId="{A5A974C4-296C-D746-8394-F131A0D3F028}" sibTransId="{DE1A502E-E4EB-3C41-89CF-948ECC053F73}"/>
    <dgm:cxn modelId="{99B4DF63-B25C-F842-9BF4-D9693FCF95B2}" type="presOf" srcId="{C4A8D531-C2A6-3441-BBAC-8F8BD78CA1A1}" destId="{7D2B58EE-777F-654B-A4F4-9209386C8811}" srcOrd="0" destOrd="0" presId="urn:microsoft.com/office/officeart/2005/8/layout/vList2"/>
    <dgm:cxn modelId="{78EB2C6E-6ACF-FF42-BD53-20ACA984D7C9}" type="presOf" srcId="{29445BFD-1DC5-5A4D-896C-B31E093748F8}" destId="{4B462FB7-A0A8-2347-A252-497C3D82361B}" srcOrd="0" destOrd="0" presId="urn:microsoft.com/office/officeart/2005/8/layout/vList2"/>
    <dgm:cxn modelId="{9EFD8EA2-C2FF-D344-9389-BD291592DEAE}" type="presOf" srcId="{33A055F6-3BC7-774A-B11F-DF86392E34AD}" destId="{A3FB55AD-ADED-B342-812F-B4A063F48570}" srcOrd="0" destOrd="0" presId="urn:microsoft.com/office/officeart/2005/8/layout/vList2"/>
    <dgm:cxn modelId="{8FBDEBDE-1A8C-9549-A475-86E0B6D5FEDC}" type="presOf" srcId="{C351E554-A677-B142-AAD5-B5F8EFEEFC6B}" destId="{113B6C3A-7B3E-274C-B843-372B7E551761}" srcOrd="0" destOrd="0" presId="urn:microsoft.com/office/officeart/2005/8/layout/vList2"/>
    <dgm:cxn modelId="{3BDF54E0-3964-D641-83B8-ECA1638B7810}" srcId="{C4A8D531-C2A6-3441-BBAC-8F8BD78CA1A1}" destId="{29445BFD-1DC5-5A4D-896C-B31E093748F8}" srcOrd="1" destOrd="0" parTransId="{E3C31870-07DF-F447-9A6D-506C32097A05}" sibTransId="{1C8D15FE-F260-6441-9252-F3C65B81AD24}"/>
    <dgm:cxn modelId="{D0D04FCF-5738-D645-8EED-ECF4D2F2F3FD}" type="presParOf" srcId="{7D2B58EE-777F-654B-A4F4-9209386C8811}" destId="{113B6C3A-7B3E-274C-B843-372B7E551761}" srcOrd="0" destOrd="0" presId="urn:microsoft.com/office/officeart/2005/8/layout/vList2"/>
    <dgm:cxn modelId="{3E65AA63-986E-C646-8A8C-BF6ACE664A6C}" type="presParOf" srcId="{7D2B58EE-777F-654B-A4F4-9209386C8811}" destId="{C7F264F0-D1CE-3C42-84B5-62C978CB6FAA}" srcOrd="1" destOrd="0" presId="urn:microsoft.com/office/officeart/2005/8/layout/vList2"/>
    <dgm:cxn modelId="{96561EF5-E3A0-A44D-BF82-465287A36D7D}" type="presParOf" srcId="{7D2B58EE-777F-654B-A4F4-9209386C8811}" destId="{4B462FB7-A0A8-2347-A252-497C3D82361B}" srcOrd="2" destOrd="0" presId="urn:microsoft.com/office/officeart/2005/8/layout/vList2"/>
    <dgm:cxn modelId="{DE8E5B61-E0A8-9E49-8246-943D88167057}" type="presParOf" srcId="{7D2B58EE-777F-654B-A4F4-9209386C8811}" destId="{C506B2C0-105B-AA47-88B8-C91BD0414D04}" srcOrd="3" destOrd="0" presId="urn:microsoft.com/office/officeart/2005/8/layout/vList2"/>
    <dgm:cxn modelId="{8DC677F9-A21E-CF48-8B4F-EB4DD472C885}" type="presParOf" srcId="{7D2B58EE-777F-654B-A4F4-9209386C8811}" destId="{A3FB55AD-ADED-B342-812F-B4A063F485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442EA7-DAC8-C842-BD27-48DE22E9AD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D7D915-AAEB-8C43-968E-E4662ECEC05F}">
      <dgm:prSet custT="1"/>
      <dgm:spPr/>
      <dgm:t>
        <a:bodyPr/>
        <a:lstStyle/>
        <a:p>
          <a:r>
            <a:rPr lang="en-US" sz="2800" b="0" dirty="0"/>
            <a:t>Antibiotics (pre &amp; post operatively)</a:t>
          </a:r>
        </a:p>
      </dgm:t>
    </dgm:pt>
    <dgm:pt modelId="{4E1BA130-7B1A-5D44-A618-5C191387DA95}" type="parTrans" cxnId="{6CED167E-01CD-B84B-99B1-34F7860AD0E4}">
      <dgm:prSet/>
      <dgm:spPr/>
      <dgm:t>
        <a:bodyPr/>
        <a:lstStyle/>
        <a:p>
          <a:endParaRPr lang="en-US"/>
        </a:p>
      </dgm:t>
    </dgm:pt>
    <dgm:pt modelId="{C4E18916-BA1B-E440-9D0D-B07034E5B0DF}" type="sibTrans" cxnId="{6CED167E-01CD-B84B-99B1-34F7860AD0E4}">
      <dgm:prSet/>
      <dgm:spPr/>
      <dgm:t>
        <a:bodyPr/>
        <a:lstStyle/>
        <a:p>
          <a:endParaRPr lang="en-US"/>
        </a:p>
      </dgm:t>
    </dgm:pt>
    <dgm:pt modelId="{30693B69-3A12-674F-AD55-F4FB9B3F9F8A}">
      <dgm:prSet custT="1"/>
      <dgm:spPr/>
      <dgm:t>
        <a:bodyPr/>
        <a:lstStyle/>
        <a:p>
          <a:r>
            <a:rPr lang="en-US" sz="2800" b="0" dirty="0"/>
            <a:t>F.E.S.S. (avulsion polypectomy with middle 			meatal antrostomy)</a:t>
          </a:r>
        </a:p>
      </dgm:t>
    </dgm:pt>
    <dgm:pt modelId="{07408201-45B0-634D-B240-2B8A910E6948}" type="parTrans" cxnId="{2402BCCA-A29B-7241-86F8-F3BF2DBD8232}">
      <dgm:prSet/>
      <dgm:spPr/>
      <dgm:t>
        <a:bodyPr/>
        <a:lstStyle/>
        <a:p>
          <a:endParaRPr lang="en-US"/>
        </a:p>
      </dgm:t>
    </dgm:pt>
    <dgm:pt modelId="{FE8B42B1-6C6B-2849-9CAB-19A5847765EF}" type="sibTrans" cxnId="{2402BCCA-A29B-7241-86F8-F3BF2DBD8232}">
      <dgm:prSet/>
      <dgm:spPr/>
      <dgm:t>
        <a:bodyPr/>
        <a:lstStyle/>
        <a:p>
          <a:endParaRPr lang="en-US"/>
        </a:p>
      </dgm:t>
    </dgm:pt>
    <dgm:pt modelId="{F41B1DFD-B532-D444-B2AC-4901EBA4EDC5}">
      <dgm:prSet custT="1"/>
      <dgm:spPr/>
      <dgm:t>
        <a:bodyPr/>
        <a:lstStyle/>
        <a:p>
          <a:r>
            <a:rPr lang="en-US" sz="2800" b="0" dirty="0"/>
            <a:t>Caldwell – Luc operation (for recurrence)</a:t>
          </a:r>
        </a:p>
      </dgm:t>
    </dgm:pt>
    <dgm:pt modelId="{1902AFBD-4554-D34D-B457-2BC716213A88}" type="parTrans" cxnId="{AC48B55B-4894-754A-A622-0B5D5C19CB5F}">
      <dgm:prSet/>
      <dgm:spPr/>
      <dgm:t>
        <a:bodyPr/>
        <a:lstStyle/>
        <a:p>
          <a:endParaRPr lang="en-US"/>
        </a:p>
      </dgm:t>
    </dgm:pt>
    <dgm:pt modelId="{3D03DBAB-2338-1642-93C3-9C79E1421C1D}" type="sibTrans" cxnId="{AC48B55B-4894-754A-A622-0B5D5C19CB5F}">
      <dgm:prSet/>
      <dgm:spPr/>
      <dgm:t>
        <a:bodyPr/>
        <a:lstStyle/>
        <a:p>
          <a:endParaRPr lang="en-US"/>
        </a:p>
      </dgm:t>
    </dgm:pt>
    <dgm:pt modelId="{F71FCB0B-66A2-B94D-BDF6-C28E591D67EA}" type="pres">
      <dgm:prSet presAssocID="{13442EA7-DAC8-C842-BD27-48DE22E9ADA5}" presName="linear" presStyleCnt="0">
        <dgm:presLayoutVars>
          <dgm:animLvl val="lvl"/>
          <dgm:resizeHandles val="exact"/>
        </dgm:presLayoutVars>
      </dgm:prSet>
      <dgm:spPr/>
    </dgm:pt>
    <dgm:pt modelId="{69884CA9-2B00-6A44-9F75-717AC9BFE925}" type="pres">
      <dgm:prSet presAssocID="{C7D7D915-AAEB-8C43-968E-E4662ECEC05F}" presName="parentText" presStyleLbl="node1" presStyleIdx="0" presStyleCnt="3">
        <dgm:presLayoutVars>
          <dgm:chMax val="0"/>
          <dgm:bulletEnabled val="1"/>
        </dgm:presLayoutVars>
      </dgm:prSet>
      <dgm:spPr/>
    </dgm:pt>
    <dgm:pt modelId="{DAA32E3D-E470-1841-B779-E5D2387FC812}" type="pres">
      <dgm:prSet presAssocID="{C4E18916-BA1B-E440-9D0D-B07034E5B0DF}" presName="spacer" presStyleCnt="0"/>
      <dgm:spPr/>
    </dgm:pt>
    <dgm:pt modelId="{6E1079C0-1700-0541-82AD-7045330071DB}" type="pres">
      <dgm:prSet presAssocID="{30693B69-3A12-674F-AD55-F4FB9B3F9F8A}" presName="parentText" presStyleLbl="node1" presStyleIdx="1" presStyleCnt="3">
        <dgm:presLayoutVars>
          <dgm:chMax val="0"/>
          <dgm:bulletEnabled val="1"/>
        </dgm:presLayoutVars>
      </dgm:prSet>
      <dgm:spPr/>
    </dgm:pt>
    <dgm:pt modelId="{036FC568-606C-3C40-BB1D-F5DA1DA2963F}" type="pres">
      <dgm:prSet presAssocID="{FE8B42B1-6C6B-2849-9CAB-19A5847765EF}" presName="spacer" presStyleCnt="0"/>
      <dgm:spPr/>
    </dgm:pt>
    <dgm:pt modelId="{CF018259-9588-724C-BD60-018BE715C158}" type="pres">
      <dgm:prSet presAssocID="{F41B1DFD-B532-D444-B2AC-4901EBA4EDC5}" presName="parentText" presStyleLbl="node1" presStyleIdx="2" presStyleCnt="3">
        <dgm:presLayoutVars>
          <dgm:chMax val="0"/>
          <dgm:bulletEnabled val="1"/>
        </dgm:presLayoutVars>
      </dgm:prSet>
      <dgm:spPr/>
    </dgm:pt>
  </dgm:ptLst>
  <dgm:cxnLst>
    <dgm:cxn modelId="{74105C3C-6EE7-4046-9175-1F58C1EFF5A5}" type="presOf" srcId="{30693B69-3A12-674F-AD55-F4FB9B3F9F8A}" destId="{6E1079C0-1700-0541-82AD-7045330071DB}" srcOrd="0" destOrd="0" presId="urn:microsoft.com/office/officeart/2005/8/layout/vList2"/>
    <dgm:cxn modelId="{9358A951-5478-1F46-89EE-3726DEC019D8}" type="presOf" srcId="{F41B1DFD-B532-D444-B2AC-4901EBA4EDC5}" destId="{CF018259-9588-724C-BD60-018BE715C158}" srcOrd="0" destOrd="0" presId="urn:microsoft.com/office/officeart/2005/8/layout/vList2"/>
    <dgm:cxn modelId="{AC48B55B-4894-754A-A622-0B5D5C19CB5F}" srcId="{13442EA7-DAC8-C842-BD27-48DE22E9ADA5}" destId="{F41B1DFD-B532-D444-B2AC-4901EBA4EDC5}" srcOrd="2" destOrd="0" parTransId="{1902AFBD-4554-D34D-B457-2BC716213A88}" sibTransId="{3D03DBAB-2338-1642-93C3-9C79E1421C1D}"/>
    <dgm:cxn modelId="{6CED167E-01CD-B84B-99B1-34F7860AD0E4}" srcId="{13442EA7-DAC8-C842-BD27-48DE22E9ADA5}" destId="{C7D7D915-AAEB-8C43-968E-E4662ECEC05F}" srcOrd="0" destOrd="0" parTransId="{4E1BA130-7B1A-5D44-A618-5C191387DA95}" sibTransId="{C4E18916-BA1B-E440-9D0D-B07034E5B0DF}"/>
    <dgm:cxn modelId="{C134A97E-7392-E944-BFE5-975059B55438}" type="presOf" srcId="{13442EA7-DAC8-C842-BD27-48DE22E9ADA5}" destId="{F71FCB0B-66A2-B94D-BDF6-C28E591D67EA}" srcOrd="0" destOrd="0" presId="urn:microsoft.com/office/officeart/2005/8/layout/vList2"/>
    <dgm:cxn modelId="{B7B863B9-B545-7843-B16A-5A33B06DFFC5}" type="presOf" srcId="{C7D7D915-AAEB-8C43-968E-E4662ECEC05F}" destId="{69884CA9-2B00-6A44-9F75-717AC9BFE925}" srcOrd="0" destOrd="0" presId="urn:microsoft.com/office/officeart/2005/8/layout/vList2"/>
    <dgm:cxn modelId="{2402BCCA-A29B-7241-86F8-F3BF2DBD8232}" srcId="{13442EA7-DAC8-C842-BD27-48DE22E9ADA5}" destId="{30693B69-3A12-674F-AD55-F4FB9B3F9F8A}" srcOrd="1" destOrd="0" parTransId="{07408201-45B0-634D-B240-2B8A910E6948}" sibTransId="{FE8B42B1-6C6B-2849-9CAB-19A5847765EF}"/>
    <dgm:cxn modelId="{007A608F-6108-1847-B9C9-1A9D274FF932}" type="presParOf" srcId="{F71FCB0B-66A2-B94D-BDF6-C28E591D67EA}" destId="{69884CA9-2B00-6A44-9F75-717AC9BFE925}" srcOrd="0" destOrd="0" presId="urn:microsoft.com/office/officeart/2005/8/layout/vList2"/>
    <dgm:cxn modelId="{027F76DD-F33F-B94C-92CC-B153093C3FA9}" type="presParOf" srcId="{F71FCB0B-66A2-B94D-BDF6-C28E591D67EA}" destId="{DAA32E3D-E470-1841-B779-E5D2387FC812}" srcOrd="1" destOrd="0" presId="urn:microsoft.com/office/officeart/2005/8/layout/vList2"/>
    <dgm:cxn modelId="{38F03D4E-75E4-9141-B9C0-E19890D64DD0}" type="presParOf" srcId="{F71FCB0B-66A2-B94D-BDF6-C28E591D67EA}" destId="{6E1079C0-1700-0541-82AD-7045330071DB}" srcOrd="2" destOrd="0" presId="urn:microsoft.com/office/officeart/2005/8/layout/vList2"/>
    <dgm:cxn modelId="{474887FB-F5D8-E343-B71F-2A3C975B91BA}" type="presParOf" srcId="{F71FCB0B-66A2-B94D-BDF6-C28E591D67EA}" destId="{036FC568-606C-3C40-BB1D-F5DA1DA2963F}" srcOrd="3" destOrd="0" presId="urn:microsoft.com/office/officeart/2005/8/layout/vList2"/>
    <dgm:cxn modelId="{9EE24869-8BE8-FC49-9B12-B5014EEA593F}" type="presParOf" srcId="{F71FCB0B-66A2-B94D-BDF6-C28E591D67EA}" destId="{CF018259-9588-724C-BD60-018BE715C15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4813A8-1BC7-314E-8341-9A338D0DE2E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ABD92C9-51D9-0549-892C-7AD8FDE9ED68}">
      <dgm:prSet custT="1"/>
      <dgm:spPr/>
      <dgm:t>
        <a:bodyPr/>
        <a:lstStyle/>
        <a:p>
          <a:r>
            <a:rPr lang="en-US" sz="2800" b="0" dirty="0"/>
            <a:t>Complete removal of all parts</a:t>
          </a:r>
        </a:p>
      </dgm:t>
    </dgm:pt>
    <dgm:pt modelId="{5C6A4C02-7A00-854E-AC10-74040D1BC212}" type="parTrans" cxnId="{E85E15BB-DADB-CC40-9CE0-8AC8BCC3F6C0}">
      <dgm:prSet/>
      <dgm:spPr/>
      <dgm:t>
        <a:bodyPr/>
        <a:lstStyle/>
        <a:p>
          <a:endParaRPr lang="en-US"/>
        </a:p>
      </dgm:t>
    </dgm:pt>
    <dgm:pt modelId="{C5AD644B-1BDB-F34F-8D21-D83EF53DABEB}" type="sibTrans" cxnId="{E85E15BB-DADB-CC40-9CE0-8AC8BCC3F6C0}">
      <dgm:prSet/>
      <dgm:spPr/>
      <dgm:t>
        <a:bodyPr/>
        <a:lstStyle/>
        <a:p>
          <a:endParaRPr lang="en-US"/>
        </a:p>
      </dgm:t>
    </dgm:pt>
    <dgm:pt modelId="{794F536E-9723-6346-94B0-67ACE87ED756}">
      <dgm:prSet custT="1"/>
      <dgm:spPr/>
      <dgm:t>
        <a:bodyPr/>
        <a:lstStyle/>
        <a:p>
          <a:r>
            <a:rPr lang="en-US" sz="2800" b="0" dirty="0"/>
            <a:t>Wide middle meatal antrostomy (widening of maxillary sinus ostium)</a:t>
          </a:r>
        </a:p>
      </dgm:t>
    </dgm:pt>
    <dgm:pt modelId="{DCCBFBA9-0BE0-4543-93F7-CB388D636BA5}" type="parTrans" cxnId="{793A8C9A-D651-2247-BC09-0732D07481C1}">
      <dgm:prSet/>
      <dgm:spPr/>
      <dgm:t>
        <a:bodyPr/>
        <a:lstStyle/>
        <a:p>
          <a:endParaRPr lang="en-US"/>
        </a:p>
      </dgm:t>
    </dgm:pt>
    <dgm:pt modelId="{30061C85-3064-D942-B6C9-180CB65C479B}" type="sibTrans" cxnId="{793A8C9A-D651-2247-BC09-0732D07481C1}">
      <dgm:prSet/>
      <dgm:spPr/>
      <dgm:t>
        <a:bodyPr/>
        <a:lstStyle/>
        <a:p>
          <a:endParaRPr lang="en-US"/>
        </a:p>
      </dgm:t>
    </dgm:pt>
    <dgm:pt modelId="{C2C94A35-F2CF-B241-A78C-833FF12A9E33}">
      <dgm:prSet custT="1"/>
      <dgm:spPr/>
      <dgm:t>
        <a:bodyPr/>
        <a:lstStyle/>
        <a:p>
          <a:r>
            <a:rPr lang="en-US" sz="2800" b="0" dirty="0"/>
            <a:t>Post-operative antibiotics</a:t>
          </a:r>
          <a:endParaRPr lang="en-US" sz="3600" b="0" dirty="0"/>
        </a:p>
      </dgm:t>
    </dgm:pt>
    <dgm:pt modelId="{AD118503-F1DF-0E43-BD77-C4778FE0F648}" type="parTrans" cxnId="{3EA55310-84A1-294A-B8B4-74D73D4DF3AC}">
      <dgm:prSet/>
      <dgm:spPr/>
      <dgm:t>
        <a:bodyPr/>
        <a:lstStyle/>
        <a:p>
          <a:endParaRPr lang="en-US"/>
        </a:p>
      </dgm:t>
    </dgm:pt>
    <dgm:pt modelId="{0B88B5B6-3FA8-FD4B-89BC-D418B7EAF354}" type="sibTrans" cxnId="{3EA55310-84A1-294A-B8B4-74D73D4DF3AC}">
      <dgm:prSet/>
      <dgm:spPr/>
      <dgm:t>
        <a:bodyPr/>
        <a:lstStyle/>
        <a:p>
          <a:endParaRPr lang="en-US"/>
        </a:p>
      </dgm:t>
    </dgm:pt>
    <dgm:pt modelId="{426DEB9B-591D-CE47-9980-5B6F71486EF0}" type="pres">
      <dgm:prSet presAssocID="{F34813A8-1BC7-314E-8341-9A338D0DE2E2}" presName="linear" presStyleCnt="0">
        <dgm:presLayoutVars>
          <dgm:animLvl val="lvl"/>
          <dgm:resizeHandles val="exact"/>
        </dgm:presLayoutVars>
      </dgm:prSet>
      <dgm:spPr/>
    </dgm:pt>
    <dgm:pt modelId="{051DDC64-98DC-6A44-AEC5-9151DC70668A}" type="pres">
      <dgm:prSet presAssocID="{0ABD92C9-51D9-0549-892C-7AD8FDE9ED68}" presName="parentText" presStyleLbl="node1" presStyleIdx="0" presStyleCnt="3">
        <dgm:presLayoutVars>
          <dgm:chMax val="0"/>
          <dgm:bulletEnabled val="1"/>
        </dgm:presLayoutVars>
      </dgm:prSet>
      <dgm:spPr/>
    </dgm:pt>
    <dgm:pt modelId="{E90FC3D5-D798-274F-9098-EECDE7944185}" type="pres">
      <dgm:prSet presAssocID="{C5AD644B-1BDB-F34F-8D21-D83EF53DABEB}" presName="spacer" presStyleCnt="0"/>
      <dgm:spPr/>
    </dgm:pt>
    <dgm:pt modelId="{55AD205B-44D0-B746-8E63-2576F5145CDE}" type="pres">
      <dgm:prSet presAssocID="{794F536E-9723-6346-94B0-67ACE87ED756}" presName="parentText" presStyleLbl="node1" presStyleIdx="1" presStyleCnt="3">
        <dgm:presLayoutVars>
          <dgm:chMax val="0"/>
          <dgm:bulletEnabled val="1"/>
        </dgm:presLayoutVars>
      </dgm:prSet>
      <dgm:spPr/>
    </dgm:pt>
    <dgm:pt modelId="{CCC541F1-9067-D746-A1D7-9F45C77E9BEA}" type="pres">
      <dgm:prSet presAssocID="{30061C85-3064-D942-B6C9-180CB65C479B}" presName="spacer" presStyleCnt="0"/>
      <dgm:spPr/>
    </dgm:pt>
    <dgm:pt modelId="{77257D95-CEAA-C248-9368-E589DCA212BD}" type="pres">
      <dgm:prSet presAssocID="{C2C94A35-F2CF-B241-A78C-833FF12A9E33}" presName="parentText" presStyleLbl="node1" presStyleIdx="2" presStyleCnt="3">
        <dgm:presLayoutVars>
          <dgm:chMax val="0"/>
          <dgm:bulletEnabled val="1"/>
        </dgm:presLayoutVars>
      </dgm:prSet>
      <dgm:spPr/>
    </dgm:pt>
  </dgm:ptLst>
  <dgm:cxnLst>
    <dgm:cxn modelId="{3EA55310-84A1-294A-B8B4-74D73D4DF3AC}" srcId="{F34813A8-1BC7-314E-8341-9A338D0DE2E2}" destId="{C2C94A35-F2CF-B241-A78C-833FF12A9E33}" srcOrd="2" destOrd="0" parTransId="{AD118503-F1DF-0E43-BD77-C4778FE0F648}" sibTransId="{0B88B5B6-3FA8-FD4B-89BC-D418B7EAF354}"/>
    <dgm:cxn modelId="{793A8C9A-D651-2247-BC09-0732D07481C1}" srcId="{F34813A8-1BC7-314E-8341-9A338D0DE2E2}" destId="{794F536E-9723-6346-94B0-67ACE87ED756}" srcOrd="1" destOrd="0" parTransId="{DCCBFBA9-0BE0-4543-93F7-CB388D636BA5}" sibTransId="{30061C85-3064-D942-B6C9-180CB65C479B}"/>
    <dgm:cxn modelId="{313EECA5-0AC5-5340-ABE9-2D6975CA0E61}" type="presOf" srcId="{0ABD92C9-51D9-0549-892C-7AD8FDE9ED68}" destId="{051DDC64-98DC-6A44-AEC5-9151DC70668A}" srcOrd="0" destOrd="0" presId="urn:microsoft.com/office/officeart/2005/8/layout/vList2"/>
    <dgm:cxn modelId="{07F9F8AB-4E32-BB41-8A43-A354AA7B3A91}" type="presOf" srcId="{C2C94A35-F2CF-B241-A78C-833FF12A9E33}" destId="{77257D95-CEAA-C248-9368-E589DCA212BD}" srcOrd="0" destOrd="0" presId="urn:microsoft.com/office/officeart/2005/8/layout/vList2"/>
    <dgm:cxn modelId="{4CFEABB8-8F38-DF4F-A5C4-AAA63A1F46E0}" type="presOf" srcId="{794F536E-9723-6346-94B0-67ACE87ED756}" destId="{55AD205B-44D0-B746-8E63-2576F5145CDE}" srcOrd="0" destOrd="0" presId="urn:microsoft.com/office/officeart/2005/8/layout/vList2"/>
    <dgm:cxn modelId="{E85E15BB-DADB-CC40-9CE0-8AC8BCC3F6C0}" srcId="{F34813A8-1BC7-314E-8341-9A338D0DE2E2}" destId="{0ABD92C9-51D9-0549-892C-7AD8FDE9ED68}" srcOrd="0" destOrd="0" parTransId="{5C6A4C02-7A00-854E-AC10-74040D1BC212}" sibTransId="{C5AD644B-1BDB-F34F-8D21-D83EF53DABEB}"/>
    <dgm:cxn modelId="{4EFB0FF6-603C-5648-A9E9-ED9B0312ACE6}" type="presOf" srcId="{F34813A8-1BC7-314E-8341-9A338D0DE2E2}" destId="{426DEB9B-591D-CE47-9980-5B6F71486EF0}" srcOrd="0" destOrd="0" presId="urn:microsoft.com/office/officeart/2005/8/layout/vList2"/>
    <dgm:cxn modelId="{37EF0809-73F1-0E4F-9648-4D3E60B83CCA}" type="presParOf" srcId="{426DEB9B-591D-CE47-9980-5B6F71486EF0}" destId="{051DDC64-98DC-6A44-AEC5-9151DC70668A}" srcOrd="0" destOrd="0" presId="urn:microsoft.com/office/officeart/2005/8/layout/vList2"/>
    <dgm:cxn modelId="{5D8849BA-0211-4D48-88D9-E8457A533BD4}" type="presParOf" srcId="{426DEB9B-591D-CE47-9980-5B6F71486EF0}" destId="{E90FC3D5-D798-274F-9098-EECDE7944185}" srcOrd="1" destOrd="0" presId="urn:microsoft.com/office/officeart/2005/8/layout/vList2"/>
    <dgm:cxn modelId="{6052F411-AEA6-0040-B50A-E0252C426BE9}" type="presParOf" srcId="{426DEB9B-591D-CE47-9980-5B6F71486EF0}" destId="{55AD205B-44D0-B746-8E63-2576F5145CDE}" srcOrd="2" destOrd="0" presId="urn:microsoft.com/office/officeart/2005/8/layout/vList2"/>
    <dgm:cxn modelId="{3634903D-8EFF-9A43-AC86-C94F63F8F147}" type="presParOf" srcId="{426DEB9B-591D-CE47-9980-5B6F71486EF0}" destId="{CCC541F1-9067-D746-A1D7-9F45C77E9BEA}" srcOrd="3" destOrd="0" presId="urn:microsoft.com/office/officeart/2005/8/layout/vList2"/>
    <dgm:cxn modelId="{D22E90F2-7C21-5941-949F-E7EE77B37C07}" type="presParOf" srcId="{426DEB9B-591D-CE47-9980-5B6F71486EF0}" destId="{77257D95-CEAA-C248-9368-E589DCA212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46DCEF-9B71-5F43-889F-2071BE1FE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D4C93DE-14BF-D349-93EF-0E84DEEF8E3A}">
      <dgm:prSet/>
      <dgm:spPr/>
      <dgm:t>
        <a:bodyPr/>
        <a:lstStyle/>
        <a:p>
          <a:r>
            <a:rPr lang="en-US"/>
            <a:t>A middle aged man presented with sneezing, rhinorrhea, and bilateral nasal obstruction. O/E there were grape like structures visible in both nasal cavities.</a:t>
          </a:r>
        </a:p>
      </dgm:t>
    </dgm:pt>
    <dgm:pt modelId="{C439F059-BFCA-9548-805C-FDE39B2E2125}" type="parTrans" cxnId="{15D074DB-E1A6-6A40-BB87-51E7A13DB565}">
      <dgm:prSet/>
      <dgm:spPr/>
      <dgm:t>
        <a:bodyPr/>
        <a:lstStyle/>
        <a:p>
          <a:endParaRPr lang="en-US"/>
        </a:p>
      </dgm:t>
    </dgm:pt>
    <dgm:pt modelId="{AE90477E-CA3C-0046-AB59-E0BBD1F0ABCC}" type="sibTrans" cxnId="{15D074DB-E1A6-6A40-BB87-51E7A13DB565}">
      <dgm:prSet/>
      <dgm:spPr/>
      <dgm:t>
        <a:bodyPr/>
        <a:lstStyle/>
        <a:p>
          <a:endParaRPr lang="en-US"/>
        </a:p>
      </dgm:t>
    </dgm:pt>
    <dgm:pt modelId="{2CF61D98-C8F6-3B4E-B0EB-949C9710A6BD}">
      <dgm:prSet/>
      <dgm:spPr/>
      <dgm:t>
        <a:bodyPr/>
        <a:lstStyle/>
        <a:p>
          <a:r>
            <a:rPr lang="en-US" dirty="0"/>
            <a:t>What is your probable diagnosis?</a:t>
          </a:r>
        </a:p>
      </dgm:t>
    </dgm:pt>
    <dgm:pt modelId="{DE78AF96-BFA6-0A46-BBDF-91D0EE9FC305}" type="parTrans" cxnId="{4D50DC26-1E4A-8849-A8C7-766701042A4C}">
      <dgm:prSet/>
      <dgm:spPr/>
      <dgm:t>
        <a:bodyPr/>
        <a:lstStyle/>
        <a:p>
          <a:endParaRPr lang="en-US"/>
        </a:p>
      </dgm:t>
    </dgm:pt>
    <dgm:pt modelId="{A0E8A9C0-BD2D-3D4E-BF3B-987352E9607A}" type="sibTrans" cxnId="{4D50DC26-1E4A-8849-A8C7-766701042A4C}">
      <dgm:prSet/>
      <dgm:spPr/>
      <dgm:t>
        <a:bodyPr/>
        <a:lstStyle/>
        <a:p>
          <a:endParaRPr lang="en-US"/>
        </a:p>
      </dgm:t>
    </dgm:pt>
    <dgm:pt modelId="{C4E26F95-7AD6-594D-90D3-76C765A25577}">
      <dgm:prSet/>
      <dgm:spPr/>
      <dgm:t>
        <a:bodyPr/>
        <a:lstStyle/>
        <a:p>
          <a:r>
            <a:rPr lang="en-US" dirty="0"/>
            <a:t>How will you manage the patient?</a:t>
          </a:r>
        </a:p>
      </dgm:t>
    </dgm:pt>
    <dgm:pt modelId="{4975B3F2-163A-0A44-ACBE-B569C5E66D9A}" type="parTrans" cxnId="{BC9122B0-1028-AE4C-9131-A693D8EE0D2A}">
      <dgm:prSet/>
      <dgm:spPr/>
      <dgm:t>
        <a:bodyPr/>
        <a:lstStyle/>
        <a:p>
          <a:endParaRPr lang="en-US"/>
        </a:p>
      </dgm:t>
    </dgm:pt>
    <dgm:pt modelId="{A61E583C-6794-094A-A41D-8DB8E63775EA}" type="sibTrans" cxnId="{BC9122B0-1028-AE4C-9131-A693D8EE0D2A}">
      <dgm:prSet/>
      <dgm:spPr/>
      <dgm:t>
        <a:bodyPr/>
        <a:lstStyle/>
        <a:p>
          <a:endParaRPr lang="en-US"/>
        </a:p>
      </dgm:t>
    </dgm:pt>
    <dgm:pt modelId="{DBDD947E-87D7-1540-BBAB-2A2B2B11E28C}" type="pres">
      <dgm:prSet presAssocID="{F846DCEF-9B71-5F43-889F-2071BE1FE92E}" presName="linear" presStyleCnt="0">
        <dgm:presLayoutVars>
          <dgm:animLvl val="lvl"/>
          <dgm:resizeHandles val="exact"/>
        </dgm:presLayoutVars>
      </dgm:prSet>
      <dgm:spPr/>
    </dgm:pt>
    <dgm:pt modelId="{72386E66-B7A7-CF49-95A6-3A0F06A3D4E9}" type="pres">
      <dgm:prSet presAssocID="{5D4C93DE-14BF-D349-93EF-0E84DEEF8E3A}" presName="parentText" presStyleLbl="node1" presStyleIdx="0" presStyleCnt="1">
        <dgm:presLayoutVars>
          <dgm:chMax val="0"/>
          <dgm:bulletEnabled val="1"/>
        </dgm:presLayoutVars>
      </dgm:prSet>
      <dgm:spPr/>
    </dgm:pt>
    <dgm:pt modelId="{B3CB5B56-BE66-C540-8A6D-2ABE398707FD}" type="pres">
      <dgm:prSet presAssocID="{5D4C93DE-14BF-D349-93EF-0E84DEEF8E3A}" presName="childText" presStyleLbl="revTx" presStyleIdx="0" presStyleCnt="1">
        <dgm:presLayoutVars>
          <dgm:bulletEnabled val="1"/>
        </dgm:presLayoutVars>
      </dgm:prSet>
      <dgm:spPr/>
    </dgm:pt>
  </dgm:ptLst>
  <dgm:cxnLst>
    <dgm:cxn modelId="{4D50DC26-1E4A-8849-A8C7-766701042A4C}" srcId="{5D4C93DE-14BF-D349-93EF-0E84DEEF8E3A}" destId="{2CF61D98-C8F6-3B4E-B0EB-949C9710A6BD}" srcOrd="0" destOrd="0" parTransId="{DE78AF96-BFA6-0A46-BBDF-91D0EE9FC305}" sibTransId="{A0E8A9C0-BD2D-3D4E-BF3B-987352E9607A}"/>
    <dgm:cxn modelId="{865E3550-2F71-674C-B181-D19D902AFDF3}" type="presOf" srcId="{C4E26F95-7AD6-594D-90D3-76C765A25577}" destId="{B3CB5B56-BE66-C540-8A6D-2ABE398707FD}" srcOrd="0" destOrd="1" presId="urn:microsoft.com/office/officeart/2005/8/layout/vList2"/>
    <dgm:cxn modelId="{A1178A7E-6073-0E4C-AAC9-97485CED89D7}" type="presOf" srcId="{F846DCEF-9B71-5F43-889F-2071BE1FE92E}" destId="{DBDD947E-87D7-1540-BBAB-2A2B2B11E28C}" srcOrd="0" destOrd="0" presId="urn:microsoft.com/office/officeart/2005/8/layout/vList2"/>
    <dgm:cxn modelId="{DA1742AD-A0C4-CD48-8F5F-5D1B8BC2D706}" type="presOf" srcId="{5D4C93DE-14BF-D349-93EF-0E84DEEF8E3A}" destId="{72386E66-B7A7-CF49-95A6-3A0F06A3D4E9}" srcOrd="0" destOrd="0" presId="urn:microsoft.com/office/officeart/2005/8/layout/vList2"/>
    <dgm:cxn modelId="{BC9122B0-1028-AE4C-9131-A693D8EE0D2A}" srcId="{5D4C93DE-14BF-D349-93EF-0E84DEEF8E3A}" destId="{C4E26F95-7AD6-594D-90D3-76C765A25577}" srcOrd="1" destOrd="0" parTransId="{4975B3F2-163A-0A44-ACBE-B569C5E66D9A}" sibTransId="{A61E583C-6794-094A-A41D-8DB8E63775EA}"/>
    <dgm:cxn modelId="{15D074DB-E1A6-6A40-BB87-51E7A13DB565}" srcId="{F846DCEF-9B71-5F43-889F-2071BE1FE92E}" destId="{5D4C93DE-14BF-D349-93EF-0E84DEEF8E3A}" srcOrd="0" destOrd="0" parTransId="{C439F059-BFCA-9548-805C-FDE39B2E2125}" sibTransId="{AE90477E-CA3C-0046-AB59-E0BBD1F0ABCC}"/>
    <dgm:cxn modelId="{2A804DE5-5FAA-5B46-98BE-0319976F21C8}" type="presOf" srcId="{2CF61D98-C8F6-3B4E-B0EB-949C9710A6BD}" destId="{B3CB5B56-BE66-C540-8A6D-2ABE398707FD}" srcOrd="0" destOrd="0" presId="urn:microsoft.com/office/officeart/2005/8/layout/vList2"/>
    <dgm:cxn modelId="{D04AC63E-0404-9644-B0A2-BCC24AD382BF}" type="presParOf" srcId="{DBDD947E-87D7-1540-BBAB-2A2B2B11E28C}" destId="{72386E66-B7A7-CF49-95A6-3A0F06A3D4E9}" srcOrd="0" destOrd="0" presId="urn:microsoft.com/office/officeart/2005/8/layout/vList2"/>
    <dgm:cxn modelId="{BBA7A276-D73D-C643-87C0-7E1D035DF1BC}" type="presParOf" srcId="{DBDD947E-87D7-1540-BBAB-2A2B2B11E28C}" destId="{B3CB5B56-BE66-C540-8A6D-2ABE398707F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79FD02-381E-9744-B252-EBDBFB43F6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B1BC88-5D48-0540-8F0F-58397096A6D1}">
      <dgm:prSet custT="1"/>
      <dgm:spPr/>
      <dgm:t>
        <a:bodyPr/>
        <a:lstStyle/>
        <a:p>
          <a:r>
            <a:rPr lang="en-US" sz="2800" b="0" dirty="0"/>
            <a:t>Adult patient</a:t>
          </a:r>
        </a:p>
      </dgm:t>
    </dgm:pt>
    <dgm:pt modelId="{6573366F-8E43-5A4F-83AF-722AE30608D2}" type="parTrans" cxnId="{928B200C-71D3-DC44-9C6A-7F3A6215D84B}">
      <dgm:prSet/>
      <dgm:spPr/>
      <dgm:t>
        <a:bodyPr/>
        <a:lstStyle/>
        <a:p>
          <a:endParaRPr lang="en-US"/>
        </a:p>
      </dgm:t>
    </dgm:pt>
    <dgm:pt modelId="{47CD47DB-E14C-5545-A16A-3BC632BB6B3F}" type="sibTrans" cxnId="{928B200C-71D3-DC44-9C6A-7F3A6215D84B}">
      <dgm:prSet/>
      <dgm:spPr/>
      <dgm:t>
        <a:bodyPr/>
        <a:lstStyle/>
        <a:p>
          <a:endParaRPr lang="en-US"/>
        </a:p>
      </dgm:t>
    </dgm:pt>
    <dgm:pt modelId="{D8EC8E44-D0D2-C549-AEEB-54870E6C9615}">
      <dgm:prSet custT="1"/>
      <dgm:spPr/>
      <dgm:t>
        <a:bodyPr/>
        <a:lstStyle/>
        <a:p>
          <a:r>
            <a:rPr lang="en-US" sz="2800" b="0" dirty="0"/>
            <a:t>Bilateral nasal obstruction</a:t>
          </a:r>
        </a:p>
      </dgm:t>
    </dgm:pt>
    <dgm:pt modelId="{7F11694F-F69E-2A47-ADFB-D301D0196851}" type="parTrans" cxnId="{41BFAA9B-99DD-AC4C-BC87-AD0EE57AD18F}">
      <dgm:prSet/>
      <dgm:spPr/>
      <dgm:t>
        <a:bodyPr/>
        <a:lstStyle/>
        <a:p>
          <a:endParaRPr lang="en-US"/>
        </a:p>
      </dgm:t>
    </dgm:pt>
    <dgm:pt modelId="{536C738B-30B3-474D-9379-7FA86BED9DB7}" type="sibTrans" cxnId="{41BFAA9B-99DD-AC4C-BC87-AD0EE57AD18F}">
      <dgm:prSet/>
      <dgm:spPr/>
      <dgm:t>
        <a:bodyPr/>
        <a:lstStyle/>
        <a:p>
          <a:endParaRPr lang="en-US"/>
        </a:p>
      </dgm:t>
    </dgm:pt>
    <dgm:pt modelId="{81D002E1-A3F7-C645-8E1B-9F94448BE4E4}">
      <dgm:prSet custT="1"/>
      <dgm:spPr/>
      <dgm:t>
        <a:bodyPr/>
        <a:lstStyle/>
        <a:p>
          <a:r>
            <a:rPr lang="en-US" sz="2800" b="0" dirty="0"/>
            <a:t>Bilateral watery nasal discharge</a:t>
          </a:r>
        </a:p>
      </dgm:t>
    </dgm:pt>
    <dgm:pt modelId="{5EBA856B-E873-744B-99AF-D8A69FD597CD}" type="parTrans" cxnId="{BA19ECCD-26FD-EE4E-8FC7-E32A6DF7832F}">
      <dgm:prSet/>
      <dgm:spPr/>
      <dgm:t>
        <a:bodyPr/>
        <a:lstStyle/>
        <a:p>
          <a:endParaRPr lang="en-US"/>
        </a:p>
      </dgm:t>
    </dgm:pt>
    <dgm:pt modelId="{DA3E7BFC-B343-E94B-B5EB-1D12B7033E07}" type="sibTrans" cxnId="{BA19ECCD-26FD-EE4E-8FC7-E32A6DF7832F}">
      <dgm:prSet/>
      <dgm:spPr/>
      <dgm:t>
        <a:bodyPr/>
        <a:lstStyle/>
        <a:p>
          <a:endParaRPr lang="en-US"/>
        </a:p>
      </dgm:t>
    </dgm:pt>
    <dgm:pt modelId="{0190B908-8F92-EB47-ACD3-59AF36FE783A}">
      <dgm:prSet custT="1"/>
      <dgm:spPr/>
      <dgm:t>
        <a:bodyPr/>
        <a:lstStyle/>
        <a:p>
          <a:r>
            <a:rPr lang="en-US" sz="2800" b="0" dirty="0"/>
            <a:t>Excessive, paroxysmal sneezing</a:t>
          </a:r>
        </a:p>
      </dgm:t>
    </dgm:pt>
    <dgm:pt modelId="{069D7581-5549-C84F-B73D-053304A962BC}" type="parTrans" cxnId="{18CA3617-B8E6-2B45-95F0-7BA943F73C4F}">
      <dgm:prSet/>
      <dgm:spPr/>
      <dgm:t>
        <a:bodyPr/>
        <a:lstStyle/>
        <a:p>
          <a:endParaRPr lang="en-US"/>
        </a:p>
      </dgm:t>
    </dgm:pt>
    <dgm:pt modelId="{71EA59BF-C6A1-9D49-B7DF-72E417A58C58}" type="sibTrans" cxnId="{18CA3617-B8E6-2B45-95F0-7BA943F73C4F}">
      <dgm:prSet/>
      <dgm:spPr/>
      <dgm:t>
        <a:bodyPr/>
        <a:lstStyle/>
        <a:p>
          <a:endParaRPr lang="en-US"/>
        </a:p>
      </dgm:t>
    </dgm:pt>
    <dgm:pt modelId="{FC37E4AE-5830-4744-856D-8754F0F3F7B8}" type="pres">
      <dgm:prSet presAssocID="{BA79FD02-381E-9744-B252-EBDBFB43F655}" presName="linear" presStyleCnt="0">
        <dgm:presLayoutVars>
          <dgm:animLvl val="lvl"/>
          <dgm:resizeHandles val="exact"/>
        </dgm:presLayoutVars>
      </dgm:prSet>
      <dgm:spPr/>
    </dgm:pt>
    <dgm:pt modelId="{85B8108E-766E-2D4E-B1CD-9FA06C249CED}" type="pres">
      <dgm:prSet presAssocID="{A6B1BC88-5D48-0540-8F0F-58397096A6D1}" presName="parentText" presStyleLbl="node1" presStyleIdx="0" presStyleCnt="1">
        <dgm:presLayoutVars>
          <dgm:chMax val="0"/>
          <dgm:bulletEnabled val="1"/>
        </dgm:presLayoutVars>
      </dgm:prSet>
      <dgm:spPr/>
    </dgm:pt>
    <dgm:pt modelId="{26798DC0-6288-D040-88BB-9F38E4A9BB1D}" type="pres">
      <dgm:prSet presAssocID="{A6B1BC88-5D48-0540-8F0F-58397096A6D1}" presName="childText" presStyleLbl="revTx" presStyleIdx="0" presStyleCnt="1">
        <dgm:presLayoutVars>
          <dgm:bulletEnabled val="1"/>
        </dgm:presLayoutVars>
      </dgm:prSet>
      <dgm:spPr/>
    </dgm:pt>
  </dgm:ptLst>
  <dgm:cxnLst>
    <dgm:cxn modelId="{928B200C-71D3-DC44-9C6A-7F3A6215D84B}" srcId="{BA79FD02-381E-9744-B252-EBDBFB43F655}" destId="{A6B1BC88-5D48-0540-8F0F-58397096A6D1}" srcOrd="0" destOrd="0" parTransId="{6573366F-8E43-5A4F-83AF-722AE30608D2}" sibTransId="{47CD47DB-E14C-5545-A16A-3BC632BB6B3F}"/>
    <dgm:cxn modelId="{18CA3617-B8E6-2B45-95F0-7BA943F73C4F}" srcId="{A6B1BC88-5D48-0540-8F0F-58397096A6D1}" destId="{0190B908-8F92-EB47-ACD3-59AF36FE783A}" srcOrd="2" destOrd="0" parTransId="{069D7581-5549-C84F-B73D-053304A962BC}" sibTransId="{71EA59BF-C6A1-9D49-B7DF-72E417A58C58}"/>
    <dgm:cxn modelId="{FBBF7A2E-8C7F-BF46-AAA5-FC59049D3B2D}" type="presOf" srcId="{BA79FD02-381E-9744-B252-EBDBFB43F655}" destId="{FC37E4AE-5830-4744-856D-8754F0F3F7B8}" srcOrd="0" destOrd="0" presId="urn:microsoft.com/office/officeart/2005/8/layout/vList2"/>
    <dgm:cxn modelId="{11C71A70-8D0C-F340-BEDD-80809C0F3956}" type="presOf" srcId="{81D002E1-A3F7-C645-8E1B-9F94448BE4E4}" destId="{26798DC0-6288-D040-88BB-9F38E4A9BB1D}" srcOrd="0" destOrd="1" presId="urn:microsoft.com/office/officeart/2005/8/layout/vList2"/>
    <dgm:cxn modelId="{D9AE747E-74F3-3643-B3E3-CF502FF6CF3F}" type="presOf" srcId="{D8EC8E44-D0D2-C549-AEEB-54870E6C9615}" destId="{26798DC0-6288-D040-88BB-9F38E4A9BB1D}" srcOrd="0" destOrd="0" presId="urn:microsoft.com/office/officeart/2005/8/layout/vList2"/>
    <dgm:cxn modelId="{41BFAA9B-99DD-AC4C-BC87-AD0EE57AD18F}" srcId="{A6B1BC88-5D48-0540-8F0F-58397096A6D1}" destId="{D8EC8E44-D0D2-C549-AEEB-54870E6C9615}" srcOrd="0" destOrd="0" parTransId="{7F11694F-F69E-2A47-ADFB-D301D0196851}" sibTransId="{536C738B-30B3-474D-9379-7FA86BED9DB7}"/>
    <dgm:cxn modelId="{55DC4EB3-2304-A64B-BE6F-E7AAD197AAE1}" type="presOf" srcId="{0190B908-8F92-EB47-ACD3-59AF36FE783A}" destId="{26798DC0-6288-D040-88BB-9F38E4A9BB1D}" srcOrd="0" destOrd="2" presId="urn:microsoft.com/office/officeart/2005/8/layout/vList2"/>
    <dgm:cxn modelId="{83E970B7-8C42-6442-A30F-11A84BE181C9}" type="presOf" srcId="{A6B1BC88-5D48-0540-8F0F-58397096A6D1}" destId="{85B8108E-766E-2D4E-B1CD-9FA06C249CED}" srcOrd="0" destOrd="0" presId="urn:microsoft.com/office/officeart/2005/8/layout/vList2"/>
    <dgm:cxn modelId="{BA19ECCD-26FD-EE4E-8FC7-E32A6DF7832F}" srcId="{A6B1BC88-5D48-0540-8F0F-58397096A6D1}" destId="{81D002E1-A3F7-C645-8E1B-9F94448BE4E4}" srcOrd="1" destOrd="0" parTransId="{5EBA856B-E873-744B-99AF-D8A69FD597CD}" sibTransId="{DA3E7BFC-B343-E94B-B5EB-1D12B7033E07}"/>
    <dgm:cxn modelId="{6B77B640-EED3-544D-99DB-B6198CC7D84D}" type="presParOf" srcId="{FC37E4AE-5830-4744-856D-8754F0F3F7B8}" destId="{85B8108E-766E-2D4E-B1CD-9FA06C249CED}" srcOrd="0" destOrd="0" presId="urn:microsoft.com/office/officeart/2005/8/layout/vList2"/>
    <dgm:cxn modelId="{F80B1534-4E63-1E47-B204-92EAFEB5C233}" type="presParOf" srcId="{FC37E4AE-5830-4744-856D-8754F0F3F7B8}" destId="{26798DC0-6288-D040-88BB-9F38E4A9BB1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9CE5DF-F5AC-DE4C-B861-BF60ED3844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466CB0-0BCE-114D-9367-9F95D24FCA38}">
      <dgm:prSet custT="1"/>
      <dgm:spPr/>
      <dgm:t>
        <a:bodyPr/>
        <a:lstStyle/>
        <a:p>
          <a:r>
            <a:rPr lang="en-US" sz="2800" b="0" dirty="0"/>
            <a:t>1. Aspirin intolerance + Bronchial asthma + Ethmoid polypi = </a:t>
          </a:r>
          <a:r>
            <a:rPr lang="en-US" sz="2800" b="0" dirty="0" err="1"/>
            <a:t>Samter’s</a:t>
          </a:r>
          <a:r>
            <a:rPr lang="en-US" sz="2800" b="0" dirty="0"/>
            <a:t> triad  </a:t>
          </a:r>
        </a:p>
      </dgm:t>
    </dgm:pt>
    <dgm:pt modelId="{3CA4EE77-940A-7649-86C2-FD82D36C9A3B}" type="parTrans" cxnId="{BC732D58-1F16-464F-B4A7-456E0F0248CF}">
      <dgm:prSet/>
      <dgm:spPr/>
      <dgm:t>
        <a:bodyPr/>
        <a:lstStyle/>
        <a:p>
          <a:endParaRPr lang="en-US"/>
        </a:p>
      </dgm:t>
    </dgm:pt>
    <dgm:pt modelId="{C5945AE6-283D-B24F-AD0C-DB949FA1D8CF}" type="sibTrans" cxnId="{BC732D58-1F16-464F-B4A7-456E0F0248CF}">
      <dgm:prSet/>
      <dgm:spPr/>
      <dgm:t>
        <a:bodyPr/>
        <a:lstStyle/>
        <a:p>
          <a:endParaRPr lang="en-US"/>
        </a:p>
      </dgm:t>
    </dgm:pt>
    <dgm:pt modelId="{4C759FE8-FDA0-9543-B8E3-BEDD7E96F871}">
      <dgm:prSet custT="1"/>
      <dgm:spPr/>
      <dgm:t>
        <a:bodyPr/>
        <a:lstStyle/>
        <a:p>
          <a:r>
            <a:rPr lang="en-US" sz="2800" b="0" dirty="0"/>
            <a:t>2. Cystic fibrosis</a:t>
          </a:r>
        </a:p>
      </dgm:t>
    </dgm:pt>
    <dgm:pt modelId="{B1B8B6E3-E5D5-224E-A6C9-81AE7C4A28B5}" type="parTrans" cxnId="{1B48B703-0C61-8B42-A1AF-8B628741FF9E}">
      <dgm:prSet/>
      <dgm:spPr/>
      <dgm:t>
        <a:bodyPr/>
        <a:lstStyle/>
        <a:p>
          <a:endParaRPr lang="en-US"/>
        </a:p>
      </dgm:t>
    </dgm:pt>
    <dgm:pt modelId="{4329F468-F504-5041-AC5A-7592635564D3}" type="sibTrans" cxnId="{1B48B703-0C61-8B42-A1AF-8B628741FF9E}">
      <dgm:prSet/>
      <dgm:spPr/>
      <dgm:t>
        <a:bodyPr/>
        <a:lstStyle/>
        <a:p>
          <a:endParaRPr lang="en-US"/>
        </a:p>
      </dgm:t>
    </dgm:pt>
    <dgm:pt modelId="{DC6BEBC1-989F-CD41-8B94-A88AFAC4147B}">
      <dgm:prSet custT="1"/>
      <dgm:spPr/>
      <dgm:t>
        <a:bodyPr/>
        <a:lstStyle/>
        <a:p>
          <a:r>
            <a:rPr lang="en-US" sz="2800" b="0" dirty="0"/>
            <a:t>4. Kartagener’s syndrome (ciliary dyskinesia + situs </a:t>
          </a:r>
          <a:r>
            <a:rPr lang="en-US" sz="2800" b="0" dirty="0" err="1"/>
            <a:t>invertus</a:t>
          </a:r>
          <a:r>
            <a:rPr lang="en-US" sz="2800" b="0" dirty="0"/>
            <a:t>) </a:t>
          </a:r>
        </a:p>
      </dgm:t>
    </dgm:pt>
    <dgm:pt modelId="{4725FFB6-3612-0847-ADD3-9265A0AC2B18}" type="parTrans" cxnId="{CBF3F429-E45C-6E46-B4ED-94C6B91B31FD}">
      <dgm:prSet/>
      <dgm:spPr/>
      <dgm:t>
        <a:bodyPr/>
        <a:lstStyle/>
        <a:p>
          <a:endParaRPr lang="en-US"/>
        </a:p>
      </dgm:t>
    </dgm:pt>
    <dgm:pt modelId="{C461D7EC-7209-EB48-89E9-A87D4D7668FA}" type="sibTrans" cxnId="{CBF3F429-E45C-6E46-B4ED-94C6B91B31FD}">
      <dgm:prSet/>
      <dgm:spPr/>
      <dgm:t>
        <a:bodyPr/>
        <a:lstStyle/>
        <a:p>
          <a:endParaRPr lang="en-US"/>
        </a:p>
      </dgm:t>
    </dgm:pt>
    <dgm:pt modelId="{610A17EA-5369-3441-861D-0F92A2C26899}">
      <dgm:prSet custT="1"/>
      <dgm:spPr/>
      <dgm:t>
        <a:bodyPr/>
        <a:lstStyle/>
        <a:p>
          <a:r>
            <a:rPr lang="en-US" sz="2800" b="0" dirty="0"/>
            <a:t>5. Young’s syndrome (</a:t>
          </a:r>
          <a:r>
            <a:rPr lang="en-US" sz="2800" b="0" dirty="0" err="1"/>
            <a:t>hyperviscous</a:t>
          </a:r>
          <a:r>
            <a:rPr lang="en-US" sz="2800" b="0" dirty="0"/>
            <a:t> mucous +  azoospermia)</a:t>
          </a:r>
        </a:p>
      </dgm:t>
    </dgm:pt>
    <dgm:pt modelId="{6539D7FE-0E09-8544-8712-9B26506CD6B7}" type="parTrans" cxnId="{0C2F871D-3127-574B-82D0-C3E21400CC0E}">
      <dgm:prSet/>
      <dgm:spPr/>
      <dgm:t>
        <a:bodyPr/>
        <a:lstStyle/>
        <a:p>
          <a:endParaRPr lang="en-US"/>
        </a:p>
      </dgm:t>
    </dgm:pt>
    <dgm:pt modelId="{6D59EA6E-1BD2-5C42-9DC2-61C69D75CF15}" type="sibTrans" cxnId="{0C2F871D-3127-574B-82D0-C3E21400CC0E}">
      <dgm:prSet/>
      <dgm:spPr/>
      <dgm:t>
        <a:bodyPr/>
        <a:lstStyle/>
        <a:p>
          <a:endParaRPr lang="en-US"/>
        </a:p>
      </dgm:t>
    </dgm:pt>
    <dgm:pt modelId="{14954D7D-4011-7141-89C9-6F57274241CF}">
      <dgm:prSet custT="1"/>
      <dgm:spPr/>
      <dgm:t>
        <a:bodyPr/>
        <a:lstStyle/>
        <a:p>
          <a:r>
            <a:rPr lang="en-US" sz="2800" b="0" dirty="0"/>
            <a:t>3. Allergic fungal sinusitis </a:t>
          </a:r>
        </a:p>
      </dgm:t>
    </dgm:pt>
    <dgm:pt modelId="{A0911B2B-FC56-4C41-AFB9-26E52D33B443}" type="parTrans" cxnId="{B2E8B8BC-EC67-6F4F-B8EE-DE28EE67CCCD}">
      <dgm:prSet/>
      <dgm:spPr/>
    </dgm:pt>
    <dgm:pt modelId="{47B07644-0527-DC46-8154-6388BF71E7C2}" type="sibTrans" cxnId="{B2E8B8BC-EC67-6F4F-B8EE-DE28EE67CCCD}">
      <dgm:prSet/>
      <dgm:spPr/>
    </dgm:pt>
    <dgm:pt modelId="{ACF2AEE9-4BB7-F145-BF3B-60DD177F247D}" type="pres">
      <dgm:prSet presAssocID="{1F9CE5DF-F5AC-DE4C-B861-BF60ED38441D}" presName="linear" presStyleCnt="0">
        <dgm:presLayoutVars>
          <dgm:animLvl val="lvl"/>
          <dgm:resizeHandles val="exact"/>
        </dgm:presLayoutVars>
      </dgm:prSet>
      <dgm:spPr/>
    </dgm:pt>
    <dgm:pt modelId="{19B94872-C3EC-4543-9C75-F1D5A1ED1673}" type="pres">
      <dgm:prSet presAssocID="{D4466CB0-0BCE-114D-9367-9F95D24FCA38}" presName="parentText" presStyleLbl="node1" presStyleIdx="0" presStyleCnt="5">
        <dgm:presLayoutVars>
          <dgm:chMax val="0"/>
          <dgm:bulletEnabled val="1"/>
        </dgm:presLayoutVars>
      </dgm:prSet>
      <dgm:spPr/>
    </dgm:pt>
    <dgm:pt modelId="{38D3DB7D-50FB-2F47-97B0-81C1C6B4E96B}" type="pres">
      <dgm:prSet presAssocID="{C5945AE6-283D-B24F-AD0C-DB949FA1D8CF}" presName="spacer" presStyleCnt="0"/>
      <dgm:spPr/>
    </dgm:pt>
    <dgm:pt modelId="{3DF8C851-7156-8349-8D9E-DD995C9191E3}" type="pres">
      <dgm:prSet presAssocID="{4C759FE8-FDA0-9543-B8E3-BEDD7E96F871}" presName="parentText" presStyleLbl="node1" presStyleIdx="1" presStyleCnt="5">
        <dgm:presLayoutVars>
          <dgm:chMax val="0"/>
          <dgm:bulletEnabled val="1"/>
        </dgm:presLayoutVars>
      </dgm:prSet>
      <dgm:spPr/>
    </dgm:pt>
    <dgm:pt modelId="{6ADDE36B-3C0F-4E4C-AE92-B067DDB5FE33}" type="pres">
      <dgm:prSet presAssocID="{4329F468-F504-5041-AC5A-7592635564D3}" presName="spacer" presStyleCnt="0"/>
      <dgm:spPr/>
    </dgm:pt>
    <dgm:pt modelId="{0C8A6575-EA99-2644-A1D3-EAA909924174}" type="pres">
      <dgm:prSet presAssocID="{14954D7D-4011-7141-89C9-6F57274241CF}" presName="parentText" presStyleLbl="node1" presStyleIdx="2" presStyleCnt="5">
        <dgm:presLayoutVars>
          <dgm:chMax val="0"/>
          <dgm:bulletEnabled val="1"/>
        </dgm:presLayoutVars>
      </dgm:prSet>
      <dgm:spPr/>
    </dgm:pt>
    <dgm:pt modelId="{D9F38BC6-C795-414C-804A-4A86E785804E}" type="pres">
      <dgm:prSet presAssocID="{47B07644-0527-DC46-8154-6388BF71E7C2}" presName="spacer" presStyleCnt="0"/>
      <dgm:spPr/>
    </dgm:pt>
    <dgm:pt modelId="{7B504112-1FB3-1A48-907E-E486081A317C}" type="pres">
      <dgm:prSet presAssocID="{DC6BEBC1-989F-CD41-8B94-A88AFAC4147B}" presName="parentText" presStyleLbl="node1" presStyleIdx="3" presStyleCnt="5">
        <dgm:presLayoutVars>
          <dgm:chMax val="0"/>
          <dgm:bulletEnabled val="1"/>
        </dgm:presLayoutVars>
      </dgm:prSet>
      <dgm:spPr/>
    </dgm:pt>
    <dgm:pt modelId="{2271CCDC-351D-5D4F-9ED3-40C9E2754E43}" type="pres">
      <dgm:prSet presAssocID="{C461D7EC-7209-EB48-89E9-A87D4D7668FA}" presName="spacer" presStyleCnt="0"/>
      <dgm:spPr/>
    </dgm:pt>
    <dgm:pt modelId="{AB5B5F67-F44A-FA4C-91FF-71F4A8BA93E2}" type="pres">
      <dgm:prSet presAssocID="{610A17EA-5369-3441-861D-0F92A2C26899}" presName="parentText" presStyleLbl="node1" presStyleIdx="4" presStyleCnt="5">
        <dgm:presLayoutVars>
          <dgm:chMax val="0"/>
          <dgm:bulletEnabled val="1"/>
        </dgm:presLayoutVars>
      </dgm:prSet>
      <dgm:spPr/>
    </dgm:pt>
  </dgm:ptLst>
  <dgm:cxnLst>
    <dgm:cxn modelId="{1B48B703-0C61-8B42-A1AF-8B628741FF9E}" srcId="{1F9CE5DF-F5AC-DE4C-B861-BF60ED38441D}" destId="{4C759FE8-FDA0-9543-B8E3-BEDD7E96F871}" srcOrd="1" destOrd="0" parTransId="{B1B8B6E3-E5D5-224E-A6C9-81AE7C4A28B5}" sibTransId="{4329F468-F504-5041-AC5A-7592635564D3}"/>
    <dgm:cxn modelId="{0C2F871D-3127-574B-82D0-C3E21400CC0E}" srcId="{1F9CE5DF-F5AC-DE4C-B861-BF60ED38441D}" destId="{610A17EA-5369-3441-861D-0F92A2C26899}" srcOrd="4" destOrd="0" parTransId="{6539D7FE-0E09-8544-8712-9B26506CD6B7}" sibTransId="{6D59EA6E-1BD2-5C42-9DC2-61C69D75CF15}"/>
    <dgm:cxn modelId="{CBF3F429-E45C-6E46-B4ED-94C6B91B31FD}" srcId="{1F9CE5DF-F5AC-DE4C-B861-BF60ED38441D}" destId="{DC6BEBC1-989F-CD41-8B94-A88AFAC4147B}" srcOrd="3" destOrd="0" parTransId="{4725FFB6-3612-0847-ADD3-9265A0AC2B18}" sibTransId="{C461D7EC-7209-EB48-89E9-A87D4D7668FA}"/>
    <dgm:cxn modelId="{4CC8FD57-AB9D-6E4B-A146-D5384819DC1B}" type="presOf" srcId="{D4466CB0-0BCE-114D-9367-9F95D24FCA38}" destId="{19B94872-C3EC-4543-9C75-F1D5A1ED1673}" srcOrd="0" destOrd="0" presId="urn:microsoft.com/office/officeart/2005/8/layout/vList2"/>
    <dgm:cxn modelId="{BC732D58-1F16-464F-B4A7-456E0F0248CF}" srcId="{1F9CE5DF-F5AC-DE4C-B861-BF60ED38441D}" destId="{D4466CB0-0BCE-114D-9367-9F95D24FCA38}" srcOrd="0" destOrd="0" parTransId="{3CA4EE77-940A-7649-86C2-FD82D36C9A3B}" sibTransId="{C5945AE6-283D-B24F-AD0C-DB949FA1D8CF}"/>
    <dgm:cxn modelId="{877C6168-C1BF-3041-BDDA-1247D479BDF0}" type="presOf" srcId="{610A17EA-5369-3441-861D-0F92A2C26899}" destId="{AB5B5F67-F44A-FA4C-91FF-71F4A8BA93E2}" srcOrd="0" destOrd="0" presId="urn:microsoft.com/office/officeart/2005/8/layout/vList2"/>
    <dgm:cxn modelId="{8541E0A9-E7B5-994F-8F4E-C295B4D67F33}" type="presOf" srcId="{DC6BEBC1-989F-CD41-8B94-A88AFAC4147B}" destId="{7B504112-1FB3-1A48-907E-E486081A317C}" srcOrd="0" destOrd="0" presId="urn:microsoft.com/office/officeart/2005/8/layout/vList2"/>
    <dgm:cxn modelId="{B4A933AE-9DC3-8743-92BC-123EA022FBDA}" type="presOf" srcId="{1F9CE5DF-F5AC-DE4C-B861-BF60ED38441D}" destId="{ACF2AEE9-4BB7-F145-BF3B-60DD177F247D}" srcOrd="0" destOrd="0" presId="urn:microsoft.com/office/officeart/2005/8/layout/vList2"/>
    <dgm:cxn modelId="{B2E8B8BC-EC67-6F4F-B8EE-DE28EE67CCCD}" srcId="{1F9CE5DF-F5AC-DE4C-B861-BF60ED38441D}" destId="{14954D7D-4011-7141-89C9-6F57274241CF}" srcOrd="2" destOrd="0" parTransId="{A0911B2B-FC56-4C41-AFB9-26E52D33B443}" sibTransId="{47B07644-0527-DC46-8154-6388BF71E7C2}"/>
    <dgm:cxn modelId="{A8B7FDE1-0531-7543-B4C8-D884912E38A0}" type="presOf" srcId="{4C759FE8-FDA0-9543-B8E3-BEDD7E96F871}" destId="{3DF8C851-7156-8349-8D9E-DD995C9191E3}" srcOrd="0" destOrd="0" presId="urn:microsoft.com/office/officeart/2005/8/layout/vList2"/>
    <dgm:cxn modelId="{E4F5A0FF-20B3-E14E-B4E3-C3EEC6A49EEC}" type="presOf" srcId="{14954D7D-4011-7141-89C9-6F57274241CF}" destId="{0C8A6575-EA99-2644-A1D3-EAA909924174}" srcOrd="0" destOrd="0" presId="urn:microsoft.com/office/officeart/2005/8/layout/vList2"/>
    <dgm:cxn modelId="{7C685277-6CF6-4E49-B12D-7976AE398308}" type="presParOf" srcId="{ACF2AEE9-4BB7-F145-BF3B-60DD177F247D}" destId="{19B94872-C3EC-4543-9C75-F1D5A1ED1673}" srcOrd="0" destOrd="0" presId="urn:microsoft.com/office/officeart/2005/8/layout/vList2"/>
    <dgm:cxn modelId="{65C2A9B3-AB3A-5D4C-AF7C-CE7087E61909}" type="presParOf" srcId="{ACF2AEE9-4BB7-F145-BF3B-60DD177F247D}" destId="{38D3DB7D-50FB-2F47-97B0-81C1C6B4E96B}" srcOrd="1" destOrd="0" presId="urn:microsoft.com/office/officeart/2005/8/layout/vList2"/>
    <dgm:cxn modelId="{85D7A765-B1BB-4146-B672-E8D65BEC0D39}" type="presParOf" srcId="{ACF2AEE9-4BB7-F145-BF3B-60DD177F247D}" destId="{3DF8C851-7156-8349-8D9E-DD995C9191E3}" srcOrd="2" destOrd="0" presId="urn:microsoft.com/office/officeart/2005/8/layout/vList2"/>
    <dgm:cxn modelId="{7829988F-6794-3840-A6A0-3F59DF51EAA5}" type="presParOf" srcId="{ACF2AEE9-4BB7-F145-BF3B-60DD177F247D}" destId="{6ADDE36B-3C0F-4E4C-AE92-B067DDB5FE33}" srcOrd="3" destOrd="0" presId="urn:microsoft.com/office/officeart/2005/8/layout/vList2"/>
    <dgm:cxn modelId="{38E03E6F-C100-9746-AC33-1FA96BEBCDA7}" type="presParOf" srcId="{ACF2AEE9-4BB7-F145-BF3B-60DD177F247D}" destId="{0C8A6575-EA99-2644-A1D3-EAA909924174}" srcOrd="4" destOrd="0" presId="urn:microsoft.com/office/officeart/2005/8/layout/vList2"/>
    <dgm:cxn modelId="{C5359EEC-FFE0-AA4E-B141-6196E2361F48}" type="presParOf" srcId="{ACF2AEE9-4BB7-F145-BF3B-60DD177F247D}" destId="{D9F38BC6-C795-414C-804A-4A86E785804E}" srcOrd="5" destOrd="0" presId="urn:microsoft.com/office/officeart/2005/8/layout/vList2"/>
    <dgm:cxn modelId="{442F4266-A44D-9F48-A071-C58DB1076697}" type="presParOf" srcId="{ACF2AEE9-4BB7-F145-BF3B-60DD177F247D}" destId="{7B504112-1FB3-1A48-907E-E486081A317C}" srcOrd="6" destOrd="0" presId="urn:microsoft.com/office/officeart/2005/8/layout/vList2"/>
    <dgm:cxn modelId="{7BD06C5C-CB3B-9047-AA12-36CD4026DC71}" type="presParOf" srcId="{ACF2AEE9-4BB7-F145-BF3B-60DD177F247D}" destId="{2271CCDC-351D-5D4F-9ED3-40C9E2754E43}" srcOrd="7" destOrd="0" presId="urn:microsoft.com/office/officeart/2005/8/layout/vList2"/>
    <dgm:cxn modelId="{836BAB7A-E23E-E04C-B70D-2213F45C5E4A}" type="presParOf" srcId="{ACF2AEE9-4BB7-F145-BF3B-60DD177F247D}" destId="{AB5B5F67-F44A-FA4C-91FF-71F4A8BA93E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A0F801-FB82-4A41-9DF7-6C3263A2B4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E71D743-5AD2-8745-B8E2-50ADB7403379}">
      <dgm:prSet custT="1"/>
      <dgm:spPr/>
      <dgm:t>
        <a:bodyPr/>
        <a:lstStyle/>
        <a:p>
          <a:r>
            <a:rPr lang="en-US" sz="2800" b="0" dirty="0"/>
            <a:t>Diagnostic Nasal Endoscopy (D.N.E.)</a:t>
          </a:r>
        </a:p>
      </dgm:t>
    </dgm:pt>
    <dgm:pt modelId="{4811253C-C45E-B64C-A82E-58FE70592807}" type="parTrans" cxnId="{5A6025F9-D0DC-D541-B96D-8E729BE67674}">
      <dgm:prSet/>
      <dgm:spPr/>
      <dgm:t>
        <a:bodyPr/>
        <a:lstStyle/>
        <a:p>
          <a:endParaRPr lang="en-US"/>
        </a:p>
      </dgm:t>
    </dgm:pt>
    <dgm:pt modelId="{24A51FE1-46F3-BB4D-A756-59E89CF8B697}" type="sibTrans" cxnId="{5A6025F9-D0DC-D541-B96D-8E729BE67674}">
      <dgm:prSet/>
      <dgm:spPr/>
      <dgm:t>
        <a:bodyPr/>
        <a:lstStyle/>
        <a:p>
          <a:endParaRPr lang="en-US"/>
        </a:p>
      </dgm:t>
    </dgm:pt>
    <dgm:pt modelId="{C984B9E3-9AEC-EC46-BD57-93911B783267}">
      <dgm:prSet custT="1"/>
      <dgm:spPr/>
      <dgm:t>
        <a:bodyPr/>
        <a:lstStyle/>
        <a:p>
          <a:r>
            <a:rPr lang="en-US" sz="2800" b="0" dirty="0"/>
            <a:t>X-ray PNS </a:t>
          </a:r>
        </a:p>
      </dgm:t>
    </dgm:pt>
    <dgm:pt modelId="{E3571787-3122-DC4F-9F09-6524165B3B10}" type="parTrans" cxnId="{B68ED1F9-BF91-4243-8DD2-06CA0884E06E}">
      <dgm:prSet/>
      <dgm:spPr/>
      <dgm:t>
        <a:bodyPr/>
        <a:lstStyle/>
        <a:p>
          <a:endParaRPr lang="en-US"/>
        </a:p>
      </dgm:t>
    </dgm:pt>
    <dgm:pt modelId="{3A7DF18A-599C-084E-AA01-E9C0ED4C085F}" type="sibTrans" cxnId="{B68ED1F9-BF91-4243-8DD2-06CA0884E06E}">
      <dgm:prSet/>
      <dgm:spPr/>
      <dgm:t>
        <a:bodyPr/>
        <a:lstStyle/>
        <a:p>
          <a:endParaRPr lang="en-US"/>
        </a:p>
      </dgm:t>
    </dgm:pt>
    <dgm:pt modelId="{B2458363-FAC7-664F-B73C-3C8A0EC7930F}">
      <dgm:prSet custT="1"/>
      <dgm:spPr/>
      <dgm:t>
        <a:bodyPr/>
        <a:lstStyle/>
        <a:p>
          <a:r>
            <a:rPr lang="en-US" sz="2800" b="0" dirty="0"/>
            <a:t>C.T. scan P.N.S.</a:t>
          </a:r>
        </a:p>
      </dgm:t>
    </dgm:pt>
    <dgm:pt modelId="{CC8A4F84-6110-C642-B55D-4C766E4774AF}" type="parTrans" cxnId="{11890AB2-CD9D-0247-807B-1023D0FA074A}">
      <dgm:prSet/>
      <dgm:spPr/>
      <dgm:t>
        <a:bodyPr/>
        <a:lstStyle/>
        <a:p>
          <a:endParaRPr lang="en-US"/>
        </a:p>
      </dgm:t>
    </dgm:pt>
    <dgm:pt modelId="{E2F28ADA-2EF1-D044-8C74-7C1241D5928E}" type="sibTrans" cxnId="{11890AB2-CD9D-0247-807B-1023D0FA074A}">
      <dgm:prSet/>
      <dgm:spPr/>
      <dgm:t>
        <a:bodyPr/>
        <a:lstStyle/>
        <a:p>
          <a:endParaRPr lang="en-US"/>
        </a:p>
      </dgm:t>
    </dgm:pt>
    <dgm:pt modelId="{5C396863-6776-B640-B30A-01FB5A20C4AB}">
      <dgm:prSet custT="1"/>
      <dgm:spPr/>
      <dgm:t>
        <a:bodyPr/>
        <a:lstStyle/>
        <a:p>
          <a:r>
            <a:rPr lang="en-US" sz="2800" b="0" dirty="0"/>
            <a:t>Tests for allergy</a:t>
          </a:r>
          <a:endParaRPr lang="en-US" sz="3600" b="0" dirty="0"/>
        </a:p>
      </dgm:t>
    </dgm:pt>
    <dgm:pt modelId="{26291BAF-7C78-174A-B7DC-C5D6FF9E1451}" type="parTrans" cxnId="{5C968B75-3C1D-C24F-8674-A07AF9833D3C}">
      <dgm:prSet/>
      <dgm:spPr/>
      <dgm:t>
        <a:bodyPr/>
        <a:lstStyle/>
        <a:p>
          <a:endParaRPr lang="en-US"/>
        </a:p>
      </dgm:t>
    </dgm:pt>
    <dgm:pt modelId="{255163F1-35D4-904D-82E5-D8606863DC78}" type="sibTrans" cxnId="{5C968B75-3C1D-C24F-8674-A07AF9833D3C}">
      <dgm:prSet/>
      <dgm:spPr/>
      <dgm:t>
        <a:bodyPr/>
        <a:lstStyle/>
        <a:p>
          <a:endParaRPr lang="en-US"/>
        </a:p>
      </dgm:t>
    </dgm:pt>
    <dgm:pt modelId="{F4E25B4C-F96A-3F4E-8A97-AFAE4729F33B}" type="pres">
      <dgm:prSet presAssocID="{19A0F801-FB82-4A41-9DF7-6C3263A2B4B2}" presName="linear" presStyleCnt="0">
        <dgm:presLayoutVars>
          <dgm:animLvl val="lvl"/>
          <dgm:resizeHandles val="exact"/>
        </dgm:presLayoutVars>
      </dgm:prSet>
      <dgm:spPr/>
    </dgm:pt>
    <dgm:pt modelId="{7C74480E-255B-574E-B468-4C11216A3651}" type="pres">
      <dgm:prSet presAssocID="{2E71D743-5AD2-8745-B8E2-50ADB7403379}" presName="parentText" presStyleLbl="node1" presStyleIdx="0" presStyleCnt="4">
        <dgm:presLayoutVars>
          <dgm:chMax val="0"/>
          <dgm:bulletEnabled val="1"/>
        </dgm:presLayoutVars>
      </dgm:prSet>
      <dgm:spPr/>
    </dgm:pt>
    <dgm:pt modelId="{D6F4714A-7CF7-1941-AF43-97F63D0B18BB}" type="pres">
      <dgm:prSet presAssocID="{24A51FE1-46F3-BB4D-A756-59E89CF8B697}" presName="spacer" presStyleCnt="0"/>
      <dgm:spPr/>
    </dgm:pt>
    <dgm:pt modelId="{5797CCA5-5A7B-5F4B-B2D5-17B69E952F45}" type="pres">
      <dgm:prSet presAssocID="{C984B9E3-9AEC-EC46-BD57-93911B783267}" presName="parentText" presStyleLbl="node1" presStyleIdx="1" presStyleCnt="4">
        <dgm:presLayoutVars>
          <dgm:chMax val="0"/>
          <dgm:bulletEnabled val="1"/>
        </dgm:presLayoutVars>
      </dgm:prSet>
      <dgm:spPr/>
    </dgm:pt>
    <dgm:pt modelId="{486DCC8B-2CE4-3D40-8ABB-B04FC1B43A10}" type="pres">
      <dgm:prSet presAssocID="{3A7DF18A-599C-084E-AA01-E9C0ED4C085F}" presName="spacer" presStyleCnt="0"/>
      <dgm:spPr/>
    </dgm:pt>
    <dgm:pt modelId="{F1F8349C-1A28-164E-A871-8E0C5F7ED98B}" type="pres">
      <dgm:prSet presAssocID="{B2458363-FAC7-664F-B73C-3C8A0EC7930F}" presName="parentText" presStyleLbl="node1" presStyleIdx="2" presStyleCnt="4">
        <dgm:presLayoutVars>
          <dgm:chMax val="0"/>
          <dgm:bulletEnabled val="1"/>
        </dgm:presLayoutVars>
      </dgm:prSet>
      <dgm:spPr/>
    </dgm:pt>
    <dgm:pt modelId="{DA059286-0E9F-084F-AFC6-1411338C9029}" type="pres">
      <dgm:prSet presAssocID="{E2F28ADA-2EF1-D044-8C74-7C1241D5928E}" presName="spacer" presStyleCnt="0"/>
      <dgm:spPr/>
    </dgm:pt>
    <dgm:pt modelId="{3266BE11-7EAF-0E44-8F27-B8600A9E1A37}" type="pres">
      <dgm:prSet presAssocID="{5C396863-6776-B640-B30A-01FB5A20C4AB}" presName="parentText" presStyleLbl="node1" presStyleIdx="3" presStyleCnt="4">
        <dgm:presLayoutVars>
          <dgm:chMax val="0"/>
          <dgm:bulletEnabled val="1"/>
        </dgm:presLayoutVars>
      </dgm:prSet>
      <dgm:spPr/>
    </dgm:pt>
  </dgm:ptLst>
  <dgm:cxnLst>
    <dgm:cxn modelId="{CF868E2B-2565-B640-B774-9A3C8344BD10}" type="presOf" srcId="{5C396863-6776-B640-B30A-01FB5A20C4AB}" destId="{3266BE11-7EAF-0E44-8F27-B8600A9E1A37}" srcOrd="0" destOrd="0" presId="urn:microsoft.com/office/officeart/2005/8/layout/vList2"/>
    <dgm:cxn modelId="{6CAA1457-DA58-1347-A6D4-A24A941A7B0D}" type="presOf" srcId="{2E71D743-5AD2-8745-B8E2-50ADB7403379}" destId="{7C74480E-255B-574E-B468-4C11216A3651}" srcOrd="0" destOrd="0" presId="urn:microsoft.com/office/officeart/2005/8/layout/vList2"/>
    <dgm:cxn modelId="{5C968B75-3C1D-C24F-8674-A07AF9833D3C}" srcId="{19A0F801-FB82-4A41-9DF7-6C3263A2B4B2}" destId="{5C396863-6776-B640-B30A-01FB5A20C4AB}" srcOrd="3" destOrd="0" parTransId="{26291BAF-7C78-174A-B7DC-C5D6FF9E1451}" sibTransId="{255163F1-35D4-904D-82E5-D8606863DC78}"/>
    <dgm:cxn modelId="{49BD917A-36AD-CC44-9440-35630FABDA74}" type="presOf" srcId="{19A0F801-FB82-4A41-9DF7-6C3263A2B4B2}" destId="{F4E25B4C-F96A-3F4E-8A97-AFAE4729F33B}" srcOrd="0" destOrd="0" presId="urn:microsoft.com/office/officeart/2005/8/layout/vList2"/>
    <dgm:cxn modelId="{11890AB2-CD9D-0247-807B-1023D0FA074A}" srcId="{19A0F801-FB82-4A41-9DF7-6C3263A2B4B2}" destId="{B2458363-FAC7-664F-B73C-3C8A0EC7930F}" srcOrd="2" destOrd="0" parTransId="{CC8A4F84-6110-C642-B55D-4C766E4774AF}" sibTransId="{E2F28ADA-2EF1-D044-8C74-7C1241D5928E}"/>
    <dgm:cxn modelId="{01C6D2D3-99DB-4F4E-87A7-68E45D7527E2}" type="presOf" srcId="{B2458363-FAC7-664F-B73C-3C8A0EC7930F}" destId="{F1F8349C-1A28-164E-A871-8E0C5F7ED98B}" srcOrd="0" destOrd="0" presId="urn:microsoft.com/office/officeart/2005/8/layout/vList2"/>
    <dgm:cxn modelId="{89BD1BF7-8821-5840-B4CF-64D55037E35A}" type="presOf" srcId="{C984B9E3-9AEC-EC46-BD57-93911B783267}" destId="{5797CCA5-5A7B-5F4B-B2D5-17B69E952F45}" srcOrd="0" destOrd="0" presId="urn:microsoft.com/office/officeart/2005/8/layout/vList2"/>
    <dgm:cxn modelId="{5A6025F9-D0DC-D541-B96D-8E729BE67674}" srcId="{19A0F801-FB82-4A41-9DF7-6C3263A2B4B2}" destId="{2E71D743-5AD2-8745-B8E2-50ADB7403379}" srcOrd="0" destOrd="0" parTransId="{4811253C-C45E-B64C-A82E-58FE70592807}" sibTransId="{24A51FE1-46F3-BB4D-A756-59E89CF8B697}"/>
    <dgm:cxn modelId="{B68ED1F9-BF91-4243-8DD2-06CA0884E06E}" srcId="{19A0F801-FB82-4A41-9DF7-6C3263A2B4B2}" destId="{C984B9E3-9AEC-EC46-BD57-93911B783267}" srcOrd="1" destOrd="0" parTransId="{E3571787-3122-DC4F-9F09-6524165B3B10}" sibTransId="{3A7DF18A-599C-084E-AA01-E9C0ED4C085F}"/>
    <dgm:cxn modelId="{DE1ECB7C-EEEB-A846-977B-6F2279334CF0}" type="presParOf" srcId="{F4E25B4C-F96A-3F4E-8A97-AFAE4729F33B}" destId="{7C74480E-255B-574E-B468-4C11216A3651}" srcOrd="0" destOrd="0" presId="urn:microsoft.com/office/officeart/2005/8/layout/vList2"/>
    <dgm:cxn modelId="{F73BFB8F-621C-2040-8A9A-5970009D496A}" type="presParOf" srcId="{F4E25B4C-F96A-3F4E-8A97-AFAE4729F33B}" destId="{D6F4714A-7CF7-1941-AF43-97F63D0B18BB}" srcOrd="1" destOrd="0" presId="urn:microsoft.com/office/officeart/2005/8/layout/vList2"/>
    <dgm:cxn modelId="{832A3154-FE52-8B46-947F-12C08FFC69AE}" type="presParOf" srcId="{F4E25B4C-F96A-3F4E-8A97-AFAE4729F33B}" destId="{5797CCA5-5A7B-5F4B-B2D5-17B69E952F45}" srcOrd="2" destOrd="0" presId="urn:microsoft.com/office/officeart/2005/8/layout/vList2"/>
    <dgm:cxn modelId="{22156324-655A-9247-8BA4-4405A197AAA6}" type="presParOf" srcId="{F4E25B4C-F96A-3F4E-8A97-AFAE4729F33B}" destId="{486DCC8B-2CE4-3D40-8ABB-B04FC1B43A10}" srcOrd="3" destOrd="0" presId="urn:microsoft.com/office/officeart/2005/8/layout/vList2"/>
    <dgm:cxn modelId="{C631CEE0-CA1C-CB43-A42C-ECE51BB17D95}" type="presParOf" srcId="{F4E25B4C-F96A-3F4E-8A97-AFAE4729F33B}" destId="{F1F8349C-1A28-164E-A871-8E0C5F7ED98B}" srcOrd="4" destOrd="0" presId="urn:microsoft.com/office/officeart/2005/8/layout/vList2"/>
    <dgm:cxn modelId="{88F9271A-9152-194D-B705-346A516EF5AC}" type="presParOf" srcId="{F4E25B4C-F96A-3F4E-8A97-AFAE4729F33B}" destId="{DA059286-0E9F-084F-AFC6-1411338C9029}" srcOrd="5" destOrd="0" presId="urn:microsoft.com/office/officeart/2005/8/layout/vList2"/>
    <dgm:cxn modelId="{669B5413-7EEB-7043-A046-37C6499D3642}" type="presParOf" srcId="{F4E25B4C-F96A-3F4E-8A97-AFAE4729F33B}" destId="{3266BE11-7EAF-0E44-8F27-B8600A9E1A3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FBDC4F-1B78-334F-8B16-33F7875970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C69A158-3C34-C548-99DE-E9430784C32E}">
      <dgm:prSet custT="1"/>
      <dgm:spPr/>
      <dgm:t>
        <a:bodyPr/>
        <a:lstStyle/>
        <a:p>
          <a:r>
            <a:rPr lang="en-US" sz="2800" b="0" dirty="0"/>
            <a:t>Given for very small polyps</a:t>
          </a:r>
        </a:p>
      </dgm:t>
    </dgm:pt>
    <dgm:pt modelId="{F8A7D1A8-C367-9948-9781-58DCD2CE752A}" type="parTrans" cxnId="{5FAC05E5-6DC2-D64D-8E5E-27BAF5075082}">
      <dgm:prSet/>
      <dgm:spPr/>
      <dgm:t>
        <a:bodyPr/>
        <a:lstStyle/>
        <a:p>
          <a:endParaRPr lang="en-US"/>
        </a:p>
      </dgm:t>
    </dgm:pt>
    <dgm:pt modelId="{6A94C142-2A01-874F-A956-332376697AB0}" type="sibTrans" cxnId="{5FAC05E5-6DC2-D64D-8E5E-27BAF5075082}">
      <dgm:prSet/>
      <dgm:spPr/>
      <dgm:t>
        <a:bodyPr/>
        <a:lstStyle/>
        <a:p>
          <a:endParaRPr lang="en-US"/>
        </a:p>
      </dgm:t>
    </dgm:pt>
    <dgm:pt modelId="{394B2D8E-631B-8841-AA63-F460186FA42D}">
      <dgm:prSet custT="1"/>
      <dgm:spPr/>
      <dgm:t>
        <a:bodyPr/>
        <a:lstStyle/>
        <a:p>
          <a:r>
            <a:rPr lang="en-US" sz="2800" b="0" dirty="0"/>
            <a:t>Avoid allergens</a:t>
          </a:r>
        </a:p>
      </dgm:t>
    </dgm:pt>
    <dgm:pt modelId="{9F0B38EA-1339-3B48-BB5A-1507FF1EC82B}" type="parTrans" cxnId="{DC5B3803-BE6E-7944-A5DA-48DEEF79A134}">
      <dgm:prSet/>
      <dgm:spPr/>
      <dgm:t>
        <a:bodyPr/>
        <a:lstStyle/>
        <a:p>
          <a:endParaRPr lang="en-US"/>
        </a:p>
      </dgm:t>
    </dgm:pt>
    <dgm:pt modelId="{C9C54347-71E1-674B-B1F4-CCBE8FD5E7D0}" type="sibTrans" cxnId="{DC5B3803-BE6E-7944-A5DA-48DEEF79A134}">
      <dgm:prSet/>
      <dgm:spPr/>
      <dgm:t>
        <a:bodyPr/>
        <a:lstStyle/>
        <a:p>
          <a:endParaRPr lang="en-US"/>
        </a:p>
      </dgm:t>
    </dgm:pt>
    <dgm:pt modelId="{901B74E9-107F-2540-B966-59B7B6D86A87}">
      <dgm:prSet custT="1"/>
      <dgm:spPr/>
      <dgm:t>
        <a:bodyPr/>
        <a:lstStyle/>
        <a:p>
          <a:r>
            <a:rPr lang="en-US" sz="2800" b="0" dirty="0"/>
            <a:t>Oral antihistamines (1-3 months)</a:t>
          </a:r>
        </a:p>
      </dgm:t>
    </dgm:pt>
    <dgm:pt modelId="{A60C2D44-E314-1745-9E81-D9B55C3DE935}" type="parTrans" cxnId="{B89FD70C-70C1-5D4D-82B5-01B5EE9F4E9A}">
      <dgm:prSet/>
      <dgm:spPr/>
      <dgm:t>
        <a:bodyPr/>
        <a:lstStyle/>
        <a:p>
          <a:endParaRPr lang="en-US"/>
        </a:p>
      </dgm:t>
    </dgm:pt>
    <dgm:pt modelId="{89D155CF-3522-6D4A-8A32-3C24EDFB8E81}" type="sibTrans" cxnId="{B89FD70C-70C1-5D4D-82B5-01B5EE9F4E9A}">
      <dgm:prSet/>
      <dgm:spPr/>
      <dgm:t>
        <a:bodyPr/>
        <a:lstStyle/>
        <a:p>
          <a:endParaRPr lang="en-US"/>
        </a:p>
      </dgm:t>
    </dgm:pt>
    <dgm:pt modelId="{5B7348CE-A015-A94B-9B0F-9E8C5A9FBE3B}">
      <dgm:prSet custT="1"/>
      <dgm:spPr/>
      <dgm:t>
        <a:bodyPr/>
        <a:lstStyle/>
        <a:p>
          <a:r>
            <a:rPr lang="en-US" sz="2800" b="0" dirty="0"/>
            <a:t>Corticosteroid nasal sprays (3-6 months)</a:t>
          </a:r>
        </a:p>
      </dgm:t>
    </dgm:pt>
    <dgm:pt modelId="{097EDB41-6456-4548-87F7-2A325B9C464A}" type="parTrans" cxnId="{826E626B-7173-6A49-8A2C-3D1763FA5B19}">
      <dgm:prSet/>
      <dgm:spPr/>
      <dgm:t>
        <a:bodyPr/>
        <a:lstStyle/>
        <a:p>
          <a:endParaRPr lang="en-US"/>
        </a:p>
      </dgm:t>
    </dgm:pt>
    <dgm:pt modelId="{B56D3160-3FEB-9843-BC2D-D2E2BDC95F77}" type="sibTrans" cxnId="{826E626B-7173-6A49-8A2C-3D1763FA5B19}">
      <dgm:prSet/>
      <dgm:spPr/>
      <dgm:t>
        <a:bodyPr/>
        <a:lstStyle/>
        <a:p>
          <a:endParaRPr lang="en-US"/>
        </a:p>
      </dgm:t>
    </dgm:pt>
    <dgm:pt modelId="{7F325B8F-1131-6F4B-B8CF-156174DA98B5}">
      <dgm:prSet custT="1"/>
      <dgm:spPr/>
      <dgm:t>
        <a:bodyPr/>
        <a:lstStyle/>
        <a:p>
          <a:r>
            <a:rPr lang="en-US" sz="2800" b="0" dirty="0"/>
            <a:t>Oral predniso</a:t>
          </a:r>
          <a:r>
            <a:rPr lang="en-US" sz="2800" b="1" dirty="0"/>
            <a:t>lone </a:t>
          </a:r>
          <a:r>
            <a:rPr lang="en-US" sz="2800" b="0" dirty="0"/>
            <a:t>(30mg/day for 2 weeks)</a:t>
          </a:r>
        </a:p>
      </dgm:t>
    </dgm:pt>
    <dgm:pt modelId="{3CA1956B-F1E1-BC43-A40A-49262F6D5D5F}" type="parTrans" cxnId="{EF44450E-49A0-EA48-8928-DF675B0DBA7D}">
      <dgm:prSet/>
      <dgm:spPr/>
      <dgm:t>
        <a:bodyPr/>
        <a:lstStyle/>
        <a:p>
          <a:endParaRPr lang="en-US"/>
        </a:p>
      </dgm:t>
    </dgm:pt>
    <dgm:pt modelId="{6D40BF8C-9ABA-7D4B-9169-642A9BB19C5D}" type="sibTrans" cxnId="{EF44450E-49A0-EA48-8928-DF675B0DBA7D}">
      <dgm:prSet/>
      <dgm:spPr/>
      <dgm:t>
        <a:bodyPr/>
        <a:lstStyle/>
        <a:p>
          <a:endParaRPr lang="en-US"/>
        </a:p>
      </dgm:t>
    </dgm:pt>
    <dgm:pt modelId="{7261FD78-0463-4043-B428-25CF5D630BE6}" type="pres">
      <dgm:prSet presAssocID="{B6FBDC4F-1B78-334F-8B16-33F7875970DE}" presName="linear" presStyleCnt="0">
        <dgm:presLayoutVars>
          <dgm:animLvl val="lvl"/>
          <dgm:resizeHandles val="exact"/>
        </dgm:presLayoutVars>
      </dgm:prSet>
      <dgm:spPr/>
    </dgm:pt>
    <dgm:pt modelId="{4A245F6C-2958-B042-B46F-F5CDD2452748}" type="pres">
      <dgm:prSet presAssocID="{9C69A158-3C34-C548-99DE-E9430784C32E}" presName="parentText" presStyleLbl="node1" presStyleIdx="0" presStyleCnt="5">
        <dgm:presLayoutVars>
          <dgm:chMax val="0"/>
          <dgm:bulletEnabled val="1"/>
        </dgm:presLayoutVars>
      </dgm:prSet>
      <dgm:spPr/>
    </dgm:pt>
    <dgm:pt modelId="{E3B93FC6-8C8F-5545-A445-4C245AFC5E30}" type="pres">
      <dgm:prSet presAssocID="{6A94C142-2A01-874F-A956-332376697AB0}" presName="spacer" presStyleCnt="0"/>
      <dgm:spPr/>
    </dgm:pt>
    <dgm:pt modelId="{57D3DF94-B1CC-8246-AE22-AE6EF4E9086A}" type="pres">
      <dgm:prSet presAssocID="{394B2D8E-631B-8841-AA63-F460186FA42D}" presName="parentText" presStyleLbl="node1" presStyleIdx="1" presStyleCnt="5">
        <dgm:presLayoutVars>
          <dgm:chMax val="0"/>
          <dgm:bulletEnabled val="1"/>
        </dgm:presLayoutVars>
      </dgm:prSet>
      <dgm:spPr/>
    </dgm:pt>
    <dgm:pt modelId="{FDC04598-875A-1042-AF9A-925B6634B40C}" type="pres">
      <dgm:prSet presAssocID="{C9C54347-71E1-674B-B1F4-CCBE8FD5E7D0}" presName="spacer" presStyleCnt="0"/>
      <dgm:spPr/>
    </dgm:pt>
    <dgm:pt modelId="{AC5CC638-8804-C341-ABD7-CF42D171F2A0}" type="pres">
      <dgm:prSet presAssocID="{901B74E9-107F-2540-B966-59B7B6D86A87}" presName="parentText" presStyleLbl="node1" presStyleIdx="2" presStyleCnt="5">
        <dgm:presLayoutVars>
          <dgm:chMax val="0"/>
          <dgm:bulletEnabled val="1"/>
        </dgm:presLayoutVars>
      </dgm:prSet>
      <dgm:spPr/>
    </dgm:pt>
    <dgm:pt modelId="{8E1354F6-BFF7-DA45-8843-3758A8B326E9}" type="pres">
      <dgm:prSet presAssocID="{89D155CF-3522-6D4A-8A32-3C24EDFB8E81}" presName="spacer" presStyleCnt="0"/>
      <dgm:spPr/>
    </dgm:pt>
    <dgm:pt modelId="{1F500765-9E58-144F-A9BC-5E983F1BAC2F}" type="pres">
      <dgm:prSet presAssocID="{5B7348CE-A015-A94B-9B0F-9E8C5A9FBE3B}" presName="parentText" presStyleLbl="node1" presStyleIdx="3" presStyleCnt="5">
        <dgm:presLayoutVars>
          <dgm:chMax val="0"/>
          <dgm:bulletEnabled val="1"/>
        </dgm:presLayoutVars>
      </dgm:prSet>
      <dgm:spPr/>
    </dgm:pt>
    <dgm:pt modelId="{0EBFE74E-8787-FD46-8C43-A4040F687CB1}" type="pres">
      <dgm:prSet presAssocID="{B56D3160-3FEB-9843-BC2D-D2E2BDC95F77}" presName="spacer" presStyleCnt="0"/>
      <dgm:spPr/>
    </dgm:pt>
    <dgm:pt modelId="{3BC21F61-C8DD-0049-B219-169EAC8B2A97}" type="pres">
      <dgm:prSet presAssocID="{7F325B8F-1131-6F4B-B8CF-156174DA98B5}" presName="parentText" presStyleLbl="node1" presStyleIdx="4" presStyleCnt="5">
        <dgm:presLayoutVars>
          <dgm:chMax val="0"/>
          <dgm:bulletEnabled val="1"/>
        </dgm:presLayoutVars>
      </dgm:prSet>
      <dgm:spPr/>
    </dgm:pt>
  </dgm:ptLst>
  <dgm:cxnLst>
    <dgm:cxn modelId="{DC5B3803-BE6E-7944-A5DA-48DEEF79A134}" srcId="{B6FBDC4F-1B78-334F-8B16-33F7875970DE}" destId="{394B2D8E-631B-8841-AA63-F460186FA42D}" srcOrd="1" destOrd="0" parTransId="{9F0B38EA-1339-3B48-BB5A-1507FF1EC82B}" sibTransId="{C9C54347-71E1-674B-B1F4-CCBE8FD5E7D0}"/>
    <dgm:cxn modelId="{B89FD70C-70C1-5D4D-82B5-01B5EE9F4E9A}" srcId="{B6FBDC4F-1B78-334F-8B16-33F7875970DE}" destId="{901B74E9-107F-2540-B966-59B7B6D86A87}" srcOrd="2" destOrd="0" parTransId="{A60C2D44-E314-1745-9E81-D9B55C3DE935}" sibTransId="{89D155CF-3522-6D4A-8A32-3C24EDFB8E81}"/>
    <dgm:cxn modelId="{EF44450E-49A0-EA48-8928-DF675B0DBA7D}" srcId="{B6FBDC4F-1B78-334F-8B16-33F7875970DE}" destId="{7F325B8F-1131-6F4B-B8CF-156174DA98B5}" srcOrd="4" destOrd="0" parTransId="{3CA1956B-F1E1-BC43-A40A-49262F6D5D5F}" sibTransId="{6D40BF8C-9ABA-7D4B-9169-642A9BB19C5D}"/>
    <dgm:cxn modelId="{90C4292B-D009-2D47-9A3E-079FFDC06EB7}" type="presOf" srcId="{B6FBDC4F-1B78-334F-8B16-33F7875970DE}" destId="{7261FD78-0463-4043-B428-25CF5D630BE6}" srcOrd="0" destOrd="0" presId="urn:microsoft.com/office/officeart/2005/8/layout/vList2"/>
    <dgm:cxn modelId="{9B781068-AE55-F24A-BEFB-A24D269ED5D7}" type="presOf" srcId="{7F325B8F-1131-6F4B-B8CF-156174DA98B5}" destId="{3BC21F61-C8DD-0049-B219-169EAC8B2A97}" srcOrd="0" destOrd="0" presId="urn:microsoft.com/office/officeart/2005/8/layout/vList2"/>
    <dgm:cxn modelId="{826E626B-7173-6A49-8A2C-3D1763FA5B19}" srcId="{B6FBDC4F-1B78-334F-8B16-33F7875970DE}" destId="{5B7348CE-A015-A94B-9B0F-9E8C5A9FBE3B}" srcOrd="3" destOrd="0" parTransId="{097EDB41-6456-4548-87F7-2A325B9C464A}" sibTransId="{B56D3160-3FEB-9843-BC2D-D2E2BDC95F77}"/>
    <dgm:cxn modelId="{76645C81-DF9E-9F49-96AA-30F6AC9A7773}" type="presOf" srcId="{901B74E9-107F-2540-B966-59B7B6D86A87}" destId="{AC5CC638-8804-C341-ABD7-CF42D171F2A0}" srcOrd="0" destOrd="0" presId="urn:microsoft.com/office/officeart/2005/8/layout/vList2"/>
    <dgm:cxn modelId="{1D8799B6-8F85-7F47-BE77-993902A7353A}" type="presOf" srcId="{394B2D8E-631B-8841-AA63-F460186FA42D}" destId="{57D3DF94-B1CC-8246-AE22-AE6EF4E9086A}" srcOrd="0" destOrd="0" presId="urn:microsoft.com/office/officeart/2005/8/layout/vList2"/>
    <dgm:cxn modelId="{2C08C1E3-6FA0-2D4F-8AD1-22972C1AB9F6}" type="presOf" srcId="{9C69A158-3C34-C548-99DE-E9430784C32E}" destId="{4A245F6C-2958-B042-B46F-F5CDD2452748}" srcOrd="0" destOrd="0" presId="urn:microsoft.com/office/officeart/2005/8/layout/vList2"/>
    <dgm:cxn modelId="{50B3CBE4-4760-C848-846F-BB07954045B3}" type="presOf" srcId="{5B7348CE-A015-A94B-9B0F-9E8C5A9FBE3B}" destId="{1F500765-9E58-144F-A9BC-5E983F1BAC2F}" srcOrd="0" destOrd="0" presId="urn:microsoft.com/office/officeart/2005/8/layout/vList2"/>
    <dgm:cxn modelId="{5FAC05E5-6DC2-D64D-8E5E-27BAF5075082}" srcId="{B6FBDC4F-1B78-334F-8B16-33F7875970DE}" destId="{9C69A158-3C34-C548-99DE-E9430784C32E}" srcOrd="0" destOrd="0" parTransId="{F8A7D1A8-C367-9948-9781-58DCD2CE752A}" sibTransId="{6A94C142-2A01-874F-A956-332376697AB0}"/>
    <dgm:cxn modelId="{D38DA082-8241-E44A-993A-D77DFAB6D531}" type="presParOf" srcId="{7261FD78-0463-4043-B428-25CF5D630BE6}" destId="{4A245F6C-2958-B042-B46F-F5CDD2452748}" srcOrd="0" destOrd="0" presId="urn:microsoft.com/office/officeart/2005/8/layout/vList2"/>
    <dgm:cxn modelId="{926BABBC-8BEC-BB4F-AACC-568C1762B5C6}" type="presParOf" srcId="{7261FD78-0463-4043-B428-25CF5D630BE6}" destId="{E3B93FC6-8C8F-5545-A445-4C245AFC5E30}" srcOrd="1" destOrd="0" presId="urn:microsoft.com/office/officeart/2005/8/layout/vList2"/>
    <dgm:cxn modelId="{45EA347A-B9B8-B841-87DD-8CFBFE2A0CF7}" type="presParOf" srcId="{7261FD78-0463-4043-B428-25CF5D630BE6}" destId="{57D3DF94-B1CC-8246-AE22-AE6EF4E9086A}" srcOrd="2" destOrd="0" presId="urn:microsoft.com/office/officeart/2005/8/layout/vList2"/>
    <dgm:cxn modelId="{860E2898-6444-C147-BAE9-BF9ECBE69FB1}" type="presParOf" srcId="{7261FD78-0463-4043-B428-25CF5D630BE6}" destId="{FDC04598-875A-1042-AF9A-925B6634B40C}" srcOrd="3" destOrd="0" presId="urn:microsoft.com/office/officeart/2005/8/layout/vList2"/>
    <dgm:cxn modelId="{E04AC3F0-1265-F246-BD03-7D5B45A8DFAA}" type="presParOf" srcId="{7261FD78-0463-4043-B428-25CF5D630BE6}" destId="{AC5CC638-8804-C341-ABD7-CF42D171F2A0}" srcOrd="4" destOrd="0" presId="urn:microsoft.com/office/officeart/2005/8/layout/vList2"/>
    <dgm:cxn modelId="{2902C78C-0031-8243-AF8A-28AE7724C4FA}" type="presParOf" srcId="{7261FD78-0463-4043-B428-25CF5D630BE6}" destId="{8E1354F6-BFF7-DA45-8843-3758A8B326E9}" srcOrd="5" destOrd="0" presId="urn:microsoft.com/office/officeart/2005/8/layout/vList2"/>
    <dgm:cxn modelId="{3448A349-163B-3B4B-B9D7-EB2650FE7F95}" type="presParOf" srcId="{7261FD78-0463-4043-B428-25CF5D630BE6}" destId="{1F500765-9E58-144F-A9BC-5E983F1BAC2F}" srcOrd="6" destOrd="0" presId="urn:microsoft.com/office/officeart/2005/8/layout/vList2"/>
    <dgm:cxn modelId="{7C77F9B4-C0BF-9548-ADAB-EB814258D2BC}" type="presParOf" srcId="{7261FD78-0463-4043-B428-25CF5D630BE6}" destId="{0EBFE74E-8787-FD46-8C43-A4040F687CB1}" srcOrd="7" destOrd="0" presId="urn:microsoft.com/office/officeart/2005/8/layout/vList2"/>
    <dgm:cxn modelId="{CE997EA3-E9B6-F747-A87E-55E1D245C05C}" type="presParOf" srcId="{7261FD78-0463-4043-B428-25CF5D630BE6}" destId="{3BC21F61-C8DD-0049-B219-169EAC8B2A9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165924E-72C3-864A-8E41-DE56369CF6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588095-6C7A-DA4E-A2B6-454B46D287C3}">
      <dgm:prSet custT="1"/>
      <dgm:spPr/>
      <dgm:t>
        <a:bodyPr/>
        <a:lstStyle/>
        <a:p>
          <a:r>
            <a:rPr lang="en-US" sz="2800" b="0" dirty="0"/>
            <a:t>Intra-nasal avulsion polypectomy</a:t>
          </a:r>
        </a:p>
      </dgm:t>
    </dgm:pt>
    <dgm:pt modelId="{66FE36F9-DE44-404C-9FBB-4CF6AA46BF2B}" type="parTrans" cxnId="{E032BAE9-A4A1-3B43-B173-FF7D7B881A3E}">
      <dgm:prSet/>
      <dgm:spPr/>
      <dgm:t>
        <a:bodyPr/>
        <a:lstStyle/>
        <a:p>
          <a:endParaRPr lang="en-US"/>
        </a:p>
      </dgm:t>
    </dgm:pt>
    <dgm:pt modelId="{C72C3784-7532-B74D-83A3-D0F8A16E6452}" type="sibTrans" cxnId="{E032BAE9-A4A1-3B43-B173-FF7D7B881A3E}">
      <dgm:prSet/>
      <dgm:spPr/>
      <dgm:t>
        <a:bodyPr/>
        <a:lstStyle/>
        <a:p>
          <a:endParaRPr lang="en-US"/>
        </a:p>
      </dgm:t>
    </dgm:pt>
    <dgm:pt modelId="{874D614D-EB68-6B47-A148-B4FDFAC7C058}">
      <dgm:prSet custT="1"/>
      <dgm:spPr/>
      <dgm:t>
        <a:bodyPr/>
        <a:lstStyle/>
        <a:p>
          <a:r>
            <a:rPr lang="en-US" sz="2800" b="0" dirty="0"/>
            <a:t>Extra-nasal external ethmoidectomy</a:t>
          </a:r>
        </a:p>
      </dgm:t>
    </dgm:pt>
    <dgm:pt modelId="{91C53BA2-2761-4E48-A3C2-D596479BD136}" type="parTrans" cxnId="{D2A07F06-DB53-5F4B-A2F0-3F1455DCAD8A}">
      <dgm:prSet/>
      <dgm:spPr/>
      <dgm:t>
        <a:bodyPr/>
        <a:lstStyle/>
        <a:p>
          <a:endParaRPr lang="en-US"/>
        </a:p>
      </dgm:t>
    </dgm:pt>
    <dgm:pt modelId="{148B9EBA-2FFF-5B45-BFBB-44C3A509556F}" type="sibTrans" cxnId="{D2A07F06-DB53-5F4B-A2F0-3F1455DCAD8A}">
      <dgm:prSet/>
      <dgm:spPr/>
      <dgm:t>
        <a:bodyPr/>
        <a:lstStyle/>
        <a:p>
          <a:endParaRPr lang="en-US"/>
        </a:p>
      </dgm:t>
    </dgm:pt>
    <dgm:pt modelId="{00D2A881-C7B7-5743-A6AA-608DEF05FE01}">
      <dgm:prSet custT="1"/>
      <dgm:spPr/>
      <dgm:t>
        <a:bodyPr/>
        <a:lstStyle/>
        <a:p>
          <a:r>
            <a:rPr lang="en-US" sz="2800" b="0" dirty="0"/>
            <a:t>Trans-antral ethmoidectomy</a:t>
          </a:r>
        </a:p>
      </dgm:t>
    </dgm:pt>
    <dgm:pt modelId="{A28AFFF1-9D89-0444-B114-9105CDD57469}" type="parTrans" cxnId="{1E31D6CA-D799-CD48-83E4-1ACA1B66F7DB}">
      <dgm:prSet/>
      <dgm:spPr/>
      <dgm:t>
        <a:bodyPr/>
        <a:lstStyle/>
        <a:p>
          <a:endParaRPr lang="en-US"/>
        </a:p>
      </dgm:t>
    </dgm:pt>
    <dgm:pt modelId="{8B621F71-D6CA-0A46-9035-987B72A32AD7}" type="sibTrans" cxnId="{1E31D6CA-D799-CD48-83E4-1ACA1B66F7DB}">
      <dgm:prSet/>
      <dgm:spPr/>
      <dgm:t>
        <a:bodyPr/>
        <a:lstStyle/>
        <a:p>
          <a:endParaRPr lang="en-US"/>
        </a:p>
      </dgm:t>
    </dgm:pt>
    <dgm:pt modelId="{0B51CE31-6E3F-6543-81B3-0858CFE587AE}">
      <dgm:prSet custT="1"/>
      <dgm:spPr/>
      <dgm:t>
        <a:bodyPr/>
        <a:lstStyle/>
        <a:p>
          <a:r>
            <a:rPr lang="en-US" sz="2800" b="0" dirty="0"/>
            <a:t>Functional Endoscopic Sinus Surgery</a:t>
          </a:r>
        </a:p>
      </dgm:t>
    </dgm:pt>
    <dgm:pt modelId="{3EC20048-4BA3-D948-AD98-E9CE472105A3}" type="parTrans" cxnId="{BFAAE9ED-3F48-8341-9D54-F1AF2919E64E}">
      <dgm:prSet/>
      <dgm:spPr/>
      <dgm:t>
        <a:bodyPr/>
        <a:lstStyle/>
        <a:p>
          <a:endParaRPr lang="en-US"/>
        </a:p>
      </dgm:t>
    </dgm:pt>
    <dgm:pt modelId="{260AFD09-C8DE-D14C-BD5A-200304822C20}" type="sibTrans" cxnId="{BFAAE9ED-3F48-8341-9D54-F1AF2919E64E}">
      <dgm:prSet/>
      <dgm:spPr/>
      <dgm:t>
        <a:bodyPr/>
        <a:lstStyle/>
        <a:p>
          <a:endParaRPr lang="en-US"/>
        </a:p>
      </dgm:t>
    </dgm:pt>
    <dgm:pt modelId="{E6111364-C4A2-094B-A1AB-872253370031}">
      <dgm:prSet custT="1"/>
      <dgm:spPr/>
      <dgm:t>
        <a:bodyPr/>
        <a:lstStyle/>
        <a:p>
          <a:r>
            <a:rPr lang="en-US" sz="2800" b="0" dirty="0">
              <a:sym typeface="Symbol" pitchFamily="2" charset="2"/>
            </a:rPr>
            <a:t></a:t>
          </a:r>
          <a:r>
            <a:rPr lang="en-US" sz="2800" b="0" dirty="0"/>
            <a:t> Conventional</a:t>
          </a:r>
        </a:p>
      </dgm:t>
    </dgm:pt>
    <dgm:pt modelId="{4081A2CE-6652-4A46-8788-FB6763D2787F}" type="parTrans" cxnId="{2FF813F1-46F6-2E4A-92B6-4BC4531D985E}">
      <dgm:prSet/>
      <dgm:spPr/>
      <dgm:t>
        <a:bodyPr/>
        <a:lstStyle/>
        <a:p>
          <a:endParaRPr lang="en-US"/>
        </a:p>
      </dgm:t>
    </dgm:pt>
    <dgm:pt modelId="{B2DB9FBE-17A2-844D-B85E-6A19CD66475C}" type="sibTrans" cxnId="{2FF813F1-46F6-2E4A-92B6-4BC4531D985E}">
      <dgm:prSet/>
      <dgm:spPr/>
      <dgm:t>
        <a:bodyPr/>
        <a:lstStyle/>
        <a:p>
          <a:endParaRPr lang="en-US"/>
        </a:p>
      </dgm:t>
    </dgm:pt>
    <dgm:pt modelId="{2C964288-031F-0446-A517-536E146A0DAE}">
      <dgm:prSet custT="1"/>
      <dgm:spPr/>
      <dgm:t>
        <a:bodyPr/>
        <a:lstStyle/>
        <a:p>
          <a:r>
            <a:rPr lang="en-US" sz="2800" b="0" dirty="0">
              <a:sym typeface="Symbol" pitchFamily="2" charset="2"/>
            </a:rPr>
            <a:t></a:t>
          </a:r>
          <a:r>
            <a:rPr lang="en-US" sz="2800" b="0" dirty="0"/>
            <a:t> Micro-</a:t>
          </a:r>
          <a:r>
            <a:rPr lang="en-US" sz="2800" b="0" dirty="0" err="1"/>
            <a:t>debrider</a:t>
          </a:r>
          <a:endParaRPr lang="en-US" sz="2800" b="0" dirty="0"/>
        </a:p>
      </dgm:t>
    </dgm:pt>
    <dgm:pt modelId="{6EA5DC70-DB91-9B43-AFC5-5B80B430BBB4}" type="parTrans" cxnId="{4426E3D5-661B-CE43-B2AD-38D4C4AD2A7E}">
      <dgm:prSet/>
      <dgm:spPr/>
      <dgm:t>
        <a:bodyPr/>
        <a:lstStyle/>
        <a:p>
          <a:endParaRPr lang="en-US"/>
        </a:p>
      </dgm:t>
    </dgm:pt>
    <dgm:pt modelId="{DCB18A8F-E307-004F-B66C-F5BAD8C9D464}" type="sibTrans" cxnId="{4426E3D5-661B-CE43-B2AD-38D4C4AD2A7E}">
      <dgm:prSet/>
      <dgm:spPr/>
      <dgm:t>
        <a:bodyPr/>
        <a:lstStyle/>
        <a:p>
          <a:endParaRPr lang="en-US"/>
        </a:p>
      </dgm:t>
    </dgm:pt>
    <dgm:pt modelId="{1CF44270-F6A8-F946-A4A2-34253C3739D0}" type="pres">
      <dgm:prSet presAssocID="{4165924E-72C3-864A-8E41-DE56369CF6C1}" presName="linear" presStyleCnt="0">
        <dgm:presLayoutVars>
          <dgm:animLvl val="lvl"/>
          <dgm:resizeHandles val="exact"/>
        </dgm:presLayoutVars>
      </dgm:prSet>
      <dgm:spPr/>
    </dgm:pt>
    <dgm:pt modelId="{B54CE2AE-1728-AB47-8BEB-B4EEA8E19D73}" type="pres">
      <dgm:prSet presAssocID="{74588095-6C7A-DA4E-A2B6-454B46D287C3}" presName="parentText" presStyleLbl="node1" presStyleIdx="0" presStyleCnt="4">
        <dgm:presLayoutVars>
          <dgm:chMax val="0"/>
          <dgm:bulletEnabled val="1"/>
        </dgm:presLayoutVars>
      </dgm:prSet>
      <dgm:spPr/>
    </dgm:pt>
    <dgm:pt modelId="{F047D9E3-414F-A14A-9EEA-AE78B289F977}" type="pres">
      <dgm:prSet presAssocID="{C72C3784-7532-B74D-83A3-D0F8A16E6452}" presName="spacer" presStyleCnt="0"/>
      <dgm:spPr/>
    </dgm:pt>
    <dgm:pt modelId="{3308EABF-6DEE-A447-A5F3-1F6013DAAFFD}" type="pres">
      <dgm:prSet presAssocID="{874D614D-EB68-6B47-A148-B4FDFAC7C058}" presName="parentText" presStyleLbl="node1" presStyleIdx="1" presStyleCnt="4">
        <dgm:presLayoutVars>
          <dgm:chMax val="0"/>
          <dgm:bulletEnabled val="1"/>
        </dgm:presLayoutVars>
      </dgm:prSet>
      <dgm:spPr/>
    </dgm:pt>
    <dgm:pt modelId="{5F5C5C91-97F1-B64E-90FE-94844414798B}" type="pres">
      <dgm:prSet presAssocID="{148B9EBA-2FFF-5B45-BFBB-44C3A509556F}" presName="spacer" presStyleCnt="0"/>
      <dgm:spPr/>
    </dgm:pt>
    <dgm:pt modelId="{E10C022E-EBEE-1C49-915C-CD24F42EA00F}" type="pres">
      <dgm:prSet presAssocID="{00D2A881-C7B7-5743-A6AA-608DEF05FE01}" presName="parentText" presStyleLbl="node1" presStyleIdx="2" presStyleCnt="4">
        <dgm:presLayoutVars>
          <dgm:chMax val="0"/>
          <dgm:bulletEnabled val="1"/>
        </dgm:presLayoutVars>
      </dgm:prSet>
      <dgm:spPr/>
    </dgm:pt>
    <dgm:pt modelId="{69C7DC7C-E40C-F34B-9A63-CCD903F1AB86}" type="pres">
      <dgm:prSet presAssocID="{8B621F71-D6CA-0A46-9035-987B72A32AD7}" presName="spacer" presStyleCnt="0"/>
      <dgm:spPr/>
    </dgm:pt>
    <dgm:pt modelId="{86FA3999-6171-374A-BB8A-9DB9E39590B0}" type="pres">
      <dgm:prSet presAssocID="{0B51CE31-6E3F-6543-81B3-0858CFE587AE}" presName="parentText" presStyleLbl="node1" presStyleIdx="3" presStyleCnt="4">
        <dgm:presLayoutVars>
          <dgm:chMax val="0"/>
          <dgm:bulletEnabled val="1"/>
        </dgm:presLayoutVars>
      </dgm:prSet>
      <dgm:spPr/>
    </dgm:pt>
    <dgm:pt modelId="{767B93D5-CFA0-F041-B785-B1342B9917DE}" type="pres">
      <dgm:prSet presAssocID="{0B51CE31-6E3F-6543-81B3-0858CFE587AE}" presName="childText" presStyleLbl="revTx" presStyleIdx="0" presStyleCnt="1">
        <dgm:presLayoutVars>
          <dgm:bulletEnabled val="1"/>
        </dgm:presLayoutVars>
      </dgm:prSet>
      <dgm:spPr/>
    </dgm:pt>
  </dgm:ptLst>
  <dgm:cxnLst>
    <dgm:cxn modelId="{D2A07F06-DB53-5F4B-A2F0-3F1455DCAD8A}" srcId="{4165924E-72C3-864A-8E41-DE56369CF6C1}" destId="{874D614D-EB68-6B47-A148-B4FDFAC7C058}" srcOrd="1" destOrd="0" parTransId="{91C53BA2-2761-4E48-A3C2-D596479BD136}" sibTransId="{148B9EBA-2FFF-5B45-BFBB-44C3A509556F}"/>
    <dgm:cxn modelId="{1271E22B-B603-E143-BBAB-825DF777EB21}" type="presOf" srcId="{2C964288-031F-0446-A517-536E146A0DAE}" destId="{767B93D5-CFA0-F041-B785-B1342B9917DE}" srcOrd="0" destOrd="1" presId="urn:microsoft.com/office/officeart/2005/8/layout/vList2"/>
    <dgm:cxn modelId="{1B9C124E-B1D5-0544-8655-B8C4C1299C59}" type="presOf" srcId="{4165924E-72C3-864A-8E41-DE56369CF6C1}" destId="{1CF44270-F6A8-F946-A4A2-34253C3739D0}" srcOrd="0" destOrd="0" presId="urn:microsoft.com/office/officeart/2005/8/layout/vList2"/>
    <dgm:cxn modelId="{3DF26376-BFBE-7641-BF8C-840F8C266AF2}" type="presOf" srcId="{0B51CE31-6E3F-6543-81B3-0858CFE587AE}" destId="{86FA3999-6171-374A-BB8A-9DB9E39590B0}" srcOrd="0" destOrd="0" presId="urn:microsoft.com/office/officeart/2005/8/layout/vList2"/>
    <dgm:cxn modelId="{231C9278-E38D-1A4E-BCFE-D357417BE753}" type="presOf" srcId="{74588095-6C7A-DA4E-A2B6-454B46D287C3}" destId="{B54CE2AE-1728-AB47-8BEB-B4EEA8E19D73}" srcOrd="0" destOrd="0" presId="urn:microsoft.com/office/officeart/2005/8/layout/vList2"/>
    <dgm:cxn modelId="{3C8CD39F-4C90-B846-B175-291B252AF855}" type="presOf" srcId="{E6111364-C4A2-094B-A1AB-872253370031}" destId="{767B93D5-CFA0-F041-B785-B1342B9917DE}" srcOrd="0" destOrd="0" presId="urn:microsoft.com/office/officeart/2005/8/layout/vList2"/>
    <dgm:cxn modelId="{B49B2BC8-7182-2E41-9A86-9FB821A5BD62}" type="presOf" srcId="{874D614D-EB68-6B47-A148-B4FDFAC7C058}" destId="{3308EABF-6DEE-A447-A5F3-1F6013DAAFFD}" srcOrd="0" destOrd="0" presId="urn:microsoft.com/office/officeart/2005/8/layout/vList2"/>
    <dgm:cxn modelId="{1E31D6CA-D799-CD48-83E4-1ACA1B66F7DB}" srcId="{4165924E-72C3-864A-8E41-DE56369CF6C1}" destId="{00D2A881-C7B7-5743-A6AA-608DEF05FE01}" srcOrd="2" destOrd="0" parTransId="{A28AFFF1-9D89-0444-B114-9105CDD57469}" sibTransId="{8B621F71-D6CA-0A46-9035-987B72A32AD7}"/>
    <dgm:cxn modelId="{4426E3D5-661B-CE43-B2AD-38D4C4AD2A7E}" srcId="{0B51CE31-6E3F-6543-81B3-0858CFE587AE}" destId="{2C964288-031F-0446-A517-536E146A0DAE}" srcOrd="1" destOrd="0" parTransId="{6EA5DC70-DB91-9B43-AFC5-5B80B430BBB4}" sibTransId="{DCB18A8F-E307-004F-B66C-F5BAD8C9D464}"/>
    <dgm:cxn modelId="{C51263E7-3591-AB42-B39D-ACC17797482F}" type="presOf" srcId="{00D2A881-C7B7-5743-A6AA-608DEF05FE01}" destId="{E10C022E-EBEE-1C49-915C-CD24F42EA00F}" srcOrd="0" destOrd="0" presId="urn:microsoft.com/office/officeart/2005/8/layout/vList2"/>
    <dgm:cxn modelId="{E032BAE9-A4A1-3B43-B173-FF7D7B881A3E}" srcId="{4165924E-72C3-864A-8E41-DE56369CF6C1}" destId="{74588095-6C7A-DA4E-A2B6-454B46D287C3}" srcOrd="0" destOrd="0" parTransId="{66FE36F9-DE44-404C-9FBB-4CF6AA46BF2B}" sibTransId="{C72C3784-7532-B74D-83A3-D0F8A16E6452}"/>
    <dgm:cxn modelId="{BFAAE9ED-3F48-8341-9D54-F1AF2919E64E}" srcId="{4165924E-72C3-864A-8E41-DE56369CF6C1}" destId="{0B51CE31-6E3F-6543-81B3-0858CFE587AE}" srcOrd="3" destOrd="0" parTransId="{3EC20048-4BA3-D948-AD98-E9CE472105A3}" sibTransId="{260AFD09-C8DE-D14C-BD5A-200304822C20}"/>
    <dgm:cxn modelId="{2FF813F1-46F6-2E4A-92B6-4BC4531D985E}" srcId="{0B51CE31-6E3F-6543-81B3-0858CFE587AE}" destId="{E6111364-C4A2-094B-A1AB-872253370031}" srcOrd="0" destOrd="0" parTransId="{4081A2CE-6652-4A46-8788-FB6763D2787F}" sibTransId="{B2DB9FBE-17A2-844D-B85E-6A19CD66475C}"/>
    <dgm:cxn modelId="{41E4B774-1746-9847-9042-A1F01F03E362}" type="presParOf" srcId="{1CF44270-F6A8-F946-A4A2-34253C3739D0}" destId="{B54CE2AE-1728-AB47-8BEB-B4EEA8E19D73}" srcOrd="0" destOrd="0" presId="urn:microsoft.com/office/officeart/2005/8/layout/vList2"/>
    <dgm:cxn modelId="{C8C6B5FB-375B-6940-90AE-B041849A5050}" type="presParOf" srcId="{1CF44270-F6A8-F946-A4A2-34253C3739D0}" destId="{F047D9E3-414F-A14A-9EEA-AE78B289F977}" srcOrd="1" destOrd="0" presId="urn:microsoft.com/office/officeart/2005/8/layout/vList2"/>
    <dgm:cxn modelId="{04F66301-A14B-D248-A256-EF376434A611}" type="presParOf" srcId="{1CF44270-F6A8-F946-A4A2-34253C3739D0}" destId="{3308EABF-6DEE-A447-A5F3-1F6013DAAFFD}" srcOrd="2" destOrd="0" presId="urn:microsoft.com/office/officeart/2005/8/layout/vList2"/>
    <dgm:cxn modelId="{5E7DF4EE-962C-274E-AE23-CCCDBEAECCC2}" type="presParOf" srcId="{1CF44270-F6A8-F946-A4A2-34253C3739D0}" destId="{5F5C5C91-97F1-B64E-90FE-94844414798B}" srcOrd="3" destOrd="0" presId="urn:microsoft.com/office/officeart/2005/8/layout/vList2"/>
    <dgm:cxn modelId="{441CBEBF-E808-6549-B3E4-F6052AB89BE7}" type="presParOf" srcId="{1CF44270-F6A8-F946-A4A2-34253C3739D0}" destId="{E10C022E-EBEE-1C49-915C-CD24F42EA00F}" srcOrd="4" destOrd="0" presId="urn:microsoft.com/office/officeart/2005/8/layout/vList2"/>
    <dgm:cxn modelId="{E3B8F718-E394-9148-AF00-EEA5663CF9B8}" type="presParOf" srcId="{1CF44270-F6A8-F946-A4A2-34253C3739D0}" destId="{69C7DC7C-E40C-F34B-9A63-CCD903F1AB86}" srcOrd="5" destOrd="0" presId="urn:microsoft.com/office/officeart/2005/8/layout/vList2"/>
    <dgm:cxn modelId="{219CEEA6-50D8-5547-9EA6-4E5923DAD08A}" type="presParOf" srcId="{1CF44270-F6A8-F946-A4A2-34253C3739D0}" destId="{86FA3999-6171-374A-BB8A-9DB9E39590B0}" srcOrd="6" destOrd="0" presId="urn:microsoft.com/office/officeart/2005/8/layout/vList2"/>
    <dgm:cxn modelId="{B650F1C0-0191-264C-B74F-2DE910465467}" type="presParOf" srcId="{1CF44270-F6A8-F946-A4A2-34253C3739D0}" destId="{767B93D5-CFA0-F041-B785-B1342B9917D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318C8E-ADA4-6D47-9F61-A9205D8434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8FA492-E8D1-9743-A117-98CD591C89AE}">
      <dgm:prSet custT="1"/>
      <dgm:spPr/>
      <dgm:t>
        <a:bodyPr/>
        <a:lstStyle/>
        <a:p>
          <a:r>
            <a:rPr lang="en-US" sz="2800" b="0" dirty="0"/>
            <a:t>1. Complete removal of all polyps</a:t>
          </a:r>
        </a:p>
      </dgm:t>
    </dgm:pt>
    <dgm:pt modelId="{E06A2077-8B0E-8949-86C9-6B3BECC1069A}" type="parTrans" cxnId="{E696C89B-D830-574C-8A54-7B987249CDBD}">
      <dgm:prSet/>
      <dgm:spPr/>
      <dgm:t>
        <a:bodyPr/>
        <a:lstStyle/>
        <a:p>
          <a:endParaRPr lang="en-US"/>
        </a:p>
      </dgm:t>
    </dgm:pt>
    <dgm:pt modelId="{197EF9E5-B96C-1F41-94C7-73D13F093F2C}" type="sibTrans" cxnId="{E696C89B-D830-574C-8A54-7B987249CDBD}">
      <dgm:prSet/>
      <dgm:spPr/>
      <dgm:t>
        <a:bodyPr/>
        <a:lstStyle/>
        <a:p>
          <a:endParaRPr lang="en-US"/>
        </a:p>
      </dgm:t>
    </dgm:pt>
    <dgm:pt modelId="{1E2922D5-EA89-2A4D-B21E-F07AB3A08711}">
      <dgm:prSet custT="1"/>
      <dgm:spPr/>
      <dgm:t>
        <a:bodyPr/>
        <a:lstStyle/>
        <a:p>
          <a:r>
            <a:rPr lang="en-US" sz="2800" b="0" dirty="0"/>
            <a:t>2. Avoid allergens</a:t>
          </a:r>
        </a:p>
      </dgm:t>
    </dgm:pt>
    <dgm:pt modelId="{0AB3B7C2-6684-C94F-BAFC-1751D2AA312B}" type="parTrans" cxnId="{0B034C82-4240-4143-859F-2E5D82E301EC}">
      <dgm:prSet/>
      <dgm:spPr/>
      <dgm:t>
        <a:bodyPr/>
        <a:lstStyle/>
        <a:p>
          <a:endParaRPr lang="en-US"/>
        </a:p>
      </dgm:t>
    </dgm:pt>
    <dgm:pt modelId="{5A09FB37-CE37-2A44-9ACA-B0C757C7C277}" type="sibTrans" cxnId="{0B034C82-4240-4143-859F-2E5D82E301EC}">
      <dgm:prSet/>
      <dgm:spPr/>
      <dgm:t>
        <a:bodyPr/>
        <a:lstStyle/>
        <a:p>
          <a:endParaRPr lang="en-US"/>
        </a:p>
      </dgm:t>
    </dgm:pt>
    <dgm:pt modelId="{4CB5DB4B-FB50-FA42-81E7-440EB2504A58}">
      <dgm:prSet custT="1"/>
      <dgm:spPr/>
      <dgm:t>
        <a:bodyPr/>
        <a:lstStyle/>
        <a:p>
          <a:r>
            <a:rPr lang="en-US" sz="2800" b="0" dirty="0"/>
            <a:t>3. Post-operative course of: </a:t>
          </a:r>
        </a:p>
      </dgm:t>
    </dgm:pt>
    <dgm:pt modelId="{78D64262-BDBA-B948-ACDD-6ACF9B2DA68E}" type="parTrans" cxnId="{E6667E4E-ED1A-7146-8813-4094AAA3C0D3}">
      <dgm:prSet/>
      <dgm:spPr/>
      <dgm:t>
        <a:bodyPr/>
        <a:lstStyle/>
        <a:p>
          <a:endParaRPr lang="en-US"/>
        </a:p>
      </dgm:t>
    </dgm:pt>
    <dgm:pt modelId="{E1E0028B-217B-BB4C-B3F1-94C1A3E8E0B1}" type="sibTrans" cxnId="{E6667E4E-ED1A-7146-8813-4094AAA3C0D3}">
      <dgm:prSet/>
      <dgm:spPr/>
      <dgm:t>
        <a:bodyPr/>
        <a:lstStyle/>
        <a:p>
          <a:endParaRPr lang="en-US"/>
        </a:p>
      </dgm:t>
    </dgm:pt>
    <dgm:pt modelId="{8E8F90D3-FD05-9E4B-AE46-32DF442DB5FD}">
      <dgm:prSet custT="1"/>
      <dgm:spPr/>
      <dgm:t>
        <a:bodyPr/>
        <a:lstStyle/>
        <a:p>
          <a:r>
            <a:rPr lang="en-US" sz="2800" b="0" dirty="0"/>
            <a:t>Oral antihistamines (1-3 months)</a:t>
          </a:r>
        </a:p>
      </dgm:t>
    </dgm:pt>
    <dgm:pt modelId="{6306E415-7B6F-5D4F-BD3D-E90C9BEB0117}" type="parTrans" cxnId="{A46018F9-BBC5-E247-90C6-41F29BF99BA8}">
      <dgm:prSet/>
      <dgm:spPr/>
      <dgm:t>
        <a:bodyPr/>
        <a:lstStyle/>
        <a:p>
          <a:endParaRPr lang="en-US"/>
        </a:p>
      </dgm:t>
    </dgm:pt>
    <dgm:pt modelId="{87F8BBE5-E98E-1141-A53F-1CEC32CAAB38}" type="sibTrans" cxnId="{A46018F9-BBC5-E247-90C6-41F29BF99BA8}">
      <dgm:prSet/>
      <dgm:spPr/>
      <dgm:t>
        <a:bodyPr/>
        <a:lstStyle/>
        <a:p>
          <a:endParaRPr lang="en-US"/>
        </a:p>
      </dgm:t>
    </dgm:pt>
    <dgm:pt modelId="{D14CD570-C49E-3C46-BEDB-A491696C5444}">
      <dgm:prSet custT="1"/>
      <dgm:spPr/>
      <dgm:t>
        <a:bodyPr/>
        <a:lstStyle/>
        <a:p>
          <a:r>
            <a:rPr lang="en-US" sz="2800" b="0" dirty="0"/>
            <a:t>Corticosteroid nasal sprays (3-6 months)</a:t>
          </a:r>
        </a:p>
      </dgm:t>
    </dgm:pt>
    <dgm:pt modelId="{80659CAF-EB3B-DA45-94CB-2EBB65AB4A2E}" type="parTrans" cxnId="{ED81664C-2891-1345-8492-DE7F1D83DF28}">
      <dgm:prSet/>
      <dgm:spPr/>
      <dgm:t>
        <a:bodyPr/>
        <a:lstStyle/>
        <a:p>
          <a:endParaRPr lang="en-US"/>
        </a:p>
      </dgm:t>
    </dgm:pt>
    <dgm:pt modelId="{27D56646-A561-7D46-BDB5-3095B48E505E}" type="sibTrans" cxnId="{ED81664C-2891-1345-8492-DE7F1D83DF28}">
      <dgm:prSet/>
      <dgm:spPr/>
      <dgm:t>
        <a:bodyPr/>
        <a:lstStyle/>
        <a:p>
          <a:endParaRPr lang="en-US"/>
        </a:p>
      </dgm:t>
    </dgm:pt>
    <dgm:pt modelId="{30D2D734-4134-3F4B-8078-CA59EFAB6081}" type="pres">
      <dgm:prSet presAssocID="{51318C8E-ADA4-6D47-9F61-A9205D843466}" presName="linear" presStyleCnt="0">
        <dgm:presLayoutVars>
          <dgm:animLvl val="lvl"/>
          <dgm:resizeHandles val="exact"/>
        </dgm:presLayoutVars>
      </dgm:prSet>
      <dgm:spPr/>
    </dgm:pt>
    <dgm:pt modelId="{AE2581C4-5DB8-3445-9409-28340B14C382}" type="pres">
      <dgm:prSet presAssocID="{E48FA492-E8D1-9743-A117-98CD591C89AE}" presName="parentText" presStyleLbl="node1" presStyleIdx="0" presStyleCnt="3">
        <dgm:presLayoutVars>
          <dgm:chMax val="0"/>
          <dgm:bulletEnabled val="1"/>
        </dgm:presLayoutVars>
      </dgm:prSet>
      <dgm:spPr/>
    </dgm:pt>
    <dgm:pt modelId="{FEF001C8-A773-1843-B927-C6E9594C3825}" type="pres">
      <dgm:prSet presAssocID="{197EF9E5-B96C-1F41-94C7-73D13F093F2C}" presName="spacer" presStyleCnt="0"/>
      <dgm:spPr/>
    </dgm:pt>
    <dgm:pt modelId="{F877FE85-DA76-E649-B900-BAB89A2D9AB3}" type="pres">
      <dgm:prSet presAssocID="{1E2922D5-EA89-2A4D-B21E-F07AB3A08711}" presName="parentText" presStyleLbl="node1" presStyleIdx="1" presStyleCnt="3">
        <dgm:presLayoutVars>
          <dgm:chMax val="0"/>
          <dgm:bulletEnabled val="1"/>
        </dgm:presLayoutVars>
      </dgm:prSet>
      <dgm:spPr/>
    </dgm:pt>
    <dgm:pt modelId="{AB753BFF-0FB9-4841-AAAE-5318C5444257}" type="pres">
      <dgm:prSet presAssocID="{5A09FB37-CE37-2A44-9ACA-B0C757C7C277}" presName="spacer" presStyleCnt="0"/>
      <dgm:spPr/>
    </dgm:pt>
    <dgm:pt modelId="{18428890-DBE7-0747-B23D-35622DC78E4B}" type="pres">
      <dgm:prSet presAssocID="{4CB5DB4B-FB50-FA42-81E7-440EB2504A58}" presName="parentText" presStyleLbl="node1" presStyleIdx="2" presStyleCnt="3">
        <dgm:presLayoutVars>
          <dgm:chMax val="0"/>
          <dgm:bulletEnabled val="1"/>
        </dgm:presLayoutVars>
      </dgm:prSet>
      <dgm:spPr/>
    </dgm:pt>
    <dgm:pt modelId="{1C2317F6-628E-6D4D-B03E-10A989D6871E}" type="pres">
      <dgm:prSet presAssocID="{4CB5DB4B-FB50-FA42-81E7-440EB2504A58}" presName="childText" presStyleLbl="revTx" presStyleIdx="0" presStyleCnt="1">
        <dgm:presLayoutVars>
          <dgm:bulletEnabled val="1"/>
        </dgm:presLayoutVars>
      </dgm:prSet>
      <dgm:spPr/>
    </dgm:pt>
  </dgm:ptLst>
  <dgm:cxnLst>
    <dgm:cxn modelId="{0521310E-8283-A147-AEFE-2324B2F5530E}" type="presOf" srcId="{E48FA492-E8D1-9743-A117-98CD591C89AE}" destId="{AE2581C4-5DB8-3445-9409-28340B14C382}" srcOrd="0" destOrd="0" presId="urn:microsoft.com/office/officeart/2005/8/layout/vList2"/>
    <dgm:cxn modelId="{620F9C15-17C6-A347-9CEE-CE000823139E}" type="presOf" srcId="{8E8F90D3-FD05-9E4B-AE46-32DF442DB5FD}" destId="{1C2317F6-628E-6D4D-B03E-10A989D6871E}" srcOrd="0" destOrd="0" presId="urn:microsoft.com/office/officeart/2005/8/layout/vList2"/>
    <dgm:cxn modelId="{85F51A24-7E74-2C40-AB08-738540DB615C}" type="presOf" srcId="{D14CD570-C49E-3C46-BEDB-A491696C5444}" destId="{1C2317F6-628E-6D4D-B03E-10A989D6871E}" srcOrd="0" destOrd="1" presId="urn:microsoft.com/office/officeart/2005/8/layout/vList2"/>
    <dgm:cxn modelId="{9C36EB2B-4BEB-8444-AF9E-08FDB5F328CE}" type="presOf" srcId="{4CB5DB4B-FB50-FA42-81E7-440EB2504A58}" destId="{18428890-DBE7-0747-B23D-35622DC78E4B}" srcOrd="0" destOrd="0" presId="urn:microsoft.com/office/officeart/2005/8/layout/vList2"/>
    <dgm:cxn modelId="{F478862D-E5E3-B949-AE6C-78ED34E13562}" type="presOf" srcId="{51318C8E-ADA4-6D47-9F61-A9205D843466}" destId="{30D2D734-4134-3F4B-8078-CA59EFAB6081}" srcOrd="0" destOrd="0" presId="urn:microsoft.com/office/officeart/2005/8/layout/vList2"/>
    <dgm:cxn modelId="{ED81664C-2891-1345-8492-DE7F1D83DF28}" srcId="{4CB5DB4B-FB50-FA42-81E7-440EB2504A58}" destId="{D14CD570-C49E-3C46-BEDB-A491696C5444}" srcOrd="1" destOrd="0" parTransId="{80659CAF-EB3B-DA45-94CB-2EBB65AB4A2E}" sibTransId="{27D56646-A561-7D46-BDB5-3095B48E505E}"/>
    <dgm:cxn modelId="{E6667E4E-ED1A-7146-8813-4094AAA3C0D3}" srcId="{51318C8E-ADA4-6D47-9F61-A9205D843466}" destId="{4CB5DB4B-FB50-FA42-81E7-440EB2504A58}" srcOrd="2" destOrd="0" parTransId="{78D64262-BDBA-B948-ACDD-6ACF9B2DA68E}" sibTransId="{E1E0028B-217B-BB4C-B3F1-94C1A3E8E0B1}"/>
    <dgm:cxn modelId="{0B034C82-4240-4143-859F-2E5D82E301EC}" srcId="{51318C8E-ADA4-6D47-9F61-A9205D843466}" destId="{1E2922D5-EA89-2A4D-B21E-F07AB3A08711}" srcOrd="1" destOrd="0" parTransId="{0AB3B7C2-6684-C94F-BAFC-1751D2AA312B}" sibTransId="{5A09FB37-CE37-2A44-9ACA-B0C757C7C277}"/>
    <dgm:cxn modelId="{7E2F9F88-0B29-1744-90FA-87938C113368}" type="presOf" srcId="{1E2922D5-EA89-2A4D-B21E-F07AB3A08711}" destId="{F877FE85-DA76-E649-B900-BAB89A2D9AB3}" srcOrd="0" destOrd="0" presId="urn:microsoft.com/office/officeart/2005/8/layout/vList2"/>
    <dgm:cxn modelId="{E696C89B-D830-574C-8A54-7B987249CDBD}" srcId="{51318C8E-ADA4-6D47-9F61-A9205D843466}" destId="{E48FA492-E8D1-9743-A117-98CD591C89AE}" srcOrd="0" destOrd="0" parTransId="{E06A2077-8B0E-8949-86C9-6B3BECC1069A}" sibTransId="{197EF9E5-B96C-1F41-94C7-73D13F093F2C}"/>
    <dgm:cxn modelId="{A46018F9-BBC5-E247-90C6-41F29BF99BA8}" srcId="{4CB5DB4B-FB50-FA42-81E7-440EB2504A58}" destId="{8E8F90D3-FD05-9E4B-AE46-32DF442DB5FD}" srcOrd="0" destOrd="0" parTransId="{6306E415-7B6F-5D4F-BD3D-E90C9BEB0117}" sibTransId="{87F8BBE5-E98E-1141-A53F-1CEC32CAAB38}"/>
    <dgm:cxn modelId="{92AF3268-65F0-BC46-A57C-F0D6F3B3C62C}" type="presParOf" srcId="{30D2D734-4134-3F4B-8078-CA59EFAB6081}" destId="{AE2581C4-5DB8-3445-9409-28340B14C382}" srcOrd="0" destOrd="0" presId="urn:microsoft.com/office/officeart/2005/8/layout/vList2"/>
    <dgm:cxn modelId="{BF79224E-2C39-6848-929D-97BFE66D2688}" type="presParOf" srcId="{30D2D734-4134-3F4B-8078-CA59EFAB6081}" destId="{FEF001C8-A773-1843-B927-C6E9594C3825}" srcOrd="1" destOrd="0" presId="urn:microsoft.com/office/officeart/2005/8/layout/vList2"/>
    <dgm:cxn modelId="{3F31809F-9F1D-7D42-A393-4BDA77A79476}" type="presParOf" srcId="{30D2D734-4134-3F4B-8078-CA59EFAB6081}" destId="{F877FE85-DA76-E649-B900-BAB89A2D9AB3}" srcOrd="2" destOrd="0" presId="urn:microsoft.com/office/officeart/2005/8/layout/vList2"/>
    <dgm:cxn modelId="{4477F339-3B93-E741-BDB8-5076C26A6CD1}" type="presParOf" srcId="{30D2D734-4134-3F4B-8078-CA59EFAB6081}" destId="{AB753BFF-0FB9-4841-AAAE-5318C5444257}" srcOrd="3" destOrd="0" presId="urn:microsoft.com/office/officeart/2005/8/layout/vList2"/>
    <dgm:cxn modelId="{DCEACBF2-A7DA-4049-B468-49DEBBD9B4C6}" type="presParOf" srcId="{30D2D734-4134-3F4B-8078-CA59EFAB6081}" destId="{18428890-DBE7-0747-B23D-35622DC78E4B}" srcOrd="4" destOrd="0" presId="urn:microsoft.com/office/officeart/2005/8/layout/vList2"/>
    <dgm:cxn modelId="{CCE8877F-235F-5342-BEF7-4C84D29E73E0}" type="presParOf" srcId="{30D2D734-4134-3F4B-8078-CA59EFAB6081}" destId="{1C2317F6-628E-6D4D-B03E-10A989D687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A1381-33D1-384E-B9FD-D9CC4FD40600}"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82634E1-2B31-EB47-85CB-F64B40AF6F98}">
      <dgm:prSet custT="1"/>
      <dgm:spPr/>
      <dgm:t>
        <a:bodyPr/>
        <a:lstStyle/>
        <a:p>
          <a:r>
            <a:rPr lang="en-US" sz="2800" dirty="0"/>
            <a:t>At the end of this session you all ill be able to:</a:t>
          </a:r>
        </a:p>
      </dgm:t>
    </dgm:pt>
    <dgm:pt modelId="{3F813841-B9E2-4744-9402-010D5F9049CC}" type="parTrans" cxnId="{6FAF71D6-D001-FC43-A398-0BAF60BF2FCF}">
      <dgm:prSet/>
      <dgm:spPr/>
      <dgm:t>
        <a:bodyPr/>
        <a:lstStyle/>
        <a:p>
          <a:endParaRPr lang="en-US"/>
        </a:p>
      </dgm:t>
    </dgm:pt>
    <dgm:pt modelId="{B2B451B3-6BA9-5348-B6C4-5DC5D9CCDC33}" type="sibTrans" cxnId="{6FAF71D6-D001-FC43-A398-0BAF60BF2FCF}">
      <dgm:prSet/>
      <dgm:spPr/>
      <dgm:t>
        <a:bodyPr/>
        <a:lstStyle/>
        <a:p>
          <a:endParaRPr lang="en-US"/>
        </a:p>
      </dgm:t>
    </dgm:pt>
    <dgm:pt modelId="{2C0165C1-E5AF-BD40-8971-D45C58098AB4}">
      <dgm:prSet custT="1"/>
      <dgm:spPr/>
      <dgm:t>
        <a:bodyPr/>
        <a:lstStyle/>
        <a:p>
          <a:r>
            <a:rPr lang="en-US" sz="2800" dirty="0"/>
            <a:t>Identify clinical symptoms and sign of the disease.</a:t>
          </a:r>
        </a:p>
      </dgm:t>
    </dgm:pt>
    <dgm:pt modelId="{F9EB6571-52C0-6248-A6B0-0CB67006F110}" type="parTrans" cxnId="{7CFCD970-9C64-2E43-B095-B5B93468BE5E}">
      <dgm:prSet/>
      <dgm:spPr/>
      <dgm:t>
        <a:bodyPr/>
        <a:lstStyle/>
        <a:p>
          <a:endParaRPr lang="en-US"/>
        </a:p>
      </dgm:t>
    </dgm:pt>
    <dgm:pt modelId="{55AEE323-DFF9-0346-9AC5-53EF694F415D}" type="sibTrans" cxnId="{7CFCD970-9C64-2E43-B095-B5B93468BE5E}">
      <dgm:prSet/>
      <dgm:spPr/>
      <dgm:t>
        <a:bodyPr/>
        <a:lstStyle/>
        <a:p>
          <a:endParaRPr lang="en-US"/>
        </a:p>
      </dgm:t>
    </dgm:pt>
    <dgm:pt modelId="{AED8C0A1-0A8B-B141-AA46-5095420BEA87}">
      <dgm:prSet custT="1"/>
      <dgm:spPr/>
      <dgm:t>
        <a:bodyPr/>
        <a:lstStyle/>
        <a:p>
          <a:r>
            <a:rPr lang="en-US" sz="2800" dirty="0"/>
            <a:t>Describe the underpinned pathology</a:t>
          </a:r>
        </a:p>
      </dgm:t>
    </dgm:pt>
    <dgm:pt modelId="{1EE42555-57D2-E24A-9A90-DF016A4EABA6}" type="parTrans" cxnId="{06542614-F45F-4349-82AB-60E95113B514}">
      <dgm:prSet/>
      <dgm:spPr/>
      <dgm:t>
        <a:bodyPr/>
        <a:lstStyle/>
        <a:p>
          <a:endParaRPr lang="en-US"/>
        </a:p>
      </dgm:t>
    </dgm:pt>
    <dgm:pt modelId="{8E889C84-43A6-B343-A4F5-195C05571F28}" type="sibTrans" cxnId="{06542614-F45F-4349-82AB-60E95113B514}">
      <dgm:prSet/>
      <dgm:spPr/>
      <dgm:t>
        <a:bodyPr/>
        <a:lstStyle/>
        <a:p>
          <a:endParaRPr lang="en-US"/>
        </a:p>
      </dgm:t>
    </dgm:pt>
    <dgm:pt modelId="{FF3B18A0-4F25-0D4D-B53E-B1A482131BF9}">
      <dgm:prSet custT="1"/>
      <dgm:spPr/>
      <dgm:t>
        <a:bodyPr/>
        <a:lstStyle/>
        <a:p>
          <a:r>
            <a:rPr lang="en-US" sz="2800" dirty="0"/>
            <a:t>Define two types of polyps</a:t>
          </a:r>
        </a:p>
      </dgm:t>
    </dgm:pt>
    <dgm:pt modelId="{8FF0D679-67B0-6E4E-8889-8CBDD42147BA}" type="parTrans" cxnId="{1C045B74-3EA0-E64C-893D-15B374741404}">
      <dgm:prSet/>
      <dgm:spPr/>
      <dgm:t>
        <a:bodyPr/>
        <a:lstStyle/>
        <a:p>
          <a:endParaRPr lang="en-US"/>
        </a:p>
      </dgm:t>
    </dgm:pt>
    <dgm:pt modelId="{4D01358B-8567-3E41-AC2A-2A0D7AB04BE1}" type="sibTrans" cxnId="{1C045B74-3EA0-E64C-893D-15B374741404}">
      <dgm:prSet/>
      <dgm:spPr/>
      <dgm:t>
        <a:bodyPr/>
        <a:lstStyle/>
        <a:p>
          <a:endParaRPr lang="en-US"/>
        </a:p>
      </dgm:t>
    </dgm:pt>
    <dgm:pt modelId="{2DF9E648-1A97-1E4C-A22A-4047B9B8624B}">
      <dgm:prSet custT="1"/>
      <dgm:spPr/>
      <dgm:t>
        <a:bodyPr/>
        <a:lstStyle/>
        <a:p>
          <a:r>
            <a:rPr lang="en-US" sz="2800" dirty="0"/>
            <a:t>Differentiate between them</a:t>
          </a:r>
        </a:p>
      </dgm:t>
    </dgm:pt>
    <dgm:pt modelId="{F8E6DBFB-E1BA-B048-ACEF-8425F82F8F75}" type="parTrans" cxnId="{011E650E-377D-154F-A613-FA25BE874236}">
      <dgm:prSet/>
      <dgm:spPr/>
      <dgm:t>
        <a:bodyPr/>
        <a:lstStyle/>
        <a:p>
          <a:endParaRPr lang="en-US"/>
        </a:p>
      </dgm:t>
    </dgm:pt>
    <dgm:pt modelId="{56E91C94-8BE4-3840-9CAC-182B6A3C3BE0}" type="sibTrans" cxnId="{011E650E-377D-154F-A613-FA25BE874236}">
      <dgm:prSet/>
      <dgm:spPr/>
      <dgm:t>
        <a:bodyPr/>
        <a:lstStyle/>
        <a:p>
          <a:endParaRPr lang="en-US"/>
        </a:p>
      </dgm:t>
    </dgm:pt>
    <dgm:pt modelId="{2B8B658A-E4C9-8C44-97DD-29C5FC029879}">
      <dgm:prSet custT="1"/>
      <dgm:spPr/>
      <dgm:t>
        <a:bodyPr/>
        <a:lstStyle/>
        <a:p>
          <a:r>
            <a:rPr lang="en-US" sz="2800" dirty="0"/>
            <a:t>Plan how to manage the patient</a:t>
          </a:r>
        </a:p>
      </dgm:t>
    </dgm:pt>
    <dgm:pt modelId="{31DF7681-84F4-3A48-B669-A705B0000A2E}" type="parTrans" cxnId="{44537F31-AF6D-A142-B060-1374FC8370BD}">
      <dgm:prSet/>
      <dgm:spPr/>
      <dgm:t>
        <a:bodyPr/>
        <a:lstStyle/>
        <a:p>
          <a:endParaRPr lang="en-US"/>
        </a:p>
      </dgm:t>
    </dgm:pt>
    <dgm:pt modelId="{0CD19334-4A05-7C4A-9169-8C5B2DB5259E}" type="sibTrans" cxnId="{44537F31-AF6D-A142-B060-1374FC8370BD}">
      <dgm:prSet/>
      <dgm:spPr/>
      <dgm:t>
        <a:bodyPr/>
        <a:lstStyle/>
        <a:p>
          <a:endParaRPr lang="en-US"/>
        </a:p>
      </dgm:t>
    </dgm:pt>
    <dgm:pt modelId="{B65D1568-F3BD-A04B-86F1-009958D36AE7}" type="pres">
      <dgm:prSet presAssocID="{CD1A1381-33D1-384E-B9FD-D9CC4FD40600}" presName="linear" presStyleCnt="0">
        <dgm:presLayoutVars>
          <dgm:animLvl val="lvl"/>
          <dgm:resizeHandles val="exact"/>
        </dgm:presLayoutVars>
      </dgm:prSet>
      <dgm:spPr/>
    </dgm:pt>
    <dgm:pt modelId="{E33F9AAB-9B97-0743-BC00-0901C097FAEB}" type="pres">
      <dgm:prSet presAssocID="{F82634E1-2B31-EB47-85CB-F64B40AF6F98}" presName="parentText" presStyleLbl="node1" presStyleIdx="0" presStyleCnt="1">
        <dgm:presLayoutVars>
          <dgm:chMax val="0"/>
          <dgm:bulletEnabled val="1"/>
        </dgm:presLayoutVars>
      </dgm:prSet>
      <dgm:spPr/>
    </dgm:pt>
    <dgm:pt modelId="{CCF47EF7-B449-7244-8C06-17C87924E56E}" type="pres">
      <dgm:prSet presAssocID="{F82634E1-2B31-EB47-85CB-F64B40AF6F98}" presName="childText" presStyleLbl="revTx" presStyleIdx="0" presStyleCnt="1">
        <dgm:presLayoutVars>
          <dgm:bulletEnabled val="1"/>
        </dgm:presLayoutVars>
      </dgm:prSet>
      <dgm:spPr/>
    </dgm:pt>
  </dgm:ptLst>
  <dgm:cxnLst>
    <dgm:cxn modelId="{011E650E-377D-154F-A613-FA25BE874236}" srcId="{F82634E1-2B31-EB47-85CB-F64B40AF6F98}" destId="{2DF9E648-1A97-1E4C-A22A-4047B9B8624B}" srcOrd="3" destOrd="0" parTransId="{F8E6DBFB-E1BA-B048-ACEF-8425F82F8F75}" sibTransId="{56E91C94-8BE4-3840-9CAC-182B6A3C3BE0}"/>
    <dgm:cxn modelId="{06542614-F45F-4349-82AB-60E95113B514}" srcId="{F82634E1-2B31-EB47-85CB-F64B40AF6F98}" destId="{AED8C0A1-0A8B-B141-AA46-5095420BEA87}" srcOrd="1" destOrd="0" parTransId="{1EE42555-57D2-E24A-9A90-DF016A4EABA6}" sibTransId="{8E889C84-43A6-B343-A4F5-195C05571F28}"/>
    <dgm:cxn modelId="{EF099925-12C0-EB40-82F8-C7C302B5F391}" type="presOf" srcId="{2DF9E648-1A97-1E4C-A22A-4047B9B8624B}" destId="{CCF47EF7-B449-7244-8C06-17C87924E56E}" srcOrd="0" destOrd="3" presId="urn:microsoft.com/office/officeart/2005/8/layout/vList2"/>
    <dgm:cxn modelId="{44537F31-AF6D-A142-B060-1374FC8370BD}" srcId="{F82634E1-2B31-EB47-85CB-F64B40AF6F98}" destId="{2B8B658A-E4C9-8C44-97DD-29C5FC029879}" srcOrd="4" destOrd="0" parTransId="{31DF7681-84F4-3A48-B669-A705B0000A2E}" sibTransId="{0CD19334-4A05-7C4A-9169-8C5B2DB5259E}"/>
    <dgm:cxn modelId="{579F4B3D-8EF2-C74F-B731-5A4BADBE6A1C}" type="presOf" srcId="{F82634E1-2B31-EB47-85CB-F64B40AF6F98}" destId="{E33F9AAB-9B97-0743-BC00-0901C097FAEB}" srcOrd="0" destOrd="0" presId="urn:microsoft.com/office/officeart/2005/8/layout/vList2"/>
    <dgm:cxn modelId="{0A43F24F-F435-8341-A27C-761106525D7C}" type="presOf" srcId="{CD1A1381-33D1-384E-B9FD-D9CC4FD40600}" destId="{B65D1568-F3BD-A04B-86F1-009958D36AE7}" srcOrd="0" destOrd="0" presId="urn:microsoft.com/office/officeart/2005/8/layout/vList2"/>
    <dgm:cxn modelId="{7CFCD970-9C64-2E43-B095-B5B93468BE5E}" srcId="{F82634E1-2B31-EB47-85CB-F64B40AF6F98}" destId="{2C0165C1-E5AF-BD40-8971-D45C58098AB4}" srcOrd="0" destOrd="0" parTransId="{F9EB6571-52C0-6248-A6B0-0CB67006F110}" sibTransId="{55AEE323-DFF9-0346-9AC5-53EF694F415D}"/>
    <dgm:cxn modelId="{A1A9C271-5F28-DB4A-9552-4D1EA1544A5E}" type="presOf" srcId="{AED8C0A1-0A8B-B141-AA46-5095420BEA87}" destId="{CCF47EF7-B449-7244-8C06-17C87924E56E}" srcOrd="0" destOrd="1" presId="urn:microsoft.com/office/officeart/2005/8/layout/vList2"/>
    <dgm:cxn modelId="{1C045B74-3EA0-E64C-893D-15B374741404}" srcId="{F82634E1-2B31-EB47-85CB-F64B40AF6F98}" destId="{FF3B18A0-4F25-0D4D-B53E-B1A482131BF9}" srcOrd="2" destOrd="0" parTransId="{8FF0D679-67B0-6E4E-8889-8CBDD42147BA}" sibTransId="{4D01358B-8567-3E41-AC2A-2A0D7AB04BE1}"/>
    <dgm:cxn modelId="{9D528E88-2382-F145-92CC-45C48B16A5A5}" type="presOf" srcId="{FF3B18A0-4F25-0D4D-B53E-B1A482131BF9}" destId="{CCF47EF7-B449-7244-8C06-17C87924E56E}" srcOrd="0" destOrd="2" presId="urn:microsoft.com/office/officeart/2005/8/layout/vList2"/>
    <dgm:cxn modelId="{822177B3-3BFE-E245-9F06-AC563F7C8927}" type="presOf" srcId="{2C0165C1-E5AF-BD40-8971-D45C58098AB4}" destId="{CCF47EF7-B449-7244-8C06-17C87924E56E}" srcOrd="0" destOrd="0" presId="urn:microsoft.com/office/officeart/2005/8/layout/vList2"/>
    <dgm:cxn modelId="{88E729CE-D248-CF43-9E10-74656C3C4512}" type="presOf" srcId="{2B8B658A-E4C9-8C44-97DD-29C5FC029879}" destId="{CCF47EF7-B449-7244-8C06-17C87924E56E}" srcOrd="0" destOrd="4" presId="urn:microsoft.com/office/officeart/2005/8/layout/vList2"/>
    <dgm:cxn modelId="{6FAF71D6-D001-FC43-A398-0BAF60BF2FCF}" srcId="{CD1A1381-33D1-384E-B9FD-D9CC4FD40600}" destId="{F82634E1-2B31-EB47-85CB-F64B40AF6F98}" srcOrd="0" destOrd="0" parTransId="{3F813841-B9E2-4744-9402-010D5F9049CC}" sibTransId="{B2B451B3-6BA9-5348-B6C4-5DC5D9CCDC33}"/>
    <dgm:cxn modelId="{D9C9F473-9CB3-554B-BC4F-90946ACCFECC}" type="presParOf" srcId="{B65D1568-F3BD-A04B-86F1-009958D36AE7}" destId="{E33F9AAB-9B97-0743-BC00-0901C097FAEB}" srcOrd="0" destOrd="0" presId="urn:microsoft.com/office/officeart/2005/8/layout/vList2"/>
    <dgm:cxn modelId="{EEC249A1-6F9B-AD40-8F71-63A1412B8094}" type="presParOf" srcId="{B65D1568-F3BD-A04B-86F1-009958D36AE7}" destId="{CCF47EF7-B449-7244-8C06-17C87924E56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FBA84-1980-874E-A449-F670137C9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37EA7E-CA1A-CF46-912D-2C09366F7C39}">
      <dgm:prSet custT="1"/>
      <dgm:spPr/>
      <dgm:t>
        <a:bodyPr/>
        <a:lstStyle/>
        <a:p>
          <a:r>
            <a:rPr lang="en-US" sz="2800" b="1" dirty="0"/>
            <a:t>Hypertrophied, </a:t>
          </a:r>
          <a:r>
            <a:rPr lang="en-US" sz="2800" b="1" dirty="0" err="1"/>
            <a:t>oedematous</a:t>
          </a:r>
          <a:r>
            <a:rPr lang="en-US" sz="2800" b="1" dirty="0"/>
            <a:t>, prolapsed mucosa of nose &amp; paranasal sinus. </a:t>
          </a:r>
          <a:endParaRPr lang="en-US" sz="2800" dirty="0"/>
        </a:p>
      </dgm:t>
    </dgm:pt>
    <dgm:pt modelId="{50055720-0E1C-124A-B5B6-2000BA9B2A6B}" type="parTrans" cxnId="{096F1C4D-F1C5-F84F-AB5D-87878DCB2890}">
      <dgm:prSet/>
      <dgm:spPr/>
      <dgm:t>
        <a:bodyPr/>
        <a:lstStyle/>
        <a:p>
          <a:endParaRPr lang="en-US"/>
        </a:p>
      </dgm:t>
    </dgm:pt>
    <dgm:pt modelId="{9F2A4D9E-36CF-094A-9323-97678B18325E}" type="sibTrans" cxnId="{096F1C4D-F1C5-F84F-AB5D-87878DCB2890}">
      <dgm:prSet/>
      <dgm:spPr/>
      <dgm:t>
        <a:bodyPr/>
        <a:lstStyle/>
        <a:p>
          <a:endParaRPr lang="en-US"/>
        </a:p>
      </dgm:t>
    </dgm:pt>
    <dgm:pt modelId="{87924885-49CE-3041-BF16-FC3DCC5B4E7B}">
      <dgm:prSet custT="1"/>
      <dgm:spPr/>
      <dgm:t>
        <a:bodyPr/>
        <a:lstStyle/>
        <a:p>
          <a:r>
            <a:rPr lang="en-US" sz="2800" b="1" dirty="0"/>
            <a:t>Properties of nasal polyp:</a:t>
          </a:r>
          <a:endParaRPr lang="en-US" sz="2800" dirty="0"/>
        </a:p>
      </dgm:t>
    </dgm:pt>
    <dgm:pt modelId="{969577CB-6CA5-DE45-9BC4-AB8E45ECF46D}" type="parTrans" cxnId="{62C5E72E-DD12-444B-B8D4-18204C5AC9ED}">
      <dgm:prSet/>
      <dgm:spPr/>
      <dgm:t>
        <a:bodyPr/>
        <a:lstStyle/>
        <a:p>
          <a:endParaRPr lang="en-US"/>
        </a:p>
      </dgm:t>
    </dgm:pt>
    <dgm:pt modelId="{B9C2FF3A-3546-F844-8445-FE0EC8310CD7}" type="sibTrans" cxnId="{62C5E72E-DD12-444B-B8D4-18204C5AC9ED}">
      <dgm:prSet/>
      <dgm:spPr/>
      <dgm:t>
        <a:bodyPr/>
        <a:lstStyle/>
        <a:p>
          <a:endParaRPr lang="en-US"/>
        </a:p>
      </dgm:t>
    </dgm:pt>
    <dgm:pt modelId="{FF631783-F36F-A641-B311-DD47571CE390}">
      <dgm:prSet custT="1"/>
      <dgm:spPr/>
      <dgm:t>
        <a:bodyPr/>
        <a:lstStyle/>
        <a:p>
          <a:r>
            <a:rPr lang="en-US" sz="2800" b="1" dirty="0"/>
            <a:t>Pedunculated</a:t>
          </a:r>
          <a:endParaRPr lang="en-US" sz="2800" dirty="0"/>
        </a:p>
      </dgm:t>
    </dgm:pt>
    <dgm:pt modelId="{C8895DC3-FEA1-4740-8960-0807A66B1951}" type="parTrans" cxnId="{251DE415-6E8D-5144-873D-E60D0FD718E0}">
      <dgm:prSet/>
      <dgm:spPr/>
      <dgm:t>
        <a:bodyPr/>
        <a:lstStyle/>
        <a:p>
          <a:endParaRPr lang="en-US"/>
        </a:p>
      </dgm:t>
    </dgm:pt>
    <dgm:pt modelId="{4E9E681F-67C3-104F-B2E2-A18BBA079E5D}" type="sibTrans" cxnId="{251DE415-6E8D-5144-873D-E60D0FD718E0}">
      <dgm:prSet/>
      <dgm:spPr/>
      <dgm:t>
        <a:bodyPr/>
        <a:lstStyle/>
        <a:p>
          <a:endParaRPr lang="en-US"/>
        </a:p>
      </dgm:t>
    </dgm:pt>
    <dgm:pt modelId="{379262EC-D176-D546-B067-5F8F75C7A2CE}">
      <dgm:prSet custT="1"/>
      <dgm:spPr/>
      <dgm:t>
        <a:bodyPr/>
        <a:lstStyle/>
        <a:p>
          <a:r>
            <a:rPr lang="en-US" sz="2800" b="1" dirty="0"/>
            <a:t>Does not bleed on probing  </a:t>
          </a:r>
          <a:endParaRPr lang="en-US" sz="2800" dirty="0"/>
        </a:p>
      </dgm:t>
    </dgm:pt>
    <dgm:pt modelId="{57C05D51-8332-B143-A12C-5D6E87F4D702}" type="parTrans" cxnId="{E2330712-5297-6745-A442-EAE5DF031AA8}">
      <dgm:prSet/>
      <dgm:spPr/>
      <dgm:t>
        <a:bodyPr/>
        <a:lstStyle/>
        <a:p>
          <a:endParaRPr lang="en-US"/>
        </a:p>
      </dgm:t>
    </dgm:pt>
    <dgm:pt modelId="{E4FBABBA-99E6-3C44-89AE-AD92FD45C2A9}" type="sibTrans" cxnId="{E2330712-5297-6745-A442-EAE5DF031AA8}">
      <dgm:prSet/>
      <dgm:spPr/>
      <dgm:t>
        <a:bodyPr/>
        <a:lstStyle/>
        <a:p>
          <a:endParaRPr lang="en-US"/>
        </a:p>
      </dgm:t>
    </dgm:pt>
    <dgm:pt modelId="{DA44862E-1805-6848-BB8D-BC8B78160B9C}">
      <dgm:prSet custT="1"/>
      <dgm:spPr/>
      <dgm:t>
        <a:bodyPr/>
        <a:lstStyle/>
        <a:p>
          <a:r>
            <a:rPr lang="en-US" sz="2800" b="1" dirty="0"/>
            <a:t>Gray in </a:t>
          </a:r>
          <a:r>
            <a:rPr lang="en-US" sz="2800" b="1" dirty="0" err="1"/>
            <a:t>colour</a:t>
          </a:r>
          <a:endParaRPr lang="en-US" sz="2800" dirty="0"/>
        </a:p>
      </dgm:t>
    </dgm:pt>
    <dgm:pt modelId="{0D211592-4B43-5041-A3D6-707986914FE1}" type="parTrans" cxnId="{BB8626AE-52DB-F64E-A587-439E3A25B214}">
      <dgm:prSet/>
      <dgm:spPr/>
      <dgm:t>
        <a:bodyPr/>
        <a:lstStyle/>
        <a:p>
          <a:endParaRPr lang="en-US"/>
        </a:p>
      </dgm:t>
    </dgm:pt>
    <dgm:pt modelId="{F1705290-7A50-8C41-B245-CC8A56114897}" type="sibTrans" cxnId="{BB8626AE-52DB-F64E-A587-439E3A25B214}">
      <dgm:prSet/>
      <dgm:spPr/>
      <dgm:t>
        <a:bodyPr/>
        <a:lstStyle/>
        <a:p>
          <a:endParaRPr lang="en-US"/>
        </a:p>
      </dgm:t>
    </dgm:pt>
    <dgm:pt modelId="{A7140999-10AD-414B-9EC8-AFF5A2F6B36A}">
      <dgm:prSet custT="1"/>
      <dgm:spPr/>
      <dgm:t>
        <a:bodyPr/>
        <a:lstStyle/>
        <a:p>
          <a:r>
            <a:rPr lang="en-US" sz="2800" b="1" dirty="0"/>
            <a:t>Glistening</a:t>
          </a:r>
          <a:endParaRPr lang="en-US" sz="2800" dirty="0"/>
        </a:p>
      </dgm:t>
    </dgm:pt>
    <dgm:pt modelId="{70337697-445B-A749-82DA-71DF1E6B331A}" type="parTrans" cxnId="{47ACF040-4669-DE41-B446-9FFC55511C47}">
      <dgm:prSet/>
      <dgm:spPr/>
      <dgm:t>
        <a:bodyPr/>
        <a:lstStyle/>
        <a:p>
          <a:endParaRPr lang="en-US"/>
        </a:p>
      </dgm:t>
    </dgm:pt>
    <dgm:pt modelId="{8A82D6E1-1CFC-F744-90AA-DBCFADA73B7F}" type="sibTrans" cxnId="{47ACF040-4669-DE41-B446-9FFC55511C47}">
      <dgm:prSet/>
      <dgm:spPr/>
      <dgm:t>
        <a:bodyPr/>
        <a:lstStyle/>
        <a:p>
          <a:endParaRPr lang="en-US"/>
        </a:p>
      </dgm:t>
    </dgm:pt>
    <dgm:pt modelId="{4C575AC1-3FF1-C946-9F1B-E6EC27A85840}">
      <dgm:prSet custT="1"/>
      <dgm:spPr/>
      <dgm:t>
        <a:bodyPr/>
        <a:lstStyle/>
        <a:p>
          <a:r>
            <a:rPr lang="en-US" sz="2800" b="1" dirty="0"/>
            <a:t>Smooth surface </a:t>
          </a:r>
          <a:endParaRPr lang="en-US" sz="2800" dirty="0"/>
        </a:p>
      </dgm:t>
    </dgm:pt>
    <dgm:pt modelId="{E231D0BF-A539-0E43-9B6C-5F55CF3EEF4E}" type="parTrans" cxnId="{632AAEAE-625A-9F47-BD4A-4650EA138C90}">
      <dgm:prSet/>
      <dgm:spPr/>
      <dgm:t>
        <a:bodyPr/>
        <a:lstStyle/>
        <a:p>
          <a:endParaRPr lang="en-US"/>
        </a:p>
      </dgm:t>
    </dgm:pt>
    <dgm:pt modelId="{CD36AED5-1B4B-ED4D-9986-674294418A89}" type="sibTrans" cxnId="{632AAEAE-625A-9F47-BD4A-4650EA138C90}">
      <dgm:prSet/>
      <dgm:spPr/>
      <dgm:t>
        <a:bodyPr/>
        <a:lstStyle/>
        <a:p>
          <a:endParaRPr lang="en-US"/>
        </a:p>
      </dgm:t>
    </dgm:pt>
    <dgm:pt modelId="{4B1A14BA-170D-2148-81B9-9478F3E151ED}">
      <dgm:prSet custT="1"/>
      <dgm:spPr/>
      <dgm:t>
        <a:bodyPr/>
        <a:lstStyle/>
        <a:p>
          <a:r>
            <a:rPr lang="en-US" sz="2800" b="1" dirty="0"/>
            <a:t>Insensitive to pain</a:t>
          </a:r>
          <a:endParaRPr lang="en-US" sz="2800" dirty="0"/>
        </a:p>
      </dgm:t>
    </dgm:pt>
    <dgm:pt modelId="{9BB0D8EA-DDE7-484C-BBD2-07BBBF620340}" type="parTrans" cxnId="{ACAC1CC5-81D0-244A-BACE-6E8C910C46F3}">
      <dgm:prSet/>
      <dgm:spPr/>
      <dgm:t>
        <a:bodyPr/>
        <a:lstStyle/>
        <a:p>
          <a:endParaRPr lang="en-US"/>
        </a:p>
      </dgm:t>
    </dgm:pt>
    <dgm:pt modelId="{4EB9680D-ABEF-6D4E-B0EF-E5AFF60CED12}" type="sibTrans" cxnId="{ACAC1CC5-81D0-244A-BACE-6E8C910C46F3}">
      <dgm:prSet/>
      <dgm:spPr/>
      <dgm:t>
        <a:bodyPr/>
        <a:lstStyle/>
        <a:p>
          <a:endParaRPr lang="en-US"/>
        </a:p>
      </dgm:t>
    </dgm:pt>
    <dgm:pt modelId="{6630AD2F-D199-C843-AB95-E115C7B13A43}">
      <dgm:prSet custT="1"/>
      <dgm:spPr/>
      <dgm:t>
        <a:bodyPr/>
        <a:lstStyle/>
        <a:p>
          <a:r>
            <a:rPr lang="en-US" sz="2800" b="1" dirty="0"/>
            <a:t>Mobile       </a:t>
          </a:r>
          <a:endParaRPr lang="en-US" sz="2800" dirty="0"/>
        </a:p>
      </dgm:t>
    </dgm:pt>
    <dgm:pt modelId="{53BADBE2-2EC2-B248-8F59-16A65C72A822}" type="parTrans" cxnId="{7ED4B2F8-813B-6D47-AC38-A4107694A5DC}">
      <dgm:prSet/>
      <dgm:spPr/>
      <dgm:t>
        <a:bodyPr/>
        <a:lstStyle/>
        <a:p>
          <a:endParaRPr lang="en-US"/>
        </a:p>
      </dgm:t>
    </dgm:pt>
    <dgm:pt modelId="{4055A16F-ADA2-0246-8922-3FF6FAF1A1A2}" type="sibTrans" cxnId="{7ED4B2F8-813B-6D47-AC38-A4107694A5DC}">
      <dgm:prSet/>
      <dgm:spPr/>
      <dgm:t>
        <a:bodyPr/>
        <a:lstStyle/>
        <a:p>
          <a:endParaRPr lang="en-US"/>
        </a:p>
      </dgm:t>
    </dgm:pt>
    <dgm:pt modelId="{FC2BE560-DDA8-E846-A420-939063FD89AE}" type="pres">
      <dgm:prSet presAssocID="{00FFBA84-1980-874E-A449-F670137C97CE}" presName="linear" presStyleCnt="0">
        <dgm:presLayoutVars>
          <dgm:animLvl val="lvl"/>
          <dgm:resizeHandles val="exact"/>
        </dgm:presLayoutVars>
      </dgm:prSet>
      <dgm:spPr/>
    </dgm:pt>
    <dgm:pt modelId="{DFB0307B-B4B4-974B-B777-4E9F606E4518}" type="pres">
      <dgm:prSet presAssocID="{FE37EA7E-CA1A-CF46-912D-2C09366F7C39}" presName="parentText" presStyleLbl="node1" presStyleIdx="0" presStyleCnt="1">
        <dgm:presLayoutVars>
          <dgm:chMax val="0"/>
          <dgm:bulletEnabled val="1"/>
        </dgm:presLayoutVars>
      </dgm:prSet>
      <dgm:spPr/>
    </dgm:pt>
    <dgm:pt modelId="{31F1FC7F-BCD6-4540-8B9F-962DA7C142E4}" type="pres">
      <dgm:prSet presAssocID="{FE37EA7E-CA1A-CF46-912D-2C09366F7C39}" presName="childText" presStyleLbl="revTx" presStyleIdx="0" presStyleCnt="1">
        <dgm:presLayoutVars>
          <dgm:bulletEnabled val="1"/>
        </dgm:presLayoutVars>
      </dgm:prSet>
      <dgm:spPr/>
    </dgm:pt>
  </dgm:ptLst>
  <dgm:cxnLst>
    <dgm:cxn modelId="{E2330712-5297-6745-A442-EAE5DF031AA8}" srcId="{FE37EA7E-CA1A-CF46-912D-2C09366F7C39}" destId="{379262EC-D176-D546-B067-5F8F75C7A2CE}" srcOrd="7" destOrd="0" parTransId="{57C05D51-8332-B143-A12C-5D6E87F4D702}" sibTransId="{E4FBABBA-99E6-3C44-89AE-AD92FD45C2A9}"/>
    <dgm:cxn modelId="{546CA412-7F64-804E-B63E-E0F9E40D59BB}" type="presOf" srcId="{4B1A14BA-170D-2148-81B9-9478F3E151ED}" destId="{31F1FC7F-BCD6-4540-8B9F-962DA7C142E4}" srcOrd="0" destOrd="5" presId="urn:microsoft.com/office/officeart/2005/8/layout/vList2"/>
    <dgm:cxn modelId="{251DE415-6E8D-5144-873D-E60D0FD718E0}" srcId="{FE37EA7E-CA1A-CF46-912D-2C09366F7C39}" destId="{FF631783-F36F-A641-B311-DD47571CE390}" srcOrd="4" destOrd="0" parTransId="{C8895DC3-FEA1-4740-8960-0807A66B1951}" sibTransId="{4E9E681F-67C3-104F-B2E2-A18BBA079E5D}"/>
    <dgm:cxn modelId="{62C5E72E-DD12-444B-B8D4-18204C5AC9ED}" srcId="{FE37EA7E-CA1A-CF46-912D-2C09366F7C39}" destId="{87924885-49CE-3041-BF16-FC3DCC5B4E7B}" srcOrd="0" destOrd="0" parTransId="{969577CB-6CA5-DE45-9BC4-AB8E45ECF46D}" sibTransId="{B9C2FF3A-3546-F844-8445-FE0EC8310CD7}"/>
    <dgm:cxn modelId="{AABFED3D-488A-974A-9330-4633F3056729}" type="presOf" srcId="{87924885-49CE-3041-BF16-FC3DCC5B4E7B}" destId="{31F1FC7F-BCD6-4540-8B9F-962DA7C142E4}" srcOrd="0" destOrd="0" presId="urn:microsoft.com/office/officeart/2005/8/layout/vList2"/>
    <dgm:cxn modelId="{47ACF040-4669-DE41-B446-9FFC55511C47}" srcId="{FE37EA7E-CA1A-CF46-912D-2C09366F7C39}" destId="{A7140999-10AD-414B-9EC8-AFF5A2F6B36A}" srcOrd="2" destOrd="0" parTransId="{70337697-445B-A749-82DA-71DF1E6B331A}" sibTransId="{8A82D6E1-1CFC-F744-90AA-DBCFADA73B7F}"/>
    <dgm:cxn modelId="{096F1C4D-F1C5-F84F-AB5D-87878DCB2890}" srcId="{00FFBA84-1980-874E-A449-F670137C97CE}" destId="{FE37EA7E-CA1A-CF46-912D-2C09366F7C39}" srcOrd="0" destOrd="0" parTransId="{50055720-0E1C-124A-B5B6-2000BA9B2A6B}" sibTransId="{9F2A4D9E-36CF-094A-9323-97678B18325E}"/>
    <dgm:cxn modelId="{0BAB5053-96EA-ED4E-BAD4-A766FA64552B}" type="presOf" srcId="{A7140999-10AD-414B-9EC8-AFF5A2F6B36A}" destId="{31F1FC7F-BCD6-4540-8B9F-962DA7C142E4}" srcOrd="0" destOrd="2" presId="urn:microsoft.com/office/officeart/2005/8/layout/vList2"/>
    <dgm:cxn modelId="{D41C6E59-8248-6D47-A07A-1BA6F3F2EE0E}" type="presOf" srcId="{379262EC-D176-D546-B067-5F8F75C7A2CE}" destId="{31F1FC7F-BCD6-4540-8B9F-962DA7C142E4}" srcOrd="0" destOrd="7" presId="urn:microsoft.com/office/officeart/2005/8/layout/vList2"/>
    <dgm:cxn modelId="{E527346C-14CE-0B43-81F4-D6F756BA7730}" type="presOf" srcId="{FE37EA7E-CA1A-CF46-912D-2C09366F7C39}" destId="{DFB0307B-B4B4-974B-B777-4E9F606E4518}" srcOrd="0" destOrd="0" presId="urn:microsoft.com/office/officeart/2005/8/layout/vList2"/>
    <dgm:cxn modelId="{83CA878B-DB49-F043-8037-DFE98833A027}" type="presOf" srcId="{4C575AC1-3FF1-C946-9F1B-E6EC27A85840}" destId="{31F1FC7F-BCD6-4540-8B9F-962DA7C142E4}" srcOrd="0" destOrd="3" presId="urn:microsoft.com/office/officeart/2005/8/layout/vList2"/>
    <dgm:cxn modelId="{F97ADD92-5FA4-CD43-B89D-B61287CE94AB}" type="presOf" srcId="{DA44862E-1805-6848-BB8D-BC8B78160B9C}" destId="{31F1FC7F-BCD6-4540-8B9F-962DA7C142E4}" srcOrd="0" destOrd="1" presId="urn:microsoft.com/office/officeart/2005/8/layout/vList2"/>
    <dgm:cxn modelId="{BB8626AE-52DB-F64E-A587-439E3A25B214}" srcId="{FE37EA7E-CA1A-CF46-912D-2C09366F7C39}" destId="{DA44862E-1805-6848-BB8D-BC8B78160B9C}" srcOrd="1" destOrd="0" parTransId="{0D211592-4B43-5041-A3D6-707986914FE1}" sibTransId="{F1705290-7A50-8C41-B245-CC8A56114897}"/>
    <dgm:cxn modelId="{E85C67AE-E026-3241-AE31-B2B388D642FC}" type="presOf" srcId="{6630AD2F-D199-C843-AB95-E115C7B13A43}" destId="{31F1FC7F-BCD6-4540-8B9F-962DA7C142E4}" srcOrd="0" destOrd="6" presId="urn:microsoft.com/office/officeart/2005/8/layout/vList2"/>
    <dgm:cxn modelId="{632AAEAE-625A-9F47-BD4A-4650EA138C90}" srcId="{FE37EA7E-CA1A-CF46-912D-2C09366F7C39}" destId="{4C575AC1-3FF1-C946-9F1B-E6EC27A85840}" srcOrd="3" destOrd="0" parTransId="{E231D0BF-A539-0E43-9B6C-5F55CF3EEF4E}" sibTransId="{CD36AED5-1B4B-ED4D-9986-674294418A89}"/>
    <dgm:cxn modelId="{ACAC1CC5-81D0-244A-BACE-6E8C910C46F3}" srcId="{FE37EA7E-CA1A-CF46-912D-2C09366F7C39}" destId="{4B1A14BA-170D-2148-81B9-9478F3E151ED}" srcOrd="5" destOrd="0" parTransId="{9BB0D8EA-DDE7-484C-BBD2-07BBBF620340}" sibTransId="{4EB9680D-ABEF-6D4E-B0EF-E5AFF60CED12}"/>
    <dgm:cxn modelId="{2CEB14EB-0A44-9246-8526-936A81659835}" type="presOf" srcId="{00FFBA84-1980-874E-A449-F670137C97CE}" destId="{FC2BE560-DDA8-E846-A420-939063FD89AE}" srcOrd="0" destOrd="0" presId="urn:microsoft.com/office/officeart/2005/8/layout/vList2"/>
    <dgm:cxn modelId="{7ED4B2F8-813B-6D47-AC38-A4107694A5DC}" srcId="{FE37EA7E-CA1A-CF46-912D-2C09366F7C39}" destId="{6630AD2F-D199-C843-AB95-E115C7B13A43}" srcOrd="6" destOrd="0" parTransId="{53BADBE2-2EC2-B248-8F59-16A65C72A822}" sibTransId="{4055A16F-ADA2-0246-8922-3FF6FAF1A1A2}"/>
    <dgm:cxn modelId="{EC9AD1FB-03A4-7C44-9297-087D5719AADE}" type="presOf" srcId="{FF631783-F36F-A641-B311-DD47571CE390}" destId="{31F1FC7F-BCD6-4540-8B9F-962DA7C142E4}" srcOrd="0" destOrd="4" presId="urn:microsoft.com/office/officeart/2005/8/layout/vList2"/>
    <dgm:cxn modelId="{D254572C-A052-B144-A335-F005D5428B3D}" type="presParOf" srcId="{FC2BE560-DDA8-E846-A420-939063FD89AE}" destId="{DFB0307B-B4B4-974B-B777-4E9F606E4518}" srcOrd="0" destOrd="0" presId="urn:microsoft.com/office/officeart/2005/8/layout/vList2"/>
    <dgm:cxn modelId="{0AA3D6C8-C295-6F4C-A046-5D5341B35FF3}" type="presParOf" srcId="{FC2BE560-DDA8-E846-A420-939063FD89AE}" destId="{31F1FC7F-BCD6-4540-8B9F-962DA7C142E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8B8C71-E7C9-CE46-87D8-9F833DA430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4AEAAE-0B5B-C245-970B-43FF2537C630}">
      <dgm:prSet/>
      <dgm:spPr/>
      <dgm:t>
        <a:bodyPr/>
        <a:lstStyle/>
        <a:p>
          <a:r>
            <a:rPr lang="en-US"/>
            <a:t>A 7-year-old boy presented with history of repeated attacks of mucopurulent discharge, nasal obstruction and anosmia. O/E there was a firm mass visible in left nostril.</a:t>
          </a:r>
        </a:p>
      </dgm:t>
    </dgm:pt>
    <dgm:pt modelId="{F670AF3E-304B-E34A-B3E4-DADB39BD2027}" type="parTrans" cxnId="{0D706B8A-5FAB-7B4D-88F0-7320BB3B3F5F}">
      <dgm:prSet/>
      <dgm:spPr/>
      <dgm:t>
        <a:bodyPr/>
        <a:lstStyle/>
        <a:p>
          <a:endParaRPr lang="en-US"/>
        </a:p>
      </dgm:t>
    </dgm:pt>
    <dgm:pt modelId="{138E0A01-854F-F943-9B8B-B77FF9C9B544}" type="sibTrans" cxnId="{0D706B8A-5FAB-7B4D-88F0-7320BB3B3F5F}">
      <dgm:prSet/>
      <dgm:spPr/>
      <dgm:t>
        <a:bodyPr/>
        <a:lstStyle/>
        <a:p>
          <a:endParaRPr lang="en-US"/>
        </a:p>
      </dgm:t>
    </dgm:pt>
    <dgm:pt modelId="{0C3D4F05-FAC2-0647-959B-47359B057991}">
      <dgm:prSet/>
      <dgm:spPr/>
      <dgm:t>
        <a:bodyPr/>
        <a:lstStyle/>
        <a:p>
          <a:r>
            <a:rPr lang="en-US" dirty="0"/>
            <a:t>What is your probable diagnosis.</a:t>
          </a:r>
        </a:p>
      </dgm:t>
    </dgm:pt>
    <dgm:pt modelId="{FCFCFAD1-C03B-9949-8528-A288E119E6E8}" type="parTrans" cxnId="{F1056210-A873-654C-84CC-B4F3C4ABD573}">
      <dgm:prSet/>
      <dgm:spPr/>
      <dgm:t>
        <a:bodyPr/>
        <a:lstStyle/>
        <a:p>
          <a:endParaRPr lang="en-US"/>
        </a:p>
      </dgm:t>
    </dgm:pt>
    <dgm:pt modelId="{2770D968-7E66-DA47-8C89-04CF88DA7E45}" type="sibTrans" cxnId="{F1056210-A873-654C-84CC-B4F3C4ABD573}">
      <dgm:prSet/>
      <dgm:spPr/>
      <dgm:t>
        <a:bodyPr/>
        <a:lstStyle/>
        <a:p>
          <a:endParaRPr lang="en-US"/>
        </a:p>
      </dgm:t>
    </dgm:pt>
    <dgm:pt modelId="{B2667025-0403-1B44-812A-7A40075DF167}">
      <dgm:prSet/>
      <dgm:spPr/>
      <dgm:t>
        <a:bodyPr/>
        <a:lstStyle/>
        <a:p>
          <a:r>
            <a:rPr lang="en-US"/>
            <a:t>How will you manage the patient.</a:t>
          </a:r>
        </a:p>
      </dgm:t>
    </dgm:pt>
    <dgm:pt modelId="{D1C5B37B-E091-8B48-AC3F-355176D38F9B}" type="parTrans" cxnId="{F0BFC11F-5024-4D46-B156-01D8B796CE63}">
      <dgm:prSet/>
      <dgm:spPr/>
      <dgm:t>
        <a:bodyPr/>
        <a:lstStyle/>
        <a:p>
          <a:endParaRPr lang="en-US"/>
        </a:p>
      </dgm:t>
    </dgm:pt>
    <dgm:pt modelId="{9AD926CD-64AC-B143-AD29-2B226F7496AB}" type="sibTrans" cxnId="{F0BFC11F-5024-4D46-B156-01D8B796CE63}">
      <dgm:prSet/>
      <dgm:spPr/>
      <dgm:t>
        <a:bodyPr/>
        <a:lstStyle/>
        <a:p>
          <a:endParaRPr lang="en-US"/>
        </a:p>
      </dgm:t>
    </dgm:pt>
    <dgm:pt modelId="{26520A5F-8680-C948-9B33-CEE3F4E4F760}" type="pres">
      <dgm:prSet presAssocID="{4B8B8C71-E7C9-CE46-87D8-9F833DA430B2}" presName="linear" presStyleCnt="0">
        <dgm:presLayoutVars>
          <dgm:animLvl val="lvl"/>
          <dgm:resizeHandles val="exact"/>
        </dgm:presLayoutVars>
      </dgm:prSet>
      <dgm:spPr/>
    </dgm:pt>
    <dgm:pt modelId="{2327C79F-2E64-D740-A44B-58025A0D83A8}" type="pres">
      <dgm:prSet presAssocID="{644AEAAE-0B5B-C245-970B-43FF2537C630}" presName="parentText" presStyleLbl="node1" presStyleIdx="0" presStyleCnt="1" custLinFactNeighborY="-78795">
        <dgm:presLayoutVars>
          <dgm:chMax val="0"/>
          <dgm:bulletEnabled val="1"/>
        </dgm:presLayoutVars>
      </dgm:prSet>
      <dgm:spPr/>
    </dgm:pt>
    <dgm:pt modelId="{297599B7-F4C9-394F-A6F1-6057D415F426}" type="pres">
      <dgm:prSet presAssocID="{644AEAAE-0B5B-C245-970B-43FF2537C630}" presName="childText" presStyleLbl="revTx" presStyleIdx="0" presStyleCnt="1">
        <dgm:presLayoutVars>
          <dgm:bulletEnabled val="1"/>
        </dgm:presLayoutVars>
      </dgm:prSet>
      <dgm:spPr/>
    </dgm:pt>
  </dgm:ptLst>
  <dgm:cxnLst>
    <dgm:cxn modelId="{F1056210-A873-654C-84CC-B4F3C4ABD573}" srcId="{644AEAAE-0B5B-C245-970B-43FF2537C630}" destId="{0C3D4F05-FAC2-0647-959B-47359B057991}" srcOrd="0" destOrd="0" parTransId="{FCFCFAD1-C03B-9949-8528-A288E119E6E8}" sibTransId="{2770D968-7E66-DA47-8C89-04CF88DA7E45}"/>
    <dgm:cxn modelId="{CAFA6415-DBC5-984B-8199-793B3E7FCF98}" type="presOf" srcId="{644AEAAE-0B5B-C245-970B-43FF2537C630}" destId="{2327C79F-2E64-D740-A44B-58025A0D83A8}" srcOrd="0" destOrd="0" presId="urn:microsoft.com/office/officeart/2005/8/layout/vList2"/>
    <dgm:cxn modelId="{F0BFC11F-5024-4D46-B156-01D8B796CE63}" srcId="{644AEAAE-0B5B-C245-970B-43FF2537C630}" destId="{B2667025-0403-1B44-812A-7A40075DF167}" srcOrd="1" destOrd="0" parTransId="{D1C5B37B-E091-8B48-AC3F-355176D38F9B}" sibTransId="{9AD926CD-64AC-B143-AD29-2B226F7496AB}"/>
    <dgm:cxn modelId="{E32BD049-203A-364F-9A39-F6A7C46F4BE0}" type="presOf" srcId="{4B8B8C71-E7C9-CE46-87D8-9F833DA430B2}" destId="{26520A5F-8680-C948-9B33-CEE3F4E4F760}" srcOrd="0" destOrd="0" presId="urn:microsoft.com/office/officeart/2005/8/layout/vList2"/>
    <dgm:cxn modelId="{0D706B8A-5FAB-7B4D-88F0-7320BB3B3F5F}" srcId="{4B8B8C71-E7C9-CE46-87D8-9F833DA430B2}" destId="{644AEAAE-0B5B-C245-970B-43FF2537C630}" srcOrd="0" destOrd="0" parTransId="{F670AF3E-304B-E34A-B3E4-DADB39BD2027}" sibTransId="{138E0A01-854F-F943-9B8B-B77FF9C9B544}"/>
    <dgm:cxn modelId="{35734ED9-FE0E-0C44-9C57-BAAAAC654996}" type="presOf" srcId="{0C3D4F05-FAC2-0647-959B-47359B057991}" destId="{297599B7-F4C9-394F-A6F1-6057D415F426}" srcOrd="0" destOrd="0" presId="urn:microsoft.com/office/officeart/2005/8/layout/vList2"/>
    <dgm:cxn modelId="{1EB497F1-92BB-2C4E-B866-759D89625FFA}" type="presOf" srcId="{B2667025-0403-1B44-812A-7A40075DF167}" destId="{297599B7-F4C9-394F-A6F1-6057D415F426}" srcOrd="0" destOrd="1" presId="urn:microsoft.com/office/officeart/2005/8/layout/vList2"/>
    <dgm:cxn modelId="{0A822D93-E0DA-CC4C-913B-E68DFAC765DD}" type="presParOf" srcId="{26520A5F-8680-C948-9B33-CEE3F4E4F760}" destId="{2327C79F-2E64-D740-A44B-58025A0D83A8}" srcOrd="0" destOrd="0" presId="urn:microsoft.com/office/officeart/2005/8/layout/vList2"/>
    <dgm:cxn modelId="{A76A754B-D594-304B-AEC8-72B7041B0C64}" type="presParOf" srcId="{26520A5F-8680-C948-9B33-CEE3F4E4F760}" destId="{297599B7-F4C9-394F-A6F1-6057D415F42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E12753-551A-4146-B291-1F7D57B535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C595C4D-7D44-1248-AF22-00EA2470CF08}">
      <dgm:prSet custT="1"/>
      <dgm:spPr/>
      <dgm:t>
        <a:bodyPr/>
        <a:lstStyle/>
        <a:p>
          <a:r>
            <a:rPr lang="en-US" sz="2800" b="1" dirty="0"/>
            <a:t>Etiology:</a:t>
          </a:r>
          <a:endParaRPr lang="en-US" sz="2800" dirty="0"/>
        </a:p>
      </dgm:t>
    </dgm:pt>
    <dgm:pt modelId="{B8B0B1C0-6542-A944-AB0F-BD95CAEDEF78}" type="parTrans" cxnId="{C3EF9023-6309-AE4E-B1FD-42D1E9E547DE}">
      <dgm:prSet/>
      <dgm:spPr/>
      <dgm:t>
        <a:bodyPr/>
        <a:lstStyle/>
        <a:p>
          <a:endParaRPr lang="en-US"/>
        </a:p>
      </dgm:t>
    </dgm:pt>
    <dgm:pt modelId="{2746C9DE-3E72-AB40-9CC4-CEE69A48E12F}" type="sibTrans" cxnId="{C3EF9023-6309-AE4E-B1FD-42D1E9E547DE}">
      <dgm:prSet/>
      <dgm:spPr/>
      <dgm:t>
        <a:bodyPr/>
        <a:lstStyle/>
        <a:p>
          <a:endParaRPr lang="en-US"/>
        </a:p>
      </dgm:t>
    </dgm:pt>
    <dgm:pt modelId="{277D6381-8CD3-974D-98FE-4941B32ADE4C}">
      <dgm:prSet custT="1"/>
      <dgm:spPr/>
      <dgm:t>
        <a:bodyPr/>
        <a:lstStyle/>
        <a:p>
          <a:r>
            <a:rPr lang="en-US" sz="2800" b="1" dirty="0"/>
            <a:t>Infective maxillary sinusitis</a:t>
          </a:r>
          <a:endParaRPr lang="en-US" sz="2800" dirty="0"/>
        </a:p>
      </dgm:t>
    </dgm:pt>
    <dgm:pt modelId="{A50C4C26-ED41-044C-A1C9-56A54F298050}" type="parTrans" cxnId="{A3D482F2-54C9-284F-B810-C0CA82B62D07}">
      <dgm:prSet/>
      <dgm:spPr/>
      <dgm:t>
        <a:bodyPr/>
        <a:lstStyle/>
        <a:p>
          <a:endParaRPr lang="en-US"/>
        </a:p>
      </dgm:t>
    </dgm:pt>
    <dgm:pt modelId="{FF0DB266-5F32-B64D-B15A-D0BD15E2EFC8}" type="sibTrans" cxnId="{A3D482F2-54C9-284F-B810-C0CA82B62D07}">
      <dgm:prSet/>
      <dgm:spPr/>
      <dgm:t>
        <a:bodyPr/>
        <a:lstStyle/>
        <a:p>
          <a:endParaRPr lang="en-US"/>
        </a:p>
      </dgm:t>
    </dgm:pt>
    <dgm:pt modelId="{82DC4910-FE20-0744-A02D-EC624BBF2A2D}">
      <dgm:prSet custT="1"/>
      <dgm:spPr/>
      <dgm:t>
        <a:bodyPr/>
        <a:lstStyle/>
        <a:p>
          <a:r>
            <a:rPr lang="en-US" sz="2800" b="1" dirty="0"/>
            <a:t>Anomaly of maxillary sinus ostium</a:t>
          </a:r>
          <a:endParaRPr lang="en-US" sz="2800" dirty="0"/>
        </a:p>
      </dgm:t>
    </dgm:pt>
    <dgm:pt modelId="{70A3C568-BF93-4A4D-9613-A53C93362279}" type="parTrans" cxnId="{B50E9A99-CB76-6F47-A5B9-BC3DB0668EED}">
      <dgm:prSet/>
      <dgm:spPr/>
      <dgm:t>
        <a:bodyPr/>
        <a:lstStyle/>
        <a:p>
          <a:endParaRPr lang="en-US"/>
        </a:p>
      </dgm:t>
    </dgm:pt>
    <dgm:pt modelId="{5E4AB23F-09D0-6F45-85E8-699B43B3500A}" type="sibTrans" cxnId="{B50E9A99-CB76-6F47-A5B9-BC3DB0668EED}">
      <dgm:prSet/>
      <dgm:spPr/>
      <dgm:t>
        <a:bodyPr/>
        <a:lstStyle/>
        <a:p>
          <a:endParaRPr lang="en-US"/>
        </a:p>
      </dgm:t>
    </dgm:pt>
    <dgm:pt modelId="{677D4640-ED50-604B-9A51-8A24B0B3F8E8}">
      <dgm:prSet custT="1"/>
      <dgm:spPr/>
      <dgm:t>
        <a:bodyPr/>
        <a:lstStyle/>
        <a:p>
          <a:r>
            <a:rPr lang="en-US" sz="2800" b="1" dirty="0"/>
            <a:t>Origin:</a:t>
          </a:r>
          <a:endParaRPr lang="en-US" sz="2800" dirty="0"/>
        </a:p>
      </dgm:t>
    </dgm:pt>
    <dgm:pt modelId="{A7D6DAEE-5367-524B-805E-9C17ED211B0B}" type="parTrans" cxnId="{C73BB1E1-C81A-214C-9B98-E0A326472C6F}">
      <dgm:prSet/>
      <dgm:spPr/>
      <dgm:t>
        <a:bodyPr/>
        <a:lstStyle/>
        <a:p>
          <a:endParaRPr lang="en-US"/>
        </a:p>
      </dgm:t>
    </dgm:pt>
    <dgm:pt modelId="{1DFBD21F-9E7E-F040-89E4-F13595B82758}" type="sibTrans" cxnId="{C73BB1E1-C81A-214C-9B98-E0A326472C6F}">
      <dgm:prSet/>
      <dgm:spPr/>
      <dgm:t>
        <a:bodyPr/>
        <a:lstStyle/>
        <a:p>
          <a:endParaRPr lang="en-US"/>
        </a:p>
      </dgm:t>
    </dgm:pt>
    <dgm:pt modelId="{F7AB63C5-A819-8C49-9D71-F2BF8CF3BEC5}">
      <dgm:prSet custT="1"/>
      <dgm:spPr/>
      <dgm:t>
        <a:bodyPr/>
        <a:lstStyle/>
        <a:p>
          <a:r>
            <a:rPr lang="en-US" sz="2800" b="1" dirty="0"/>
            <a:t>Arises from maxillary sinus mucosa &amp; exits via its natural or accessory ostium</a:t>
          </a:r>
          <a:endParaRPr lang="en-US" sz="2800" dirty="0"/>
        </a:p>
      </dgm:t>
    </dgm:pt>
    <dgm:pt modelId="{3A970514-6556-024B-9293-3864E5676628}" type="parTrans" cxnId="{DC522C44-2C49-C04D-B010-657B71C3E51C}">
      <dgm:prSet/>
      <dgm:spPr/>
      <dgm:t>
        <a:bodyPr/>
        <a:lstStyle/>
        <a:p>
          <a:endParaRPr lang="en-US"/>
        </a:p>
      </dgm:t>
    </dgm:pt>
    <dgm:pt modelId="{89176296-5748-9E42-B561-C83C7462DBFF}" type="sibTrans" cxnId="{DC522C44-2C49-C04D-B010-657B71C3E51C}">
      <dgm:prSet/>
      <dgm:spPr/>
      <dgm:t>
        <a:bodyPr/>
        <a:lstStyle/>
        <a:p>
          <a:endParaRPr lang="en-US"/>
        </a:p>
      </dgm:t>
    </dgm:pt>
    <dgm:pt modelId="{6C8A0B95-61F5-4047-8A05-B5DE133214AB}" type="pres">
      <dgm:prSet presAssocID="{FAE12753-551A-4146-B291-1F7D57B53567}" presName="linear" presStyleCnt="0">
        <dgm:presLayoutVars>
          <dgm:animLvl val="lvl"/>
          <dgm:resizeHandles val="exact"/>
        </dgm:presLayoutVars>
      </dgm:prSet>
      <dgm:spPr/>
    </dgm:pt>
    <dgm:pt modelId="{BB726DF9-2F20-2C43-AFA5-40918A9E4B8E}" type="pres">
      <dgm:prSet presAssocID="{DC595C4D-7D44-1248-AF22-00EA2470CF08}" presName="parentText" presStyleLbl="node1" presStyleIdx="0" presStyleCnt="2">
        <dgm:presLayoutVars>
          <dgm:chMax val="0"/>
          <dgm:bulletEnabled val="1"/>
        </dgm:presLayoutVars>
      </dgm:prSet>
      <dgm:spPr/>
    </dgm:pt>
    <dgm:pt modelId="{8613DE39-AD8F-054E-A989-2E332213D621}" type="pres">
      <dgm:prSet presAssocID="{DC595C4D-7D44-1248-AF22-00EA2470CF08}" presName="childText" presStyleLbl="revTx" presStyleIdx="0" presStyleCnt="2">
        <dgm:presLayoutVars>
          <dgm:bulletEnabled val="1"/>
        </dgm:presLayoutVars>
      </dgm:prSet>
      <dgm:spPr/>
    </dgm:pt>
    <dgm:pt modelId="{65723C14-6FE8-6E42-870A-407E66CF5EDB}" type="pres">
      <dgm:prSet presAssocID="{677D4640-ED50-604B-9A51-8A24B0B3F8E8}" presName="parentText" presStyleLbl="node1" presStyleIdx="1" presStyleCnt="2">
        <dgm:presLayoutVars>
          <dgm:chMax val="0"/>
          <dgm:bulletEnabled val="1"/>
        </dgm:presLayoutVars>
      </dgm:prSet>
      <dgm:spPr/>
    </dgm:pt>
    <dgm:pt modelId="{70F3D99E-3E7A-0448-AA78-31AD5B13599B}" type="pres">
      <dgm:prSet presAssocID="{677D4640-ED50-604B-9A51-8A24B0B3F8E8}" presName="childText" presStyleLbl="revTx" presStyleIdx="1" presStyleCnt="2">
        <dgm:presLayoutVars>
          <dgm:bulletEnabled val="1"/>
        </dgm:presLayoutVars>
      </dgm:prSet>
      <dgm:spPr/>
    </dgm:pt>
  </dgm:ptLst>
  <dgm:cxnLst>
    <dgm:cxn modelId="{2498D00A-4915-8F42-A09B-46082332CFD9}" type="presOf" srcId="{FAE12753-551A-4146-B291-1F7D57B53567}" destId="{6C8A0B95-61F5-4047-8A05-B5DE133214AB}" srcOrd="0" destOrd="0" presId="urn:microsoft.com/office/officeart/2005/8/layout/vList2"/>
    <dgm:cxn modelId="{0AC8EC16-19E4-204B-9713-302FAFE5F4CC}" type="presOf" srcId="{DC595C4D-7D44-1248-AF22-00EA2470CF08}" destId="{BB726DF9-2F20-2C43-AFA5-40918A9E4B8E}" srcOrd="0" destOrd="0" presId="urn:microsoft.com/office/officeart/2005/8/layout/vList2"/>
    <dgm:cxn modelId="{C3EF9023-6309-AE4E-B1FD-42D1E9E547DE}" srcId="{FAE12753-551A-4146-B291-1F7D57B53567}" destId="{DC595C4D-7D44-1248-AF22-00EA2470CF08}" srcOrd="0" destOrd="0" parTransId="{B8B0B1C0-6542-A944-AB0F-BD95CAEDEF78}" sibTransId="{2746C9DE-3E72-AB40-9CC4-CEE69A48E12F}"/>
    <dgm:cxn modelId="{DC522C44-2C49-C04D-B010-657B71C3E51C}" srcId="{677D4640-ED50-604B-9A51-8A24B0B3F8E8}" destId="{F7AB63C5-A819-8C49-9D71-F2BF8CF3BEC5}" srcOrd="0" destOrd="0" parTransId="{3A970514-6556-024B-9293-3864E5676628}" sibTransId="{89176296-5748-9E42-B561-C83C7462DBFF}"/>
    <dgm:cxn modelId="{F3E0ED69-AA98-2645-9B2B-F3EEBA6E17C7}" type="presOf" srcId="{F7AB63C5-A819-8C49-9D71-F2BF8CF3BEC5}" destId="{70F3D99E-3E7A-0448-AA78-31AD5B13599B}" srcOrd="0" destOrd="0" presId="urn:microsoft.com/office/officeart/2005/8/layout/vList2"/>
    <dgm:cxn modelId="{F4327383-E820-7B49-A918-5044A5FD5C9C}" type="presOf" srcId="{677D4640-ED50-604B-9A51-8A24B0B3F8E8}" destId="{65723C14-6FE8-6E42-870A-407E66CF5EDB}" srcOrd="0" destOrd="0" presId="urn:microsoft.com/office/officeart/2005/8/layout/vList2"/>
    <dgm:cxn modelId="{B50E9A99-CB76-6F47-A5B9-BC3DB0668EED}" srcId="{DC595C4D-7D44-1248-AF22-00EA2470CF08}" destId="{82DC4910-FE20-0744-A02D-EC624BBF2A2D}" srcOrd="1" destOrd="0" parTransId="{70A3C568-BF93-4A4D-9613-A53C93362279}" sibTransId="{5E4AB23F-09D0-6F45-85E8-699B43B3500A}"/>
    <dgm:cxn modelId="{4954A39A-050A-774D-9A27-D36E70341B73}" type="presOf" srcId="{277D6381-8CD3-974D-98FE-4941B32ADE4C}" destId="{8613DE39-AD8F-054E-A989-2E332213D621}" srcOrd="0" destOrd="0" presId="urn:microsoft.com/office/officeart/2005/8/layout/vList2"/>
    <dgm:cxn modelId="{84D828C9-8CBD-3C4F-910E-53B1C8E64783}" type="presOf" srcId="{82DC4910-FE20-0744-A02D-EC624BBF2A2D}" destId="{8613DE39-AD8F-054E-A989-2E332213D621}" srcOrd="0" destOrd="1" presId="urn:microsoft.com/office/officeart/2005/8/layout/vList2"/>
    <dgm:cxn modelId="{C73BB1E1-C81A-214C-9B98-E0A326472C6F}" srcId="{FAE12753-551A-4146-B291-1F7D57B53567}" destId="{677D4640-ED50-604B-9A51-8A24B0B3F8E8}" srcOrd="1" destOrd="0" parTransId="{A7D6DAEE-5367-524B-805E-9C17ED211B0B}" sibTransId="{1DFBD21F-9E7E-F040-89E4-F13595B82758}"/>
    <dgm:cxn modelId="{A3D482F2-54C9-284F-B810-C0CA82B62D07}" srcId="{DC595C4D-7D44-1248-AF22-00EA2470CF08}" destId="{277D6381-8CD3-974D-98FE-4941B32ADE4C}" srcOrd="0" destOrd="0" parTransId="{A50C4C26-ED41-044C-A1C9-56A54F298050}" sibTransId="{FF0DB266-5F32-B64D-B15A-D0BD15E2EFC8}"/>
    <dgm:cxn modelId="{B38D0D94-DC61-8D42-BAD2-8DA698F3C333}" type="presParOf" srcId="{6C8A0B95-61F5-4047-8A05-B5DE133214AB}" destId="{BB726DF9-2F20-2C43-AFA5-40918A9E4B8E}" srcOrd="0" destOrd="0" presId="urn:microsoft.com/office/officeart/2005/8/layout/vList2"/>
    <dgm:cxn modelId="{FD646AE6-269D-3E47-B980-DEB36D615224}" type="presParOf" srcId="{6C8A0B95-61F5-4047-8A05-B5DE133214AB}" destId="{8613DE39-AD8F-054E-A989-2E332213D621}" srcOrd="1" destOrd="0" presId="urn:microsoft.com/office/officeart/2005/8/layout/vList2"/>
    <dgm:cxn modelId="{0FFA1912-FC1A-014D-834C-29DDE064EBF6}" type="presParOf" srcId="{6C8A0B95-61F5-4047-8A05-B5DE133214AB}" destId="{65723C14-6FE8-6E42-870A-407E66CF5EDB}" srcOrd="2" destOrd="0" presId="urn:microsoft.com/office/officeart/2005/8/layout/vList2"/>
    <dgm:cxn modelId="{5D024248-014F-0B41-996E-E1654F34F832}" type="presParOf" srcId="{6C8A0B95-61F5-4047-8A05-B5DE133214AB}" destId="{70F3D99E-3E7A-0448-AA78-31AD5B13599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792784-5FDC-884D-87BD-64CC05A7DC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FC1CF5-F56F-1D46-8BC3-F46D364D94E8}">
      <dgm:prSet custT="1"/>
      <dgm:spPr/>
      <dgm:t>
        <a:bodyPr/>
        <a:lstStyle/>
        <a:p>
          <a:r>
            <a:rPr lang="en-US" sz="2800" b="1" dirty="0"/>
            <a:t>Child </a:t>
          </a:r>
          <a:endParaRPr lang="en-US" sz="2800" dirty="0"/>
        </a:p>
      </dgm:t>
    </dgm:pt>
    <dgm:pt modelId="{D51C3251-EFCD-D84A-91C0-79CF83CE01DD}" type="parTrans" cxnId="{D2A01DE3-3D34-5F41-BEBB-FA69A73CC7B4}">
      <dgm:prSet/>
      <dgm:spPr/>
      <dgm:t>
        <a:bodyPr/>
        <a:lstStyle/>
        <a:p>
          <a:endParaRPr lang="en-US"/>
        </a:p>
      </dgm:t>
    </dgm:pt>
    <dgm:pt modelId="{94FEF70A-3709-3640-A91A-DB975D13CD72}" type="sibTrans" cxnId="{D2A01DE3-3D34-5F41-BEBB-FA69A73CC7B4}">
      <dgm:prSet/>
      <dgm:spPr/>
      <dgm:t>
        <a:bodyPr/>
        <a:lstStyle/>
        <a:p>
          <a:endParaRPr lang="en-US"/>
        </a:p>
      </dgm:t>
    </dgm:pt>
    <dgm:pt modelId="{35B24A1B-66AA-D84D-A6D5-7042E64DEAA9}">
      <dgm:prSet custT="1"/>
      <dgm:spPr/>
      <dgm:t>
        <a:bodyPr/>
        <a:lstStyle/>
        <a:p>
          <a:r>
            <a:rPr lang="en-US" sz="2800" b="1" dirty="0"/>
            <a:t>Unilateral nasal obstruction</a:t>
          </a:r>
          <a:endParaRPr lang="en-US" sz="2800" dirty="0"/>
        </a:p>
      </dgm:t>
    </dgm:pt>
    <dgm:pt modelId="{472C602C-3E34-0E45-93AD-49F62E278DBB}" type="parTrans" cxnId="{E348C77B-1C19-1241-83AA-3A1680493C12}">
      <dgm:prSet/>
      <dgm:spPr/>
      <dgm:t>
        <a:bodyPr/>
        <a:lstStyle/>
        <a:p>
          <a:endParaRPr lang="en-US"/>
        </a:p>
      </dgm:t>
    </dgm:pt>
    <dgm:pt modelId="{1C895BFE-7741-7E47-93D2-697BA7FA8BF1}" type="sibTrans" cxnId="{E348C77B-1C19-1241-83AA-3A1680493C12}">
      <dgm:prSet/>
      <dgm:spPr/>
      <dgm:t>
        <a:bodyPr/>
        <a:lstStyle/>
        <a:p>
          <a:endParaRPr lang="en-US"/>
        </a:p>
      </dgm:t>
    </dgm:pt>
    <dgm:pt modelId="{1BC9E4C5-77BE-6242-BE25-3BE4DBCB3CF1}">
      <dgm:prSet custT="1"/>
      <dgm:spPr/>
      <dgm:t>
        <a:bodyPr/>
        <a:lstStyle/>
        <a:p>
          <a:r>
            <a:rPr lang="en-US" sz="2800" b="1" dirty="0"/>
            <a:t>Unilateral nasal discharge</a:t>
          </a:r>
          <a:endParaRPr lang="en-US" sz="2800" dirty="0"/>
        </a:p>
      </dgm:t>
    </dgm:pt>
    <dgm:pt modelId="{5B3BCB55-971F-D340-9028-6EE70CFDCD11}" type="parTrans" cxnId="{32293EEA-CD0F-5449-8103-AD226D5D7B2D}">
      <dgm:prSet/>
      <dgm:spPr/>
      <dgm:t>
        <a:bodyPr/>
        <a:lstStyle/>
        <a:p>
          <a:endParaRPr lang="en-US"/>
        </a:p>
      </dgm:t>
    </dgm:pt>
    <dgm:pt modelId="{C399CFC8-8B5E-C84A-9140-AFCCE9751DB7}" type="sibTrans" cxnId="{32293EEA-CD0F-5449-8103-AD226D5D7B2D}">
      <dgm:prSet/>
      <dgm:spPr/>
      <dgm:t>
        <a:bodyPr/>
        <a:lstStyle/>
        <a:p>
          <a:endParaRPr lang="en-US"/>
        </a:p>
      </dgm:t>
    </dgm:pt>
    <dgm:pt modelId="{C778912C-C8E6-6048-BE0F-D3FC494EFE8C}" type="pres">
      <dgm:prSet presAssocID="{E3792784-5FDC-884D-87BD-64CC05A7DC25}" presName="linear" presStyleCnt="0">
        <dgm:presLayoutVars>
          <dgm:animLvl val="lvl"/>
          <dgm:resizeHandles val="exact"/>
        </dgm:presLayoutVars>
      </dgm:prSet>
      <dgm:spPr/>
    </dgm:pt>
    <dgm:pt modelId="{F00F3352-4F56-8446-967C-B9579BA03D72}" type="pres">
      <dgm:prSet presAssocID="{1FFC1CF5-F56F-1D46-8BC3-F46D364D94E8}" presName="parentText" presStyleLbl="node1" presStyleIdx="0" presStyleCnt="1">
        <dgm:presLayoutVars>
          <dgm:chMax val="0"/>
          <dgm:bulletEnabled val="1"/>
        </dgm:presLayoutVars>
      </dgm:prSet>
      <dgm:spPr/>
    </dgm:pt>
    <dgm:pt modelId="{8BBD8C84-815A-0D4D-A6B9-54A91B8A38CE}" type="pres">
      <dgm:prSet presAssocID="{1FFC1CF5-F56F-1D46-8BC3-F46D364D94E8}" presName="childText" presStyleLbl="revTx" presStyleIdx="0" presStyleCnt="1">
        <dgm:presLayoutVars>
          <dgm:bulletEnabled val="1"/>
        </dgm:presLayoutVars>
      </dgm:prSet>
      <dgm:spPr/>
    </dgm:pt>
  </dgm:ptLst>
  <dgm:cxnLst>
    <dgm:cxn modelId="{E348C77B-1C19-1241-83AA-3A1680493C12}" srcId="{1FFC1CF5-F56F-1D46-8BC3-F46D364D94E8}" destId="{35B24A1B-66AA-D84D-A6D5-7042E64DEAA9}" srcOrd="0" destOrd="0" parTransId="{472C602C-3E34-0E45-93AD-49F62E278DBB}" sibTransId="{1C895BFE-7741-7E47-93D2-697BA7FA8BF1}"/>
    <dgm:cxn modelId="{87C5E3A1-9EB0-134C-A94A-ED4B13415A46}" type="presOf" srcId="{1FFC1CF5-F56F-1D46-8BC3-F46D364D94E8}" destId="{F00F3352-4F56-8446-967C-B9579BA03D72}" srcOrd="0" destOrd="0" presId="urn:microsoft.com/office/officeart/2005/8/layout/vList2"/>
    <dgm:cxn modelId="{949D2FB8-953E-224B-87E7-1EDDC532A367}" type="presOf" srcId="{1BC9E4C5-77BE-6242-BE25-3BE4DBCB3CF1}" destId="{8BBD8C84-815A-0D4D-A6B9-54A91B8A38CE}" srcOrd="0" destOrd="1" presId="urn:microsoft.com/office/officeart/2005/8/layout/vList2"/>
    <dgm:cxn modelId="{493CECD9-BD82-D340-AC10-EF033F21C7A5}" type="presOf" srcId="{35B24A1B-66AA-D84D-A6D5-7042E64DEAA9}" destId="{8BBD8C84-815A-0D4D-A6B9-54A91B8A38CE}" srcOrd="0" destOrd="0" presId="urn:microsoft.com/office/officeart/2005/8/layout/vList2"/>
    <dgm:cxn modelId="{D2A01DE3-3D34-5F41-BEBB-FA69A73CC7B4}" srcId="{E3792784-5FDC-884D-87BD-64CC05A7DC25}" destId="{1FFC1CF5-F56F-1D46-8BC3-F46D364D94E8}" srcOrd="0" destOrd="0" parTransId="{D51C3251-EFCD-D84A-91C0-79CF83CE01DD}" sibTransId="{94FEF70A-3709-3640-A91A-DB975D13CD72}"/>
    <dgm:cxn modelId="{32293EEA-CD0F-5449-8103-AD226D5D7B2D}" srcId="{1FFC1CF5-F56F-1D46-8BC3-F46D364D94E8}" destId="{1BC9E4C5-77BE-6242-BE25-3BE4DBCB3CF1}" srcOrd="1" destOrd="0" parTransId="{5B3BCB55-971F-D340-9028-6EE70CFDCD11}" sibTransId="{C399CFC8-8B5E-C84A-9140-AFCCE9751DB7}"/>
    <dgm:cxn modelId="{73A17DEB-6C73-584B-B12D-205BA78A3CEE}" type="presOf" srcId="{E3792784-5FDC-884D-87BD-64CC05A7DC25}" destId="{C778912C-C8E6-6048-BE0F-D3FC494EFE8C}" srcOrd="0" destOrd="0" presId="urn:microsoft.com/office/officeart/2005/8/layout/vList2"/>
    <dgm:cxn modelId="{C739739E-B4EB-084A-AE03-004965B49619}" type="presParOf" srcId="{C778912C-C8E6-6048-BE0F-D3FC494EFE8C}" destId="{F00F3352-4F56-8446-967C-B9579BA03D72}" srcOrd="0" destOrd="0" presId="urn:microsoft.com/office/officeart/2005/8/layout/vList2"/>
    <dgm:cxn modelId="{E4509182-8F1B-D447-B6F6-369324800DD4}" type="presParOf" srcId="{C778912C-C8E6-6048-BE0F-D3FC494EFE8C}" destId="{8BBD8C84-815A-0D4D-A6B9-54A91B8A38C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BB43E8-31C5-1C47-9C5C-B5488DE5AB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1910B7-9E14-5644-AB6C-00BAB915501D}">
      <dgm:prSet custT="1"/>
      <dgm:spPr/>
      <dgm:t>
        <a:bodyPr/>
        <a:lstStyle/>
        <a:p>
          <a:r>
            <a:rPr lang="en-US" sz="2800" b="0" dirty="0"/>
            <a:t>Inspection = side, size, number, color, surface, pedunculated or sessile, origin, attachment</a:t>
          </a:r>
        </a:p>
      </dgm:t>
    </dgm:pt>
    <dgm:pt modelId="{519EAA90-D7F3-AB40-85D1-4B172E6C2F9C}" type="parTrans" cxnId="{BF1AB6C9-F436-4246-8029-B680F58ACBD0}">
      <dgm:prSet/>
      <dgm:spPr/>
      <dgm:t>
        <a:bodyPr/>
        <a:lstStyle/>
        <a:p>
          <a:endParaRPr lang="en-US"/>
        </a:p>
      </dgm:t>
    </dgm:pt>
    <dgm:pt modelId="{7662020A-5D10-A64D-8E17-9CD443EFD0F5}" type="sibTrans" cxnId="{BF1AB6C9-F436-4246-8029-B680F58ACBD0}">
      <dgm:prSet/>
      <dgm:spPr/>
      <dgm:t>
        <a:bodyPr/>
        <a:lstStyle/>
        <a:p>
          <a:endParaRPr lang="en-US"/>
        </a:p>
      </dgm:t>
    </dgm:pt>
    <dgm:pt modelId="{D3F46517-3C3B-434C-9ED3-32F9F167FF32}">
      <dgm:prSet custT="1"/>
      <dgm:spPr/>
      <dgm:t>
        <a:bodyPr/>
        <a:lstStyle/>
        <a:p>
          <a:r>
            <a:rPr lang="en-US" sz="2800" b="0" dirty="0"/>
            <a:t>Probing = consistency, sensitivity to touch, bleeding on touch, can be passed all around </a:t>
          </a:r>
        </a:p>
      </dgm:t>
    </dgm:pt>
    <dgm:pt modelId="{E3ECF039-AED2-A644-BD16-3B2F8D6A2DB6}" type="parTrans" cxnId="{D7A78F27-8AC5-0C46-9E4E-044E3F96D399}">
      <dgm:prSet/>
      <dgm:spPr/>
      <dgm:t>
        <a:bodyPr/>
        <a:lstStyle/>
        <a:p>
          <a:endParaRPr lang="en-US"/>
        </a:p>
      </dgm:t>
    </dgm:pt>
    <dgm:pt modelId="{B9E0FE93-D194-3F4E-B9D7-CE830EB15E1E}" type="sibTrans" cxnId="{D7A78F27-8AC5-0C46-9E4E-044E3F96D399}">
      <dgm:prSet/>
      <dgm:spPr/>
      <dgm:t>
        <a:bodyPr/>
        <a:lstStyle/>
        <a:p>
          <a:endParaRPr lang="en-US"/>
        </a:p>
      </dgm:t>
    </dgm:pt>
    <dgm:pt modelId="{E4F65C1E-08D3-A447-B2BB-DB51B6404B1D}">
      <dgm:prSet custT="1"/>
      <dgm:spPr/>
      <dgm:t>
        <a:bodyPr/>
        <a:lstStyle/>
        <a:p>
          <a:r>
            <a:rPr lang="en-US" sz="2800" b="0" dirty="0"/>
            <a:t>Shrinkage with decongestant drops</a:t>
          </a:r>
        </a:p>
      </dgm:t>
    </dgm:pt>
    <dgm:pt modelId="{E19302BB-B23A-C742-9C4C-AA9449564D42}" type="parTrans" cxnId="{9644C87A-7A2A-A44A-B0B4-5172C0D3361A}">
      <dgm:prSet/>
      <dgm:spPr/>
      <dgm:t>
        <a:bodyPr/>
        <a:lstStyle/>
        <a:p>
          <a:endParaRPr lang="en-US"/>
        </a:p>
      </dgm:t>
    </dgm:pt>
    <dgm:pt modelId="{DDB532F5-02EC-414C-8525-F0F987A36791}" type="sibTrans" cxnId="{9644C87A-7A2A-A44A-B0B4-5172C0D3361A}">
      <dgm:prSet/>
      <dgm:spPr/>
      <dgm:t>
        <a:bodyPr/>
        <a:lstStyle/>
        <a:p>
          <a:endParaRPr lang="en-US"/>
        </a:p>
      </dgm:t>
    </dgm:pt>
    <dgm:pt modelId="{A29AE551-FE6A-0D49-950A-495A52994639}" type="pres">
      <dgm:prSet presAssocID="{CEBB43E8-31C5-1C47-9C5C-B5488DE5AB0C}" presName="linear" presStyleCnt="0">
        <dgm:presLayoutVars>
          <dgm:animLvl val="lvl"/>
          <dgm:resizeHandles val="exact"/>
        </dgm:presLayoutVars>
      </dgm:prSet>
      <dgm:spPr/>
    </dgm:pt>
    <dgm:pt modelId="{6CFDB668-7661-0044-B869-40FB345829DA}" type="pres">
      <dgm:prSet presAssocID="{081910B7-9E14-5644-AB6C-00BAB915501D}" presName="parentText" presStyleLbl="node1" presStyleIdx="0" presStyleCnt="3">
        <dgm:presLayoutVars>
          <dgm:chMax val="0"/>
          <dgm:bulletEnabled val="1"/>
        </dgm:presLayoutVars>
      </dgm:prSet>
      <dgm:spPr/>
    </dgm:pt>
    <dgm:pt modelId="{B5225B88-9B7D-5D44-8F45-D5AD30C3E2F9}" type="pres">
      <dgm:prSet presAssocID="{7662020A-5D10-A64D-8E17-9CD443EFD0F5}" presName="spacer" presStyleCnt="0"/>
      <dgm:spPr/>
    </dgm:pt>
    <dgm:pt modelId="{9BE82529-509D-DE4E-B286-2FEF060A35CA}" type="pres">
      <dgm:prSet presAssocID="{D3F46517-3C3B-434C-9ED3-32F9F167FF32}" presName="parentText" presStyleLbl="node1" presStyleIdx="1" presStyleCnt="3">
        <dgm:presLayoutVars>
          <dgm:chMax val="0"/>
          <dgm:bulletEnabled val="1"/>
        </dgm:presLayoutVars>
      </dgm:prSet>
      <dgm:spPr/>
    </dgm:pt>
    <dgm:pt modelId="{E6E4EE4A-41C7-F945-B509-0EEBBE829D62}" type="pres">
      <dgm:prSet presAssocID="{B9E0FE93-D194-3F4E-B9D7-CE830EB15E1E}" presName="spacer" presStyleCnt="0"/>
      <dgm:spPr/>
    </dgm:pt>
    <dgm:pt modelId="{9D4DD548-785E-3443-988D-041BD232C5DD}" type="pres">
      <dgm:prSet presAssocID="{E4F65C1E-08D3-A447-B2BB-DB51B6404B1D}" presName="parentText" presStyleLbl="node1" presStyleIdx="2" presStyleCnt="3">
        <dgm:presLayoutVars>
          <dgm:chMax val="0"/>
          <dgm:bulletEnabled val="1"/>
        </dgm:presLayoutVars>
      </dgm:prSet>
      <dgm:spPr/>
    </dgm:pt>
  </dgm:ptLst>
  <dgm:cxnLst>
    <dgm:cxn modelId="{EB2F4E20-1098-C14F-BBB1-B6C5B287A0B4}" type="presOf" srcId="{E4F65C1E-08D3-A447-B2BB-DB51B6404B1D}" destId="{9D4DD548-785E-3443-988D-041BD232C5DD}" srcOrd="0" destOrd="0" presId="urn:microsoft.com/office/officeart/2005/8/layout/vList2"/>
    <dgm:cxn modelId="{D7A78F27-8AC5-0C46-9E4E-044E3F96D399}" srcId="{CEBB43E8-31C5-1C47-9C5C-B5488DE5AB0C}" destId="{D3F46517-3C3B-434C-9ED3-32F9F167FF32}" srcOrd="1" destOrd="0" parTransId="{E3ECF039-AED2-A644-BD16-3B2F8D6A2DB6}" sibTransId="{B9E0FE93-D194-3F4E-B9D7-CE830EB15E1E}"/>
    <dgm:cxn modelId="{5EE0CA57-EA54-1F42-9125-6B2B53D5F36B}" type="presOf" srcId="{081910B7-9E14-5644-AB6C-00BAB915501D}" destId="{6CFDB668-7661-0044-B869-40FB345829DA}" srcOrd="0" destOrd="0" presId="urn:microsoft.com/office/officeart/2005/8/layout/vList2"/>
    <dgm:cxn modelId="{9644C87A-7A2A-A44A-B0B4-5172C0D3361A}" srcId="{CEBB43E8-31C5-1C47-9C5C-B5488DE5AB0C}" destId="{E4F65C1E-08D3-A447-B2BB-DB51B6404B1D}" srcOrd="2" destOrd="0" parTransId="{E19302BB-B23A-C742-9C4C-AA9449564D42}" sibTransId="{DDB532F5-02EC-414C-8525-F0F987A36791}"/>
    <dgm:cxn modelId="{BF1AB6C9-F436-4246-8029-B680F58ACBD0}" srcId="{CEBB43E8-31C5-1C47-9C5C-B5488DE5AB0C}" destId="{081910B7-9E14-5644-AB6C-00BAB915501D}" srcOrd="0" destOrd="0" parTransId="{519EAA90-D7F3-AB40-85D1-4B172E6C2F9C}" sibTransId="{7662020A-5D10-A64D-8E17-9CD443EFD0F5}"/>
    <dgm:cxn modelId="{C7DA44D7-8DFE-844B-BCB4-1A28FF56AB0F}" type="presOf" srcId="{CEBB43E8-31C5-1C47-9C5C-B5488DE5AB0C}" destId="{A29AE551-FE6A-0D49-950A-495A52994639}" srcOrd="0" destOrd="0" presId="urn:microsoft.com/office/officeart/2005/8/layout/vList2"/>
    <dgm:cxn modelId="{129B94F0-3710-DF44-B08C-F38E8CCB177E}" type="presOf" srcId="{D3F46517-3C3B-434C-9ED3-32F9F167FF32}" destId="{9BE82529-509D-DE4E-B286-2FEF060A35CA}" srcOrd="0" destOrd="0" presId="urn:microsoft.com/office/officeart/2005/8/layout/vList2"/>
    <dgm:cxn modelId="{DE616CFE-BDF0-7B47-8164-8F76E394BC95}" type="presParOf" srcId="{A29AE551-FE6A-0D49-950A-495A52994639}" destId="{6CFDB668-7661-0044-B869-40FB345829DA}" srcOrd="0" destOrd="0" presId="urn:microsoft.com/office/officeart/2005/8/layout/vList2"/>
    <dgm:cxn modelId="{3BF4A299-F3FF-4347-89A0-3B7FA297AEEF}" type="presParOf" srcId="{A29AE551-FE6A-0D49-950A-495A52994639}" destId="{B5225B88-9B7D-5D44-8F45-D5AD30C3E2F9}" srcOrd="1" destOrd="0" presId="urn:microsoft.com/office/officeart/2005/8/layout/vList2"/>
    <dgm:cxn modelId="{13CBCC11-D34A-C24F-BD93-E522CAFEBE8F}" type="presParOf" srcId="{A29AE551-FE6A-0D49-950A-495A52994639}" destId="{9BE82529-509D-DE4E-B286-2FEF060A35CA}" srcOrd="2" destOrd="0" presId="urn:microsoft.com/office/officeart/2005/8/layout/vList2"/>
    <dgm:cxn modelId="{F43E7B50-A24B-C248-85A1-F19B7CA26B7B}" type="presParOf" srcId="{A29AE551-FE6A-0D49-950A-495A52994639}" destId="{E6E4EE4A-41C7-F945-B509-0EEBBE829D62}" srcOrd="3" destOrd="0" presId="urn:microsoft.com/office/officeart/2005/8/layout/vList2"/>
    <dgm:cxn modelId="{DABC874F-1A88-0446-9664-16AC9C5748C6}" type="presParOf" srcId="{A29AE551-FE6A-0D49-950A-495A52994639}" destId="{9D4DD548-785E-3443-988D-041BD232C5D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DFB2D3-1FA2-0A44-BF95-0955BBCBDC5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62A570E-1A5E-7C42-A12F-4350D8291E92}">
      <dgm:prSet/>
      <dgm:spPr/>
      <dgm:t>
        <a:bodyPr/>
        <a:lstStyle/>
        <a:p>
          <a:r>
            <a:rPr lang="en-US" b="0" dirty="0"/>
            <a:t>1. Maxillary ostium is directed posteriorly</a:t>
          </a:r>
        </a:p>
      </dgm:t>
    </dgm:pt>
    <dgm:pt modelId="{E92AE8BC-0893-5645-A8C9-177B88B4E1BC}" type="parTrans" cxnId="{138DD3C5-A039-4947-9A2F-0379566A8595}">
      <dgm:prSet/>
      <dgm:spPr/>
      <dgm:t>
        <a:bodyPr/>
        <a:lstStyle/>
        <a:p>
          <a:endParaRPr lang="en-US"/>
        </a:p>
      </dgm:t>
    </dgm:pt>
    <dgm:pt modelId="{26A7BCEB-4CCB-5D42-98EE-31859BC61C03}" type="sibTrans" cxnId="{138DD3C5-A039-4947-9A2F-0379566A8595}">
      <dgm:prSet/>
      <dgm:spPr/>
      <dgm:t>
        <a:bodyPr/>
        <a:lstStyle/>
        <a:p>
          <a:endParaRPr lang="en-US"/>
        </a:p>
      </dgm:t>
    </dgm:pt>
    <dgm:pt modelId="{154DDDD6-30F8-F34A-BEA3-ED7DC20AB853}">
      <dgm:prSet/>
      <dgm:spPr/>
      <dgm:t>
        <a:bodyPr/>
        <a:lstStyle/>
        <a:p>
          <a:r>
            <a:rPr lang="en-US" b="0" dirty="0"/>
            <a:t>2. Cilia beat posteriorly</a:t>
          </a:r>
        </a:p>
      </dgm:t>
    </dgm:pt>
    <dgm:pt modelId="{06D4CB44-7ED5-014D-9528-11884EE7332E}" type="parTrans" cxnId="{C06A69E8-FE33-874B-97C0-512B9D017E04}">
      <dgm:prSet/>
      <dgm:spPr/>
      <dgm:t>
        <a:bodyPr/>
        <a:lstStyle/>
        <a:p>
          <a:endParaRPr lang="en-US"/>
        </a:p>
      </dgm:t>
    </dgm:pt>
    <dgm:pt modelId="{877B496E-5657-1C45-8464-010E8953B21E}" type="sibTrans" cxnId="{C06A69E8-FE33-874B-97C0-512B9D017E04}">
      <dgm:prSet/>
      <dgm:spPr/>
      <dgm:t>
        <a:bodyPr/>
        <a:lstStyle/>
        <a:p>
          <a:endParaRPr lang="en-US"/>
        </a:p>
      </dgm:t>
    </dgm:pt>
    <dgm:pt modelId="{D766F626-3A35-484D-9D00-300C5883FF8F}">
      <dgm:prSet/>
      <dgm:spPr/>
      <dgm:t>
        <a:bodyPr/>
        <a:lstStyle/>
        <a:p>
          <a:r>
            <a:rPr lang="en-US" b="0" dirty="0"/>
            <a:t>3. Air current flows posteriorly</a:t>
          </a:r>
        </a:p>
      </dgm:t>
    </dgm:pt>
    <dgm:pt modelId="{4C4357BE-3977-5A4E-946B-1409BFBAF3A5}" type="parTrans" cxnId="{E5B34A18-E2A5-1E4E-A5A0-764859D77D08}">
      <dgm:prSet/>
      <dgm:spPr/>
      <dgm:t>
        <a:bodyPr/>
        <a:lstStyle/>
        <a:p>
          <a:endParaRPr lang="en-US"/>
        </a:p>
      </dgm:t>
    </dgm:pt>
    <dgm:pt modelId="{A62A4D00-A7FC-B245-9DC4-5FE421A998C6}" type="sibTrans" cxnId="{E5B34A18-E2A5-1E4E-A5A0-764859D77D08}">
      <dgm:prSet/>
      <dgm:spPr/>
      <dgm:t>
        <a:bodyPr/>
        <a:lstStyle/>
        <a:p>
          <a:endParaRPr lang="en-US"/>
        </a:p>
      </dgm:t>
    </dgm:pt>
    <dgm:pt modelId="{225E251E-16CC-FD4B-A2CC-01D8C3D09B09}">
      <dgm:prSet/>
      <dgm:spPr/>
      <dgm:t>
        <a:bodyPr/>
        <a:lstStyle/>
        <a:p>
          <a:r>
            <a:rPr lang="en-US" b="0" dirty="0"/>
            <a:t>4. Nasal floor slopes posteriorly</a:t>
          </a:r>
        </a:p>
      </dgm:t>
    </dgm:pt>
    <dgm:pt modelId="{42956527-B38C-9F4C-9990-B0F3DABA16CD}" type="parTrans" cxnId="{1DFB52DF-B23C-4542-B280-C4852F9A0653}">
      <dgm:prSet/>
      <dgm:spPr/>
      <dgm:t>
        <a:bodyPr/>
        <a:lstStyle/>
        <a:p>
          <a:endParaRPr lang="en-US"/>
        </a:p>
      </dgm:t>
    </dgm:pt>
    <dgm:pt modelId="{9E28091A-9EA6-3744-85DF-FBDB73A4B54F}" type="sibTrans" cxnId="{1DFB52DF-B23C-4542-B280-C4852F9A0653}">
      <dgm:prSet/>
      <dgm:spPr/>
      <dgm:t>
        <a:bodyPr/>
        <a:lstStyle/>
        <a:p>
          <a:endParaRPr lang="en-US"/>
        </a:p>
      </dgm:t>
    </dgm:pt>
    <dgm:pt modelId="{C2BE7D26-8F80-D549-B5AD-35A08EFB8D19}">
      <dgm:prSet/>
      <dgm:spPr/>
      <dgm:t>
        <a:bodyPr/>
        <a:lstStyle/>
        <a:p>
          <a:r>
            <a:rPr lang="en-US" b="0" dirty="0"/>
            <a:t>5. Posterior nasal cavity is larger</a:t>
          </a:r>
        </a:p>
      </dgm:t>
    </dgm:pt>
    <dgm:pt modelId="{EF15E954-D0ED-6E40-B09D-A41886DBCEB0}" type="parTrans" cxnId="{EFBE7132-50CE-7C47-805C-0F37BA0A2B07}">
      <dgm:prSet/>
      <dgm:spPr/>
      <dgm:t>
        <a:bodyPr/>
        <a:lstStyle/>
        <a:p>
          <a:endParaRPr lang="en-US"/>
        </a:p>
      </dgm:t>
    </dgm:pt>
    <dgm:pt modelId="{782B5E06-70D1-7E45-A1C7-57517FAD6A5D}" type="sibTrans" cxnId="{EFBE7132-50CE-7C47-805C-0F37BA0A2B07}">
      <dgm:prSet/>
      <dgm:spPr/>
      <dgm:t>
        <a:bodyPr/>
        <a:lstStyle/>
        <a:p>
          <a:endParaRPr lang="en-US"/>
        </a:p>
      </dgm:t>
    </dgm:pt>
    <dgm:pt modelId="{457F5762-4900-1941-B0ED-C8C5DB73CAC7}">
      <dgm:prSet/>
      <dgm:spPr/>
      <dgm:t>
        <a:bodyPr/>
        <a:lstStyle/>
        <a:p>
          <a:r>
            <a:rPr lang="en-US" b="0" dirty="0"/>
            <a:t>6. Negative oropharynx pressure while swallowing</a:t>
          </a:r>
        </a:p>
      </dgm:t>
    </dgm:pt>
    <dgm:pt modelId="{499AFA5B-FBD1-0044-9DB8-C6D57BA2D3D2}" type="parTrans" cxnId="{22C8FF31-3356-E54C-B3C4-76F537A3F567}">
      <dgm:prSet/>
      <dgm:spPr/>
      <dgm:t>
        <a:bodyPr/>
        <a:lstStyle/>
        <a:p>
          <a:endParaRPr lang="en-US"/>
        </a:p>
      </dgm:t>
    </dgm:pt>
    <dgm:pt modelId="{53B6B4F2-9220-184F-97DE-02FF8321D185}" type="sibTrans" cxnId="{22C8FF31-3356-E54C-B3C4-76F537A3F567}">
      <dgm:prSet/>
      <dgm:spPr/>
      <dgm:t>
        <a:bodyPr/>
        <a:lstStyle/>
        <a:p>
          <a:endParaRPr lang="en-US"/>
        </a:p>
      </dgm:t>
    </dgm:pt>
    <dgm:pt modelId="{F2AF854F-D538-184E-A6E7-687744D83055}" type="pres">
      <dgm:prSet presAssocID="{05DFB2D3-1FA2-0A44-BF95-0955BBCBDC5F}" presName="linear" presStyleCnt="0">
        <dgm:presLayoutVars>
          <dgm:animLvl val="lvl"/>
          <dgm:resizeHandles val="exact"/>
        </dgm:presLayoutVars>
      </dgm:prSet>
      <dgm:spPr/>
    </dgm:pt>
    <dgm:pt modelId="{A57FB890-1A39-9742-B30F-A03B03C5C15E}" type="pres">
      <dgm:prSet presAssocID="{762A570E-1A5E-7C42-A12F-4350D8291E92}" presName="parentText" presStyleLbl="node1" presStyleIdx="0" presStyleCnt="6">
        <dgm:presLayoutVars>
          <dgm:chMax val="0"/>
          <dgm:bulletEnabled val="1"/>
        </dgm:presLayoutVars>
      </dgm:prSet>
      <dgm:spPr/>
    </dgm:pt>
    <dgm:pt modelId="{1496CE29-076C-E846-AA6D-D97523A3E840}" type="pres">
      <dgm:prSet presAssocID="{26A7BCEB-4CCB-5D42-98EE-31859BC61C03}" presName="spacer" presStyleCnt="0"/>
      <dgm:spPr/>
    </dgm:pt>
    <dgm:pt modelId="{74F335BB-C691-2041-BEEC-9890F6C0C904}" type="pres">
      <dgm:prSet presAssocID="{154DDDD6-30F8-F34A-BEA3-ED7DC20AB853}" presName="parentText" presStyleLbl="node1" presStyleIdx="1" presStyleCnt="6">
        <dgm:presLayoutVars>
          <dgm:chMax val="0"/>
          <dgm:bulletEnabled val="1"/>
        </dgm:presLayoutVars>
      </dgm:prSet>
      <dgm:spPr/>
    </dgm:pt>
    <dgm:pt modelId="{9420CE04-660D-9A47-B08F-1538707038A9}" type="pres">
      <dgm:prSet presAssocID="{877B496E-5657-1C45-8464-010E8953B21E}" presName="spacer" presStyleCnt="0"/>
      <dgm:spPr/>
    </dgm:pt>
    <dgm:pt modelId="{F8F7852C-87AF-6148-8B21-ED5FB55D22F9}" type="pres">
      <dgm:prSet presAssocID="{D766F626-3A35-484D-9D00-300C5883FF8F}" presName="parentText" presStyleLbl="node1" presStyleIdx="2" presStyleCnt="6">
        <dgm:presLayoutVars>
          <dgm:chMax val="0"/>
          <dgm:bulletEnabled val="1"/>
        </dgm:presLayoutVars>
      </dgm:prSet>
      <dgm:spPr/>
    </dgm:pt>
    <dgm:pt modelId="{B4BD7116-67AE-8A4C-800C-11C867C1ADF3}" type="pres">
      <dgm:prSet presAssocID="{A62A4D00-A7FC-B245-9DC4-5FE421A998C6}" presName="spacer" presStyleCnt="0"/>
      <dgm:spPr/>
    </dgm:pt>
    <dgm:pt modelId="{321654DF-BAF7-9445-A5C5-5AA465EE4460}" type="pres">
      <dgm:prSet presAssocID="{225E251E-16CC-FD4B-A2CC-01D8C3D09B09}" presName="parentText" presStyleLbl="node1" presStyleIdx="3" presStyleCnt="6">
        <dgm:presLayoutVars>
          <dgm:chMax val="0"/>
          <dgm:bulletEnabled val="1"/>
        </dgm:presLayoutVars>
      </dgm:prSet>
      <dgm:spPr/>
    </dgm:pt>
    <dgm:pt modelId="{7096CD7D-C2DE-AE47-BB24-78399191F577}" type="pres">
      <dgm:prSet presAssocID="{9E28091A-9EA6-3744-85DF-FBDB73A4B54F}" presName="spacer" presStyleCnt="0"/>
      <dgm:spPr/>
    </dgm:pt>
    <dgm:pt modelId="{D3AF7C34-4C81-7E42-B8AD-806D7072D791}" type="pres">
      <dgm:prSet presAssocID="{C2BE7D26-8F80-D549-B5AD-35A08EFB8D19}" presName="parentText" presStyleLbl="node1" presStyleIdx="4" presStyleCnt="6">
        <dgm:presLayoutVars>
          <dgm:chMax val="0"/>
          <dgm:bulletEnabled val="1"/>
        </dgm:presLayoutVars>
      </dgm:prSet>
      <dgm:spPr/>
    </dgm:pt>
    <dgm:pt modelId="{10A82895-92B9-EF4D-92AE-19D5B30D2082}" type="pres">
      <dgm:prSet presAssocID="{782B5E06-70D1-7E45-A1C7-57517FAD6A5D}" presName="spacer" presStyleCnt="0"/>
      <dgm:spPr/>
    </dgm:pt>
    <dgm:pt modelId="{207F99D7-4405-804C-A64B-7EDD217668D6}" type="pres">
      <dgm:prSet presAssocID="{457F5762-4900-1941-B0ED-C8C5DB73CAC7}" presName="parentText" presStyleLbl="node1" presStyleIdx="5" presStyleCnt="6">
        <dgm:presLayoutVars>
          <dgm:chMax val="0"/>
          <dgm:bulletEnabled val="1"/>
        </dgm:presLayoutVars>
      </dgm:prSet>
      <dgm:spPr/>
    </dgm:pt>
  </dgm:ptLst>
  <dgm:cxnLst>
    <dgm:cxn modelId="{2018520C-DD3F-2046-9C8C-AC875C62964A}" type="presOf" srcId="{C2BE7D26-8F80-D549-B5AD-35A08EFB8D19}" destId="{D3AF7C34-4C81-7E42-B8AD-806D7072D791}" srcOrd="0" destOrd="0" presId="urn:microsoft.com/office/officeart/2005/8/layout/vList2"/>
    <dgm:cxn modelId="{E5B34A18-E2A5-1E4E-A5A0-764859D77D08}" srcId="{05DFB2D3-1FA2-0A44-BF95-0955BBCBDC5F}" destId="{D766F626-3A35-484D-9D00-300C5883FF8F}" srcOrd="2" destOrd="0" parTransId="{4C4357BE-3977-5A4E-946B-1409BFBAF3A5}" sibTransId="{A62A4D00-A7FC-B245-9DC4-5FE421A998C6}"/>
    <dgm:cxn modelId="{DB8FD727-E3BC-9E40-A94D-5B051D56F1CD}" type="presOf" srcId="{457F5762-4900-1941-B0ED-C8C5DB73CAC7}" destId="{207F99D7-4405-804C-A64B-7EDD217668D6}" srcOrd="0" destOrd="0" presId="urn:microsoft.com/office/officeart/2005/8/layout/vList2"/>
    <dgm:cxn modelId="{22C8FF31-3356-E54C-B3C4-76F537A3F567}" srcId="{05DFB2D3-1FA2-0A44-BF95-0955BBCBDC5F}" destId="{457F5762-4900-1941-B0ED-C8C5DB73CAC7}" srcOrd="5" destOrd="0" parTransId="{499AFA5B-FBD1-0044-9DB8-C6D57BA2D3D2}" sibTransId="{53B6B4F2-9220-184F-97DE-02FF8321D185}"/>
    <dgm:cxn modelId="{EFBE7132-50CE-7C47-805C-0F37BA0A2B07}" srcId="{05DFB2D3-1FA2-0A44-BF95-0955BBCBDC5F}" destId="{C2BE7D26-8F80-D549-B5AD-35A08EFB8D19}" srcOrd="4" destOrd="0" parTransId="{EF15E954-D0ED-6E40-B09D-A41886DBCEB0}" sibTransId="{782B5E06-70D1-7E45-A1C7-57517FAD6A5D}"/>
    <dgm:cxn modelId="{A2037E43-53FB-E747-9CFA-D7CA3B637D8A}" type="presOf" srcId="{05DFB2D3-1FA2-0A44-BF95-0955BBCBDC5F}" destId="{F2AF854F-D538-184E-A6E7-687744D83055}" srcOrd="0" destOrd="0" presId="urn:microsoft.com/office/officeart/2005/8/layout/vList2"/>
    <dgm:cxn modelId="{A1C24984-9C9C-164D-8F1E-00BD4FF74270}" type="presOf" srcId="{D766F626-3A35-484D-9D00-300C5883FF8F}" destId="{F8F7852C-87AF-6148-8B21-ED5FB55D22F9}" srcOrd="0" destOrd="0" presId="urn:microsoft.com/office/officeart/2005/8/layout/vList2"/>
    <dgm:cxn modelId="{03904392-58CB-3647-AB05-7611F76AA85F}" type="presOf" srcId="{762A570E-1A5E-7C42-A12F-4350D8291E92}" destId="{A57FB890-1A39-9742-B30F-A03B03C5C15E}" srcOrd="0" destOrd="0" presId="urn:microsoft.com/office/officeart/2005/8/layout/vList2"/>
    <dgm:cxn modelId="{676251B5-6AC2-6D43-9164-A90052F0699F}" type="presOf" srcId="{154DDDD6-30F8-F34A-BEA3-ED7DC20AB853}" destId="{74F335BB-C691-2041-BEEC-9890F6C0C904}" srcOrd="0" destOrd="0" presId="urn:microsoft.com/office/officeart/2005/8/layout/vList2"/>
    <dgm:cxn modelId="{138DD3C5-A039-4947-9A2F-0379566A8595}" srcId="{05DFB2D3-1FA2-0A44-BF95-0955BBCBDC5F}" destId="{762A570E-1A5E-7C42-A12F-4350D8291E92}" srcOrd="0" destOrd="0" parTransId="{E92AE8BC-0893-5645-A8C9-177B88B4E1BC}" sibTransId="{26A7BCEB-4CCB-5D42-98EE-31859BC61C03}"/>
    <dgm:cxn modelId="{C4D713CE-15A8-0741-ACB7-C4C0203429A0}" type="presOf" srcId="{225E251E-16CC-FD4B-A2CC-01D8C3D09B09}" destId="{321654DF-BAF7-9445-A5C5-5AA465EE4460}" srcOrd="0" destOrd="0" presId="urn:microsoft.com/office/officeart/2005/8/layout/vList2"/>
    <dgm:cxn modelId="{1DFB52DF-B23C-4542-B280-C4852F9A0653}" srcId="{05DFB2D3-1FA2-0A44-BF95-0955BBCBDC5F}" destId="{225E251E-16CC-FD4B-A2CC-01D8C3D09B09}" srcOrd="3" destOrd="0" parTransId="{42956527-B38C-9F4C-9990-B0F3DABA16CD}" sibTransId="{9E28091A-9EA6-3744-85DF-FBDB73A4B54F}"/>
    <dgm:cxn modelId="{C06A69E8-FE33-874B-97C0-512B9D017E04}" srcId="{05DFB2D3-1FA2-0A44-BF95-0955BBCBDC5F}" destId="{154DDDD6-30F8-F34A-BEA3-ED7DC20AB853}" srcOrd="1" destOrd="0" parTransId="{06D4CB44-7ED5-014D-9528-11884EE7332E}" sibTransId="{877B496E-5657-1C45-8464-010E8953B21E}"/>
    <dgm:cxn modelId="{C4D0EEB4-57D7-FF4D-910E-8C86297A5B5C}" type="presParOf" srcId="{F2AF854F-D538-184E-A6E7-687744D83055}" destId="{A57FB890-1A39-9742-B30F-A03B03C5C15E}" srcOrd="0" destOrd="0" presId="urn:microsoft.com/office/officeart/2005/8/layout/vList2"/>
    <dgm:cxn modelId="{D400663E-ABA0-3741-813A-5B5211345614}" type="presParOf" srcId="{F2AF854F-D538-184E-A6E7-687744D83055}" destId="{1496CE29-076C-E846-AA6D-D97523A3E840}" srcOrd="1" destOrd="0" presId="urn:microsoft.com/office/officeart/2005/8/layout/vList2"/>
    <dgm:cxn modelId="{2D75BD08-7904-574C-82C0-3845B8166C6B}" type="presParOf" srcId="{F2AF854F-D538-184E-A6E7-687744D83055}" destId="{74F335BB-C691-2041-BEEC-9890F6C0C904}" srcOrd="2" destOrd="0" presId="urn:microsoft.com/office/officeart/2005/8/layout/vList2"/>
    <dgm:cxn modelId="{2D4DB841-3580-8745-93DA-66D2FA0421BF}" type="presParOf" srcId="{F2AF854F-D538-184E-A6E7-687744D83055}" destId="{9420CE04-660D-9A47-B08F-1538707038A9}" srcOrd="3" destOrd="0" presId="urn:microsoft.com/office/officeart/2005/8/layout/vList2"/>
    <dgm:cxn modelId="{2DA8BF5B-49CC-614E-829C-FE17627C90E9}" type="presParOf" srcId="{F2AF854F-D538-184E-A6E7-687744D83055}" destId="{F8F7852C-87AF-6148-8B21-ED5FB55D22F9}" srcOrd="4" destOrd="0" presId="urn:microsoft.com/office/officeart/2005/8/layout/vList2"/>
    <dgm:cxn modelId="{807A5624-D085-6C4F-BA52-44CC15DF64E0}" type="presParOf" srcId="{F2AF854F-D538-184E-A6E7-687744D83055}" destId="{B4BD7116-67AE-8A4C-800C-11C867C1ADF3}" srcOrd="5" destOrd="0" presId="urn:microsoft.com/office/officeart/2005/8/layout/vList2"/>
    <dgm:cxn modelId="{8E720A5E-060A-3142-84CF-2DC00384DC2A}" type="presParOf" srcId="{F2AF854F-D538-184E-A6E7-687744D83055}" destId="{321654DF-BAF7-9445-A5C5-5AA465EE4460}" srcOrd="6" destOrd="0" presId="urn:microsoft.com/office/officeart/2005/8/layout/vList2"/>
    <dgm:cxn modelId="{5C145C5B-8C96-F541-8337-8D10D4F56C60}" type="presParOf" srcId="{F2AF854F-D538-184E-A6E7-687744D83055}" destId="{7096CD7D-C2DE-AE47-BB24-78399191F577}" srcOrd="7" destOrd="0" presId="urn:microsoft.com/office/officeart/2005/8/layout/vList2"/>
    <dgm:cxn modelId="{47D57341-E2FA-6E48-95BB-A28BC7FBC038}" type="presParOf" srcId="{F2AF854F-D538-184E-A6E7-687744D83055}" destId="{D3AF7C34-4C81-7E42-B8AD-806D7072D791}" srcOrd="8" destOrd="0" presId="urn:microsoft.com/office/officeart/2005/8/layout/vList2"/>
    <dgm:cxn modelId="{3F2C9BE9-205A-6645-883D-4F6A726ACD2A}" type="presParOf" srcId="{F2AF854F-D538-184E-A6E7-687744D83055}" destId="{10A82895-92B9-EF4D-92AE-19D5B30D2082}" srcOrd="9" destOrd="0" presId="urn:microsoft.com/office/officeart/2005/8/layout/vList2"/>
    <dgm:cxn modelId="{FE08E670-A663-9C4E-9D5F-6058838CBAB1}" type="presParOf" srcId="{F2AF854F-D538-184E-A6E7-687744D83055}" destId="{207F99D7-4405-804C-A64B-7EDD217668D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7EC153-7D66-B542-8C5C-4249814A6D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A17C9CF-8D40-C04F-BC31-3390F84C3CA2}">
      <dgm:prSet/>
      <dgm:spPr/>
      <dgm:t>
        <a:bodyPr/>
        <a:lstStyle/>
        <a:p>
          <a:r>
            <a:rPr lang="en-US" dirty="0"/>
            <a:t>Hypertrophied inferior turbinate</a:t>
          </a:r>
        </a:p>
      </dgm:t>
    </dgm:pt>
    <dgm:pt modelId="{18101A43-4DD3-5B44-AA42-27C7A0E59B27}" type="parTrans" cxnId="{4565D688-2908-654B-80E9-893ED14E323B}">
      <dgm:prSet/>
      <dgm:spPr/>
      <dgm:t>
        <a:bodyPr/>
        <a:lstStyle/>
        <a:p>
          <a:endParaRPr lang="en-US"/>
        </a:p>
      </dgm:t>
    </dgm:pt>
    <dgm:pt modelId="{13FFAE45-CF99-214D-8298-EA3E8EA28545}" type="sibTrans" cxnId="{4565D688-2908-654B-80E9-893ED14E323B}">
      <dgm:prSet/>
      <dgm:spPr/>
      <dgm:t>
        <a:bodyPr/>
        <a:lstStyle/>
        <a:p>
          <a:endParaRPr lang="en-US"/>
        </a:p>
      </dgm:t>
    </dgm:pt>
    <dgm:pt modelId="{B67886A0-E8C6-B94A-BE0E-38D394EF88BC}">
      <dgm:prSet/>
      <dgm:spPr/>
      <dgm:t>
        <a:bodyPr/>
        <a:lstStyle/>
        <a:p>
          <a:r>
            <a:rPr lang="en-US" dirty="0"/>
            <a:t>Blob of mucous</a:t>
          </a:r>
        </a:p>
      </dgm:t>
    </dgm:pt>
    <dgm:pt modelId="{E7A39B32-72CE-B643-9DE9-D139881156FE}" type="parTrans" cxnId="{878A33EA-4407-9F42-A3E8-AFCC8A68FE6B}">
      <dgm:prSet/>
      <dgm:spPr/>
      <dgm:t>
        <a:bodyPr/>
        <a:lstStyle/>
        <a:p>
          <a:endParaRPr lang="en-US"/>
        </a:p>
      </dgm:t>
    </dgm:pt>
    <dgm:pt modelId="{2BC6FA1B-5EA1-7E48-9E48-D609662D74F2}" type="sibTrans" cxnId="{878A33EA-4407-9F42-A3E8-AFCC8A68FE6B}">
      <dgm:prSet/>
      <dgm:spPr/>
      <dgm:t>
        <a:bodyPr/>
        <a:lstStyle/>
        <a:p>
          <a:endParaRPr lang="en-US"/>
        </a:p>
      </dgm:t>
    </dgm:pt>
    <dgm:pt modelId="{692FC33E-66F1-6C40-83C1-89D0CC26EDDA}">
      <dgm:prSet/>
      <dgm:spPr/>
      <dgm:t>
        <a:bodyPr/>
        <a:lstStyle/>
        <a:p>
          <a:r>
            <a:rPr lang="en-US" dirty="0"/>
            <a:t>Inverted papilloma</a:t>
          </a:r>
        </a:p>
      </dgm:t>
    </dgm:pt>
    <dgm:pt modelId="{B98250A2-5074-BB47-996B-290EE94A8846}" type="parTrans" cxnId="{48CE1BC9-A010-D846-B675-7420A8390BD8}">
      <dgm:prSet/>
      <dgm:spPr/>
      <dgm:t>
        <a:bodyPr/>
        <a:lstStyle/>
        <a:p>
          <a:endParaRPr lang="en-US"/>
        </a:p>
      </dgm:t>
    </dgm:pt>
    <dgm:pt modelId="{579415E7-3B7E-C147-B7FA-48277395FB6F}" type="sibTrans" cxnId="{48CE1BC9-A010-D846-B675-7420A8390BD8}">
      <dgm:prSet/>
      <dgm:spPr/>
      <dgm:t>
        <a:bodyPr/>
        <a:lstStyle/>
        <a:p>
          <a:endParaRPr lang="en-US"/>
        </a:p>
      </dgm:t>
    </dgm:pt>
    <dgm:pt modelId="{1A4561E0-FD68-7946-B010-17D1D25E7766}">
      <dgm:prSet/>
      <dgm:spPr/>
      <dgm:t>
        <a:bodyPr/>
        <a:lstStyle/>
        <a:p>
          <a:r>
            <a:rPr lang="en-US" dirty="0" err="1"/>
            <a:t>Rhinosporiosis</a:t>
          </a:r>
          <a:r>
            <a:rPr lang="en-US" dirty="0"/>
            <a:t> &amp; </a:t>
          </a:r>
          <a:r>
            <a:rPr lang="en-US" dirty="0" err="1"/>
            <a:t>rhinoscleroma</a:t>
          </a:r>
          <a:endParaRPr lang="en-US" dirty="0"/>
        </a:p>
      </dgm:t>
    </dgm:pt>
    <dgm:pt modelId="{E0D228C8-2D9B-1845-9F2C-28C97336AC67}" type="parTrans" cxnId="{D7D02833-B162-E841-A6E4-873C9E5AACFB}">
      <dgm:prSet/>
      <dgm:spPr/>
      <dgm:t>
        <a:bodyPr/>
        <a:lstStyle/>
        <a:p>
          <a:endParaRPr lang="en-US"/>
        </a:p>
      </dgm:t>
    </dgm:pt>
    <dgm:pt modelId="{DC2E860A-A152-B34E-A5BE-AEDDD8162168}" type="sibTrans" cxnId="{D7D02833-B162-E841-A6E4-873C9E5AACFB}">
      <dgm:prSet/>
      <dgm:spPr/>
      <dgm:t>
        <a:bodyPr/>
        <a:lstStyle/>
        <a:p>
          <a:endParaRPr lang="en-US"/>
        </a:p>
      </dgm:t>
    </dgm:pt>
    <dgm:pt modelId="{7311C802-134D-3E4B-8830-66B539401CAB}">
      <dgm:prSet/>
      <dgm:spPr/>
      <dgm:t>
        <a:bodyPr/>
        <a:lstStyle/>
        <a:p>
          <a:r>
            <a:rPr lang="en-US"/>
            <a:t>Angiofibroma</a:t>
          </a:r>
        </a:p>
      </dgm:t>
    </dgm:pt>
    <dgm:pt modelId="{434DC707-30AB-9848-A23C-F643CB97BBAF}" type="parTrans" cxnId="{A981CC95-80E6-544E-AC95-B7230ADE7478}">
      <dgm:prSet/>
      <dgm:spPr/>
      <dgm:t>
        <a:bodyPr/>
        <a:lstStyle/>
        <a:p>
          <a:endParaRPr lang="en-US"/>
        </a:p>
      </dgm:t>
    </dgm:pt>
    <dgm:pt modelId="{18215CC3-BD76-9E42-BC7C-E3076C7E3673}" type="sibTrans" cxnId="{A981CC95-80E6-544E-AC95-B7230ADE7478}">
      <dgm:prSet/>
      <dgm:spPr/>
      <dgm:t>
        <a:bodyPr/>
        <a:lstStyle/>
        <a:p>
          <a:endParaRPr lang="en-US"/>
        </a:p>
      </dgm:t>
    </dgm:pt>
    <dgm:pt modelId="{8E62A8BC-33B2-8A4D-8B50-1FDB3C3A4D34}">
      <dgm:prSet/>
      <dgm:spPr/>
      <dgm:t>
        <a:bodyPr/>
        <a:lstStyle/>
        <a:p>
          <a:r>
            <a:rPr lang="en-US" dirty="0" err="1"/>
            <a:t>Meningocoele</a:t>
          </a:r>
          <a:endParaRPr lang="en-US" dirty="0"/>
        </a:p>
      </dgm:t>
    </dgm:pt>
    <dgm:pt modelId="{AD09CA46-26D6-3F4E-B71C-7D91CD50A9FB}" type="parTrans" cxnId="{2CFA42B3-4EB5-FB4E-94AC-4A8D1C74E922}">
      <dgm:prSet/>
      <dgm:spPr/>
      <dgm:t>
        <a:bodyPr/>
        <a:lstStyle/>
        <a:p>
          <a:endParaRPr lang="en-US"/>
        </a:p>
      </dgm:t>
    </dgm:pt>
    <dgm:pt modelId="{ED32ECB7-419A-DE49-9643-B1EF257C6468}" type="sibTrans" cxnId="{2CFA42B3-4EB5-FB4E-94AC-4A8D1C74E922}">
      <dgm:prSet/>
      <dgm:spPr/>
      <dgm:t>
        <a:bodyPr/>
        <a:lstStyle/>
        <a:p>
          <a:endParaRPr lang="en-US"/>
        </a:p>
      </dgm:t>
    </dgm:pt>
    <dgm:pt modelId="{ED04F523-B518-AE4B-9D74-CCA6B8D9CC28}">
      <dgm:prSet/>
      <dgm:spPr/>
      <dgm:t>
        <a:bodyPr/>
        <a:lstStyle/>
        <a:p>
          <a:r>
            <a:rPr lang="en-US" dirty="0"/>
            <a:t>Malignancy</a:t>
          </a:r>
        </a:p>
      </dgm:t>
    </dgm:pt>
    <dgm:pt modelId="{41E47B93-1667-124C-9134-D0545D08C91A}" type="parTrans" cxnId="{1FB891A1-12EF-8D4E-8390-74DBC5DFFEFA}">
      <dgm:prSet/>
      <dgm:spPr/>
      <dgm:t>
        <a:bodyPr/>
        <a:lstStyle/>
        <a:p>
          <a:endParaRPr lang="en-US"/>
        </a:p>
      </dgm:t>
    </dgm:pt>
    <dgm:pt modelId="{92E21B20-4680-4948-87F2-A87BA788D712}" type="sibTrans" cxnId="{1FB891A1-12EF-8D4E-8390-74DBC5DFFEFA}">
      <dgm:prSet/>
      <dgm:spPr/>
      <dgm:t>
        <a:bodyPr/>
        <a:lstStyle/>
        <a:p>
          <a:endParaRPr lang="en-US"/>
        </a:p>
      </dgm:t>
    </dgm:pt>
    <dgm:pt modelId="{DD15F6F6-978E-8145-8A06-74DCA6A155CF}" type="pres">
      <dgm:prSet presAssocID="{557EC153-7D66-B542-8C5C-4249814A6D6C}" presName="linear" presStyleCnt="0">
        <dgm:presLayoutVars>
          <dgm:animLvl val="lvl"/>
          <dgm:resizeHandles val="exact"/>
        </dgm:presLayoutVars>
      </dgm:prSet>
      <dgm:spPr/>
    </dgm:pt>
    <dgm:pt modelId="{61628A2D-BEBD-3645-AB39-72A88801A489}" type="pres">
      <dgm:prSet presAssocID="{AA17C9CF-8D40-C04F-BC31-3390F84C3CA2}" presName="parentText" presStyleLbl="node1" presStyleIdx="0" presStyleCnt="7">
        <dgm:presLayoutVars>
          <dgm:chMax val="0"/>
          <dgm:bulletEnabled val="1"/>
        </dgm:presLayoutVars>
      </dgm:prSet>
      <dgm:spPr/>
    </dgm:pt>
    <dgm:pt modelId="{B815A681-BA70-994D-9C2C-20055C0E8A4E}" type="pres">
      <dgm:prSet presAssocID="{13FFAE45-CF99-214D-8298-EA3E8EA28545}" presName="spacer" presStyleCnt="0"/>
      <dgm:spPr/>
    </dgm:pt>
    <dgm:pt modelId="{520217C6-D52F-2546-A02A-9DE8C0E98769}" type="pres">
      <dgm:prSet presAssocID="{B67886A0-E8C6-B94A-BE0E-38D394EF88BC}" presName="parentText" presStyleLbl="node1" presStyleIdx="1" presStyleCnt="7">
        <dgm:presLayoutVars>
          <dgm:chMax val="0"/>
          <dgm:bulletEnabled val="1"/>
        </dgm:presLayoutVars>
      </dgm:prSet>
      <dgm:spPr/>
    </dgm:pt>
    <dgm:pt modelId="{D8085A13-C70D-B549-9262-AF1ECD23FA79}" type="pres">
      <dgm:prSet presAssocID="{2BC6FA1B-5EA1-7E48-9E48-D609662D74F2}" presName="spacer" presStyleCnt="0"/>
      <dgm:spPr/>
    </dgm:pt>
    <dgm:pt modelId="{5EF8FF26-C092-2E42-86F5-5BAD46368F9F}" type="pres">
      <dgm:prSet presAssocID="{692FC33E-66F1-6C40-83C1-89D0CC26EDDA}" presName="parentText" presStyleLbl="node1" presStyleIdx="2" presStyleCnt="7">
        <dgm:presLayoutVars>
          <dgm:chMax val="0"/>
          <dgm:bulletEnabled val="1"/>
        </dgm:presLayoutVars>
      </dgm:prSet>
      <dgm:spPr/>
    </dgm:pt>
    <dgm:pt modelId="{0231D76C-558E-E648-83D5-502D46ADD894}" type="pres">
      <dgm:prSet presAssocID="{579415E7-3B7E-C147-B7FA-48277395FB6F}" presName="spacer" presStyleCnt="0"/>
      <dgm:spPr/>
    </dgm:pt>
    <dgm:pt modelId="{EC9AAD50-5C16-CD46-B093-DF99BC05AA3B}" type="pres">
      <dgm:prSet presAssocID="{1A4561E0-FD68-7946-B010-17D1D25E7766}" presName="parentText" presStyleLbl="node1" presStyleIdx="3" presStyleCnt="7">
        <dgm:presLayoutVars>
          <dgm:chMax val="0"/>
          <dgm:bulletEnabled val="1"/>
        </dgm:presLayoutVars>
      </dgm:prSet>
      <dgm:spPr/>
    </dgm:pt>
    <dgm:pt modelId="{9E1470A6-6100-C049-8C0F-46A7D037D074}" type="pres">
      <dgm:prSet presAssocID="{DC2E860A-A152-B34E-A5BE-AEDDD8162168}" presName="spacer" presStyleCnt="0"/>
      <dgm:spPr/>
    </dgm:pt>
    <dgm:pt modelId="{B4518A45-C43B-D440-8C13-FCEBFB4BE790}" type="pres">
      <dgm:prSet presAssocID="{7311C802-134D-3E4B-8830-66B539401CAB}" presName="parentText" presStyleLbl="node1" presStyleIdx="4" presStyleCnt="7">
        <dgm:presLayoutVars>
          <dgm:chMax val="0"/>
          <dgm:bulletEnabled val="1"/>
        </dgm:presLayoutVars>
      </dgm:prSet>
      <dgm:spPr/>
    </dgm:pt>
    <dgm:pt modelId="{69844921-DCFB-0547-B08D-011ED399EC18}" type="pres">
      <dgm:prSet presAssocID="{18215CC3-BD76-9E42-BC7C-E3076C7E3673}" presName="spacer" presStyleCnt="0"/>
      <dgm:spPr/>
    </dgm:pt>
    <dgm:pt modelId="{0486EE76-E155-A948-B48C-89400F4362C5}" type="pres">
      <dgm:prSet presAssocID="{8E62A8BC-33B2-8A4D-8B50-1FDB3C3A4D34}" presName="parentText" presStyleLbl="node1" presStyleIdx="5" presStyleCnt="7">
        <dgm:presLayoutVars>
          <dgm:chMax val="0"/>
          <dgm:bulletEnabled val="1"/>
        </dgm:presLayoutVars>
      </dgm:prSet>
      <dgm:spPr/>
    </dgm:pt>
    <dgm:pt modelId="{BF2C3F78-F854-A449-927F-ED05D909F7CF}" type="pres">
      <dgm:prSet presAssocID="{ED32ECB7-419A-DE49-9643-B1EF257C6468}" presName="spacer" presStyleCnt="0"/>
      <dgm:spPr/>
    </dgm:pt>
    <dgm:pt modelId="{274F489C-B192-C145-89F9-9FAEC8B46CAC}" type="pres">
      <dgm:prSet presAssocID="{ED04F523-B518-AE4B-9D74-CCA6B8D9CC28}" presName="parentText" presStyleLbl="node1" presStyleIdx="6" presStyleCnt="7">
        <dgm:presLayoutVars>
          <dgm:chMax val="0"/>
          <dgm:bulletEnabled val="1"/>
        </dgm:presLayoutVars>
      </dgm:prSet>
      <dgm:spPr/>
    </dgm:pt>
  </dgm:ptLst>
  <dgm:cxnLst>
    <dgm:cxn modelId="{E029FF06-AAEB-BA46-9391-4C809728B97F}" type="presOf" srcId="{ED04F523-B518-AE4B-9D74-CCA6B8D9CC28}" destId="{274F489C-B192-C145-89F9-9FAEC8B46CAC}" srcOrd="0" destOrd="0" presId="urn:microsoft.com/office/officeart/2005/8/layout/vList2"/>
    <dgm:cxn modelId="{40ACD82D-7077-5243-99C7-FC808B833B3C}" type="presOf" srcId="{B67886A0-E8C6-B94A-BE0E-38D394EF88BC}" destId="{520217C6-D52F-2546-A02A-9DE8C0E98769}" srcOrd="0" destOrd="0" presId="urn:microsoft.com/office/officeart/2005/8/layout/vList2"/>
    <dgm:cxn modelId="{D7D02833-B162-E841-A6E4-873C9E5AACFB}" srcId="{557EC153-7D66-B542-8C5C-4249814A6D6C}" destId="{1A4561E0-FD68-7946-B010-17D1D25E7766}" srcOrd="3" destOrd="0" parTransId="{E0D228C8-2D9B-1845-9F2C-28C97336AC67}" sibTransId="{DC2E860A-A152-B34E-A5BE-AEDDD8162168}"/>
    <dgm:cxn modelId="{36278064-AC1D-6446-97F0-7D1DE3414ED3}" type="presOf" srcId="{AA17C9CF-8D40-C04F-BC31-3390F84C3CA2}" destId="{61628A2D-BEBD-3645-AB39-72A88801A489}" srcOrd="0" destOrd="0" presId="urn:microsoft.com/office/officeart/2005/8/layout/vList2"/>
    <dgm:cxn modelId="{4565D688-2908-654B-80E9-893ED14E323B}" srcId="{557EC153-7D66-B542-8C5C-4249814A6D6C}" destId="{AA17C9CF-8D40-C04F-BC31-3390F84C3CA2}" srcOrd="0" destOrd="0" parTransId="{18101A43-4DD3-5B44-AA42-27C7A0E59B27}" sibTransId="{13FFAE45-CF99-214D-8298-EA3E8EA28545}"/>
    <dgm:cxn modelId="{A981CC95-80E6-544E-AC95-B7230ADE7478}" srcId="{557EC153-7D66-B542-8C5C-4249814A6D6C}" destId="{7311C802-134D-3E4B-8830-66B539401CAB}" srcOrd="4" destOrd="0" parTransId="{434DC707-30AB-9848-A23C-F643CB97BBAF}" sibTransId="{18215CC3-BD76-9E42-BC7C-E3076C7E3673}"/>
    <dgm:cxn modelId="{1FB891A1-12EF-8D4E-8390-74DBC5DFFEFA}" srcId="{557EC153-7D66-B542-8C5C-4249814A6D6C}" destId="{ED04F523-B518-AE4B-9D74-CCA6B8D9CC28}" srcOrd="6" destOrd="0" parTransId="{41E47B93-1667-124C-9134-D0545D08C91A}" sibTransId="{92E21B20-4680-4948-87F2-A87BA788D712}"/>
    <dgm:cxn modelId="{2CFA42B3-4EB5-FB4E-94AC-4A8D1C74E922}" srcId="{557EC153-7D66-B542-8C5C-4249814A6D6C}" destId="{8E62A8BC-33B2-8A4D-8B50-1FDB3C3A4D34}" srcOrd="5" destOrd="0" parTransId="{AD09CA46-26D6-3F4E-B71C-7D91CD50A9FB}" sibTransId="{ED32ECB7-419A-DE49-9643-B1EF257C6468}"/>
    <dgm:cxn modelId="{BBE345C8-C3C6-C842-8F68-A0CFBA155358}" type="presOf" srcId="{692FC33E-66F1-6C40-83C1-89D0CC26EDDA}" destId="{5EF8FF26-C092-2E42-86F5-5BAD46368F9F}" srcOrd="0" destOrd="0" presId="urn:microsoft.com/office/officeart/2005/8/layout/vList2"/>
    <dgm:cxn modelId="{48CE1BC9-A010-D846-B675-7420A8390BD8}" srcId="{557EC153-7D66-B542-8C5C-4249814A6D6C}" destId="{692FC33E-66F1-6C40-83C1-89D0CC26EDDA}" srcOrd="2" destOrd="0" parTransId="{B98250A2-5074-BB47-996B-290EE94A8846}" sibTransId="{579415E7-3B7E-C147-B7FA-48277395FB6F}"/>
    <dgm:cxn modelId="{37C037CD-A670-9D4D-AD79-2739260669A4}" type="presOf" srcId="{557EC153-7D66-B542-8C5C-4249814A6D6C}" destId="{DD15F6F6-978E-8145-8A06-74DCA6A155CF}" srcOrd="0" destOrd="0" presId="urn:microsoft.com/office/officeart/2005/8/layout/vList2"/>
    <dgm:cxn modelId="{878A33EA-4407-9F42-A3E8-AFCC8A68FE6B}" srcId="{557EC153-7D66-B542-8C5C-4249814A6D6C}" destId="{B67886A0-E8C6-B94A-BE0E-38D394EF88BC}" srcOrd="1" destOrd="0" parTransId="{E7A39B32-72CE-B643-9DE9-D139881156FE}" sibTransId="{2BC6FA1B-5EA1-7E48-9E48-D609662D74F2}"/>
    <dgm:cxn modelId="{2C6BDEF9-C33B-FD47-A0B2-F028695A6973}" type="presOf" srcId="{8E62A8BC-33B2-8A4D-8B50-1FDB3C3A4D34}" destId="{0486EE76-E155-A948-B48C-89400F4362C5}" srcOrd="0" destOrd="0" presId="urn:microsoft.com/office/officeart/2005/8/layout/vList2"/>
    <dgm:cxn modelId="{895EFEFA-FC3D-7F4A-9690-CC99182A7044}" type="presOf" srcId="{1A4561E0-FD68-7946-B010-17D1D25E7766}" destId="{EC9AAD50-5C16-CD46-B093-DF99BC05AA3B}" srcOrd="0" destOrd="0" presId="urn:microsoft.com/office/officeart/2005/8/layout/vList2"/>
    <dgm:cxn modelId="{F88630FC-C106-FA4C-8B1E-ED3FA1FB8C66}" type="presOf" srcId="{7311C802-134D-3E4B-8830-66B539401CAB}" destId="{B4518A45-C43B-D440-8C13-FCEBFB4BE790}" srcOrd="0" destOrd="0" presId="urn:microsoft.com/office/officeart/2005/8/layout/vList2"/>
    <dgm:cxn modelId="{E1BCDC9A-108B-D949-8EBC-DC2F333C4C1E}" type="presParOf" srcId="{DD15F6F6-978E-8145-8A06-74DCA6A155CF}" destId="{61628A2D-BEBD-3645-AB39-72A88801A489}" srcOrd="0" destOrd="0" presId="urn:microsoft.com/office/officeart/2005/8/layout/vList2"/>
    <dgm:cxn modelId="{CA917F2C-9ADF-0A4B-95C3-B8866D45AD10}" type="presParOf" srcId="{DD15F6F6-978E-8145-8A06-74DCA6A155CF}" destId="{B815A681-BA70-994D-9C2C-20055C0E8A4E}" srcOrd="1" destOrd="0" presId="urn:microsoft.com/office/officeart/2005/8/layout/vList2"/>
    <dgm:cxn modelId="{6DE8EE29-9EB1-C444-B8A0-18962734929F}" type="presParOf" srcId="{DD15F6F6-978E-8145-8A06-74DCA6A155CF}" destId="{520217C6-D52F-2546-A02A-9DE8C0E98769}" srcOrd="2" destOrd="0" presId="urn:microsoft.com/office/officeart/2005/8/layout/vList2"/>
    <dgm:cxn modelId="{335E7CFF-20DC-5A44-B957-3DB6F8F63C97}" type="presParOf" srcId="{DD15F6F6-978E-8145-8A06-74DCA6A155CF}" destId="{D8085A13-C70D-B549-9262-AF1ECD23FA79}" srcOrd="3" destOrd="0" presId="urn:microsoft.com/office/officeart/2005/8/layout/vList2"/>
    <dgm:cxn modelId="{DE32C7EE-89BA-6B47-9E28-703655974904}" type="presParOf" srcId="{DD15F6F6-978E-8145-8A06-74DCA6A155CF}" destId="{5EF8FF26-C092-2E42-86F5-5BAD46368F9F}" srcOrd="4" destOrd="0" presId="urn:microsoft.com/office/officeart/2005/8/layout/vList2"/>
    <dgm:cxn modelId="{AEE55571-C1E8-1D45-8CAC-A53FC73A7326}" type="presParOf" srcId="{DD15F6F6-978E-8145-8A06-74DCA6A155CF}" destId="{0231D76C-558E-E648-83D5-502D46ADD894}" srcOrd="5" destOrd="0" presId="urn:microsoft.com/office/officeart/2005/8/layout/vList2"/>
    <dgm:cxn modelId="{B3E1FDA1-0F03-1E48-A8C6-68E999B54516}" type="presParOf" srcId="{DD15F6F6-978E-8145-8A06-74DCA6A155CF}" destId="{EC9AAD50-5C16-CD46-B093-DF99BC05AA3B}" srcOrd="6" destOrd="0" presId="urn:microsoft.com/office/officeart/2005/8/layout/vList2"/>
    <dgm:cxn modelId="{B0DC6E36-A2BB-484E-A92B-F93075142F20}" type="presParOf" srcId="{DD15F6F6-978E-8145-8A06-74DCA6A155CF}" destId="{9E1470A6-6100-C049-8C0F-46A7D037D074}" srcOrd="7" destOrd="0" presId="urn:microsoft.com/office/officeart/2005/8/layout/vList2"/>
    <dgm:cxn modelId="{2492144D-9D80-314A-9E4F-DA8756E606CF}" type="presParOf" srcId="{DD15F6F6-978E-8145-8A06-74DCA6A155CF}" destId="{B4518A45-C43B-D440-8C13-FCEBFB4BE790}" srcOrd="8" destOrd="0" presId="urn:microsoft.com/office/officeart/2005/8/layout/vList2"/>
    <dgm:cxn modelId="{2459342A-D26E-5B42-B2DF-3AAB625F3ADC}" type="presParOf" srcId="{DD15F6F6-978E-8145-8A06-74DCA6A155CF}" destId="{69844921-DCFB-0547-B08D-011ED399EC18}" srcOrd="9" destOrd="0" presId="urn:microsoft.com/office/officeart/2005/8/layout/vList2"/>
    <dgm:cxn modelId="{AEED55E8-414B-7941-BD5A-A72976B500B4}" type="presParOf" srcId="{DD15F6F6-978E-8145-8A06-74DCA6A155CF}" destId="{0486EE76-E155-A948-B48C-89400F4362C5}" srcOrd="10" destOrd="0" presId="urn:microsoft.com/office/officeart/2005/8/layout/vList2"/>
    <dgm:cxn modelId="{5DC32E6F-5D76-C24B-B786-A913CB07D966}" type="presParOf" srcId="{DD15F6F6-978E-8145-8A06-74DCA6A155CF}" destId="{BF2C3F78-F854-A449-927F-ED05D909F7CF}" srcOrd="11" destOrd="0" presId="urn:microsoft.com/office/officeart/2005/8/layout/vList2"/>
    <dgm:cxn modelId="{F18F1C6C-5346-3F41-9F04-26308F73D96B}" type="presParOf" srcId="{DD15F6F6-978E-8145-8A06-74DCA6A155CF}" destId="{274F489C-B192-C145-89F9-9FAEC8B46CA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97106-1BC4-D54B-9A07-27D2B06DD46A}">
      <dsp:nvSpPr>
        <dsp:cNvPr id="0" name=""/>
        <dsp:cNvSpPr/>
      </dsp:nvSpPr>
      <dsp:spPr>
        <a:xfrm>
          <a:off x="0" y="39404"/>
          <a:ext cx="8343900" cy="59904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Learning objectives</a:t>
          </a:r>
        </a:p>
      </dsp:txBody>
      <dsp:txXfrm>
        <a:off x="29243" y="68647"/>
        <a:ext cx="8285414" cy="540554"/>
      </dsp:txXfrm>
    </dsp:sp>
    <dsp:sp modelId="{D5ACB9FF-AA74-5C4D-BC7D-7DB3364C7B16}">
      <dsp:nvSpPr>
        <dsp:cNvPr id="0" name=""/>
        <dsp:cNvSpPr/>
      </dsp:nvSpPr>
      <dsp:spPr>
        <a:xfrm>
          <a:off x="0" y="730604"/>
          <a:ext cx="8343900" cy="599040"/>
        </a:xfrm>
        <a:prstGeom prst="roundRect">
          <a:avLst/>
        </a:prstGeom>
        <a:solidFill>
          <a:schemeClr val="accent2">
            <a:shade val="50000"/>
            <a:hueOff val="-23670"/>
            <a:satOff val="3785"/>
            <a:lumOff val="137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Core concept of subject	80%</a:t>
          </a:r>
        </a:p>
      </dsp:txBody>
      <dsp:txXfrm>
        <a:off x="29243" y="759847"/>
        <a:ext cx="8285414" cy="540554"/>
      </dsp:txXfrm>
    </dsp:sp>
    <dsp:sp modelId="{F80BD160-F353-EE46-9010-DD89583F5AC7}">
      <dsp:nvSpPr>
        <dsp:cNvPr id="0" name=""/>
        <dsp:cNvSpPr/>
      </dsp:nvSpPr>
      <dsp:spPr>
        <a:xfrm>
          <a:off x="0" y="1421804"/>
          <a:ext cx="8343900" cy="599040"/>
        </a:xfrm>
        <a:prstGeom prst="roundRect">
          <a:avLst/>
        </a:prstGeom>
        <a:solidFill>
          <a:schemeClr val="accent2">
            <a:shade val="50000"/>
            <a:hueOff val="-47339"/>
            <a:satOff val="7569"/>
            <a:lumOff val="275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Related Anatomy, Pathology(vertical integration 5%)</a:t>
          </a:r>
        </a:p>
      </dsp:txBody>
      <dsp:txXfrm>
        <a:off x="29243" y="1451047"/>
        <a:ext cx="8285414" cy="540554"/>
      </dsp:txXfrm>
    </dsp:sp>
    <dsp:sp modelId="{167755E5-178F-B842-81C7-0F102DC2E37D}">
      <dsp:nvSpPr>
        <dsp:cNvPr id="0" name=""/>
        <dsp:cNvSpPr/>
      </dsp:nvSpPr>
      <dsp:spPr>
        <a:xfrm>
          <a:off x="0" y="2113004"/>
          <a:ext cx="8343900" cy="599040"/>
        </a:xfrm>
        <a:prstGeom prst="roundRect">
          <a:avLst/>
        </a:prstGeom>
        <a:solidFill>
          <a:schemeClr val="accent2">
            <a:shade val="50000"/>
            <a:hueOff val="-71009"/>
            <a:satOff val="11354"/>
            <a:lumOff val="413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Related Epidemiology (horizontal integration – 10%)</a:t>
          </a:r>
        </a:p>
      </dsp:txBody>
      <dsp:txXfrm>
        <a:off x="29243" y="2142247"/>
        <a:ext cx="8285414" cy="540554"/>
      </dsp:txXfrm>
    </dsp:sp>
    <dsp:sp modelId="{C015C3E0-E520-A941-9739-13A1E1009394}">
      <dsp:nvSpPr>
        <dsp:cNvPr id="0" name=""/>
        <dsp:cNvSpPr/>
      </dsp:nvSpPr>
      <dsp:spPr>
        <a:xfrm>
          <a:off x="0" y="2804204"/>
          <a:ext cx="8343900" cy="599040"/>
        </a:xfrm>
        <a:prstGeom prst="roundRect">
          <a:avLst/>
        </a:prstGeom>
        <a:solidFill>
          <a:schemeClr val="accent2">
            <a:shade val="50000"/>
            <a:hueOff val="-47339"/>
            <a:satOff val="7569"/>
            <a:lumOff val="275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Research article related to topic (3%)  </a:t>
          </a:r>
        </a:p>
      </dsp:txBody>
      <dsp:txXfrm>
        <a:off x="29243" y="2833447"/>
        <a:ext cx="8285414" cy="540554"/>
      </dsp:txXfrm>
    </dsp:sp>
    <dsp:sp modelId="{85C8DD90-8182-BA4B-BAAC-9D0EAF5FAC11}">
      <dsp:nvSpPr>
        <dsp:cNvPr id="0" name=""/>
        <dsp:cNvSpPr/>
      </dsp:nvSpPr>
      <dsp:spPr>
        <a:xfrm>
          <a:off x="0" y="3495404"/>
          <a:ext cx="8343900" cy="599040"/>
        </a:xfrm>
        <a:prstGeom prst="roundRect">
          <a:avLst/>
        </a:prstGeom>
        <a:solidFill>
          <a:schemeClr val="accent2">
            <a:shade val="50000"/>
            <a:hueOff val="-23670"/>
            <a:satOff val="3785"/>
            <a:lumOff val="137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Ethics (2%)</a:t>
          </a:r>
        </a:p>
      </dsp:txBody>
      <dsp:txXfrm>
        <a:off x="29243" y="3524647"/>
        <a:ext cx="8285414" cy="5405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B6C3A-7B3E-274C-B843-372B7E551761}">
      <dsp:nvSpPr>
        <dsp:cNvPr id="0" name=""/>
        <dsp:cNvSpPr/>
      </dsp:nvSpPr>
      <dsp:spPr>
        <a:xfrm>
          <a:off x="0" y="464100"/>
          <a:ext cx="85344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Diagnostic Nasal Endoscopy</a:t>
          </a:r>
        </a:p>
      </dsp:txBody>
      <dsp:txXfrm>
        <a:off x="59399" y="523499"/>
        <a:ext cx="8415602" cy="1098002"/>
      </dsp:txXfrm>
    </dsp:sp>
    <dsp:sp modelId="{4B462FB7-A0A8-2347-A252-497C3D82361B}">
      <dsp:nvSpPr>
        <dsp:cNvPr id="0" name=""/>
        <dsp:cNvSpPr/>
      </dsp:nvSpPr>
      <dsp:spPr>
        <a:xfrm>
          <a:off x="0" y="1868100"/>
          <a:ext cx="85344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X-ray PNS (Waters view)</a:t>
          </a:r>
        </a:p>
      </dsp:txBody>
      <dsp:txXfrm>
        <a:off x="59399" y="1927499"/>
        <a:ext cx="8415602" cy="1098002"/>
      </dsp:txXfrm>
    </dsp:sp>
    <dsp:sp modelId="{A3FB55AD-ADED-B342-812F-B4A063F48570}">
      <dsp:nvSpPr>
        <dsp:cNvPr id="0" name=""/>
        <dsp:cNvSpPr/>
      </dsp:nvSpPr>
      <dsp:spPr>
        <a:xfrm>
          <a:off x="0" y="3272100"/>
          <a:ext cx="85344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CT scan PNS (coronal cuts)</a:t>
          </a:r>
        </a:p>
      </dsp:txBody>
      <dsp:txXfrm>
        <a:off x="59399" y="3331499"/>
        <a:ext cx="84156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84CA9-2B00-6A44-9F75-717AC9BFE925}">
      <dsp:nvSpPr>
        <dsp:cNvPr id="0" name=""/>
        <dsp:cNvSpPr/>
      </dsp:nvSpPr>
      <dsp:spPr>
        <a:xfrm>
          <a:off x="0" y="425999"/>
          <a:ext cx="8610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Antibiotics (pre &amp; post operatively)</a:t>
          </a:r>
        </a:p>
      </dsp:txBody>
      <dsp:txXfrm>
        <a:off x="59399" y="485398"/>
        <a:ext cx="8491802" cy="1098002"/>
      </dsp:txXfrm>
    </dsp:sp>
    <dsp:sp modelId="{6E1079C0-1700-0541-82AD-7045330071DB}">
      <dsp:nvSpPr>
        <dsp:cNvPr id="0" name=""/>
        <dsp:cNvSpPr/>
      </dsp:nvSpPr>
      <dsp:spPr>
        <a:xfrm>
          <a:off x="0" y="1830000"/>
          <a:ext cx="8610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F.E.S.S. (avulsion polypectomy with middle 			meatal antrostomy)</a:t>
          </a:r>
        </a:p>
      </dsp:txBody>
      <dsp:txXfrm>
        <a:off x="59399" y="1889399"/>
        <a:ext cx="8491802" cy="1098002"/>
      </dsp:txXfrm>
    </dsp:sp>
    <dsp:sp modelId="{CF018259-9588-724C-BD60-018BE715C158}">
      <dsp:nvSpPr>
        <dsp:cNvPr id="0" name=""/>
        <dsp:cNvSpPr/>
      </dsp:nvSpPr>
      <dsp:spPr>
        <a:xfrm>
          <a:off x="0" y="3234000"/>
          <a:ext cx="8610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Caldwell – Luc operation (for recurrence)</a:t>
          </a:r>
        </a:p>
      </dsp:txBody>
      <dsp:txXfrm>
        <a:off x="59399" y="3293399"/>
        <a:ext cx="849180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DC64-98DC-6A44-AEC5-9151DC70668A}">
      <dsp:nvSpPr>
        <dsp:cNvPr id="0" name=""/>
        <dsp:cNvSpPr/>
      </dsp:nvSpPr>
      <dsp:spPr>
        <a:xfrm>
          <a:off x="0" y="425999"/>
          <a:ext cx="81534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Complete removal of all parts</a:t>
          </a:r>
        </a:p>
      </dsp:txBody>
      <dsp:txXfrm>
        <a:off x="59399" y="485398"/>
        <a:ext cx="8034602" cy="1098002"/>
      </dsp:txXfrm>
    </dsp:sp>
    <dsp:sp modelId="{55AD205B-44D0-B746-8E63-2576F5145CDE}">
      <dsp:nvSpPr>
        <dsp:cNvPr id="0" name=""/>
        <dsp:cNvSpPr/>
      </dsp:nvSpPr>
      <dsp:spPr>
        <a:xfrm>
          <a:off x="0" y="1830000"/>
          <a:ext cx="81534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Wide middle meatal antrostomy (widening of maxillary sinus ostium)</a:t>
          </a:r>
        </a:p>
      </dsp:txBody>
      <dsp:txXfrm>
        <a:off x="59399" y="1889399"/>
        <a:ext cx="8034602" cy="1098002"/>
      </dsp:txXfrm>
    </dsp:sp>
    <dsp:sp modelId="{77257D95-CEAA-C248-9368-E589DCA212BD}">
      <dsp:nvSpPr>
        <dsp:cNvPr id="0" name=""/>
        <dsp:cNvSpPr/>
      </dsp:nvSpPr>
      <dsp:spPr>
        <a:xfrm>
          <a:off x="0" y="3234000"/>
          <a:ext cx="81534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Post-operative antibiotics</a:t>
          </a:r>
          <a:endParaRPr lang="en-US" sz="3600" b="0" kern="1200" dirty="0"/>
        </a:p>
      </dsp:txBody>
      <dsp:txXfrm>
        <a:off x="59399" y="3293399"/>
        <a:ext cx="80346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86E66-B7A7-CF49-95A6-3A0F06A3D4E9}">
      <dsp:nvSpPr>
        <dsp:cNvPr id="0" name=""/>
        <dsp:cNvSpPr/>
      </dsp:nvSpPr>
      <dsp:spPr>
        <a:xfrm>
          <a:off x="0" y="1832"/>
          <a:ext cx="6248400" cy="3636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 middle aged man presented with sneezing, rhinorrhea, and bilateral nasal obstruction. O/E there were grape like structures visible in both nasal cavities.</a:t>
          </a:r>
        </a:p>
      </dsp:txBody>
      <dsp:txXfrm>
        <a:off x="177512" y="179344"/>
        <a:ext cx="5893376" cy="3281336"/>
      </dsp:txXfrm>
    </dsp:sp>
    <dsp:sp modelId="{B3CB5B56-BE66-C540-8A6D-2ABE398707FD}">
      <dsp:nvSpPr>
        <dsp:cNvPr id="0" name=""/>
        <dsp:cNvSpPr/>
      </dsp:nvSpPr>
      <dsp:spPr>
        <a:xfrm>
          <a:off x="0" y="3638192"/>
          <a:ext cx="6248400"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What is your probable diagnosis?</a:t>
          </a:r>
        </a:p>
        <a:p>
          <a:pPr marL="285750" lvl="1" indent="-285750" algn="l" defTabSz="1289050">
            <a:lnSpc>
              <a:spcPct val="90000"/>
            </a:lnSpc>
            <a:spcBef>
              <a:spcPct val="0"/>
            </a:spcBef>
            <a:spcAft>
              <a:spcPct val="20000"/>
            </a:spcAft>
            <a:buChar char="•"/>
          </a:pPr>
          <a:r>
            <a:rPr lang="en-US" sz="2900" kern="1200" dirty="0"/>
            <a:t>How will you manage the patient?</a:t>
          </a:r>
        </a:p>
      </dsp:txBody>
      <dsp:txXfrm>
        <a:off x="0" y="3638192"/>
        <a:ext cx="6248400" cy="957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8108E-766E-2D4E-B1CD-9FA06C249CED}">
      <dsp:nvSpPr>
        <dsp:cNvPr id="0" name=""/>
        <dsp:cNvSpPr/>
      </dsp:nvSpPr>
      <dsp:spPr>
        <a:xfrm>
          <a:off x="0" y="1292831"/>
          <a:ext cx="8229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Adult patient</a:t>
          </a:r>
        </a:p>
      </dsp:txBody>
      <dsp:txXfrm>
        <a:off x="59399" y="1352230"/>
        <a:ext cx="8110802" cy="1098002"/>
      </dsp:txXfrm>
    </dsp:sp>
    <dsp:sp modelId="{26798DC0-6288-D040-88BB-9F38E4A9BB1D}">
      <dsp:nvSpPr>
        <dsp:cNvPr id="0" name=""/>
        <dsp:cNvSpPr/>
      </dsp:nvSpPr>
      <dsp:spPr>
        <a:xfrm>
          <a:off x="0" y="2509631"/>
          <a:ext cx="82296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kern="1200" dirty="0"/>
            <a:t>Bilateral nasal obstruction</a:t>
          </a:r>
        </a:p>
        <a:p>
          <a:pPr marL="285750" lvl="1" indent="-285750" algn="l" defTabSz="1244600">
            <a:lnSpc>
              <a:spcPct val="90000"/>
            </a:lnSpc>
            <a:spcBef>
              <a:spcPct val="0"/>
            </a:spcBef>
            <a:spcAft>
              <a:spcPct val="20000"/>
            </a:spcAft>
            <a:buChar char="•"/>
          </a:pPr>
          <a:r>
            <a:rPr lang="en-US" sz="2800" b="0" kern="1200" dirty="0"/>
            <a:t>Bilateral watery nasal discharge</a:t>
          </a:r>
        </a:p>
        <a:p>
          <a:pPr marL="285750" lvl="1" indent="-285750" algn="l" defTabSz="1244600">
            <a:lnSpc>
              <a:spcPct val="90000"/>
            </a:lnSpc>
            <a:spcBef>
              <a:spcPct val="0"/>
            </a:spcBef>
            <a:spcAft>
              <a:spcPct val="20000"/>
            </a:spcAft>
            <a:buChar char="•"/>
          </a:pPr>
          <a:r>
            <a:rPr lang="en-US" sz="2800" b="0" kern="1200" dirty="0"/>
            <a:t>Excessive, paroxysmal sneezing</a:t>
          </a:r>
        </a:p>
      </dsp:txBody>
      <dsp:txXfrm>
        <a:off x="0" y="2509631"/>
        <a:ext cx="8229600" cy="13791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4872-C3EC-4543-9C75-F1D5A1ED1673}">
      <dsp:nvSpPr>
        <dsp:cNvPr id="0" name=""/>
        <dsp:cNvSpPr/>
      </dsp:nvSpPr>
      <dsp:spPr>
        <a:xfrm>
          <a:off x="0" y="1146"/>
          <a:ext cx="8610600" cy="1024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1. Aspirin intolerance + Bronchial asthma + Ethmoid polypi = </a:t>
          </a:r>
          <a:r>
            <a:rPr lang="en-US" sz="2800" b="0" kern="1200" dirty="0" err="1"/>
            <a:t>Samter’s</a:t>
          </a:r>
          <a:r>
            <a:rPr lang="en-US" sz="2800" b="0" kern="1200" dirty="0"/>
            <a:t> triad  </a:t>
          </a:r>
        </a:p>
      </dsp:txBody>
      <dsp:txXfrm>
        <a:off x="50031" y="51177"/>
        <a:ext cx="8510538" cy="924830"/>
      </dsp:txXfrm>
    </dsp:sp>
    <dsp:sp modelId="{3DF8C851-7156-8349-8D9E-DD995C9191E3}">
      <dsp:nvSpPr>
        <dsp:cNvPr id="0" name=""/>
        <dsp:cNvSpPr/>
      </dsp:nvSpPr>
      <dsp:spPr>
        <a:xfrm>
          <a:off x="0" y="1039750"/>
          <a:ext cx="8610600" cy="1024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2. Cystic fibrosis</a:t>
          </a:r>
        </a:p>
      </dsp:txBody>
      <dsp:txXfrm>
        <a:off x="50031" y="1089781"/>
        <a:ext cx="8510538" cy="924830"/>
      </dsp:txXfrm>
    </dsp:sp>
    <dsp:sp modelId="{0C8A6575-EA99-2644-A1D3-EAA909924174}">
      <dsp:nvSpPr>
        <dsp:cNvPr id="0" name=""/>
        <dsp:cNvSpPr/>
      </dsp:nvSpPr>
      <dsp:spPr>
        <a:xfrm>
          <a:off x="0" y="2078353"/>
          <a:ext cx="8610600" cy="1024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3. Allergic fungal sinusitis </a:t>
          </a:r>
        </a:p>
      </dsp:txBody>
      <dsp:txXfrm>
        <a:off x="50031" y="2128384"/>
        <a:ext cx="8510538" cy="924830"/>
      </dsp:txXfrm>
    </dsp:sp>
    <dsp:sp modelId="{7B504112-1FB3-1A48-907E-E486081A317C}">
      <dsp:nvSpPr>
        <dsp:cNvPr id="0" name=""/>
        <dsp:cNvSpPr/>
      </dsp:nvSpPr>
      <dsp:spPr>
        <a:xfrm>
          <a:off x="0" y="3116957"/>
          <a:ext cx="8610600" cy="1024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4. Kartagener’s syndrome (ciliary dyskinesia + situs </a:t>
          </a:r>
          <a:r>
            <a:rPr lang="en-US" sz="2800" b="0" kern="1200" dirty="0" err="1"/>
            <a:t>invertus</a:t>
          </a:r>
          <a:r>
            <a:rPr lang="en-US" sz="2800" b="0" kern="1200" dirty="0"/>
            <a:t>) </a:t>
          </a:r>
        </a:p>
      </dsp:txBody>
      <dsp:txXfrm>
        <a:off x="50031" y="3166988"/>
        <a:ext cx="8510538" cy="924830"/>
      </dsp:txXfrm>
    </dsp:sp>
    <dsp:sp modelId="{AB5B5F67-F44A-FA4C-91FF-71F4A8BA93E2}">
      <dsp:nvSpPr>
        <dsp:cNvPr id="0" name=""/>
        <dsp:cNvSpPr/>
      </dsp:nvSpPr>
      <dsp:spPr>
        <a:xfrm>
          <a:off x="0" y="4155560"/>
          <a:ext cx="8610600" cy="1024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5. Young’s syndrome (</a:t>
          </a:r>
          <a:r>
            <a:rPr lang="en-US" sz="2800" b="0" kern="1200" dirty="0" err="1"/>
            <a:t>hyperviscous</a:t>
          </a:r>
          <a:r>
            <a:rPr lang="en-US" sz="2800" b="0" kern="1200" dirty="0"/>
            <a:t> mucous +  azoospermia)</a:t>
          </a:r>
        </a:p>
      </dsp:txBody>
      <dsp:txXfrm>
        <a:off x="50031" y="4205591"/>
        <a:ext cx="8510538" cy="9248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4480E-255B-574E-B468-4C11216A3651}">
      <dsp:nvSpPr>
        <dsp:cNvPr id="0" name=""/>
        <dsp:cNvSpPr/>
      </dsp:nvSpPr>
      <dsp:spPr>
        <a:xfrm>
          <a:off x="0" y="23639"/>
          <a:ext cx="83058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Diagnostic Nasal Endoscopy (D.N.E.)</a:t>
          </a:r>
        </a:p>
      </dsp:txBody>
      <dsp:txXfrm>
        <a:off x="51175" y="74814"/>
        <a:ext cx="8203450" cy="945970"/>
      </dsp:txXfrm>
    </dsp:sp>
    <dsp:sp modelId="{5797CCA5-5A7B-5F4B-B2D5-17B69E952F45}">
      <dsp:nvSpPr>
        <dsp:cNvPr id="0" name=""/>
        <dsp:cNvSpPr/>
      </dsp:nvSpPr>
      <dsp:spPr>
        <a:xfrm>
          <a:off x="0" y="1233239"/>
          <a:ext cx="83058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X-ray PNS </a:t>
          </a:r>
        </a:p>
      </dsp:txBody>
      <dsp:txXfrm>
        <a:off x="51175" y="1284414"/>
        <a:ext cx="8203450" cy="945970"/>
      </dsp:txXfrm>
    </dsp:sp>
    <dsp:sp modelId="{F1F8349C-1A28-164E-A871-8E0C5F7ED98B}">
      <dsp:nvSpPr>
        <dsp:cNvPr id="0" name=""/>
        <dsp:cNvSpPr/>
      </dsp:nvSpPr>
      <dsp:spPr>
        <a:xfrm>
          <a:off x="0" y="2442839"/>
          <a:ext cx="83058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C.T. scan P.N.S.</a:t>
          </a:r>
        </a:p>
      </dsp:txBody>
      <dsp:txXfrm>
        <a:off x="51175" y="2494014"/>
        <a:ext cx="8203450" cy="945970"/>
      </dsp:txXfrm>
    </dsp:sp>
    <dsp:sp modelId="{3266BE11-7EAF-0E44-8F27-B8600A9E1A37}">
      <dsp:nvSpPr>
        <dsp:cNvPr id="0" name=""/>
        <dsp:cNvSpPr/>
      </dsp:nvSpPr>
      <dsp:spPr>
        <a:xfrm>
          <a:off x="0" y="3652440"/>
          <a:ext cx="83058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Tests for allergy</a:t>
          </a:r>
          <a:endParaRPr lang="en-US" sz="3600" b="0" kern="1200" dirty="0"/>
        </a:p>
      </dsp:txBody>
      <dsp:txXfrm>
        <a:off x="51175" y="3703615"/>
        <a:ext cx="8203450" cy="9459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5F6C-2958-B042-B46F-F5CDD2452748}">
      <dsp:nvSpPr>
        <dsp:cNvPr id="0" name=""/>
        <dsp:cNvSpPr/>
      </dsp:nvSpPr>
      <dsp:spPr>
        <a:xfrm>
          <a:off x="0" y="900"/>
          <a:ext cx="868680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Given for very small polyps</a:t>
          </a:r>
        </a:p>
      </dsp:txBody>
      <dsp:txXfrm>
        <a:off x="45692" y="46592"/>
        <a:ext cx="8595416" cy="844616"/>
      </dsp:txXfrm>
    </dsp:sp>
    <dsp:sp modelId="{57D3DF94-B1CC-8246-AE22-AE6EF4E9086A}">
      <dsp:nvSpPr>
        <dsp:cNvPr id="0" name=""/>
        <dsp:cNvSpPr/>
      </dsp:nvSpPr>
      <dsp:spPr>
        <a:xfrm>
          <a:off x="0" y="1080900"/>
          <a:ext cx="868680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Avoid allergens</a:t>
          </a:r>
        </a:p>
      </dsp:txBody>
      <dsp:txXfrm>
        <a:off x="45692" y="1126592"/>
        <a:ext cx="8595416" cy="844616"/>
      </dsp:txXfrm>
    </dsp:sp>
    <dsp:sp modelId="{AC5CC638-8804-C341-ABD7-CF42D171F2A0}">
      <dsp:nvSpPr>
        <dsp:cNvPr id="0" name=""/>
        <dsp:cNvSpPr/>
      </dsp:nvSpPr>
      <dsp:spPr>
        <a:xfrm>
          <a:off x="0" y="2160900"/>
          <a:ext cx="868680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Oral antihistamines (1-3 months)</a:t>
          </a:r>
        </a:p>
      </dsp:txBody>
      <dsp:txXfrm>
        <a:off x="45692" y="2206592"/>
        <a:ext cx="8595416" cy="844616"/>
      </dsp:txXfrm>
    </dsp:sp>
    <dsp:sp modelId="{1F500765-9E58-144F-A9BC-5E983F1BAC2F}">
      <dsp:nvSpPr>
        <dsp:cNvPr id="0" name=""/>
        <dsp:cNvSpPr/>
      </dsp:nvSpPr>
      <dsp:spPr>
        <a:xfrm>
          <a:off x="0" y="3240900"/>
          <a:ext cx="868680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Corticosteroid nasal sprays (3-6 months)</a:t>
          </a:r>
        </a:p>
      </dsp:txBody>
      <dsp:txXfrm>
        <a:off x="45692" y="3286592"/>
        <a:ext cx="8595416" cy="844616"/>
      </dsp:txXfrm>
    </dsp:sp>
    <dsp:sp modelId="{3BC21F61-C8DD-0049-B219-169EAC8B2A97}">
      <dsp:nvSpPr>
        <dsp:cNvPr id="0" name=""/>
        <dsp:cNvSpPr/>
      </dsp:nvSpPr>
      <dsp:spPr>
        <a:xfrm>
          <a:off x="0" y="4320900"/>
          <a:ext cx="868680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Oral predniso</a:t>
          </a:r>
          <a:r>
            <a:rPr lang="en-US" sz="2800" b="1" kern="1200" dirty="0"/>
            <a:t>lone </a:t>
          </a:r>
          <a:r>
            <a:rPr lang="en-US" sz="2800" b="0" kern="1200" dirty="0"/>
            <a:t>(30mg/day for 2 weeks)</a:t>
          </a:r>
        </a:p>
      </dsp:txBody>
      <dsp:txXfrm>
        <a:off x="45692" y="4366592"/>
        <a:ext cx="8595416" cy="8446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CE2AE-1728-AB47-8BEB-B4EEA8E19D73}">
      <dsp:nvSpPr>
        <dsp:cNvPr id="0" name=""/>
        <dsp:cNvSpPr/>
      </dsp:nvSpPr>
      <dsp:spPr>
        <a:xfrm>
          <a:off x="0" y="24667"/>
          <a:ext cx="8382000" cy="91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Intra-nasal avulsion polypectomy</a:t>
          </a:r>
        </a:p>
      </dsp:txBody>
      <dsp:txXfrm>
        <a:off x="44778" y="69445"/>
        <a:ext cx="8292444" cy="827724"/>
      </dsp:txXfrm>
    </dsp:sp>
    <dsp:sp modelId="{3308EABF-6DEE-A447-A5F3-1F6013DAAFFD}">
      <dsp:nvSpPr>
        <dsp:cNvPr id="0" name=""/>
        <dsp:cNvSpPr/>
      </dsp:nvSpPr>
      <dsp:spPr>
        <a:xfrm>
          <a:off x="0" y="1083067"/>
          <a:ext cx="8382000" cy="91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Extra-nasal external ethmoidectomy</a:t>
          </a:r>
        </a:p>
      </dsp:txBody>
      <dsp:txXfrm>
        <a:off x="44778" y="1127845"/>
        <a:ext cx="8292444" cy="827724"/>
      </dsp:txXfrm>
    </dsp:sp>
    <dsp:sp modelId="{E10C022E-EBEE-1C49-915C-CD24F42EA00F}">
      <dsp:nvSpPr>
        <dsp:cNvPr id="0" name=""/>
        <dsp:cNvSpPr/>
      </dsp:nvSpPr>
      <dsp:spPr>
        <a:xfrm>
          <a:off x="0" y="2141467"/>
          <a:ext cx="8382000" cy="91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Trans-antral ethmoidectomy</a:t>
          </a:r>
        </a:p>
      </dsp:txBody>
      <dsp:txXfrm>
        <a:off x="44778" y="2186245"/>
        <a:ext cx="8292444" cy="827724"/>
      </dsp:txXfrm>
    </dsp:sp>
    <dsp:sp modelId="{86FA3999-6171-374A-BB8A-9DB9E39590B0}">
      <dsp:nvSpPr>
        <dsp:cNvPr id="0" name=""/>
        <dsp:cNvSpPr/>
      </dsp:nvSpPr>
      <dsp:spPr>
        <a:xfrm>
          <a:off x="0" y="3199867"/>
          <a:ext cx="8382000" cy="917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Functional Endoscopic Sinus Surgery</a:t>
          </a:r>
        </a:p>
      </dsp:txBody>
      <dsp:txXfrm>
        <a:off x="44778" y="3244645"/>
        <a:ext cx="8292444" cy="827724"/>
      </dsp:txXfrm>
    </dsp:sp>
    <dsp:sp modelId="{767B93D5-CFA0-F041-B785-B1342B9917DE}">
      <dsp:nvSpPr>
        <dsp:cNvPr id="0" name=""/>
        <dsp:cNvSpPr/>
      </dsp:nvSpPr>
      <dsp:spPr>
        <a:xfrm>
          <a:off x="0" y="4117147"/>
          <a:ext cx="8382000" cy="96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kern="1200" dirty="0">
              <a:sym typeface="Symbol" pitchFamily="2" charset="2"/>
            </a:rPr>
            <a:t></a:t>
          </a:r>
          <a:r>
            <a:rPr lang="en-US" sz="2800" b="0" kern="1200" dirty="0"/>
            <a:t> Conventional</a:t>
          </a:r>
        </a:p>
        <a:p>
          <a:pPr marL="285750" lvl="1" indent="-285750" algn="l" defTabSz="1244600">
            <a:lnSpc>
              <a:spcPct val="90000"/>
            </a:lnSpc>
            <a:spcBef>
              <a:spcPct val="0"/>
            </a:spcBef>
            <a:spcAft>
              <a:spcPct val="20000"/>
            </a:spcAft>
            <a:buChar char="•"/>
          </a:pPr>
          <a:r>
            <a:rPr lang="en-US" sz="2800" b="0" kern="1200" dirty="0">
              <a:sym typeface="Symbol" pitchFamily="2" charset="2"/>
            </a:rPr>
            <a:t></a:t>
          </a:r>
          <a:r>
            <a:rPr lang="en-US" sz="2800" b="0" kern="1200" dirty="0"/>
            <a:t> Micro-</a:t>
          </a:r>
          <a:r>
            <a:rPr lang="en-US" sz="2800" b="0" kern="1200" dirty="0" err="1"/>
            <a:t>debrider</a:t>
          </a:r>
          <a:endParaRPr lang="en-US" sz="2800" b="0" kern="1200" dirty="0"/>
        </a:p>
      </dsp:txBody>
      <dsp:txXfrm>
        <a:off x="0" y="4117147"/>
        <a:ext cx="8382000" cy="9635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81C4-5DB8-3445-9409-28340B14C382}">
      <dsp:nvSpPr>
        <dsp:cNvPr id="0" name=""/>
        <dsp:cNvSpPr/>
      </dsp:nvSpPr>
      <dsp:spPr>
        <a:xfrm>
          <a:off x="0" y="2099"/>
          <a:ext cx="8229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1. Complete removal of all polyps</a:t>
          </a:r>
        </a:p>
      </dsp:txBody>
      <dsp:txXfrm>
        <a:off x="59399" y="61498"/>
        <a:ext cx="8110802" cy="1098002"/>
      </dsp:txXfrm>
    </dsp:sp>
    <dsp:sp modelId="{F877FE85-DA76-E649-B900-BAB89A2D9AB3}">
      <dsp:nvSpPr>
        <dsp:cNvPr id="0" name=""/>
        <dsp:cNvSpPr/>
      </dsp:nvSpPr>
      <dsp:spPr>
        <a:xfrm>
          <a:off x="0" y="1406099"/>
          <a:ext cx="8229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2. Avoid allergens</a:t>
          </a:r>
        </a:p>
      </dsp:txBody>
      <dsp:txXfrm>
        <a:off x="59399" y="1465498"/>
        <a:ext cx="8110802" cy="1098002"/>
      </dsp:txXfrm>
    </dsp:sp>
    <dsp:sp modelId="{18428890-DBE7-0747-B23D-35622DC78E4B}">
      <dsp:nvSpPr>
        <dsp:cNvPr id="0" name=""/>
        <dsp:cNvSpPr/>
      </dsp:nvSpPr>
      <dsp:spPr>
        <a:xfrm>
          <a:off x="0" y="2810100"/>
          <a:ext cx="8229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3. Post-operative course of: </a:t>
          </a:r>
        </a:p>
      </dsp:txBody>
      <dsp:txXfrm>
        <a:off x="59399" y="2869499"/>
        <a:ext cx="8110802" cy="1098002"/>
      </dsp:txXfrm>
    </dsp:sp>
    <dsp:sp modelId="{1C2317F6-628E-6D4D-B03E-10A989D6871E}">
      <dsp:nvSpPr>
        <dsp:cNvPr id="0" name=""/>
        <dsp:cNvSpPr/>
      </dsp:nvSpPr>
      <dsp:spPr>
        <a:xfrm>
          <a:off x="0" y="402690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kern="1200" dirty="0"/>
            <a:t>Oral antihistamines (1-3 months)</a:t>
          </a:r>
        </a:p>
        <a:p>
          <a:pPr marL="285750" lvl="1" indent="-285750" algn="l" defTabSz="1244600">
            <a:lnSpc>
              <a:spcPct val="90000"/>
            </a:lnSpc>
            <a:spcBef>
              <a:spcPct val="0"/>
            </a:spcBef>
            <a:spcAft>
              <a:spcPct val="20000"/>
            </a:spcAft>
            <a:buChar char="•"/>
          </a:pPr>
          <a:r>
            <a:rPr lang="en-US" sz="2800" b="0" kern="1200" dirty="0"/>
            <a:t>Corticosteroid nasal sprays (3-6 months)</a:t>
          </a:r>
        </a:p>
      </dsp:txBody>
      <dsp:txXfrm>
        <a:off x="0" y="4026900"/>
        <a:ext cx="822960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F9AAB-9B97-0743-BC00-0901C097FAEB}">
      <dsp:nvSpPr>
        <dsp:cNvPr id="0" name=""/>
        <dsp:cNvSpPr/>
      </dsp:nvSpPr>
      <dsp:spPr>
        <a:xfrm>
          <a:off x="0" y="103499"/>
          <a:ext cx="7061200" cy="1216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 the end of this session you all ill be able to:</a:t>
          </a:r>
        </a:p>
      </dsp:txBody>
      <dsp:txXfrm>
        <a:off x="59399" y="162898"/>
        <a:ext cx="6942402" cy="1098002"/>
      </dsp:txXfrm>
    </dsp:sp>
    <dsp:sp modelId="{CCF47EF7-B449-7244-8C06-17C87924E56E}">
      <dsp:nvSpPr>
        <dsp:cNvPr id="0" name=""/>
        <dsp:cNvSpPr/>
      </dsp:nvSpPr>
      <dsp:spPr>
        <a:xfrm>
          <a:off x="0" y="1320299"/>
          <a:ext cx="7061200"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19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Identify clinical symptoms and sign of the disease.</a:t>
          </a:r>
        </a:p>
        <a:p>
          <a:pPr marL="285750" lvl="1" indent="-285750" algn="l" defTabSz="1244600">
            <a:lnSpc>
              <a:spcPct val="90000"/>
            </a:lnSpc>
            <a:spcBef>
              <a:spcPct val="0"/>
            </a:spcBef>
            <a:spcAft>
              <a:spcPct val="20000"/>
            </a:spcAft>
            <a:buChar char="•"/>
          </a:pPr>
          <a:r>
            <a:rPr lang="en-US" sz="2800" kern="1200" dirty="0"/>
            <a:t>Describe the underpinned pathology</a:t>
          </a:r>
        </a:p>
        <a:p>
          <a:pPr marL="285750" lvl="1" indent="-285750" algn="l" defTabSz="1244600">
            <a:lnSpc>
              <a:spcPct val="90000"/>
            </a:lnSpc>
            <a:spcBef>
              <a:spcPct val="0"/>
            </a:spcBef>
            <a:spcAft>
              <a:spcPct val="20000"/>
            </a:spcAft>
            <a:buChar char="•"/>
          </a:pPr>
          <a:r>
            <a:rPr lang="en-US" sz="2800" kern="1200" dirty="0"/>
            <a:t>Define two types of polyps</a:t>
          </a:r>
        </a:p>
        <a:p>
          <a:pPr marL="285750" lvl="1" indent="-285750" algn="l" defTabSz="1244600">
            <a:lnSpc>
              <a:spcPct val="90000"/>
            </a:lnSpc>
            <a:spcBef>
              <a:spcPct val="0"/>
            </a:spcBef>
            <a:spcAft>
              <a:spcPct val="20000"/>
            </a:spcAft>
            <a:buChar char="•"/>
          </a:pPr>
          <a:r>
            <a:rPr lang="en-US" sz="2800" kern="1200" dirty="0"/>
            <a:t>Differentiate between them</a:t>
          </a:r>
        </a:p>
        <a:p>
          <a:pPr marL="285750" lvl="1" indent="-285750" algn="l" defTabSz="1244600">
            <a:lnSpc>
              <a:spcPct val="90000"/>
            </a:lnSpc>
            <a:spcBef>
              <a:spcPct val="0"/>
            </a:spcBef>
            <a:spcAft>
              <a:spcPct val="20000"/>
            </a:spcAft>
            <a:buChar char="•"/>
          </a:pPr>
          <a:r>
            <a:rPr lang="en-US" sz="2800" kern="1200" dirty="0"/>
            <a:t>Plan how to manage the patient</a:t>
          </a:r>
        </a:p>
      </dsp:txBody>
      <dsp:txXfrm>
        <a:off x="0" y="1320299"/>
        <a:ext cx="7061200" cy="269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0307B-B4B4-974B-B777-4E9F606E4518}">
      <dsp:nvSpPr>
        <dsp:cNvPr id="0" name=""/>
        <dsp:cNvSpPr/>
      </dsp:nvSpPr>
      <dsp:spPr>
        <a:xfrm>
          <a:off x="0" y="165974"/>
          <a:ext cx="85344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Hypertrophied, </a:t>
          </a:r>
          <a:r>
            <a:rPr lang="en-US" sz="2800" b="1" kern="1200" dirty="0" err="1"/>
            <a:t>oedematous</a:t>
          </a:r>
          <a:r>
            <a:rPr lang="en-US" sz="2800" b="1" kern="1200" dirty="0"/>
            <a:t>, prolapsed mucosa of nose &amp; paranasal sinus. </a:t>
          </a:r>
          <a:endParaRPr lang="en-US" sz="2800" kern="1200" dirty="0"/>
        </a:p>
      </dsp:txBody>
      <dsp:txXfrm>
        <a:off x="59399" y="225373"/>
        <a:ext cx="8415602" cy="1098002"/>
      </dsp:txXfrm>
    </dsp:sp>
    <dsp:sp modelId="{31F1FC7F-BCD6-4540-8B9F-962DA7C142E4}">
      <dsp:nvSpPr>
        <dsp:cNvPr id="0" name=""/>
        <dsp:cNvSpPr/>
      </dsp:nvSpPr>
      <dsp:spPr>
        <a:xfrm>
          <a:off x="0" y="1382775"/>
          <a:ext cx="8534400" cy="363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t>Properties of nasal polyp:</a:t>
          </a:r>
          <a:endParaRPr lang="en-US" sz="2800" kern="1200" dirty="0"/>
        </a:p>
        <a:p>
          <a:pPr marL="285750" lvl="1" indent="-285750" algn="l" defTabSz="1244600">
            <a:lnSpc>
              <a:spcPct val="90000"/>
            </a:lnSpc>
            <a:spcBef>
              <a:spcPct val="0"/>
            </a:spcBef>
            <a:spcAft>
              <a:spcPct val="20000"/>
            </a:spcAft>
            <a:buChar char="•"/>
          </a:pPr>
          <a:r>
            <a:rPr lang="en-US" sz="2800" b="1" kern="1200" dirty="0"/>
            <a:t>Gray in </a:t>
          </a:r>
          <a:r>
            <a:rPr lang="en-US" sz="2800" b="1" kern="1200" dirty="0" err="1"/>
            <a:t>colour</a:t>
          </a:r>
          <a:endParaRPr lang="en-US" sz="2800" kern="1200" dirty="0"/>
        </a:p>
        <a:p>
          <a:pPr marL="285750" lvl="1" indent="-285750" algn="l" defTabSz="1244600">
            <a:lnSpc>
              <a:spcPct val="90000"/>
            </a:lnSpc>
            <a:spcBef>
              <a:spcPct val="0"/>
            </a:spcBef>
            <a:spcAft>
              <a:spcPct val="20000"/>
            </a:spcAft>
            <a:buChar char="•"/>
          </a:pPr>
          <a:r>
            <a:rPr lang="en-US" sz="2800" b="1" kern="1200" dirty="0"/>
            <a:t>Glistening</a:t>
          </a:r>
          <a:endParaRPr lang="en-US" sz="2800" kern="1200" dirty="0"/>
        </a:p>
        <a:p>
          <a:pPr marL="285750" lvl="1" indent="-285750" algn="l" defTabSz="1244600">
            <a:lnSpc>
              <a:spcPct val="90000"/>
            </a:lnSpc>
            <a:spcBef>
              <a:spcPct val="0"/>
            </a:spcBef>
            <a:spcAft>
              <a:spcPct val="20000"/>
            </a:spcAft>
            <a:buChar char="•"/>
          </a:pPr>
          <a:r>
            <a:rPr lang="en-US" sz="2800" b="1" kern="1200" dirty="0"/>
            <a:t>Smooth surface </a:t>
          </a:r>
          <a:endParaRPr lang="en-US" sz="2800" kern="1200" dirty="0"/>
        </a:p>
        <a:p>
          <a:pPr marL="285750" lvl="1" indent="-285750" algn="l" defTabSz="1244600">
            <a:lnSpc>
              <a:spcPct val="90000"/>
            </a:lnSpc>
            <a:spcBef>
              <a:spcPct val="0"/>
            </a:spcBef>
            <a:spcAft>
              <a:spcPct val="20000"/>
            </a:spcAft>
            <a:buChar char="•"/>
          </a:pPr>
          <a:r>
            <a:rPr lang="en-US" sz="2800" b="1" kern="1200" dirty="0"/>
            <a:t>Pedunculated</a:t>
          </a:r>
          <a:endParaRPr lang="en-US" sz="2800" kern="1200" dirty="0"/>
        </a:p>
        <a:p>
          <a:pPr marL="285750" lvl="1" indent="-285750" algn="l" defTabSz="1244600">
            <a:lnSpc>
              <a:spcPct val="90000"/>
            </a:lnSpc>
            <a:spcBef>
              <a:spcPct val="0"/>
            </a:spcBef>
            <a:spcAft>
              <a:spcPct val="20000"/>
            </a:spcAft>
            <a:buChar char="•"/>
          </a:pPr>
          <a:r>
            <a:rPr lang="en-US" sz="2800" b="1" kern="1200" dirty="0"/>
            <a:t>Insensitive to pain</a:t>
          </a:r>
          <a:endParaRPr lang="en-US" sz="2800" kern="1200" dirty="0"/>
        </a:p>
        <a:p>
          <a:pPr marL="285750" lvl="1" indent="-285750" algn="l" defTabSz="1244600">
            <a:lnSpc>
              <a:spcPct val="90000"/>
            </a:lnSpc>
            <a:spcBef>
              <a:spcPct val="0"/>
            </a:spcBef>
            <a:spcAft>
              <a:spcPct val="20000"/>
            </a:spcAft>
            <a:buChar char="•"/>
          </a:pPr>
          <a:r>
            <a:rPr lang="en-US" sz="2800" b="1" kern="1200" dirty="0"/>
            <a:t>Mobile       </a:t>
          </a:r>
          <a:endParaRPr lang="en-US" sz="2800" kern="1200" dirty="0"/>
        </a:p>
        <a:p>
          <a:pPr marL="285750" lvl="1" indent="-285750" algn="l" defTabSz="1244600">
            <a:lnSpc>
              <a:spcPct val="90000"/>
            </a:lnSpc>
            <a:spcBef>
              <a:spcPct val="0"/>
            </a:spcBef>
            <a:spcAft>
              <a:spcPct val="20000"/>
            </a:spcAft>
            <a:buChar char="•"/>
          </a:pPr>
          <a:r>
            <a:rPr lang="en-US" sz="2800" b="1" kern="1200" dirty="0"/>
            <a:t>Does not bleed on probing  </a:t>
          </a:r>
          <a:endParaRPr lang="en-US" sz="2800" kern="1200" dirty="0"/>
        </a:p>
      </dsp:txBody>
      <dsp:txXfrm>
        <a:off x="0" y="1382775"/>
        <a:ext cx="8534400" cy="3632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7C79F-2E64-D740-A44B-58025A0D83A8}">
      <dsp:nvSpPr>
        <dsp:cNvPr id="0" name=""/>
        <dsp:cNvSpPr/>
      </dsp:nvSpPr>
      <dsp:spPr>
        <a:xfrm>
          <a:off x="0" y="0"/>
          <a:ext cx="6781800" cy="2702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 7-year-old boy presented with history of repeated attacks of mucopurulent discharge, nasal obstruction and anosmia. O/E there was a firm mass visible in left nostril.</a:t>
          </a:r>
        </a:p>
      </dsp:txBody>
      <dsp:txXfrm>
        <a:off x="131935" y="131935"/>
        <a:ext cx="6517930" cy="2438830"/>
      </dsp:txXfrm>
    </dsp:sp>
    <dsp:sp modelId="{297599B7-F4C9-394F-A6F1-6057D415F426}">
      <dsp:nvSpPr>
        <dsp:cNvPr id="0" name=""/>
        <dsp:cNvSpPr/>
      </dsp:nvSpPr>
      <dsp:spPr>
        <a:xfrm>
          <a:off x="0" y="2765912"/>
          <a:ext cx="6781800"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32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What is your probable diagnosis.</a:t>
          </a:r>
        </a:p>
        <a:p>
          <a:pPr marL="228600" lvl="1" indent="-228600" algn="l" defTabSz="1155700">
            <a:lnSpc>
              <a:spcPct val="90000"/>
            </a:lnSpc>
            <a:spcBef>
              <a:spcPct val="0"/>
            </a:spcBef>
            <a:spcAft>
              <a:spcPct val="20000"/>
            </a:spcAft>
            <a:buChar char="•"/>
          </a:pPr>
          <a:r>
            <a:rPr lang="en-US" sz="2600" kern="1200"/>
            <a:t>How will you manage the patient.</a:t>
          </a:r>
        </a:p>
      </dsp:txBody>
      <dsp:txXfrm>
        <a:off x="0" y="2765912"/>
        <a:ext cx="6781800" cy="853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26DF9-2F20-2C43-AFA5-40918A9E4B8E}">
      <dsp:nvSpPr>
        <dsp:cNvPr id="0" name=""/>
        <dsp:cNvSpPr/>
      </dsp:nvSpPr>
      <dsp:spPr>
        <a:xfrm>
          <a:off x="0" y="107099"/>
          <a:ext cx="8305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Etiology:</a:t>
          </a:r>
          <a:endParaRPr lang="en-US" sz="2800" kern="1200" dirty="0"/>
        </a:p>
      </dsp:txBody>
      <dsp:txXfrm>
        <a:off x="59399" y="166498"/>
        <a:ext cx="8187002" cy="1098002"/>
      </dsp:txXfrm>
    </dsp:sp>
    <dsp:sp modelId="{8613DE39-AD8F-054E-A989-2E332213D621}">
      <dsp:nvSpPr>
        <dsp:cNvPr id="0" name=""/>
        <dsp:cNvSpPr/>
      </dsp:nvSpPr>
      <dsp:spPr>
        <a:xfrm>
          <a:off x="0" y="1323900"/>
          <a:ext cx="83058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t>Infective maxillary sinusitis</a:t>
          </a:r>
          <a:endParaRPr lang="en-US" sz="2800" kern="1200" dirty="0"/>
        </a:p>
        <a:p>
          <a:pPr marL="285750" lvl="1" indent="-285750" algn="l" defTabSz="1244600">
            <a:lnSpc>
              <a:spcPct val="90000"/>
            </a:lnSpc>
            <a:spcBef>
              <a:spcPct val="0"/>
            </a:spcBef>
            <a:spcAft>
              <a:spcPct val="20000"/>
            </a:spcAft>
            <a:buChar char="•"/>
          </a:pPr>
          <a:r>
            <a:rPr lang="en-US" sz="2800" b="1" kern="1200" dirty="0"/>
            <a:t>Anomaly of maxillary sinus ostium</a:t>
          </a:r>
          <a:endParaRPr lang="en-US" sz="2800" kern="1200" dirty="0"/>
        </a:p>
      </dsp:txBody>
      <dsp:txXfrm>
        <a:off x="0" y="1323900"/>
        <a:ext cx="8305800" cy="1076400"/>
      </dsp:txXfrm>
    </dsp:sp>
    <dsp:sp modelId="{65723C14-6FE8-6E42-870A-407E66CF5EDB}">
      <dsp:nvSpPr>
        <dsp:cNvPr id="0" name=""/>
        <dsp:cNvSpPr/>
      </dsp:nvSpPr>
      <dsp:spPr>
        <a:xfrm>
          <a:off x="0" y="2400300"/>
          <a:ext cx="8305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Origin:</a:t>
          </a:r>
          <a:endParaRPr lang="en-US" sz="2800" kern="1200" dirty="0"/>
        </a:p>
      </dsp:txBody>
      <dsp:txXfrm>
        <a:off x="59399" y="2459699"/>
        <a:ext cx="8187002" cy="1098002"/>
      </dsp:txXfrm>
    </dsp:sp>
    <dsp:sp modelId="{70F3D99E-3E7A-0448-AA78-31AD5B13599B}">
      <dsp:nvSpPr>
        <dsp:cNvPr id="0" name=""/>
        <dsp:cNvSpPr/>
      </dsp:nvSpPr>
      <dsp:spPr>
        <a:xfrm>
          <a:off x="0" y="3617100"/>
          <a:ext cx="83058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t>Arises from maxillary sinus mucosa &amp; exits via its natural or accessory ostium</a:t>
          </a:r>
          <a:endParaRPr lang="en-US" sz="2800" kern="1200" dirty="0"/>
        </a:p>
      </dsp:txBody>
      <dsp:txXfrm>
        <a:off x="0" y="3617100"/>
        <a:ext cx="8305800"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F3352-4F56-8446-967C-B9579BA03D72}">
      <dsp:nvSpPr>
        <dsp:cNvPr id="0" name=""/>
        <dsp:cNvSpPr/>
      </dsp:nvSpPr>
      <dsp:spPr>
        <a:xfrm>
          <a:off x="0" y="925881"/>
          <a:ext cx="8229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Child </a:t>
          </a:r>
          <a:endParaRPr lang="en-US" sz="2800" kern="1200" dirty="0"/>
        </a:p>
      </dsp:txBody>
      <dsp:txXfrm>
        <a:off x="59399" y="985280"/>
        <a:ext cx="8110802" cy="1098002"/>
      </dsp:txXfrm>
    </dsp:sp>
    <dsp:sp modelId="{8BBD8C84-815A-0D4D-A6B9-54A91B8A38CE}">
      <dsp:nvSpPr>
        <dsp:cNvPr id="0" name=""/>
        <dsp:cNvSpPr/>
      </dsp:nvSpPr>
      <dsp:spPr>
        <a:xfrm>
          <a:off x="0" y="2142681"/>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t>Unilateral nasal obstruction</a:t>
          </a:r>
          <a:endParaRPr lang="en-US" sz="2800" kern="1200" dirty="0"/>
        </a:p>
        <a:p>
          <a:pPr marL="285750" lvl="1" indent="-285750" algn="l" defTabSz="1244600">
            <a:lnSpc>
              <a:spcPct val="90000"/>
            </a:lnSpc>
            <a:spcBef>
              <a:spcPct val="0"/>
            </a:spcBef>
            <a:spcAft>
              <a:spcPct val="20000"/>
            </a:spcAft>
            <a:buChar char="•"/>
          </a:pPr>
          <a:r>
            <a:rPr lang="en-US" sz="2800" b="1" kern="1200" dirty="0"/>
            <a:t>Unilateral nasal discharge</a:t>
          </a:r>
          <a:endParaRPr lang="en-US" sz="2800" kern="1200" dirty="0"/>
        </a:p>
      </dsp:txBody>
      <dsp:txXfrm>
        <a:off x="0" y="2142681"/>
        <a:ext cx="8229600"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DB668-7661-0044-B869-40FB345829DA}">
      <dsp:nvSpPr>
        <dsp:cNvPr id="0" name=""/>
        <dsp:cNvSpPr/>
      </dsp:nvSpPr>
      <dsp:spPr>
        <a:xfrm>
          <a:off x="0" y="616500"/>
          <a:ext cx="8686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Inspection = side, size, number, color, surface, pedunculated or sessile, origin, attachment</a:t>
          </a:r>
        </a:p>
      </dsp:txBody>
      <dsp:txXfrm>
        <a:off x="59399" y="675899"/>
        <a:ext cx="8568002" cy="1098002"/>
      </dsp:txXfrm>
    </dsp:sp>
    <dsp:sp modelId="{9BE82529-509D-DE4E-B286-2FEF060A35CA}">
      <dsp:nvSpPr>
        <dsp:cNvPr id="0" name=""/>
        <dsp:cNvSpPr/>
      </dsp:nvSpPr>
      <dsp:spPr>
        <a:xfrm>
          <a:off x="0" y="2020500"/>
          <a:ext cx="8686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Probing = consistency, sensitivity to touch, bleeding on touch, can be passed all around </a:t>
          </a:r>
        </a:p>
      </dsp:txBody>
      <dsp:txXfrm>
        <a:off x="59399" y="2079899"/>
        <a:ext cx="8568002" cy="1098002"/>
      </dsp:txXfrm>
    </dsp:sp>
    <dsp:sp modelId="{9D4DD548-785E-3443-988D-041BD232C5DD}">
      <dsp:nvSpPr>
        <dsp:cNvPr id="0" name=""/>
        <dsp:cNvSpPr/>
      </dsp:nvSpPr>
      <dsp:spPr>
        <a:xfrm>
          <a:off x="0" y="3424500"/>
          <a:ext cx="8686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Shrinkage with decongestant drops</a:t>
          </a:r>
        </a:p>
      </dsp:txBody>
      <dsp:txXfrm>
        <a:off x="59399" y="3483899"/>
        <a:ext cx="85680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B890-1A39-9742-B30F-A03B03C5C15E}">
      <dsp:nvSpPr>
        <dsp:cNvPr id="0" name=""/>
        <dsp:cNvSpPr/>
      </dsp:nvSpPr>
      <dsp:spPr>
        <a:xfrm>
          <a:off x="0" y="152100"/>
          <a:ext cx="87630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1. Maxillary ostium is directed posteriorly</a:t>
          </a:r>
        </a:p>
      </dsp:txBody>
      <dsp:txXfrm>
        <a:off x="36553" y="188653"/>
        <a:ext cx="8689894" cy="675694"/>
      </dsp:txXfrm>
    </dsp:sp>
    <dsp:sp modelId="{74F335BB-C691-2041-BEEC-9890F6C0C904}">
      <dsp:nvSpPr>
        <dsp:cNvPr id="0" name=""/>
        <dsp:cNvSpPr/>
      </dsp:nvSpPr>
      <dsp:spPr>
        <a:xfrm>
          <a:off x="0" y="993060"/>
          <a:ext cx="87630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2. Cilia beat posteriorly</a:t>
          </a:r>
        </a:p>
      </dsp:txBody>
      <dsp:txXfrm>
        <a:off x="36553" y="1029613"/>
        <a:ext cx="8689894" cy="675694"/>
      </dsp:txXfrm>
    </dsp:sp>
    <dsp:sp modelId="{F8F7852C-87AF-6148-8B21-ED5FB55D22F9}">
      <dsp:nvSpPr>
        <dsp:cNvPr id="0" name=""/>
        <dsp:cNvSpPr/>
      </dsp:nvSpPr>
      <dsp:spPr>
        <a:xfrm>
          <a:off x="0" y="1834020"/>
          <a:ext cx="87630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3. Air current flows posteriorly</a:t>
          </a:r>
        </a:p>
      </dsp:txBody>
      <dsp:txXfrm>
        <a:off x="36553" y="1870573"/>
        <a:ext cx="8689894" cy="675694"/>
      </dsp:txXfrm>
    </dsp:sp>
    <dsp:sp modelId="{321654DF-BAF7-9445-A5C5-5AA465EE4460}">
      <dsp:nvSpPr>
        <dsp:cNvPr id="0" name=""/>
        <dsp:cNvSpPr/>
      </dsp:nvSpPr>
      <dsp:spPr>
        <a:xfrm>
          <a:off x="0" y="2674980"/>
          <a:ext cx="87630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4. Nasal floor slopes posteriorly</a:t>
          </a:r>
        </a:p>
      </dsp:txBody>
      <dsp:txXfrm>
        <a:off x="36553" y="2711533"/>
        <a:ext cx="8689894" cy="675694"/>
      </dsp:txXfrm>
    </dsp:sp>
    <dsp:sp modelId="{D3AF7C34-4C81-7E42-B8AD-806D7072D791}">
      <dsp:nvSpPr>
        <dsp:cNvPr id="0" name=""/>
        <dsp:cNvSpPr/>
      </dsp:nvSpPr>
      <dsp:spPr>
        <a:xfrm>
          <a:off x="0" y="3515940"/>
          <a:ext cx="87630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5. Posterior nasal cavity is larger</a:t>
          </a:r>
        </a:p>
      </dsp:txBody>
      <dsp:txXfrm>
        <a:off x="36553" y="3552493"/>
        <a:ext cx="8689894" cy="675694"/>
      </dsp:txXfrm>
    </dsp:sp>
    <dsp:sp modelId="{207F99D7-4405-804C-A64B-7EDD217668D6}">
      <dsp:nvSpPr>
        <dsp:cNvPr id="0" name=""/>
        <dsp:cNvSpPr/>
      </dsp:nvSpPr>
      <dsp:spPr>
        <a:xfrm>
          <a:off x="0" y="4356900"/>
          <a:ext cx="87630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6. Negative oropharynx pressure while swallowing</a:t>
          </a:r>
        </a:p>
      </dsp:txBody>
      <dsp:txXfrm>
        <a:off x="36553" y="4393453"/>
        <a:ext cx="8689894" cy="6756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28A2D-BEBD-3645-AB39-72A88801A489}">
      <dsp:nvSpPr>
        <dsp:cNvPr id="0" name=""/>
        <dsp:cNvSpPr/>
      </dsp:nvSpPr>
      <dsp:spPr>
        <a:xfrm>
          <a:off x="0" y="70020"/>
          <a:ext cx="78486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Hypertrophied inferior turbinate</a:t>
          </a:r>
        </a:p>
      </dsp:txBody>
      <dsp:txXfrm>
        <a:off x="30842" y="100862"/>
        <a:ext cx="7786916" cy="570116"/>
      </dsp:txXfrm>
    </dsp:sp>
    <dsp:sp modelId="{520217C6-D52F-2546-A02A-9DE8C0E98769}">
      <dsp:nvSpPr>
        <dsp:cNvPr id="0" name=""/>
        <dsp:cNvSpPr/>
      </dsp:nvSpPr>
      <dsp:spPr>
        <a:xfrm>
          <a:off x="0" y="779580"/>
          <a:ext cx="78486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Blob of mucous</a:t>
          </a:r>
        </a:p>
      </dsp:txBody>
      <dsp:txXfrm>
        <a:off x="30842" y="810422"/>
        <a:ext cx="7786916" cy="570116"/>
      </dsp:txXfrm>
    </dsp:sp>
    <dsp:sp modelId="{5EF8FF26-C092-2E42-86F5-5BAD46368F9F}">
      <dsp:nvSpPr>
        <dsp:cNvPr id="0" name=""/>
        <dsp:cNvSpPr/>
      </dsp:nvSpPr>
      <dsp:spPr>
        <a:xfrm>
          <a:off x="0" y="1489140"/>
          <a:ext cx="78486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Inverted papilloma</a:t>
          </a:r>
        </a:p>
      </dsp:txBody>
      <dsp:txXfrm>
        <a:off x="30842" y="1519982"/>
        <a:ext cx="7786916" cy="570116"/>
      </dsp:txXfrm>
    </dsp:sp>
    <dsp:sp modelId="{EC9AAD50-5C16-CD46-B093-DF99BC05AA3B}">
      <dsp:nvSpPr>
        <dsp:cNvPr id="0" name=""/>
        <dsp:cNvSpPr/>
      </dsp:nvSpPr>
      <dsp:spPr>
        <a:xfrm>
          <a:off x="0" y="2198700"/>
          <a:ext cx="78486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Rhinosporiosis</a:t>
          </a:r>
          <a:r>
            <a:rPr lang="en-US" sz="2700" kern="1200" dirty="0"/>
            <a:t> &amp; </a:t>
          </a:r>
          <a:r>
            <a:rPr lang="en-US" sz="2700" kern="1200" dirty="0" err="1"/>
            <a:t>rhinoscleroma</a:t>
          </a:r>
          <a:endParaRPr lang="en-US" sz="2700" kern="1200" dirty="0"/>
        </a:p>
      </dsp:txBody>
      <dsp:txXfrm>
        <a:off x="30842" y="2229542"/>
        <a:ext cx="7786916" cy="570116"/>
      </dsp:txXfrm>
    </dsp:sp>
    <dsp:sp modelId="{B4518A45-C43B-D440-8C13-FCEBFB4BE790}">
      <dsp:nvSpPr>
        <dsp:cNvPr id="0" name=""/>
        <dsp:cNvSpPr/>
      </dsp:nvSpPr>
      <dsp:spPr>
        <a:xfrm>
          <a:off x="0" y="2908260"/>
          <a:ext cx="78486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Angiofibroma</a:t>
          </a:r>
        </a:p>
      </dsp:txBody>
      <dsp:txXfrm>
        <a:off x="30842" y="2939102"/>
        <a:ext cx="7786916" cy="570116"/>
      </dsp:txXfrm>
    </dsp:sp>
    <dsp:sp modelId="{0486EE76-E155-A948-B48C-89400F4362C5}">
      <dsp:nvSpPr>
        <dsp:cNvPr id="0" name=""/>
        <dsp:cNvSpPr/>
      </dsp:nvSpPr>
      <dsp:spPr>
        <a:xfrm>
          <a:off x="0" y="3617820"/>
          <a:ext cx="78486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Meningocoele</a:t>
          </a:r>
          <a:endParaRPr lang="en-US" sz="2700" kern="1200" dirty="0"/>
        </a:p>
      </dsp:txBody>
      <dsp:txXfrm>
        <a:off x="30842" y="3648662"/>
        <a:ext cx="7786916" cy="570116"/>
      </dsp:txXfrm>
    </dsp:sp>
    <dsp:sp modelId="{274F489C-B192-C145-89F9-9FAEC8B46CAC}">
      <dsp:nvSpPr>
        <dsp:cNvPr id="0" name=""/>
        <dsp:cNvSpPr/>
      </dsp:nvSpPr>
      <dsp:spPr>
        <a:xfrm>
          <a:off x="0" y="4327379"/>
          <a:ext cx="78486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Malignancy</a:t>
          </a:r>
        </a:p>
      </dsp:txBody>
      <dsp:txXfrm>
        <a:off x="30842" y="4358221"/>
        <a:ext cx="7786916" cy="5701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FBBBA-ECF5-7D6B-30D1-78B793EBA53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529D500-6FD1-E637-BE47-3DCA9A5591D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080C88AF-9443-DD40-B0FE-1A06EB3910DA}" type="datetimeFigureOut">
              <a:rPr lang="en-US"/>
              <a:pPr>
                <a:defRPr/>
              </a:pPr>
              <a:t>2/4/25</a:t>
            </a:fld>
            <a:endParaRPr lang="en-US"/>
          </a:p>
        </p:txBody>
      </p:sp>
      <p:sp>
        <p:nvSpPr>
          <p:cNvPr id="4" name="Slide Image Placeholder 3">
            <a:extLst>
              <a:ext uri="{FF2B5EF4-FFF2-40B4-BE49-F238E27FC236}">
                <a16:creationId xmlns:a16="http://schemas.microsoft.com/office/drawing/2014/main" id="{F2D5B626-43D0-FA7B-90DA-EBB328C0888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B111178-972A-1875-574B-A362CA9A52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1DF5966-AA02-9A07-8FB9-87E1FAAFCBF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04DD02F-6B71-38F6-B339-95E57EE76C5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289D0FB-CFD8-514C-9B55-2E6AA23F5C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D8AADD91-18FA-519C-40BB-C3E3C82EAA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321711B-FEFD-5953-038C-730480DAD6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E7449E1D-3A6E-D00C-1CC6-87C1717346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896FE9F-A61F-0C4F-AF33-C1C4FD8B44A0}"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5A39750D-C3C1-18F9-77EE-B3611CC599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86ABFA3A-6D6F-A844-7559-C0F8CF7FE7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1" name="Slide Number Placeholder 3">
            <a:extLst>
              <a:ext uri="{FF2B5EF4-FFF2-40B4-BE49-F238E27FC236}">
                <a16:creationId xmlns:a16="http://schemas.microsoft.com/office/drawing/2014/main" id="{BB1E8C45-31E6-754B-4055-42BA9FE733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27DD45AF-B991-D243-BFA7-16DBE7113587}"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CE8F75D-69C2-B911-0C7F-F6A1D12376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A67146EF-C505-B70E-7F42-4658DFFBB9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9" name="Slide Number Placeholder 3">
            <a:extLst>
              <a:ext uri="{FF2B5EF4-FFF2-40B4-BE49-F238E27FC236}">
                <a16:creationId xmlns:a16="http://schemas.microsoft.com/office/drawing/2014/main" id="{2B5B2CC5-394B-DDAC-9A30-6E64BF3F9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A975E2AF-F69F-8846-8151-32A4C44D703B}"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919AAF42-FA62-29E6-09E1-6A4698C95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65945ADA-3184-A9A2-73A6-D1CE1809D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7" name="Slide Number Placeholder 3">
            <a:extLst>
              <a:ext uri="{FF2B5EF4-FFF2-40B4-BE49-F238E27FC236}">
                <a16:creationId xmlns:a16="http://schemas.microsoft.com/office/drawing/2014/main" id="{85D8DFFA-CD26-E3C0-D972-AB567DE0C6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B77823B-6F8D-704B-8791-76533C95ACA0}"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A5DF2258-BC4A-10F4-E8B3-25895A70CB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D8BAB957-DBC4-2310-C85D-294372ADF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5" name="Slide Number Placeholder 3">
            <a:extLst>
              <a:ext uri="{FF2B5EF4-FFF2-40B4-BE49-F238E27FC236}">
                <a16:creationId xmlns:a16="http://schemas.microsoft.com/office/drawing/2014/main" id="{FE6B447F-27C3-6AC7-022C-6BA79B35E0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F534AA0C-7488-0942-BE5F-2A54F93C8EE5}"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FECCBECB-9F85-793D-78AF-1D75D01D2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CDC4940D-76CA-E9F2-A71A-97DE9CC9C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3" name="Slide Number Placeholder 3">
            <a:extLst>
              <a:ext uri="{FF2B5EF4-FFF2-40B4-BE49-F238E27FC236}">
                <a16:creationId xmlns:a16="http://schemas.microsoft.com/office/drawing/2014/main" id="{9784BA25-F8F9-FEDC-94CA-51DE1A708D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5BB1FC9B-DEFB-DB47-8C12-39B90C05EC65}"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C8C35C03-178F-4E0E-4809-7604D11ADE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88631F8B-E415-580B-D43A-6C1A3E096C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1" name="Slide Number Placeholder 3">
            <a:extLst>
              <a:ext uri="{FF2B5EF4-FFF2-40B4-BE49-F238E27FC236}">
                <a16:creationId xmlns:a16="http://schemas.microsoft.com/office/drawing/2014/main" id="{3F546731-D27C-07E2-4354-949B09330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86F799E-6B6E-3445-9F96-BB5ED1DE5831}"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4BFF6984-8AF2-027F-014E-8C3AC41C8A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2F50609C-3A22-6279-97E4-59975B35CB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299" name="Slide Number Placeholder 3">
            <a:extLst>
              <a:ext uri="{FF2B5EF4-FFF2-40B4-BE49-F238E27FC236}">
                <a16:creationId xmlns:a16="http://schemas.microsoft.com/office/drawing/2014/main" id="{865181E2-2B12-DC34-9A0C-CADE8C4688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EF9A43A3-B499-514A-BD66-685ACC40968C}"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FECE77E-71BD-7A71-F786-3A45CB4FBE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D125265A-ED5A-AF29-774E-8616188E76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7" name="Slide Number Placeholder 3">
            <a:extLst>
              <a:ext uri="{FF2B5EF4-FFF2-40B4-BE49-F238E27FC236}">
                <a16:creationId xmlns:a16="http://schemas.microsoft.com/office/drawing/2014/main" id="{329CF7B0-6120-5920-B750-7948132086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EB03082B-EFD8-0049-999A-8DDA70FD23C4}"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F83895DC-FF3C-31DE-8289-16E58148D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783ECA0D-55D6-D670-2D42-57CE69EE5C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5" name="Slide Number Placeholder 3">
            <a:extLst>
              <a:ext uri="{FF2B5EF4-FFF2-40B4-BE49-F238E27FC236}">
                <a16:creationId xmlns:a16="http://schemas.microsoft.com/office/drawing/2014/main" id="{D7618BB6-D06F-D445-4CEC-E3CB93746C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EBF3DB48-A26B-3247-9B3D-6310954AFD3F}"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EEDB3F04-3DAF-AB35-2D1F-F79F08762C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BD41A3BD-EEEC-5F0E-9889-F2314E273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3" name="Slide Number Placeholder 3">
            <a:extLst>
              <a:ext uri="{FF2B5EF4-FFF2-40B4-BE49-F238E27FC236}">
                <a16:creationId xmlns:a16="http://schemas.microsoft.com/office/drawing/2014/main" id="{5617FF83-F69A-42E6-3B68-6B760B077F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ED55CBC8-2BB1-8547-B51F-6181A0F058F7}" type="slidenum">
              <a:rPr lang="en-US" altLang="en-US" smtClean="0">
                <a:latin typeface="Arial" panose="020B0604020202020204" pitchFamily="34" charset="0"/>
              </a:rPr>
              <a:pPr fontAlgn="base">
                <a:spcBef>
                  <a:spcPct val="0"/>
                </a:spcBef>
                <a:spcAft>
                  <a:spcPct val="0"/>
                </a:spcAft>
              </a:pPr>
              <a:t>27</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DFFC4A31-392F-0202-7C8A-E851AD8606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EFFFCFE-9A2C-BA13-B0F0-CDCD4BBDC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F7D2C09C-AC88-BE6F-1995-F86765A4E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72787F6B-98D7-6D48-8FBC-E30F0951F588}"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30C0927C-9F3B-4155-DB94-85E2D014C8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B734076E-F934-DA6D-2089-ECC6D54FFB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1" name="Slide Number Placeholder 3">
            <a:extLst>
              <a:ext uri="{FF2B5EF4-FFF2-40B4-BE49-F238E27FC236}">
                <a16:creationId xmlns:a16="http://schemas.microsoft.com/office/drawing/2014/main" id="{79B548C2-6A03-A6B0-2371-5DAA15F5DA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241A19E3-216E-5E46-8A78-0EBE694ADE7C}" type="slidenum">
              <a:rPr lang="en-US" altLang="en-US" smtClean="0">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416168E-4C60-C6F0-45FD-E26FE4BBD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FAF8FD16-CBEF-668C-AD9C-D61C4E4FD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39" name="Slide Number Placeholder 3">
            <a:extLst>
              <a:ext uri="{FF2B5EF4-FFF2-40B4-BE49-F238E27FC236}">
                <a16:creationId xmlns:a16="http://schemas.microsoft.com/office/drawing/2014/main" id="{0ED81DEF-25BB-7F1E-D858-86CC9EF442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8ED7B4BD-B94D-9D47-81EF-D8F70A07DF14}" type="slidenum">
              <a:rPr lang="en-US" altLang="en-US" smtClean="0">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0E13CB93-C5F7-96F1-8686-C309DEDF50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3A542D7-8C11-62D9-1D60-0A8BEAAAE4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7" name="Slide Number Placeholder 3">
            <a:extLst>
              <a:ext uri="{FF2B5EF4-FFF2-40B4-BE49-F238E27FC236}">
                <a16:creationId xmlns:a16="http://schemas.microsoft.com/office/drawing/2014/main" id="{5C6DE839-5A7F-1BAC-650A-2A0981B2B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26AD20C7-01F4-D047-AC67-56403D8A593C}" type="slidenum">
              <a:rPr lang="en-US" altLang="en-US" smtClean="0">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B94EAD79-723F-3B08-90B4-2EB237E58A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85F40EF9-03CD-36A9-DCF5-7B349F3198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5" name="Slide Number Placeholder 3">
            <a:extLst>
              <a:ext uri="{FF2B5EF4-FFF2-40B4-BE49-F238E27FC236}">
                <a16:creationId xmlns:a16="http://schemas.microsoft.com/office/drawing/2014/main" id="{E0043BEB-5DD7-738A-9272-77BB12CCA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3B1706C0-9BAD-A549-AD33-48A4CAE5BE52}"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6E5D3B0C-4C8B-2339-5BE8-8392AC769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FD1D8235-6A9C-E307-B273-AAED5C3899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3" name="Slide Number Placeholder 3">
            <a:extLst>
              <a:ext uri="{FF2B5EF4-FFF2-40B4-BE49-F238E27FC236}">
                <a16:creationId xmlns:a16="http://schemas.microsoft.com/office/drawing/2014/main" id="{1F287AE1-9CF6-9985-34D6-CE4C83B059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D65E0863-3D3F-104E-A7AB-FAEA48FF9E9F}" type="slidenum">
              <a:rPr lang="en-US" altLang="en-US" smtClean="0">
                <a:latin typeface="Arial" panose="020B0604020202020204" pitchFamily="34" charset="0"/>
              </a:rPr>
              <a:pPr fontAlgn="base">
                <a:spcBef>
                  <a:spcPct val="0"/>
                </a:spcBef>
                <a:spcAft>
                  <a:spcPct val="0"/>
                </a:spcAft>
              </a:pPr>
              <a:t>33</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EE199006-75BE-3A1D-B9EC-5640897861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49CE8BEF-242A-B3C9-8225-FD75EE687D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1" name="Slide Number Placeholder 3">
            <a:extLst>
              <a:ext uri="{FF2B5EF4-FFF2-40B4-BE49-F238E27FC236}">
                <a16:creationId xmlns:a16="http://schemas.microsoft.com/office/drawing/2014/main" id="{234F3B49-DB89-259F-57F0-1D0213A0A4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C594B2B-88F4-644F-BD47-1F574056C926}" type="slidenum">
              <a:rPr lang="en-US" altLang="en-US" smtClean="0">
                <a:latin typeface="Arial" panose="020B0604020202020204" pitchFamily="34" charset="0"/>
              </a:rPr>
              <a:pPr fontAlgn="base">
                <a:spcBef>
                  <a:spcPct val="0"/>
                </a:spcBef>
                <a:spcAft>
                  <a:spcPct val="0"/>
                </a:spcAft>
              </a:pPr>
              <a:t>34</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DC26BD71-D5C9-D5EA-7C24-82E24F2984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F6FC5C54-0AC5-E548-0F77-52C4B26B5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79" name="Slide Number Placeholder 3">
            <a:extLst>
              <a:ext uri="{FF2B5EF4-FFF2-40B4-BE49-F238E27FC236}">
                <a16:creationId xmlns:a16="http://schemas.microsoft.com/office/drawing/2014/main" id="{2303B5A1-AB6D-7CA3-2031-6AAADCA21B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1C416CC4-11B4-D446-AA00-476D3349BA1C}" type="slidenum">
              <a:rPr lang="en-US" altLang="en-US" smtClean="0">
                <a:latin typeface="Arial" panose="020B0604020202020204" pitchFamily="34" charset="0"/>
              </a:rPr>
              <a:pPr fontAlgn="base">
                <a:spcBef>
                  <a:spcPct val="0"/>
                </a:spcBef>
                <a:spcAft>
                  <a:spcPct val="0"/>
                </a:spcAft>
              </a:pPr>
              <a:t>35</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5A78221A-83ED-7E31-4806-C020E6F7DB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A9A186D0-5192-ED92-7478-CDBEB1CB4D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7" name="Slide Number Placeholder 3">
            <a:extLst>
              <a:ext uri="{FF2B5EF4-FFF2-40B4-BE49-F238E27FC236}">
                <a16:creationId xmlns:a16="http://schemas.microsoft.com/office/drawing/2014/main" id="{7C5D5C04-3BD4-F2DB-336C-12C7C2AE38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58A1998B-BA65-BA4A-9169-87394F8F4DAC}" type="slidenum">
              <a:rPr lang="en-US" altLang="en-US" smtClean="0">
                <a:latin typeface="Arial" panose="020B0604020202020204" pitchFamily="34" charset="0"/>
              </a:rPr>
              <a:pPr fontAlgn="base">
                <a:spcBef>
                  <a:spcPct val="0"/>
                </a:spcBef>
                <a:spcAft>
                  <a:spcPct val="0"/>
                </a:spcAft>
              </a:pPr>
              <a:t>36</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2C3FC7D7-0DE5-7864-D1DF-74E6DD5EAD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CCF06851-303E-5BDC-1801-C1109B2BFB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5" name="Slide Number Placeholder 3">
            <a:extLst>
              <a:ext uri="{FF2B5EF4-FFF2-40B4-BE49-F238E27FC236}">
                <a16:creationId xmlns:a16="http://schemas.microsoft.com/office/drawing/2014/main" id="{43FCE079-EEB0-4A85-2999-AB71B51CDE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6950726-A8C4-9D41-9231-69992AB1E977}" type="slidenum">
              <a:rPr lang="en-US" altLang="en-US" smtClean="0">
                <a:latin typeface="Arial" panose="020B0604020202020204" pitchFamily="34" charset="0"/>
              </a:rPr>
              <a:pPr fontAlgn="base">
                <a:spcBef>
                  <a:spcPct val="0"/>
                </a:spcBef>
                <a:spcAft>
                  <a:spcPct val="0"/>
                </a:spcAft>
              </a:pPr>
              <a:t>37</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01596BD0-EB1D-8251-75AC-7F4E741FA7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0031C06B-218B-CC56-C91A-0F0228AC8E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3" name="Slide Number Placeholder 3">
            <a:extLst>
              <a:ext uri="{FF2B5EF4-FFF2-40B4-BE49-F238E27FC236}">
                <a16:creationId xmlns:a16="http://schemas.microsoft.com/office/drawing/2014/main" id="{D88A93FE-35F5-FD07-7C1C-4DF868E901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09114155-A7A1-034E-8185-112678CDC2C1}" type="slidenum">
              <a:rPr lang="en-US" altLang="en-US" smtClean="0">
                <a:latin typeface="Arial" panose="020B0604020202020204" pitchFamily="34" charset="0"/>
              </a:rPr>
              <a:pPr fontAlgn="base">
                <a:spcBef>
                  <a:spcPct val="0"/>
                </a:spcBef>
                <a:spcAft>
                  <a:spcPct val="0"/>
                </a:spcAft>
              </a:pPr>
              <a:t>38</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C2591D8D-0532-5EEA-93B1-7496EEB3E6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AB665522-429E-ECA1-E949-327BEDD5F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5" name="Slide Number Placeholder 3">
            <a:extLst>
              <a:ext uri="{FF2B5EF4-FFF2-40B4-BE49-F238E27FC236}">
                <a16:creationId xmlns:a16="http://schemas.microsoft.com/office/drawing/2014/main" id="{77E9F0AD-C099-97CA-1CD9-B941D63C6C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FB2D96EE-7604-C645-B957-1FB0EEF32C60}"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4F23205A-6462-7022-ECB8-7B0E27DFB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8BCC08BC-07D1-404D-9D7F-0F87AE6C7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1" name="Slide Number Placeholder 3">
            <a:extLst>
              <a:ext uri="{FF2B5EF4-FFF2-40B4-BE49-F238E27FC236}">
                <a16:creationId xmlns:a16="http://schemas.microsoft.com/office/drawing/2014/main" id="{76043853-4FD6-4015-0C3D-F36B279EE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1EE29AE5-3B85-DE4A-B325-EEF38F4BAE41}" type="slidenum">
              <a:rPr lang="en-US" altLang="en-US" smtClean="0">
                <a:latin typeface="Arial" panose="020B0604020202020204" pitchFamily="34" charset="0"/>
              </a:rPr>
              <a:pPr fontAlgn="base">
                <a:spcBef>
                  <a:spcPct val="0"/>
                </a:spcBef>
                <a:spcAft>
                  <a:spcPct val="0"/>
                </a:spcAft>
              </a:pPr>
              <a:t>39</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485E32E3-9675-79BD-A54E-261169E1D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65FE8E8B-CB6F-5797-6617-0787023E2C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19" name="Slide Number Placeholder 3">
            <a:extLst>
              <a:ext uri="{FF2B5EF4-FFF2-40B4-BE49-F238E27FC236}">
                <a16:creationId xmlns:a16="http://schemas.microsoft.com/office/drawing/2014/main" id="{C5A9330A-B41B-2BB9-DC2C-B6D17B2CA6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5672ACD6-EFF7-FD40-A524-B417A9249986}" type="slidenum">
              <a:rPr lang="en-US" altLang="en-US" smtClean="0">
                <a:latin typeface="Arial" panose="020B0604020202020204" pitchFamily="34" charset="0"/>
              </a:rPr>
              <a:pPr fontAlgn="base">
                <a:spcBef>
                  <a:spcPct val="0"/>
                </a:spcBef>
                <a:spcAft>
                  <a:spcPct val="0"/>
                </a:spcAft>
              </a:pPr>
              <a:t>40</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E961F810-9EB1-C12C-2843-969DEB9A83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5A62045A-0071-B143-A696-B5B96B0A20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7" name="Slide Number Placeholder 3">
            <a:extLst>
              <a:ext uri="{FF2B5EF4-FFF2-40B4-BE49-F238E27FC236}">
                <a16:creationId xmlns:a16="http://schemas.microsoft.com/office/drawing/2014/main" id="{F9F7B79C-2A7C-1B50-7163-1D8BBBFBB4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45CD6C19-9066-B74A-9966-2C5130E81F0C}" type="slidenum">
              <a:rPr lang="en-US" altLang="en-US" smtClean="0">
                <a:latin typeface="Arial" panose="020B0604020202020204" pitchFamily="34" charset="0"/>
              </a:rPr>
              <a:pPr fontAlgn="base">
                <a:spcBef>
                  <a:spcPct val="0"/>
                </a:spcBef>
                <a:spcAft>
                  <a:spcPct val="0"/>
                </a:spcAft>
              </a:pPr>
              <a:t>41</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69A27F16-EE5F-7B4A-EB4B-2E24D81F0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54A7F8E3-F830-65EF-CB54-71B89EE457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5" name="Slide Number Placeholder 3">
            <a:extLst>
              <a:ext uri="{FF2B5EF4-FFF2-40B4-BE49-F238E27FC236}">
                <a16:creationId xmlns:a16="http://schemas.microsoft.com/office/drawing/2014/main" id="{BB826A40-118D-DECD-994E-F13DE1D52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B6B5059E-3B18-8743-8990-4C600A2692EE}" type="slidenum">
              <a:rPr lang="en-US" altLang="en-US" smtClean="0">
                <a:latin typeface="Arial" panose="020B0604020202020204" pitchFamily="34" charset="0"/>
              </a:rPr>
              <a:pPr fontAlgn="base">
                <a:spcBef>
                  <a:spcPct val="0"/>
                </a:spcBef>
                <a:spcAft>
                  <a:spcPct val="0"/>
                </a:spcAft>
              </a:pPr>
              <a:t>42</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106947FC-F99B-4809-69EF-5BA71C9A96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6EBAA431-C2A7-B68B-0ED1-475557B976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3" name="Slide Number Placeholder 3">
            <a:extLst>
              <a:ext uri="{FF2B5EF4-FFF2-40B4-BE49-F238E27FC236}">
                <a16:creationId xmlns:a16="http://schemas.microsoft.com/office/drawing/2014/main" id="{046B1CCF-FFAA-28F9-319C-1AC404D13E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C031E87A-B0F6-324C-8A94-9D42FC7DEA8B}" type="slidenum">
              <a:rPr lang="en-US" altLang="en-US" smtClean="0">
                <a:latin typeface="Arial" panose="020B0604020202020204" pitchFamily="34" charset="0"/>
              </a:rPr>
              <a:pPr fontAlgn="base">
                <a:spcBef>
                  <a:spcPct val="0"/>
                </a:spcBef>
                <a:spcAft>
                  <a:spcPct val="0"/>
                </a:spcAft>
              </a:pPr>
              <a:t>43</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04C83623-8B6D-B669-5013-14E4A6D73C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0589AF50-2CC1-F954-1B6E-60B18A7C2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1" name="Slide Number Placeholder 3">
            <a:extLst>
              <a:ext uri="{FF2B5EF4-FFF2-40B4-BE49-F238E27FC236}">
                <a16:creationId xmlns:a16="http://schemas.microsoft.com/office/drawing/2014/main" id="{20A0B632-1ED1-EFC0-E659-DB63C10067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F212EA1-66AB-D849-9BBA-5B8C1568E7DB}" type="slidenum">
              <a:rPr lang="en-US" altLang="en-US" smtClean="0">
                <a:latin typeface="Arial" panose="020B0604020202020204" pitchFamily="34" charset="0"/>
              </a:rPr>
              <a:pPr fontAlgn="base">
                <a:spcBef>
                  <a:spcPct val="0"/>
                </a:spcBef>
                <a:spcAft>
                  <a:spcPct val="0"/>
                </a:spcAft>
              </a:pPr>
              <a:t>44</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F907FD25-0CE8-6198-09DE-00EC9E393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56611831-60E5-D627-904B-D15CFDFC66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59" name="Slide Number Placeholder 3">
            <a:extLst>
              <a:ext uri="{FF2B5EF4-FFF2-40B4-BE49-F238E27FC236}">
                <a16:creationId xmlns:a16="http://schemas.microsoft.com/office/drawing/2014/main" id="{531CD805-1BB7-C283-35AB-DC4407FB37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F4294FA8-B12D-FC47-9339-205766400AE6}" type="slidenum">
              <a:rPr lang="en-US" altLang="en-US" smtClean="0">
                <a:latin typeface="Arial" panose="020B0604020202020204" pitchFamily="34" charset="0"/>
              </a:rPr>
              <a:pPr fontAlgn="base">
                <a:spcBef>
                  <a:spcPct val="0"/>
                </a:spcBef>
                <a:spcAft>
                  <a:spcPct val="0"/>
                </a:spcAft>
              </a:pPr>
              <a:t>45</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A5A0B7B2-36CE-A123-7414-A089165EF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1D19739E-91DB-6B55-E2B5-6C75A0FEC6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7" name="Slide Number Placeholder 3">
            <a:extLst>
              <a:ext uri="{FF2B5EF4-FFF2-40B4-BE49-F238E27FC236}">
                <a16:creationId xmlns:a16="http://schemas.microsoft.com/office/drawing/2014/main" id="{4CA87798-9416-5C41-D1ED-8987AA4FF5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22140C2A-A060-1A42-A0C8-1137C5C17547}" type="slidenum">
              <a:rPr lang="en-US" altLang="en-US" smtClean="0">
                <a:latin typeface="Arial" panose="020B0604020202020204" pitchFamily="34" charset="0"/>
              </a:rPr>
              <a:pPr fontAlgn="base">
                <a:spcBef>
                  <a:spcPct val="0"/>
                </a:spcBef>
                <a:spcAft>
                  <a:spcPct val="0"/>
                </a:spcAft>
              </a:pPr>
              <a:t>47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640CBD97-BC62-9CCB-ECA0-DA581B017D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2DE44897-2084-942F-C7E9-FFC1F1A0B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5" name="Slide Number Placeholder 3">
            <a:extLst>
              <a:ext uri="{FF2B5EF4-FFF2-40B4-BE49-F238E27FC236}">
                <a16:creationId xmlns:a16="http://schemas.microsoft.com/office/drawing/2014/main" id="{7EA8248A-ED05-6DFF-475A-5F0DE1BBDE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F5DAAD26-D202-F143-A8CD-40743FA051A7}" type="slidenum">
              <a:rPr lang="en-US" altLang="en-US" smtClean="0">
                <a:latin typeface="Arial" panose="020B0604020202020204" pitchFamily="34" charset="0"/>
              </a:rPr>
              <a:pPr fontAlgn="base">
                <a:spcBef>
                  <a:spcPct val="0"/>
                </a:spcBef>
                <a:spcAft>
                  <a:spcPct val="0"/>
                </a:spcAft>
              </a:pPr>
              <a:t>48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0D29A5DB-9296-C3B2-7A7C-49612EECB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F22395F3-93D5-86BD-D72D-0343FCCD72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3" name="Slide Number Placeholder 3">
            <a:extLst>
              <a:ext uri="{FF2B5EF4-FFF2-40B4-BE49-F238E27FC236}">
                <a16:creationId xmlns:a16="http://schemas.microsoft.com/office/drawing/2014/main" id="{1DF9D359-270C-DB0B-EDC2-BA8D313741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3056BAED-6E20-EB47-A795-97C94F042EF8}" type="slidenum">
              <a:rPr lang="en-US" altLang="en-US" smtClean="0">
                <a:latin typeface="Arial" panose="020B0604020202020204" pitchFamily="34" charset="0"/>
              </a:rPr>
              <a:pPr fontAlgn="base">
                <a:spcBef>
                  <a:spcPct val="0"/>
                </a:spcBef>
                <a:spcAft>
                  <a:spcPct val="0"/>
                </a:spcAft>
              </a:pPr>
              <a:t>49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2F797B4C-1FBC-2180-B6A5-48B1FFA5C8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262AE35F-25B5-251D-0F29-F3F9FD7D3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3" name="Slide Number Placeholder 3">
            <a:extLst>
              <a:ext uri="{FF2B5EF4-FFF2-40B4-BE49-F238E27FC236}">
                <a16:creationId xmlns:a16="http://schemas.microsoft.com/office/drawing/2014/main" id="{42513FE7-F732-9FC3-044D-7B00486C1B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4744A88-A251-E74F-B6DB-82CA13D3C8D9}"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832573EB-4639-606D-E983-7E23B93551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F332A5EB-6155-3EEA-64A8-11E3C4BC39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1" name="Slide Number Placeholder 3">
            <a:extLst>
              <a:ext uri="{FF2B5EF4-FFF2-40B4-BE49-F238E27FC236}">
                <a16:creationId xmlns:a16="http://schemas.microsoft.com/office/drawing/2014/main" id="{6120FC24-6DA5-0E85-6448-2055C6BFC2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3F84421E-6535-A549-8BF5-D6E40AF50D2A}" type="slidenum">
              <a:rPr lang="en-US" altLang="en-US" smtClean="0">
                <a:latin typeface="Arial" panose="020B0604020202020204" pitchFamily="34" charset="0"/>
              </a:rPr>
              <a:pPr fontAlgn="base">
                <a:spcBef>
                  <a:spcPct val="0"/>
                </a:spcBef>
                <a:spcAft>
                  <a:spcPct val="0"/>
                </a:spcAft>
              </a:pPr>
              <a:t>50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F95E0023-8E1C-6F78-2E69-1B7B69F6D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A3BE0223-4E71-7073-5EC2-6F3D6039D8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499" name="Slide Number Placeholder 3">
            <a:extLst>
              <a:ext uri="{FF2B5EF4-FFF2-40B4-BE49-F238E27FC236}">
                <a16:creationId xmlns:a16="http://schemas.microsoft.com/office/drawing/2014/main" id="{F86156FD-5D0E-A105-B14F-0E94CC535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76ADCCC1-2340-DE42-9DDE-E16D6B3BF623}" type="slidenum">
              <a:rPr lang="en-US" altLang="en-US" smtClean="0">
                <a:latin typeface="Arial" panose="020B0604020202020204" pitchFamily="34" charset="0"/>
              </a:rPr>
              <a:pPr fontAlgn="base">
                <a:spcBef>
                  <a:spcPct val="0"/>
                </a:spcBef>
                <a:spcAft>
                  <a:spcPct val="0"/>
                </a:spcAft>
              </a:pPr>
              <a:t>51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D86381AE-D1A0-7F70-A2D0-0318A14C5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id="{BD4522BC-3401-9DFD-8613-5D88E7C531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7" name="Slide Number Placeholder 3">
            <a:extLst>
              <a:ext uri="{FF2B5EF4-FFF2-40B4-BE49-F238E27FC236}">
                <a16:creationId xmlns:a16="http://schemas.microsoft.com/office/drawing/2014/main" id="{0F6667C2-0035-6BD7-D138-FE89D97A67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4865238B-0F47-F64A-B53D-9142CC83586C}" type="slidenum">
              <a:rPr lang="en-US" altLang="en-US" smtClean="0">
                <a:latin typeface="Arial" panose="020B0604020202020204" pitchFamily="34" charset="0"/>
              </a:rPr>
              <a:pPr fontAlgn="base">
                <a:spcBef>
                  <a:spcPct val="0"/>
                </a:spcBef>
                <a:spcAft>
                  <a:spcPct val="0"/>
                </a:spcAft>
              </a:pPr>
              <a:t>52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B79B95F4-AA14-EC3D-F708-640C28738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324BBAE8-3E5F-20A1-AD77-2740ED519A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5" name="Slide Number Placeholder 3">
            <a:extLst>
              <a:ext uri="{FF2B5EF4-FFF2-40B4-BE49-F238E27FC236}">
                <a16:creationId xmlns:a16="http://schemas.microsoft.com/office/drawing/2014/main" id="{9236A974-6D0E-CA06-8833-B2F0CA7E64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B8FE1B2B-5195-4B4E-A9BD-DDE57ABCBF6C}" type="slidenum">
              <a:rPr lang="en-US" altLang="en-US" smtClean="0">
                <a:latin typeface="Arial" panose="020B0604020202020204" pitchFamily="34" charset="0"/>
              </a:rPr>
              <a:pPr fontAlgn="base">
                <a:spcBef>
                  <a:spcPct val="0"/>
                </a:spcBef>
                <a:spcAft>
                  <a:spcPct val="0"/>
                </a:spcAft>
              </a:pPr>
              <a:t>53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0F474B30-09FD-D3AF-42FD-6D58B16B4A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953E6F7D-3E41-9BA1-3A29-B25498947A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3" name="Slide Number Placeholder 3">
            <a:extLst>
              <a:ext uri="{FF2B5EF4-FFF2-40B4-BE49-F238E27FC236}">
                <a16:creationId xmlns:a16="http://schemas.microsoft.com/office/drawing/2014/main" id="{F134FF62-8130-21CF-A261-0733F320F4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D694C6CA-3F19-F443-9A28-76D5433E08A4}" type="slidenum">
              <a:rPr lang="en-US" altLang="en-US" smtClean="0">
                <a:latin typeface="Arial" panose="020B0604020202020204" pitchFamily="34" charset="0"/>
              </a:rPr>
              <a:pPr fontAlgn="base">
                <a:spcBef>
                  <a:spcPct val="0"/>
                </a:spcBef>
                <a:spcAft>
                  <a:spcPct val="0"/>
                </a:spcAft>
              </a:pPr>
              <a:t>54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0801F045-2CE0-7E16-7E66-52CAA16D54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1688068C-D4D8-3BAA-8008-03048E19F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1" name="Slide Number Placeholder 3">
            <a:extLst>
              <a:ext uri="{FF2B5EF4-FFF2-40B4-BE49-F238E27FC236}">
                <a16:creationId xmlns:a16="http://schemas.microsoft.com/office/drawing/2014/main" id="{6432B306-7B6F-C236-9E1B-E13242DE46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5C4BB116-A121-5B4C-AF86-CDB8AF0EBA54}" type="slidenum">
              <a:rPr lang="en-US" altLang="en-US" smtClean="0">
                <a:latin typeface="Arial" panose="020B0604020202020204" pitchFamily="34" charset="0"/>
              </a:rPr>
              <a:pPr fontAlgn="base">
                <a:spcBef>
                  <a:spcPct val="0"/>
                </a:spcBef>
                <a:spcAft>
                  <a:spcPct val="0"/>
                </a:spcAft>
              </a:pPr>
              <a:t>55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D0EFBE2F-B97F-8808-E97B-ACEDA49521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a:extLst>
              <a:ext uri="{FF2B5EF4-FFF2-40B4-BE49-F238E27FC236}">
                <a16:creationId xmlns:a16="http://schemas.microsoft.com/office/drawing/2014/main" id="{A3A8ECD1-8969-89F4-F7C6-38F8F159D0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39" name="Slide Number Placeholder 3">
            <a:extLst>
              <a:ext uri="{FF2B5EF4-FFF2-40B4-BE49-F238E27FC236}">
                <a16:creationId xmlns:a16="http://schemas.microsoft.com/office/drawing/2014/main" id="{663272D8-AADD-73EB-B699-1C8DDB32C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E8FEFED0-BD15-0F40-A327-06EF86D34E3E}" type="slidenum">
              <a:rPr lang="en-US" altLang="en-US" smtClean="0">
                <a:latin typeface="Arial" panose="020B0604020202020204" pitchFamily="34" charset="0"/>
              </a:rPr>
              <a:pPr fontAlgn="base">
                <a:spcBef>
                  <a:spcPct val="0"/>
                </a:spcBef>
                <a:spcAft>
                  <a:spcPct val="0"/>
                </a:spcAft>
              </a:pPr>
              <a:t>56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36006A0E-DBE1-B27C-2A85-95029EB73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a:extLst>
              <a:ext uri="{FF2B5EF4-FFF2-40B4-BE49-F238E27FC236}">
                <a16:creationId xmlns:a16="http://schemas.microsoft.com/office/drawing/2014/main" id="{5F87E243-A94B-3DF9-5413-7F7A446152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7" name="Slide Number Placeholder 3">
            <a:extLst>
              <a:ext uri="{FF2B5EF4-FFF2-40B4-BE49-F238E27FC236}">
                <a16:creationId xmlns:a16="http://schemas.microsoft.com/office/drawing/2014/main" id="{95FF3040-DDD0-2E9E-5008-92B46B29A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594A14E7-682A-C046-AC97-25C73390A9BB}" type="slidenum">
              <a:rPr lang="en-US" altLang="en-US" smtClean="0">
                <a:latin typeface="Arial" panose="020B0604020202020204" pitchFamily="34" charset="0"/>
              </a:rPr>
              <a:pPr fontAlgn="base">
                <a:spcBef>
                  <a:spcPct val="0"/>
                </a:spcBef>
                <a:spcAft>
                  <a:spcPct val="0"/>
                </a:spcAft>
              </a:pPr>
              <a:t>57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63B2C084-3FA9-56B0-334E-683E3CBC3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a:extLst>
              <a:ext uri="{FF2B5EF4-FFF2-40B4-BE49-F238E27FC236}">
                <a16:creationId xmlns:a16="http://schemas.microsoft.com/office/drawing/2014/main" id="{BA9F16D0-68B0-ACFE-7F1A-37E0E8C63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5" name="Slide Number Placeholder 3">
            <a:extLst>
              <a:ext uri="{FF2B5EF4-FFF2-40B4-BE49-F238E27FC236}">
                <a16:creationId xmlns:a16="http://schemas.microsoft.com/office/drawing/2014/main" id="{06AC93B0-743A-B8D6-FD80-519E73BD3D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4BE550F8-3AF2-9A49-80EE-F86E41DF20EE}" type="slidenum">
              <a:rPr lang="en-US" altLang="en-US" smtClean="0">
                <a:latin typeface="Arial" panose="020B0604020202020204" pitchFamily="34" charset="0"/>
              </a:rPr>
              <a:pPr fontAlgn="base">
                <a:spcBef>
                  <a:spcPct val="0"/>
                </a:spcBef>
                <a:spcAft>
                  <a:spcPct val="0"/>
                </a:spcAft>
              </a:pPr>
              <a:t>63</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5FD8E216-06A8-71A2-E295-693B56175C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67E7C30A-EEF3-35DA-A754-2B3F127C5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1" name="Slide Number Placeholder 3">
            <a:extLst>
              <a:ext uri="{FF2B5EF4-FFF2-40B4-BE49-F238E27FC236}">
                <a16:creationId xmlns:a16="http://schemas.microsoft.com/office/drawing/2014/main" id="{BF5C07EC-0C3B-F78D-7832-77ABAAB0CB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F50277D2-D9E9-6043-9C2F-48DB5DA6966F}"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16EECB3-203C-134A-DB13-9F868C5E0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300AA855-3318-C0D3-08C2-68E70C0E1C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19" name="Slide Number Placeholder 3">
            <a:extLst>
              <a:ext uri="{FF2B5EF4-FFF2-40B4-BE49-F238E27FC236}">
                <a16:creationId xmlns:a16="http://schemas.microsoft.com/office/drawing/2014/main" id="{86028807-D4AF-A08D-FA64-41C9AD2BA1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9AE99BC1-65C2-0040-8081-B901BC301F64}"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D76F8D7-2084-E790-F294-4CF67C69A3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2917C272-F7A8-DB7A-2D27-F0D26F7AE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a:extLst>
              <a:ext uri="{FF2B5EF4-FFF2-40B4-BE49-F238E27FC236}">
                <a16:creationId xmlns:a16="http://schemas.microsoft.com/office/drawing/2014/main" id="{530521CC-F1E1-804A-93BB-62DA84896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5D3494DB-1C0F-7543-B922-210738078C40}"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1D606A4-3E0F-BB40-96DE-5B2E51996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4AE5DBA-08A3-8C21-CC06-A6C548C52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a:extLst>
              <a:ext uri="{FF2B5EF4-FFF2-40B4-BE49-F238E27FC236}">
                <a16:creationId xmlns:a16="http://schemas.microsoft.com/office/drawing/2014/main" id="{924CFC67-F217-3B97-85F9-2A9B3506B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4DDE1614-982E-9E4B-AA13-C9D17084B0F1}"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4DE5398-B68B-1630-7E67-F18755C9F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01F0B4DF-E0B0-04B4-1AE9-36D7E8749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3" name="Slide Number Placeholder 3">
            <a:extLst>
              <a:ext uri="{FF2B5EF4-FFF2-40B4-BE49-F238E27FC236}">
                <a16:creationId xmlns:a16="http://schemas.microsoft.com/office/drawing/2014/main" id="{7E847959-FF01-C29B-BD21-895F0426B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851CFEEC-2F16-C14F-891D-1E36953B4B36}"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1"/>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6">
            <a:extLst>
              <a:ext uri="{FF2B5EF4-FFF2-40B4-BE49-F238E27FC236}">
                <a16:creationId xmlns:a16="http://schemas.microsoft.com/office/drawing/2014/main" id="{C72A440E-EE97-849F-67B1-553444F9C0FE}"/>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CB1BBF42-498D-1638-CC50-12B1860F72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28965C3B-E7EE-C94C-B9E9-A33488FD66F0}"/>
              </a:ext>
            </a:extLst>
          </p:cNvPr>
          <p:cNvSpPr>
            <a:spLocks noGrp="1"/>
          </p:cNvSpPr>
          <p:nvPr>
            <p:ph type="sldNum" sz="quarter" idx="12"/>
          </p:nvPr>
        </p:nvSpPr>
        <p:spPr/>
        <p:txBody>
          <a:bodyPr/>
          <a:lstStyle>
            <a:lvl1pPr>
              <a:defRPr/>
            </a:lvl1pPr>
          </a:lstStyle>
          <a:p>
            <a:pPr>
              <a:defRPr/>
            </a:pPr>
            <a:fld id="{D1C604E5-E8D8-394D-93F7-D8E13D41F213}" type="slidenum">
              <a:rPr lang="en-US" altLang="en-US"/>
              <a:pPr>
                <a:defRPr/>
              </a:pPr>
              <a:t>‹#›</a:t>
            </a:fld>
            <a:endParaRPr lang="en-US" altLang="en-US"/>
          </a:p>
        </p:txBody>
      </p:sp>
    </p:spTree>
    <p:extLst>
      <p:ext uri="{BB962C8B-B14F-4D97-AF65-F5344CB8AC3E}">
        <p14:creationId xmlns:p14="http://schemas.microsoft.com/office/powerpoint/2010/main" val="332068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55DFD3-62FE-DA69-1EB3-E8A4DC547FE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A52C4BC-5970-0478-FD0D-30D6D2880B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22947F-E46E-3707-8626-755B96EE0CBC}"/>
              </a:ext>
            </a:extLst>
          </p:cNvPr>
          <p:cNvSpPr>
            <a:spLocks noGrp="1"/>
          </p:cNvSpPr>
          <p:nvPr>
            <p:ph type="sldNum" sz="quarter" idx="12"/>
          </p:nvPr>
        </p:nvSpPr>
        <p:spPr/>
        <p:txBody>
          <a:bodyPr/>
          <a:lstStyle>
            <a:lvl1pPr>
              <a:defRPr/>
            </a:lvl1pPr>
          </a:lstStyle>
          <a:p>
            <a:pPr>
              <a:defRPr/>
            </a:pPr>
            <a:fld id="{746554BE-9E2D-9B44-8751-A2528FA124F2}" type="slidenum">
              <a:rPr lang="en-US" altLang="en-US"/>
              <a:pPr>
                <a:defRPr/>
              </a:pPr>
              <a:t>‹#›</a:t>
            </a:fld>
            <a:endParaRPr lang="en-US" altLang="en-US"/>
          </a:p>
        </p:txBody>
      </p:sp>
    </p:spTree>
    <p:extLst>
      <p:ext uri="{BB962C8B-B14F-4D97-AF65-F5344CB8AC3E}">
        <p14:creationId xmlns:p14="http://schemas.microsoft.com/office/powerpoint/2010/main" val="374491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3DCF17-B067-C612-1774-CF4159574EE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180496-D16B-8BF1-1E3C-15E3BC4117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4067B8-CD07-8766-627F-73751451FDB7}"/>
              </a:ext>
            </a:extLst>
          </p:cNvPr>
          <p:cNvSpPr>
            <a:spLocks noGrp="1"/>
          </p:cNvSpPr>
          <p:nvPr>
            <p:ph type="sldNum" sz="quarter" idx="12"/>
          </p:nvPr>
        </p:nvSpPr>
        <p:spPr/>
        <p:txBody>
          <a:bodyPr/>
          <a:lstStyle>
            <a:lvl1pPr>
              <a:defRPr/>
            </a:lvl1pPr>
          </a:lstStyle>
          <a:p>
            <a:pPr>
              <a:defRPr/>
            </a:pPr>
            <a:fld id="{53D59A14-DB1C-5449-8CF5-CFF0242DF6B6}" type="slidenum">
              <a:rPr lang="en-US" altLang="en-US"/>
              <a:pPr>
                <a:defRPr/>
              </a:pPr>
              <a:t>‹#›</a:t>
            </a:fld>
            <a:endParaRPr lang="en-US" altLang="en-US"/>
          </a:p>
        </p:txBody>
      </p:sp>
    </p:spTree>
    <p:extLst>
      <p:ext uri="{BB962C8B-B14F-4D97-AF65-F5344CB8AC3E}">
        <p14:creationId xmlns:p14="http://schemas.microsoft.com/office/powerpoint/2010/main" val="2176447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0091E2CB-1B48-B383-157C-B62A852AA93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82218A8-844B-7112-7C3A-148BB1C75F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02DD2B-5C4D-D158-5FD0-3AF51EA2699D}"/>
              </a:ext>
            </a:extLst>
          </p:cNvPr>
          <p:cNvSpPr>
            <a:spLocks noGrp="1"/>
          </p:cNvSpPr>
          <p:nvPr>
            <p:ph type="sldNum" sz="quarter" idx="12"/>
          </p:nvPr>
        </p:nvSpPr>
        <p:spPr/>
        <p:txBody>
          <a:bodyPr/>
          <a:lstStyle>
            <a:lvl1pPr>
              <a:defRPr/>
            </a:lvl1pPr>
          </a:lstStyle>
          <a:p>
            <a:pPr>
              <a:defRPr/>
            </a:pPr>
            <a:fld id="{214DD1C6-A2DD-BF4C-BB20-6ADFE60AD8DC}" type="slidenum">
              <a:rPr lang="en-US" altLang="en-US"/>
              <a:pPr>
                <a:defRPr/>
              </a:pPr>
              <a:t>‹#›</a:t>
            </a:fld>
            <a:endParaRPr lang="en-US" altLang="en-US"/>
          </a:p>
        </p:txBody>
      </p:sp>
    </p:spTree>
    <p:extLst>
      <p:ext uri="{BB962C8B-B14F-4D97-AF65-F5344CB8AC3E}">
        <p14:creationId xmlns:p14="http://schemas.microsoft.com/office/powerpoint/2010/main" val="2705471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706DE0E-6AD3-F663-3E72-9656F8EEF4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4F0A41C-451A-8B44-392D-B2DC86C4A2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CAD8EE-86AA-A12F-CA52-53FE88C80B09}"/>
              </a:ext>
            </a:extLst>
          </p:cNvPr>
          <p:cNvSpPr>
            <a:spLocks noGrp="1"/>
          </p:cNvSpPr>
          <p:nvPr>
            <p:ph type="sldNum" sz="quarter" idx="12"/>
          </p:nvPr>
        </p:nvSpPr>
        <p:spPr/>
        <p:txBody>
          <a:bodyPr/>
          <a:lstStyle>
            <a:lvl1pPr>
              <a:defRPr/>
            </a:lvl1pPr>
          </a:lstStyle>
          <a:p>
            <a:pPr>
              <a:defRPr/>
            </a:pPr>
            <a:fld id="{385E5B71-240B-1446-AE4A-BBC08C127186}" type="slidenum">
              <a:rPr lang="en-US" altLang="en-US"/>
              <a:pPr>
                <a:defRPr/>
              </a:pPr>
              <a:t>‹#›</a:t>
            </a:fld>
            <a:endParaRPr lang="en-US" altLang="en-US"/>
          </a:p>
        </p:txBody>
      </p:sp>
    </p:spTree>
    <p:extLst>
      <p:ext uri="{BB962C8B-B14F-4D97-AF65-F5344CB8AC3E}">
        <p14:creationId xmlns:p14="http://schemas.microsoft.com/office/powerpoint/2010/main" val="31889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E8202D-7FFB-0543-410B-1C485E888C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072578-5594-4D30-E4D1-738E44EBA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36D41C-7911-C40A-67FE-06813CB9755D}"/>
              </a:ext>
            </a:extLst>
          </p:cNvPr>
          <p:cNvSpPr>
            <a:spLocks noGrp="1"/>
          </p:cNvSpPr>
          <p:nvPr>
            <p:ph type="sldNum" sz="quarter" idx="12"/>
          </p:nvPr>
        </p:nvSpPr>
        <p:spPr/>
        <p:txBody>
          <a:bodyPr/>
          <a:lstStyle>
            <a:lvl1pPr>
              <a:defRPr/>
            </a:lvl1pPr>
          </a:lstStyle>
          <a:p>
            <a:pPr>
              <a:defRPr/>
            </a:pPr>
            <a:fld id="{D448D113-98C6-0C49-9A6A-46ED7F38634E}" type="slidenum">
              <a:rPr lang="en-US" altLang="en-US"/>
              <a:pPr>
                <a:defRPr/>
              </a:pPr>
              <a:t>‹#›</a:t>
            </a:fld>
            <a:endParaRPr lang="en-US" altLang="en-US"/>
          </a:p>
        </p:txBody>
      </p:sp>
    </p:spTree>
    <p:extLst>
      <p:ext uri="{BB962C8B-B14F-4D97-AF65-F5344CB8AC3E}">
        <p14:creationId xmlns:p14="http://schemas.microsoft.com/office/powerpoint/2010/main" val="14398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1"/>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6">
            <a:extLst>
              <a:ext uri="{FF2B5EF4-FFF2-40B4-BE49-F238E27FC236}">
                <a16:creationId xmlns:a16="http://schemas.microsoft.com/office/drawing/2014/main" id="{18891B50-689F-8C8B-99A2-555BE36155C6}"/>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77AF8652-E955-E94C-6CCD-6139A8B823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E53B8A11-AC0F-770B-8246-19E4B051E548}"/>
              </a:ext>
            </a:extLst>
          </p:cNvPr>
          <p:cNvSpPr>
            <a:spLocks noGrp="1"/>
          </p:cNvSpPr>
          <p:nvPr>
            <p:ph type="sldNum" sz="quarter" idx="12"/>
          </p:nvPr>
        </p:nvSpPr>
        <p:spPr/>
        <p:txBody>
          <a:bodyPr/>
          <a:lstStyle>
            <a:lvl1pPr>
              <a:defRPr/>
            </a:lvl1pPr>
          </a:lstStyle>
          <a:p>
            <a:pPr>
              <a:defRPr/>
            </a:pPr>
            <a:fld id="{76B34A98-016F-FD43-B22E-633B572ABB25}" type="slidenum">
              <a:rPr lang="en-US" altLang="en-US"/>
              <a:pPr>
                <a:defRPr/>
              </a:pPr>
              <a:t>‹#›</a:t>
            </a:fld>
            <a:endParaRPr lang="en-US" altLang="en-US"/>
          </a:p>
        </p:txBody>
      </p:sp>
    </p:spTree>
    <p:extLst>
      <p:ext uri="{BB962C8B-B14F-4D97-AF65-F5344CB8AC3E}">
        <p14:creationId xmlns:p14="http://schemas.microsoft.com/office/powerpoint/2010/main" val="32624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5819619-19B9-ECE7-89D7-897FB3C0E06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8D744E2-17C2-F287-BF96-8DD2A52DD2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D38451-6ADD-B5B8-FD3F-7150D5E0C2D2}"/>
              </a:ext>
            </a:extLst>
          </p:cNvPr>
          <p:cNvSpPr>
            <a:spLocks noGrp="1"/>
          </p:cNvSpPr>
          <p:nvPr>
            <p:ph type="sldNum" sz="quarter" idx="12"/>
          </p:nvPr>
        </p:nvSpPr>
        <p:spPr/>
        <p:txBody>
          <a:bodyPr/>
          <a:lstStyle>
            <a:lvl1pPr>
              <a:defRPr/>
            </a:lvl1pPr>
          </a:lstStyle>
          <a:p>
            <a:pPr>
              <a:defRPr/>
            </a:pPr>
            <a:fld id="{987DA247-F0A7-B54A-9276-E955454AD09B}" type="slidenum">
              <a:rPr lang="en-US" altLang="en-US"/>
              <a:pPr>
                <a:defRPr/>
              </a:pPr>
              <a:t>‹#›</a:t>
            </a:fld>
            <a:endParaRPr lang="en-US" altLang="en-US"/>
          </a:p>
        </p:txBody>
      </p:sp>
    </p:spTree>
    <p:extLst>
      <p:ext uri="{BB962C8B-B14F-4D97-AF65-F5344CB8AC3E}">
        <p14:creationId xmlns:p14="http://schemas.microsoft.com/office/powerpoint/2010/main" val="153743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A6C50E6B-F971-0917-459E-0746E3F7BD7C}"/>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0FF1019-FAF0-7807-41DE-D4BF763C67F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00C923-3669-2441-60FA-A3C9B0CE0084}"/>
              </a:ext>
            </a:extLst>
          </p:cNvPr>
          <p:cNvSpPr>
            <a:spLocks noGrp="1"/>
          </p:cNvSpPr>
          <p:nvPr>
            <p:ph type="sldNum" sz="quarter" idx="16"/>
          </p:nvPr>
        </p:nvSpPr>
        <p:spPr/>
        <p:txBody>
          <a:bodyPr/>
          <a:lstStyle>
            <a:lvl1pPr>
              <a:defRPr/>
            </a:lvl1pPr>
          </a:lstStyle>
          <a:p>
            <a:pPr>
              <a:defRPr/>
            </a:pPr>
            <a:fld id="{5681961B-BBB9-0F4F-BB6B-EEB51E87710B}" type="slidenum">
              <a:rPr lang="en-US" altLang="en-US"/>
              <a:pPr>
                <a:defRPr/>
              </a:pPr>
              <a:t>‹#›</a:t>
            </a:fld>
            <a:endParaRPr lang="en-US" altLang="en-US"/>
          </a:p>
        </p:txBody>
      </p:sp>
    </p:spTree>
    <p:extLst>
      <p:ext uri="{BB962C8B-B14F-4D97-AF65-F5344CB8AC3E}">
        <p14:creationId xmlns:p14="http://schemas.microsoft.com/office/powerpoint/2010/main" val="6962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63804EE-A1D3-2B7B-3D32-28FE2CB0A37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4A810AF-9FDE-732D-1428-085DBE6A8AC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C0C1EA-4B25-A066-FCED-994ECCADD380}"/>
              </a:ext>
            </a:extLst>
          </p:cNvPr>
          <p:cNvSpPr>
            <a:spLocks noGrp="1"/>
          </p:cNvSpPr>
          <p:nvPr>
            <p:ph type="sldNum" sz="quarter" idx="12"/>
          </p:nvPr>
        </p:nvSpPr>
        <p:spPr/>
        <p:txBody>
          <a:bodyPr/>
          <a:lstStyle>
            <a:lvl1pPr>
              <a:defRPr/>
            </a:lvl1pPr>
          </a:lstStyle>
          <a:p>
            <a:pPr>
              <a:defRPr/>
            </a:pPr>
            <a:fld id="{31BE8C03-78EC-2549-B7D3-63FC268E61F0}" type="slidenum">
              <a:rPr lang="en-US" altLang="en-US"/>
              <a:pPr>
                <a:defRPr/>
              </a:pPr>
              <a:t>‹#›</a:t>
            </a:fld>
            <a:endParaRPr lang="en-US" altLang="en-US"/>
          </a:p>
        </p:txBody>
      </p:sp>
    </p:spTree>
    <p:extLst>
      <p:ext uri="{BB962C8B-B14F-4D97-AF65-F5344CB8AC3E}">
        <p14:creationId xmlns:p14="http://schemas.microsoft.com/office/powerpoint/2010/main" val="76740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785118-0ABF-8231-B322-85E9B12324C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768BBAF-2432-99E2-4F10-75D509839A1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E347F32-8C51-FE4D-94F6-A2FBBB2A07DE}"/>
              </a:ext>
            </a:extLst>
          </p:cNvPr>
          <p:cNvSpPr>
            <a:spLocks noGrp="1"/>
          </p:cNvSpPr>
          <p:nvPr>
            <p:ph type="sldNum" sz="quarter" idx="12"/>
          </p:nvPr>
        </p:nvSpPr>
        <p:spPr/>
        <p:txBody>
          <a:bodyPr/>
          <a:lstStyle>
            <a:lvl1pPr>
              <a:defRPr/>
            </a:lvl1pPr>
          </a:lstStyle>
          <a:p>
            <a:pPr>
              <a:defRPr/>
            </a:pPr>
            <a:fld id="{EFBF5489-FAF1-1343-B834-E6BC8261910A}" type="slidenum">
              <a:rPr lang="en-US" altLang="en-US"/>
              <a:pPr>
                <a:defRPr/>
              </a:pPr>
              <a:t>‹#›</a:t>
            </a:fld>
            <a:endParaRPr lang="en-US" altLang="en-US"/>
          </a:p>
        </p:txBody>
      </p:sp>
    </p:spTree>
    <p:extLst>
      <p:ext uri="{BB962C8B-B14F-4D97-AF65-F5344CB8AC3E}">
        <p14:creationId xmlns:p14="http://schemas.microsoft.com/office/powerpoint/2010/main" val="213998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37661F-6FB5-ED2C-51B6-A3E7443D0A45}"/>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1"/>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8">
            <a:extLst>
              <a:ext uri="{FF2B5EF4-FFF2-40B4-BE49-F238E27FC236}">
                <a16:creationId xmlns:a16="http://schemas.microsoft.com/office/drawing/2014/main" id="{1C711DE4-FD82-C589-1983-A2D874107586}"/>
              </a:ext>
            </a:extLst>
          </p:cNvPr>
          <p:cNvSpPr>
            <a:spLocks noGrp="1"/>
          </p:cNvSpPr>
          <p:nvPr>
            <p:ph type="dt" sz="half" idx="10"/>
          </p:nvPr>
        </p:nvSpPr>
        <p:spPr/>
        <p:txBody>
          <a:bodyPr/>
          <a:lstStyle>
            <a:lvl1pPr>
              <a:defRPr/>
            </a:lvl1pPr>
          </a:lstStyle>
          <a:p>
            <a:pPr>
              <a:defRPr/>
            </a:pPr>
            <a:endParaRPr lang="en-US"/>
          </a:p>
        </p:txBody>
      </p:sp>
      <p:sp>
        <p:nvSpPr>
          <p:cNvPr id="7" name="Footer Placeholder 9">
            <a:extLst>
              <a:ext uri="{FF2B5EF4-FFF2-40B4-BE49-F238E27FC236}">
                <a16:creationId xmlns:a16="http://schemas.microsoft.com/office/drawing/2014/main" id="{62C75036-43B8-1F60-A2F5-DF5D267A67A9}"/>
              </a:ext>
            </a:extLst>
          </p:cNvPr>
          <p:cNvSpPr>
            <a:spLocks noGrp="1"/>
          </p:cNvSpPr>
          <p:nvPr>
            <p:ph type="ftr" sz="quarter" idx="11"/>
          </p:nvPr>
        </p:nvSpPr>
        <p:spPr>
          <a:xfrm>
            <a:off x="641350" y="6235700"/>
            <a:ext cx="3805238"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10">
            <a:extLst>
              <a:ext uri="{FF2B5EF4-FFF2-40B4-BE49-F238E27FC236}">
                <a16:creationId xmlns:a16="http://schemas.microsoft.com/office/drawing/2014/main" id="{31A2A8C6-D606-23D7-FBFC-9461E51DC5F2}"/>
              </a:ext>
            </a:extLst>
          </p:cNvPr>
          <p:cNvSpPr>
            <a:spLocks noGrp="1"/>
          </p:cNvSpPr>
          <p:nvPr>
            <p:ph type="sldNum" sz="quarter" idx="12"/>
          </p:nvPr>
        </p:nvSpPr>
        <p:spPr/>
        <p:txBody>
          <a:bodyPr/>
          <a:lstStyle>
            <a:lvl1pPr>
              <a:defRPr/>
            </a:lvl1pPr>
          </a:lstStyle>
          <a:p>
            <a:pPr>
              <a:defRPr/>
            </a:pPr>
            <a:fld id="{E0EB36EC-7BBA-C046-8A17-01277C9ED9A6}" type="slidenum">
              <a:rPr lang="en-US" altLang="en-US"/>
              <a:pPr>
                <a:defRPr/>
              </a:pPr>
              <a:t>‹#›</a:t>
            </a:fld>
            <a:endParaRPr lang="en-US" altLang="en-US"/>
          </a:p>
        </p:txBody>
      </p:sp>
    </p:spTree>
    <p:extLst>
      <p:ext uri="{BB962C8B-B14F-4D97-AF65-F5344CB8AC3E}">
        <p14:creationId xmlns:p14="http://schemas.microsoft.com/office/powerpoint/2010/main" val="134027626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FE6B57-3D66-ECF3-49E7-6537223C06A4}"/>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tx1"/>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2965" y="3549919"/>
            <a:ext cx="284607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7">
            <a:extLst>
              <a:ext uri="{FF2B5EF4-FFF2-40B4-BE49-F238E27FC236}">
                <a16:creationId xmlns:a16="http://schemas.microsoft.com/office/drawing/2014/main" id="{37D1CD72-E3BD-06AA-EF4B-1BC62923A2DD}"/>
              </a:ext>
            </a:extLst>
          </p:cNvPr>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7" name="Footer Placeholder 8">
            <a:extLst>
              <a:ext uri="{FF2B5EF4-FFF2-40B4-BE49-F238E27FC236}">
                <a16:creationId xmlns:a16="http://schemas.microsoft.com/office/drawing/2014/main" id="{A1F19A10-95EA-A88F-21F5-C1D95023B66E}"/>
              </a:ext>
            </a:extLst>
          </p:cNvPr>
          <p:cNvSpPr>
            <a:spLocks noGrp="1"/>
          </p:cNvSpPr>
          <p:nvPr>
            <p:ph type="ftr" sz="quarter" idx="11"/>
          </p:nvPr>
        </p:nvSpPr>
        <p:spPr>
          <a:xfrm>
            <a:off x="639763" y="6235700"/>
            <a:ext cx="3803650"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9">
            <a:extLst>
              <a:ext uri="{FF2B5EF4-FFF2-40B4-BE49-F238E27FC236}">
                <a16:creationId xmlns:a16="http://schemas.microsoft.com/office/drawing/2014/main" id="{DD4FF5B1-9C8A-5B96-114B-BF9AEC7C88D7}"/>
              </a:ext>
            </a:extLst>
          </p:cNvPr>
          <p:cNvSpPr>
            <a:spLocks noGrp="1"/>
          </p:cNvSpPr>
          <p:nvPr>
            <p:ph type="sldNum" sz="quarter" idx="12"/>
          </p:nvPr>
        </p:nvSpPr>
        <p:spPr/>
        <p:txBody>
          <a:bodyPr/>
          <a:lstStyle>
            <a:lvl1pPr>
              <a:defRPr/>
            </a:lvl1pPr>
          </a:lstStyle>
          <a:p>
            <a:pPr>
              <a:defRPr/>
            </a:pPr>
            <a:fld id="{7A64D163-FA77-4542-9CF9-7AAF71A60EB6}" type="slidenum">
              <a:rPr lang="en-US" altLang="en-US"/>
              <a:pPr>
                <a:defRPr/>
              </a:pPr>
              <a:t>‹#›</a:t>
            </a:fld>
            <a:endParaRPr lang="en-US" altLang="en-US"/>
          </a:p>
        </p:txBody>
      </p:sp>
    </p:spTree>
    <p:extLst>
      <p:ext uri="{BB962C8B-B14F-4D97-AF65-F5344CB8AC3E}">
        <p14:creationId xmlns:p14="http://schemas.microsoft.com/office/powerpoint/2010/main" val="234318606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D2175-57FF-1C91-2204-5D74BE7A0F89}"/>
              </a:ext>
            </a:extLst>
          </p:cNvPr>
          <p:cNvSpPr>
            <a:spLocks noGrp="1"/>
          </p:cNvSpPr>
          <p:nvPr>
            <p:ph type="title"/>
          </p:nvPr>
        </p:nvSpPr>
        <p:spPr bwMode="black">
          <a:xfrm>
            <a:off x="1606550" y="965200"/>
            <a:ext cx="5937250" cy="118745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1DD692F0-9193-6724-EF99-1AE1B5864999}"/>
              </a:ext>
            </a:extLst>
          </p:cNvPr>
          <p:cNvSpPr>
            <a:spLocks noGrp="1" noChangeArrowheads="1"/>
          </p:cNvSpPr>
          <p:nvPr>
            <p:ph type="body" idx="1"/>
          </p:nvPr>
        </p:nvSpPr>
        <p:spPr bwMode="auto">
          <a:xfrm>
            <a:off x="1606550" y="2638425"/>
            <a:ext cx="59372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F0A4132-6000-A78A-202E-4D1BCCE8C10D}"/>
              </a:ext>
            </a:extLst>
          </p:cNvPr>
          <p:cNvSpPr>
            <a:spLocks noGrp="1"/>
          </p:cNvSpPr>
          <p:nvPr>
            <p:ph type="dt" sz="half" idx="2"/>
          </p:nvPr>
        </p:nvSpPr>
        <p:spPr>
          <a:xfrm>
            <a:off x="5978525" y="6238875"/>
            <a:ext cx="2065338" cy="323850"/>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alpha val="70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2CE17F33-B5B7-6A64-315C-48699CCCFA13}"/>
              </a:ext>
            </a:extLst>
          </p:cNvPr>
          <p:cNvSpPr>
            <a:spLocks noGrp="1"/>
          </p:cNvSpPr>
          <p:nvPr>
            <p:ph type="ftr" sz="quarter" idx="3"/>
          </p:nvPr>
        </p:nvSpPr>
        <p:spPr>
          <a:xfrm>
            <a:off x="1101725" y="6235700"/>
            <a:ext cx="4557713" cy="3206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alpha val="7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E2009FE-FE70-F5FD-6A7D-D5844CD0C07F}"/>
              </a:ext>
            </a:extLst>
          </p:cNvPr>
          <p:cNvSpPr>
            <a:spLocks noGrp="1"/>
          </p:cNvSpPr>
          <p:nvPr>
            <p:ph type="sldNum" sz="quarter" idx="4"/>
          </p:nvPr>
        </p:nvSpPr>
        <p:spPr>
          <a:xfrm>
            <a:off x="8240713" y="6218238"/>
            <a:ext cx="365125" cy="365125"/>
          </a:xfrm>
          <a:prstGeom prst="ellipse">
            <a:avLst/>
          </a:prstGeom>
          <a:solidFill>
            <a:srgbClr val="1D1D1D">
              <a:alpha val="69804"/>
            </a:srgbClr>
          </a:solidFill>
        </p:spPr>
        <p:txBody>
          <a:bodyPr vert="horz" lIns="18288" tIns="45720" rIns="18288" bIns="45720" rtlCol="0" anchor="ctr">
            <a:noAutofit/>
          </a:bodyPr>
          <a:lstStyle>
            <a:lvl1pPr algn="ctr" eaLnBrk="1" fontAlgn="auto" hangingPunct="1">
              <a:spcBef>
                <a:spcPts val="0"/>
              </a:spcBef>
              <a:spcAft>
                <a:spcPts val="0"/>
              </a:spcAft>
              <a:defRPr sz="1100" spc="0" baseline="0">
                <a:solidFill>
                  <a:srgbClr val="FFFFFF"/>
                </a:solidFill>
                <a:latin typeface="+mn-lt"/>
              </a:defRPr>
            </a:lvl1pPr>
          </a:lstStyle>
          <a:p>
            <a:pPr>
              <a:defRPr/>
            </a:pPr>
            <a:fld id="{BF57D421-6525-A047-BABB-F32D4FCE4F6A}"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98" r:id="rId1"/>
    <p:sldLayoutId id="2147483789" r:id="rId2"/>
    <p:sldLayoutId id="2147483799" r:id="rId3"/>
    <p:sldLayoutId id="2147483790" r:id="rId4"/>
    <p:sldLayoutId id="2147483791" r:id="rId5"/>
    <p:sldLayoutId id="2147483792" r:id="rId6"/>
    <p:sldLayoutId id="2147483793" r:id="rId7"/>
    <p:sldLayoutId id="2147483800" r:id="rId8"/>
    <p:sldLayoutId id="2147483801" r:id="rId9"/>
    <p:sldLayoutId id="2147483794" r:id="rId10"/>
    <p:sldLayoutId id="2147483795" r:id="rId11"/>
    <p:sldLayoutId id="2147483796" r:id="rId12"/>
    <p:sldLayoutId id="2147483797" r:id="rId13"/>
  </p:sldLayoutIdLst>
  <p:txStyles>
    <p:titleStyle>
      <a:lvl1pPr algn="ctr" rtl="0" eaLnBrk="0" fontAlgn="base" hangingPunct="0">
        <a:lnSpc>
          <a:spcPct val="90000"/>
        </a:lnSpc>
        <a:spcBef>
          <a:spcPct val="0"/>
        </a:spcBef>
        <a:spcAft>
          <a:spcPct val="0"/>
        </a:spcAft>
        <a:defRPr sz="2600" kern="1200" cap="all" spc="200">
          <a:solidFill>
            <a:srgbClr val="FFFFFF"/>
          </a:solidFill>
          <a:latin typeface="+mj-lt"/>
          <a:ea typeface="+mj-ea"/>
          <a:cs typeface="+mj-cs"/>
        </a:defRPr>
      </a:lvl1pPr>
      <a:lvl2pPr algn="ctr" rtl="0" eaLnBrk="0" fontAlgn="base" hangingPunct="0">
        <a:lnSpc>
          <a:spcPct val="90000"/>
        </a:lnSpc>
        <a:spcBef>
          <a:spcPct val="0"/>
        </a:spcBef>
        <a:spcAft>
          <a:spcPct val="0"/>
        </a:spcAft>
        <a:defRPr sz="2600">
          <a:solidFill>
            <a:srgbClr val="FFFFFF"/>
          </a:solidFill>
          <a:latin typeface="Gill Sans MT" panose="020B0502020104020203" pitchFamily="34" charset="77"/>
        </a:defRPr>
      </a:lvl2pPr>
      <a:lvl3pPr algn="ctr" rtl="0" eaLnBrk="0" fontAlgn="base" hangingPunct="0">
        <a:lnSpc>
          <a:spcPct val="90000"/>
        </a:lnSpc>
        <a:spcBef>
          <a:spcPct val="0"/>
        </a:spcBef>
        <a:spcAft>
          <a:spcPct val="0"/>
        </a:spcAft>
        <a:defRPr sz="2600">
          <a:solidFill>
            <a:srgbClr val="FFFFFF"/>
          </a:solidFill>
          <a:latin typeface="Gill Sans MT" panose="020B0502020104020203" pitchFamily="34" charset="77"/>
        </a:defRPr>
      </a:lvl3pPr>
      <a:lvl4pPr algn="ctr" rtl="0" eaLnBrk="0" fontAlgn="base" hangingPunct="0">
        <a:lnSpc>
          <a:spcPct val="90000"/>
        </a:lnSpc>
        <a:spcBef>
          <a:spcPct val="0"/>
        </a:spcBef>
        <a:spcAft>
          <a:spcPct val="0"/>
        </a:spcAft>
        <a:defRPr sz="2600">
          <a:solidFill>
            <a:srgbClr val="FFFFFF"/>
          </a:solidFill>
          <a:latin typeface="Gill Sans MT" panose="020B0502020104020203" pitchFamily="34" charset="77"/>
        </a:defRPr>
      </a:lvl4pPr>
      <a:lvl5pPr algn="ctr" rtl="0" eaLnBrk="0" fontAlgn="base" hangingPunct="0">
        <a:lnSpc>
          <a:spcPct val="90000"/>
        </a:lnSpc>
        <a:spcBef>
          <a:spcPct val="0"/>
        </a:spcBef>
        <a:spcAft>
          <a:spcPct val="0"/>
        </a:spcAft>
        <a:defRPr sz="2600">
          <a:solidFill>
            <a:srgbClr val="FFFFFF"/>
          </a:solidFill>
          <a:latin typeface="Gill Sans MT" panose="020B0502020104020203" pitchFamily="34" charset="77"/>
        </a:defRPr>
      </a:lvl5pPr>
      <a:lvl6pPr marL="457200" algn="ctr" rtl="0" fontAlgn="base">
        <a:lnSpc>
          <a:spcPct val="90000"/>
        </a:lnSpc>
        <a:spcBef>
          <a:spcPct val="0"/>
        </a:spcBef>
        <a:spcAft>
          <a:spcPct val="0"/>
        </a:spcAft>
        <a:defRPr sz="2600">
          <a:solidFill>
            <a:srgbClr val="FFFFFF"/>
          </a:solidFill>
          <a:latin typeface="Gill Sans MT" panose="020B0502020104020203" pitchFamily="34" charset="77"/>
        </a:defRPr>
      </a:lvl6pPr>
      <a:lvl7pPr marL="914400" algn="ctr" rtl="0" fontAlgn="base">
        <a:lnSpc>
          <a:spcPct val="90000"/>
        </a:lnSpc>
        <a:spcBef>
          <a:spcPct val="0"/>
        </a:spcBef>
        <a:spcAft>
          <a:spcPct val="0"/>
        </a:spcAft>
        <a:defRPr sz="2600">
          <a:solidFill>
            <a:srgbClr val="FFFFFF"/>
          </a:solidFill>
          <a:latin typeface="Gill Sans MT" panose="020B0502020104020203" pitchFamily="34" charset="77"/>
        </a:defRPr>
      </a:lvl7pPr>
      <a:lvl8pPr marL="1371600" algn="ctr" rtl="0" fontAlgn="base">
        <a:lnSpc>
          <a:spcPct val="90000"/>
        </a:lnSpc>
        <a:spcBef>
          <a:spcPct val="0"/>
        </a:spcBef>
        <a:spcAft>
          <a:spcPct val="0"/>
        </a:spcAft>
        <a:defRPr sz="2600">
          <a:solidFill>
            <a:srgbClr val="FFFFFF"/>
          </a:solidFill>
          <a:latin typeface="Gill Sans MT" panose="020B0502020104020203" pitchFamily="34" charset="77"/>
        </a:defRPr>
      </a:lvl8pPr>
      <a:lvl9pPr marL="1828800" algn="ctr" rtl="0" fontAlgn="base">
        <a:lnSpc>
          <a:spcPct val="90000"/>
        </a:lnSpc>
        <a:spcBef>
          <a:spcPct val="0"/>
        </a:spcBef>
        <a:spcAft>
          <a:spcPct val="0"/>
        </a:spcAft>
        <a:defRPr sz="2600">
          <a:solidFill>
            <a:srgbClr val="FFFFFF"/>
          </a:solidFill>
          <a:latin typeface="Gill Sans MT" panose="020B0502020104020203" pitchFamily="34" charset="77"/>
        </a:defRPr>
      </a:lvl9pPr>
    </p:titleStyle>
    <p:bodyStyle>
      <a:lvl1pPr marL="228600" indent="-228600" algn="l" rtl="0" eaLnBrk="0" fontAlgn="base" hangingPunct="0">
        <a:spcBef>
          <a:spcPts val="1000"/>
        </a:spcBef>
        <a:spcAft>
          <a:spcPct val="0"/>
        </a:spcAft>
        <a:buClr>
          <a:schemeClr val="accent2"/>
        </a:buClr>
        <a:buFont typeface="Arial" panose="020B0604020202020204" pitchFamily="34" charset="0"/>
        <a:buChar char="•"/>
        <a:defRPr kern="1200">
          <a:solidFill>
            <a:srgbClr val="FFFFFF"/>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FFFFFF"/>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FFFFFF"/>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FFFFFF"/>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FFFFFF"/>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sadiaaatif/Desktop/Desktop/talawat/sSurat%20Al%20baruj.mp4" TargetMode="External"/><Relationship Id="rId1" Type="http://schemas.microsoft.com/office/2007/relationships/media" Target="file:////Users/sadiaaatif/Desktop/Desktop/talawat/sSurat%20Al%20baruj.mp4"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sadiaaatif/Desktop/Desktop/talawat/National%20Anthem.mp4" TargetMode="External"/><Relationship Id="rId1" Type="http://schemas.microsoft.com/office/2007/relationships/media" Target="file:////Users/sadiaaatif/Desktop/Desktop/talawat/National%20Anthem.mp4"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pmc.ncbi.nlm.nih.gov/articles/PMC250406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researchgate.net/publication/350555802_Study_of_Nasal_Polyps_in_a_Tertiary_Care_Hospita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B79E-25EA-B03A-7EBC-DC3FEF4F1CE9}"/>
              </a:ext>
            </a:extLst>
          </p:cNvPr>
          <p:cNvSpPr>
            <a:spLocks noGrp="1"/>
          </p:cNvSpPr>
          <p:nvPr>
            <p:ph type="title"/>
          </p:nvPr>
        </p:nvSpPr>
        <p:spPr/>
        <p:txBody>
          <a:bodyPr/>
          <a:lstStyle/>
          <a:p>
            <a:pPr eaLnBrk="1" hangingPunct="1">
              <a:defRPr/>
            </a:pPr>
            <a:endParaRPr lang="en-US" dirty="0"/>
          </a:p>
        </p:txBody>
      </p:sp>
      <p:pic>
        <p:nvPicPr>
          <p:cNvPr id="5" name="sSurat Al baruj.mp4">
            <a:hlinkClick r:id="" action="ppaction://media"/>
            <a:extLst>
              <a:ext uri="{FF2B5EF4-FFF2-40B4-BE49-F238E27FC236}">
                <a16:creationId xmlns:a16="http://schemas.microsoft.com/office/drawing/2014/main" id="{2364AFBB-16D6-2289-0174-16C729F560CE}"/>
              </a:ext>
            </a:extLst>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420688" y="457200"/>
            <a:ext cx="8359775" cy="5867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11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2EA0-8D0E-43F4-D316-88E86E23810C}"/>
              </a:ext>
            </a:extLst>
          </p:cNvPr>
          <p:cNvSpPr>
            <a:spLocks noGrp="1"/>
          </p:cNvSpPr>
          <p:nvPr>
            <p:ph type="title"/>
          </p:nvPr>
        </p:nvSpPr>
        <p:spPr/>
        <p:txBody>
          <a:bodyPr/>
          <a:lstStyle/>
          <a:p>
            <a:pPr>
              <a:defRPr/>
            </a:pPr>
            <a:endParaRPr lang="en-US"/>
          </a:p>
        </p:txBody>
      </p:sp>
      <p:graphicFrame>
        <p:nvGraphicFramePr>
          <p:cNvPr id="4" name="Content Placeholder 3">
            <a:extLst>
              <a:ext uri="{FF2B5EF4-FFF2-40B4-BE49-F238E27FC236}">
                <a16:creationId xmlns:a16="http://schemas.microsoft.com/office/drawing/2014/main" id="{6D82D2AF-9DFC-4C10-7046-55B46E9A2867}"/>
              </a:ext>
            </a:extLst>
          </p:cNvPr>
          <p:cNvGraphicFramePr>
            <a:graphicFrameLocks noGrp="1"/>
          </p:cNvGraphicFramePr>
          <p:nvPr>
            <p:ph idx="1"/>
            <p:extLst>
              <p:ext uri="{D42A27DB-BD31-4B8C-83A1-F6EECF244321}">
                <p14:modId xmlns:p14="http://schemas.microsoft.com/office/powerpoint/2010/main" val="1636961792"/>
              </p:ext>
            </p:extLst>
          </p:nvPr>
        </p:nvGraphicFramePr>
        <p:xfrm>
          <a:off x="1371600" y="965200"/>
          <a:ext cx="6781800" cy="368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a:extLst>
              <a:ext uri="{FF2B5EF4-FFF2-40B4-BE49-F238E27FC236}">
                <a16:creationId xmlns:a16="http://schemas.microsoft.com/office/drawing/2014/main" id="{69BF220F-E3F1-88DE-A39D-CD228BE7CC25}"/>
              </a:ext>
            </a:extLst>
          </p:cNvPr>
          <p:cNvSpPr>
            <a:spLocks noGrp="1" noChangeArrowheads="1"/>
          </p:cNvSpPr>
          <p:nvPr>
            <p:ph type="ctrTitle"/>
          </p:nvPr>
        </p:nvSpPr>
        <p:spPr>
          <a:xfrm>
            <a:off x="381000" y="1752600"/>
            <a:ext cx="8534400" cy="3352800"/>
          </a:xfrm>
        </p:spPr>
        <p:txBody>
          <a:bodyPr/>
          <a:lstStyle/>
          <a:p>
            <a:pPr eaLnBrk="1" fontAlgn="auto" hangingPunct="1">
              <a:lnSpc>
                <a:spcPct val="135000"/>
              </a:lnSpc>
              <a:spcAft>
                <a:spcPts val="0"/>
              </a:spcAft>
              <a:defRPr/>
            </a:pPr>
            <a:r>
              <a:rPr lang="en-US" altLang="en-US" sz="7200"/>
              <a:t>Antro-choanal Polyp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3CF6B70E-6DB2-C028-AE32-2626D747DA0F}"/>
              </a:ext>
            </a:extLst>
          </p:cNvPr>
          <p:cNvSpPr>
            <a:spLocks noGrp="1" noChangeArrowheads="1"/>
          </p:cNvSpPr>
          <p:nvPr>
            <p:ph type="title"/>
          </p:nvPr>
        </p:nvSpPr>
        <p:spPr>
          <a:xfrm>
            <a:off x="1603375" y="466725"/>
            <a:ext cx="5937250" cy="1187450"/>
          </a:xfrm>
        </p:spPr>
        <p:txBody>
          <a:bodyPr/>
          <a:lstStyle/>
          <a:p>
            <a:pPr eaLnBrk="1" fontAlgn="auto" hangingPunct="1">
              <a:spcAft>
                <a:spcPts val="0"/>
              </a:spcAft>
              <a:defRPr/>
            </a:pPr>
            <a:r>
              <a:rPr lang="en-US" altLang="en-US" sz="4000" dirty="0">
                <a:solidFill>
                  <a:schemeClr val="tx1">
                    <a:lumMod val="85000"/>
                    <a:lumOff val="15000"/>
                  </a:schemeClr>
                </a:solidFill>
              </a:rPr>
              <a:t>Etiology &amp; origin</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467BE30F-A2C8-5035-7F1B-005B44DA93AD}"/>
              </a:ext>
            </a:extLst>
          </p:cNvPr>
          <p:cNvGraphicFramePr>
            <a:graphicFrameLocks noGrp="1"/>
          </p:cNvGraphicFramePr>
          <p:nvPr>
            <p:ph idx="1"/>
          </p:nvPr>
        </p:nvGraphicFramePr>
        <p:xfrm>
          <a:off x="381000" y="1600200"/>
          <a:ext cx="8305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B1E6F7DE-2CEE-B65E-88A5-E324D36F5E63}"/>
              </a:ext>
            </a:extLst>
          </p:cNvPr>
          <p:cNvSpPr>
            <a:spLocks noGrp="1" noChangeArrowheads="1"/>
          </p:cNvSpPr>
          <p:nvPr>
            <p:ph type="title"/>
          </p:nvPr>
        </p:nvSpPr>
        <p:spPr>
          <a:xfrm>
            <a:off x="1143000" y="381000"/>
            <a:ext cx="6781800" cy="1771650"/>
          </a:xfrm>
        </p:spPr>
        <p:txBody>
          <a:bodyPr/>
          <a:lstStyle/>
          <a:p>
            <a:pPr eaLnBrk="1" fontAlgn="auto" hangingPunct="1">
              <a:spcAft>
                <a:spcPts val="0"/>
              </a:spcAft>
              <a:defRPr/>
            </a:pPr>
            <a:r>
              <a:rPr lang="en-US" altLang="en-US" sz="4000" dirty="0">
                <a:solidFill>
                  <a:schemeClr val="tx1">
                    <a:lumMod val="85000"/>
                    <a:lumOff val="15000"/>
                  </a:schemeClr>
                </a:solidFill>
              </a:rPr>
              <a:t>Clinical Presentation</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0CD39407-628A-15F7-1874-2EC3C612A1E0}"/>
              </a:ext>
            </a:extLst>
          </p:cNvPr>
          <p:cNvGraphicFramePr>
            <a:graphicFrameLocks noGrp="1"/>
          </p:cNvGraphicFramePr>
          <p:nvPr>
            <p:ph idx="1"/>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1">
            <a:extLst>
              <a:ext uri="{FF2B5EF4-FFF2-40B4-BE49-F238E27FC236}">
                <a16:creationId xmlns:a16="http://schemas.microsoft.com/office/drawing/2014/main" id="{B59B3E23-1C2D-F829-6A21-3183C2CC30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6588" y="609600"/>
            <a:ext cx="7769225" cy="5715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3CF91726-0C24-B574-C0DE-C03B4EB22572}"/>
              </a:ext>
            </a:extLst>
          </p:cNvPr>
          <p:cNvSpPr>
            <a:spLocks noGrp="1" noChangeArrowheads="1"/>
          </p:cNvSpPr>
          <p:nvPr>
            <p:ph type="title"/>
          </p:nvPr>
        </p:nvSpPr>
        <p:spPr>
          <a:xfrm>
            <a:off x="0" y="301625"/>
            <a:ext cx="9144000" cy="1143000"/>
          </a:xfrm>
        </p:spPr>
        <p:txBody>
          <a:bodyPr/>
          <a:lstStyle/>
          <a:p>
            <a:pPr eaLnBrk="1" fontAlgn="auto" hangingPunct="1">
              <a:spcAft>
                <a:spcPts val="0"/>
              </a:spcAft>
              <a:defRPr/>
            </a:pPr>
            <a:r>
              <a:rPr lang="en-US" altLang="en-US" sz="3600" dirty="0">
                <a:solidFill>
                  <a:schemeClr val="tx1">
                    <a:lumMod val="85000"/>
                    <a:lumOff val="15000"/>
                  </a:schemeClr>
                </a:solidFill>
              </a:rPr>
              <a:t>Parts of Killian’s A.C. polyp</a:t>
            </a:r>
            <a:endParaRPr lang="en-GB" altLang="en-US" sz="3600" dirty="0">
              <a:solidFill>
                <a:schemeClr val="tx1">
                  <a:lumMod val="85000"/>
                  <a:lumOff val="15000"/>
                </a:schemeClr>
              </a:solidFill>
            </a:endParaRPr>
          </a:p>
        </p:txBody>
      </p:sp>
      <p:sp>
        <p:nvSpPr>
          <p:cNvPr id="35842" name="Rectangle 3">
            <a:extLst>
              <a:ext uri="{FF2B5EF4-FFF2-40B4-BE49-F238E27FC236}">
                <a16:creationId xmlns:a16="http://schemas.microsoft.com/office/drawing/2014/main" id="{0F35EB04-4F52-4295-E3F7-22643E32982F}"/>
              </a:ext>
            </a:extLst>
          </p:cNvPr>
          <p:cNvSpPr>
            <a:spLocks noGrp="1" noChangeArrowheads="1"/>
          </p:cNvSpPr>
          <p:nvPr>
            <p:ph type="body" sz="half" idx="1"/>
          </p:nvPr>
        </p:nvSpPr>
        <p:spPr>
          <a:xfrm>
            <a:off x="228600" y="1447800"/>
            <a:ext cx="4267200" cy="5181600"/>
          </a:xfrm>
        </p:spPr>
        <p:txBody>
          <a:bodyPr/>
          <a:lstStyle/>
          <a:p>
            <a:pPr eaLnBrk="1" hangingPunct="1">
              <a:lnSpc>
                <a:spcPct val="180000"/>
              </a:lnSpc>
            </a:pPr>
            <a:r>
              <a:rPr lang="en-US" altLang="en-US" sz="2800" b="1">
                <a:solidFill>
                  <a:srgbClr val="66FF33"/>
                </a:solidFill>
              </a:rPr>
              <a:t>Antral:</a:t>
            </a:r>
            <a:r>
              <a:rPr lang="en-US" altLang="en-US" sz="2800" b="1"/>
              <a:t> globular </a:t>
            </a:r>
          </a:p>
          <a:p>
            <a:pPr eaLnBrk="1" hangingPunct="1">
              <a:lnSpc>
                <a:spcPct val="180000"/>
              </a:lnSpc>
            </a:pPr>
            <a:r>
              <a:rPr lang="en-US" altLang="en-US" sz="2800" b="1">
                <a:solidFill>
                  <a:srgbClr val="66FF33"/>
                </a:solidFill>
              </a:rPr>
              <a:t>Nasal:</a:t>
            </a:r>
            <a:r>
              <a:rPr lang="en-US" altLang="en-US" sz="2800" b="1"/>
              <a:t> flattened transversely</a:t>
            </a:r>
          </a:p>
          <a:p>
            <a:pPr eaLnBrk="1" hangingPunct="1">
              <a:lnSpc>
                <a:spcPct val="180000"/>
              </a:lnSpc>
            </a:pPr>
            <a:r>
              <a:rPr lang="en-US" altLang="en-US" sz="2800" b="1">
                <a:solidFill>
                  <a:srgbClr val="66FF33"/>
                </a:solidFill>
              </a:rPr>
              <a:t>Choanal:</a:t>
            </a:r>
            <a:r>
              <a:rPr lang="en-US" altLang="en-US" sz="2800" b="1"/>
              <a:t> globular</a:t>
            </a:r>
          </a:p>
          <a:p>
            <a:pPr eaLnBrk="1" hangingPunct="1">
              <a:lnSpc>
                <a:spcPct val="180000"/>
              </a:lnSpc>
            </a:pPr>
            <a:r>
              <a:rPr lang="en-US" altLang="en-US" sz="2800" b="1">
                <a:solidFill>
                  <a:srgbClr val="66FF33"/>
                </a:solidFill>
              </a:rPr>
              <a:t>Neck:</a:t>
            </a:r>
            <a:r>
              <a:rPr lang="en-US" altLang="en-US" sz="2800" b="1"/>
              <a:t> present at maxillary ostium</a:t>
            </a:r>
            <a:endParaRPr lang="en-GB" altLang="en-US" sz="2800" b="1"/>
          </a:p>
        </p:txBody>
      </p:sp>
      <p:pic>
        <p:nvPicPr>
          <p:cNvPr id="35843" name="Picture 4" descr="Picture1">
            <a:extLst>
              <a:ext uri="{FF2B5EF4-FFF2-40B4-BE49-F238E27FC236}">
                <a16:creationId xmlns:a16="http://schemas.microsoft.com/office/drawing/2014/main" id="{2573F626-0C02-C2F3-53CD-F637AE5EEC2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0" y="1600200"/>
            <a:ext cx="5334000" cy="5029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2528A5E-FF4F-7710-3729-CD4A136F8B0A}"/>
              </a:ext>
            </a:extLst>
          </p:cNvPr>
          <p:cNvSpPr>
            <a:spLocks noGrp="1" noChangeArrowheads="1"/>
          </p:cNvSpPr>
          <p:nvPr>
            <p:ph type="title"/>
          </p:nvPr>
        </p:nvSpPr>
        <p:spPr>
          <a:xfrm>
            <a:off x="762000" y="457200"/>
            <a:ext cx="7616825" cy="1254125"/>
          </a:xfrm>
        </p:spPr>
        <p:txBody>
          <a:bodyPr/>
          <a:lstStyle/>
          <a:p>
            <a:pPr eaLnBrk="1" fontAlgn="auto" hangingPunct="1">
              <a:spcAft>
                <a:spcPts val="0"/>
              </a:spcAft>
              <a:defRPr/>
            </a:pPr>
            <a:r>
              <a:rPr lang="en-US" altLang="en-US" sz="3600" dirty="0">
                <a:solidFill>
                  <a:schemeClr val="tx1">
                    <a:lumMod val="85000"/>
                    <a:lumOff val="15000"/>
                  </a:schemeClr>
                </a:solidFill>
              </a:rPr>
              <a:t>Oropharynx examination</a:t>
            </a:r>
            <a:endParaRPr lang="en-GB" altLang="en-US" sz="3600" dirty="0">
              <a:solidFill>
                <a:schemeClr val="tx1">
                  <a:lumMod val="85000"/>
                  <a:lumOff val="15000"/>
                </a:schemeClr>
              </a:solidFill>
            </a:endParaRPr>
          </a:p>
        </p:txBody>
      </p:sp>
      <p:pic>
        <p:nvPicPr>
          <p:cNvPr id="37890" name="Picture 3" descr="2">
            <a:extLst>
              <a:ext uri="{FF2B5EF4-FFF2-40B4-BE49-F238E27FC236}">
                <a16:creationId xmlns:a16="http://schemas.microsoft.com/office/drawing/2014/main" id="{643F8DF1-A495-2F3F-20CC-C7226F6215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84250" y="2057400"/>
            <a:ext cx="7761288" cy="46355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06DD9955-B14B-3C3C-E678-E5A26A71385F}"/>
              </a:ext>
            </a:extLst>
          </p:cNvPr>
          <p:cNvSpPr>
            <a:spLocks noGrp="1" noChangeArrowheads="1"/>
          </p:cNvSpPr>
          <p:nvPr>
            <p:ph type="title"/>
          </p:nvPr>
        </p:nvSpPr>
        <p:spPr>
          <a:xfrm>
            <a:off x="457200" y="279400"/>
            <a:ext cx="8305800" cy="1676400"/>
          </a:xfrm>
        </p:spPr>
        <p:txBody>
          <a:bodyPr/>
          <a:lstStyle/>
          <a:p>
            <a:pPr eaLnBrk="1" fontAlgn="auto" hangingPunct="1">
              <a:spcAft>
                <a:spcPts val="0"/>
              </a:spcAft>
              <a:defRPr/>
            </a:pPr>
            <a:r>
              <a:rPr lang="en-US" altLang="en-US" sz="4000" dirty="0">
                <a:solidFill>
                  <a:schemeClr val="tx1">
                    <a:lumMod val="85000"/>
                    <a:lumOff val="15000"/>
                  </a:schemeClr>
                </a:solidFill>
              </a:rPr>
              <a:t>Oropharynx examination</a:t>
            </a:r>
          </a:p>
        </p:txBody>
      </p:sp>
      <p:pic>
        <p:nvPicPr>
          <p:cNvPr id="39938" name="Picture 6" descr="ACp">
            <a:extLst>
              <a:ext uri="{FF2B5EF4-FFF2-40B4-BE49-F238E27FC236}">
                <a16:creationId xmlns:a16="http://schemas.microsoft.com/office/drawing/2014/main" id="{17826F90-DF4A-5A6D-38DF-AFD89A2DC8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209800"/>
            <a:ext cx="6937375" cy="4368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E6421D25-51B4-3D1B-31EB-51400DF94BA5}"/>
              </a:ext>
            </a:extLst>
          </p:cNvPr>
          <p:cNvSpPr>
            <a:spLocks noGrp="1" noChangeArrowheads="1"/>
          </p:cNvSpPr>
          <p:nvPr>
            <p:ph type="title"/>
          </p:nvPr>
        </p:nvSpPr>
        <p:spPr>
          <a:xfrm>
            <a:off x="914400" y="152400"/>
            <a:ext cx="7924800" cy="1187450"/>
          </a:xfrm>
        </p:spPr>
        <p:txBody>
          <a:bodyPr/>
          <a:lstStyle/>
          <a:p>
            <a:pPr eaLnBrk="1" fontAlgn="auto" hangingPunct="1">
              <a:spcAft>
                <a:spcPts val="0"/>
              </a:spcAft>
              <a:defRPr/>
            </a:pPr>
            <a:r>
              <a:rPr lang="en-US" altLang="en-US" sz="4000" dirty="0">
                <a:solidFill>
                  <a:schemeClr val="tx1">
                    <a:lumMod val="85000"/>
                    <a:lumOff val="15000"/>
                  </a:schemeClr>
                </a:solidFill>
              </a:rPr>
              <a:t>Posterior rhinoscopy</a:t>
            </a:r>
            <a:endParaRPr lang="en-GB" altLang="en-US" sz="4000" dirty="0">
              <a:solidFill>
                <a:schemeClr val="tx1">
                  <a:lumMod val="85000"/>
                  <a:lumOff val="15000"/>
                </a:schemeClr>
              </a:solidFill>
            </a:endParaRPr>
          </a:p>
        </p:txBody>
      </p:sp>
      <p:pic>
        <p:nvPicPr>
          <p:cNvPr id="41986" name="Picture 3" descr="3">
            <a:extLst>
              <a:ext uri="{FF2B5EF4-FFF2-40B4-BE49-F238E27FC236}">
                <a16:creationId xmlns:a16="http://schemas.microsoft.com/office/drawing/2014/main" id="{E493EB0E-A67B-2D4E-8719-F4897C9697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546225"/>
            <a:ext cx="5715000" cy="47148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5084B53F-1E29-31D0-F373-CB42CA43DEAA}"/>
              </a:ext>
            </a:extLst>
          </p:cNvPr>
          <p:cNvSpPr>
            <a:spLocks noGrp="1" noChangeArrowheads="1"/>
          </p:cNvSpPr>
          <p:nvPr>
            <p:ph type="title"/>
          </p:nvPr>
        </p:nvSpPr>
        <p:spPr>
          <a:xfrm>
            <a:off x="762000" y="228600"/>
            <a:ext cx="8229600" cy="1187450"/>
          </a:xfrm>
        </p:spPr>
        <p:txBody>
          <a:bodyPr/>
          <a:lstStyle/>
          <a:p>
            <a:pPr eaLnBrk="1" fontAlgn="auto" hangingPunct="1">
              <a:spcAft>
                <a:spcPts val="0"/>
              </a:spcAft>
              <a:defRPr/>
            </a:pPr>
            <a:r>
              <a:rPr lang="en-US" altLang="en-US" sz="3600" dirty="0">
                <a:solidFill>
                  <a:schemeClr val="tx1">
                    <a:lumMod val="85000"/>
                    <a:lumOff val="15000"/>
                  </a:schemeClr>
                </a:solidFill>
              </a:rPr>
              <a:t>Examination of nasal mass</a:t>
            </a:r>
            <a:endParaRPr lang="en-GB" altLang="en-US" sz="36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3A271EAA-20FF-E00E-1876-9287DE976CA7}"/>
              </a:ext>
            </a:extLst>
          </p:cNvPr>
          <p:cNvGraphicFramePr>
            <a:graphicFrameLocks noGrp="1"/>
          </p:cNvGraphicFramePr>
          <p:nvPr>
            <p:ph idx="1"/>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CFDB668-7661-0044-B869-40FB345829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BE82529-509D-DE4E-B286-2FEF060A35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D4DD548-785E-3443-988D-041BD232C5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2084-BB51-3924-4E39-8C0E1B0D99C4}"/>
              </a:ext>
            </a:extLst>
          </p:cNvPr>
          <p:cNvSpPr>
            <a:spLocks noGrp="1"/>
          </p:cNvSpPr>
          <p:nvPr>
            <p:ph type="title"/>
          </p:nvPr>
        </p:nvSpPr>
        <p:spPr/>
        <p:txBody>
          <a:bodyPr/>
          <a:lstStyle/>
          <a:p>
            <a:pPr eaLnBrk="1" hangingPunct="1">
              <a:defRPr/>
            </a:pPr>
            <a:endParaRPr lang="en-US"/>
          </a:p>
        </p:txBody>
      </p:sp>
      <p:sp>
        <p:nvSpPr>
          <p:cNvPr id="17410" name="Content Placeholder 2">
            <a:extLst>
              <a:ext uri="{FF2B5EF4-FFF2-40B4-BE49-F238E27FC236}">
                <a16:creationId xmlns:a16="http://schemas.microsoft.com/office/drawing/2014/main" id="{63B1CE0E-54D7-5B21-6D75-E895C5FE0B88}"/>
              </a:ext>
            </a:extLst>
          </p:cNvPr>
          <p:cNvSpPr>
            <a:spLocks noGrp="1" noChangeArrowheads="1"/>
          </p:cNvSpPr>
          <p:nvPr>
            <p:ph idx="1"/>
          </p:nvPr>
        </p:nvSpPr>
        <p:spPr/>
        <p:txBody>
          <a:bodyPr/>
          <a:lstStyle/>
          <a:p>
            <a:pPr algn="ctr" eaLnBrk="1" hangingPunct="1"/>
            <a:r>
              <a:rPr lang="en-US" altLang="en-US" sz="3600"/>
              <a:t>LADIES AND GENTLEMEN PLEASE RISE FOR THE NATIONAL ANTHEM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CD6753C5-F5BA-D8DF-021A-9E2278F0CE62}"/>
              </a:ext>
            </a:extLst>
          </p:cNvPr>
          <p:cNvSpPr>
            <a:spLocks noGrp="1" noChangeArrowheads="1"/>
          </p:cNvSpPr>
          <p:nvPr>
            <p:ph type="title"/>
          </p:nvPr>
        </p:nvSpPr>
        <p:spPr>
          <a:xfrm>
            <a:off x="0" y="228600"/>
            <a:ext cx="9144000" cy="990600"/>
          </a:xfrm>
        </p:spPr>
        <p:txBody>
          <a:bodyPr/>
          <a:lstStyle/>
          <a:p>
            <a:pPr eaLnBrk="1" fontAlgn="auto" hangingPunct="1">
              <a:spcAft>
                <a:spcPts val="0"/>
              </a:spcAft>
              <a:defRPr/>
            </a:pPr>
            <a:r>
              <a:rPr lang="en-US" altLang="en-US" sz="4000" dirty="0">
                <a:solidFill>
                  <a:schemeClr val="tx1">
                    <a:lumMod val="85000"/>
                    <a:lumOff val="15000"/>
                  </a:schemeClr>
                </a:solidFill>
              </a:rPr>
              <a:t>Probe test</a:t>
            </a:r>
            <a:endParaRPr lang="en-GB" altLang="en-US" sz="4000" dirty="0">
              <a:solidFill>
                <a:schemeClr val="tx1">
                  <a:lumMod val="85000"/>
                  <a:lumOff val="15000"/>
                </a:schemeClr>
              </a:solidFill>
            </a:endParaRPr>
          </a:p>
        </p:txBody>
      </p:sp>
      <p:graphicFrame>
        <p:nvGraphicFramePr>
          <p:cNvPr id="30723" name="Group 3">
            <a:extLst>
              <a:ext uri="{FF2B5EF4-FFF2-40B4-BE49-F238E27FC236}">
                <a16:creationId xmlns:a16="http://schemas.microsoft.com/office/drawing/2014/main" id="{32784139-95E6-298A-F0D1-8BA0053F0FFC}"/>
              </a:ext>
            </a:extLst>
          </p:cNvPr>
          <p:cNvGraphicFramePr>
            <a:graphicFrameLocks noGrp="1"/>
          </p:cNvGraphicFramePr>
          <p:nvPr>
            <p:ph type="tbl" idx="1"/>
          </p:nvPr>
        </p:nvGraphicFramePr>
        <p:xfrm>
          <a:off x="152400" y="1295400"/>
          <a:ext cx="8839200" cy="5364164"/>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41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66FF33"/>
                          </a:solidFill>
                          <a:effectLst/>
                          <a:latin typeface="Arial" charset="0"/>
                        </a:rPr>
                        <a:t>Antrochoanal</a:t>
                      </a:r>
                      <a:r>
                        <a:rPr kumimoji="0" lang="en-US" sz="2800" b="1" i="0" u="none" strike="noStrike" cap="none" normalizeH="0" baseline="0" dirty="0">
                          <a:ln>
                            <a:noFill/>
                          </a:ln>
                          <a:solidFill>
                            <a:srgbClr val="66FF33"/>
                          </a:solidFill>
                          <a:effectLst/>
                          <a:latin typeface="Arial" charset="0"/>
                        </a:rPr>
                        <a:t> polyp</a:t>
                      </a:r>
                      <a:endParaRPr kumimoji="0" lang="en-GB" sz="2800" b="1" i="0" u="none" strike="noStrike" cap="none" normalizeH="0" baseline="0" dirty="0">
                        <a:ln>
                          <a:noFill/>
                        </a:ln>
                        <a:solidFill>
                          <a:srgbClr val="66FF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66FF33"/>
                          </a:solidFill>
                          <a:effectLst/>
                          <a:latin typeface="Arial" charset="0"/>
                        </a:rPr>
                        <a:t>Hypertrophied turbinate</a:t>
                      </a:r>
                      <a:endParaRPr kumimoji="0" lang="en-GB" sz="2800" b="1" i="0" u="none" strike="noStrike" cap="none" normalizeH="0" baseline="0">
                        <a:ln>
                          <a:noFill/>
                        </a:ln>
                        <a:solidFill>
                          <a:srgbClr val="66FF3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41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Insensitive to pain</a:t>
                      </a:r>
                      <a:endParaRPr kumimoji="0" lang="en-GB" sz="28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FFFF"/>
                          </a:solidFill>
                          <a:effectLst/>
                          <a:latin typeface="Arial" charset="0"/>
                        </a:rPr>
                        <a:t>Sensitive</a:t>
                      </a:r>
                      <a:endParaRPr kumimoji="0" lang="en-GB" sz="2800" b="1" i="0" u="none" strike="noStrike" cap="none" normalizeH="0" baseline="0">
                        <a:ln>
                          <a:noFill/>
                        </a:ln>
                        <a:solidFill>
                          <a:srgbClr val="00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9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Probe can be passed all around</a:t>
                      </a:r>
                      <a:endParaRPr kumimoji="0" lang="en-GB" sz="28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FFFF"/>
                          </a:solidFill>
                          <a:effectLst/>
                          <a:latin typeface="Arial" charset="0"/>
                        </a:rPr>
                        <a:t>Cannot be passed</a:t>
                      </a:r>
                      <a:endParaRPr kumimoji="0" lang="en-GB" sz="2800" b="1" i="0" u="none" strike="noStrike" cap="none" normalizeH="0" baseline="0">
                        <a:ln>
                          <a:noFill/>
                        </a:ln>
                        <a:solidFill>
                          <a:srgbClr val="00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41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Mobile</a:t>
                      </a:r>
                      <a:endParaRPr kumimoji="0" lang="en-GB" sz="28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FFFF"/>
                          </a:solidFill>
                          <a:effectLst/>
                          <a:latin typeface="Arial" charset="0"/>
                        </a:rPr>
                        <a:t>Not mobile</a:t>
                      </a:r>
                      <a:endParaRPr kumimoji="0" lang="en-GB" sz="2800" b="1" i="0" u="none" strike="noStrike" cap="none" normalizeH="0" baseline="0" dirty="0">
                        <a:ln>
                          <a:noFill/>
                        </a:ln>
                        <a:solidFill>
                          <a:srgbClr val="00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85B4094B-0855-86F2-0967-CED165CF875E}"/>
              </a:ext>
            </a:extLst>
          </p:cNvPr>
          <p:cNvSpPr>
            <a:spLocks noGrp="1" noChangeArrowheads="1"/>
          </p:cNvSpPr>
          <p:nvPr>
            <p:ph type="title"/>
          </p:nvPr>
        </p:nvSpPr>
        <p:spPr>
          <a:xfrm>
            <a:off x="0" y="301625"/>
            <a:ext cx="9144000" cy="1143000"/>
          </a:xfrm>
        </p:spPr>
        <p:txBody>
          <a:bodyPr/>
          <a:lstStyle/>
          <a:p>
            <a:pPr eaLnBrk="1" fontAlgn="auto" hangingPunct="1">
              <a:spcAft>
                <a:spcPts val="0"/>
              </a:spcAft>
              <a:defRPr/>
            </a:pPr>
            <a:r>
              <a:rPr lang="en-US" altLang="en-US" sz="4000" dirty="0">
                <a:solidFill>
                  <a:schemeClr val="tx1">
                    <a:lumMod val="85000"/>
                    <a:lumOff val="15000"/>
                  </a:schemeClr>
                </a:solidFill>
              </a:rPr>
              <a:t>Why AC polyp goes back?</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2B21963D-5462-96F1-A07F-18FBAA431BA7}"/>
              </a:ext>
            </a:extLst>
          </p:cNvPr>
          <p:cNvGraphicFramePr>
            <a:graphicFrameLocks noGrp="1"/>
          </p:cNvGraphicFramePr>
          <p:nvPr>
            <p:ph idx="1"/>
          </p:nvPr>
        </p:nvGraphicFramePr>
        <p:xfrm>
          <a:off x="228600" y="14478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57FB890-1A39-9742-B30F-A03B03C5C15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4F335BB-C691-2041-BEEC-9890F6C0C90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F8F7852C-87AF-6148-8B21-ED5FB55D22F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21654DF-BAF7-9445-A5C5-5AA465EE44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3AF7C34-4C81-7E42-B8AD-806D7072D79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207F99D7-4405-804C-A64B-7EDD217668D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D6870E7-D90B-FDCA-7B0C-8AFF34939CA9}"/>
              </a:ext>
            </a:extLst>
          </p:cNvPr>
          <p:cNvSpPr>
            <a:spLocks noGrp="1" noChangeArrowheads="1"/>
          </p:cNvSpPr>
          <p:nvPr>
            <p:ph type="title"/>
          </p:nvPr>
        </p:nvSpPr>
        <p:spPr>
          <a:xfrm>
            <a:off x="0" y="228600"/>
            <a:ext cx="9144000" cy="1143000"/>
          </a:xfrm>
        </p:spPr>
        <p:txBody>
          <a:bodyPr/>
          <a:lstStyle/>
          <a:p>
            <a:pPr eaLnBrk="1" fontAlgn="auto" hangingPunct="1">
              <a:spcAft>
                <a:spcPts val="0"/>
              </a:spcAft>
              <a:defRPr/>
            </a:pPr>
            <a:r>
              <a:rPr lang="en-US" altLang="en-US" sz="4000" dirty="0">
                <a:solidFill>
                  <a:schemeClr val="tx1">
                    <a:lumMod val="85000"/>
                    <a:lumOff val="15000"/>
                  </a:schemeClr>
                </a:solidFill>
              </a:rPr>
              <a:t>Differential diagnosis</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CBD96DA0-9AF8-3A37-4990-A9D81C3BA938}"/>
              </a:ext>
            </a:extLst>
          </p:cNvPr>
          <p:cNvGraphicFramePr>
            <a:graphicFrameLocks noGrp="1"/>
          </p:cNvGraphicFramePr>
          <p:nvPr>
            <p:ph idx="1"/>
          </p:nvPr>
        </p:nvGraphicFramePr>
        <p:xfrm>
          <a:off x="838200" y="1447800"/>
          <a:ext cx="7848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1628A2D-BEBD-3645-AB39-72A88801A48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20217C6-D52F-2546-A02A-9DE8C0E9876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5EF8FF26-C092-2E42-86F5-5BAD46368F9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EC9AAD50-5C16-CD46-B093-DF99BC05AA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4518A45-C43B-D440-8C13-FCEBFB4BE79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0486EE76-E155-A948-B48C-89400F4362C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274F489C-B192-C145-89F9-9FAEC8B46C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3D46B20-4281-9D9D-6518-9D87597FF55F}"/>
              </a:ext>
            </a:extLst>
          </p:cNvPr>
          <p:cNvSpPr>
            <a:spLocks noGrp="1" noChangeArrowheads="1"/>
          </p:cNvSpPr>
          <p:nvPr>
            <p:ph type="title"/>
          </p:nvPr>
        </p:nvSpPr>
        <p:spPr>
          <a:xfrm>
            <a:off x="1603375" y="325438"/>
            <a:ext cx="5937250" cy="1187450"/>
          </a:xfrm>
        </p:spPr>
        <p:txBody>
          <a:bodyPr/>
          <a:lstStyle/>
          <a:p>
            <a:pPr eaLnBrk="1" fontAlgn="auto" hangingPunct="1">
              <a:spcAft>
                <a:spcPts val="0"/>
              </a:spcAft>
              <a:defRPr/>
            </a:pPr>
            <a:r>
              <a:rPr lang="en-US" altLang="en-US" sz="4000" dirty="0">
                <a:solidFill>
                  <a:schemeClr val="tx1">
                    <a:lumMod val="85000"/>
                    <a:lumOff val="15000"/>
                  </a:schemeClr>
                </a:solidFill>
              </a:rPr>
              <a:t>Investigations</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A7E6C3E9-01DE-46DA-46C9-01569C68F575}"/>
              </a:ext>
            </a:extLst>
          </p:cNvPr>
          <p:cNvGraphicFramePr>
            <a:graphicFrameLocks noGrp="1"/>
          </p:cNvGraphicFramePr>
          <p:nvPr>
            <p:ph idx="1"/>
          </p:nvPr>
        </p:nvGraphicFramePr>
        <p:xfrm>
          <a:off x="381000" y="16002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8D4B03AE-0758-EEA5-5D57-3A4607CABB32}"/>
              </a:ext>
            </a:extLst>
          </p:cNvPr>
          <p:cNvSpPr>
            <a:spLocks noGrp="1" noChangeArrowheads="1"/>
          </p:cNvSpPr>
          <p:nvPr>
            <p:ph type="title"/>
          </p:nvPr>
        </p:nvSpPr>
        <p:spPr>
          <a:xfrm>
            <a:off x="1603375" y="304800"/>
            <a:ext cx="5937250" cy="1187450"/>
          </a:xfrm>
        </p:spPr>
        <p:txBody>
          <a:bodyPr>
            <a:noAutofit/>
          </a:bodyPr>
          <a:lstStyle/>
          <a:p>
            <a:pPr eaLnBrk="1" fontAlgn="auto" hangingPunct="1">
              <a:spcAft>
                <a:spcPts val="0"/>
              </a:spcAft>
              <a:defRPr/>
            </a:pPr>
            <a:r>
              <a:rPr lang="en-US" altLang="en-US" sz="4000" dirty="0">
                <a:solidFill>
                  <a:schemeClr val="tx1">
                    <a:lumMod val="85000"/>
                    <a:lumOff val="15000"/>
                  </a:schemeClr>
                </a:solidFill>
              </a:rPr>
              <a:t>Diagnostic Nasal Endoscopy</a:t>
            </a:r>
            <a:endParaRPr lang="en-GB" altLang="en-US" sz="4000" dirty="0">
              <a:solidFill>
                <a:schemeClr val="tx1">
                  <a:lumMod val="85000"/>
                  <a:lumOff val="15000"/>
                </a:schemeClr>
              </a:solidFill>
            </a:endParaRPr>
          </a:p>
        </p:txBody>
      </p:sp>
      <p:pic>
        <p:nvPicPr>
          <p:cNvPr id="54274" name="Picture 3" descr="4">
            <a:extLst>
              <a:ext uri="{FF2B5EF4-FFF2-40B4-BE49-F238E27FC236}">
                <a16:creationId xmlns:a16="http://schemas.microsoft.com/office/drawing/2014/main" id="{A76B8411-D40A-1A9D-73A0-40F673ABB1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887538"/>
            <a:ext cx="4800600" cy="467201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4B770A75-49D7-FECC-031B-FBF21460F42D}"/>
              </a:ext>
            </a:extLst>
          </p:cNvPr>
          <p:cNvSpPr>
            <a:spLocks noGrp="1" noChangeArrowheads="1"/>
          </p:cNvSpPr>
          <p:nvPr>
            <p:ph type="title"/>
          </p:nvPr>
        </p:nvSpPr>
        <p:spPr>
          <a:xfrm>
            <a:off x="1028700" y="457200"/>
            <a:ext cx="7086600" cy="1187450"/>
          </a:xfrm>
        </p:spPr>
        <p:txBody>
          <a:bodyPr/>
          <a:lstStyle/>
          <a:p>
            <a:pPr eaLnBrk="1" fontAlgn="auto" hangingPunct="1">
              <a:spcAft>
                <a:spcPts val="0"/>
              </a:spcAft>
              <a:defRPr/>
            </a:pPr>
            <a:r>
              <a:rPr lang="en-US" altLang="en-US" sz="3600" dirty="0">
                <a:solidFill>
                  <a:schemeClr val="tx1">
                    <a:lumMod val="85000"/>
                    <a:lumOff val="15000"/>
                  </a:schemeClr>
                </a:solidFill>
              </a:rPr>
              <a:t>X-ray Paranasal Sinus</a:t>
            </a:r>
            <a:endParaRPr lang="en-GB" altLang="en-US" sz="3600" dirty="0">
              <a:solidFill>
                <a:schemeClr val="tx1">
                  <a:lumMod val="85000"/>
                  <a:lumOff val="15000"/>
                </a:schemeClr>
              </a:solidFill>
            </a:endParaRPr>
          </a:p>
        </p:txBody>
      </p:sp>
      <p:pic>
        <p:nvPicPr>
          <p:cNvPr id="56322" name="Picture 3" descr="5">
            <a:extLst>
              <a:ext uri="{FF2B5EF4-FFF2-40B4-BE49-F238E27FC236}">
                <a16:creationId xmlns:a16="http://schemas.microsoft.com/office/drawing/2014/main" id="{5A821A15-FA17-0371-BB50-FAD548C217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857375"/>
            <a:ext cx="3886200" cy="4470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6751C2EA-9245-AD63-983E-05A4CD278916}"/>
              </a:ext>
            </a:extLst>
          </p:cNvPr>
          <p:cNvSpPr>
            <a:spLocks noGrp="1" noChangeArrowheads="1"/>
          </p:cNvSpPr>
          <p:nvPr>
            <p:ph type="title"/>
          </p:nvPr>
        </p:nvSpPr>
        <p:spPr>
          <a:xfrm>
            <a:off x="1603375" y="228600"/>
            <a:ext cx="7083425" cy="1187450"/>
          </a:xfrm>
        </p:spPr>
        <p:txBody>
          <a:bodyPr/>
          <a:lstStyle/>
          <a:p>
            <a:pPr eaLnBrk="1" fontAlgn="auto" hangingPunct="1">
              <a:spcAft>
                <a:spcPts val="0"/>
              </a:spcAft>
              <a:defRPr/>
            </a:pPr>
            <a:r>
              <a:rPr lang="en-US" altLang="en-US" sz="3600" dirty="0">
                <a:solidFill>
                  <a:schemeClr val="tx1">
                    <a:lumMod val="85000"/>
                    <a:lumOff val="15000"/>
                  </a:schemeClr>
                </a:solidFill>
              </a:rPr>
              <a:t>C.T. scan Paranasal Sinus</a:t>
            </a:r>
            <a:endParaRPr lang="en-GB" altLang="en-US" sz="3600" dirty="0">
              <a:solidFill>
                <a:schemeClr val="tx1">
                  <a:lumMod val="85000"/>
                  <a:lumOff val="15000"/>
                </a:schemeClr>
              </a:solidFill>
            </a:endParaRPr>
          </a:p>
        </p:txBody>
      </p:sp>
      <p:pic>
        <p:nvPicPr>
          <p:cNvPr id="58370" name="Picture 3" descr="5">
            <a:extLst>
              <a:ext uri="{FF2B5EF4-FFF2-40B4-BE49-F238E27FC236}">
                <a16:creationId xmlns:a16="http://schemas.microsoft.com/office/drawing/2014/main" id="{3B84B907-A785-74D1-0B3D-5E47F0CDB3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11338" y="1590675"/>
            <a:ext cx="6113462" cy="505301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a:extLst>
              <a:ext uri="{FF2B5EF4-FFF2-40B4-BE49-F238E27FC236}">
                <a16:creationId xmlns:a16="http://schemas.microsoft.com/office/drawing/2014/main" id="{442A4EEA-BCB4-D6BC-C5B6-C272A9856AE3}"/>
              </a:ext>
            </a:extLst>
          </p:cNvPr>
          <p:cNvSpPr>
            <a:spLocks noGrp="1" noChangeArrowheads="1"/>
          </p:cNvSpPr>
          <p:nvPr>
            <p:ph type="title"/>
          </p:nvPr>
        </p:nvSpPr>
        <p:spPr>
          <a:xfrm>
            <a:off x="1143000" y="228600"/>
            <a:ext cx="7391400" cy="1187450"/>
          </a:xfrm>
        </p:spPr>
        <p:txBody>
          <a:bodyPr/>
          <a:lstStyle/>
          <a:p>
            <a:pPr eaLnBrk="1" fontAlgn="auto" hangingPunct="1">
              <a:spcAft>
                <a:spcPts val="0"/>
              </a:spcAft>
              <a:defRPr/>
            </a:pPr>
            <a:r>
              <a:rPr lang="en-US" altLang="en-US" sz="3600" dirty="0">
                <a:solidFill>
                  <a:schemeClr val="tx1">
                    <a:lumMod val="85000"/>
                    <a:lumOff val="15000"/>
                  </a:schemeClr>
                </a:solidFill>
              </a:rPr>
              <a:t>C.T. scan Paranasal Sinus</a:t>
            </a:r>
          </a:p>
        </p:txBody>
      </p:sp>
      <p:pic>
        <p:nvPicPr>
          <p:cNvPr id="60418" name="Picture 6" descr="polyp 2">
            <a:extLst>
              <a:ext uri="{FF2B5EF4-FFF2-40B4-BE49-F238E27FC236}">
                <a16:creationId xmlns:a16="http://schemas.microsoft.com/office/drawing/2014/main" id="{D5107BED-C233-E5E2-E752-C5D1568739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27200" y="1752600"/>
            <a:ext cx="6097588" cy="4572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58CA1F8D-8795-F442-676D-C5B344F638E2}"/>
              </a:ext>
            </a:extLst>
          </p:cNvPr>
          <p:cNvSpPr>
            <a:spLocks noGrp="1" noChangeArrowheads="1"/>
          </p:cNvSpPr>
          <p:nvPr>
            <p:ph type="title"/>
          </p:nvPr>
        </p:nvSpPr>
        <p:spPr>
          <a:xfrm>
            <a:off x="1603375" y="228600"/>
            <a:ext cx="5937250" cy="1187450"/>
          </a:xfrm>
        </p:spPr>
        <p:txBody>
          <a:bodyPr/>
          <a:lstStyle/>
          <a:p>
            <a:pPr eaLnBrk="1" fontAlgn="auto" hangingPunct="1">
              <a:spcAft>
                <a:spcPts val="0"/>
              </a:spcAft>
              <a:defRPr/>
            </a:pPr>
            <a:r>
              <a:rPr lang="en-US" altLang="en-US" sz="4000" dirty="0">
                <a:solidFill>
                  <a:schemeClr val="tx1">
                    <a:lumMod val="85000"/>
                    <a:lumOff val="15000"/>
                  </a:schemeClr>
                </a:solidFill>
              </a:rPr>
              <a:t>Treatment</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E96999F1-072F-9911-DA4D-F59BD906C32F}"/>
              </a:ext>
            </a:extLst>
          </p:cNvPr>
          <p:cNvGraphicFramePr>
            <a:graphicFrameLocks noGrp="1"/>
          </p:cNvGraphicFramePr>
          <p:nvPr>
            <p:ph idx="1"/>
          </p:nvPr>
        </p:nvGraphicFramePr>
        <p:xfrm>
          <a:off x="304800" y="16002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F1DCC69F-EA85-D388-EC14-F9FB1CF3CF71}"/>
              </a:ext>
            </a:extLst>
          </p:cNvPr>
          <p:cNvSpPr>
            <a:spLocks noGrp="1" noChangeArrowheads="1"/>
          </p:cNvSpPr>
          <p:nvPr>
            <p:ph type="title"/>
          </p:nvPr>
        </p:nvSpPr>
        <p:spPr>
          <a:xfrm>
            <a:off x="0" y="301625"/>
            <a:ext cx="9144000" cy="1143000"/>
          </a:xfrm>
        </p:spPr>
        <p:txBody>
          <a:bodyPr/>
          <a:lstStyle/>
          <a:p>
            <a:pPr eaLnBrk="1" fontAlgn="auto" hangingPunct="1">
              <a:spcAft>
                <a:spcPts val="0"/>
              </a:spcAft>
              <a:defRPr/>
            </a:pPr>
            <a:r>
              <a:rPr lang="en-US" altLang="en-US" sz="4000" dirty="0">
                <a:solidFill>
                  <a:schemeClr val="tx1">
                    <a:lumMod val="85000"/>
                    <a:lumOff val="15000"/>
                  </a:schemeClr>
                </a:solidFill>
              </a:rPr>
              <a:t>How to prevent recurrence</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6F69F028-2BBA-EA6B-06D4-F9EFC7AFC8B4}"/>
              </a:ext>
            </a:extLst>
          </p:cNvPr>
          <p:cNvGraphicFramePr>
            <a:graphicFrameLocks noGrp="1"/>
          </p:cNvGraphicFramePr>
          <p:nvPr>
            <p:ph idx="1"/>
          </p:nvPr>
        </p:nvGraphicFramePr>
        <p:xfrm>
          <a:off x="533400" y="1600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8ED7-BCB7-6F74-5A71-E1BA20F5C6E1}"/>
              </a:ext>
            </a:extLst>
          </p:cNvPr>
          <p:cNvSpPr>
            <a:spLocks noGrp="1"/>
          </p:cNvSpPr>
          <p:nvPr>
            <p:ph type="title"/>
          </p:nvPr>
        </p:nvSpPr>
        <p:spPr/>
        <p:txBody>
          <a:bodyPr/>
          <a:lstStyle/>
          <a:p>
            <a:pPr eaLnBrk="1" hangingPunct="1">
              <a:defRPr/>
            </a:pPr>
            <a:endParaRPr lang="en-US"/>
          </a:p>
        </p:txBody>
      </p:sp>
      <p:pic>
        <p:nvPicPr>
          <p:cNvPr id="5" name="National Anthem.mp4">
            <a:hlinkClick r:id="" action="ppaction://media"/>
            <a:extLst>
              <a:ext uri="{FF2B5EF4-FFF2-40B4-BE49-F238E27FC236}">
                <a16:creationId xmlns:a16="http://schemas.microsoft.com/office/drawing/2014/main" id="{17A3164E-E738-D1E4-0B1B-7000E1EB2FB1}"/>
              </a:ext>
            </a:extLst>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304800" y="152400"/>
            <a:ext cx="8704263" cy="6324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864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354EE96-ADAF-C83C-7FAB-4DDEF8F5D707}"/>
              </a:ext>
            </a:extLst>
          </p:cNvPr>
          <p:cNvSpPr>
            <a:spLocks noGrp="1" noChangeArrowheads="1"/>
          </p:cNvSpPr>
          <p:nvPr>
            <p:ph type="title"/>
          </p:nvPr>
        </p:nvSpPr>
        <p:spPr>
          <a:xfrm>
            <a:off x="228600" y="228600"/>
            <a:ext cx="8534400" cy="1187450"/>
          </a:xfrm>
        </p:spPr>
        <p:txBody>
          <a:bodyPr/>
          <a:lstStyle/>
          <a:p>
            <a:pPr eaLnBrk="1" fontAlgn="auto" hangingPunct="1">
              <a:spcAft>
                <a:spcPts val="0"/>
              </a:spcAft>
              <a:defRPr/>
            </a:pPr>
            <a:r>
              <a:rPr lang="en-US" altLang="en-US" sz="3600" dirty="0">
                <a:solidFill>
                  <a:schemeClr val="tx1">
                    <a:lumMod val="85000"/>
                    <a:lumOff val="15000"/>
                  </a:schemeClr>
                </a:solidFill>
              </a:rPr>
              <a:t>Middle meatal antrostomy</a:t>
            </a:r>
            <a:endParaRPr lang="en-GB" altLang="en-US" sz="3600" dirty="0">
              <a:solidFill>
                <a:schemeClr val="tx1">
                  <a:lumMod val="85000"/>
                  <a:lumOff val="15000"/>
                </a:schemeClr>
              </a:solidFill>
            </a:endParaRPr>
          </a:p>
        </p:txBody>
      </p:sp>
      <p:pic>
        <p:nvPicPr>
          <p:cNvPr id="66562" name="Picture 3" descr="7">
            <a:extLst>
              <a:ext uri="{FF2B5EF4-FFF2-40B4-BE49-F238E27FC236}">
                <a16:creationId xmlns:a16="http://schemas.microsoft.com/office/drawing/2014/main" id="{0D65244D-76D4-9053-61C3-328C941B52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43100" y="1676400"/>
            <a:ext cx="5219700" cy="49847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8C47960B-4927-4AD5-5884-5E3B6E880158}"/>
              </a:ext>
            </a:extLst>
          </p:cNvPr>
          <p:cNvSpPr>
            <a:spLocks noGrp="1" noChangeArrowheads="1"/>
          </p:cNvSpPr>
          <p:nvPr>
            <p:ph type="title"/>
          </p:nvPr>
        </p:nvSpPr>
        <p:spPr>
          <a:xfrm>
            <a:off x="609600" y="304800"/>
            <a:ext cx="7848600" cy="1187450"/>
          </a:xfrm>
        </p:spPr>
        <p:txBody>
          <a:bodyPr>
            <a:normAutofit fontScale="90000"/>
          </a:bodyPr>
          <a:lstStyle/>
          <a:p>
            <a:pPr eaLnBrk="1" fontAlgn="auto" hangingPunct="1">
              <a:spcAft>
                <a:spcPts val="0"/>
              </a:spcAft>
              <a:defRPr/>
            </a:pPr>
            <a:r>
              <a:rPr lang="en-US" altLang="en-US" sz="4000" dirty="0">
                <a:solidFill>
                  <a:schemeClr val="tx1">
                    <a:lumMod val="85000"/>
                    <a:lumOff val="15000"/>
                  </a:schemeClr>
                </a:solidFill>
              </a:rPr>
              <a:t>Caldwell – Luc Operation</a:t>
            </a:r>
            <a:endParaRPr lang="en-GB" altLang="en-US" sz="4000" dirty="0">
              <a:solidFill>
                <a:schemeClr val="tx1">
                  <a:lumMod val="85000"/>
                  <a:lumOff val="15000"/>
                </a:schemeClr>
              </a:solidFill>
            </a:endParaRPr>
          </a:p>
        </p:txBody>
      </p:sp>
      <p:pic>
        <p:nvPicPr>
          <p:cNvPr id="68610" name="Picture 3" descr="Caldwell Luc surgery">
            <a:extLst>
              <a:ext uri="{FF2B5EF4-FFF2-40B4-BE49-F238E27FC236}">
                <a16:creationId xmlns:a16="http://schemas.microsoft.com/office/drawing/2014/main" id="{DDF0B58F-13F8-3FB8-D87B-3A20E8D5A4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739900"/>
            <a:ext cx="5334000" cy="47688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3B9B79-3447-34A7-A6AF-AA2F28FA1442}"/>
              </a:ext>
            </a:extLst>
          </p:cNvPr>
          <p:cNvGraphicFramePr>
            <a:graphicFrameLocks noGrp="1"/>
          </p:cNvGraphicFramePr>
          <p:nvPr>
            <p:ph idx="1"/>
          </p:nvPr>
        </p:nvGraphicFramePr>
        <p:xfrm>
          <a:off x="1295400" y="1143001"/>
          <a:ext cx="62484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DC08DB1D-F1A8-84F1-54BC-354FF1A1BBE6}"/>
              </a:ext>
            </a:extLst>
          </p:cNvPr>
          <p:cNvSpPr>
            <a:spLocks noGrp="1" noChangeArrowheads="1"/>
          </p:cNvSpPr>
          <p:nvPr>
            <p:ph type="ctrTitle"/>
          </p:nvPr>
        </p:nvSpPr>
        <p:spPr>
          <a:xfrm>
            <a:off x="1101725" y="2386013"/>
            <a:ext cx="6940550" cy="1646237"/>
          </a:xfrm>
        </p:spPr>
        <p:txBody>
          <a:bodyPr>
            <a:normAutofit fontScale="90000"/>
          </a:bodyPr>
          <a:lstStyle/>
          <a:p>
            <a:pPr eaLnBrk="1" fontAlgn="auto" hangingPunct="1">
              <a:spcAft>
                <a:spcPts val="0"/>
              </a:spcAft>
              <a:defRPr/>
            </a:pPr>
            <a:r>
              <a:rPr lang="en-US" altLang="en-US" sz="7200"/>
              <a:t>Ethmoid Polyp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D1C3628-988B-3B45-8387-A35064FBE176}"/>
              </a:ext>
            </a:extLst>
          </p:cNvPr>
          <p:cNvSpPr>
            <a:spLocks noGrp="1" noChangeArrowheads="1"/>
          </p:cNvSpPr>
          <p:nvPr>
            <p:ph type="title"/>
          </p:nvPr>
        </p:nvSpPr>
        <p:spPr>
          <a:xfrm>
            <a:off x="1603375" y="346075"/>
            <a:ext cx="6778625" cy="1187450"/>
          </a:xfrm>
        </p:spPr>
        <p:txBody>
          <a:bodyPr/>
          <a:lstStyle/>
          <a:p>
            <a:pPr eaLnBrk="1" fontAlgn="auto" hangingPunct="1">
              <a:spcAft>
                <a:spcPts val="0"/>
              </a:spcAft>
              <a:defRPr/>
            </a:pPr>
            <a:r>
              <a:rPr lang="en-US" altLang="en-US" sz="4000" dirty="0">
                <a:solidFill>
                  <a:schemeClr val="tx1">
                    <a:lumMod val="85000"/>
                    <a:lumOff val="15000"/>
                  </a:schemeClr>
                </a:solidFill>
              </a:rPr>
              <a:t>Clinical Presentation</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D29D046B-5A82-69AA-1613-048D90540570}"/>
              </a:ext>
            </a:extLst>
          </p:cNvPr>
          <p:cNvGraphicFramePr>
            <a:graphicFrameLocks noGrp="1"/>
          </p:cNvGraphicFramePr>
          <p:nvPr>
            <p:ph idx="1"/>
          </p:nvPr>
        </p:nvGraphicFramePr>
        <p:xfrm>
          <a:off x="457200" y="13716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B25D9B73-A683-AF82-09E5-4BC0370538D8}"/>
              </a:ext>
            </a:extLst>
          </p:cNvPr>
          <p:cNvSpPr>
            <a:spLocks noGrp="1" noChangeArrowheads="1"/>
          </p:cNvSpPr>
          <p:nvPr>
            <p:ph type="title"/>
          </p:nvPr>
        </p:nvSpPr>
        <p:spPr>
          <a:xfrm>
            <a:off x="1066800" y="228600"/>
            <a:ext cx="7010400" cy="1371600"/>
          </a:xfrm>
        </p:spPr>
        <p:txBody>
          <a:bodyPr/>
          <a:lstStyle/>
          <a:p>
            <a:pPr eaLnBrk="1" fontAlgn="auto" hangingPunct="1">
              <a:spcAft>
                <a:spcPts val="0"/>
              </a:spcAft>
              <a:defRPr/>
            </a:pPr>
            <a:r>
              <a:rPr lang="en-US" altLang="en-US" sz="3600" dirty="0">
                <a:solidFill>
                  <a:schemeClr val="tx1">
                    <a:lumMod val="85000"/>
                    <a:lumOff val="15000"/>
                  </a:schemeClr>
                </a:solidFill>
              </a:rPr>
              <a:t>Examination</a:t>
            </a:r>
          </a:p>
        </p:txBody>
      </p:sp>
      <p:pic>
        <p:nvPicPr>
          <p:cNvPr id="74754" name="Picture 6" descr="untitled">
            <a:extLst>
              <a:ext uri="{FF2B5EF4-FFF2-40B4-BE49-F238E27FC236}">
                <a16:creationId xmlns:a16="http://schemas.microsoft.com/office/drawing/2014/main" id="{D1D93401-D306-E04D-4D1E-886E4BFB0D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752600"/>
            <a:ext cx="6159500" cy="461803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5E2EBD48-A045-B2E9-2E93-4E9B2A0F39B4}"/>
              </a:ext>
            </a:extLst>
          </p:cNvPr>
          <p:cNvSpPr>
            <a:spLocks noGrp="1" noChangeArrowheads="1"/>
          </p:cNvSpPr>
          <p:nvPr>
            <p:ph type="title"/>
          </p:nvPr>
        </p:nvSpPr>
        <p:spPr>
          <a:xfrm>
            <a:off x="1752600" y="304800"/>
            <a:ext cx="5937250" cy="1187450"/>
          </a:xfrm>
        </p:spPr>
        <p:txBody>
          <a:bodyPr>
            <a:normAutofit fontScale="90000"/>
          </a:bodyPr>
          <a:lstStyle/>
          <a:p>
            <a:pPr eaLnBrk="1" fontAlgn="auto" hangingPunct="1">
              <a:spcAft>
                <a:spcPts val="0"/>
              </a:spcAft>
              <a:defRPr/>
            </a:pPr>
            <a:r>
              <a:rPr lang="en-GB" altLang="en-US" sz="3600" dirty="0">
                <a:solidFill>
                  <a:schemeClr val="tx1">
                    <a:lumMod val="85000"/>
                    <a:lumOff val="15000"/>
                  </a:schemeClr>
                </a:solidFill>
              </a:rPr>
              <a:t>Anterior rhinoscopy</a:t>
            </a:r>
          </a:p>
        </p:txBody>
      </p:sp>
      <p:pic>
        <p:nvPicPr>
          <p:cNvPr id="76802" name="Picture 3" descr="2">
            <a:extLst>
              <a:ext uri="{FF2B5EF4-FFF2-40B4-BE49-F238E27FC236}">
                <a16:creationId xmlns:a16="http://schemas.microsoft.com/office/drawing/2014/main" id="{13DD392E-E44A-D6C3-EEC6-5AF84B228A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46238"/>
            <a:ext cx="5486400" cy="468947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52FC3EE7-7C19-CA7C-F9AC-725EB00EB003}"/>
              </a:ext>
            </a:extLst>
          </p:cNvPr>
          <p:cNvSpPr>
            <a:spLocks noGrp="1" noChangeArrowheads="1"/>
          </p:cNvSpPr>
          <p:nvPr>
            <p:ph type="title"/>
          </p:nvPr>
        </p:nvSpPr>
        <p:spPr>
          <a:xfrm>
            <a:off x="0" y="301625"/>
            <a:ext cx="9144000" cy="1143000"/>
          </a:xfrm>
        </p:spPr>
        <p:txBody>
          <a:bodyPr/>
          <a:lstStyle/>
          <a:p>
            <a:pPr eaLnBrk="1" fontAlgn="auto" hangingPunct="1">
              <a:spcAft>
                <a:spcPts val="0"/>
              </a:spcAft>
              <a:defRPr/>
            </a:pPr>
            <a:r>
              <a:rPr lang="en-US" altLang="en-US" sz="3200" dirty="0">
                <a:solidFill>
                  <a:schemeClr val="tx1">
                    <a:lumMod val="85000"/>
                    <a:lumOff val="15000"/>
                  </a:schemeClr>
                </a:solidFill>
              </a:rPr>
              <a:t>Broadening of nasal bridge </a:t>
            </a:r>
            <a:endParaRPr lang="en-GB" altLang="en-US" sz="3200" dirty="0">
              <a:solidFill>
                <a:schemeClr val="tx1">
                  <a:lumMod val="85000"/>
                  <a:lumOff val="15000"/>
                </a:schemeClr>
              </a:solidFill>
            </a:endParaRPr>
          </a:p>
        </p:txBody>
      </p:sp>
      <p:pic>
        <p:nvPicPr>
          <p:cNvPr id="78850" name="Picture 3" descr="3">
            <a:extLst>
              <a:ext uri="{FF2B5EF4-FFF2-40B4-BE49-F238E27FC236}">
                <a16:creationId xmlns:a16="http://schemas.microsoft.com/office/drawing/2014/main" id="{2A3FA81A-7B64-0627-33A5-AD6FC6F925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752600"/>
            <a:ext cx="4267200" cy="47672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D79E09E2-E1AB-0ECD-76D6-9FBB44D1F6D6}"/>
              </a:ext>
            </a:extLst>
          </p:cNvPr>
          <p:cNvSpPr>
            <a:spLocks noGrp="1" noChangeArrowheads="1"/>
          </p:cNvSpPr>
          <p:nvPr>
            <p:ph type="title"/>
          </p:nvPr>
        </p:nvSpPr>
        <p:spPr>
          <a:xfrm>
            <a:off x="0" y="228600"/>
            <a:ext cx="9144000" cy="1143000"/>
          </a:xfrm>
        </p:spPr>
        <p:txBody>
          <a:bodyPr/>
          <a:lstStyle/>
          <a:p>
            <a:pPr eaLnBrk="1" fontAlgn="auto" hangingPunct="1">
              <a:spcAft>
                <a:spcPts val="0"/>
              </a:spcAft>
              <a:defRPr/>
            </a:pPr>
            <a:r>
              <a:rPr lang="en-US" altLang="en-US" sz="3600" dirty="0">
                <a:solidFill>
                  <a:schemeClr val="tx1">
                    <a:lumMod val="85000"/>
                    <a:lumOff val="15000"/>
                  </a:schemeClr>
                </a:solidFill>
              </a:rPr>
              <a:t>Etiology of ethmoid polyp</a:t>
            </a:r>
            <a:endParaRPr lang="en-GB" altLang="en-US" sz="3600" dirty="0">
              <a:solidFill>
                <a:schemeClr val="tx1">
                  <a:lumMod val="85000"/>
                  <a:lumOff val="15000"/>
                </a:schemeClr>
              </a:solidFill>
            </a:endParaRPr>
          </a:p>
        </p:txBody>
      </p:sp>
      <p:sp>
        <p:nvSpPr>
          <p:cNvPr id="80898" name="Rectangle 3">
            <a:extLst>
              <a:ext uri="{FF2B5EF4-FFF2-40B4-BE49-F238E27FC236}">
                <a16:creationId xmlns:a16="http://schemas.microsoft.com/office/drawing/2014/main" id="{509E7E8A-55CF-7EEF-1A87-73A46542A017}"/>
              </a:ext>
            </a:extLst>
          </p:cNvPr>
          <p:cNvSpPr>
            <a:spLocks noGrp="1" noChangeArrowheads="1"/>
          </p:cNvSpPr>
          <p:nvPr>
            <p:ph idx="1"/>
          </p:nvPr>
        </p:nvSpPr>
        <p:spPr>
          <a:xfrm>
            <a:off x="457200" y="1295400"/>
            <a:ext cx="8458200" cy="5334000"/>
          </a:xfrm>
        </p:spPr>
        <p:txBody>
          <a:bodyPr/>
          <a:lstStyle/>
          <a:p>
            <a:pPr algn="ctr" eaLnBrk="1" hangingPunct="1">
              <a:lnSpc>
                <a:spcPct val="205000"/>
              </a:lnSpc>
              <a:buFontTx/>
              <a:buNone/>
            </a:pPr>
            <a:r>
              <a:rPr lang="en-US" altLang="en-US" sz="19900" b="1"/>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D3FB4F3-5013-DC64-CB71-A2064319D253}"/>
              </a:ext>
            </a:extLst>
          </p:cNvPr>
          <p:cNvSpPr>
            <a:spLocks noGrp="1" noChangeArrowheads="1"/>
          </p:cNvSpPr>
          <p:nvPr>
            <p:ph type="title"/>
          </p:nvPr>
        </p:nvSpPr>
        <p:spPr>
          <a:xfrm>
            <a:off x="838200" y="228600"/>
            <a:ext cx="8153400" cy="1187450"/>
          </a:xfrm>
        </p:spPr>
        <p:txBody>
          <a:bodyPr/>
          <a:lstStyle/>
          <a:p>
            <a:pPr eaLnBrk="1" fontAlgn="auto" hangingPunct="1">
              <a:spcAft>
                <a:spcPts val="0"/>
              </a:spcAft>
              <a:defRPr/>
            </a:pPr>
            <a:r>
              <a:rPr lang="en-US" altLang="en-US" sz="4000" dirty="0">
                <a:solidFill>
                  <a:schemeClr val="tx1">
                    <a:lumMod val="85000"/>
                    <a:lumOff val="15000"/>
                  </a:schemeClr>
                </a:solidFill>
              </a:rPr>
              <a:t>Associated diseases</a:t>
            </a:r>
          </a:p>
        </p:txBody>
      </p:sp>
      <p:graphicFrame>
        <p:nvGraphicFramePr>
          <p:cNvPr id="2" name="Content Placeholder 1">
            <a:extLst>
              <a:ext uri="{FF2B5EF4-FFF2-40B4-BE49-F238E27FC236}">
                <a16:creationId xmlns:a16="http://schemas.microsoft.com/office/drawing/2014/main" id="{E7D539B7-1F96-0274-EA0E-792D1FDA494A}"/>
              </a:ext>
            </a:extLst>
          </p:cNvPr>
          <p:cNvGraphicFramePr>
            <a:graphicFrameLocks noGrp="1"/>
          </p:cNvGraphicFramePr>
          <p:nvPr>
            <p:ph idx="1"/>
          </p:nvPr>
        </p:nvGraphicFramePr>
        <p:xfrm>
          <a:off x="304800" y="14478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9B94872-C3EC-4543-9C75-F1D5A1ED16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DF8C851-7156-8349-8D9E-DD995C9191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C8A6575-EA99-2644-A1D3-EAA90992417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7B504112-1FB3-1A48-907E-E486081A317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B5B5F67-F44A-FA4C-91FF-71F4A8BA93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bject 2">
            <a:extLst>
              <a:ext uri="{FF2B5EF4-FFF2-40B4-BE49-F238E27FC236}">
                <a16:creationId xmlns:a16="http://schemas.microsoft.com/office/drawing/2014/main" id="{E7EFFEEE-905C-BB68-AF96-3E5CCFFD9A06}"/>
              </a:ext>
            </a:extLst>
          </p:cNvPr>
          <p:cNvSpPr>
            <a:spLocks noGrp="1" noChangeArrowheads="1"/>
          </p:cNvSpPr>
          <p:nvPr>
            <p:ph type="title"/>
          </p:nvPr>
        </p:nvSpPr>
        <p:spPr>
          <a:xfrm>
            <a:off x="762000" y="444500"/>
            <a:ext cx="8001000" cy="1185863"/>
          </a:xfrm>
        </p:spPr>
        <p:txBody>
          <a:bodyPr lIns="68580" tIns="2381" rIns="68580" bIns="34290"/>
          <a:lstStyle/>
          <a:p>
            <a:pPr marL="9525" eaLnBrk="1" hangingPunct="1">
              <a:lnSpc>
                <a:spcPct val="102000"/>
              </a:lnSpc>
              <a:spcBef>
                <a:spcPts val="25"/>
              </a:spcBef>
              <a:defRPr/>
            </a:pPr>
            <a:r>
              <a:rPr lang="en-US" altLang="en-US" b="1">
                <a:latin typeface="Arial" panose="020B0604020202020204" pitchFamily="34" charset="0"/>
              </a:rPr>
              <a:t>University Motto, Mission, Vision &amp; Values</a:t>
            </a:r>
          </a:p>
        </p:txBody>
      </p:sp>
      <p:grpSp>
        <p:nvGrpSpPr>
          <p:cNvPr id="19458" name="object 3">
            <a:extLst>
              <a:ext uri="{FF2B5EF4-FFF2-40B4-BE49-F238E27FC236}">
                <a16:creationId xmlns:a16="http://schemas.microsoft.com/office/drawing/2014/main" id="{7C16F831-0C67-E559-7DCA-F6EDAFE2C2F8}"/>
              </a:ext>
            </a:extLst>
          </p:cNvPr>
          <p:cNvGrpSpPr>
            <a:grpSpLocks/>
          </p:cNvGrpSpPr>
          <p:nvPr/>
        </p:nvGrpSpPr>
        <p:grpSpPr bwMode="auto">
          <a:xfrm>
            <a:off x="590550" y="1643063"/>
            <a:ext cx="8001000" cy="4583112"/>
            <a:chOff x="2413000" y="1587500"/>
            <a:chExt cx="6375400" cy="4842510"/>
          </a:xfrm>
        </p:grpSpPr>
        <p:sp>
          <p:nvSpPr>
            <p:cNvPr id="3077" name="object 4">
              <a:extLst>
                <a:ext uri="{FF2B5EF4-FFF2-40B4-BE49-F238E27FC236}">
                  <a16:creationId xmlns:a16="http://schemas.microsoft.com/office/drawing/2014/main" id="{D9F5E333-DFA0-4D09-C6D9-42CF084BF8CD}"/>
                </a:ext>
              </a:extLst>
            </p:cNvPr>
            <p:cNvSpPr>
              <a:spLocks/>
            </p:cNvSpPr>
            <p:nvPr/>
          </p:nvSpPr>
          <p:spPr bwMode="auto">
            <a:xfrm>
              <a:off x="2438299" y="1600919"/>
              <a:ext cx="6324802" cy="4803931"/>
            </a:xfrm>
            <a:custGeom>
              <a:avLst/>
              <a:gdLst>
                <a:gd name="T0" fmla="*/ 6324600 w 6324600"/>
                <a:gd name="T1" fmla="*/ 0 h 4804410"/>
                <a:gd name="T2" fmla="*/ 0 w 6324600"/>
                <a:gd name="T3" fmla="*/ 0 h 4804410"/>
                <a:gd name="T4" fmla="*/ 0 w 6324600"/>
                <a:gd name="T5" fmla="*/ 4804283 h 4804410"/>
                <a:gd name="T6" fmla="*/ 6324600 w 6324600"/>
                <a:gd name="T7" fmla="*/ 4804283 h 4804410"/>
                <a:gd name="T8" fmla="*/ 6324600 w 6324600"/>
                <a:gd name="T9" fmla="*/ 0 h 4804410"/>
              </a:gdLst>
              <a:ahLst/>
              <a:cxnLst>
                <a:cxn ang="0">
                  <a:pos x="T0" y="T1"/>
                </a:cxn>
                <a:cxn ang="0">
                  <a:pos x="T2" y="T3"/>
                </a:cxn>
                <a:cxn ang="0">
                  <a:pos x="T4" y="T5"/>
                </a:cxn>
                <a:cxn ang="0">
                  <a:pos x="T6" y="T7"/>
                </a:cxn>
                <a:cxn ang="0">
                  <a:pos x="T8" y="T9"/>
                </a:cxn>
              </a:cxnLst>
              <a:rect l="0" t="0" r="r" b="b"/>
              <a:pathLst>
                <a:path w="6324600" h="4804410">
                  <a:moveTo>
                    <a:pt x="6324600" y="0"/>
                  </a:moveTo>
                  <a:lnTo>
                    <a:pt x="0" y="0"/>
                  </a:lnTo>
                  <a:lnTo>
                    <a:pt x="0" y="4804283"/>
                  </a:lnTo>
                  <a:lnTo>
                    <a:pt x="6324600" y="4804283"/>
                  </a:lnTo>
                  <a:lnTo>
                    <a:pt x="6324600" y="0"/>
                  </a:lnTo>
                  <a:close/>
                </a:path>
              </a:pathLst>
            </a:custGeom>
            <a:solidFill>
              <a:srgbClr val="B6C882"/>
            </a:solidFill>
            <a:ln>
              <a:noFill/>
            </a:ln>
          </p:spPr>
          <p:txBody>
            <a:bodyPr lIns="0" tIns="0" rIns="0" bIns="0"/>
            <a:lstStyle/>
            <a:p>
              <a:pPr>
                <a:defRPr/>
              </a:pPr>
              <a:endParaRPr lang="en-US" sz="1350"/>
            </a:p>
          </p:txBody>
        </p:sp>
        <p:sp>
          <p:nvSpPr>
            <p:cNvPr id="3078" name="object 5">
              <a:extLst>
                <a:ext uri="{FF2B5EF4-FFF2-40B4-BE49-F238E27FC236}">
                  <a16:creationId xmlns:a16="http://schemas.microsoft.com/office/drawing/2014/main" id="{43BB5D89-56CE-13A2-1C9E-86C2FBE84DB8}"/>
                </a:ext>
              </a:extLst>
            </p:cNvPr>
            <p:cNvSpPr>
              <a:spLocks/>
            </p:cNvSpPr>
            <p:nvPr/>
          </p:nvSpPr>
          <p:spPr bwMode="auto">
            <a:xfrm>
              <a:off x="2438299" y="1594209"/>
              <a:ext cx="6324802" cy="4829091"/>
            </a:xfrm>
            <a:custGeom>
              <a:avLst/>
              <a:gdLst>
                <a:gd name="T0" fmla="*/ 0 w 6324600"/>
                <a:gd name="T1" fmla="*/ 0 h 4829810"/>
                <a:gd name="T2" fmla="*/ 0 w 6324600"/>
                <a:gd name="T3" fmla="*/ 4829682 h 4829810"/>
                <a:gd name="T4" fmla="*/ 6324603 w 6324600"/>
                <a:gd name="T5" fmla="*/ 0 h 4829810"/>
                <a:gd name="T6" fmla="*/ 6324603 w 6324600"/>
                <a:gd name="T7" fmla="*/ 4829682 h 4829810"/>
              </a:gdLst>
              <a:ahLst/>
              <a:cxnLst>
                <a:cxn ang="0">
                  <a:pos x="T0" y="T1"/>
                </a:cxn>
                <a:cxn ang="0">
                  <a:pos x="T2" y="T3"/>
                </a:cxn>
                <a:cxn ang="0">
                  <a:pos x="T4" y="T5"/>
                </a:cxn>
                <a:cxn ang="0">
                  <a:pos x="T6" y="T7"/>
                </a:cxn>
              </a:cxnLst>
              <a:rect l="0" t="0" r="r" b="b"/>
              <a:pathLst>
                <a:path w="6324600" h="4829810">
                  <a:moveTo>
                    <a:pt x="0" y="0"/>
                  </a:moveTo>
                  <a:lnTo>
                    <a:pt x="0" y="4829682"/>
                  </a:lnTo>
                </a:path>
                <a:path w="6324600" h="4829810">
                  <a:moveTo>
                    <a:pt x="6324603" y="0"/>
                  </a:moveTo>
                  <a:lnTo>
                    <a:pt x="6324603" y="4829682"/>
                  </a:lnTo>
                </a:path>
              </a:pathLst>
            </a:custGeom>
            <a:noFill/>
            <a:ln w="12700">
              <a:solidFill>
                <a:srgbClr val="FFFFFF"/>
              </a:solidFill>
              <a:round/>
              <a:headEnd/>
              <a:tailEnd/>
            </a:ln>
          </p:spPr>
          <p:txBody>
            <a:bodyPr lIns="0" tIns="0" rIns="0" bIns="0"/>
            <a:lstStyle/>
            <a:p>
              <a:pPr>
                <a:defRPr/>
              </a:pPr>
              <a:endParaRPr lang="en-US" sz="1350"/>
            </a:p>
          </p:txBody>
        </p:sp>
        <p:sp>
          <p:nvSpPr>
            <p:cNvPr id="3079" name="object 6">
              <a:extLst>
                <a:ext uri="{FF2B5EF4-FFF2-40B4-BE49-F238E27FC236}">
                  <a16:creationId xmlns:a16="http://schemas.microsoft.com/office/drawing/2014/main" id="{3C9EC07A-1A1D-0788-0A03-F7F18A14AEA0}"/>
                </a:ext>
              </a:extLst>
            </p:cNvPr>
            <p:cNvSpPr>
              <a:spLocks/>
            </p:cNvSpPr>
            <p:nvPr/>
          </p:nvSpPr>
          <p:spPr bwMode="auto">
            <a:xfrm>
              <a:off x="2431975" y="1594209"/>
              <a:ext cx="6337451" cy="11741"/>
            </a:xfrm>
            <a:custGeom>
              <a:avLst/>
              <a:gdLst>
                <a:gd name="T0" fmla="*/ 0 w 6337300"/>
                <a:gd name="T1" fmla="*/ 0 h 12700"/>
                <a:gd name="T2" fmla="*/ 6337303 w 6337300"/>
                <a:gd name="T3" fmla="*/ 0 h 12700"/>
                <a:gd name="T4" fmla="*/ 6337303 w 6337300"/>
                <a:gd name="T5" fmla="*/ 12700 h 12700"/>
                <a:gd name="T6" fmla="*/ 0 w 6337300"/>
                <a:gd name="T7" fmla="*/ 12700 h 12700"/>
                <a:gd name="T8" fmla="*/ 0 w 6337300"/>
                <a:gd name="T9" fmla="*/ 0 h 12700"/>
              </a:gdLst>
              <a:ahLst/>
              <a:cxnLst>
                <a:cxn ang="0">
                  <a:pos x="T0" y="T1"/>
                </a:cxn>
                <a:cxn ang="0">
                  <a:pos x="T2" y="T3"/>
                </a:cxn>
                <a:cxn ang="0">
                  <a:pos x="T4" y="T5"/>
                </a:cxn>
                <a:cxn ang="0">
                  <a:pos x="T6" y="T7"/>
                </a:cxn>
                <a:cxn ang="0">
                  <a:pos x="T8" y="T9"/>
                </a:cxn>
              </a:cxnLst>
              <a:rect l="0" t="0" r="r" b="b"/>
              <a:pathLst>
                <a:path w="6337300" h="12700">
                  <a:moveTo>
                    <a:pt x="0" y="0"/>
                  </a:moveTo>
                  <a:lnTo>
                    <a:pt x="6337303" y="0"/>
                  </a:lnTo>
                  <a:lnTo>
                    <a:pt x="6337303" y="12700"/>
                  </a:lnTo>
                  <a:lnTo>
                    <a:pt x="0" y="12700"/>
                  </a:lnTo>
                  <a:lnTo>
                    <a:pt x="0" y="0"/>
                  </a:lnTo>
                  <a:close/>
                </a:path>
              </a:pathLst>
            </a:custGeom>
            <a:solidFill>
              <a:srgbClr val="FFFFFF"/>
            </a:solidFill>
            <a:ln>
              <a:noFill/>
            </a:ln>
          </p:spPr>
          <p:txBody>
            <a:bodyPr lIns="0" tIns="0" rIns="0" bIns="0"/>
            <a:lstStyle/>
            <a:p>
              <a:pPr>
                <a:defRPr/>
              </a:pPr>
              <a:endParaRPr lang="en-US" sz="1350"/>
            </a:p>
          </p:txBody>
        </p:sp>
        <p:sp>
          <p:nvSpPr>
            <p:cNvPr id="3080" name="object 7">
              <a:extLst>
                <a:ext uri="{FF2B5EF4-FFF2-40B4-BE49-F238E27FC236}">
                  <a16:creationId xmlns:a16="http://schemas.microsoft.com/office/drawing/2014/main" id="{316041A7-E50F-D99F-4D07-94E2B9036725}"/>
                </a:ext>
              </a:extLst>
            </p:cNvPr>
            <p:cNvSpPr>
              <a:spLocks/>
            </p:cNvSpPr>
            <p:nvPr/>
          </p:nvSpPr>
          <p:spPr bwMode="auto">
            <a:xfrm>
              <a:off x="2431975" y="6404850"/>
              <a:ext cx="6337451" cy="0"/>
            </a:xfrm>
            <a:custGeom>
              <a:avLst/>
              <a:gdLst>
                <a:gd name="T0" fmla="*/ 0 w 6337300"/>
                <a:gd name="T1" fmla="*/ 6337303 w 6337300"/>
              </a:gdLst>
              <a:ahLst/>
              <a:cxnLst>
                <a:cxn ang="0">
                  <a:pos x="T0" y="0"/>
                </a:cxn>
                <a:cxn ang="0">
                  <a:pos x="T1" y="0"/>
                </a:cxn>
              </a:cxnLst>
              <a:rect l="0" t="0" r="r" b="b"/>
              <a:pathLst>
                <a:path w="6337300">
                  <a:moveTo>
                    <a:pt x="0" y="0"/>
                  </a:moveTo>
                  <a:lnTo>
                    <a:pt x="6337303" y="0"/>
                  </a:lnTo>
                </a:path>
              </a:pathLst>
            </a:custGeom>
            <a:noFill/>
            <a:ln w="38100">
              <a:solidFill>
                <a:srgbClr val="FFFFFF"/>
              </a:solidFill>
              <a:round/>
              <a:headEnd/>
              <a:tailEnd/>
            </a:ln>
          </p:spPr>
          <p:txBody>
            <a:bodyPr lIns="0" tIns="0" rIns="0" bIns="0"/>
            <a:lstStyle/>
            <a:p>
              <a:pPr>
                <a:defRPr/>
              </a:pPr>
              <a:endParaRPr lang="en-US" sz="1350"/>
            </a:p>
          </p:txBody>
        </p:sp>
      </p:grpSp>
      <p:sp>
        <p:nvSpPr>
          <p:cNvPr id="19459" name="object 8">
            <a:extLst>
              <a:ext uri="{FF2B5EF4-FFF2-40B4-BE49-F238E27FC236}">
                <a16:creationId xmlns:a16="http://schemas.microsoft.com/office/drawing/2014/main" id="{BA95A46B-A1A4-7E83-754A-2EE9DC469607}"/>
              </a:ext>
            </a:extLst>
          </p:cNvPr>
          <p:cNvSpPr txBox="1">
            <a:spLocks noChangeArrowheads="1"/>
          </p:cNvSpPr>
          <p:nvPr/>
        </p:nvSpPr>
        <p:spPr bwMode="auto">
          <a:xfrm>
            <a:off x="1581150" y="1592263"/>
            <a:ext cx="70104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12700">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a:spcBef>
                <a:spcPts val="75"/>
              </a:spcBef>
            </a:pPr>
            <a:r>
              <a:rPr lang="en-US" altLang="en-US" sz="2400">
                <a:solidFill>
                  <a:srgbClr val="0070C0"/>
                </a:solidFill>
                <a:latin typeface="Arial" panose="020B0604020202020204" pitchFamily="34" charset="0"/>
                <a:cs typeface="Arial" panose="020B0604020202020204" pitchFamily="34" charset="0"/>
              </a:rPr>
              <a:t>Mission Statement</a:t>
            </a:r>
            <a:endParaRPr lang="en-US" altLang="en-US" sz="2400">
              <a:latin typeface="Arial" panose="020B0604020202020204" pitchFamily="34" charset="0"/>
              <a:cs typeface="Arial" panose="020B0604020202020204" pitchFamily="34" charset="0"/>
            </a:endParaRPr>
          </a:p>
          <a:p>
            <a:r>
              <a:rPr lang="en-US" altLang="en-US" sz="2400">
                <a:latin typeface="Arial" panose="020B0604020202020204" pitchFamily="34" charset="0"/>
                <a:cs typeface="Arial" panose="020B0604020202020204" pitchFamily="34" charset="0"/>
              </a:rPr>
              <a:t>To impart evidence-based research-oriented health</a:t>
            </a:r>
          </a:p>
          <a:p>
            <a:pPr>
              <a:spcBef>
                <a:spcPts val="175"/>
              </a:spcBef>
            </a:pPr>
            <a:r>
              <a:rPr lang="en-US" altLang="en-US" sz="2400">
                <a:latin typeface="Arial" panose="020B0604020202020204" pitchFamily="34" charset="0"/>
                <a:cs typeface="Arial" panose="020B0604020202020204" pitchFamily="34" charset="0"/>
              </a:rPr>
              <a:t>professional education, best possible patient care,</a:t>
            </a:r>
          </a:p>
          <a:p>
            <a:pPr>
              <a:spcBef>
                <a:spcPts val="25"/>
              </a:spcBef>
            </a:pPr>
            <a:r>
              <a:rPr lang="en-US" altLang="en-US" sz="2400">
                <a:latin typeface="Arial" panose="020B0604020202020204" pitchFamily="34" charset="0"/>
                <a:cs typeface="Arial" panose="020B0604020202020204" pitchFamily="34" charset="0"/>
              </a:rPr>
              <a:t>mutual respect, ethical practice of healthcare and social  accountability.</a:t>
            </a:r>
          </a:p>
          <a:p>
            <a:pPr>
              <a:spcBef>
                <a:spcPts val="750"/>
              </a:spcBef>
            </a:pPr>
            <a:r>
              <a:rPr lang="en-US" altLang="en-US" sz="2400">
                <a:solidFill>
                  <a:srgbClr val="0070C0"/>
                </a:solidFill>
                <a:latin typeface="Arial" panose="020B0604020202020204" pitchFamily="34" charset="0"/>
                <a:cs typeface="Arial" panose="020B0604020202020204" pitchFamily="34" charset="0"/>
              </a:rPr>
              <a:t>Vision and Values</a:t>
            </a:r>
            <a:endParaRPr lang="en-US" altLang="en-US" sz="2400">
              <a:latin typeface="Arial" panose="020B0604020202020204" pitchFamily="34" charset="0"/>
              <a:cs typeface="Arial" panose="020B0604020202020204" pitchFamily="34" charset="0"/>
            </a:endParaRPr>
          </a:p>
          <a:p>
            <a:pPr>
              <a:spcBef>
                <a:spcPts val="475"/>
              </a:spcBef>
            </a:pPr>
            <a:r>
              <a:rPr lang="en-US" altLang="en-US" sz="2400">
                <a:latin typeface="Arial" panose="020B0604020202020204" pitchFamily="34" charset="0"/>
                <a:cs typeface="Arial" panose="020B0604020202020204" pitchFamily="34" charset="0"/>
              </a:rPr>
              <a:t>Highly recognized and accredited center of excellence in</a:t>
            </a:r>
          </a:p>
          <a:p>
            <a:pPr>
              <a:spcBef>
                <a:spcPts val="138"/>
              </a:spcBef>
            </a:pPr>
            <a:r>
              <a:rPr lang="en-US" altLang="en-US" sz="2400">
                <a:latin typeface="Arial" panose="020B0604020202020204" pitchFamily="34" charset="0"/>
                <a:cs typeface="Arial" panose="020B0604020202020204" pitchFamily="34" charset="0"/>
              </a:rPr>
              <a:t>Medical Education, using evidence-based training  techniques for development of highly competent health professionals, who are lifelong experiential learner and are  socially accountable.</a:t>
            </a:r>
          </a:p>
        </p:txBody>
      </p:sp>
      <p:sp>
        <p:nvSpPr>
          <p:cNvPr id="3076" name="object 9">
            <a:extLst>
              <a:ext uri="{FF2B5EF4-FFF2-40B4-BE49-F238E27FC236}">
                <a16:creationId xmlns:a16="http://schemas.microsoft.com/office/drawing/2014/main" id="{2E4595E4-2CCF-5E89-967A-725705209F64}"/>
              </a:ext>
            </a:extLst>
          </p:cNvPr>
          <p:cNvSpPr>
            <a:spLocks noChangeArrowheads="1"/>
          </p:cNvSpPr>
          <p:nvPr/>
        </p:nvSpPr>
        <p:spPr bwMode="auto">
          <a:xfrm>
            <a:off x="-50800" y="830263"/>
            <a:ext cx="1600200" cy="1662112"/>
          </a:xfrm>
          <a:prstGeom prst="rect">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3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1BB55D98-6E19-CD5D-AA22-3B3D0560588C}"/>
              </a:ext>
            </a:extLst>
          </p:cNvPr>
          <p:cNvSpPr>
            <a:spLocks noGrp="1" noChangeArrowheads="1"/>
          </p:cNvSpPr>
          <p:nvPr>
            <p:ph type="title"/>
          </p:nvPr>
        </p:nvSpPr>
        <p:spPr>
          <a:xfrm>
            <a:off x="1565275" y="304800"/>
            <a:ext cx="6588125" cy="1187450"/>
          </a:xfrm>
        </p:spPr>
        <p:txBody>
          <a:bodyPr/>
          <a:lstStyle/>
          <a:p>
            <a:pPr eaLnBrk="1" fontAlgn="auto" hangingPunct="1">
              <a:spcAft>
                <a:spcPts val="0"/>
              </a:spcAft>
              <a:defRPr/>
            </a:pPr>
            <a:r>
              <a:rPr lang="en-US" altLang="en-US" sz="4000" dirty="0">
                <a:solidFill>
                  <a:schemeClr val="tx1">
                    <a:lumMod val="85000"/>
                    <a:lumOff val="15000"/>
                  </a:schemeClr>
                </a:solidFill>
              </a:rPr>
              <a:t>Investigations</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00EA6F1B-BB95-C16C-2100-2B8B49FAF2A4}"/>
              </a:ext>
            </a:extLst>
          </p:cNvPr>
          <p:cNvGraphicFramePr>
            <a:graphicFrameLocks noGrp="1"/>
          </p:cNvGraphicFramePr>
          <p:nvPr>
            <p:ph idx="1"/>
          </p:nvPr>
        </p:nvGraphicFramePr>
        <p:xfrm>
          <a:off x="381000" y="160020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C74480E-255B-574E-B468-4C11216A365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797CCA5-5A7B-5F4B-B2D5-17B69E952F4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F1F8349C-1A28-164E-A871-8E0C5F7ED98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266BE11-7EAF-0E44-8F27-B8600A9E1A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a:extLst>
              <a:ext uri="{FF2B5EF4-FFF2-40B4-BE49-F238E27FC236}">
                <a16:creationId xmlns:a16="http://schemas.microsoft.com/office/drawing/2014/main" id="{FCC8594B-D5E8-14B2-CD22-C3DE3883C5D9}"/>
              </a:ext>
            </a:extLst>
          </p:cNvPr>
          <p:cNvSpPr>
            <a:spLocks noGrp="1" noChangeArrowheads="1"/>
          </p:cNvSpPr>
          <p:nvPr>
            <p:ph type="title"/>
          </p:nvPr>
        </p:nvSpPr>
        <p:spPr>
          <a:xfrm>
            <a:off x="1603375" y="207963"/>
            <a:ext cx="5937250" cy="1187450"/>
          </a:xfrm>
        </p:spPr>
        <p:txBody>
          <a:bodyPr>
            <a:normAutofit fontScale="90000"/>
          </a:bodyPr>
          <a:lstStyle/>
          <a:p>
            <a:pPr eaLnBrk="1" fontAlgn="auto" hangingPunct="1">
              <a:spcAft>
                <a:spcPts val="0"/>
              </a:spcAft>
              <a:defRPr/>
            </a:pPr>
            <a:r>
              <a:rPr lang="en-US" altLang="en-US" sz="4800" dirty="0">
                <a:solidFill>
                  <a:schemeClr val="tx1">
                    <a:lumMod val="85000"/>
                    <a:lumOff val="15000"/>
                  </a:schemeClr>
                </a:solidFill>
              </a:rPr>
              <a:t>Diagnostic Nasal Endoscopy</a:t>
            </a:r>
          </a:p>
        </p:txBody>
      </p:sp>
      <p:pic>
        <p:nvPicPr>
          <p:cNvPr id="87042" name="Picture 7" descr="nasal%20polyp">
            <a:extLst>
              <a:ext uri="{FF2B5EF4-FFF2-40B4-BE49-F238E27FC236}">
                <a16:creationId xmlns:a16="http://schemas.microsoft.com/office/drawing/2014/main" id="{9DA54AD3-9D4F-C0FE-BC19-FCA1A83EC72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3600" y="1546225"/>
            <a:ext cx="5486400" cy="47037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0A7717F6-B43E-C69B-8AED-BE66D335E230}"/>
              </a:ext>
            </a:extLst>
          </p:cNvPr>
          <p:cNvSpPr>
            <a:spLocks noGrp="1" noChangeArrowheads="1"/>
          </p:cNvSpPr>
          <p:nvPr>
            <p:ph type="title"/>
          </p:nvPr>
        </p:nvSpPr>
        <p:spPr>
          <a:xfrm>
            <a:off x="1603375" y="228600"/>
            <a:ext cx="5937250" cy="1187450"/>
          </a:xfrm>
        </p:spPr>
        <p:txBody>
          <a:bodyPr>
            <a:normAutofit fontScale="90000"/>
          </a:bodyPr>
          <a:lstStyle/>
          <a:p>
            <a:pPr eaLnBrk="1" fontAlgn="auto" hangingPunct="1">
              <a:spcAft>
                <a:spcPts val="0"/>
              </a:spcAft>
              <a:defRPr/>
            </a:pPr>
            <a:r>
              <a:rPr lang="en-US" altLang="en-US" sz="4800" dirty="0">
                <a:solidFill>
                  <a:schemeClr val="tx1">
                    <a:lumMod val="85000"/>
                    <a:lumOff val="15000"/>
                  </a:schemeClr>
                </a:solidFill>
              </a:rPr>
              <a:t>Diagnostic Nasal Endoscopy</a:t>
            </a:r>
            <a:endParaRPr lang="en-GB" altLang="en-US" sz="4800" dirty="0">
              <a:solidFill>
                <a:schemeClr val="tx1">
                  <a:lumMod val="85000"/>
                  <a:lumOff val="15000"/>
                </a:schemeClr>
              </a:solidFill>
            </a:endParaRPr>
          </a:p>
        </p:txBody>
      </p:sp>
      <p:pic>
        <p:nvPicPr>
          <p:cNvPr id="89090" name="Picture 6" descr="Picture1">
            <a:extLst>
              <a:ext uri="{FF2B5EF4-FFF2-40B4-BE49-F238E27FC236}">
                <a16:creationId xmlns:a16="http://schemas.microsoft.com/office/drawing/2014/main" id="{63F39A9F-223C-5638-26CD-52651856C6A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0" y="1752600"/>
            <a:ext cx="4572000" cy="47244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a:extLst>
              <a:ext uri="{FF2B5EF4-FFF2-40B4-BE49-F238E27FC236}">
                <a16:creationId xmlns:a16="http://schemas.microsoft.com/office/drawing/2014/main" id="{CAA786A4-30A0-70AC-017D-ECB6FA95DCDD}"/>
              </a:ext>
            </a:extLst>
          </p:cNvPr>
          <p:cNvSpPr>
            <a:spLocks noGrp="1" noChangeArrowheads="1"/>
          </p:cNvSpPr>
          <p:nvPr>
            <p:ph type="title"/>
          </p:nvPr>
        </p:nvSpPr>
        <p:spPr>
          <a:xfrm>
            <a:off x="1603375" y="228600"/>
            <a:ext cx="5937250" cy="1187450"/>
          </a:xfrm>
        </p:spPr>
        <p:txBody>
          <a:bodyPr>
            <a:noAutofit/>
          </a:bodyPr>
          <a:lstStyle/>
          <a:p>
            <a:pPr eaLnBrk="1" fontAlgn="auto" hangingPunct="1">
              <a:spcAft>
                <a:spcPts val="0"/>
              </a:spcAft>
              <a:defRPr/>
            </a:pPr>
            <a:r>
              <a:rPr lang="en-US" altLang="en-US" sz="4000" dirty="0">
                <a:solidFill>
                  <a:schemeClr val="tx1">
                    <a:lumMod val="85000"/>
                    <a:lumOff val="15000"/>
                  </a:schemeClr>
                </a:solidFill>
              </a:rPr>
              <a:t>Diagnostic Nasal Endoscopy</a:t>
            </a:r>
          </a:p>
        </p:txBody>
      </p:sp>
      <p:pic>
        <p:nvPicPr>
          <p:cNvPr id="91138" name="Picture 7" descr="Copy (2) of nyelesorrpolip">
            <a:extLst>
              <a:ext uri="{FF2B5EF4-FFF2-40B4-BE49-F238E27FC236}">
                <a16:creationId xmlns:a16="http://schemas.microsoft.com/office/drawing/2014/main" id="{2FB0FF49-02A1-2879-9784-3454A233C24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0" y="1600200"/>
            <a:ext cx="4572000" cy="5029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a:extLst>
              <a:ext uri="{FF2B5EF4-FFF2-40B4-BE49-F238E27FC236}">
                <a16:creationId xmlns:a16="http://schemas.microsoft.com/office/drawing/2014/main" id="{EF8296AC-3ECD-58FA-503F-BC257218402F}"/>
              </a:ext>
            </a:extLst>
          </p:cNvPr>
          <p:cNvSpPr>
            <a:spLocks noGrp="1" noChangeArrowheads="1"/>
          </p:cNvSpPr>
          <p:nvPr>
            <p:ph type="title"/>
          </p:nvPr>
        </p:nvSpPr>
        <p:spPr>
          <a:xfrm>
            <a:off x="1295400" y="152400"/>
            <a:ext cx="6931025" cy="1187450"/>
          </a:xfrm>
        </p:spPr>
        <p:txBody>
          <a:bodyPr/>
          <a:lstStyle/>
          <a:p>
            <a:pPr eaLnBrk="1" fontAlgn="auto" hangingPunct="1">
              <a:spcAft>
                <a:spcPts val="0"/>
              </a:spcAft>
              <a:defRPr/>
            </a:pPr>
            <a:r>
              <a:rPr lang="en-US" altLang="en-US" sz="3600" dirty="0">
                <a:solidFill>
                  <a:schemeClr val="tx1">
                    <a:lumMod val="85000"/>
                    <a:lumOff val="15000"/>
                  </a:schemeClr>
                </a:solidFill>
              </a:rPr>
              <a:t>CT scan Paranasal Sinus</a:t>
            </a:r>
          </a:p>
        </p:txBody>
      </p:sp>
      <p:pic>
        <p:nvPicPr>
          <p:cNvPr id="93186" name="Picture 6" descr="CT scan">
            <a:extLst>
              <a:ext uri="{FF2B5EF4-FFF2-40B4-BE49-F238E27FC236}">
                <a16:creationId xmlns:a16="http://schemas.microsoft.com/office/drawing/2014/main" id="{9B19F357-CFDE-63FC-3548-4BAF232ADA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778000"/>
            <a:ext cx="5562600" cy="463708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670CB15B-11C3-7D8C-6C87-4CDF8AAA94FB}"/>
              </a:ext>
            </a:extLst>
          </p:cNvPr>
          <p:cNvSpPr>
            <a:spLocks noGrp="1" noChangeArrowheads="1"/>
          </p:cNvSpPr>
          <p:nvPr>
            <p:ph type="title"/>
          </p:nvPr>
        </p:nvSpPr>
        <p:spPr>
          <a:xfrm>
            <a:off x="685800" y="228600"/>
            <a:ext cx="7772400" cy="1187450"/>
          </a:xfrm>
        </p:spPr>
        <p:txBody>
          <a:bodyPr/>
          <a:lstStyle/>
          <a:p>
            <a:pPr eaLnBrk="1" fontAlgn="auto" hangingPunct="1">
              <a:spcAft>
                <a:spcPts val="0"/>
              </a:spcAft>
              <a:defRPr/>
            </a:pPr>
            <a:r>
              <a:rPr lang="en-US" altLang="en-US" sz="3600" dirty="0">
                <a:solidFill>
                  <a:schemeClr val="tx1">
                    <a:lumMod val="85000"/>
                    <a:lumOff val="15000"/>
                  </a:schemeClr>
                </a:solidFill>
              </a:rPr>
              <a:t>Non-surgical Treatment</a:t>
            </a:r>
            <a:endParaRPr lang="en-GB" altLang="en-US" sz="3600" dirty="0">
              <a:solidFill>
                <a:schemeClr val="tx1">
                  <a:lumMod val="85000"/>
                  <a:lumOff val="15000"/>
                </a:schemeClr>
              </a:solidFill>
            </a:endParaRPr>
          </a:p>
        </p:txBody>
      </p:sp>
      <p:graphicFrame>
        <p:nvGraphicFramePr>
          <p:cNvPr id="3" name="Content Placeholder 2">
            <a:extLst>
              <a:ext uri="{FF2B5EF4-FFF2-40B4-BE49-F238E27FC236}">
                <a16:creationId xmlns:a16="http://schemas.microsoft.com/office/drawing/2014/main" id="{BC1A0ECD-830B-FDC8-6D11-3192A1F6507A}"/>
              </a:ext>
            </a:extLst>
          </p:cNvPr>
          <p:cNvGraphicFramePr>
            <a:graphicFrameLocks noGrp="1"/>
          </p:cNvGraphicFramePr>
          <p:nvPr>
            <p:ph idx="1"/>
          </p:nvPr>
        </p:nvGraphicFramePr>
        <p:xfrm>
          <a:off x="228600" y="13716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A245F6C-2958-B042-B46F-F5CDD245274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7D3DF94-B1CC-8246-AE22-AE6EF4E908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C5CC638-8804-C341-ABD7-CF42D171F2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F500765-9E58-144F-A9BC-5E983F1BAC2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BC21F61-C8DD-0049-B219-169EAC8B2A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D010-E7A5-4B8B-45EF-2AC0AB5F64FA}"/>
              </a:ext>
            </a:extLst>
          </p:cNvPr>
          <p:cNvSpPr>
            <a:spLocks noGrp="1"/>
          </p:cNvSpPr>
          <p:nvPr>
            <p:ph type="title"/>
          </p:nvPr>
        </p:nvSpPr>
        <p:spPr>
          <a:xfrm>
            <a:off x="762000" y="914400"/>
            <a:ext cx="7543800" cy="1238250"/>
          </a:xfrm>
        </p:spPr>
        <p:txBody>
          <a:bodyPr/>
          <a:lstStyle/>
          <a:p>
            <a:pPr>
              <a:defRPr/>
            </a:pPr>
            <a:r>
              <a:rPr lang="en-US" sz="3600" dirty="0"/>
              <a:t>Medical polypectomy</a:t>
            </a:r>
          </a:p>
        </p:txBody>
      </p:sp>
      <p:sp>
        <p:nvSpPr>
          <p:cNvPr id="128002" name="Content Placeholder 2">
            <a:extLst>
              <a:ext uri="{FF2B5EF4-FFF2-40B4-BE49-F238E27FC236}">
                <a16:creationId xmlns:a16="http://schemas.microsoft.com/office/drawing/2014/main" id="{2510AFFC-29E0-70AA-C1E6-513A9F7B6A27}"/>
              </a:ext>
            </a:extLst>
          </p:cNvPr>
          <p:cNvSpPr>
            <a:spLocks noGrp="1" noChangeArrowheads="1"/>
          </p:cNvSpPr>
          <p:nvPr>
            <p:ph idx="1"/>
          </p:nvPr>
        </p:nvSpPr>
        <p:spPr/>
        <p:txBody>
          <a:bodyPr/>
          <a:lstStyle/>
          <a:p>
            <a:pPr marL="0" indent="0" algn="ctr">
              <a:buFont typeface="Arial" panose="020B0604020202020204" pitchFamily="34" charset="0"/>
              <a:buNone/>
            </a:pPr>
            <a:r>
              <a:rPr lang="en-US" altLang="en-US" sz="960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a:extLst>
              <a:ext uri="{FF2B5EF4-FFF2-40B4-BE49-F238E27FC236}">
                <a16:creationId xmlns:a16="http://schemas.microsoft.com/office/drawing/2014/main" id="{60FBA790-0E1C-5823-7887-1F429453A887}"/>
              </a:ext>
            </a:extLst>
          </p:cNvPr>
          <p:cNvSpPr>
            <a:spLocks noGrp="1" noChangeArrowheads="1"/>
          </p:cNvSpPr>
          <p:nvPr>
            <p:ph type="title"/>
          </p:nvPr>
        </p:nvSpPr>
        <p:spPr>
          <a:xfrm>
            <a:off x="685800" y="228600"/>
            <a:ext cx="8153400" cy="1187450"/>
          </a:xfrm>
        </p:spPr>
        <p:txBody>
          <a:bodyPr/>
          <a:lstStyle/>
          <a:p>
            <a:pPr eaLnBrk="1" fontAlgn="auto" hangingPunct="1">
              <a:spcAft>
                <a:spcPts val="0"/>
              </a:spcAft>
              <a:defRPr/>
            </a:pPr>
            <a:r>
              <a:rPr lang="en-US" altLang="en-US" sz="3600" dirty="0">
                <a:solidFill>
                  <a:schemeClr val="tx1">
                    <a:lumMod val="85000"/>
                    <a:lumOff val="15000"/>
                  </a:schemeClr>
                </a:solidFill>
              </a:rPr>
              <a:t>Pre-steroid vs Post-steroid</a:t>
            </a:r>
          </a:p>
        </p:txBody>
      </p:sp>
      <p:pic>
        <p:nvPicPr>
          <p:cNvPr id="97282" name="Picture 7" descr="pre-steroid">
            <a:extLst>
              <a:ext uri="{FF2B5EF4-FFF2-40B4-BE49-F238E27FC236}">
                <a16:creationId xmlns:a16="http://schemas.microsoft.com/office/drawing/2014/main" id="{A156E4E2-B202-2128-104B-7DB7FF747DA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619"/>
          <a:stretch>
            <a:fillRect/>
          </a:stretch>
        </p:blipFill>
        <p:spPr>
          <a:xfrm>
            <a:off x="0" y="1600200"/>
            <a:ext cx="4495800" cy="5029200"/>
          </a:xfrm>
        </p:spPr>
      </p:pic>
      <p:pic>
        <p:nvPicPr>
          <p:cNvPr id="97283" name="Picture 8" descr="post-steroid">
            <a:extLst>
              <a:ext uri="{FF2B5EF4-FFF2-40B4-BE49-F238E27FC236}">
                <a16:creationId xmlns:a16="http://schemas.microsoft.com/office/drawing/2014/main" id="{6023CBB3-8D8E-775D-8EE7-88D863354E2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52975" y="1600200"/>
            <a:ext cx="4098925" cy="48768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807CBA3A-7509-D8EF-787C-B1AFF6C864FE}"/>
              </a:ext>
            </a:extLst>
          </p:cNvPr>
          <p:cNvSpPr>
            <a:spLocks noGrp="1" noChangeArrowheads="1"/>
          </p:cNvSpPr>
          <p:nvPr>
            <p:ph type="title"/>
          </p:nvPr>
        </p:nvSpPr>
        <p:spPr>
          <a:xfrm>
            <a:off x="1603375" y="209550"/>
            <a:ext cx="6931025" cy="1187450"/>
          </a:xfrm>
        </p:spPr>
        <p:txBody>
          <a:bodyPr/>
          <a:lstStyle/>
          <a:p>
            <a:pPr eaLnBrk="1" fontAlgn="auto" hangingPunct="1">
              <a:spcAft>
                <a:spcPts val="0"/>
              </a:spcAft>
              <a:defRPr/>
            </a:pPr>
            <a:r>
              <a:rPr lang="en-US" altLang="en-US" sz="4000" dirty="0">
                <a:solidFill>
                  <a:schemeClr val="tx1">
                    <a:lumMod val="85000"/>
                    <a:lumOff val="15000"/>
                  </a:schemeClr>
                </a:solidFill>
              </a:rPr>
              <a:t>Surgical Treatment</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7B75D942-2114-A4A1-AC1A-95774CFB27BE}"/>
              </a:ext>
            </a:extLst>
          </p:cNvPr>
          <p:cNvGraphicFramePr>
            <a:graphicFrameLocks noGrp="1"/>
          </p:cNvGraphicFramePr>
          <p:nvPr>
            <p:ph idx="1"/>
          </p:nvPr>
        </p:nvGraphicFramePr>
        <p:xfrm>
          <a:off x="304800" y="13716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54CE2AE-1728-AB47-8BEB-B4EEA8E19D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308EABF-6DEE-A447-A5F3-1F6013DAAFF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E10C022E-EBEE-1C49-915C-CD24F42EA00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86FA3999-6171-374A-BB8A-9DB9E39590B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767B93D5-CFA0-F041-B785-B1342B9917D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4">
            <a:extLst>
              <a:ext uri="{FF2B5EF4-FFF2-40B4-BE49-F238E27FC236}">
                <a16:creationId xmlns:a16="http://schemas.microsoft.com/office/drawing/2014/main" id="{CE44099F-E312-ED09-6CAA-65236DE85E3E}"/>
              </a:ext>
            </a:extLst>
          </p:cNvPr>
          <p:cNvSpPr>
            <a:spLocks noGrp="1" noChangeArrowheads="1"/>
          </p:cNvSpPr>
          <p:nvPr>
            <p:ph type="title"/>
          </p:nvPr>
        </p:nvSpPr>
        <p:spPr>
          <a:xfrm>
            <a:off x="1603375" y="152400"/>
            <a:ext cx="5937250" cy="1187450"/>
          </a:xfrm>
        </p:spPr>
        <p:txBody>
          <a:bodyPr/>
          <a:lstStyle/>
          <a:p>
            <a:pPr eaLnBrk="1" fontAlgn="auto" hangingPunct="1">
              <a:spcAft>
                <a:spcPts val="0"/>
              </a:spcAft>
              <a:defRPr/>
            </a:pPr>
            <a:r>
              <a:rPr lang="en-US" altLang="en-US" sz="4000" dirty="0">
                <a:solidFill>
                  <a:schemeClr val="tx1">
                    <a:lumMod val="85000"/>
                    <a:lumOff val="15000"/>
                  </a:schemeClr>
                </a:solidFill>
              </a:rPr>
              <a:t>F.E.S.S</a:t>
            </a:r>
            <a:r>
              <a:rPr lang="en-US" altLang="en-US" dirty="0">
                <a:solidFill>
                  <a:schemeClr val="tx1">
                    <a:lumMod val="85000"/>
                    <a:lumOff val="15000"/>
                  </a:schemeClr>
                </a:solidFill>
              </a:rPr>
              <a:t>.</a:t>
            </a:r>
          </a:p>
        </p:txBody>
      </p:sp>
      <p:pic>
        <p:nvPicPr>
          <p:cNvPr id="101378" name="Picture 6" descr="images-image_popup-ww5r243s">
            <a:extLst>
              <a:ext uri="{FF2B5EF4-FFF2-40B4-BE49-F238E27FC236}">
                <a16:creationId xmlns:a16="http://schemas.microsoft.com/office/drawing/2014/main" id="{FD51DD09-83C8-8922-A288-45400AA5FB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752600"/>
            <a:ext cx="5373688" cy="48434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bject 2">
            <a:extLst>
              <a:ext uri="{FF2B5EF4-FFF2-40B4-BE49-F238E27FC236}">
                <a16:creationId xmlns:a16="http://schemas.microsoft.com/office/drawing/2014/main" id="{B0ACF32F-AB47-FD4E-3341-69BAED86F1D6}"/>
              </a:ext>
            </a:extLst>
          </p:cNvPr>
          <p:cNvSpPr>
            <a:spLocks noGrp="1" noChangeArrowheads="1"/>
          </p:cNvSpPr>
          <p:nvPr>
            <p:ph type="title"/>
          </p:nvPr>
        </p:nvSpPr>
        <p:spPr>
          <a:xfrm>
            <a:off x="914400" y="533400"/>
            <a:ext cx="8001000" cy="900113"/>
          </a:xfrm>
        </p:spPr>
        <p:txBody>
          <a:bodyPr lIns="68580" tIns="2381" rIns="68580" bIns="34290"/>
          <a:lstStyle/>
          <a:p>
            <a:pPr marL="9525" eaLnBrk="1" hangingPunct="1">
              <a:lnSpc>
                <a:spcPct val="102000"/>
              </a:lnSpc>
              <a:spcBef>
                <a:spcPts val="25"/>
              </a:spcBef>
              <a:defRPr/>
            </a:pPr>
            <a:r>
              <a:rPr lang="en-US" altLang="en-US">
                <a:latin typeface="Arial" panose="020B0604020202020204" pitchFamily="34" charset="0"/>
              </a:rPr>
              <a:t>Prof Umar Model Of Integrated  Lecture</a:t>
            </a:r>
          </a:p>
        </p:txBody>
      </p:sp>
      <p:sp>
        <p:nvSpPr>
          <p:cNvPr id="6146" name="object 3">
            <a:extLst>
              <a:ext uri="{FF2B5EF4-FFF2-40B4-BE49-F238E27FC236}">
                <a16:creationId xmlns:a16="http://schemas.microsoft.com/office/drawing/2014/main" id="{2ADCB124-739D-C7B0-5EB8-2D20D7905BC7}"/>
              </a:ext>
            </a:extLst>
          </p:cNvPr>
          <p:cNvSpPr>
            <a:spLocks noChangeArrowheads="1"/>
          </p:cNvSpPr>
          <p:nvPr/>
        </p:nvSpPr>
        <p:spPr bwMode="auto">
          <a:xfrm>
            <a:off x="1143000" y="1943100"/>
            <a:ext cx="6934200" cy="4381500"/>
          </a:xfrm>
          <a:prstGeom prst="rect">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35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a:extLst>
              <a:ext uri="{FF2B5EF4-FFF2-40B4-BE49-F238E27FC236}">
                <a16:creationId xmlns:a16="http://schemas.microsoft.com/office/drawing/2014/main" id="{3A14FA71-1837-C371-7F9B-6F248BF5AEE6}"/>
              </a:ext>
            </a:extLst>
          </p:cNvPr>
          <p:cNvSpPr>
            <a:spLocks noGrp="1" noChangeArrowheads="1"/>
          </p:cNvSpPr>
          <p:nvPr>
            <p:ph type="title"/>
          </p:nvPr>
        </p:nvSpPr>
        <p:spPr>
          <a:xfrm>
            <a:off x="1603375" y="381000"/>
            <a:ext cx="5937250" cy="1187450"/>
          </a:xfrm>
        </p:spPr>
        <p:txBody>
          <a:bodyPr/>
          <a:lstStyle/>
          <a:p>
            <a:pPr eaLnBrk="1" fontAlgn="auto" hangingPunct="1">
              <a:spcAft>
                <a:spcPts val="0"/>
              </a:spcAft>
              <a:defRPr/>
            </a:pPr>
            <a:r>
              <a:rPr lang="en-US" altLang="en-US" sz="4000" dirty="0">
                <a:solidFill>
                  <a:schemeClr val="tx1">
                    <a:lumMod val="85000"/>
                    <a:lumOff val="15000"/>
                  </a:schemeClr>
                </a:solidFill>
              </a:rPr>
              <a:t>F.E.S.S. instruments</a:t>
            </a:r>
          </a:p>
        </p:txBody>
      </p:sp>
      <p:pic>
        <p:nvPicPr>
          <p:cNvPr id="103426" name="Picture 6" descr="endoscopy_sinus_surgery_instruments">
            <a:extLst>
              <a:ext uri="{FF2B5EF4-FFF2-40B4-BE49-F238E27FC236}">
                <a16:creationId xmlns:a16="http://schemas.microsoft.com/office/drawing/2014/main" id="{CC833C7C-862B-1D1B-7C17-9C094BFA8F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906588"/>
            <a:ext cx="4648200" cy="46482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a:extLst>
              <a:ext uri="{FF2B5EF4-FFF2-40B4-BE49-F238E27FC236}">
                <a16:creationId xmlns:a16="http://schemas.microsoft.com/office/drawing/2014/main" id="{93A2A244-0D3C-0042-BD80-D79E9A9167D5}"/>
              </a:ext>
            </a:extLst>
          </p:cNvPr>
          <p:cNvSpPr>
            <a:spLocks noGrp="1" noChangeArrowheads="1"/>
          </p:cNvSpPr>
          <p:nvPr>
            <p:ph type="title"/>
          </p:nvPr>
        </p:nvSpPr>
        <p:spPr>
          <a:xfrm>
            <a:off x="685800" y="304800"/>
            <a:ext cx="7696200" cy="1187450"/>
          </a:xfrm>
        </p:spPr>
        <p:txBody>
          <a:bodyPr/>
          <a:lstStyle/>
          <a:p>
            <a:pPr eaLnBrk="1" fontAlgn="auto" hangingPunct="1">
              <a:spcAft>
                <a:spcPts val="0"/>
              </a:spcAft>
              <a:defRPr/>
            </a:pPr>
            <a:r>
              <a:rPr lang="en-US" altLang="en-US" sz="4000" dirty="0">
                <a:solidFill>
                  <a:schemeClr val="tx1">
                    <a:lumMod val="85000"/>
                    <a:lumOff val="15000"/>
                  </a:schemeClr>
                </a:solidFill>
              </a:rPr>
              <a:t>F.E.S.S. with navigation</a:t>
            </a:r>
          </a:p>
        </p:txBody>
      </p:sp>
      <p:pic>
        <p:nvPicPr>
          <p:cNvPr id="105474" name="Picture 6" descr="Picture5">
            <a:extLst>
              <a:ext uri="{FF2B5EF4-FFF2-40B4-BE49-F238E27FC236}">
                <a16:creationId xmlns:a16="http://schemas.microsoft.com/office/drawing/2014/main" id="{D4E95516-8336-6B45-C066-9CA33B1419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981200"/>
            <a:ext cx="5949950" cy="43053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a:extLst>
              <a:ext uri="{FF2B5EF4-FFF2-40B4-BE49-F238E27FC236}">
                <a16:creationId xmlns:a16="http://schemas.microsoft.com/office/drawing/2014/main" id="{A6585412-9E72-DF94-A478-1D7D28E2B2CE}"/>
              </a:ext>
            </a:extLst>
          </p:cNvPr>
          <p:cNvSpPr>
            <a:spLocks noGrp="1" noChangeArrowheads="1"/>
          </p:cNvSpPr>
          <p:nvPr>
            <p:ph type="title"/>
          </p:nvPr>
        </p:nvSpPr>
        <p:spPr>
          <a:xfrm>
            <a:off x="1828800" y="381000"/>
            <a:ext cx="5937250" cy="1187450"/>
          </a:xfrm>
        </p:spPr>
        <p:txBody>
          <a:bodyPr/>
          <a:lstStyle/>
          <a:p>
            <a:pPr eaLnBrk="1" fontAlgn="auto" hangingPunct="1">
              <a:spcAft>
                <a:spcPts val="0"/>
              </a:spcAft>
              <a:defRPr/>
            </a:pPr>
            <a:r>
              <a:rPr lang="en-US" altLang="en-US" sz="4000" dirty="0">
                <a:solidFill>
                  <a:schemeClr val="tx1">
                    <a:lumMod val="85000"/>
                    <a:lumOff val="15000"/>
                  </a:schemeClr>
                </a:solidFill>
              </a:rPr>
              <a:t>Micro-</a:t>
            </a:r>
            <a:r>
              <a:rPr lang="en-US" altLang="en-US" sz="4000" dirty="0" err="1">
                <a:solidFill>
                  <a:schemeClr val="tx1">
                    <a:lumMod val="85000"/>
                    <a:lumOff val="15000"/>
                  </a:schemeClr>
                </a:solidFill>
              </a:rPr>
              <a:t>debrider</a:t>
            </a:r>
            <a:endParaRPr lang="en-US" altLang="en-US" sz="4000" dirty="0">
              <a:solidFill>
                <a:schemeClr val="tx1">
                  <a:lumMod val="85000"/>
                  <a:lumOff val="15000"/>
                </a:schemeClr>
              </a:solidFill>
            </a:endParaRPr>
          </a:p>
        </p:txBody>
      </p:sp>
      <p:pic>
        <p:nvPicPr>
          <p:cNvPr id="107522" name="Picture 6" descr="rad5large">
            <a:extLst>
              <a:ext uri="{FF2B5EF4-FFF2-40B4-BE49-F238E27FC236}">
                <a16:creationId xmlns:a16="http://schemas.microsoft.com/office/drawing/2014/main" id="{2987029C-F05B-513F-C278-11E7D87FA6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2057400"/>
            <a:ext cx="6510338" cy="410368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64DA327-C133-4F88-F3ED-439E8F65A6E6}"/>
              </a:ext>
            </a:extLst>
          </p:cNvPr>
          <p:cNvSpPr>
            <a:spLocks noGrp="1" noChangeArrowheads="1"/>
          </p:cNvSpPr>
          <p:nvPr>
            <p:ph type="title"/>
          </p:nvPr>
        </p:nvSpPr>
        <p:spPr>
          <a:xfrm>
            <a:off x="914400" y="228600"/>
            <a:ext cx="7239000" cy="914400"/>
          </a:xfrm>
        </p:spPr>
        <p:txBody>
          <a:bodyPr/>
          <a:lstStyle/>
          <a:p>
            <a:pPr eaLnBrk="1" fontAlgn="auto" hangingPunct="1">
              <a:spcAft>
                <a:spcPts val="0"/>
              </a:spcAft>
              <a:defRPr/>
            </a:pPr>
            <a:r>
              <a:rPr lang="en-US" altLang="en-US" sz="4000" dirty="0">
                <a:solidFill>
                  <a:schemeClr val="tx1">
                    <a:lumMod val="85000"/>
                    <a:lumOff val="15000"/>
                  </a:schemeClr>
                </a:solidFill>
              </a:rPr>
              <a:t>Micro-</a:t>
            </a:r>
            <a:r>
              <a:rPr lang="en-US" altLang="en-US" sz="4000" dirty="0" err="1">
                <a:solidFill>
                  <a:schemeClr val="tx1">
                    <a:lumMod val="85000"/>
                    <a:lumOff val="15000"/>
                  </a:schemeClr>
                </a:solidFill>
              </a:rPr>
              <a:t>debrider</a:t>
            </a:r>
            <a:endParaRPr lang="en-US" altLang="en-US" sz="4000" dirty="0">
              <a:solidFill>
                <a:schemeClr val="tx1">
                  <a:lumMod val="85000"/>
                  <a:lumOff val="15000"/>
                </a:schemeClr>
              </a:solidFill>
            </a:endParaRPr>
          </a:p>
        </p:txBody>
      </p:sp>
      <p:pic>
        <p:nvPicPr>
          <p:cNvPr id="109570" name="Picture 5" descr="micro-debrider">
            <a:extLst>
              <a:ext uri="{FF2B5EF4-FFF2-40B4-BE49-F238E27FC236}">
                <a16:creationId xmlns:a16="http://schemas.microsoft.com/office/drawing/2014/main" id="{A6C61962-70E3-2D12-5EF5-F9A2FF6829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676400"/>
            <a:ext cx="5697538" cy="47291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43081990-6C77-C5FF-E657-1269CBB880FB}"/>
              </a:ext>
            </a:extLst>
          </p:cNvPr>
          <p:cNvSpPr>
            <a:spLocks noGrp="1" noChangeArrowheads="1"/>
          </p:cNvSpPr>
          <p:nvPr>
            <p:ph type="title"/>
          </p:nvPr>
        </p:nvSpPr>
        <p:spPr>
          <a:xfrm>
            <a:off x="0" y="301625"/>
            <a:ext cx="9144000" cy="1143000"/>
          </a:xfrm>
        </p:spPr>
        <p:txBody>
          <a:bodyPr/>
          <a:lstStyle/>
          <a:p>
            <a:pPr eaLnBrk="1" fontAlgn="auto" hangingPunct="1">
              <a:spcAft>
                <a:spcPts val="0"/>
              </a:spcAft>
              <a:defRPr/>
            </a:pPr>
            <a:r>
              <a:rPr lang="en-US" altLang="en-US" sz="3600" dirty="0">
                <a:solidFill>
                  <a:schemeClr val="tx1">
                    <a:lumMod val="85000"/>
                    <a:lumOff val="15000"/>
                  </a:schemeClr>
                </a:solidFill>
              </a:rPr>
              <a:t>How to prevent recurrence</a:t>
            </a:r>
            <a:endParaRPr lang="en-GB" altLang="en-US" sz="36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5781CDB9-C537-39A2-39A9-6DC60A38DF43}"/>
              </a:ext>
            </a:extLst>
          </p:cNvPr>
          <p:cNvGraphicFramePr>
            <a:graphicFrameLocks noGrp="1"/>
          </p:cNvGraphicFramePr>
          <p:nvPr>
            <p:ph idx="1"/>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7A6DB0A9-5D4A-D562-988D-B1F548353830}"/>
              </a:ext>
            </a:extLst>
          </p:cNvPr>
          <p:cNvSpPr>
            <a:spLocks noGrp="1" noChangeArrowheads="1"/>
          </p:cNvSpPr>
          <p:nvPr>
            <p:ph type="title"/>
          </p:nvPr>
        </p:nvSpPr>
        <p:spPr>
          <a:xfrm>
            <a:off x="1603375" y="260350"/>
            <a:ext cx="6931025" cy="1187450"/>
          </a:xfrm>
        </p:spPr>
        <p:txBody>
          <a:bodyPr/>
          <a:lstStyle/>
          <a:p>
            <a:pPr eaLnBrk="1" fontAlgn="auto" hangingPunct="1">
              <a:spcAft>
                <a:spcPts val="0"/>
              </a:spcAft>
              <a:defRPr/>
            </a:pPr>
            <a:r>
              <a:rPr lang="en-US" altLang="en-US" sz="4000" dirty="0">
                <a:solidFill>
                  <a:schemeClr val="tx1">
                    <a:lumMod val="85000"/>
                    <a:lumOff val="15000"/>
                  </a:schemeClr>
                </a:solidFill>
              </a:rPr>
              <a:t>Bilateral FESS cavities</a:t>
            </a:r>
            <a:endParaRPr lang="en-GB" altLang="en-US" sz="4000" dirty="0">
              <a:solidFill>
                <a:schemeClr val="tx1">
                  <a:lumMod val="85000"/>
                  <a:lumOff val="15000"/>
                </a:schemeClr>
              </a:solidFill>
            </a:endParaRPr>
          </a:p>
        </p:txBody>
      </p:sp>
      <p:pic>
        <p:nvPicPr>
          <p:cNvPr id="113666" name="Picture 3" descr="Picture2">
            <a:extLst>
              <a:ext uri="{FF2B5EF4-FFF2-40B4-BE49-F238E27FC236}">
                <a16:creationId xmlns:a16="http://schemas.microsoft.com/office/drawing/2014/main" id="{D6413627-DE9B-E33F-B976-7DA2D421F65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0" y="1568450"/>
            <a:ext cx="4572000" cy="50292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7CF7B0EC-2602-13F9-EC0C-534D99A37B9D}"/>
              </a:ext>
            </a:extLst>
          </p:cNvPr>
          <p:cNvSpPr>
            <a:spLocks noGrp="1" noChangeArrowheads="1"/>
          </p:cNvSpPr>
          <p:nvPr>
            <p:ph type="title"/>
          </p:nvPr>
        </p:nvSpPr>
        <p:spPr>
          <a:xfrm>
            <a:off x="1603375" y="381000"/>
            <a:ext cx="7007225" cy="1187450"/>
          </a:xfrm>
        </p:spPr>
        <p:txBody>
          <a:bodyPr/>
          <a:lstStyle/>
          <a:p>
            <a:pPr eaLnBrk="1" fontAlgn="auto" hangingPunct="1">
              <a:spcAft>
                <a:spcPts val="0"/>
              </a:spcAft>
              <a:defRPr/>
            </a:pPr>
            <a:r>
              <a:rPr lang="en-US" altLang="en-US" sz="4000" dirty="0">
                <a:solidFill>
                  <a:schemeClr val="tx1">
                    <a:lumMod val="85000"/>
                    <a:lumOff val="15000"/>
                  </a:schemeClr>
                </a:solidFill>
              </a:rPr>
              <a:t>Post FESS CT scan</a:t>
            </a:r>
            <a:endParaRPr lang="en-GB" altLang="en-US" sz="4000" dirty="0">
              <a:solidFill>
                <a:schemeClr val="tx1">
                  <a:lumMod val="85000"/>
                  <a:lumOff val="15000"/>
                </a:schemeClr>
              </a:solidFill>
            </a:endParaRPr>
          </a:p>
        </p:txBody>
      </p:sp>
      <p:pic>
        <p:nvPicPr>
          <p:cNvPr id="115714" name="Picture 3" descr="7">
            <a:extLst>
              <a:ext uri="{FF2B5EF4-FFF2-40B4-BE49-F238E27FC236}">
                <a16:creationId xmlns:a16="http://schemas.microsoft.com/office/drawing/2014/main" id="{F86F84C7-A8C5-2F6E-8215-63E5AADA51E2}"/>
              </a:ext>
            </a:extLst>
          </p:cNvPr>
          <p:cNvPicPr>
            <a:picLocks noGrp="1" noChangeAspect="1" noChangeArrowheads="1"/>
          </p:cNvPicPr>
          <p:nvPr>
            <p:ph idx="1"/>
          </p:nvPr>
        </p:nvPicPr>
        <p:blipFill>
          <a:blip r:embed="rId3">
            <a:lum bright="42000"/>
            <a:extLst>
              <a:ext uri="{28A0092B-C50C-407E-A947-70E740481C1C}">
                <a14:useLocalDpi xmlns:a14="http://schemas.microsoft.com/office/drawing/2010/main" val="0"/>
              </a:ext>
            </a:extLst>
          </a:blip>
          <a:srcRect/>
          <a:stretch>
            <a:fillRect/>
          </a:stretch>
        </p:blipFill>
        <p:spPr>
          <a:xfrm>
            <a:off x="2309813" y="1698625"/>
            <a:ext cx="5005387" cy="4549775"/>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13" name="Group 41">
            <a:extLst>
              <a:ext uri="{FF2B5EF4-FFF2-40B4-BE49-F238E27FC236}">
                <a16:creationId xmlns:a16="http://schemas.microsoft.com/office/drawing/2014/main" id="{DC96555D-4EE2-12DC-8EF0-0D926ACD133E}"/>
              </a:ext>
            </a:extLst>
          </p:cNvPr>
          <p:cNvGraphicFramePr>
            <a:graphicFrameLocks noGrp="1"/>
          </p:cNvGraphicFramePr>
          <p:nvPr>
            <p:ph idx="4294967295"/>
          </p:nvPr>
        </p:nvGraphicFramePr>
        <p:xfrm>
          <a:off x="266700" y="228600"/>
          <a:ext cx="8610600" cy="6400804"/>
        </p:xfrm>
        <a:graphic>
          <a:graphicData uri="http://schemas.openxmlformats.org/drawingml/2006/table">
            <a:tbl>
              <a:tblPr/>
              <a:tblGrid>
                <a:gridCol w="5262563">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66FF33"/>
                          </a:solidFill>
                          <a:effectLst/>
                          <a:latin typeface="Arial" charset="0"/>
                        </a:rPr>
                        <a:t>Antrochoanal polyp</a:t>
                      </a:r>
                      <a:endParaRPr kumimoji="0" lang="en-GB" sz="3200" b="1" i="0" u="none" strike="noStrike" cap="none" normalizeH="0" baseline="0">
                        <a:ln>
                          <a:noFill/>
                        </a:ln>
                        <a:solidFill>
                          <a:srgbClr val="66FF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66FF33"/>
                          </a:solidFill>
                          <a:effectLst/>
                          <a:latin typeface="Arial" charset="0"/>
                        </a:rPr>
                        <a:t>Ethmoid polyp</a:t>
                      </a:r>
                      <a:endParaRPr kumimoji="0" lang="en-GB" sz="3200" b="1" i="0" u="none" strike="noStrike" cap="none" normalizeH="0" baseline="0">
                        <a:ln>
                          <a:noFill/>
                        </a:ln>
                        <a:solidFill>
                          <a:srgbClr val="66FF3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Seen in </a:t>
                      </a:r>
                      <a:r>
                        <a:rPr kumimoji="0" lang="en-US" sz="2800" b="1" i="0" u="none" strike="noStrike" cap="none" normalizeH="0" baseline="0">
                          <a:ln>
                            <a:noFill/>
                          </a:ln>
                          <a:solidFill>
                            <a:schemeClr val="folHlink"/>
                          </a:solidFill>
                          <a:effectLst/>
                          <a:latin typeface="Arial" charset="0"/>
                        </a:rPr>
                        <a:t>a</a:t>
                      </a:r>
                      <a:r>
                        <a:rPr kumimoji="0" lang="en-US" sz="2800" b="0" i="0" u="none" strike="noStrike" cap="none" normalizeH="0" baseline="0">
                          <a:ln>
                            <a:noFill/>
                          </a:ln>
                          <a:solidFill>
                            <a:schemeClr val="tx1"/>
                          </a:solidFill>
                          <a:effectLst/>
                          <a:latin typeface="Arial" charset="0"/>
                        </a:rPr>
                        <a:t>dolescents &amp; </a:t>
                      </a:r>
                      <a:r>
                        <a:rPr kumimoji="0" lang="en-US" sz="2800" b="1" i="0" u="none" strike="noStrike" cap="none" normalizeH="0" baseline="0">
                          <a:ln>
                            <a:noFill/>
                          </a:ln>
                          <a:solidFill>
                            <a:schemeClr val="folHlink"/>
                          </a:solidFill>
                          <a:effectLst/>
                          <a:latin typeface="Arial" charset="0"/>
                        </a:rPr>
                        <a:t>c</a:t>
                      </a:r>
                      <a:r>
                        <a:rPr kumimoji="0" lang="en-US" sz="2800" b="0" i="0" u="none" strike="noStrike" cap="none" normalizeH="0" baseline="0">
                          <a:ln>
                            <a:noFill/>
                          </a:ln>
                          <a:solidFill>
                            <a:schemeClr val="tx1"/>
                          </a:solidFill>
                          <a:effectLst/>
                          <a:latin typeface="Arial" charset="0"/>
                        </a:rPr>
                        <a:t>hildren</a:t>
                      </a:r>
                      <a:endParaRPr kumimoji="0" lang="en-GB"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Adult</a:t>
                      </a:r>
                      <a:endParaRPr kumimoji="0" lang="en-GB"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3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FFFF"/>
                          </a:solidFill>
                          <a:effectLst/>
                          <a:latin typeface="Arial" charset="0"/>
                        </a:rPr>
                        <a:t>Etiology is infection</a:t>
                      </a:r>
                      <a:endParaRPr kumimoji="0" lang="en-GB" sz="2800" b="0" i="0" u="none" strike="noStrike" cap="none" normalizeH="0" baseline="0">
                        <a:ln>
                          <a:noFill/>
                        </a:ln>
                        <a:solidFill>
                          <a:srgbClr val="00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FFFF"/>
                          </a:solidFill>
                          <a:effectLst/>
                          <a:latin typeface="Arial" charset="0"/>
                        </a:rPr>
                        <a:t>Allergic</a:t>
                      </a:r>
                      <a:endParaRPr kumimoji="0" lang="en-GB" sz="2800" b="0" i="0" u="none" strike="noStrike" cap="none" normalizeH="0" baseline="0" dirty="0">
                        <a:ln>
                          <a:noFill/>
                        </a:ln>
                        <a:solidFill>
                          <a:srgbClr val="00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5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Single</a:t>
                      </a:r>
                      <a:endParaRPr kumimoji="0" lang="en-GB"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Multiple</a:t>
                      </a:r>
                      <a:endParaRPr kumimoji="0" lang="en-GB"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3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FFFF"/>
                          </a:solidFill>
                          <a:effectLst/>
                          <a:latin typeface="Arial" charset="0"/>
                        </a:rPr>
                        <a:t>Unilateral</a:t>
                      </a:r>
                      <a:endParaRPr kumimoji="0" lang="en-GB" sz="2800" b="0" i="0" u="none" strike="noStrike" cap="none" normalizeH="0" baseline="0">
                        <a:ln>
                          <a:noFill/>
                        </a:ln>
                        <a:solidFill>
                          <a:srgbClr val="00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FFFF"/>
                          </a:solidFill>
                          <a:effectLst/>
                          <a:latin typeface="Arial" charset="0"/>
                        </a:rPr>
                        <a:t>Bilateral</a:t>
                      </a:r>
                      <a:endParaRPr kumimoji="0" lang="en-GB" sz="2800" b="0" i="0" u="none" strike="noStrike" cap="none" normalizeH="0" baseline="0">
                        <a:ln>
                          <a:noFill/>
                        </a:ln>
                        <a:solidFill>
                          <a:srgbClr val="00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Shape is tri-lobed (dumbbell)</a:t>
                      </a:r>
                      <a:endParaRPr kumimoji="0" lang="en-GB"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Grape like</a:t>
                      </a:r>
                      <a:endParaRPr kumimoji="0" lang="en-GB"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3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FFFF"/>
                          </a:solidFill>
                          <a:effectLst/>
                          <a:latin typeface="Arial" charset="0"/>
                        </a:rPr>
                        <a:t>Grows backward</a:t>
                      </a:r>
                      <a:endParaRPr kumimoji="0" lang="en-GB" sz="2800" b="0" i="0" u="none" strike="noStrike" cap="none" normalizeH="0" baseline="0">
                        <a:ln>
                          <a:noFill/>
                        </a:ln>
                        <a:solidFill>
                          <a:srgbClr val="00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FFFF"/>
                          </a:solidFill>
                          <a:effectLst/>
                          <a:latin typeface="Arial" charset="0"/>
                        </a:rPr>
                        <a:t>Forward</a:t>
                      </a:r>
                      <a:endParaRPr kumimoji="0" lang="en-GB" sz="2800" b="0" i="0" u="none" strike="noStrike" cap="none" normalizeH="0" baseline="0">
                        <a:ln>
                          <a:noFill/>
                        </a:ln>
                        <a:solidFill>
                          <a:srgbClr val="00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Treatment is surgical</a:t>
                      </a:r>
                      <a:endParaRPr kumimoji="0" lang="en-GB"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Medical + Surgical</a:t>
                      </a:r>
                      <a:endParaRPr kumimoji="0" lang="en-GB"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FFFF"/>
                          </a:solidFill>
                          <a:effectLst/>
                          <a:latin typeface="Arial" charset="0"/>
                        </a:rPr>
                        <a:t>Recurrence is uncommon</a:t>
                      </a:r>
                      <a:endParaRPr kumimoji="0" lang="en-GB" sz="2800" b="0" i="0" u="none" strike="noStrike" cap="none" normalizeH="0" baseline="0">
                        <a:ln>
                          <a:noFill/>
                        </a:ln>
                        <a:solidFill>
                          <a:srgbClr val="00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FFFF"/>
                          </a:solidFill>
                          <a:effectLst/>
                          <a:latin typeface="Arial" charset="0"/>
                        </a:rPr>
                        <a:t>Common</a:t>
                      </a:r>
                      <a:endParaRPr kumimoji="0" lang="en-GB" sz="2800" b="0" i="0" u="none" strike="noStrike" cap="none" normalizeH="0" baseline="0" dirty="0">
                        <a:ln>
                          <a:noFill/>
                        </a:ln>
                        <a:solidFill>
                          <a:srgbClr val="00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E38F-4628-537B-E7AE-57D0C59D596D}"/>
              </a:ext>
            </a:extLst>
          </p:cNvPr>
          <p:cNvSpPr>
            <a:spLocks noGrp="1"/>
          </p:cNvSpPr>
          <p:nvPr>
            <p:ph type="title"/>
          </p:nvPr>
        </p:nvSpPr>
        <p:spPr>
          <a:xfrm>
            <a:off x="1606550" y="319355"/>
            <a:ext cx="5937250" cy="1187450"/>
          </a:xfrm>
        </p:spPr>
        <p:txBody>
          <a:bodyPr>
            <a:normAutofit/>
          </a:bodyPr>
          <a:lstStyle/>
          <a:p>
            <a:r>
              <a:rPr lang="en-US" sz="3600" dirty="0"/>
              <a:t>Biomedical ethics</a:t>
            </a:r>
          </a:p>
        </p:txBody>
      </p:sp>
      <p:sp>
        <p:nvSpPr>
          <p:cNvPr id="3" name="Content Placeholder 2">
            <a:extLst>
              <a:ext uri="{FF2B5EF4-FFF2-40B4-BE49-F238E27FC236}">
                <a16:creationId xmlns:a16="http://schemas.microsoft.com/office/drawing/2014/main" id="{3FA01C3D-91B1-0F77-5FDE-5D9A03CB5561}"/>
              </a:ext>
            </a:extLst>
          </p:cNvPr>
          <p:cNvSpPr>
            <a:spLocks noGrp="1"/>
          </p:cNvSpPr>
          <p:nvPr>
            <p:ph idx="1"/>
          </p:nvPr>
        </p:nvSpPr>
        <p:spPr>
          <a:xfrm>
            <a:off x="1371600" y="1981200"/>
            <a:ext cx="7162800" cy="4343400"/>
          </a:xfrm>
        </p:spPr>
        <p:txBody>
          <a:bodyPr/>
          <a:lstStyle/>
          <a:p>
            <a:r>
              <a:rPr lang="en-GB" sz="2400" b="0" i="0" u="none" strike="noStrike" dirty="0">
                <a:solidFill>
                  <a:schemeClr val="tx1"/>
                </a:solidFill>
                <a:effectLst/>
                <a:latin typeface="-webkit-standard"/>
              </a:rPr>
              <a:t>Biomedical ethics in nasal polyp patients involves autonomy, beneficence, non-maleficence, and justice. Patients must be informed about treatment options and risks to ensure informed consent. </a:t>
            </a:r>
          </a:p>
          <a:p>
            <a:r>
              <a:rPr lang="en-GB" sz="2400" b="0" i="0" u="none" strike="noStrike" dirty="0">
                <a:solidFill>
                  <a:schemeClr val="tx1"/>
                </a:solidFill>
                <a:effectLst/>
                <a:latin typeface="-webkit-standard"/>
              </a:rPr>
              <a:t>Physicians should provide effective care while minimizing harm, avoiding unnecessary procedures, and monitoring for recurrence. </a:t>
            </a:r>
          </a:p>
          <a:p>
            <a:r>
              <a:rPr lang="en-GB" sz="2400" b="0" i="0" u="none" strike="noStrike" dirty="0">
                <a:solidFill>
                  <a:schemeClr val="tx1"/>
                </a:solidFill>
                <a:effectLst/>
                <a:latin typeface="-webkit-standard"/>
              </a:rPr>
              <a:t>Justice requires fair access to treatment and post-care. Ethical concerns include long-term steroid use, surgical risks, and patient-</a:t>
            </a:r>
            <a:r>
              <a:rPr lang="en-GB" sz="2400" b="0" i="0" u="none" strike="noStrike" dirty="0" err="1">
                <a:solidFill>
                  <a:schemeClr val="tx1"/>
                </a:solidFill>
                <a:effectLst/>
                <a:latin typeface="-webkit-standard"/>
              </a:rPr>
              <a:t>centered</a:t>
            </a:r>
            <a:r>
              <a:rPr lang="en-GB" sz="2400" b="0" i="0" u="none" strike="noStrike" dirty="0">
                <a:solidFill>
                  <a:schemeClr val="tx1"/>
                </a:solidFill>
                <a:effectLst/>
                <a:latin typeface="-webkit-standard"/>
              </a:rPr>
              <a:t> decision-making.</a:t>
            </a:r>
            <a:endParaRPr lang="en-US" sz="2400" dirty="0">
              <a:solidFill>
                <a:schemeClr val="tx1"/>
              </a:solidFill>
            </a:endParaRPr>
          </a:p>
        </p:txBody>
      </p:sp>
    </p:spTree>
    <p:extLst>
      <p:ext uri="{BB962C8B-B14F-4D97-AF65-F5344CB8AC3E}">
        <p14:creationId xmlns:p14="http://schemas.microsoft.com/office/powerpoint/2010/main" val="1082177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E472-9A7C-4D85-7746-6D61AA9FAE2D}"/>
              </a:ext>
            </a:extLst>
          </p:cNvPr>
          <p:cNvSpPr>
            <a:spLocks noGrp="1"/>
          </p:cNvSpPr>
          <p:nvPr>
            <p:ph type="title"/>
          </p:nvPr>
        </p:nvSpPr>
        <p:spPr/>
        <p:txBody>
          <a:bodyPr>
            <a:normAutofit/>
          </a:bodyPr>
          <a:lstStyle/>
          <a:p>
            <a:r>
              <a:rPr lang="en-US" sz="3600" dirty="0"/>
              <a:t>Family Medicine</a:t>
            </a:r>
          </a:p>
        </p:txBody>
      </p:sp>
      <p:sp>
        <p:nvSpPr>
          <p:cNvPr id="3" name="Content Placeholder 2">
            <a:extLst>
              <a:ext uri="{FF2B5EF4-FFF2-40B4-BE49-F238E27FC236}">
                <a16:creationId xmlns:a16="http://schemas.microsoft.com/office/drawing/2014/main" id="{BFF1747C-E3D4-C65A-EEF3-0207C1F28406}"/>
              </a:ext>
            </a:extLst>
          </p:cNvPr>
          <p:cNvSpPr>
            <a:spLocks noGrp="1"/>
          </p:cNvSpPr>
          <p:nvPr>
            <p:ph idx="1"/>
          </p:nvPr>
        </p:nvSpPr>
        <p:spPr>
          <a:xfrm>
            <a:off x="1606550" y="2638425"/>
            <a:ext cx="6318250" cy="3686175"/>
          </a:xfrm>
        </p:spPr>
        <p:txBody>
          <a:bodyPr/>
          <a:lstStyle/>
          <a:p>
            <a:r>
              <a:rPr lang="en-GB" sz="2400" b="0" i="0" u="none" strike="noStrike" dirty="0">
                <a:solidFill>
                  <a:schemeClr val="tx1"/>
                </a:solidFill>
                <a:effectLst/>
                <a:latin typeface="-webkit-standard"/>
              </a:rPr>
              <a:t>Family medicine in nasal polyps focuses on early diagnosis, medical management, and patient education. Physicians provide intranasal steroids, monitor recurrence, and coordinate with specialists for severe cases. Preventive care, lifestyle guidance, and managing comorbidities ensure holistic, long-term treatment.</a:t>
            </a:r>
            <a:endParaRPr lang="en-US" sz="2400" dirty="0">
              <a:solidFill>
                <a:schemeClr val="tx1"/>
              </a:solidFill>
            </a:endParaRPr>
          </a:p>
        </p:txBody>
      </p:sp>
    </p:spTree>
    <p:extLst>
      <p:ext uri="{BB962C8B-B14F-4D97-AF65-F5344CB8AC3E}">
        <p14:creationId xmlns:p14="http://schemas.microsoft.com/office/powerpoint/2010/main" val="76011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9E1D0CE-BD18-FD8F-FA0A-293C51DA3C38}"/>
              </a:ext>
            </a:extLst>
          </p:cNvPr>
          <p:cNvSpPr txBox="1">
            <a:spLocks noGrp="1"/>
          </p:cNvSpPr>
          <p:nvPr>
            <p:ph type="title"/>
          </p:nvPr>
        </p:nvSpPr>
        <p:spPr>
          <a:xfrm>
            <a:off x="1752600" y="609600"/>
            <a:ext cx="5060950" cy="773113"/>
          </a:xfrm>
        </p:spPr>
        <p:txBody>
          <a:bodyPr lIns="68580" tIns="9525" rIns="68580" bIns="34290">
            <a:noAutofit/>
          </a:bodyPr>
          <a:lstStyle/>
          <a:p>
            <a:pPr marL="9525" eaLnBrk="1" hangingPunct="1">
              <a:spcBef>
                <a:spcPts val="75"/>
              </a:spcBef>
              <a:defRPr/>
            </a:pPr>
            <a:r>
              <a:rPr lang="en-US" sz="4000" spc="-127" dirty="0">
                <a:latin typeface="Arial" panose="020B0604020202020204" pitchFamily="34" charset="0"/>
              </a:rPr>
              <a:t>Sequence </a:t>
            </a:r>
            <a:r>
              <a:rPr lang="en-US" sz="4000" spc="-15" dirty="0">
                <a:latin typeface="Arial" panose="020B0604020202020204" pitchFamily="34" charset="0"/>
              </a:rPr>
              <a:t>Of</a:t>
            </a:r>
            <a:r>
              <a:rPr lang="en-US" sz="4000" spc="-326" dirty="0">
                <a:latin typeface="Arial" panose="020B0604020202020204" pitchFamily="34" charset="0"/>
              </a:rPr>
              <a:t> </a:t>
            </a:r>
            <a:r>
              <a:rPr lang="en-US" sz="4000" spc="-259" dirty="0">
                <a:latin typeface="Arial" panose="020B0604020202020204" pitchFamily="34" charset="0"/>
              </a:rPr>
              <a:t> LGIS</a:t>
            </a:r>
          </a:p>
        </p:txBody>
      </p:sp>
      <p:graphicFrame>
        <p:nvGraphicFramePr>
          <p:cNvPr id="4" name="Diagram 3">
            <a:extLst>
              <a:ext uri="{FF2B5EF4-FFF2-40B4-BE49-F238E27FC236}">
                <a16:creationId xmlns:a16="http://schemas.microsoft.com/office/drawing/2014/main" id="{D2A3A891-6781-6489-FE05-C717980683E5}"/>
              </a:ext>
            </a:extLst>
          </p:cNvPr>
          <p:cNvGraphicFramePr/>
          <p:nvPr/>
        </p:nvGraphicFramePr>
        <p:xfrm>
          <a:off x="457200" y="2114551"/>
          <a:ext cx="8343900" cy="413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058A-F03C-BA36-564A-08D657D250BB}"/>
              </a:ext>
            </a:extLst>
          </p:cNvPr>
          <p:cNvSpPr>
            <a:spLocks noGrp="1"/>
          </p:cNvSpPr>
          <p:nvPr>
            <p:ph type="title"/>
          </p:nvPr>
        </p:nvSpPr>
        <p:spPr>
          <a:xfrm>
            <a:off x="1143000" y="838200"/>
            <a:ext cx="6400800" cy="1314450"/>
          </a:xfrm>
        </p:spPr>
        <p:txBody>
          <a:bodyPr>
            <a:normAutofit/>
          </a:bodyPr>
          <a:lstStyle/>
          <a:p>
            <a:r>
              <a:rPr lang="en-US" sz="3600" dirty="0"/>
              <a:t>Artificial intelligence</a:t>
            </a:r>
          </a:p>
        </p:txBody>
      </p:sp>
      <p:sp>
        <p:nvSpPr>
          <p:cNvPr id="3" name="Content Placeholder 2">
            <a:extLst>
              <a:ext uri="{FF2B5EF4-FFF2-40B4-BE49-F238E27FC236}">
                <a16:creationId xmlns:a16="http://schemas.microsoft.com/office/drawing/2014/main" id="{D06575A1-5420-8D50-D84B-FB6859905F2D}"/>
              </a:ext>
            </a:extLst>
          </p:cNvPr>
          <p:cNvSpPr>
            <a:spLocks noGrp="1"/>
          </p:cNvSpPr>
          <p:nvPr>
            <p:ph idx="1"/>
          </p:nvPr>
        </p:nvSpPr>
        <p:spPr/>
        <p:txBody>
          <a:bodyPr/>
          <a:lstStyle/>
          <a:p>
            <a:r>
              <a:rPr lang="en-GB" sz="2800" b="0" i="0" u="none" strike="noStrike" dirty="0">
                <a:solidFill>
                  <a:schemeClr val="tx1"/>
                </a:solidFill>
                <a:effectLst/>
                <a:latin typeface="-webkit-standard"/>
              </a:rPr>
              <a:t>AI enhances nasal polyp management through precise diagnosis, treatment prediction, and personalized care. It </a:t>
            </a:r>
            <a:r>
              <a:rPr lang="en-GB" sz="2800" b="0" i="0" u="none" strike="noStrike" dirty="0" err="1">
                <a:solidFill>
                  <a:schemeClr val="tx1"/>
                </a:solidFill>
                <a:effectLst/>
                <a:latin typeface="-webkit-standard"/>
              </a:rPr>
              <a:t>analyzes</a:t>
            </a:r>
            <a:r>
              <a:rPr lang="en-GB" sz="2800" b="0" i="0" u="none" strike="noStrike" dirty="0">
                <a:solidFill>
                  <a:schemeClr val="tx1"/>
                </a:solidFill>
                <a:effectLst/>
                <a:latin typeface="-webkit-standard"/>
              </a:rPr>
              <a:t> imaging, monitors recurrence, and optimizes therapy selection, improving efficiency and outcomes.</a:t>
            </a:r>
            <a:endParaRPr lang="en-US" sz="2800" dirty="0">
              <a:solidFill>
                <a:schemeClr val="tx1"/>
              </a:solidFill>
            </a:endParaRPr>
          </a:p>
        </p:txBody>
      </p:sp>
    </p:spTree>
    <p:extLst>
      <p:ext uri="{BB962C8B-B14F-4D97-AF65-F5344CB8AC3E}">
        <p14:creationId xmlns:p14="http://schemas.microsoft.com/office/powerpoint/2010/main" val="3853656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E2FE-6E0F-A2AA-D137-E6A00634D5BA}"/>
              </a:ext>
            </a:extLst>
          </p:cNvPr>
          <p:cNvSpPr>
            <a:spLocks noGrp="1"/>
          </p:cNvSpPr>
          <p:nvPr>
            <p:ph type="title"/>
          </p:nvPr>
        </p:nvSpPr>
        <p:spPr>
          <a:xfrm>
            <a:off x="1622817" y="228600"/>
            <a:ext cx="5937250" cy="1187450"/>
          </a:xfrm>
        </p:spPr>
        <p:txBody>
          <a:bodyPr>
            <a:normAutofit/>
          </a:bodyPr>
          <a:lstStyle/>
          <a:p>
            <a:r>
              <a:rPr lang="en-US" sz="3600" dirty="0"/>
              <a:t>Research</a:t>
            </a:r>
          </a:p>
        </p:txBody>
      </p:sp>
      <p:sp>
        <p:nvSpPr>
          <p:cNvPr id="3" name="Content Placeholder 2">
            <a:extLst>
              <a:ext uri="{FF2B5EF4-FFF2-40B4-BE49-F238E27FC236}">
                <a16:creationId xmlns:a16="http://schemas.microsoft.com/office/drawing/2014/main" id="{89123A7A-FE1B-0BA1-AE8D-5F2A98901FEE}"/>
              </a:ext>
            </a:extLst>
          </p:cNvPr>
          <p:cNvSpPr>
            <a:spLocks noGrp="1"/>
          </p:cNvSpPr>
          <p:nvPr>
            <p:ph idx="1"/>
          </p:nvPr>
        </p:nvSpPr>
        <p:spPr>
          <a:xfrm>
            <a:off x="1622816" y="1600200"/>
            <a:ext cx="6454383" cy="4114800"/>
          </a:xfrm>
        </p:spPr>
        <p:txBody>
          <a:bodyPr/>
          <a:lstStyle/>
          <a:p>
            <a:r>
              <a:rPr lang="en-GB" sz="2400" b="0" i="0" u="none" strike="noStrike" dirty="0">
                <a:solidFill>
                  <a:schemeClr val="tx1"/>
                </a:solidFill>
                <a:effectLst/>
                <a:latin typeface="-webkit-standard"/>
                <a:hlinkClick r:id="rId2">
                  <a:extLst>
                    <a:ext uri="{A12FA001-AC4F-418D-AE19-62706E023703}">
                      <ahyp:hlinkClr xmlns:ahyp="http://schemas.microsoft.com/office/drawing/2018/hyperlinkcolor" val="tx"/>
                    </a:ext>
                  </a:extLst>
                </a:hlinkClick>
              </a:rPr>
              <a:t>https://pmc.ncbi.nlm.nih.gov/articles/PMC2504067/</a:t>
            </a:r>
            <a:endParaRPr lang="en-GB" sz="2400" b="0" i="0" u="none" strike="noStrike" dirty="0">
              <a:solidFill>
                <a:schemeClr val="tx1"/>
              </a:solidFill>
              <a:effectLst/>
              <a:latin typeface="-webkit-standard"/>
            </a:endParaRPr>
          </a:p>
          <a:p>
            <a:r>
              <a:rPr lang="en-US" sz="2400" dirty="0"/>
              <a:t>Research on nasal polyps focuses on causes, treatment advancements, and novel therapies. Studies explore the role of genetics, immune responses, and environmental triggers in polyp development.</a:t>
            </a:r>
          </a:p>
        </p:txBody>
      </p:sp>
    </p:spTree>
    <p:extLst>
      <p:ext uri="{BB962C8B-B14F-4D97-AF65-F5344CB8AC3E}">
        <p14:creationId xmlns:p14="http://schemas.microsoft.com/office/powerpoint/2010/main" val="2404320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A0C9-7413-CFD8-9318-6B0C0597CB9B}"/>
              </a:ext>
            </a:extLst>
          </p:cNvPr>
          <p:cNvSpPr>
            <a:spLocks noGrp="1"/>
          </p:cNvSpPr>
          <p:nvPr>
            <p:ph type="title"/>
          </p:nvPr>
        </p:nvSpPr>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8A1B1C79-E3A1-26F3-B742-C67E89E7FEA1}"/>
              </a:ext>
            </a:extLst>
          </p:cNvPr>
          <p:cNvSpPr>
            <a:spLocks noGrp="1"/>
          </p:cNvSpPr>
          <p:nvPr>
            <p:ph idx="1"/>
          </p:nvPr>
        </p:nvSpPr>
        <p:spPr/>
        <p:txBody>
          <a:bodyPr/>
          <a:lstStyle/>
          <a:p>
            <a:r>
              <a:rPr lang="en-US" sz="2400" dirty="0">
                <a:solidFill>
                  <a:schemeClr val="tx1"/>
                </a:solidFill>
                <a:hlinkClick r:id="rId2">
                  <a:extLst>
                    <a:ext uri="{A12FA001-AC4F-418D-AE19-62706E023703}">
                      <ahyp:hlinkClr xmlns:ahyp="http://schemas.microsoft.com/office/drawing/2018/hyperlinkcolor" val="tx"/>
                    </a:ext>
                  </a:extLst>
                </a:hlinkClick>
              </a:rPr>
              <a:t>https://www.researchgate.net/publication/350555802_Study_of_Nasal_Polyps_in_a_Tertiary_Care_Hospital</a:t>
            </a:r>
            <a:endParaRPr lang="en-US" sz="2400" dirty="0">
              <a:solidFill>
                <a:schemeClr val="tx1"/>
              </a:solidFill>
            </a:endParaRPr>
          </a:p>
          <a:p>
            <a:r>
              <a:rPr lang="en-US" sz="2400" dirty="0">
                <a:solidFill>
                  <a:schemeClr val="tx1"/>
                </a:solidFill>
              </a:rPr>
              <a:t>https://</a:t>
            </a:r>
            <a:r>
              <a:rPr lang="en-US" sz="2400" dirty="0" err="1">
                <a:solidFill>
                  <a:schemeClr val="tx1"/>
                </a:solidFill>
              </a:rPr>
              <a:t>pmc.ncbi.nlm.nih.gov</a:t>
            </a:r>
            <a:r>
              <a:rPr lang="en-US" sz="2400" dirty="0">
                <a:solidFill>
                  <a:schemeClr val="tx1"/>
                </a:solidFill>
              </a:rPr>
              <a:t>/articles/PMC2504067/</a:t>
            </a:r>
          </a:p>
        </p:txBody>
      </p:sp>
    </p:spTree>
    <p:extLst>
      <p:ext uri="{BB962C8B-B14F-4D97-AF65-F5344CB8AC3E}">
        <p14:creationId xmlns:p14="http://schemas.microsoft.com/office/powerpoint/2010/main" val="1457449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B9E5028D-04D6-D990-5DB6-61B4CFA75FF6}"/>
              </a:ext>
            </a:extLst>
          </p:cNvPr>
          <p:cNvSpPr>
            <a:spLocks noGrp="1" noChangeArrowheads="1"/>
          </p:cNvSpPr>
          <p:nvPr>
            <p:ph type="title"/>
          </p:nvPr>
        </p:nvSpPr>
        <p:spPr/>
        <p:txBody>
          <a:bodyPr/>
          <a:lstStyle/>
          <a:p>
            <a:pPr eaLnBrk="1" fontAlgn="auto" hangingPunct="1">
              <a:spcAft>
                <a:spcPts val="0"/>
              </a:spcAft>
              <a:defRPr/>
            </a:pPr>
            <a:r>
              <a:rPr lang="en-US" altLang="en-US">
                <a:solidFill>
                  <a:schemeClr val="tx1">
                    <a:lumMod val="85000"/>
                    <a:lumOff val="15000"/>
                  </a:schemeClr>
                </a:solidFill>
              </a:rPr>
              <a:t>Thank You</a:t>
            </a:r>
          </a:p>
        </p:txBody>
      </p:sp>
      <p:pic>
        <p:nvPicPr>
          <p:cNvPr id="119810" name="Picture 5" descr="1468948925_4b45736307_b">
            <a:extLst>
              <a:ext uri="{FF2B5EF4-FFF2-40B4-BE49-F238E27FC236}">
                <a16:creationId xmlns:a16="http://schemas.microsoft.com/office/drawing/2014/main" id="{A3ECB74B-9CC1-0433-5B19-AAE4ED6B97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2362200"/>
            <a:ext cx="6524625" cy="43386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E371-AD81-3A6C-9087-998FD5D9D4ED}"/>
              </a:ext>
            </a:extLst>
          </p:cNvPr>
          <p:cNvSpPr>
            <a:spLocks noGrp="1"/>
          </p:cNvSpPr>
          <p:nvPr>
            <p:ph type="title"/>
          </p:nvPr>
        </p:nvSpPr>
        <p:spPr>
          <a:xfrm>
            <a:off x="1625600" y="533400"/>
            <a:ext cx="6375400" cy="1177925"/>
          </a:xfrm>
        </p:spPr>
        <p:txBody>
          <a:bodyPr/>
          <a:lstStyle/>
          <a:p>
            <a:pPr eaLnBrk="1" hangingPunct="1">
              <a:defRPr/>
            </a:pPr>
            <a:r>
              <a:rPr lang="en-US" sz="4000" dirty="0"/>
              <a:t>Learning objectives</a:t>
            </a:r>
          </a:p>
        </p:txBody>
      </p:sp>
      <p:graphicFrame>
        <p:nvGraphicFramePr>
          <p:cNvPr id="3" name="Content Placeholder 2">
            <a:extLst>
              <a:ext uri="{FF2B5EF4-FFF2-40B4-BE49-F238E27FC236}">
                <a16:creationId xmlns:a16="http://schemas.microsoft.com/office/drawing/2014/main" id="{D0B6C6C2-4EBC-1B2E-BC99-224FF625ABD5}"/>
              </a:ext>
            </a:extLst>
          </p:cNvPr>
          <p:cNvGraphicFramePr>
            <a:graphicFrameLocks noGrp="1"/>
          </p:cNvGraphicFramePr>
          <p:nvPr>
            <p:ph idx="1"/>
          </p:nvPr>
        </p:nvGraphicFramePr>
        <p:xfrm>
          <a:off x="1168400" y="2133600"/>
          <a:ext cx="7061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4DBFD3AF-C724-6E6B-33AD-919C144EB97D}"/>
              </a:ext>
            </a:extLst>
          </p:cNvPr>
          <p:cNvSpPr>
            <a:spLocks noGrp="1" noChangeArrowheads="1"/>
          </p:cNvSpPr>
          <p:nvPr>
            <p:ph type="ctrTitle"/>
          </p:nvPr>
        </p:nvSpPr>
        <p:spPr>
          <a:xfrm>
            <a:off x="685800" y="1752600"/>
            <a:ext cx="7772400" cy="1470025"/>
          </a:xfrm>
        </p:spPr>
        <p:txBody>
          <a:bodyPr/>
          <a:lstStyle/>
          <a:p>
            <a:pPr eaLnBrk="1" fontAlgn="auto" hangingPunct="1">
              <a:spcAft>
                <a:spcPts val="0"/>
              </a:spcAft>
              <a:defRPr/>
            </a:pPr>
            <a:r>
              <a:rPr lang="en-US" altLang="en-US" sz="8000" dirty="0"/>
              <a:t>Nasal Polyps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92CC219E-0E3F-7205-FA3D-F1ED7AB3DE0C}"/>
              </a:ext>
            </a:extLst>
          </p:cNvPr>
          <p:cNvSpPr>
            <a:spLocks noGrp="1" noChangeArrowheads="1"/>
          </p:cNvSpPr>
          <p:nvPr>
            <p:ph type="title"/>
          </p:nvPr>
        </p:nvSpPr>
        <p:spPr>
          <a:xfrm>
            <a:off x="1603375" y="258763"/>
            <a:ext cx="5937250" cy="1189037"/>
          </a:xfrm>
        </p:spPr>
        <p:txBody>
          <a:bodyPr/>
          <a:lstStyle/>
          <a:p>
            <a:pPr eaLnBrk="1" fontAlgn="auto" hangingPunct="1">
              <a:spcAft>
                <a:spcPts val="0"/>
              </a:spcAft>
              <a:defRPr/>
            </a:pPr>
            <a:r>
              <a:rPr lang="en-US" altLang="en-US" sz="4000" dirty="0">
                <a:solidFill>
                  <a:schemeClr val="tx1">
                    <a:lumMod val="85000"/>
                    <a:lumOff val="15000"/>
                  </a:schemeClr>
                </a:solidFill>
              </a:rPr>
              <a:t>Nasal Polyp</a:t>
            </a:r>
            <a:endParaRPr lang="en-GB" altLang="en-US" sz="4000" dirty="0">
              <a:solidFill>
                <a:schemeClr val="tx1">
                  <a:lumMod val="85000"/>
                  <a:lumOff val="15000"/>
                </a:schemeClr>
              </a:solidFill>
            </a:endParaRPr>
          </a:p>
        </p:txBody>
      </p:sp>
      <p:graphicFrame>
        <p:nvGraphicFramePr>
          <p:cNvPr id="2" name="Content Placeholder 1">
            <a:extLst>
              <a:ext uri="{FF2B5EF4-FFF2-40B4-BE49-F238E27FC236}">
                <a16:creationId xmlns:a16="http://schemas.microsoft.com/office/drawing/2014/main" id="{99AB32C0-A517-0FFC-ACB9-E3F84CAE86A5}"/>
              </a:ext>
            </a:extLst>
          </p:cNvPr>
          <p:cNvGraphicFramePr>
            <a:graphicFrameLocks noGrp="1"/>
          </p:cNvGraphicFramePr>
          <p:nvPr>
            <p:ph idx="1"/>
          </p:nvPr>
        </p:nvGraphicFramePr>
        <p:xfrm>
          <a:off x="381000" y="14478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{2B71FEA3-3F80-3C42-9F37-826329D4294D}tf10001120</Template>
  <TotalTime>224</TotalTime>
  <Words>1169</Words>
  <Application>Microsoft Macintosh PowerPoint</Application>
  <PresentationFormat>On-screen Show (4:3)</PresentationFormat>
  <Paragraphs>242</Paragraphs>
  <Slides>63</Slides>
  <Notes>48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Gill Sans MT</vt:lpstr>
      <vt:lpstr>Arial</vt:lpstr>
      <vt:lpstr>Calibri</vt:lpstr>
      <vt:lpstr>Parcel</vt:lpstr>
      <vt:lpstr>PowerPoint Presentation</vt:lpstr>
      <vt:lpstr>PowerPoint Presentation</vt:lpstr>
      <vt:lpstr>PowerPoint Presentation</vt:lpstr>
      <vt:lpstr>University Motto, Mission, Vision &amp; Values</vt:lpstr>
      <vt:lpstr>Prof Umar Model Of Integrated  Lecture</vt:lpstr>
      <vt:lpstr>Sequence Of  LGIS</vt:lpstr>
      <vt:lpstr>Learning objectives</vt:lpstr>
      <vt:lpstr>Nasal Polyps</vt:lpstr>
      <vt:lpstr>Nasal Polyp</vt:lpstr>
      <vt:lpstr>PowerPoint Presentation</vt:lpstr>
      <vt:lpstr>Antro-choanal Polyp</vt:lpstr>
      <vt:lpstr>Etiology &amp; origin</vt:lpstr>
      <vt:lpstr>Clinical Presentation</vt:lpstr>
      <vt:lpstr>PowerPoint Presentation</vt:lpstr>
      <vt:lpstr>Parts of Killian’s A.C. polyp</vt:lpstr>
      <vt:lpstr>Oropharynx examination</vt:lpstr>
      <vt:lpstr>Oropharynx examination</vt:lpstr>
      <vt:lpstr>Posterior rhinoscopy</vt:lpstr>
      <vt:lpstr>Examination of nasal mass</vt:lpstr>
      <vt:lpstr>Probe test</vt:lpstr>
      <vt:lpstr>Why AC polyp goes back?</vt:lpstr>
      <vt:lpstr>Differential diagnosis</vt:lpstr>
      <vt:lpstr>Investigations</vt:lpstr>
      <vt:lpstr>Diagnostic Nasal Endoscopy</vt:lpstr>
      <vt:lpstr>X-ray Paranasal Sinus</vt:lpstr>
      <vt:lpstr>C.T. scan Paranasal Sinus</vt:lpstr>
      <vt:lpstr>C.T. scan Paranasal Sinus</vt:lpstr>
      <vt:lpstr>Treatment</vt:lpstr>
      <vt:lpstr>How to prevent recurrence</vt:lpstr>
      <vt:lpstr>Middle meatal antrostomy</vt:lpstr>
      <vt:lpstr>Caldwell – Luc Operation</vt:lpstr>
      <vt:lpstr>PowerPoint Presentation</vt:lpstr>
      <vt:lpstr>Ethmoid Polyp</vt:lpstr>
      <vt:lpstr>Clinical Presentation</vt:lpstr>
      <vt:lpstr>Examination</vt:lpstr>
      <vt:lpstr>Anterior rhinoscopy</vt:lpstr>
      <vt:lpstr>Broadening of nasal bridge </vt:lpstr>
      <vt:lpstr>Etiology of ethmoid polyp</vt:lpstr>
      <vt:lpstr>Associated diseases</vt:lpstr>
      <vt:lpstr>Investigations</vt:lpstr>
      <vt:lpstr>Diagnostic Nasal Endoscopy</vt:lpstr>
      <vt:lpstr>Diagnostic Nasal Endoscopy</vt:lpstr>
      <vt:lpstr>Diagnostic Nasal Endoscopy</vt:lpstr>
      <vt:lpstr>CT scan Paranasal Sinus</vt:lpstr>
      <vt:lpstr>Non-surgical Treatment</vt:lpstr>
      <vt:lpstr>Medical polypectomy</vt:lpstr>
      <vt:lpstr>Pre-steroid vs Post-steroid</vt:lpstr>
      <vt:lpstr>Surgical Treatment</vt:lpstr>
      <vt:lpstr>F.E.S.S.</vt:lpstr>
      <vt:lpstr>F.E.S.S. instruments</vt:lpstr>
      <vt:lpstr>F.E.S.S. with navigation</vt:lpstr>
      <vt:lpstr>Micro-debrider</vt:lpstr>
      <vt:lpstr>Micro-debrider</vt:lpstr>
      <vt:lpstr>How to prevent recurrence</vt:lpstr>
      <vt:lpstr>Bilateral FESS cavities</vt:lpstr>
      <vt:lpstr>Post FESS CT scan</vt:lpstr>
      <vt:lpstr>PowerPoint Presentation</vt:lpstr>
      <vt:lpstr>Biomedical ethics</vt:lpstr>
      <vt:lpstr>Family Medicine</vt:lpstr>
      <vt:lpstr>Artificial intelligence</vt:lpstr>
      <vt:lpstr>Research</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Manbir Singh</dc:creator>
  <cp:lastModifiedBy>Basil Aatif</cp:lastModifiedBy>
  <cp:revision>40</cp:revision>
  <dcterms:created xsi:type="dcterms:W3CDTF">1601-01-01T00:00:00Z</dcterms:created>
  <dcterms:modified xsi:type="dcterms:W3CDTF">2025-02-04T08:19:15Z</dcterms:modified>
</cp:coreProperties>
</file>