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11" r:id="rId4"/>
    <p:sldId id="257" r:id="rId5"/>
    <p:sldId id="258" r:id="rId6"/>
    <p:sldId id="259" r:id="rId7"/>
    <p:sldId id="260" r:id="rId8"/>
    <p:sldId id="261" r:id="rId9"/>
    <p:sldId id="262" r:id="rId10"/>
    <p:sldId id="282" r:id="rId11"/>
    <p:sldId id="28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4" r:id="rId25"/>
    <p:sldId id="285" r:id="rId26"/>
    <p:sldId id="286" r:id="rId27"/>
    <p:sldId id="277" r:id="rId28"/>
    <p:sldId id="278" r:id="rId29"/>
    <p:sldId id="279" r:id="rId30"/>
    <p:sldId id="296" r:id="rId31"/>
    <p:sldId id="287" r:id="rId32"/>
    <p:sldId id="288" r:id="rId33"/>
    <p:sldId id="289" r:id="rId34"/>
    <p:sldId id="290" r:id="rId35"/>
    <p:sldId id="281" r:id="rId36"/>
    <p:sldId id="291" r:id="rId37"/>
    <p:sldId id="294" r:id="rId38"/>
    <p:sldId id="297" r:id="rId3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84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/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-1" fmla="*/ 5196891 w 5196891"/>
              <a:gd name="connsiteY0-2" fmla="*/ 263843 h 372428"/>
              <a:gd name="connsiteX1-3" fmla="*/ 4903521 w 5196891"/>
              <a:gd name="connsiteY1-4" fmla="*/ 263843 h 372428"/>
              <a:gd name="connsiteX2-5" fmla="*/ 4875899 w 5196891"/>
              <a:gd name="connsiteY2-6" fmla="*/ 301943 h 372428"/>
              <a:gd name="connsiteX3-7" fmla="*/ 4835893 w 5196891"/>
              <a:gd name="connsiteY3-8" fmla="*/ 132398 h 372428"/>
              <a:gd name="connsiteX4-9" fmla="*/ 4799699 w 5196891"/>
              <a:gd name="connsiteY4-10" fmla="*/ 263843 h 372428"/>
              <a:gd name="connsiteX5-11" fmla="*/ 4712068 w 5196891"/>
              <a:gd name="connsiteY5-12" fmla="*/ 263843 h 372428"/>
              <a:gd name="connsiteX6-13" fmla="*/ 4698733 w 5196891"/>
              <a:gd name="connsiteY6-14" fmla="*/ 314325 h 372428"/>
              <a:gd name="connsiteX7-15" fmla="*/ 4674921 w 5196891"/>
              <a:gd name="connsiteY7-16" fmla="*/ 256223 h 372428"/>
              <a:gd name="connsiteX8-17" fmla="*/ 4651108 w 5196891"/>
              <a:gd name="connsiteY8-18" fmla="*/ 300990 h 372428"/>
              <a:gd name="connsiteX9-19" fmla="*/ 4606341 w 5196891"/>
              <a:gd name="connsiteY9-20" fmla="*/ 0 h 372428"/>
              <a:gd name="connsiteX10-21" fmla="*/ 4551096 w 5196891"/>
              <a:gd name="connsiteY10-22" fmla="*/ 372428 h 372428"/>
              <a:gd name="connsiteX11-23" fmla="*/ 4530141 w 5196891"/>
              <a:gd name="connsiteY11-24" fmla="*/ 263843 h 372428"/>
              <a:gd name="connsiteX12-25" fmla="*/ 4304399 w 5196891"/>
              <a:gd name="connsiteY12-26" fmla="*/ 263843 h 372428"/>
              <a:gd name="connsiteX13-27" fmla="*/ 4274871 w 5196891"/>
              <a:gd name="connsiteY13-28" fmla="*/ 322898 h 372428"/>
              <a:gd name="connsiteX14-29" fmla="*/ 4239628 w 5196891"/>
              <a:gd name="connsiteY14-30" fmla="*/ 129540 h 372428"/>
              <a:gd name="connsiteX15-31" fmla="*/ 4196766 w 5196891"/>
              <a:gd name="connsiteY15-32" fmla="*/ 263843 h 372428"/>
              <a:gd name="connsiteX16-33" fmla="*/ 4110088 w 5196891"/>
              <a:gd name="connsiteY16-34" fmla="*/ 263843 h 372428"/>
              <a:gd name="connsiteX17-35" fmla="*/ 4085324 w 5196891"/>
              <a:gd name="connsiteY17-36" fmla="*/ 300990 h 372428"/>
              <a:gd name="connsiteX18-37" fmla="*/ 4059606 w 5196891"/>
              <a:gd name="connsiteY18-38" fmla="*/ 254318 h 372428"/>
              <a:gd name="connsiteX19-39" fmla="*/ 4026268 w 5196891"/>
              <a:gd name="connsiteY19-40" fmla="*/ 315278 h 372428"/>
              <a:gd name="connsiteX20-41" fmla="*/ 3994836 w 5196891"/>
              <a:gd name="connsiteY20-42" fmla="*/ 51435 h 372428"/>
              <a:gd name="connsiteX21-43" fmla="*/ 3953878 w 5196891"/>
              <a:gd name="connsiteY21-44" fmla="*/ 356235 h 372428"/>
              <a:gd name="connsiteX22-45" fmla="*/ 3926256 w 5196891"/>
              <a:gd name="connsiteY22-46" fmla="*/ 263843 h 372428"/>
              <a:gd name="connsiteX23-47" fmla="*/ 3856724 w 5196891"/>
              <a:gd name="connsiteY23-48" fmla="*/ 263843 h 372428"/>
              <a:gd name="connsiteX24-49" fmla="*/ 3828149 w 5196891"/>
              <a:gd name="connsiteY24-50" fmla="*/ 216218 h 372428"/>
              <a:gd name="connsiteX25-51" fmla="*/ 3795763 w 5196891"/>
              <a:gd name="connsiteY25-52" fmla="*/ 263843 h 372428"/>
              <a:gd name="connsiteX26-53" fmla="*/ 0 w 5196891"/>
              <a:gd name="connsiteY26-54" fmla="*/ 275874 h 372428"/>
              <a:gd name="connsiteX0-55" fmla="*/ 5196891 w 5196891"/>
              <a:gd name="connsiteY0-56" fmla="*/ 263843 h 372428"/>
              <a:gd name="connsiteX1-57" fmla="*/ 4903521 w 5196891"/>
              <a:gd name="connsiteY1-58" fmla="*/ 263843 h 372428"/>
              <a:gd name="connsiteX2-59" fmla="*/ 4875899 w 5196891"/>
              <a:gd name="connsiteY2-60" fmla="*/ 301943 h 372428"/>
              <a:gd name="connsiteX3-61" fmla="*/ 4835893 w 5196891"/>
              <a:gd name="connsiteY3-62" fmla="*/ 132398 h 372428"/>
              <a:gd name="connsiteX4-63" fmla="*/ 4799699 w 5196891"/>
              <a:gd name="connsiteY4-64" fmla="*/ 263843 h 372428"/>
              <a:gd name="connsiteX5-65" fmla="*/ 4712068 w 5196891"/>
              <a:gd name="connsiteY5-66" fmla="*/ 263843 h 372428"/>
              <a:gd name="connsiteX6-67" fmla="*/ 4698733 w 5196891"/>
              <a:gd name="connsiteY6-68" fmla="*/ 314325 h 372428"/>
              <a:gd name="connsiteX7-69" fmla="*/ 4674921 w 5196891"/>
              <a:gd name="connsiteY7-70" fmla="*/ 256223 h 372428"/>
              <a:gd name="connsiteX8-71" fmla="*/ 4651108 w 5196891"/>
              <a:gd name="connsiteY8-72" fmla="*/ 300990 h 372428"/>
              <a:gd name="connsiteX9-73" fmla="*/ 4606341 w 5196891"/>
              <a:gd name="connsiteY9-74" fmla="*/ 0 h 372428"/>
              <a:gd name="connsiteX10-75" fmla="*/ 4551096 w 5196891"/>
              <a:gd name="connsiteY10-76" fmla="*/ 372428 h 372428"/>
              <a:gd name="connsiteX11-77" fmla="*/ 4530141 w 5196891"/>
              <a:gd name="connsiteY11-78" fmla="*/ 263843 h 372428"/>
              <a:gd name="connsiteX12-79" fmla="*/ 4304399 w 5196891"/>
              <a:gd name="connsiteY12-80" fmla="*/ 263843 h 372428"/>
              <a:gd name="connsiteX13-81" fmla="*/ 4274871 w 5196891"/>
              <a:gd name="connsiteY13-82" fmla="*/ 322898 h 372428"/>
              <a:gd name="connsiteX14-83" fmla="*/ 4239628 w 5196891"/>
              <a:gd name="connsiteY14-84" fmla="*/ 129540 h 372428"/>
              <a:gd name="connsiteX15-85" fmla="*/ 4196766 w 5196891"/>
              <a:gd name="connsiteY15-86" fmla="*/ 263843 h 372428"/>
              <a:gd name="connsiteX16-87" fmla="*/ 4110088 w 5196891"/>
              <a:gd name="connsiteY16-88" fmla="*/ 263843 h 372428"/>
              <a:gd name="connsiteX17-89" fmla="*/ 4085324 w 5196891"/>
              <a:gd name="connsiteY17-90" fmla="*/ 300990 h 372428"/>
              <a:gd name="connsiteX18-91" fmla="*/ 4059606 w 5196891"/>
              <a:gd name="connsiteY18-92" fmla="*/ 254318 h 372428"/>
              <a:gd name="connsiteX19-93" fmla="*/ 4026268 w 5196891"/>
              <a:gd name="connsiteY19-94" fmla="*/ 315278 h 372428"/>
              <a:gd name="connsiteX20-95" fmla="*/ 3994836 w 5196891"/>
              <a:gd name="connsiteY20-96" fmla="*/ 51435 h 372428"/>
              <a:gd name="connsiteX21-97" fmla="*/ 3953878 w 5196891"/>
              <a:gd name="connsiteY21-98" fmla="*/ 356235 h 372428"/>
              <a:gd name="connsiteX22-99" fmla="*/ 3926256 w 5196891"/>
              <a:gd name="connsiteY22-100" fmla="*/ 263843 h 372428"/>
              <a:gd name="connsiteX23-101" fmla="*/ 3856724 w 5196891"/>
              <a:gd name="connsiteY23-102" fmla="*/ 263843 h 372428"/>
              <a:gd name="connsiteX24-103" fmla="*/ 3828149 w 5196891"/>
              <a:gd name="connsiteY24-104" fmla="*/ 216218 h 372428"/>
              <a:gd name="connsiteX25-105" fmla="*/ 3795763 w 5196891"/>
              <a:gd name="connsiteY25-106" fmla="*/ 263843 h 372428"/>
              <a:gd name="connsiteX26-107" fmla="*/ 0 w 5196891"/>
              <a:gd name="connsiteY26-108" fmla="*/ 263842 h 372428"/>
              <a:gd name="connsiteX0-109" fmla="*/ 5698543 w 5698543"/>
              <a:gd name="connsiteY0-110" fmla="*/ 252570 h 372428"/>
              <a:gd name="connsiteX1-111" fmla="*/ 4903521 w 5698543"/>
              <a:gd name="connsiteY1-112" fmla="*/ 263843 h 372428"/>
              <a:gd name="connsiteX2-113" fmla="*/ 4875899 w 5698543"/>
              <a:gd name="connsiteY2-114" fmla="*/ 301943 h 372428"/>
              <a:gd name="connsiteX3-115" fmla="*/ 4835893 w 5698543"/>
              <a:gd name="connsiteY3-116" fmla="*/ 132398 h 372428"/>
              <a:gd name="connsiteX4-117" fmla="*/ 4799699 w 5698543"/>
              <a:gd name="connsiteY4-118" fmla="*/ 263843 h 372428"/>
              <a:gd name="connsiteX5-119" fmla="*/ 4712068 w 5698543"/>
              <a:gd name="connsiteY5-120" fmla="*/ 263843 h 372428"/>
              <a:gd name="connsiteX6-121" fmla="*/ 4698733 w 5698543"/>
              <a:gd name="connsiteY6-122" fmla="*/ 314325 h 372428"/>
              <a:gd name="connsiteX7-123" fmla="*/ 4674921 w 5698543"/>
              <a:gd name="connsiteY7-124" fmla="*/ 256223 h 372428"/>
              <a:gd name="connsiteX8-125" fmla="*/ 4651108 w 5698543"/>
              <a:gd name="connsiteY8-126" fmla="*/ 300990 h 372428"/>
              <a:gd name="connsiteX9-127" fmla="*/ 4606341 w 5698543"/>
              <a:gd name="connsiteY9-128" fmla="*/ 0 h 372428"/>
              <a:gd name="connsiteX10-129" fmla="*/ 4551096 w 5698543"/>
              <a:gd name="connsiteY10-130" fmla="*/ 372428 h 372428"/>
              <a:gd name="connsiteX11-131" fmla="*/ 4530141 w 5698543"/>
              <a:gd name="connsiteY11-132" fmla="*/ 263843 h 372428"/>
              <a:gd name="connsiteX12-133" fmla="*/ 4304399 w 5698543"/>
              <a:gd name="connsiteY12-134" fmla="*/ 263843 h 372428"/>
              <a:gd name="connsiteX13-135" fmla="*/ 4274871 w 5698543"/>
              <a:gd name="connsiteY13-136" fmla="*/ 322898 h 372428"/>
              <a:gd name="connsiteX14-137" fmla="*/ 4239628 w 5698543"/>
              <a:gd name="connsiteY14-138" fmla="*/ 129540 h 372428"/>
              <a:gd name="connsiteX15-139" fmla="*/ 4196766 w 5698543"/>
              <a:gd name="connsiteY15-140" fmla="*/ 263843 h 372428"/>
              <a:gd name="connsiteX16-141" fmla="*/ 4110088 w 5698543"/>
              <a:gd name="connsiteY16-142" fmla="*/ 263843 h 372428"/>
              <a:gd name="connsiteX17-143" fmla="*/ 4085324 w 5698543"/>
              <a:gd name="connsiteY17-144" fmla="*/ 300990 h 372428"/>
              <a:gd name="connsiteX18-145" fmla="*/ 4059606 w 5698543"/>
              <a:gd name="connsiteY18-146" fmla="*/ 254318 h 372428"/>
              <a:gd name="connsiteX19-147" fmla="*/ 4026268 w 5698543"/>
              <a:gd name="connsiteY19-148" fmla="*/ 315278 h 372428"/>
              <a:gd name="connsiteX20-149" fmla="*/ 3994836 w 5698543"/>
              <a:gd name="connsiteY20-150" fmla="*/ 51435 h 372428"/>
              <a:gd name="connsiteX21-151" fmla="*/ 3953878 w 5698543"/>
              <a:gd name="connsiteY21-152" fmla="*/ 356235 h 372428"/>
              <a:gd name="connsiteX22-153" fmla="*/ 3926256 w 5698543"/>
              <a:gd name="connsiteY22-154" fmla="*/ 263843 h 372428"/>
              <a:gd name="connsiteX23-155" fmla="*/ 3856724 w 5698543"/>
              <a:gd name="connsiteY23-156" fmla="*/ 263843 h 372428"/>
              <a:gd name="connsiteX24-157" fmla="*/ 3828149 w 5698543"/>
              <a:gd name="connsiteY24-158" fmla="*/ 216218 h 372428"/>
              <a:gd name="connsiteX25-159" fmla="*/ 3795763 w 5698543"/>
              <a:gd name="connsiteY25-160" fmla="*/ 263843 h 372428"/>
              <a:gd name="connsiteX26-161" fmla="*/ 0 w 5698543"/>
              <a:gd name="connsiteY26-162" fmla="*/ 263842 h 372428"/>
              <a:gd name="connsiteX0-163" fmla="*/ 5506901 w 5506901"/>
              <a:gd name="connsiteY0-164" fmla="*/ 252570 h 372428"/>
              <a:gd name="connsiteX1-165" fmla="*/ 4903521 w 5506901"/>
              <a:gd name="connsiteY1-166" fmla="*/ 263843 h 372428"/>
              <a:gd name="connsiteX2-167" fmla="*/ 4875899 w 5506901"/>
              <a:gd name="connsiteY2-168" fmla="*/ 301943 h 372428"/>
              <a:gd name="connsiteX3-169" fmla="*/ 4835893 w 5506901"/>
              <a:gd name="connsiteY3-170" fmla="*/ 132398 h 372428"/>
              <a:gd name="connsiteX4-171" fmla="*/ 4799699 w 5506901"/>
              <a:gd name="connsiteY4-172" fmla="*/ 263843 h 372428"/>
              <a:gd name="connsiteX5-173" fmla="*/ 4712068 w 5506901"/>
              <a:gd name="connsiteY5-174" fmla="*/ 263843 h 372428"/>
              <a:gd name="connsiteX6-175" fmla="*/ 4698733 w 5506901"/>
              <a:gd name="connsiteY6-176" fmla="*/ 314325 h 372428"/>
              <a:gd name="connsiteX7-177" fmla="*/ 4674921 w 5506901"/>
              <a:gd name="connsiteY7-178" fmla="*/ 256223 h 372428"/>
              <a:gd name="connsiteX8-179" fmla="*/ 4651108 w 5506901"/>
              <a:gd name="connsiteY8-180" fmla="*/ 300990 h 372428"/>
              <a:gd name="connsiteX9-181" fmla="*/ 4606341 w 5506901"/>
              <a:gd name="connsiteY9-182" fmla="*/ 0 h 372428"/>
              <a:gd name="connsiteX10-183" fmla="*/ 4551096 w 5506901"/>
              <a:gd name="connsiteY10-184" fmla="*/ 372428 h 372428"/>
              <a:gd name="connsiteX11-185" fmla="*/ 4530141 w 5506901"/>
              <a:gd name="connsiteY11-186" fmla="*/ 263843 h 372428"/>
              <a:gd name="connsiteX12-187" fmla="*/ 4304399 w 5506901"/>
              <a:gd name="connsiteY12-188" fmla="*/ 263843 h 372428"/>
              <a:gd name="connsiteX13-189" fmla="*/ 4274871 w 5506901"/>
              <a:gd name="connsiteY13-190" fmla="*/ 322898 h 372428"/>
              <a:gd name="connsiteX14-191" fmla="*/ 4239628 w 5506901"/>
              <a:gd name="connsiteY14-192" fmla="*/ 129540 h 372428"/>
              <a:gd name="connsiteX15-193" fmla="*/ 4196766 w 5506901"/>
              <a:gd name="connsiteY15-194" fmla="*/ 263843 h 372428"/>
              <a:gd name="connsiteX16-195" fmla="*/ 4110088 w 5506901"/>
              <a:gd name="connsiteY16-196" fmla="*/ 263843 h 372428"/>
              <a:gd name="connsiteX17-197" fmla="*/ 4085324 w 5506901"/>
              <a:gd name="connsiteY17-198" fmla="*/ 300990 h 372428"/>
              <a:gd name="connsiteX18-199" fmla="*/ 4059606 w 5506901"/>
              <a:gd name="connsiteY18-200" fmla="*/ 254318 h 372428"/>
              <a:gd name="connsiteX19-201" fmla="*/ 4026268 w 5506901"/>
              <a:gd name="connsiteY19-202" fmla="*/ 315278 h 372428"/>
              <a:gd name="connsiteX20-203" fmla="*/ 3994836 w 5506901"/>
              <a:gd name="connsiteY20-204" fmla="*/ 51435 h 372428"/>
              <a:gd name="connsiteX21-205" fmla="*/ 3953878 w 5506901"/>
              <a:gd name="connsiteY21-206" fmla="*/ 356235 h 372428"/>
              <a:gd name="connsiteX22-207" fmla="*/ 3926256 w 5506901"/>
              <a:gd name="connsiteY22-208" fmla="*/ 263843 h 372428"/>
              <a:gd name="connsiteX23-209" fmla="*/ 3856724 w 5506901"/>
              <a:gd name="connsiteY23-210" fmla="*/ 263843 h 372428"/>
              <a:gd name="connsiteX24-211" fmla="*/ 3828149 w 5506901"/>
              <a:gd name="connsiteY24-212" fmla="*/ 216218 h 372428"/>
              <a:gd name="connsiteX25-213" fmla="*/ 3795763 w 5506901"/>
              <a:gd name="connsiteY25-214" fmla="*/ 263843 h 372428"/>
              <a:gd name="connsiteX26-215" fmla="*/ 0 w 5506901"/>
              <a:gd name="connsiteY26-216" fmla="*/ 263842 h 372428"/>
              <a:gd name="connsiteX0-217" fmla="*/ 5721090 w 5721090"/>
              <a:gd name="connsiteY0-218" fmla="*/ 252570 h 372428"/>
              <a:gd name="connsiteX1-219" fmla="*/ 5117710 w 5721090"/>
              <a:gd name="connsiteY1-220" fmla="*/ 263843 h 372428"/>
              <a:gd name="connsiteX2-221" fmla="*/ 5090088 w 5721090"/>
              <a:gd name="connsiteY2-222" fmla="*/ 301943 h 372428"/>
              <a:gd name="connsiteX3-223" fmla="*/ 5050082 w 5721090"/>
              <a:gd name="connsiteY3-224" fmla="*/ 132398 h 372428"/>
              <a:gd name="connsiteX4-225" fmla="*/ 5013888 w 5721090"/>
              <a:gd name="connsiteY4-226" fmla="*/ 263843 h 372428"/>
              <a:gd name="connsiteX5-227" fmla="*/ 4926257 w 5721090"/>
              <a:gd name="connsiteY5-228" fmla="*/ 263843 h 372428"/>
              <a:gd name="connsiteX6-229" fmla="*/ 4912922 w 5721090"/>
              <a:gd name="connsiteY6-230" fmla="*/ 314325 h 372428"/>
              <a:gd name="connsiteX7-231" fmla="*/ 4889110 w 5721090"/>
              <a:gd name="connsiteY7-232" fmla="*/ 256223 h 372428"/>
              <a:gd name="connsiteX8-233" fmla="*/ 4865297 w 5721090"/>
              <a:gd name="connsiteY8-234" fmla="*/ 300990 h 372428"/>
              <a:gd name="connsiteX9-235" fmla="*/ 4820530 w 5721090"/>
              <a:gd name="connsiteY9-236" fmla="*/ 0 h 372428"/>
              <a:gd name="connsiteX10-237" fmla="*/ 4765285 w 5721090"/>
              <a:gd name="connsiteY10-238" fmla="*/ 372428 h 372428"/>
              <a:gd name="connsiteX11-239" fmla="*/ 4744330 w 5721090"/>
              <a:gd name="connsiteY11-240" fmla="*/ 263843 h 372428"/>
              <a:gd name="connsiteX12-241" fmla="*/ 4518588 w 5721090"/>
              <a:gd name="connsiteY12-242" fmla="*/ 263843 h 372428"/>
              <a:gd name="connsiteX13-243" fmla="*/ 4489060 w 5721090"/>
              <a:gd name="connsiteY13-244" fmla="*/ 322898 h 372428"/>
              <a:gd name="connsiteX14-245" fmla="*/ 4453817 w 5721090"/>
              <a:gd name="connsiteY14-246" fmla="*/ 129540 h 372428"/>
              <a:gd name="connsiteX15-247" fmla="*/ 4410955 w 5721090"/>
              <a:gd name="connsiteY15-248" fmla="*/ 263843 h 372428"/>
              <a:gd name="connsiteX16-249" fmla="*/ 4324277 w 5721090"/>
              <a:gd name="connsiteY16-250" fmla="*/ 263843 h 372428"/>
              <a:gd name="connsiteX17-251" fmla="*/ 4299513 w 5721090"/>
              <a:gd name="connsiteY17-252" fmla="*/ 300990 h 372428"/>
              <a:gd name="connsiteX18-253" fmla="*/ 4273795 w 5721090"/>
              <a:gd name="connsiteY18-254" fmla="*/ 254318 h 372428"/>
              <a:gd name="connsiteX19-255" fmla="*/ 4240457 w 5721090"/>
              <a:gd name="connsiteY19-256" fmla="*/ 315278 h 372428"/>
              <a:gd name="connsiteX20-257" fmla="*/ 4209025 w 5721090"/>
              <a:gd name="connsiteY20-258" fmla="*/ 51435 h 372428"/>
              <a:gd name="connsiteX21-259" fmla="*/ 4168067 w 5721090"/>
              <a:gd name="connsiteY21-260" fmla="*/ 356235 h 372428"/>
              <a:gd name="connsiteX22-261" fmla="*/ 4140445 w 5721090"/>
              <a:gd name="connsiteY22-262" fmla="*/ 263843 h 372428"/>
              <a:gd name="connsiteX23-263" fmla="*/ 4070913 w 5721090"/>
              <a:gd name="connsiteY23-264" fmla="*/ 263843 h 372428"/>
              <a:gd name="connsiteX24-265" fmla="*/ 4042338 w 5721090"/>
              <a:gd name="connsiteY24-266" fmla="*/ 216218 h 372428"/>
              <a:gd name="connsiteX25-267" fmla="*/ 4009952 w 5721090"/>
              <a:gd name="connsiteY25-268" fmla="*/ 263843 h 372428"/>
              <a:gd name="connsiteX26-269" fmla="*/ 0 w 5721090"/>
              <a:gd name="connsiteY26-270" fmla="*/ 258205 h 372428"/>
              <a:gd name="connsiteX0-271" fmla="*/ 5721090 w 5721090"/>
              <a:gd name="connsiteY0-272" fmla="*/ 258207 h 372428"/>
              <a:gd name="connsiteX1-273" fmla="*/ 5117710 w 5721090"/>
              <a:gd name="connsiteY1-274" fmla="*/ 263843 h 372428"/>
              <a:gd name="connsiteX2-275" fmla="*/ 5090088 w 5721090"/>
              <a:gd name="connsiteY2-276" fmla="*/ 301943 h 372428"/>
              <a:gd name="connsiteX3-277" fmla="*/ 5050082 w 5721090"/>
              <a:gd name="connsiteY3-278" fmla="*/ 132398 h 372428"/>
              <a:gd name="connsiteX4-279" fmla="*/ 5013888 w 5721090"/>
              <a:gd name="connsiteY4-280" fmla="*/ 263843 h 372428"/>
              <a:gd name="connsiteX5-281" fmla="*/ 4926257 w 5721090"/>
              <a:gd name="connsiteY5-282" fmla="*/ 263843 h 372428"/>
              <a:gd name="connsiteX6-283" fmla="*/ 4912922 w 5721090"/>
              <a:gd name="connsiteY6-284" fmla="*/ 314325 h 372428"/>
              <a:gd name="connsiteX7-285" fmla="*/ 4889110 w 5721090"/>
              <a:gd name="connsiteY7-286" fmla="*/ 256223 h 372428"/>
              <a:gd name="connsiteX8-287" fmla="*/ 4865297 w 5721090"/>
              <a:gd name="connsiteY8-288" fmla="*/ 300990 h 372428"/>
              <a:gd name="connsiteX9-289" fmla="*/ 4820530 w 5721090"/>
              <a:gd name="connsiteY9-290" fmla="*/ 0 h 372428"/>
              <a:gd name="connsiteX10-291" fmla="*/ 4765285 w 5721090"/>
              <a:gd name="connsiteY10-292" fmla="*/ 372428 h 372428"/>
              <a:gd name="connsiteX11-293" fmla="*/ 4744330 w 5721090"/>
              <a:gd name="connsiteY11-294" fmla="*/ 263843 h 372428"/>
              <a:gd name="connsiteX12-295" fmla="*/ 4518588 w 5721090"/>
              <a:gd name="connsiteY12-296" fmla="*/ 263843 h 372428"/>
              <a:gd name="connsiteX13-297" fmla="*/ 4489060 w 5721090"/>
              <a:gd name="connsiteY13-298" fmla="*/ 322898 h 372428"/>
              <a:gd name="connsiteX14-299" fmla="*/ 4453817 w 5721090"/>
              <a:gd name="connsiteY14-300" fmla="*/ 129540 h 372428"/>
              <a:gd name="connsiteX15-301" fmla="*/ 4410955 w 5721090"/>
              <a:gd name="connsiteY15-302" fmla="*/ 263843 h 372428"/>
              <a:gd name="connsiteX16-303" fmla="*/ 4324277 w 5721090"/>
              <a:gd name="connsiteY16-304" fmla="*/ 263843 h 372428"/>
              <a:gd name="connsiteX17-305" fmla="*/ 4299513 w 5721090"/>
              <a:gd name="connsiteY17-306" fmla="*/ 300990 h 372428"/>
              <a:gd name="connsiteX18-307" fmla="*/ 4273795 w 5721090"/>
              <a:gd name="connsiteY18-308" fmla="*/ 254318 h 372428"/>
              <a:gd name="connsiteX19-309" fmla="*/ 4240457 w 5721090"/>
              <a:gd name="connsiteY19-310" fmla="*/ 315278 h 372428"/>
              <a:gd name="connsiteX20-311" fmla="*/ 4209025 w 5721090"/>
              <a:gd name="connsiteY20-312" fmla="*/ 51435 h 372428"/>
              <a:gd name="connsiteX21-313" fmla="*/ 4168067 w 5721090"/>
              <a:gd name="connsiteY21-314" fmla="*/ 356235 h 372428"/>
              <a:gd name="connsiteX22-315" fmla="*/ 4140445 w 5721090"/>
              <a:gd name="connsiteY22-316" fmla="*/ 263843 h 372428"/>
              <a:gd name="connsiteX23-317" fmla="*/ 4070913 w 5721090"/>
              <a:gd name="connsiteY23-318" fmla="*/ 263843 h 372428"/>
              <a:gd name="connsiteX24-319" fmla="*/ 4042338 w 5721090"/>
              <a:gd name="connsiteY24-320" fmla="*/ 216218 h 372428"/>
              <a:gd name="connsiteX25-321" fmla="*/ 4009952 w 5721090"/>
              <a:gd name="connsiteY25-322" fmla="*/ 263843 h 372428"/>
              <a:gd name="connsiteX26-323" fmla="*/ 0 w 5721090"/>
              <a:gd name="connsiteY26-324" fmla="*/ 258205 h 372428"/>
              <a:gd name="connsiteX0-325" fmla="*/ 5721090 w 5721090"/>
              <a:gd name="connsiteY0-326" fmla="*/ 258207 h 372428"/>
              <a:gd name="connsiteX1-327" fmla="*/ 5117710 w 5721090"/>
              <a:gd name="connsiteY1-328" fmla="*/ 263843 h 372428"/>
              <a:gd name="connsiteX2-329" fmla="*/ 5090088 w 5721090"/>
              <a:gd name="connsiteY2-330" fmla="*/ 301943 h 372428"/>
              <a:gd name="connsiteX3-331" fmla="*/ 5050082 w 5721090"/>
              <a:gd name="connsiteY3-332" fmla="*/ 132398 h 372428"/>
              <a:gd name="connsiteX4-333" fmla="*/ 5013888 w 5721090"/>
              <a:gd name="connsiteY4-334" fmla="*/ 263843 h 372428"/>
              <a:gd name="connsiteX5-335" fmla="*/ 4926257 w 5721090"/>
              <a:gd name="connsiteY5-336" fmla="*/ 263843 h 372428"/>
              <a:gd name="connsiteX6-337" fmla="*/ 4912922 w 5721090"/>
              <a:gd name="connsiteY6-338" fmla="*/ 314325 h 372428"/>
              <a:gd name="connsiteX7-339" fmla="*/ 4889110 w 5721090"/>
              <a:gd name="connsiteY7-340" fmla="*/ 256223 h 372428"/>
              <a:gd name="connsiteX8-341" fmla="*/ 4865297 w 5721090"/>
              <a:gd name="connsiteY8-342" fmla="*/ 300990 h 372428"/>
              <a:gd name="connsiteX9-343" fmla="*/ 4820530 w 5721090"/>
              <a:gd name="connsiteY9-344" fmla="*/ 0 h 372428"/>
              <a:gd name="connsiteX10-345" fmla="*/ 4765285 w 5721090"/>
              <a:gd name="connsiteY10-346" fmla="*/ 372428 h 372428"/>
              <a:gd name="connsiteX11-347" fmla="*/ 4744330 w 5721090"/>
              <a:gd name="connsiteY11-348" fmla="*/ 263843 h 372428"/>
              <a:gd name="connsiteX12-349" fmla="*/ 4518588 w 5721090"/>
              <a:gd name="connsiteY12-350" fmla="*/ 263843 h 372428"/>
              <a:gd name="connsiteX13-351" fmla="*/ 4489060 w 5721090"/>
              <a:gd name="connsiteY13-352" fmla="*/ 322898 h 372428"/>
              <a:gd name="connsiteX14-353" fmla="*/ 4453817 w 5721090"/>
              <a:gd name="connsiteY14-354" fmla="*/ 129540 h 372428"/>
              <a:gd name="connsiteX15-355" fmla="*/ 4410955 w 5721090"/>
              <a:gd name="connsiteY15-356" fmla="*/ 263843 h 372428"/>
              <a:gd name="connsiteX16-357" fmla="*/ 4324277 w 5721090"/>
              <a:gd name="connsiteY16-358" fmla="*/ 263843 h 372428"/>
              <a:gd name="connsiteX17-359" fmla="*/ 4299513 w 5721090"/>
              <a:gd name="connsiteY17-360" fmla="*/ 300990 h 372428"/>
              <a:gd name="connsiteX18-361" fmla="*/ 4273795 w 5721090"/>
              <a:gd name="connsiteY18-362" fmla="*/ 254318 h 372428"/>
              <a:gd name="connsiteX19-363" fmla="*/ 4240457 w 5721090"/>
              <a:gd name="connsiteY19-364" fmla="*/ 315278 h 372428"/>
              <a:gd name="connsiteX20-365" fmla="*/ 4209025 w 5721090"/>
              <a:gd name="connsiteY20-366" fmla="*/ 51435 h 372428"/>
              <a:gd name="connsiteX21-367" fmla="*/ 4168067 w 5721090"/>
              <a:gd name="connsiteY21-368" fmla="*/ 356235 h 372428"/>
              <a:gd name="connsiteX22-369" fmla="*/ 4140445 w 5721090"/>
              <a:gd name="connsiteY22-370" fmla="*/ 263843 h 372428"/>
              <a:gd name="connsiteX23-371" fmla="*/ 4070913 w 5721090"/>
              <a:gd name="connsiteY23-372" fmla="*/ 263843 h 372428"/>
              <a:gd name="connsiteX24-373" fmla="*/ 4042338 w 5721090"/>
              <a:gd name="connsiteY24-374" fmla="*/ 216218 h 372428"/>
              <a:gd name="connsiteX25-375" fmla="*/ 4009952 w 5721090"/>
              <a:gd name="connsiteY25-376" fmla="*/ 263843 h 372428"/>
              <a:gd name="connsiteX26-377" fmla="*/ 0 w 5721090"/>
              <a:gd name="connsiteY26-378" fmla="*/ 269478 h 372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Right Triangle 38"/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Right Triangle 39"/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36" name="막힌 원호 14"/>
          <p:cNvSpPr/>
          <p:nvPr userDrawn="1"/>
        </p:nvSpPr>
        <p:spPr>
          <a:xfrm>
            <a:off x="4329288" y="166121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7" name="그림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53" y="2081880"/>
            <a:ext cx="4505652" cy="3937837"/>
          </a:xfrm>
          <a:prstGeom prst="rect">
            <a:avLst/>
          </a:prstGeom>
        </p:spPr>
      </p:pic>
      <p:sp>
        <p:nvSpPr>
          <p:cNvPr id="38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1063434" y="2240518"/>
            <a:ext cx="4198167" cy="2460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grpSp>
        <p:nvGrpSpPr>
          <p:cNvPr id="4" name="Group 3"/>
          <p:cNvGrpSpPr/>
          <p:nvPr userDrawn="1"/>
        </p:nvGrpSpPr>
        <p:grpSpPr>
          <a:xfrm rot="10800000" flipH="1" flipV="1">
            <a:off x="6286500" y="5899288"/>
            <a:ext cx="5572126" cy="862288"/>
            <a:chOff x="477110" y="4905446"/>
            <a:chExt cx="11078677" cy="1714429"/>
          </a:xfrm>
        </p:grpSpPr>
        <p:sp>
          <p:nvSpPr>
            <p:cNvPr id="6" name="Freeform: Shape 5"/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/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Rectangle: Rounded Corners 9"/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 rot="10800000" flipV="1">
            <a:off x="347501" y="5899288"/>
            <a:ext cx="5572126" cy="862288"/>
            <a:chOff x="477110" y="4905446"/>
            <a:chExt cx="11078677" cy="1714429"/>
          </a:xfrm>
        </p:grpSpPr>
        <p:sp>
          <p:nvSpPr>
            <p:cNvPr id="12" name="Freeform: Shape 11"/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/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Rectangle: Rounded Corners 15"/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 panose="020F0302020204030204"/>
                <a:cs typeface="Calibri Light" panose="020F03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 panose="020F0302020204030204"/>
                <a:cs typeface="Calibri Light" panose="020F03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 panose="020F0302020204030204"/>
                <a:cs typeface="Calibri Light" panose="020F03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039883" y="404664"/>
            <a:ext cx="7152117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03988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9" name="Group 8"/>
          <p:cNvGrpSpPr/>
          <p:nvPr userDrawn="1"/>
        </p:nvGrpSpPr>
        <p:grpSpPr>
          <a:xfrm rot="10800000" flipH="1" flipV="1">
            <a:off x="5688624" y="5899288"/>
            <a:ext cx="6170002" cy="862288"/>
            <a:chOff x="-711608" y="4905446"/>
            <a:chExt cx="12267395" cy="1714429"/>
          </a:xfrm>
        </p:grpSpPr>
        <p:sp>
          <p:nvSpPr>
            <p:cNvPr id="10" name="Freeform: Shape 9"/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/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Rectangle: Rounded Corners 16"/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5" name="Freeform: Shape 4"/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-1" fmla="*/ 5196891 w 5196891"/>
              <a:gd name="connsiteY0-2" fmla="*/ 263843 h 372428"/>
              <a:gd name="connsiteX1-3" fmla="*/ 4903521 w 5196891"/>
              <a:gd name="connsiteY1-4" fmla="*/ 263843 h 372428"/>
              <a:gd name="connsiteX2-5" fmla="*/ 4875899 w 5196891"/>
              <a:gd name="connsiteY2-6" fmla="*/ 301943 h 372428"/>
              <a:gd name="connsiteX3-7" fmla="*/ 4835893 w 5196891"/>
              <a:gd name="connsiteY3-8" fmla="*/ 132398 h 372428"/>
              <a:gd name="connsiteX4-9" fmla="*/ 4799699 w 5196891"/>
              <a:gd name="connsiteY4-10" fmla="*/ 263843 h 372428"/>
              <a:gd name="connsiteX5-11" fmla="*/ 4712068 w 5196891"/>
              <a:gd name="connsiteY5-12" fmla="*/ 263843 h 372428"/>
              <a:gd name="connsiteX6-13" fmla="*/ 4698733 w 5196891"/>
              <a:gd name="connsiteY6-14" fmla="*/ 314325 h 372428"/>
              <a:gd name="connsiteX7-15" fmla="*/ 4674921 w 5196891"/>
              <a:gd name="connsiteY7-16" fmla="*/ 256223 h 372428"/>
              <a:gd name="connsiteX8-17" fmla="*/ 4651108 w 5196891"/>
              <a:gd name="connsiteY8-18" fmla="*/ 300990 h 372428"/>
              <a:gd name="connsiteX9-19" fmla="*/ 4606341 w 5196891"/>
              <a:gd name="connsiteY9-20" fmla="*/ 0 h 372428"/>
              <a:gd name="connsiteX10-21" fmla="*/ 4551096 w 5196891"/>
              <a:gd name="connsiteY10-22" fmla="*/ 372428 h 372428"/>
              <a:gd name="connsiteX11-23" fmla="*/ 4530141 w 5196891"/>
              <a:gd name="connsiteY11-24" fmla="*/ 263843 h 372428"/>
              <a:gd name="connsiteX12-25" fmla="*/ 4304399 w 5196891"/>
              <a:gd name="connsiteY12-26" fmla="*/ 263843 h 372428"/>
              <a:gd name="connsiteX13-27" fmla="*/ 4274871 w 5196891"/>
              <a:gd name="connsiteY13-28" fmla="*/ 322898 h 372428"/>
              <a:gd name="connsiteX14-29" fmla="*/ 4239628 w 5196891"/>
              <a:gd name="connsiteY14-30" fmla="*/ 129540 h 372428"/>
              <a:gd name="connsiteX15-31" fmla="*/ 4196766 w 5196891"/>
              <a:gd name="connsiteY15-32" fmla="*/ 263843 h 372428"/>
              <a:gd name="connsiteX16-33" fmla="*/ 4110088 w 5196891"/>
              <a:gd name="connsiteY16-34" fmla="*/ 263843 h 372428"/>
              <a:gd name="connsiteX17-35" fmla="*/ 4085324 w 5196891"/>
              <a:gd name="connsiteY17-36" fmla="*/ 300990 h 372428"/>
              <a:gd name="connsiteX18-37" fmla="*/ 4059606 w 5196891"/>
              <a:gd name="connsiteY18-38" fmla="*/ 254318 h 372428"/>
              <a:gd name="connsiteX19-39" fmla="*/ 4026268 w 5196891"/>
              <a:gd name="connsiteY19-40" fmla="*/ 315278 h 372428"/>
              <a:gd name="connsiteX20-41" fmla="*/ 3994836 w 5196891"/>
              <a:gd name="connsiteY20-42" fmla="*/ 51435 h 372428"/>
              <a:gd name="connsiteX21-43" fmla="*/ 3953878 w 5196891"/>
              <a:gd name="connsiteY21-44" fmla="*/ 356235 h 372428"/>
              <a:gd name="connsiteX22-45" fmla="*/ 3926256 w 5196891"/>
              <a:gd name="connsiteY22-46" fmla="*/ 263843 h 372428"/>
              <a:gd name="connsiteX23-47" fmla="*/ 3856724 w 5196891"/>
              <a:gd name="connsiteY23-48" fmla="*/ 263843 h 372428"/>
              <a:gd name="connsiteX24-49" fmla="*/ 3828149 w 5196891"/>
              <a:gd name="connsiteY24-50" fmla="*/ 216218 h 372428"/>
              <a:gd name="connsiteX25-51" fmla="*/ 3795763 w 5196891"/>
              <a:gd name="connsiteY25-52" fmla="*/ 263843 h 372428"/>
              <a:gd name="connsiteX26-53" fmla="*/ 0 w 5196891"/>
              <a:gd name="connsiteY26-54" fmla="*/ 275874 h 372428"/>
              <a:gd name="connsiteX0-55" fmla="*/ 5196891 w 5196891"/>
              <a:gd name="connsiteY0-56" fmla="*/ 263843 h 372428"/>
              <a:gd name="connsiteX1-57" fmla="*/ 4903521 w 5196891"/>
              <a:gd name="connsiteY1-58" fmla="*/ 263843 h 372428"/>
              <a:gd name="connsiteX2-59" fmla="*/ 4875899 w 5196891"/>
              <a:gd name="connsiteY2-60" fmla="*/ 301943 h 372428"/>
              <a:gd name="connsiteX3-61" fmla="*/ 4835893 w 5196891"/>
              <a:gd name="connsiteY3-62" fmla="*/ 132398 h 372428"/>
              <a:gd name="connsiteX4-63" fmla="*/ 4799699 w 5196891"/>
              <a:gd name="connsiteY4-64" fmla="*/ 263843 h 372428"/>
              <a:gd name="connsiteX5-65" fmla="*/ 4712068 w 5196891"/>
              <a:gd name="connsiteY5-66" fmla="*/ 263843 h 372428"/>
              <a:gd name="connsiteX6-67" fmla="*/ 4698733 w 5196891"/>
              <a:gd name="connsiteY6-68" fmla="*/ 314325 h 372428"/>
              <a:gd name="connsiteX7-69" fmla="*/ 4674921 w 5196891"/>
              <a:gd name="connsiteY7-70" fmla="*/ 256223 h 372428"/>
              <a:gd name="connsiteX8-71" fmla="*/ 4651108 w 5196891"/>
              <a:gd name="connsiteY8-72" fmla="*/ 300990 h 372428"/>
              <a:gd name="connsiteX9-73" fmla="*/ 4606341 w 5196891"/>
              <a:gd name="connsiteY9-74" fmla="*/ 0 h 372428"/>
              <a:gd name="connsiteX10-75" fmla="*/ 4551096 w 5196891"/>
              <a:gd name="connsiteY10-76" fmla="*/ 372428 h 372428"/>
              <a:gd name="connsiteX11-77" fmla="*/ 4530141 w 5196891"/>
              <a:gd name="connsiteY11-78" fmla="*/ 263843 h 372428"/>
              <a:gd name="connsiteX12-79" fmla="*/ 4304399 w 5196891"/>
              <a:gd name="connsiteY12-80" fmla="*/ 263843 h 372428"/>
              <a:gd name="connsiteX13-81" fmla="*/ 4274871 w 5196891"/>
              <a:gd name="connsiteY13-82" fmla="*/ 322898 h 372428"/>
              <a:gd name="connsiteX14-83" fmla="*/ 4239628 w 5196891"/>
              <a:gd name="connsiteY14-84" fmla="*/ 129540 h 372428"/>
              <a:gd name="connsiteX15-85" fmla="*/ 4196766 w 5196891"/>
              <a:gd name="connsiteY15-86" fmla="*/ 263843 h 372428"/>
              <a:gd name="connsiteX16-87" fmla="*/ 4110088 w 5196891"/>
              <a:gd name="connsiteY16-88" fmla="*/ 263843 h 372428"/>
              <a:gd name="connsiteX17-89" fmla="*/ 4085324 w 5196891"/>
              <a:gd name="connsiteY17-90" fmla="*/ 300990 h 372428"/>
              <a:gd name="connsiteX18-91" fmla="*/ 4059606 w 5196891"/>
              <a:gd name="connsiteY18-92" fmla="*/ 254318 h 372428"/>
              <a:gd name="connsiteX19-93" fmla="*/ 4026268 w 5196891"/>
              <a:gd name="connsiteY19-94" fmla="*/ 315278 h 372428"/>
              <a:gd name="connsiteX20-95" fmla="*/ 3994836 w 5196891"/>
              <a:gd name="connsiteY20-96" fmla="*/ 51435 h 372428"/>
              <a:gd name="connsiteX21-97" fmla="*/ 3953878 w 5196891"/>
              <a:gd name="connsiteY21-98" fmla="*/ 356235 h 372428"/>
              <a:gd name="connsiteX22-99" fmla="*/ 3926256 w 5196891"/>
              <a:gd name="connsiteY22-100" fmla="*/ 263843 h 372428"/>
              <a:gd name="connsiteX23-101" fmla="*/ 3856724 w 5196891"/>
              <a:gd name="connsiteY23-102" fmla="*/ 263843 h 372428"/>
              <a:gd name="connsiteX24-103" fmla="*/ 3828149 w 5196891"/>
              <a:gd name="connsiteY24-104" fmla="*/ 216218 h 372428"/>
              <a:gd name="connsiteX25-105" fmla="*/ 3795763 w 5196891"/>
              <a:gd name="connsiteY25-106" fmla="*/ 263843 h 372428"/>
              <a:gd name="connsiteX26-107" fmla="*/ 0 w 5196891"/>
              <a:gd name="connsiteY26-108" fmla="*/ 263842 h 372428"/>
              <a:gd name="connsiteX0-109" fmla="*/ 5698543 w 5698543"/>
              <a:gd name="connsiteY0-110" fmla="*/ 252570 h 372428"/>
              <a:gd name="connsiteX1-111" fmla="*/ 4903521 w 5698543"/>
              <a:gd name="connsiteY1-112" fmla="*/ 263843 h 372428"/>
              <a:gd name="connsiteX2-113" fmla="*/ 4875899 w 5698543"/>
              <a:gd name="connsiteY2-114" fmla="*/ 301943 h 372428"/>
              <a:gd name="connsiteX3-115" fmla="*/ 4835893 w 5698543"/>
              <a:gd name="connsiteY3-116" fmla="*/ 132398 h 372428"/>
              <a:gd name="connsiteX4-117" fmla="*/ 4799699 w 5698543"/>
              <a:gd name="connsiteY4-118" fmla="*/ 263843 h 372428"/>
              <a:gd name="connsiteX5-119" fmla="*/ 4712068 w 5698543"/>
              <a:gd name="connsiteY5-120" fmla="*/ 263843 h 372428"/>
              <a:gd name="connsiteX6-121" fmla="*/ 4698733 w 5698543"/>
              <a:gd name="connsiteY6-122" fmla="*/ 314325 h 372428"/>
              <a:gd name="connsiteX7-123" fmla="*/ 4674921 w 5698543"/>
              <a:gd name="connsiteY7-124" fmla="*/ 256223 h 372428"/>
              <a:gd name="connsiteX8-125" fmla="*/ 4651108 w 5698543"/>
              <a:gd name="connsiteY8-126" fmla="*/ 300990 h 372428"/>
              <a:gd name="connsiteX9-127" fmla="*/ 4606341 w 5698543"/>
              <a:gd name="connsiteY9-128" fmla="*/ 0 h 372428"/>
              <a:gd name="connsiteX10-129" fmla="*/ 4551096 w 5698543"/>
              <a:gd name="connsiteY10-130" fmla="*/ 372428 h 372428"/>
              <a:gd name="connsiteX11-131" fmla="*/ 4530141 w 5698543"/>
              <a:gd name="connsiteY11-132" fmla="*/ 263843 h 372428"/>
              <a:gd name="connsiteX12-133" fmla="*/ 4304399 w 5698543"/>
              <a:gd name="connsiteY12-134" fmla="*/ 263843 h 372428"/>
              <a:gd name="connsiteX13-135" fmla="*/ 4274871 w 5698543"/>
              <a:gd name="connsiteY13-136" fmla="*/ 322898 h 372428"/>
              <a:gd name="connsiteX14-137" fmla="*/ 4239628 w 5698543"/>
              <a:gd name="connsiteY14-138" fmla="*/ 129540 h 372428"/>
              <a:gd name="connsiteX15-139" fmla="*/ 4196766 w 5698543"/>
              <a:gd name="connsiteY15-140" fmla="*/ 263843 h 372428"/>
              <a:gd name="connsiteX16-141" fmla="*/ 4110088 w 5698543"/>
              <a:gd name="connsiteY16-142" fmla="*/ 263843 h 372428"/>
              <a:gd name="connsiteX17-143" fmla="*/ 4085324 w 5698543"/>
              <a:gd name="connsiteY17-144" fmla="*/ 300990 h 372428"/>
              <a:gd name="connsiteX18-145" fmla="*/ 4059606 w 5698543"/>
              <a:gd name="connsiteY18-146" fmla="*/ 254318 h 372428"/>
              <a:gd name="connsiteX19-147" fmla="*/ 4026268 w 5698543"/>
              <a:gd name="connsiteY19-148" fmla="*/ 315278 h 372428"/>
              <a:gd name="connsiteX20-149" fmla="*/ 3994836 w 5698543"/>
              <a:gd name="connsiteY20-150" fmla="*/ 51435 h 372428"/>
              <a:gd name="connsiteX21-151" fmla="*/ 3953878 w 5698543"/>
              <a:gd name="connsiteY21-152" fmla="*/ 356235 h 372428"/>
              <a:gd name="connsiteX22-153" fmla="*/ 3926256 w 5698543"/>
              <a:gd name="connsiteY22-154" fmla="*/ 263843 h 372428"/>
              <a:gd name="connsiteX23-155" fmla="*/ 3856724 w 5698543"/>
              <a:gd name="connsiteY23-156" fmla="*/ 263843 h 372428"/>
              <a:gd name="connsiteX24-157" fmla="*/ 3828149 w 5698543"/>
              <a:gd name="connsiteY24-158" fmla="*/ 216218 h 372428"/>
              <a:gd name="connsiteX25-159" fmla="*/ 3795763 w 5698543"/>
              <a:gd name="connsiteY25-160" fmla="*/ 263843 h 372428"/>
              <a:gd name="connsiteX26-161" fmla="*/ 0 w 5698543"/>
              <a:gd name="connsiteY26-162" fmla="*/ 263842 h 372428"/>
              <a:gd name="connsiteX0-163" fmla="*/ 5506901 w 5506901"/>
              <a:gd name="connsiteY0-164" fmla="*/ 252570 h 372428"/>
              <a:gd name="connsiteX1-165" fmla="*/ 4903521 w 5506901"/>
              <a:gd name="connsiteY1-166" fmla="*/ 263843 h 372428"/>
              <a:gd name="connsiteX2-167" fmla="*/ 4875899 w 5506901"/>
              <a:gd name="connsiteY2-168" fmla="*/ 301943 h 372428"/>
              <a:gd name="connsiteX3-169" fmla="*/ 4835893 w 5506901"/>
              <a:gd name="connsiteY3-170" fmla="*/ 132398 h 372428"/>
              <a:gd name="connsiteX4-171" fmla="*/ 4799699 w 5506901"/>
              <a:gd name="connsiteY4-172" fmla="*/ 263843 h 372428"/>
              <a:gd name="connsiteX5-173" fmla="*/ 4712068 w 5506901"/>
              <a:gd name="connsiteY5-174" fmla="*/ 263843 h 372428"/>
              <a:gd name="connsiteX6-175" fmla="*/ 4698733 w 5506901"/>
              <a:gd name="connsiteY6-176" fmla="*/ 314325 h 372428"/>
              <a:gd name="connsiteX7-177" fmla="*/ 4674921 w 5506901"/>
              <a:gd name="connsiteY7-178" fmla="*/ 256223 h 372428"/>
              <a:gd name="connsiteX8-179" fmla="*/ 4651108 w 5506901"/>
              <a:gd name="connsiteY8-180" fmla="*/ 300990 h 372428"/>
              <a:gd name="connsiteX9-181" fmla="*/ 4606341 w 5506901"/>
              <a:gd name="connsiteY9-182" fmla="*/ 0 h 372428"/>
              <a:gd name="connsiteX10-183" fmla="*/ 4551096 w 5506901"/>
              <a:gd name="connsiteY10-184" fmla="*/ 372428 h 372428"/>
              <a:gd name="connsiteX11-185" fmla="*/ 4530141 w 5506901"/>
              <a:gd name="connsiteY11-186" fmla="*/ 263843 h 372428"/>
              <a:gd name="connsiteX12-187" fmla="*/ 4304399 w 5506901"/>
              <a:gd name="connsiteY12-188" fmla="*/ 263843 h 372428"/>
              <a:gd name="connsiteX13-189" fmla="*/ 4274871 w 5506901"/>
              <a:gd name="connsiteY13-190" fmla="*/ 322898 h 372428"/>
              <a:gd name="connsiteX14-191" fmla="*/ 4239628 w 5506901"/>
              <a:gd name="connsiteY14-192" fmla="*/ 129540 h 372428"/>
              <a:gd name="connsiteX15-193" fmla="*/ 4196766 w 5506901"/>
              <a:gd name="connsiteY15-194" fmla="*/ 263843 h 372428"/>
              <a:gd name="connsiteX16-195" fmla="*/ 4110088 w 5506901"/>
              <a:gd name="connsiteY16-196" fmla="*/ 263843 h 372428"/>
              <a:gd name="connsiteX17-197" fmla="*/ 4085324 w 5506901"/>
              <a:gd name="connsiteY17-198" fmla="*/ 300990 h 372428"/>
              <a:gd name="connsiteX18-199" fmla="*/ 4059606 w 5506901"/>
              <a:gd name="connsiteY18-200" fmla="*/ 254318 h 372428"/>
              <a:gd name="connsiteX19-201" fmla="*/ 4026268 w 5506901"/>
              <a:gd name="connsiteY19-202" fmla="*/ 315278 h 372428"/>
              <a:gd name="connsiteX20-203" fmla="*/ 3994836 w 5506901"/>
              <a:gd name="connsiteY20-204" fmla="*/ 51435 h 372428"/>
              <a:gd name="connsiteX21-205" fmla="*/ 3953878 w 5506901"/>
              <a:gd name="connsiteY21-206" fmla="*/ 356235 h 372428"/>
              <a:gd name="connsiteX22-207" fmla="*/ 3926256 w 5506901"/>
              <a:gd name="connsiteY22-208" fmla="*/ 263843 h 372428"/>
              <a:gd name="connsiteX23-209" fmla="*/ 3856724 w 5506901"/>
              <a:gd name="connsiteY23-210" fmla="*/ 263843 h 372428"/>
              <a:gd name="connsiteX24-211" fmla="*/ 3828149 w 5506901"/>
              <a:gd name="connsiteY24-212" fmla="*/ 216218 h 372428"/>
              <a:gd name="connsiteX25-213" fmla="*/ 3795763 w 5506901"/>
              <a:gd name="connsiteY25-214" fmla="*/ 263843 h 372428"/>
              <a:gd name="connsiteX26-215" fmla="*/ 0 w 5506901"/>
              <a:gd name="connsiteY26-216" fmla="*/ 263842 h 372428"/>
              <a:gd name="connsiteX0-217" fmla="*/ 5721090 w 5721090"/>
              <a:gd name="connsiteY0-218" fmla="*/ 252570 h 372428"/>
              <a:gd name="connsiteX1-219" fmla="*/ 5117710 w 5721090"/>
              <a:gd name="connsiteY1-220" fmla="*/ 263843 h 372428"/>
              <a:gd name="connsiteX2-221" fmla="*/ 5090088 w 5721090"/>
              <a:gd name="connsiteY2-222" fmla="*/ 301943 h 372428"/>
              <a:gd name="connsiteX3-223" fmla="*/ 5050082 w 5721090"/>
              <a:gd name="connsiteY3-224" fmla="*/ 132398 h 372428"/>
              <a:gd name="connsiteX4-225" fmla="*/ 5013888 w 5721090"/>
              <a:gd name="connsiteY4-226" fmla="*/ 263843 h 372428"/>
              <a:gd name="connsiteX5-227" fmla="*/ 4926257 w 5721090"/>
              <a:gd name="connsiteY5-228" fmla="*/ 263843 h 372428"/>
              <a:gd name="connsiteX6-229" fmla="*/ 4912922 w 5721090"/>
              <a:gd name="connsiteY6-230" fmla="*/ 314325 h 372428"/>
              <a:gd name="connsiteX7-231" fmla="*/ 4889110 w 5721090"/>
              <a:gd name="connsiteY7-232" fmla="*/ 256223 h 372428"/>
              <a:gd name="connsiteX8-233" fmla="*/ 4865297 w 5721090"/>
              <a:gd name="connsiteY8-234" fmla="*/ 300990 h 372428"/>
              <a:gd name="connsiteX9-235" fmla="*/ 4820530 w 5721090"/>
              <a:gd name="connsiteY9-236" fmla="*/ 0 h 372428"/>
              <a:gd name="connsiteX10-237" fmla="*/ 4765285 w 5721090"/>
              <a:gd name="connsiteY10-238" fmla="*/ 372428 h 372428"/>
              <a:gd name="connsiteX11-239" fmla="*/ 4744330 w 5721090"/>
              <a:gd name="connsiteY11-240" fmla="*/ 263843 h 372428"/>
              <a:gd name="connsiteX12-241" fmla="*/ 4518588 w 5721090"/>
              <a:gd name="connsiteY12-242" fmla="*/ 263843 h 372428"/>
              <a:gd name="connsiteX13-243" fmla="*/ 4489060 w 5721090"/>
              <a:gd name="connsiteY13-244" fmla="*/ 322898 h 372428"/>
              <a:gd name="connsiteX14-245" fmla="*/ 4453817 w 5721090"/>
              <a:gd name="connsiteY14-246" fmla="*/ 129540 h 372428"/>
              <a:gd name="connsiteX15-247" fmla="*/ 4410955 w 5721090"/>
              <a:gd name="connsiteY15-248" fmla="*/ 263843 h 372428"/>
              <a:gd name="connsiteX16-249" fmla="*/ 4324277 w 5721090"/>
              <a:gd name="connsiteY16-250" fmla="*/ 263843 h 372428"/>
              <a:gd name="connsiteX17-251" fmla="*/ 4299513 w 5721090"/>
              <a:gd name="connsiteY17-252" fmla="*/ 300990 h 372428"/>
              <a:gd name="connsiteX18-253" fmla="*/ 4273795 w 5721090"/>
              <a:gd name="connsiteY18-254" fmla="*/ 254318 h 372428"/>
              <a:gd name="connsiteX19-255" fmla="*/ 4240457 w 5721090"/>
              <a:gd name="connsiteY19-256" fmla="*/ 315278 h 372428"/>
              <a:gd name="connsiteX20-257" fmla="*/ 4209025 w 5721090"/>
              <a:gd name="connsiteY20-258" fmla="*/ 51435 h 372428"/>
              <a:gd name="connsiteX21-259" fmla="*/ 4168067 w 5721090"/>
              <a:gd name="connsiteY21-260" fmla="*/ 356235 h 372428"/>
              <a:gd name="connsiteX22-261" fmla="*/ 4140445 w 5721090"/>
              <a:gd name="connsiteY22-262" fmla="*/ 263843 h 372428"/>
              <a:gd name="connsiteX23-263" fmla="*/ 4070913 w 5721090"/>
              <a:gd name="connsiteY23-264" fmla="*/ 263843 h 372428"/>
              <a:gd name="connsiteX24-265" fmla="*/ 4042338 w 5721090"/>
              <a:gd name="connsiteY24-266" fmla="*/ 216218 h 372428"/>
              <a:gd name="connsiteX25-267" fmla="*/ 4009952 w 5721090"/>
              <a:gd name="connsiteY25-268" fmla="*/ 263843 h 372428"/>
              <a:gd name="connsiteX26-269" fmla="*/ 0 w 5721090"/>
              <a:gd name="connsiteY26-270" fmla="*/ 258205 h 372428"/>
              <a:gd name="connsiteX0-271" fmla="*/ 5721090 w 5721090"/>
              <a:gd name="connsiteY0-272" fmla="*/ 258207 h 372428"/>
              <a:gd name="connsiteX1-273" fmla="*/ 5117710 w 5721090"/>
              <a:gd name="connsiteY1-274" fmla="*/ 263843 h 372428"/>
              <a:gd name="connsiteX2-275" fmla="*/ 5090088 w 5721090"/>
              <a:gd name="connsiteY2-276" fmla="*/ 301943 h 372428"/>
              <a:gd name="connsiteX3-277" fmla="*/ 5050082 w 5721090"/>
              <a:gd name="connsiteY3-278" fmla="*/ 132398 h 372428"/>
              <a:gd name="connsiteX4-279" fmla="*/ 5013888 w 5721090"/>
              <a:gd name="connsiteY4-280" fmla="*/ 263843 h 372428"/>
              <a:gd name="connsiteX5-281" fmla="*/ 4926257 w 5721090"/>
              <a:gd name="connsiteY5-282" fmla="*/ 263843 h 372428"/>
              <a:gd name="connsiteX6-283" fmla="*/ 4912922 w 5721090"/>
              <a:gd name="connsiteY6-284" fmla="*/ 314325 h 372428"/>
              <a:gd name="connsiteX7-285" fmla="*/ 4889110 w 5721090"/>
              <a:gd name="connsiteY7-286" fmla="*/ 256223 h 372428"/>
              <a:gd name="connsiteX8-287" fmla="*/ 4865297 w 5721090"/>
              <a:gd name="connsiteY8-288" fmla="*/ 300990 h 372428"/>
              <a:gd name="connsiteX9-289" fmla="*/ 4820530 w 5721090"/>
              <a:gd name="connsiteY9-290" fmla="*/ 0 h 372428"/>
              <a:gd name="connsiteX10-291" fmla="*/ 4765285 w 5721090"/>
              <a:gd name="connsiteY10-292" fmla="*/ 372428 h 372428"/>
              <a:gd name="connsiteX11-293" fmla="*/ 4744330 w 5721090"/>
              <a:gd name="connsiteY11-294" fmla="*/ 263843 h 372428"/>
              <a:gd name="connsiteX12-295" fmla="*/ 4518588 w 5721090"/>
              <a:gd name="connsiteY12-296" fmla="*/ 263843 h 372428"/>
              <a:gd name="connsiteX13-297" fmla="*/ 4489060 w 5721090"/>
              <a:gd name="connsiteY13-298" fmla="*/ 322898 h 372428"/>
              <a:gd name="connsiteX14-299" fmla="*/ 4453817 w 5721090"/>
              <a:gd name="connsiteY14-300" fmla="*/ 129540 h 372428"/>
              <a:gd name="connsiteX15-301" fmla="*/ 4410955 w 5721090"/>
              <a:gd name="connsiteY15-302" fmla="*/ 263843 h 372428"/>
              <a:gd name="connsiteX16-303" fmla="*/ 4324277 w 5721090"/>
              <a:gd name="connsiteY16-304" fmla="*/ 263843 h 372428"/>
              <a:gd name="connsiteX17-305" fmla="*/ 4299513 w 5721090"/>
              <a:gd name="connsiteY17-306" fmla="*/ 300990 h 372428"/>
              <a:gd name="connsiteX18-307" fmla="*/ 4273795 w 5721090"/>
              <a:gd name="connsiteY18-308" fmla="*/ 254318 h 372428"/>
              <a:gd name="connsiteX19-309" fmla="*/ 4240457 w 5721090"/>
              <a:gd name="connsiteY19-310" fmla="*/ 315278 h 372428"/>
              <a:gd name="connsiteX20-311" fmla="*/ 4209025 w 5721090"/>
              <a:gd name="connsiteY20-312" fmla="*/ 51435 h 372428"/>
              <a:gd name="connsiteX21-313" fmla="*/ 4168067 w 5721090"/>
              <a:gd name="connsiteY21-314" fmla="*/ 356235 h 372428"/>
              <a:gd name="connsiteX22-315" fmla="*/ 4140445 w 5721090"/>
              <a:gd name="connsiteY22-316" fmla="*/ 263843 h 372428"/>
              <a:gd name="connsiteX23-317" fmla="*/ 4070913 w 5721090"/>
              <a:gd name="connsiteY23-318" fmla="*/ 263843 h 372428"/>
              <a:gd name="connsiteX24-319" fmla="*/ 4042338 w 5721090"/>
              <a:gd name="connsiteY24-320" fmla="*/ 216218 h 372428"/>
              <a:gd name="connsiteX25-321" fmla="*/ 4009952 w 5721090"/>
              <a:gd name="connsiteY25-322" fmla="*/ 263843 h 372428"/>
              <a:gd name="connsiteX26-323" fmla="*/ 0 w 5721090"/>
              <a:gd name="connsiteY26-324" fmla="*/ 258205 h 372428"/>
              <a:gd name="connsiteX0-325" fmla="*/ 5721090 w 5721090"/>
              <a:gd name="connsiteY0-326" fmla="*/ 258207 h 372428"/>
              <a:gd name="connsiteX1-327" fmla="*/ 5117710 w 5721090"/>
              <a:gd name="connsiteY1-328" fmla="*/ 263843 h 372428"/>
              <a:gd name="connsiteX2-329" fmla="*/ 5090088 w 5721090"/>
              <a:gd name="connsiteY2-330" fmla="*/ 301943 h 372428"/>
              <a:gd name="connsiteX3-331" fmla="*/ 5050082 w 5721090"/>
              <a:gd name="connsiteY3-332" fmla="*/ 132398 h 372428"/>
              <a:gd name="connsiteX4-333" fmla="*/ 5013888 w 5721090"/>
              <a:gd name="connsiteY4-334" fmla="*/ 263843 h 372428"/>
              <a:gd name="connsiteX5-335" fmla="*/ 4926257 w 5721090"/>
              <a:gd name="connsiteY5-336" fmla="*/ 263843 h 372428"/>
              <a:gd name="connsiteX6-337" fmla="*/ 4912922 w 5721090"/>
              <a:gd name="connsiteY6-338" fmla="*/ 314325 h 372428"/>
              <a:gd name="connsiteX7-339" fmla="*/ 4889110 w 5721090"/>
              <a:gd name="connsiteY7-340" fmla="*/ 256223 h 372428"/>
              <a:gd name="connsiteX8-341" fmla="*/ 4865297 w 5721090"/>
              <a:gd name="connsiteY8-342" fmla="*/ 300990 h 372428"/>
              <a:gd name="connsiteX9-343" fmla="*/ 4820530 w 5721090"/>
              <a:gd name="connsiteY9-344" fmla="*/ 0 h 372428"/>
              <a:gd name="connsiteX10-345" fmla="*/ 4765285 w 5721090"/>
              <a:gd name="connsiteY10-346" fmla="*/ 372428 h 372428"/>
              <a:gd name="connsiteX11-347" fmla="*/ 4744330 w 5721090"/>
              <a:gd name="connsiteY11-348" fmla="*/ 263843 h 372428"/>
              <a:gd name="connsiteX12-349" fmla="*/ 4518588 w 5721090"/>
              <a:gd name="connsiteY12-350" fmla="*/ 263843 h 372428"/>
              <a:gd name="connsiteX13-351" fmla="*/ 4489060 w 5721090"/>
              <a:gd name="connsiteY13-352" fmla="*/ 322898 h 372428"/>
              <a:gd name="connsiteX14-353" fmla="*/ 4453817 w 5721090"/>
              <a:gd name="connsiteY14-354" fmla="*/ 129540 h 372428"/>
              <a:gd name="connsiteX15-355" fmla="*/ 4410955 w 5721090"/>
              <a:gd name="connsiteY15-356" fmla="*/ 263843 h 372428"/>
              <a:gd name="connsiteX16-357" fmla="*/ 4324277 w 5721090"/>
              <a:gd name="connsiteY16-358" fmla="*/ 263843 h 372428"/>
              <a:gd name="connsiteX17-359" fmla="*/ 4299513 w 5721090"/>
              <a:gd name="connsiteY17-360" fmla="*/ 300990 h 372428"/>
              <a:gd name="connsiteX18-361" fmla="*/ 4273795 w 5721090"/>
              <a:gd name="connsiteY18-362" fmla="*/ 254318 h 372428"/>
              <a:gd name="connsiteX19-363" fmla="*/ 4240457 w 5721090"/>
              <a:gd name="connsiteY19-364" fmla="*/ 315278 h 372428"/>
              <a:gd name="connsiteX20-365" fmla="*/ 4209025 w 5721090"/>
              <a:gd name="connsiteY20-366" fmla="*/ 51435 h 372428"/>
              <a:gd name="connsiteX21-367" fmla="*/ 4168067 w 5721090"/>
              <a:gd name="connsiteY21-368" fmla="*/ 356235 h 372428"/>
              <a:gd name="connsiteX22-369" fmla="*/ 4140445 w 5721090"/>
              <a:gd name="connsiteY22-370" fmla="*/ 263843 h 372428"/>
              <a:gd name="connsiteX23-371" fmla="*/ 4070913 w 5721090"/>
              <a:gd name="connsiteY23-372" fmla="*/ 263843 h 372428"/>
              <a:gd name="connsiteX24-373" fmla="*/ 4042338 w 5721090"/>
              <a:gd name="connsiteY24-374" fmla="*/ 216218 h 372428"/>
              <a:gd name="connsiteX25-375" fmla="*/ 4009952 w 5721090"/>
              <a:gd name="connsiteY25-376" fmla="*/ 263843 h 372428"/>
              <a:gd name="connsiteX26-377" fmla="*/ 0 w 5721090"/>
              <a:gd name="connsiteY26-378" fmla="*/ 269478 h 372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0976" y="2489072"/>
            <a:ext cx="3670046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 panose="020F0302020204030204"/>
                <a:cs typeface="Calibri Light" panose="020F03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73451"/>
            <a:ext cx="10358120" cy="4053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/>
              <a:t>Menopause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50005" y="3920490"/>
            <a:ext cx="3863975" cy="954405"/>
          </a:xfrm>
          <a:prstGeom prst="rect">
            <a:avLst/>
          </a:prstGeom>
        </p:spPr>
        <p:txBody>
          <a:bodyPr vert="horz" wrap="square" lIns="0" tIns="13970" rIns="0" bIns="0" rtlCol="0">
            <a:noAutofit/>
          </a:bodyPr>
          <a:lstStyle/>
          <a:p>
            <a:pPr marL="329565" marR="320040" algn="ctr">
              <a:lnSpc>
                <a:spcPct val="111000"/>
              </a:lnSpc>
              <a:spcBef>
                <a:spcPts val="110"/>
              </a:spcBef>
            </a:pPr>
            <a:r>
              <a:rPr lang="en-GB" sz="2000" dirty="0">
                <a:latin typeface="Calibri" panose="020F0502020204030204"/>
                <a:cs typeface="Calibri" panose="020F0502020204030204"/>
              </a:rPr>
              <a:t>Department of Obs</a:t>
            </a:r>
            <a:r>
              <a:rPr lang="en-GB" sz="2400" dirty="0">
                <a:latin typeface="Calibri" panose="020F0502020204030204"/>
                <a:cs typeface="Calibri" panose="020F0502020204030204"/>
              </a:rPr>
              <a:t>&amp; </a:t>
            </a:r>
            <a:r>
              <a:rPr lang="en-GB" sz="2000" dirty="0">
                <a:latin typeface="Calibri" panose="020F0502020204030204"/>
                <a:cs typeface="Calibri" panose="020F0502020204030204"/>
              </a:rPr>
              <a:t>Gynae</a:t>
            </a:r>
            <a:endParaRPr lang="en-GB" sz="2000" dirty="0">
              <a:latin typeface="Calibri" panose="020F0502020204030204"/>
              <a:cs typeface="Calibri" panose="020F0502020204030204"/>
            </a:endParaRPr>
          </a:p>
          <a:p>
            <a:pPr marL="329565" marR="320040" algn="ctr">
              <a:lnSpc>
                <a:spcPct val="111000"/>
              </a:lnSpc>
              <a:spcBef>
                <a:spcPts val="110"/>
              </a:spcBef>
            </a:pPr>
            <a:r>
              <a:rPr lang="en-GB" sz="2000" dirty="0">
                <a:latin typeface="Calibri" panose="020F0502020204030204"/>
                <a:cs typeface="Calibri" panose="020F0502020204030204"/>
              </a:rPr>
              <a:t>Rawalpindi teaching hospital</a:t>
            </a:r>
            <a:r>
              <a:rPr lang="en-GB" sz="1700" dirty="0">
                <a:latin typeface="Calibri" panose="020F0502020204030204"/>
                <a:cs typeface="Calibri" panose="020F0502020204030204"/>
              </a:rPr>
              <a:t> </a:t>
            </a:r>
            <a:endParaRPr lang="en-GB" sz="17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551164" y="1588008"/>
            <a:ext cx="3038855" cy="40279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3865" y="19288"/>
            <a:ext cx="12192001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3865" y="3121027"/>
            <a:ext cx="4059936" cy="15286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06071" y="4029739"/>
            <a:ext cx="4066033" cy="15286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72104" y="5250071"/>
            <a:ext cx="4059936" cy="15286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657" y="394526"/>
            <a:ext cx="8466956" cy="1822609"/>
          </a:xfrm>
          <a:prstGeom prst="roundRect">
            <a:avLst>
              <a:gd name="adj" fmla="val 47908"/>
            </a:avLst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anose="020B0604020202020204" pitchFamily="34" charset="0"/>
              </a:rPr>
              <a:t>HOW WOMEN ARE AFFECTED BY THE </a:t>
            </a:r>
            <a:r>
              <a:rPr lang="en-US" altLang="ko-KR" sz="4000" b="1" i="1" dirty="0">
                <a:solidFill>
                  <a:schemeClr val="bg1"/>
                </a:solidFill>
                <a:cs typeface="Arial" panose="020B0604020202020204" pitchFamily="34" charset="0"/>
              </a:rPr>
              <a:t>MENOPAUSE?</a:t>
            </a:r>
            <a:endParaRPr lang="ko-KR" altLang="en-US" sz="40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32488" y="2350008"/>
            <a:ext cx="1328844" cy="981259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33916" y="2971800"/>
            <a:ext cx="1303129" cy="1147119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518551" y="4215384"/>
            <a:ext cx="1244146" cy="1221972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3486" y="3323910"/>
            <a:ext cx="2565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IMMEDIATE/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EARLY ONSET 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(0-5 years) 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29478" y="4378578"/>
            <a:ext cx="2819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INTERMEDIATE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(3-10 years)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29569" y="5598910"/>
            <a:ext cx="2022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LONG TERM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(&gt;10 years) 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20" y="2551176"/>
            <a:ext cx="954581" cy="63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34" y="3130862"/>
            <a:ext cx="828994" cy="82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920" y="4408666"/>
            <a:ext cx="835408" cy="83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7856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5" dirty="0"/>
              <a:t>Effects</a:t>
            </a:r>
            <a:r>
              <a:rPr sz="4400" spc="-25" dirty="0"/>
              <a:t> </a:t>
            </a:r>
            <a:r>
              <a:rPr sz="4400" dirty="0"/>
              <a:t>of</a:t>
            </a:r>
            <a:r>
              <a:rPr sz="4400" spc="-20" dirty="0"/>
              <a:t> </a:t>
            </a:r>
            <a:r>
              <a:rPr sz="4400" dirty="0"/>
              <a:t>menopause</a:t>
            </a:r>
            <a:r>
              <a:rPr sz="4400" spc="-10" dirty="0"/>
              <a:t> </a:t>
            </a:r>
            <a:r>
              <a:rPr sz="4400" spc="-25" dirty="0"/>
              <a:t>(Cont’d)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5189855" cy="430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Immediate: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(0-5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years)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spc="-20" dirty="0">
                <a:latin typeface="Calibri" panose="020F0502020204030204"/>
                <a:cs typeface="Calibri" panose="020F0502020204030204"/>
              </a:rPr>
              <a:t>Vasomotor</a:t>
            </a:r>
            <a:r>
              <a:rPr sz="24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symptoms.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Hot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flushes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&amp;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night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sweats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60020" marR="73025" indent="-135890">
              <a:lnSpc>
                <a:spcPts val="3110"/>
              </a:lnSpc>
              <a:buFont typeface="Arial MT"/>
              <a:buChar char="•"/>
              <a:tabLst>
                <a:tab pos="202565" algn="l"/>
              </a:tabLst>
            </a:pPr>
            <a:r>
              <a:rPr dirty="0"/>
              <a:t>	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Occur</a:t>
            </a:r>
            <a:r>
              <a:rPr sz="24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75-80%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menopausal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women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often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starting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during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perimenopause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01930" indent="-177800">
              <a:lnSpc>
                <a:spcPts val="2595"/>
              </a:lnSpc>
              <a:spcBef>
                <a:spcPts val="1740"/>
              </a:spcBef>
              <a:buFont typeface="Arial MT"/>
              <a:buChar char="•"/>
              <a:tabLst>
                <a:tab pos="20256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Only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20-30%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women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seek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medical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27330">
              <a:lnSpc>
                <a:spcPts val="2595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advice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Calibri" panose="020F0502020204030204"/>
              <a:cs typeface="Calibri" panose="020F0502020204030204"/>
            </a:endParaRPr>
          </a:p>
          <a:p>
            <a:pPr marL="160020" marR="5080" indent="-135890">
              <a:lnSpc>
                <a:spcPts val="2800"/>
              </a:lnSpc>
              <a:buFont typeface="Arial MT"/>
              <a:buChar char="•"/>
              <a:tabLst>
                <a:tab pos="202565" algn="l"/>
                <a:tab pos="1566545" algn="l"/>
              </a:tabLst>
            </a:pPr>
            <a:r>
              <a:rPr dirty="0"/>
              <a:t>	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Hot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flashes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may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last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up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7-8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years</a:t>
            </a:r>
            <a:r>
              <a:rPr sz="24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with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symptoms	persisting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4-5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years after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menopause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524243" y="1975104"/>
            <a:ext cx="4930140" cy="41696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7873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Thermoregulation</a:t>
            </a:r>
            <a:r>
              <a:rPr sz="4400" spc="-50" dirty="0"/>
              <a:t> </a:t>
            </a:r>
            <a:r>
              <a:rPr sz="4400" spc="-30" dirty="0"/>
              <a:t>control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060192" y="2470404"/>
            <a:ext cx="6070600" cy="3060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7856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5" dirty="0"/>
              <a:t>Effects</a:t>
            </a:r>
            <a:r>
              <a:rPr sz="4400" spc="-25" dirty="0"/>
              <a:t> </a:t>
            </a:r>
            <a:r>
              <a:rPr sz="4400" dirty="0"/>
              <a:t>of</a:t>
            </a:r>
            <a:r>
              <a:rPr sz="4400" spc="-20" dirty="0"/>
              <a:t> </a:t>
            </a:r>
            <a:r>
              <a:rPr sz="4400" dirty="0"/>
              <a:t>menopause</a:t>
            </a:r>
            <a:r>
              <a:rPr sz="4400" spc="-10" dirty="0"/>
              <a:t> </a:t>
            </a:r>
            <a:r>
              <a:rPr sz="4400" spc="-25" dirty="0"/>
              <a:t>(Cont’d)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684193"/>
            <a:ext cx="8778240" cy="368300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90"/>
              </a:spcBef>
              <a:buFont typeface="Arial MT"/>
              <a:buChar char="•"/>
              <a:tabLst>
                <a:tab pos="241935" algn="l"/>
              </a:tabLst>
            </a:pPr>
            <a:r>
              <a:rPr sz="3200" b="1" spc="-10" dirty="0">
                <a:latin typeface="Calibri" panose="020F0502020204030204"/>
                <a:cs typeface="Calibri" panose="020F0502020204030204"/>
              </a:rPr>
              <a:t>Immediate:</a:t>
            </a:r>
            <a:r>
              <a:rPr sz="32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(0-5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years)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20" dirty="0">
                <a:latin typeface="Calibri" panose="020F0502020204030204"/>
                <a:cs typeface="Calibri" panose="020F0502020204030204"/>
              </a:rPr>
              <a:t>Psychological</a:t>
            </a:r>
            <a:r>
              <a:rPr sz="280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symptoms</a:t>
            </a:r>
            <a:r>
              <a:rPr sz="28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(labile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mood,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anxiety,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tearfulness)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Loss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concentration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&amp;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poor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memory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Joint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aches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&amp;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pains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Dry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&amp;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itchy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skin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Hair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changes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Decreased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sexual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desire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7856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5" dirty="0"/>
              <a:t>Effects</a:t>
            </a:r>
            <a:r>
              <a:rPr sz="4400" spc="-25" dirty="0"/>
              <a:t> </a:t>
            </a:r>
            <a:r>
              <a:rPr sz="4400" dirty="0"/>
              <a:t>of</a:t>
            </a:r>
            <a:r>
              <a:rPr sz="4400" spc="-20" dirty="0"/>
              <a:t> </a:t>
            </a:r>
            <a:r>
              <a:rPr sz="4400" dirty="0"/>
              <a:t>menopause</a:t>
            </a:r>
            <a:r>
              <a:rPr sz="4400" spc="-10" dirty="0"/>
              <a:t> </a:t>
            </a:r>
            <a:r>
              <a:rPr sz="4400" spc="-25" dirty="0"/>
              <a:t>(Cont’d)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598"/>
            <a:ext cx="5045710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140" marR="622300">
              <a:lnSpc>
                <a:spcPct val="116000"/>
              </a:lnSpc>
              <a:spcBef>
                <a:spcPts val="95"/>
              </a:spcBef>
            </a:pPr>
            <a:r>
              <a:rPr sz="3200" b="1" spc="-15" dirty="0">
                <a:latin typeface="Calibri" panose="020F0502020204030204"/>
                <a:cs typeface="Calibri" panose="020F0502020204030204"/>
              </a:rPr>
              <a:t>Intermediate 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(3-10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years) </a:t>
            </a:r>
            <a:r>
              <a:rPr sz="3200" b="1" spc="-7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latin typeface="Calibri" panose="020F0502020204030204"/>
                <a:cs typeface="Calibri" panose="020F0502020204030204"/>
              </a:rPr>
              <a:t>Genitourinary</a:t>
            </a:r>
            <a:r>
              <a:rPr sz="32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symptoms: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1131570" indent="-1118870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1130935" algn="l"/>
                <a:tab pos="1131570" algn="l"/>
              </a:tabLst>
            </a:pPr>
            <a:r>
              <a:rPr sz="2800" spc="-25" dirty="0">
                <a:latin typeface="Calibri" panose="020F0502020204030204"/>
                <a:cs typeface="Calibri" panose="020F0502020204030204"/>
              </a:rPr>
              <a:t>Vaginal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dryness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&amp;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soreness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131570" indent="-111887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1130935" algn="l"/>
                <a:tab pos="1131570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Dyspareunia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131570" indent="-111887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1130935" algn="l"/>
                <a:tab pos="1131570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Urgency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urine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131570" indent="-111887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1130935" algn="l"/>
                <a:tab pos="1131570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Recurrent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UTI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131570" indent="-111887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1130935" algn="l"/>
                <a:tab pos="1131570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Urogenital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prolapse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18208"/>
            <a:ext cx="5702935" cy="42418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2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Loss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estrogen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vaginal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epithelium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32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Reduced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cellular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turnover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Reduced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glandular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activity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Reduced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elasticity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More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traumatized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5" dirty="0">
                <a:latin typeface="Calibri" panose="020F0502020204030204"/>
                <a:cs typeface="Calibri" panose="020F0502020204030204"/>
              </a:rPr>
              <a:t>On</a:t>
            </a:r>
            <a:r>
              <a:rPr sz="2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examination: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660400">
              <a:lnSpc>
                <a:spcPct val="100000"/>
              </a:lnSpc>
              <a:spcBef>
                <a:spcPts val="325"/>
              </a:spcBef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Dry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&amp;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pale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660400">
              <a:lnSpc>
                <a:spcPct val="100000"/>
              </a:lnSpc>
              <a:spcBef>
                <a:spcPts val="325"/>
              </a:spcBef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Petechial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haemorrhages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660400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Labia: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shrink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&amp;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fusion&amp;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narrowing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449823" y="2414016"/>
            <a:ext cx="5794248" cy="30601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7856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5" dirty="0"/>
              <a:t>Effects</a:t>
            </a:r>
            <a:r>
              <a:rPr sz="4400" spc="-25" dirty="0"/>
              <a:t> </a:t>
            </a:r>
            <a:r>
              <a:rPr sz="4400" dirty="0"/>
              <a:t>of</a:t>
            </a:r>
            <a:r>
              <a:rPr sz="4400" spc="-20" dirty="0"/>
              <a:t> </a:t>
            </a:r>
            <a:r>
              <a:rPr sz="4400" dirty="0"/>
              <a:t>menopause</a:t>
            </a:r>
            <a:r>
              <a:rPr sz="4400" spc="-10" dirty="0"/>
              <a:t> </a:t>
            </a:r>
            <a:r>
              <a:rPr sz="4400" spc="-25" dirty="0"/>
              <a:t>(Cont’d)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684193"/>
            <a:ext cx="3870325" cy="214947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04140">
              <a:lnSpc>
                <a:spcPct val="100000"/>
              </a:lnSpc>
              <a:spcBef>
                <a:spcPts val="890"/>
              </a:spcBef>
            </a:pPr>
            <a:r>
              <a:rPr sz="3200" b="1" dirty="0">
                <a:latin typeface="Calibri" panose="020F0502020204030204"/>
                <a:cs typeface="Calibri" panose="020F0502020204030204"/>
              </a:rPr>
              <a:t>Long</a:t>
            </a:r>
            <a:r>
              <a:rPr sz="32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term</a:t>
            </a:r>
            <a:r>
              <a:rPr sz="32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dirty="0">
                <a:latin typeface="Calibri" panose="020F0502020204030204"/>
                <a:cs typeface="Calibri" panose="020F0502020204030204"/>
              </a:rPr>
              <a:t>(&gt;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dirty="0">
                <a:latin typeface="Calibri" panose="020F0502020204030204"/>
                <a:cs typeface="Calibri" panose="020F0502020204030204"/>
              </a:rPr>
              <a:t>10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latin typeface="Calibri" panose="020F0502020204030204"/>
                <a:cs typeface="Calibri" panose="020F0502020204030204"/>
              </a:rPr>
              <a:t>years)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Osteoporosis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Cardiovascular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disease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Dementia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8080"/>
            <a:ext cx="2691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Osteoporosis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514205" cy="33921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skeletal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disorder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characterized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by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compromised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bone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strength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predisposing</a:t>
            </a:r>
            <a:r>
              <a:rPr sz="2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an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increased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risk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fracture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935" algn="l"/>
                <a:tab pos="644779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Ratio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fracture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among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women: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men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is	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4:1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Process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remodeling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laid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down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by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osteoblast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&amp;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656965">
              <a:lnSpc>
                <a:spcPct val="100000"/>
              </a:lnSpc>
              <a:spcBef>
                <a:spcPts val="660"/>
              </a:spcBef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resorbed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by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osteoclast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balance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resorption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vs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deposition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5" dirty="0">
                <a:latin typeface="Calibri" panose="020F0502020204030204"/>
                <a:cs typeface="Calibri" panose="020F0502020204030204"/>
              </a:rPr>
              <a:t>Attainment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peak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bone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mass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920483" y="4201667"/>
            <a:ext cx="4408932" cy="21107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163851"/>
            <a:ext cx="9003665" cy="3476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marR="577850" indent="-241935">
              <a:lnSpc>
                <a:spcPct val="134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Lower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estrogen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levels account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about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2/3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bone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loss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during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5-7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years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around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menopause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118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Definitions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based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on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BMD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results: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11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Normal: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T-score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greater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than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equal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–1.0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11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Low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bone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mass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(osteopenia):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T-score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between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–1.0</a:t>
            </a:r>
            <a:r>
              <a:rPr sz="28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–2.5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11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Osteoporosis: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T-score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less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than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equal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–2.5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898380" y="1690116"/>
            <a:ext cx="1568196" cy="45872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3068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Risk</a:t>
            </a:r>
            <a:r>
              <a:rPr sz="4400" spc="-30" dirty="0"/>
              <a:t> </a:t>
            </a:r>
            <a:r>
              <a:rPr sz="4400" spc="-35" dirty="0"/>
              <a:t>factors</a:t>
            </a:r>
            <a:r>
              <a:rPr sz="4400" spc="-15" dirty="0"/>
              <a:t> </a:t>
            </a:r>
            <a:r>
              <a:rPr sz="4400" spc="-35" dirty="0"/>
              <a:t>for</a:t>
            </a:r>
            <a:r>
              <a:rPr sz="4400" spc="-15" dirty="0"/>
              <a:t> </a:t>
            </a:r>
            <a:r>
              <a:rPr sz="4400" spc="-20" dirty="0"/>
              <a:t>osteoporosis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9811385" cy="41167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Family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history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osteoporosis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hip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fracture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Smoking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Alcohol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Long-term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steroid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use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POI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&amp;hypogonadism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Induced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menopause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(Medical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treatment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gynaecological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issues)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Disorders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thyroid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&amp;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parathyroid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metabolism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Disorders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gut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absorption,</a:t>
            </a:r>
            <a:r>
              <a:rPr sz="2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malnutrition,</a:t>
            </a:r>
            <a:r>
              <a:rPr sz="28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liver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disease.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 noChangeArrowheads="1"/>
          </p:cNvSpPr>
          <p:nvPr>
            <p:ph type="title"/>
          </p:nvPr>
        </p:nvSpPr>
        <p:spPr>
          <a:xfrm>
            <a:off x="1001316" y="457202"/>
            <a:ext cx="4942284" cy="1281113"/>
          </a:xfrm>
        </p:spPr>
        <p:txBody>
          <a:bodyPr>
            <a:normAutofit fontScale="90000"/>
          </a:bodyPr>
          <a:lstStyle/>
          <a:p>
            <a:r>
              <a:rPr lang="en-US" altLang="en-US" b="1">
                <a:solidFill>
                  <a:srgbClr val="01153E"/>
                </a:solidFill>
                <a:cs typeface="Times New Roman" panose="02020603050405020304" pitchFamily="18" charset="0"/>
              </a:rPr>
              <a:t>University Motto, Vision, Values &amp; Goals</a:t>
            </a:r>
            <a:br>
              <a:rPr lang="en-US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5943600" y="1524001"/>
          <a:ext cx="5657850" cy="4927600"/>
        </p:xfrm>
        <a:graphic>
          <a:graphicData uri="http://schemas.openxmlformats.org/drawingml/2006/table">
            <a:tbl>
              <a:tblPr/>
              <a:tblGrid>
                <a:gridCol w="5657850"/>
              </a:tblGrid>
              <a:tr h="4927600">
                <a:tc>
                  <a:txBody>
                    <a:bodyPr/>
                    <a:lstStyle>
                      <a:lvl1pPr marL="23685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2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2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2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Mission Statement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 impart evidence-based research-oriented health professional education 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Best possible patient care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Mutual respect, ethical practice of healthcare and social accountability.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Vision and Values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Highly recognized and accredited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centre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of excellence in Medical Education, using evidence-based training techniques for development of highly competent health professionals, who are lifelong experiential learner and are socially accountable.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Goals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The Undergraduate Integrated Learning Program is geared to provide you with quality medical education in an environment designed to: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882"/>
                    </a:solidFill>
                  </a:tcPr>
                </a:tc>
              </a:tr>
            </a:tbl>
          </a:graphicData>
        </a:graphic>
      </p:graphicFrame>
      <p:pic>
        <p:nvPicPr>
          <p:cNvPr id="20488" name="image3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1600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9834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Cardiovascular</a:t>
            </a:r>
            <a:r>
              <a:rPr sz="4400" spc="-85" dirty="0"/>
              <a:t> </a:t>
            </a:r>
            <a:r>
              <a:rPr sz="4400" spc="-40" dirty="0"/>
              <a:t>system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18208"/>
            <a:ext cx="9399905" cy="42418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2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30%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overall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deaths: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IHD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&amp;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stroke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32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Increasing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secondary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obesity,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diabetes,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hypertension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Estrogen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has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supportive</a:t>
            </a:r>
            <a:r>
              <a:rPr sz="28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role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as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vasodilator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effect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on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vessel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wall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250">
              <a:latin typeface="Calibri" panose="020F0502020204030204"/>
              <a:cs typeface="Calibri" panose="020F0502020204030204"/>
            </a:endParaRPr>
          </a:p>
          <a:p>
            <a:pPr marL="93345">
              <a:lnSpc>
                <a:spcPct val="100000"/>
              </a:lnSpc>
            </a:pPr>
            <a:r>
              <a:rPr sz="2800" b="1" spc="-5" dirty="0">
                <a:latin typeface="Calibri" panose="020F0502020204030204"/>
                <a:cs typeface="Calibri" panose="020F0502020204030204"/>
              </a:rPr>
              <a:t>Menopause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 transition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Nutrition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Exercise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Gynaecoid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android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Changes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in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serum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lipid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levels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4189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Alzheimer’s</a:t>
            </a:r>
            <a:r>
              <a:rPr sz="4400" spc="-75" dirty="0"/>
              <a:t> </a:t>
            </a:r>
            <a:r>
              <a:rPr sz="4400" dirty="0"/>
              <a:t>disease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9989185" cy="39884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Common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women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marR="5080" indent="-229235">
              <a:lnSpc>
                <a:spcPts val="303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3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times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more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common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women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after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age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of 65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years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as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compared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men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May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be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an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expression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estrogen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deficiency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state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Less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common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obese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(estrogen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production</a:t>
            </a:r>
            <a:r>
              <a:rPr sz="2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adipose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tissue)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Delayed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or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prevented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by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estrogen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therapy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Estrogen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: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effect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on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vascularity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CNS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Promotes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neuronal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growth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&amp;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neurotransmission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0777" y="1745945"/>
            <a:ext cx="6556375" cy="3900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latin typeface="Calibri" panose="020F0502020204030204"/>
                <a:cs typeface="Calibri" panose="020F0502020204030204"/>
              </a:rPr>
              <a:t>MANAGEMENT OPTIONS</a:t>
            </a:r>
            <a:endParaRPr sz="4800">
              <a:latin typeface="Calibri" panose="020F0502020204030204"/>
              <a:cs typeface="Calibri" panose="020F0502020204030204"/>
            </a:endParaRPr>
          </a:p>
          <a:p>
            <a:pPr marL="12700" marR="5080" indent="2761615">
              <a:lnSpc>
                <a:spcPct val="215000"/>
              </a:lnSpc>
              <a:spcBef>
                <a:spcPts val="5"/>
              </a:spcBef>
            </a:pPr>
            <a:r>
              <a:rPr sz="4800" spc="-20" dirty="0">
                <a:latin typeface="Calibri" panose="020F0502020204030204"/>
                <a:cs typeface="Calibri" panose="020F0502020204030204"/>
              </a:rPr>
              <a:t>FOR </a:t>
            </a:r>
            <a:r>
              <a:rPr sz="4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4800" spc="-50" dirty="0">
                <a:latin typeface="Calibri" panose="020F0502020204030204"/>
                <a:cs typeface="Calibri" panose="020F0502020204030204"/>
              </a:rPr>
              <a:t>MENOPAUSAL</a:t>
            </a:r>
            <a:r>
              <a:rPr sz="48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4800" spc="-30" dirty="0">
                <a:latin typeface="Calibri" panose="020F0502020204030204"/>
                <a:cs typeface="Calibri" panose="020F0502020204030204"/>
              </a:rPr>
              <a:t>SYMPTOMS</a:t>
            </a:r>
            <a:endParaRPr sz="4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>
                <a:latin typeface="+mj-lt"/>
              </a:rPr>
              <a:t>HEALTH &amp; LONGEVITY</a:t>
            </a:r>
            <a:endParaRPr lang="ko-KR" altLang="en-US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845" y="1949942"/>
            <a:ext cx="5751279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RELEVANT SYMPTOMS</a:t>
            </a:r>
            <a:endParaRPr lang="ko-KR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5458572" y="2668067"/>
            <a:ext cx="374491" cy="374491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20452" y="2547536"/>
            <a:ext cx="4755476" cy="553998"/>
            <a:chOff x="1353016" y="1766707"/>
            <a:chExt cx="3318868" cy="553998"/>
          </a:xfrm>
        </p:grpSpPr>
        <p:sp>
          <p:nvSpPr>
            <p:cNvPr id="12" name="TextBox 11"/>
            <p:cNvSpPr txBox="1"/>
            <p:nvPr/>
          </p:nvSpPr>
          <p:spPr>
            <a:xfrm>
              <a:off x="1364065" y="2012928"/>
              <a:ext cx="33013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cs typeface="Arial" panose="020B0604020202020204" pitchFamily="34" charset="0"/>
                </a:rPr>
                <a:t>B.P, BMI, vaginal assessment, breast examination.</a:t>
              </a:r>
              <a:endParaRPr lang="ko-KR" alt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3016" y="1766707"/>
              <a:ext cx="3318868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SIGNS</a:t>
              </a:r>
              <a:endParaRPr lang="ko-KR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 flipH="1">
            <a:off x="5458572" y="3596556"/>
            <a:ext cx="374491" cy="374491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111139" y="3327207"/>
            <a:ext cx="5126836" cy="769441"/>
            <a:chOff x="1353016" y="1766707"/>
            <a:chExt cx="3578042" cy="769441"/>
          </a:xfrm>
        </p:grpSpPr>
        <p:sp>
          <p:nvSpPr>
            <p:cNvPr id="18" name="TextBox 17"/>
            <p:cNvSpPr txBox="1"/>
            <p:nvPr/>
          </p:nvSpPr>
          <p:spPr>
            <a:xfrm>
              <a:off x="1364065" y="2012928"/>
              <a:ext cx="356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cs typeface="Arial" panose="020B0604020202020204" pitchFamily="34" charset="0"/>
                </a:rPr>
                <a:t>Exercise, nutrition, smoking, alcohol, sexual </a:t>
              </a:r>
              <a:r>
                <a:rPr lang="en-US" altLang="ko-KR" sz="1400" dirty="0" err="1">
                  <a:cs typeface="Arial" panose="020B0604020202020204" pitchFamily="34" charset="0"/>
                </a:rPr>
                <a:t>hx</a:t>
              </a:r>
              <a:r>
                <a:rPr lang="en-US" altLang="ko-KR" sz="1400" dirty="0">
                  <a:cs typeface="Arial" panose="020B0604020202020204" pitchFamily="34" charset="0"/>
                </a:rPr>
                <a:t>, contraceptive needs.</a:t>
              </a:r>
              <a:endParaRPr lang="ko-KR" alt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53016" y="1766707"/>
              <a:ext cx="3318868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LIFESTYLE</a:t>
              </a:r>
              <a:endParaRPr lang="ko-KR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11139" y="4363812"/>
            <a:ext cx="4755476" cy="769441"/>
            <a:chOff x="1353016" y="1766707"/>
            <a:chExt cx="3318868" cy="769441"/>
          </a:xfrm>
        </p:grpSpPr>
        <p:sp>
          <p:nvSpPr>
            <p:cNvPr id="23" name="TextBox 22"/>
            <p:cNvSpPr txBox="1"/>
            <p:nvPr/>
          </p:nvSpPr>
          <p:spPr>
            <a:xfrm>
              <a:off x="1364065" y="2012928"/>
              <a:ext cx="3301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>
                  <a:cs typeface="Arial" panose="020B0604020202020204" pitchFamily="34" charset="0"/>
                </a:rPr>
                <a:t>Obs</a:t>
              </a:r>
              <a:r>
                <a:rPr lang="en-US" altLang="ko-KR" sz="1400" dirty="0">
                  <a:cs typeface="Arial" panose="020B0604020202020204" pitchFamily="34" charset="0"/>
                </a:rPr>
                <a:t> </a:t>
              </a:r>
              <a:r>
                <a:rPr lang="en-US" altLang="ko-KR" sz="1400" dirty="0" err="1">
                  <a:cs typeface="Arial" panose="020B0604020202020204" pitchFamily="34" charset="0"/>
                </a:rPr>
                <a:t>hx</a:t>
              </a:r>
              <a:r>
                <a:rPr lang="en-US" altLang="ko-KR" sz="1400" dirty="0">
                  <a:cs typeface="Arial" panose="020B0604020202020204" pitchFamily="34" charset="0"/>
                </a:rPr>
                <a:t>, drugs, age of menopause, cancer </a:t>
              </a:r>
              <a:r>
                <a:rPr lang="en-US" altLang="ko-KR" sz="1400" dirty="0" err="1">
                  <a:cs typeface="Arial" panose="020B0604020202020204" pitchFamily="34" charset="0"/>
                </a:rPr>
                <a:t>hx</a:t>
              </a:r>
              <a:r>
                <a:rPr lang="en-US" altLang="ko-KR" sz="1400" dirty="0">
                  <a:cs typeface="Arial" panose="020B0604020202020204" pitchFamily="34" charset="0"/>
                </a:rPr>
                <a:t> &amp; </a:t>
              </a:r>
              <a:r>
                <a:rPr lang="en-US" altLang="ko-KR" sz="1400" dirty="0" err="1">
                  <a:cs typeface="Arial" panose="020B0604020202020204" pitchFamily="34" charset="0"/>
                </a:rPr>
                <a:t>tx</a:t>
              </a:r>
              <a:r>
                <a:rPr lang="en-US" altLang="ko-KR" sz="1400" dirty="0">
                  <a:cs typeface="Arial" panose="020B0604020202020204" pitchFamily="34" charset="0"/>
                </a:rPr>
                <a:t>, chronic disease, steroids, fracture </a:t>
              </a:r>
              <a:r>
                <a:rPr lang="en-US" altLang="ko-KR" sz="1400" dirty="0" err="1">
                  <a:cs typeface="Arial" panose="020B0604020202020204" pitchFamily="34" charset="0"/>
                </a:rPr>
                <a:t>hx</a:t>
              </a:r>
              <a:r>
                <a:rPr lang="en-US" altLang="ko-KR" sz="1400" dirty="0">
                  <a:cs typeface="Arial" panose="020B0604020202020204" pitchFamily="34" charset="0"/>
                </a:rPr>
                <a:t>.</a:t>
              </a:r>
              <a:endParaRPr lang="ko-KR" alt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53016" y="1766707"/>
              <a:ext cx="3318868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PERSONAL MEDICAL/GYNAECOLOGICAL HX</a:t>
              </a:r>
              <a:endParaRPr lang="ko-KR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6015267" y="5380464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 flipH="1">
            <a:off x="5458572" y="5453955"/>
            <a:ext cx="374491" cy="374491"/>
          </a:xfrm>
          <a:prstGeom prst="ellipse">
            <a:avLst/>
          </a:prstGeom>
          <a:solidFill>
            <a:srgbClr val="00206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 flipH="1">
            <a:off x="5458572" y="4543078"/>
            <a:ext cx="374491" cy="374491"/>
          </a:xfrm>
          <a:prstGeom prst="ellipse">
            <a:avLst/>
          </a:prstGeom>
          <a:solidFill>
            <a:srgbClr val="00B0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02103" y="5380464"/>
            <a:ext cx="5126836" cy="553998"/>
            <a:chOff x="1353016" y="1766707"/>
            <a:chExt cx="3578042" cy="553998"/>
          </a:xfrm>
        </p:grpSpPr>
        <p:sp>
          <p:nvSpPr>
            <p:cNvPr id="30" name="TextBox 29"/>
            <p:cNvSpPr txBox="1"/>
            <p:nvPr/>
          </p:nvSpPr>
          <p:spPr>
            <a:xfrm>
              <a:off x="1364065" y="2012928"/>
              <a:ext cx="356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cs typeface="Arial" panose="020B0604020202020204" pitchFamily="34" charset="0"/>
                </a:rPr>
                <a:t>CVD, Osteoporosis, Thromboembolic disease</a:t>
              </a:r>
              <a:endParaRPr lang="ko-KR" alt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53016" y="1766707"/>
              <a:ext cx="3318868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FAMILY HISTORY</a:t>
              </a:r>
              <a:endParaRPr lang="ko-KR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5" y="1353312"/>
            <a:ext cx="4777740" cy="369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DIAGNOSIS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7709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709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7098" y="4039668"/>
            <a:ext cx="938808" cy="169024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anose="020B0604020202020204" pitchFamily="34" charset="0"/>
            </a:endParaRPr>
          </a:p>
        </p:txBody>
      </p:sp>
      <p:sp>
        <p:nvSpPr>
          <p:cNvPr id="7" name="Freeform 4"/>
          <p:cNvSpPr/>
          <p:nvPr/>
        </p:nvSpPr>
        <p:spPr>
          <a:xfrm>
            <a:off x="280007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-1" fmla="*/ 1632858 w 1632858"/>
              <a:gd name="connsiteY0-2" fmla="*/ 0 h 957943"/>
              <a:gd name="connsiteX1-3" fmla="*/ 0 w 1632858"/>
              <a:gd name="connsiteY1-4" fmla="*/ 957943 h 957943"/>
              <a:gd name="connsiteX2-5" fmla="*/ 1621972 w 1632858"/>
              <a:gd name="connsiteY2-6" fmla="*/ 881743 h 957943"/>
              <a:gd name="connsiteX3-7" fmla="*/ 1632858 w 1632858"/>
              <a:gd name="connsiteY3-8" fmla="*/ 0 h 957943"/>
              <a:gd name="connsiteX0-9" fmla="*/ 1632858 w 1654629"/>
              <a:gd name="connsiteY0-10" fmla="*/ 0 h 957943"/>
              <a:gd name="connsiteX1-11" fmla="*/ 0 w 1654629"/>
              <a:gd name="connsiteY1-12" fmla="*/ 957943 h 957943"/>
              <a:gd name="connsiteX2-13" fmla="*/ 1654629 w 1654629"/>
              <a:gd name="connsiteY2-14" fmla="*/ 903515 h 957943"/>
              <a:gd name="connsiteX3-15" fmla="*/ 1632858 w 1654629"/>
              <a:gd name="connsiteY3-16" fmla="*/ 0 h 957943"/>
              <a:gd name="connsiteX0-17" fmla="*/ 1643743 w 1654629"/>
              <a:gd name="connsiteY0-18" fmla="*/ 0 h 979714"/>
              <a:gd name="connsiteX1-19" fmla="*/ 0 w 1654629"/>
              <a:gd name="connsiteY1-20" fmla="*/ 979714 h 979714"/>
              <a:gd name="connsiteX2-21" fmla="*/ 1654629 w 1654629"/>
              <a:gd name="connsiteY2-22" fmla="*/ 925286 h 979714"/>
              <a:gd name="connsiteX3-23" fmla="*/ 1643743 w 1654629"/>
              <a:gd name="connsiteY3-24" fmla="*/ 0 h 979714"/>
              <a:gd name="connsiteX0-25" fmla="*/ 1630212 w 1654629"/>
              <a:gd name="connsiteY0-26" fmla="*/ 0 h 947057"/>
              <a:gd name="connsiteX1-27" fmla="*/ 0 w 1654629"/>
              <a:gd name="connsiteY1-28" fmla="*/ 947057 h 947057"/>
              <a:gd name="connsiteX2-29" fmla="*/ 1654629 w 1654629"/>
              <a:gd name="connsiteY2-30" fmla="*/ 892629 h 947057"/>
              <a:gd name="connsiteX3-31" fmla="*/ 1630212 w 1654629"/>
              <a:gd name="connsiteY3-32" fmla="*/ 0 h 947057"/>
              <a:gd name="connsiteX0-33" fmla="*/ 1657273 w 1657273"/>
              <a:gd name="connsiteY0-34" fmla="*/ 0 h 968828"/>
              <a:gd name="connsiteX1-35" fmla="*/ 0 w 1657273"/>
              <a:gd name="connsiteY1-36" fmla="*/ 968828 h 968828"/>
              <a:gd name="connsiteX2-37" fmla="*/ 1654629 w 1657273"/>
              <a:gd name="connsiteY2-38" fmla="*/ 914400 h 968828"/>
              <a:gd name="connsiteX3-39" fmla="*/ 1657273 w 1657273"/>
              <a:gd name="connsiteY3-40" fmla="*/ 0 h 968828"/>
              <a:gd name="connsiteX0-41" fmla="*/ 1684334 w 1684334"/>
              <a:gd name="connsiteY0-42" fmla="*/ 0 h 990599"/>
              <a:gd name="connsiteX1-43" fmla="*/ 0 w 1684334"/>
              <a:gd name="connsiteY1-44" fmla="*/ 990599 h 990599"/>
              <a:gd name="connsiteX2-45" fmla="*/ 1654629 w 1684334"/>
              <a:gd name="connsiteY2-46" fmla="*/ 936171 h 990599"/>
              <a:gd name="connsiteX3-47" fmla="*/ 1684334 w 1684334"/>
              <a:gd name="connsiteY3-48" fmla="*/ 0 h 990599"/>
              <a:gd name="connsiteX0-49" fmla="*/ 1589618 w 1654636"/>
              <a:gd name="connsiteY0-50" fmla="*/ 0 h 947056"/>
              <a:gd name="connsiteX1-51" fmla="*/ 0 w 1654636"/>
              <a:gd name="connsiteY1-52" fmla="*/ 947056 h 947056"/>
              <a:gd name="connsiteX2-53" fmla="*/ 1654629 w 1654636"/>
              <a:gd name="connsiteY2-54" fmla="*/ 892628 h 947056"/>
              <a:gd name="connsiteX3-55" fmla="*/ 1589618 w 1654636"/>
              <a:gd name="connsiteY3-56" fmla="*/ 0 h 947056"/>
              <a:gd name="connsiteX0-57" fmla="*/ 1603149 w 1654638"/>
              <a:gd name="connsiteY0-58" fmla="*/ 0 h 979713"/>
              <a:gd name="connsiteX1-59" fmla="*/ 0 w 1654638"/>
              <a:gd name="connsiteY1-60" fmla="*/ 979713 h 979713"/>
              <a:gd name="connsiteX2-61" fmla="*/ 1654629 w 1654638"/>
              <a:gd name="connsiteY2-62" fmla="*/ 925285 h 979713"/>
              <a:gd name="connsiteX3-63" fmla="*/ 1603149 w 1654638"/>
              <a:gd name="connsiteY3-64" fmla="*/ 0 h 979713"/>
              <a:gd name="connsiteX0-65" fmla="*/ 1603149 w 1627589"/>
              <a:gd name="connsiteY0-66" fmla="*/ 0 h 979713"/>
              <a:gd name="connsiteX1-67" fmla="*/ 0 w 1627589"/>
              <a:gd name="connsiteY1-68" fmla="*/ 979713 h 979713"/>
              <a:gd name="connsiteX2-69" fmla="*/ 1627568 w 1627589"/>
              <a:gd name="connsiteY2-70" fmla="*/ 914399 h 979713"/>
              <a:gd name="connsiteX3-71" fmla="*/ 1603149 w 1627589"/>
              <a:gd name="connsiteY3-72" fmla="*/ 0 h 979713"/>
              <a:gd name="connsiteX0-73" fmla="*/ 1603149 w 1611762"/>
              <a:gd name="connsiteY0-74" fmla="*/ 0 h 979713"/>
              <a:gd name="connsiteX1-75" fmla="*/ 0 w 1611762"/>
              <a:gd name="connsiteY1-76" fmla="*/ 979713 h 979713"/>
              <a:gd name="connsiteX2-77" fmla="*/ 1611709 w 1611762"/>
              <a:gd name="connsiteY2-78" fmla="*/ 910146 h 979713"/>
              <a:gd name="connsiteX3-79" fmla="*/ 1603149 w 1611762"/>
              <a:gd name="connsiteY3-80" fmla="*/ 0 h 979713"/>
              <a:gd name="connsiteX0-81" fmla="*/ 1581944 w 1611727"/>
              <a:gd name="connsiteY0-82" fmla="*/ 0 h 979713"/>
              <a:gd name="connsiteX1-83" fmla="*/ 0 w 1611727"/>
              <a:gd name="connsiteY1-84" fmla="*/ 979713 h 979713"/>
              <a:gd name="connsiteX2-85" fmla="*/ 1611709 w 1611727"/>
              <a:gd name="connsiteY2-86" fmla="*/ 910146 h 979713"/>
              <a:gd name="connsiteX3-87" fmla="*/ 1581944 w 1611727"/>
              <a:gd name="connsiteY3-88" fmla="*/ 0 h 979713"/>
              <a:gd name="connsiteX0-89" fmla="*/ 1581944 w 1586350"/>
              <a:gd name="connsiteY0-90" fmla="*/ 0 h 979713"/>
              <a:gd name="connsiteX1-91" fmla="*/ 0 w 1586350"/>
              <a:gd name="connsiteY1-92" fmla="*/ 979713 h 979713"/>
              <a:gd name="connsiteX2-93" fmla="*/ 1586263 w 1586350"/>
              <a:gd name="connsiteY2-94" fmla="*/ 920382 h 979713"/>
              <a:gd name="connsiteX3-95" fmla="*/ 1581944 w 1586350"/>
              <a:gd name="connsiteY3-96" fmla="*/ 0 h 979713"/>
              <a:gd name="connsiteX0-97" fmla="*/ 1581944 w 1586350"/>
              <a:gd name="connsiteY0-98" fmla="*/ 0 h 979713"/>
              <a:gd name="connsiteX1-99" fmla="*/ 0 w 1586350"/>
              <a:gd name="connsiteY1-100" fmla="*/ 979713 h 979713"/>
              <a:gd name="connsiteX2-101" fmla="*/ 1586263 w 1586350"/>
              <a:gd name="connsiteY2-102" fmla="*/ 920382 h 979713"/>
              <a:gd name="connsiteX3-103" fmla="*/ 1581944 w 1586350"/>
              <a:gd name="connsiteY3-104" fmla="*/ 0 h 979713"/>
              <a:gd name="connsiteX0-105" fmla="*/ 1581944 w 1582267"/>
              <a:gd name="connsiteY0-106" fmla="*/ 0 h 979713"/>
              <a:gd name="connsiteX1-107" fmla="*/ 0 w 1582267"/>
              <a:gd name="connsiteY1-108" fmla="*/ 979713 h 979713"/>
              <a:gd name="connsiteX2-109" fmla="*/ 1582022 w 1582267"/>
              <a:gd name="connsiteY2-110" fmla="*/ 920382 h 979713"/>
              <a:gd name="connsiteX3-111" fmla="*/ 1581944 w 1582267"/>
              <a:gd name="connsiteY3-112" fmla="*/ 0 h 979713"/>
              <a:gd name="connsiteX0-113" fmla="*/ 1581944 w 1582267"/>
              <a:gd name="connsiteY0-114" fmla="*/ 0 h 972229"/>
              <a:gd name="connsiteX1-115" fmla="*/ 0 w 1582267"/>
              <a:gd name="connsiteY1-116" fmla="*/ 972229 h 972229"/>
              <a:gd name="connsiteX2-117" fmla="*/ 1582022 w 1582267"/>
              <a:gd name="connsiteY2-118" fmla="*/ 912898 h 972229"/>
              <a:gd name="connsiteX3-119" fmla="*/ 1581944 w 1582267"/>
              <a:gd name="connsiteY3-120" fmla="*/ 0 h 972229"/>
              <a:gd name="connsiteX0-121" fmla="*/ 1577945 w 1582112"/>
              <a:gd name="connsiteY0-122" fmla="*/ 0 h 974723"/>
              <a:gd name="connsiteX1-123" fmla="*/ 0 w 1582112"/>
              <a:gd name="connsiteY1-124" fmla="*/ 974723 h 974723"/>
              <a:gd name="connsiteX2-125" fmla="*/ 1582022 w 1582112"/>
              <a:gd name="connsiteY2-126" fmla="*/ 915392 h 974723"/>
              <a:gd name="connsiteX3-127" fmla="*/ 1577945 w 1582112"/>
              <a:gd name="connsiteY3-128" fmla="*/ 0 h 974723"/>
              <a:gd name="connsiteX0-129" fmla="*/ 1575945 w 1582091"/>
              <a:gd name="connsiteY0-130" fmla="*/ 0 h 969734"/>
              <a:gd name="connsiteX1-131" fmla="*/ 0 w 1582091"/>
              <a:gd name="connsiteY1-132" fmla="*/ 969734 h 969734"/>
              <a:gd name="connsiteX2-133" fmla="*/ 1582022 w 1582091"/>
              <a:gd name="connsiteY2-134" fmla="*/ 910403 h 969734"/>
              <a:gd name="connsiteX3-135" fmla="*/ 1575945 w 1582091"/>
              <a:gd name="connsiteY3-136" fmla="*/ 0 h 969734"/>
              <a:gd name="connsiteX0-137" fmla="*/ 1575945 w 1582091"/>
              <a:gd name="connsiteY0-138" fmla="*/ 0 h 972229"/>
              <a:gd name="connsiteX1-139" fmla="*/ 0 w 1582091"/>
              <a:gd name="connsiteY1-140" fmla="*/ 972229 h 972229"/>
              <a:gd name="connsiteX2-141" fmla="*/ 1582022 w 1582091"/>
              <a:gd name="connsiteY2-142" fmla="*/ 912898 h 972229"/>
              <a:gd name="connsiteX3-143" fmla="*/ 1575945 w 1582091"/>
              <a:gd name="connsiteY3-144" fmla="*/ 0 h 972229"/>
              <a:gd name="connsiteX0-145" fmla="*/ 1575945 w 1582091"/>
              <a:gd name="connsiteY0-146" fmla="*/ 0 h 974724"/>
              <a:gd name="connsiteX1-147" fmla="*/ 0 w 1582091"/>
              <a:gd name="connsiteY1-148" fmla="*/ 974724 h 974724"/>
              <a:gd name="connsiteX2-149" fmla="*/ 1582022 w 1582091"/>
              <a:gd name="connsiteY2-150" fmla="*/ 915393 h 974724"/>
              <a:gd name="connsiteX3-151" fmla="*/ 1575945 w 1582091"/>
              <a:gd name="connsiteY3-152" fmla="*/ 0 h 974724"/>
              <a:gd name="connsiteX0-153" fmla="*/ 1575945 w 1578155"/>
              <a:gd name="connsiteY0-154" fmla="*/ 0 h 974724"/>
              <a:gd name="connsiteX1-155" fmla="*/ 0 w 1578155"/>
              <a:gd name="connsiteY1-156" fmla="*/ 974724 h 974724"/>
              <a:gd name="connsiteX2-157" fmla="*/ 1578023 w 1578155"/>
              <a:gd name="connsiteY2-158" fmla="*/ 920382 h 974724"/>
              <a:gd name="connsiteX3-159" fmla="*/ 1575945 w 1578155"/>
              <a:gd name="connsiteY3-160" fmla="*/ 0 h 974724"/>
              <a:gd name="connsiteX0-161" fmla="*/ 1575945 w 1578155"/>
              <a:gd name="connsiteY0-162" fmla="*/ 0 h 974724"/>
              <a:gd name="connsiteX1-163" fmla="*/ 0 w 1578155"/>
              <a:gd name="connsiteY1-164" fmla="*/ 974724 h 974724"/>
              <a:gd name="connsiteX2-165" fmla="*/ 1578023 w 1578155"/>
              <a:gd name="connsiteY2-166" fmla="*/ 922875 h 974724"/>
              <a:gd name="connsiteX3-167" fmla="*/ 1575945 w 1578155"/>
              <a:gd name="connsiteY3-168" fmla="*/ 0 h 974724"/>
              <a:gd name="connsiteX0-169" fmla="*/ 1585943 w 1588153"/>
              <a:gd name="connsiteY0-170" fmla="*/ 0 h 972229"/>
              <a:gd name="connsiteX1-171" fmla="*/ 0 w 1588153"/>
              <a:gd name="connsiteY1-172" fmla="*/ 972229 h 972229"/>
              <a:gd name="connsiteX2-173" fmla="*/ 1588021 w 1588153"/>
              <a:gd name="connsiteY2-174" fmla="*/ 922875 h 972229"/>
              <a:gd name="connsiteX3-175" fmla="*/ 1585943 w 1588153"/>
              <a:gd name="connsiteY3-176" fmla="*/ 0 h 972229"/>
              <a:gd name="connsiteX0-177" fmla="*/ 1593941 w 1596151"/>
              <a:gd name="connsiteY0-178" fmla="*/ 0 h 999669"/>
              <a:gd name="connsiteX1-179" fmla="*/ 0 w 1596151"/>
              <a:gd name="connsiteY1-180" fmla="*/ 999669 h 999669"/>
              <a:gd name="connsiteX2-181" fmla="*/ 1596019 w 1596151"/>
              <a:gd name="connsiteY2-182" fmla="*/ 922875 h 999669"/>
              <a:gd name="connsiteX3-183" fmla="*/ 1593941 w 1596151"/>
              <a:gd name="connsiteY3-184" fmla="*/ 0 h 9996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/>
          <p:cNvSpPr/>
          <p:nvPr/>
        </p:nvSpPr>
        <p:spPr>
          <a:xfrm>
            <a:off x="279775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-1" fmla="*/ 1621972 w 1654629"/>
              <a:gd name="connsiteY0-2" fmla="*/ 0 h 2035628"/>
              <a:gd name="connsiteX1-3" fmla="*/ 0 w 1654629"/>
              <a:gd name="connsiteY1-4" fmla="*/ 2035628 h 2035628"/>
              <a:gd name="connsiteX2-5" fmla="*/ 1654629 w 1654629"/>
              <a:gd name="connsiteY2-6" fmla="*/ 881742 h 2035628"/>
              <a:gd name="connsiteX3-7" fmla="*/ 1621972 w 1654629"/>
              <a:gd name="connsiteY3-8" fmla="*/ 0 h 2035628"/>
              <a:gd name="connsiteX0-9" fmla="*/ 1635503 w 1654629"/>
              <a:gd name="connsiteY0-10" fmla="*/ 0 h 2013857"/>
              <a:gd name="connsiteX1-11" fmla="*/ 0 w 1654629"/>
              <a:gd name="connsiteY1-12" fmla="*/ 2013857 h 2013857"/>
              <a:gd name="connsiteX2-13" fmla="*/ 1654629 w 1654629"/>
              <a:gd name="connsiteY2-14" fmla="*/ 859971 h 2013857"/>
              <a:gd name="connsiteX3-15" fmla="*/ 1635503 w 1654629"/>
              <a:gd name="connsiteY3-16" fmla="*/ 0 h 2013857"/>
              <a:gd name="connsiteX0-17" fmla="*/ 1594911 w 1654629"/>
              <a:gd name="connsiteY0-18" fmla="*/ 0 h 2002971"/>
              <a:gd name="connsiteX1-19" fmla="*/ 0 w 1654629"/>
              <a:gd name="connsiteY1-20" fmla="*/ 2002971 h 2002971"/>
              <a:gd name="connsiteX2-21" fmla="*/ 1654629 w 1654629"/>
              <a:gd name="connsiteY2-22" fmla="*/ 849085 h 2002971"/>
              <a:gd name="connsiteX3-23" fmla="*/ 1594911 w 1654629"/>
              <a:gd name="connsiteY3-24" fmla="*/ 0 h 2002971"/>
              <a:gd name="connsiteX0-25" fmla="*/ 1600197 w 1654629"/>
              <a:gd name="connsiteY0-26" fmla="*/ 0 h 2002971"/>
              <a:gd name="connsiteX1-27" fmla="*/ 0 w 1654629"/>
              <a:gd name="connsiteY1-28" fmla="*/ 2002971 h 2002971"/>
              <a:gd name="connsiteX2-29" fmla="*/ 1654629 w 1654629"/>
              <a:gd name="connsiteY2-30" fmla="*/ 849085 h 2002971"/>
              <a:gd name="connsiteX3-31" fmla="*/ 1600197 w 1654629"/>
              <a:gd name="connsiteY3-32" fmla="*/ 0 h 2002971"/>
              <a:gd name="connsiteX0-33" fmla="*/ 1605484 w 1654629"/>
              <a:gd name="connsiteY0-34" fmla="*/ 0 h 2007224"/>
              <a:gd name="connsiteX1-35" fmla="*/ 0 w 1654629"/>
              <a:gd name="connsiteY1-36" fmla="*/ 2007224 h 2007224"/>
              <a:gd name="connsiteX2-37" fmla="*/ 1654629 w 1654629"/>
              <a:gd name="connsiteY2-38" fmla="*/ 853338 h 2007224"/>
              <a:gd name="connsiteX3-39" fmla="*/ 1605484 w 1654629"/>
              <a:gd name="connsiteY3-40" fmla="*/ 0 h 2007224"/>
              <a:gd name="connsiteX0-41" fmla="*/ 1605484 w 1612337"/>
              <a:gd name="connsiteY0-42" fmla="*/ 0 h 2007224"/>
              <a:gd name="connsiteX1-43" fmla="*/ 0 w 1612337"/>
              <a:gd name="connsiteY1-44" fmla="*/ 2007224 h 2007224"/>
              <a:gd name="connsiteX2-45" fmla="*/ 1612337 w 1612337"/>
              <a:gd name="connsiteY2-46" fmla="*/ 870350 h 2007224"/>
              <a:gd name="connsiteX3-47" fmla="*/ 1605484 w 1612337"/>
              <a:gd name="connsiteY3-48" fmla="*/ 0 h 2007224"/>
              <a:gd name="connsiteX0-49" fmla="*/ 1605484 w 1612337"/>
              <a:gd name="connsiteY0-50" fmla="*/ 0 h 2041344"/>
              <a:gd name="connsiteX1-51" fmla="*/ 0 w 1612337"/>
              <a:gd name="connsiteY1-52" fmla="*/ 2041344 h 2041344"/>
              <a:gd name="connsiteX2-53" fmla="*/ 1612337 w 1612337"/>
              <a:gd name="connsiteY2-54" fmla="*/ 904470 h 2041344"/>
              <a:gd name="connsiteX3-55" fmla="*/ 1605484 w 1612337"/>
              <a:gd name="connsiteY3-56" fmla="*/ 0 h 2041344"/>
              <a:gd name="connsiteX0-57" fmla="*/ 1605484 w 1612337"/>
              <a:gd name="connsiteY0-58" fmla="*/ 0 h 2041344"/>
              <a:gd name="connsiteX1-59" fmla="*/ 0 w 1612337"/>
              <a:gd name="connsiteY1-60" fmla="*/ 2041344 h 2041344"/>
              <a:gd name="connsiteX2-61" fmla="*/ 1612337 w 1612337"/>
              <a:gd name="connsiteY2-62" fmla="*/ 911293 h 2041344"/>
              <a:gd name="connsiteX3-63" fmla="*/ 1605484 w 1612337"/>
              <a:gd name="connsiteY3-64" fmla="*/ 0 h 2041344"/>
              <a:gd name="connsiteX0-65" fmla="*/ 1613967 w 1614481"/>
              <a:gd name="connsiteY0-66" fmla="*/ 0 h 2051579"/>
              <a:gd name="connsiteX1-67" fmla="*/ 0 w 1614481"/>
              <a:gd name="connsiteY1-68" fmla="*/ 2051579 h 2051579"/>
              <a:gd name="connsiteX2-69" fmla="*/ 1612337 w 1614481"/>
              <a:gd name="connsiteY2-70" fmla="*/ 921528 h 2051579"/>
              <a:gd name="connsiteX3-71" fmla="*/ 1613967 w 1614481"/>
              <a:gd name="connsiteY3-72" fmla="*/ 0 h 2051579"/>
              <a:gd name="connsiteX0-73" fmla="*/ 1597003 w 1612337"/>
              <a:gd name="connsiteY0-74" fmla="*/ 0 h 2048168"/>
              <a:gd name="connsiteX1-75" fmla="*/ 0 w 1612337"/>
              <a:gd name="connsiteY1-76" fmla="*/ 2048168 h 2048168"/>
              <a:gd name="connsiteX2-77" fmla="*/ 1612337 w 1612337"/>
              <a:gd name="connsiteY2-78" fmla="*/ 918117 h 2048168"/>
              <a:gd name="connsiteX3-79" fmla="*/ 1597003 w 1612337"/>
              <a:gd name="connsiteY3-80" fmla="*/ 0 h 2048168"/>
              <a:gd name="connsiteX0-81" fmla="*/ 1600839 w 1612337"/>
              <a:gd name="connsiteY0-82" fmla="*/ 0 h 2043403"/>
              <a:gd name="connsiteX1-83" fmla="*/ 0 w 1612337"/>
              <a:gd name="connsiteY1-84" fmla="*/ 2043403 h 2043403"/>
              <a:gd name="connsiteX2-85" fmla="*/ 1612337 w 1612337"/>
              <a:gd name="connsiteY2-86" fmla="*/ 913352 h 2043403"/>
              <a:gd name="connsiteX3-87" fmla="*/ 1600839 w 1612337"/>
              <a:gd name="connsiteY3-88" fmla="*/ 0 h 2043403"/>
              <a:gd name="connsiteX0-89" fmla="*/ 1600839 w 1612337"/>
              <a:gd name="connsiteY0-90" fmla="*/ 0 h 2043403"/>
              <a:gd name="connsiteX1-91" fmla="*/ 0 w 1612337"/>
              <a:gd name="connsiteY1-92" fmla="*/ 2043403 h 2043403"/>
              <a:gd name="connsiteX2-93" fmla="*/ 1612337 w 1612337"/>
              <a:gd name="connsiteY2-94" fmla="*/ 915735 h 2043403"/>
              <a:gd name="connsiteX3-95" fmla="*/ 1600839 w 1612337"/>
              <a:gd name="connsiteY3-96" fmla="*/ 0 h 2043403"/>
              <a:gd name="connsiteX0-97" fmla="*/ 1598829 w 1610327"/>
              <a:gd name="connsiteY0-98" fmla="*/ 0 h 2068370"/>
              <a:gd name="connsiteX1-99" fmla="*/ 0 w 1610327"/>
              <a:gd name="connsiteY1-100" fmla="*/ 2068370 h 2068370"/>
              <a:gd name="connsiteX2-101" fmla="*/ 1610327 w 1610327"/>
              <a:gd name="connsiteY2-102" fmla="*/ 915735 h 2068370"/>
              <a:gd name="connsiteX3-103" fmla="*/ 1598829 w 1610327"/>
              <a:gd name="connsiteY3-104" fmla="*/ 0 h 2068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/>
          <p:cNvSpPr/>
          <p:nvPr/>
        </p:nvSpPr>
        <p:spPr>
          <a:xfrm flipV="1">
            <a:off x="2807368" y="3940055"/>
            <a:ext cx="2069729" cy="1876357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-1" fmla="*/ 1632858 w 1632858"/>
              <a:gd name="connsiteY0-2" fmla="*/ 0 h 957943"/>
              <a:gd name="connsiteX1-3" fmla="*/ 0 w 1632858"/>
              <a:gd name="connsiteY1-4" fmla="*/ 957943 h 957943"/>
              <a:gd name="connsiteX2-5" fmla="*/ 1621972 w 1632858"/>
              <a:gd name="connsiteY2-6" fmla="*/ 881743 h 957943"/>
              <a:gd name="connsiteX3-7" fmla="*/ 1632858 w 1632858"/>
              <a:gd name="connsiteY3-8" fmla="*/ 0 h 957943"/>
              <a:gd name="connsiteX0-9" fmla="*/ 1632858 w 1654629"/>
              <a:gd name="connsiteY0-10" fmla="*/ 0 h 957943"/>
              <a:gd name="connsiteX1-11" fmla="*/ 0 w 1654629"/>
              <a:gd name="connsiteY1-12" fmla="*/ 957943 h 957943"/>
              <a:gd name="connsiteX2-13" fmla="*/ 1654629 w 1654629"/>
              <a:gd name="connsiteY2-14" fmla="*/ 903515 h 957943"/>
              <a:gd name="connsiteX3-15" fmla="*/ 1632858 w 1654629"/>
              <a:gd name="connsiteY3-16" fmla="*/ 0 h 957943"/>
              <a:gd name="connsiteX0-17" fmla="*/ 1643743 w 1654629"/>
              <a:gd name="connsiteY0-18" fmla="*/ 0 h 979714"/>
              <a:gd name="connsiteX1-19" fmla="*/ 0 w 1654629"/>
              <a:gd name="connsiteY1-20" fmla="*/ 979714 h 979714"/>
              <a:gd name="connsiteX2-21" fmla="*/ 1654629 w 1654629"/>
              <a:gd name="connsiteY2-22" fmla="*/ 925286 h 979714"/>
              <a:gd name="connsiteX3-23" fmla="*/ 1643743 w 1654629"/>
              <a:gd name="connsiteY3-24" fmla="*/ 0 h 979714"/>
              <a:gd name="connsiteX0-25" fmla="*/ 1630212 w 1654629"/>
              <a:gd name="connsiteY0-26" fmla="*/ 0 h 947057"/>
              <a:gd name="connsiteX1-27" fmla="*/ 0 w 1654629"/>
              <a:gd name="connsiteY1-28" fmla="*/ 947057 h 947057"/>
              <a:gd name="connsiteX2-29" fmla="*/ 1654629 w 1654629"/>
              <a:gd name="connsiteY2-30" fmla="*/ 892629 h 947057"/>
              <a:gd name="connsiteX3-31" fmla="*/ 1630212 w 1654629"/>
              <a:gd name="connsiteY3-32" fmla="*/ 0 h 947057"/>
              <a:gd name="connsiteX0-33" fmla="*/ 1657273 w 1657273"/>
              <a:gd name="connsiteY0-34" fmla="*/ 0 h 968828"/>
              <a:gd name="connsiteX1-35" fmla="*/ 0 w 1657273"/>
              <a:gd name="connsiteY1-36" fmla="*/ 968828 h 968828"/>
              <a:gd name="connsiteX2-37" fmla="*/ 1654629 w 1657273"/>
              <a:gd name="connsiteY2-38" fmla="*/ 914400 h 968828"/>
              <a:gd name="connsiteX3-39" fmla="*/ 1657273 w 1657273"/>
              <a:gd name="connsiteY3-40" fmla="*/ 0 h 968828"/>
              <a:gd name="connsiteX0-41" fmla="*/ 1684334 w 1684334"/>
              <a:gd name="connsiteY0-42" fmla="*/ 0 h 990599"/>
              <a:gd name="connsiteX1-43" fmla="*/ 0 w 1684334"/>
              <a:gd name="connsiteY1-44" fmla="*/ 990599 h 990599"/>
              <a:gd name="connsiteX2-45" fmla="*/ 1654629 w 1684334"/>
              <a:gd name="connsiteY2-46" fmla="*/ 936171 h 990599"/>
              <a:gd name="connsiteX3-47" fmla="*/ 1684334 w 1684334"/>
              <a:gd name="connsiteY3-48" fmla="*/ 0 h 990599"/>
              <a:gd name="connsiteX0-49" fmla="*/ 1589618 w 1654636"/>
              <a:gd name="connsiteY0-50" fmla="*/ 0 h 947056"/>
              <a:gd name="connsiteX1-51" fmla="*/ 0 w 1654636"/>
              <a:gd name="connsiteY1-52" fmla="*/ 947056 h 947056"/>
              <a:gd name="connsiteX2-53" fmla="*/ 1654629 w 1654636"/>
              <a:gd name="connsiteY2-54" fmla="*/ 892628 h 947056"/>
              <a:gd name="connsiteX3-55" fmla="*/ 1589618 w 1654636"/>
              <a:gd name="connsiteY3-56" fmla="*/ 0 h 947056"/>
              <a:gd name="connsiteX0-57" fmla="*/ 1603149 w 1654638"/>
              <a:gd name="connsiteY0-58" fmla="*/ 0 h 979713"/>
              <a:gd name="connsiteX1-59" fmla="*/ 0 w 1654638"/>
              <a:gd name="connsiteY1-60" fmla="*/ 979713 h 979713"/>
              <a:gd name="connsiteX2-61" fmla="*/ 1654629 w 1654638"/>
              <a:gd name="connsiteY2-62" fmla="*/ 925285 h 979713"/>
              <a:gd name="connsiteX3-63" fmla="*/ 1603149 w 1654638"/>
              <a:gd name="connsiteY3-64" fmla="*/ 0 h 979713"/>
              <a:gd name="connsiteX0-65" fmla="*/ 1603149 w 1627589"/>
              <a:gd name="connsiteY0-66" fmla="*/ 0 h 979713"/>
              <a:gd name="connsiteX1-67" fmla="*/ 0 w 1627589"/>
              <a:gd name="connsiteY1-68" fmla="*/ 979713 h 979713"/>
              <a:gd name="connsiteX2-69" fmla="*/ 1627568 w 1627589"/>
              <a:gd name="connsiteY2-70" fmla="*/ 914399 h 979713"/>
              <a:gd name="connsiteX3-71" fmla="*/ 1603149 w 1627589"/>
              <a:gd name="connsiteY3-72" fmla="*/ 0 h 979713"/>
              <a:gd name="connsiteX0-73" fmla="*/ 1603149 w 1606525"/>
              <a:gd name="connsiteY0-74" fmla="*/ 0 h 979713"/>
              <a:gd name="connsiteX1-75" fmla="*/ 0 w 1606525"/>
              <a:gd name="connsiteY1-76" fmla="*/ 979713 h 979713"/>
              <a:gd name="connsiteX2-77" fmla="*/ 1606422 w 1606525"/>
              <a:gd name="connsiteY2-78" fmla="*/ 910146 h 979713"/>
              <a:gd name="connsiteX3-79" fmla="*/ 1603149 w 1606525"/>
              <a:gd name="connsiteY3-80" fmla="*/ 0 h 979713"/>
              <a:gd name="connsiteX0-81" fmla="*/ 1603149 w 1603149"/>
              <a:gd name="connsiteY0-82" fmla="*/ 0 h 979713"/>
              <a:gd name="connsiteX1-83" fmla="*/ 0 w 1603149"/>
              <a:gd name="connsiteY1-84" fmla="*/ 979713 h 979713"/>
              <a:gd name="connsiteX2-85" fmla="*/ 1601135 w 1603149"/>
              <a:gd name="connsiteY2-86" fmla="*/ 914399 h 979713"/>
              <a:gd name="connsiteX3-87" fmla="*/ 1603149 w 1603149"/>
              <a:gd name="connsiteY3-88" fmla="*/ 0 h 979713"/>
              <a:gd name="connsiteX0-89" fmla="*/ 1608435 w 1608435"/>
              <a:gd name="connsiteY0-90" fmla="*/ 0 h 988219"/>
              <a:gd name="connsiteX1-91" fmla="*/ 0 w 1608435"/>
              <a:gd name="connsiteY1-92" fmla="*/ 988219 h 988219"/>
              <a:gd name="connsiteX2-93" fmla="*/ 1601135 w 1608435"/>
              <a:gd name="connsiteY2-94" fmla="*/ 922905 h 988219"/>
              <a:gd name="connsiteX3-95" fmla="*/ 1608435 w 1608435"/>
              <a:gd name="connsiteY3-96" fmla="*/ 0 h 988219"/>
              <a:gd name="connsiteX0-97" fmla="*/ 1591471 w 1601183"/>
              <a:gd name="connsiteY0-98" fmla="*/ 0 h 991631"/>
              <a:gd name="connsiteX1-99" fmla="*/ 0 w 1601183"/>
              <a:gd name="connsiteY1-100" fmla="*/ 991631 h 991631"/>
              <a:gd name="connsiteX2-101" fmla="*/ 1601135 w 1601183"/>
              <a:gd name="connsiteY2-102" fmla="*/ 926317 h 991631"/>
              <a:gd name="connsiteX3-103" fmla="*/ 1591471 w 1601183"/>
              <a:gd name="connsiteY3-104" fmla="*/ 0 h 991631"/>
              <a:gd name="connsiteX0-105" fmla="*/ 1587230 w 1601171"/>
              <a:gd name="connsiteY0-106" fmla="*/ 0 h 991631"/>
              <a:gd name="connsiteX1-107" fmla="*/ 0 w 1601171"/>
              <a:gd name="connsiteY1-108" fmla="*/ 991631 h 991631"/>
              <a:gd name="connsiteX2-109" fmla="*/ 1601135 w 1601171"/>
              <a:gd name="connsiteY2-110" fmla="*/ 926317 h 991631"/>
              <a:gd name="connsiteX3-111" fmla="*/ 1587230 w 1601171"/>
              <a:gd name="connsiteY3-112" fmla="*/ 0 h 991631"/>
              <a:gd name="connsiteX0-113" fmla="*/ 1587230 w 1601170"/>
              <a:gd name="connsiteY0-114" fmla="*/ 0 h 988219"/>
              <a:gd name="connsiteX1-115" fmla="*/ 0 w 1601170"/>
              <a:gd name="connsiteY1-116" fmla="*/ 988219 h 988219"/>
              <a:gd name="connsiteX2-117" fmla="*/ 1601135 w 1601170"/>
              <a:gd name="connsiteY2-118" fmla="*/ 922905 h 988219"/>
              <a:gd name="connsiteX3-119" fmla="*/ 1587230 w 1601170"/>
              <a:gd name="connsiteY3-120" fmla="*/ 0 h 988219"/>
              <a:gd name="connsiteX0-121" fmla="*/ 1587230 w 1601170"/>
              <a:gd name="connsiteY0-122" fmla="*/ 0 h 991631"/>
              <a:gd name="connsiteX1-123" fmla="*/ 0 w 1601170"/>
              <a:gd name="connsiteY1-124" fmla="*/ 991631 h 991631"/>
              <a:gd name="connsiteX2-125" fmla="*/ 1601135 w 1601170"/>
              <a:gd name="connsiteY2-126" fmla="*/ 926317 h 991631"/>
              <a:gd name="connsiteX3-127" fmla="*/ 1587230 w 1601170"/>
              <a:gd name="connsiteY3-128" fmla="*/ 0 h 991631"/>
              <a:gd name="connsiteX0-129" fmla="*/ 1589240 w 1603180"/>
              <a:gd name="connsiteY0-130" fmla="*/ 0 h 949187"/>
              <a:gd name="connsiteX1-131" fmla="*/ 0 w 1603180"/>
              <a:gd name="connsiteY1-132" fmla="*/ 949187 h 949187"/>
              <a:gd name="connsiteX2-133" fmla="*/ 1603145 w 1603180"/>
              <a:gd name="connsiteY2-134" fmla="*/ 926317 h 949187"/>
              <a:gd name="connsiteX3-135" fmla="*/ 1589240 w 1603180"/>
              <a:gd name="connsiteY3-136" fmla="*/ 0 h 949187"/>
              <a:gd name="connsiteX0-137" fmla="*/ 1589240 w 1603180"/>
              <a:gd name="connsiteY0-138" fmla="*/ 0 h 954181"/>
              <a:gd name="connsiteX1-139" fmla="*/ 0 w 1603180"/>
              <a:gd name="connsiteY1-140" fmla="*/ 954181 h 954181"/>
              <a:gd name="connsiteX2-141" fmla="*/ 1603145 w 1603180"/>
              <a:gd name="connsiteY2-142" fmla="*/ 926317 h 954181"/>
              <a:gd name="connsiteX3-143" fmla="*/ 1589240 w 1603180"/>
              <a:gd name="connsiteY3-144" fmla="*/ 0 h 954181"/>
              <a:gd name="connsiteX0-145" fmla="*/ 1591249 w 1605189"/>
              <a:gd name="connsiteY0-146" fmla="*/ 0 h 956677"/>
              <a:gd name="connsiteX1-147" fmla="*/ 0 w 1605189"/>
              <a:gd name="connsiteY1-148" fmla="*/ 956677 h 956677"/>
              <a:gd name="connsiteX2-149" fmla="*/ 1605154 w 1605189"/>
              <a:gd name="connsiteY2-150" fmla="*/ 926317 h 956677"/>
              <a:gd name="connsiteX3-151" fmla="*/ 1591249 w 1605189"/>
              <a:gd name="connsiteY3-152" fmla="*/ 0 h 956677"/>
              <a:gd name="connsiteX0-153" fmla="*/ 1591249 w 1601181"/>
              <a:gd name="connsiteY0-154" fmla="*/ 0 h 956677"/>
              <a:gd name="connsiteX1-155" fmla="*/ 0 w 1601181"/>
              <a:gd name="connsiteY1-156" fmla="*/ 956677 h 956677"/>
              <a:gd name="connsiteX2-157" fmla="*/ 1601134 w 1601181"/>
              <a:gd name="connsiteY2-158" fmla="*/ 892812 h 956677"/>
              <a:gd name="connsiteX3-159" fmla="*/ 1591249 w 1601181"/>
              <a:gd name="connsiteY3-160" fmla="*/ 0 h 956677"/>
              <a:gd name="connsiteX0-161" fmla="*/ 1591249 w 1607194"/>
              <a:gd name="connsiteY0-162" fmla="*/ 0 h 956677"/>
              <a:gd name="connsiteX1-163" fmla="*/ 0 w 1607194"/>
              <a:gd name="connsiteY1-164" fmla="*/ 956677 h 956677"/>
              <a:gd name="connsiteX2-165" fmla="*/ 1607163 w 1607194"/>
              <a:gd name="connsiteY2-166" fmla="*/ 892812 h 956677"/>
              <a:gd name="connsiteX3-167" fmla="*/ 1591249 w 1607194"/>
              <a:gd name="connsiteY3-168" fmla="*/ 0 h 956677"/>
              <a:gd name="connsiteX0-169" fmla="*/ 1591249 w 1603184"/>
              <a:gd name="connsiteY0-170" fmla="*/ 0 h 956677"/>
              <a:gd name="connsiteX1-171" fmla="*/ 0 w 1603184"/>
              <a:gd name="connsiteY1-172" fmla="*/ 956677 h 956677"/>
              <a:gd name="connsiteX2-173" fmla="*/ 1603144 w 1603184"/>
              <a:gd name="connsiteY2-174" fmla="*/ 890420 h 956677"/>
              <a:gd name="connsiteX3-175" fmla="*/ 1591249 w 1603184"/>
              <a:gd name="connsiteY3-176" fmla="*/ 0 h 956677"/>
              <a:gd name="connsiteX0-177" fmla="*/ 1591249 w 1601181"/>
              <a:gd name="connsiteY0-178" fmla="*/ 0 h 956677"/>
              <a:gd name="connsiteX1-179" fmla="*/ 0 w 1601181"/>
              <a:gd name="connsiteY1-180" fmla="*/ 956677 h 956677"/>
              <a:gd name="connsiteX2-181" fmla="*/ 1601134 w 1601181"/>
              <a:gd name="connsiteY2-182" fmla="*/ 890420 h 956677"/>
              <a:gd name="connsiteX3-183" fmla="*/ 1591249 w 1601181"/>
              <a:gd name="connsiteY3-184" fmla="*/ 0 h 956677"/>
              <a:gd name="connsiteX0-185" fmla="*/ 1591249 w 1597184"/>
              <a:gd name="connsiteY0-186" fmla="*/ 0 h 956677"/>
              <a:gd name="connsiteX1-187" fmla="*/ 0 w 1597184"/>
              <a:gd name="connsiteY1-188" fmla="*/ 956677 h 956677"/>
              <a:gd name="connsiteX2-189" fmla="*/ 1597114 w 1597184"/>
              <a:gd name="connsiteY2-190" fmla="*/ 890420 h 956677"/>
              <a:gd name="connsiteX3-191" fmla="*/ 1591249 w 1597184"/>
              <a:gd name="connsiteY3-192" fmla="*/ 0 h 956677"/>
              <a:gd name="connsiteX0-193" fmla="*/ 1593652 w 1597214"/>
              <a:gd name="connsiteY0-194" fmla="*/ 0 h 956677"/>
              <a:gd name="connsiteX1-195" fmla="*/ 0 w 1597214"/>
              <a:gd name="connsiteY1-196" fmla="*/ 956677 h 956677"/>
              <a:gd name="connsiteX2-197" fmla="*/ 1597114 w 1597214"/>
              <a:gd name="connsiteY2-198" fmla="*/ 890420 h 956677"/>
              <a:gd name="connsiteX3-199" fmla="*/ 1593652 w 1597214"/>
              <a:gd name="connsiteY3-200" fmla="*/ 0 h 9566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/>
          <p:cNvGrpSpPr/>
          <p:nvPr/>
        </p:nvGrpSpPr>
        <p:grpSpPr>
          <a:xfrm>
            <a:off x="6148014" y="1880508"/>
            <a:ext cx="5245190" cy="615553"/>
            <a:chOff x="1353016" y="1766707"/>
            <a:chExt cx="4320480" cy="615553"/>
          </a:xfrm>
        </p:grpSpPr>
        <p:sp>
          <p:nvSpPr>
            <p:cNvPr id="16" name="TextBox 15"/>
            <p:cNvSpPr txBox="1"/>
            <p:nvPr/>
          </p:nvSpPr>
          <p:spPr>
            <a:xfrm>
              <a:off x="1364065" y="2012928"/>
              <a:ext cx="42976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&gt;30 IU/L</a:t>
              </a:r>
              <a:endPara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53016" y="1766707"/>
              <a:ext cx="432048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Serum FSH</a:t>
              </a:r>
              <a:endPara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61428" y="3133009"/>
            <a:ext cx="5245190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HISTORY alone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48014" y="4076746"/>
            <a:ext cx="5245190" cy="1723549"/>
            <a:chOff x="1353016" y="1766707"/>
            <a:chExt cx="4320480" cy="1723549"/>
          </a:xfrm>
        </p:grpSpPr>
        <p:sp>
          <p:nvSpPr>
            <p:cNvPr id="22" name="TextBox 21"/>
            <p:cNvSpPr txBox="1"/>
            <p:nvPr/>
          </p:nvSpPr>
          <p:spPr>
            <a:xfrm>
              <a:off x="1364065" y="2012928"/>
              <a:ext cx="429763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Pregnancy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Hyperthyroidism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Hyperprolactinoma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Medication (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tamoxifen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, SERMS)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Carcinoid/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Pheochromocytoma</a:t>
              </a:r>
              <a:endPara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53016" y="1766707"/>
              <a:ext cx="432048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D/D</a:t>
              </a:r>
              <a:endPara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922995" y="1635574"/>
            <a:ext cx="1618448" cy="4601681"/>
            <a:chOff x="9855906" y="1144710"/>
            <a:chExt cx="1908906" cy="5427531"/>
          </a:xfrm>
        </p:grpSpPr>
        <p:sp>
          <p:nvSpPr>
            <p:cNvPr id="28" name="Freeform: Shape 27"/>
            <p:cNvSpPr/>
            <p:nvPr/>
          </p:nvSpPr>
          <p:spPr>
            <a:xfrm flipH="1">
              <a:off x="9884349" y="3396339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 flipH="1">
              <a:off x="10400920" y="1840542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 flipH="1">
              <a:off x="9855906" y="1954549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 flipH="1">
              <a:off x="10485116" y="1158441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 flipH="1">
              <a:off x="10593150" y="1786253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 flipH="1">
              <a:off x="9859845" y="3741599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 flipH="1">
              <a:off x="9869542" y="3583162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 flipH="1">
              <a:off x="10395539" y="2270153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/>
            <p:cNvSpPr/>
            <p:nvPr/>
          </p:nvSpPr>
          <p:spPr>
            <a:xfrm flipH="1">
              <a:off x="10259273" y="2247709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/>
            <p:cNvSpPr/>
            <p:nvPr/>
          </p:nvSpPr>
          <p:spPr>
            <a:xfrm flipH="1">
              <a:off x="10374365" y="2499739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/>
            <p:cNvSpPr/>
            <p:nvPr/>
          </p:nvSpPr>
          <p:spPr>
            <a:xfrm flipH="1">
              <a:off x="10269294" y="2479523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/>
            <p:cNvSpPr/>
            <p:nvPr/>
          </p:nvSpPr>
          <p:spPr>
            <a:xfrm flipH="1">
              <a:off x="10404240" y="3355747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 flipH="1">
              <a:off x="10786706" y="4757486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 flipH="1">
              <a:off x="10790402" y="4815033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 flipH="1">
              <a:off x="10490752" y="1627729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 flipH="1">
              <a:off x="10472108" y="1467034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 flipH="1">
              <a:off x="10474844" y="1144710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 flipH="1">
              <a:off x="10575885" y="1856151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 flipH="1">
              <a:off x="10428892" y="2046046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 flipH="1">
              <a:off x="10848851" y="2555527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 flipH="1">
              <a:off x="10911826" y="2899942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 flipH="1">
              <a:off x="11176081" y="3010205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 flipH="1">
              <a:off x="10857078" y="2444999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 flipH="1">
              <a:off x="10879795" y="2468655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 flipH="1">
              <a:off x="10931913" y="1811769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 flipH="1">
              <a:off x="10306117" y="1923604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Speech Bubble: Rectangle with Corners Rounded 54"/>
          <p:cNvSpPr/>
          <p:nvPr/>
        </p:nvSpPr>
        <p:spPr>
          <a:xfrm>
            <a:off x="2332627" y="1198085"/>
            <a:ext cx="1260965" cy="608103"/>
          </a:xfrm>
          <a:prstGeom prst="wedgeRoundRectCallout">
            <a:avLst>
              <a:gd name="adj1" fmla="val -48284"/>
              <a:gd name="adj2" fmla="val 122065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190956" y="1277884"/>
            <a:ext cx="159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How?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6" name="Trapezoid 13"/>
          <p:cNvSpPr/>
          <p:nvPr/>
        </p:nvSpPr>
        <p:spPr>
          <a:xfrm>
            <a:off x="5117875" y="2071944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Rounded Rectangle 7"/>
          <p:cNvSpPr/>
          <p:nvPr/>
        </p:nvSpPr>
        <p:spPr>
          <a:xfrm>
            <a:off x="5241212" y="4250649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ectangle 18"/>
          <p:cNvSpPr/>
          <p:nvPr/>
        </p:nvSpPr>
        <p:spPr>
          <a:xfrm>
            <a:off x="5137270" y="3189036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98" y="1854568"/>
            <a:ext cx="928500" cy="88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18" y="2934509"/>
            <a:ext cx="920980" cy="92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04" y="4009928"/>
            <a:ext cx="130968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5"/>
          <p:cNvGrpSpPr/>
          <p:nvPr/>
        </p:nvGrpSpPr>
        <p:grpSpPr>
          <a:xfrm>
            <a:off x="5868177" y="2034006"/>
            <a:ext cx="2464138" cy="3943066"/>
            <a:chOff x="4722461" y="1907611"/>
            <a:chExt cx="2138040" cy="3421250"/>
          </a:xfrm>
        </p:grpSpPr>
        <p:grpSp>
          <p:nvGrpSpPr>
            <p:cNvPr id="9" name="Group 23"/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13" name="Rectangle 15"/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4" name="Group 88"/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15" name="Rectangle 15"/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0" name="Oval 97"/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Oval 98"/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99"/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Oval 7"/>
          <p:cNvSpPr/>
          <p:nvPr/>
        </p:nvSpPr>
        <p:spPr>
          <a:xfrm>
            <a:off x="6201531" y="5370580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7"/>
          <p:cNvSpPr>
            <a:spLocks noChangeAspect="1"/>
          </p:cNvSpPr>
          <p:nvPr/>
        </p:nvSpPr>
        <p:spPr>
          <a:xfrm>
            <a:off x="6099953" y="2099406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0" name="Group 103"/>
          <p:cNvGrpSpPr/>
          <p:nvPr/>
        </p:nvGrpSpPr>
        <p:grpSpPr>
          <a:xfrm>
            <a:off x="7785258" y="1929865"/>
            <a:ext cx="4211028" cy="657346"/>
            <a:chOff x="4965551" y="1783849"/>
            <a:chExt cx="1780587" cy="657346"/>
          </a:xfrm>
        </p:grpSpPr>
        <p:sp>
          <p:nvSpPr>
            <p:cNvPr id="21" name="TextBox 20"/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.</a:t>
              </a:r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65551" y="1783849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cs typeface="Arial" panose="020B0604020202020204" pitchFamily="34" charset="0"/>
                </a:rPr>
                <a:t>PREVENTION</a:t>
              </a:r>
              <a:endParaRPr lang="ko-KR" altLang="en-US" sz="24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486341" y="3543874"/>
            <a:ext cx="421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cs typeface="Arial" panose="020B0604020202020204" pitchFamily="34" charset="0"/>
              </a:rPr>
              <a:t>COUNSELLING</a:t>
            </a:r>
            <a:endParaRPr lang="ko-KR" altLang="en-US" sz="2400" b="1" dirty="0"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8395" y="5157884"/>
            <a:ext cx="421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cs typeface="Arial" panose="020B0604020202020204" pitchFamily="34" charset="0"/>
              </a:rPr>
              <a:t>TREATMENT</a:t>
            </a:r>
            <a:endParaRPr lang="ko-KR" altLang="en-US" sz="2400" b="1" dirty="0"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47431" y="450304"/>
            <a:ext cx="5319004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dirty="0">
                <a:latin typeface="+mj-lt"/>
                <a:cs typeface="Arial" panose="020B0604020202020204" pitchFamily="34" charset="0"/>
              </a:rPr>
              <a:t>MANAGEMENT</a:t>
            </a:r>
            <a:r>
              <a:rPr lang="en-US" altLang="ko-KR" sz="3600" dirty="0">
                <a:latin typeface="+mj-lt"/>
                <a:cs typeface="Arial" panose="020B0604020202020204" pitchFamily="34" charset="0"/>
              </a:rPr>
              <a:t> </a:t>
            </a:r>
            <a:endParaRPr lang="ko-KR" altLang="en-US" sz="3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2" t="17261" r="4350" b="21759"/>
          <a:stretch>
            <a:fillRect/>
          </a:stretch>
        </p:blipFill>
        <p:spPr bwMode="auto">
          <a:xfrm>
            <a:off x="427701" y="2138005"/>
            <a:ext cx="5477452" cy="386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335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Beneficial</a:t>
            </a:r>
            <a:r>
              <a:rPr sz="4400" dirty="0"/>
              <a:t> </a:t>
            </a:r>
            <a:r>
              <a:rPr sz="4400" spc="-35" dirty="0"/>
              <a:t>effects</a:t>
            </a:r>
            <a:r>
              <a:rPr sz="4400" spc="-5" dirty="0"/>
              <a:t> </a:t>
            </a:r>
            <a:r>
              <a:rPr sz="4400" dirty="0"/>
              <a:t>of</a:t>
            </a:r>
            <a:r>
              <a:rPr sz="4400" spc="-5" dirty="0"/>
              <a:t> </a:t>
            </a:r>
            <a:r>
              <a:rPr sz="4400" spc="-35" dirty="0"/>
              <a:t>life</a:t>
            </a:r>
            <a:r>
              <a:rPr sz="4400" spc="-5" dirty="0"/>
              <a:t> </a:t>
            </a:r>
            <a:r>
              <a:rPr sz="4400" spc="-10" dirty="0"/>
              <a:t>style changes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220430"/>
            <a:ext cx="5079365" cy="36036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0" dirty="0">
                <a:latin typeface="Calibri" panose="020F0502020204030204"/>
                <a:cs typeface="Calibri" panose="020F0502020204030204"/>
              </a:rPr>
              <a:t>Stop</a:t>
            </a:r>
            <a:r>
              <a:rPr sz="2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smoking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5" dirty="0">
                <a:latin typeface="Calibri" panose="020F0502020204030204"/>
                <a:cs typeface="Calibri" panose="020F0502020204030204"/>
              </a:rPr>
              <a:t>Reduce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alcohol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consumption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73990" marR="3039110" indent="-161925">
              <a:lnSpc>
                <a:spcPts val="4030"/>
              </a:lnSpc>
              <a:spcBef>
                <a:spcPts val="23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/>
              <a:t>	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Normal</a:t>
            </a:r>
            <a:r>
              <a:rPr sz="28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BMI </a:t>
            </a:r>
            <a:r>
              <a:rPr sz="2800" b="1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Benefits: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41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Reduction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CVD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Beneficial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effect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on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bone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loss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Less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severe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vasomotor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symptoms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352032" y="1690116"/>
            <a:ext cx="5175504" cy="410565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5657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Non-hormonal</a:t>
            </a:r>
            <a:r>
              <a:rPr sz="4400" spc="-60" dirty="0"/>
              <a:t> </a:t>
            </a:r>
            <a:r>
              <a:rPr sz="4400" spc="-10" dirty="0"/>
              <a:t>approach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9733280" cy="41167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0" dirty="0">
                <a:latin typeface="Calibri" panose="020F0502020204030204"/>
                <a:cs typeface="Calibri" panose="020F0502020204030204"/>
              </a:rPr>
              <a:t>Complementary/</a:t>
            </a:r>
            <a:r>
              <a:rPr sz="280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drug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free</a:t>
            </a:r>
            <a:r>
              <a:rPr sz="28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therapy: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42210">
              <a:lnSpc>
                <a:spcPct val="100000"/>
              </a:lnSpc>
              <a:spcBef>
                <a:spcPts val="670"/>
              </a:spcBef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Acupuncture,</a:t>
            </a:r>
            <a:r>
              <a:rPr sz="28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Reflexology,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Hypnotism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b="1" spc="-5" dirty="0">
                <a:latin typeface="Calibri" panose="020F0502020204030204"/>
                <a:cs typeface="Calibri" panose="020F0502020204030204"/>
              </a:rPr>
              <a:t>Herbal/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natural</a:t>
            </a:r>
            <a:r>
              <a:rPr sz="28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preparations: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28028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Black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cohosh,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Evening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primrose,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Ginseng,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Kava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kava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b="1" spc="-15" dirty="0">
                <a:latin typeface="Calibri" panose="020F0502020204030204"/>
                <a:cs typeface="Calibri" panose="020F0502020204030204"/>
              </a:rPr>
              <a:t>“Natural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hormones”: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280285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Phytoestrogens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e.g.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isoflavones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&amp;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red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clover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902144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4400" dirty="0"/>
              <a:t>Non-hormonal</a:t>
            </a:r>
            <a:r>
              <a:rPr sz="4400" spc="-15" dirty="0"/>
              <a:t> </a:t>
            </a:r>
            <a:r>
              <a:rPr sz="4400" spc="-20" dirty="0"/>
              <a:t>treatment</a:t>
            </a:r>
            <a:r>
              <a:rPr sz="4400" spc="-10" dirty="0"/>
              <a:t> </a:t>
            </a:r>
            <a:r>
              <a:rPr sz="4400" spc="-40" dirty="0"/>
              <a:t>for</a:t>
            </a:r>
            <a:r>
              <a:rPr sz="4400" spc="-15" dirty="0"/>
              <a:t> vasomotor </a:t>
            </a:r>
            <a:r>
              <a:rPr sz="4400" spc="-980" dirty="0"/>
              <a:t> </a:t>
            </a:r>
            <a:r>
              <a:rPr sz="4400" spc="-20" dirty="0"/>
              <a:t>symptoms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84350"/>
            <a:ext cx="6998334" cy="2777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935" algn="l"/>
              </a:tabLst>
            </a:pPr>
            <a:r>
              <a:rPr sz="3200" spc="-5" dirty="0">
                <a:latin typeface="Calibri" panose="020F0502020204030204"/>
                <a:cs typeface="Calibri" panose="020F0502020204030204"/>
              </a:rPr>
              <a:t>Alpha</a:t>
            </a:r>
            <a:r>
              <a:rPr sz="32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–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adrenergic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agonists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415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3200" spc="-15" dirty="0">
                <a:latin typeface="Calibri" panose="020F0502020204030204"/>
                <a:cs typeface="Calibri" panose="020F0502020204030204"/>
              </a:rPr>
              <a:t>Beta</a:t>
            </a:r>
            <a:r>
              <a:rPr sz="3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blockers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415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3200" spc="-15" dirty="0">
                <a:latin typeface="Calibri" panose="020F0502020204030204"/>
                <a:cs typeface="Calibri" panose="020F0502020204030204"/>
              </a:rPr>
              <a:t>Modulators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of</a:t>
            </a:r>
            <a:r>
              <a:rPr sz="3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central</a:t>
            </a:r>
            <a:r>
              <a:rPr sz="3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neurotransmission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9824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Hormone</a:t>
            </a:r>
            <a:r>
              <a:rPr sz="4400" spc="-20" dirty="0"/>
              <a:t> </a:t>
            </a:r>
            <a:r>
              <a:rPr sz="4400" spc="-15" dirty="0"/>
              <a:t>replacement</a:t>
            </a:r>
            <a:r>
              <a:rPr sz="4400" spc="-10" dirty="0"/>
              <a:t> </a:t>
            </a:r>
            <a:r>
              <a:rPr sz="4400" spc="-15" dirty="0"/>
              <a:t>therapy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73451"/>
            <a:ext cx="9846310" cy="40532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73990" marR="6498590" indent="16510">
              <a:lnSpc>
                <a:spcPct val="118000"/>
              </a:lnSpc>
              <a:spcBef>
                <a:spcPts val="190"/>
              </a:spcBef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Estrogen-alone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E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s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</a:t>
            </a:r>
            <a:r>
              <a:rPr sz="2800" spc="-60" dirty="0">
                <a:latin typeface="Calibri" panose="020F0502020204030204"/>
                <a:cs typeface="Calibri" panose="020F0502020204030204"/>
              </a:rPr>
              <a:t>r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g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n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-p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r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g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s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t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g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en 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Progestogen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alone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marR="5080" indent="-229235">
              <a:lnSpc>
                <a:spcPct val="100000"/>
              </a:lnSpc>
              <a:spcBef>
                <a:spcPts val="201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i="1" spc="-10" dirty="0">
                <a:latin typeface="Calibri" panose="020F0502020204030204"/>
                <a:cs typeface="Calibri" panose="020F0502020204030204"/>
              </a:rPr>
              <a:t>Estrogen</a:t>
            </a:r>
            <a:r>
              <a:rPr sz="2400" b="1" i="1" spc="-5" dirty="0">
                <a:latin typeface="Calibri" panose="020F0502020204030204"/>
                <a:cs typeface="Calibri" panose="020F0502020204030204"/>
              </a:rPr>
              <a:t> therapy</a:t>
            </a:r>
            <a:r>
              <a:rPr sz="2400" b="1" i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i="1" spc="-5" dirty="0">
                <a:latin typeface="Calibri" panose="020F0502020204030204"/>
                <a:cs typeface="Calibri" panose="020F0502020204030204"/>
              </a:rPr>
              <a:t>(ET):</a:t>
            </a:r>
            <a:r>
              <a:rPr sz="2400" i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Unopposed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estrogen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is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prescribed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both</a:t>
            </a:r>
            <a:r>
              <a:rPr sz="2400" dirty="0">
                <a:latin typeface="Calibri" panose="020F0502020204030204"/>
                <a:cs typeface="Calibri" panose="020F0502020204030204"/>
              </a:rPr>
              <a:t> a)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systemically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for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women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who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do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not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have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uterus,</a:t>
            </a:r>
            <a:r>
              <a:rPr sz="2400" dirty="0">
                <a:latin typeface="Calibri" panose="020F0502020204030204"/>
                <a:cs typeface="Calibri" panose="020F0502020204030204"/>
              </a:rPr>
              <a:t> and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b)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locally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very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low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doses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for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any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woman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with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vaginal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symptoms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41300" marR="253365" indent="-229235">
              <a:lnSpc>
                <a:spcPct val="100000"/>
              </a:lnSpc>
              <a:spcBef>
                <a:spcPts val="51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i="1" spc="-10" dirty="0">
                <a:latin typeface="Calibri" panose="020F0502020204030204"/>
                <a:cs typeface="Calibri" panose="020F0502020204030204"/>
              </a:rPr>
              <a:t>Estrogen-progestogen</a:t>
            </a:r>
            <a:r>
              <a:rPr sz="2400" b="1" i="1" spc="-5" dirty="0">
                <a:latin typeface="Calibri" panose="020F0502020204030204"/>
                <a:cs typeface="Calibri" panose="020F0502020204030204"/>
              </a:rPr>
              <a:t> therapy</a:t>
            </a:r>
            <a:r>
              <a:rPr sz="2400" b="1" i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i="1" spc="-5" dirty="0">
                <a:latin typeface="Calibri" panose="020F0502020204030204"/>
                <a:cs typeface="Calibri" panose="020F0502020204030204"/>
              </a:rPr>
              <a:t>(EPT):</a:t>
            </a:r>
            <a:r>
              <a:rPr sz="2400" i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Progestogen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is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added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ET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protect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women </a:t>
            </a:r>
            <a:r>
              <a:rPr sz="2400" dirty="0">
                <a:latin typeface="Calibri" panose="020F0502020204030204"/>
                <a:cs typeface="Calibri" panose="020F0502020204030204"/>
              </a:rPr>
              <a:t>with a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uterus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against </a:t>
            </a:r>
            <a:r>
              <a:rPr sz="2400" dirty="0">
                <a:latin typeface="Calibri" panose="020F0502020204030204"/>
                <a:cs typeface="Calibri" panose="020F0502020204030204"/>
              </a:rPr>
              <a:t>endometrial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cancer, </a:t>
            </a:r>
            <a:r>
              <a:rPr sz="2400" dirty="0">
                <a:latin typeface="Calibri" panose="020F0502020204030204"/>
                <a:cs typeface="Calibri" panose="020F0502020204030204"/>
              </a:rPr>
              <a:t>which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can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be caused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by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estrogen </a:t>
            </a:r>
            <a:r>
              <a:rPr sz="2400" dirty="0">
                <a:latin typeface="Calibri" panose="020F0502020204030204"/>
                <a:cs typeface="Calibri" panose="020F0502020204030204"/>
              </a:rPr>
              <a:t>alone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420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Learning</a:t>
            </a:r>
            <a:r>
              <a:rPr sz="4400" spc="-85" dirty="0"/>
              <a:t> </a:t>
            </a:r>
            <a:r>
              <a:rPr sz="4400" spc="-10" dirty="0"/>
              <a:t>Objectives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9667240" cy="30937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40" dirty="0">
                <a:latin typeface="Calibri" panose="020F0502020204030204"/>
                <a:cs typeface="Calibri" panose="020F0502020204030204"/>
              </a:rPr>
              <a:t>At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end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the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lecture,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students</a:t>
            </a:r>
            <a:r>
              <a:rPr sz="28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should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able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Define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menopause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Enlist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causes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menopause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Enlist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effects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menopause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Enumerate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 non-hormonal</a:t>
            </a:r>
            <a:r>
              <a:rPr sz="28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therapy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menopausal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symptoms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Critically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appraise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importance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HRT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9022664" y="4343971"/>
            <a:ext cx="298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Testosterone: disorders of sexual desire&amp; energy levels: fail to respond to normal HRT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57786" y="3945852"/>
            <a:ext cx="3868856" cy="2411117"/>
            <a:chOff x="2551704" y="4283314"/>
            <a:chExt cx="935720" cy="2308324"/>
          </a:xfrm>
        </p:grpSpPr>
        <p:sp>
          <p:nvSpPr>
            <p:cNvPr id="84" name="TextBox 83"/>
            <p:cNvSpPr txBox="1"/>
            <p:nvPr/>
          </p:nvSpPr>
          <p:spPr>
            <a:xfrm>
              <a:off x="2551706" y="4560313"/>
              <a:ext cx="93571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Norethisterone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Levonorgestrel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Dydrogesterone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Medroxyprogesterone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acetate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Drospirenone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Micronized progesterone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551704" y="4283314"/>
              <a:ext cx="927764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anose="020B0604020202020204" pitchFamily="34" charset="0"/>
                </a:rPr>
                <a:t>PROGESTOGENS</a:t>
              </a:r>
              <a:endParaRPr lang="ko-KR" altLang="en-US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4901" y="2113403"/>
            <a:ext cx="3868846" cy="2121783"/>
            <a:chOff x="2551705" y="4283314"/>
            <a:chExt cx="935718" cy="2031325"/>
          </a:xfrm>
        </p:grpSpPr>
        <p:sp>
          <p:nvSpPr>
            <p:cNvPr id="87" name="TextBox 86"/>
            <p:cNvSpPr txBox="1"/>
            <p:nvPr/>
          </p:nvSpPr>
          <p:spPr>
            <a:xfrm>
              <a:off x="2551706" y="4560313"/>
              <a:ext cx="9357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Oestradiol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Oestrone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sulphate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Oestriol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Conjugated equine </a:t>
              </a:r>
              <a:r>
                <a:rPr lang="en-US" altLang="ko-KR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oestrogen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551705" y="4283314"/>
              <a:ext cx="92776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anose="020B0604020202020204" pitchFamily="34" charset="0"/>
                </a:rPr>
                <a:t>OESTROEGENS</a:t>
              </a:r>
              <a:endParaRPr lang="ko-KR" altLang="en-US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6" name="Freeform 16"/>
          <p:cNvSpPr/>
          <p:nvPr/>
        </p:nvSpPr>
        <p:spPr>
          <a:xfrm>
            <a:off x="5710094" y="5174968"/>
            <a:ext cx="5822087" cy="1687630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-1" fmla="*/ 2035402 w 5468347"/>
              <a:gd name="connsiteY0-2" fmla="*/ 849 h 1582918"/>
              <a:gd name="connsiteX1-3" fmla="*/ 2596704 w 5468347"/>
              <a:gd name="connsiteY1-4" fmla="*/ 141538 h 1582918"/>
              <a:gd name="connsiteX2-5" fmla="*/ 3488648 w 5468347"/>
              <a:gd name="connsiteY2-6" fmla="*/ 570305 h 1582918"/>
              <a:gd name="connsiteX3-7" fmla="*/ 5468347 w 5468347"/>
              <a:gd name="connsiteY3-8" fmla="*/ 1582918 h 1582918"/>
              <a:gd name="connsiteX4-9" fmla="*/ 3631596 w 5468347"/>
              <a:gd name="connsiteY4-10" fmla="*/ 1574966 h 1582918"/>
              <a:gd name="connsiteX5-11" fmla="*/ 3214235 w 5468347"/>
              <a:gd name="connsiteY5-12" fmla="*/ 1161143 h 1582918"/>
              <a:gd name="connsiteX6-13" fmla="*/ 2448153 w 5468347"/>
              <a:gd name="connsiteY6-14" fmla="*/ 854408 h 1582918"/>
              <a:gd name="connsiteX7-15" fmla="*/ 1572398 w 5468347"/>
              <a:gd name="connsiteY7-16" fmla="*/ 937852 h 1582918"/>
              <a:gd name="connsiteX8-17" fmla="*/ 1281447 w 5468347"/>
              <a:gd name="connsiteY8-18" fmla="*/ 827716 h 1582918"/>
              <a:gd name="connsiteX9-19" fmla="*/ 158263 w 5468347"/>
              <a:gd name="connsiteY9-20" fmla="*/ 615914 h 1582918"/>
              <a:gd name="connsiteX10-21" fmla="*/ 231087 w 5468347"/>
              <a:gd name="connsiteY10-22" fmla="*/ 457382 h 1582918"/>
              <a:gd name="connsiteX11-23" fmla="*/ 1414 w 5468347"/>
              <a:gd name="connsiteY11-24" fmla="*/ 410090 h 1582918"/>
              <a:gd name="connsiteX12-25" fmla="*/ 417937 w 5468347"/>
              <a:gd name="connsiteY12-26" fmla="*/ 270533 h 1582918"/>
              <a:gd name="connsiteX13-27" fmla="*/ 1051890 w 5468347"/>
              <a:gd name="connsiteY13-28" fmla="*/ 437363 h 1582918"/>
              <a:gd name="connsiteX14-29" fmla="*/ 1549535 w 5468347"/>
              <a:gd name="connsiteY14-30" fmla="*/ 367846 h 1582918"/>
              <a:gd name="connsiteX15-31" fmla="*/ 1138815 w 5468347"/>
              <a:gd name="connsiteY15-32" fmla="*/ 345621 h 1582918"/>
              <a:gd name="connsiteX16-33" fmla="*/ 991889 w 5468347"/>
              <a:gd name="connsiteY16-34" fmla="*/ 115890 h 1582918"/>
              <a:gd name="connsiteX17-35" fmla="*/ 1647486 w 5468347"/>
              <a:gd name="connsiteY17-36" fmla="*/ 92040 h 1582918"/>
              <a:gd name="connsiteX18-37" fmla="*/ 2035402 w 5468347"/>
              <a:gd name="connsiteY18-38" fmla="*/ 849 h 1582918"/>
              <a:gd name="connsiteX0-39" fmla="*/ 2035402 w 5468347"/>
              <a:gd name="connsiteY0-40" fmla="*/ 849 h 1582918"/>
              <a:gd name="connsiteX1-41" fmla="*/ 2596704 w 5468347"/>
              <a:gd name="connsiteY1-42" fmla="*/ 141538 h 1582918"/>
              <a:gd name="connsiteX2-43" fmla="*/ 3488648 w 5468347"/>
              <a:gd name="connsiteY2-44" fmla="*/ 570305 h 1582918"/>
              <a:gd name="connsiteX3-45" fmla="*/ 5468347 w 5468347"/>
              <a:gd name="connsiteY3-46" fmla="*/ 1582918 h 1582918"/>
              <a:gd name="connsiteX4-47" fmla="*/ 4021210 w 5468347"/>
              <a:gd name="connsiteY4-48" fmla="*/ 1574966 h 1582918"/>
              <a:gd name="connsiteX5-49" fmla="*/ 3214235 w 5468347"/>
              <a:gd name="connsiteY5-50" fmla="*/ 1161143 h 1582918"/>
              <a:gd name="connsiteX6-51" fmla="*/ 2448153 w 5468347"/>
              <a:gd name="connsiteY6-52" fmla="*/ 854408 h 1582918"/>
              <a:gd name="connsiteX7-53" fmla="*/ 1572398 w 5468347"/>
              <a:gd name="connsiteY7-54" fmla="*/ 937852 h 1582918"/>
              <a:gd name="connsiteX8-55" fmla="*/ 1281447 w 5468347"/>
              <a:gd name="connsiteY8-56" fmla="*/ 827716 h 1582918"/>
              <a:gd name="connsiteX9-57" fmla="*/ 158263 w 5468347"/>
              <a:gd name="connsiteY9-58" fmla="*/ 615914 h 1582918"/>
              <a:gd name="connsiteX10-59" fmla="*/ 231087 w 5468347"/>
              <a:gd name="connsiteY10-60" fmla="*/ 457382 h 1582918"/>
              <a:gd name="connsiteX11-61" fmla="*/ 1414 w 5468347"/>
              <a:gd name="connsiteY11-62" fmla="*/ 410090 h 1582918"/>
              <a:gd name="connsiteX12-63" fmla="*/ 417937 w 5468347"/>
              <a:gd name="connsiteY12-64" fmla="*/ 270533 h 1582918"/>
              <a:gd name="connsiteX13-65" fmla="*/ 1051890 w 5468347"/>
              <a:gd name="connsiteY13-66" fmla="*/ 437363 h 1582918"/>
              <a:gd name="connsiteX14-67" fmla="*/ 1549535 w 5468347"/>
              <a:gd name="connsiteY14-68" fmla="*/ 367846 h 1582918"/>
              <a:gd name="connsiteX15-69" fmla="*/ 1138815 w 5468347"/>
              <a:gd name="connsiteY15-70" fmla="*/ 345621 h 1582918"/>
              <a:gd name="connsiteX16-71" fmla="*/ 991889 w 5468347"/>
              <a:gd name="connsiteY16-72" fmla="*/ 115890 h 1582918"/>
              <a:gd name="connsiteX17-73" fmla="*/ 1647486 w 5468347"/>
              <a:gd name="connsiteY17-74" fmla="*/ 92040 h 1582918"/>
              <a:gd name="connsiteX18-75" fmla="*/ 2035402 w 5468347"/>
              <a:gd name="connsiteY18-76" fmla="*/ 849 h 1582918"/>
              <a:gd name="connsiteX0-77" fmla="*/ 2035402 w 5468347"/>
              <a:gd name="connsiteY0-78" fmla="*/ 849 h 1590869"/>
              <a:gd name="connsiteX1-79" fmla="*/ 2596704 w 5468347"/>
              <a:gd name="connsiteY1-80" fmla="*/ 141538 h 1590869"/>
              <a:gd name="connsiteX2-81" fmla="*/ 3488648 w 5468347"/>
              <a:gd name="connsiteY2-82" fmla="*/ 570305 h 1590869"/>
              <a:gd name="connsiteX3-83" fmla="*/ 5468347 w 5468347"/>
              <a:gd name="connsiteY3-84" fmla="*/ 1582918 h 1590869"/>
              <a:gd name="connsiteX4-85" fmla="*/ 3862184 w 5468347"/>
              <a:gd name="connsiteY4-86" fmla="*/ 1590869 h 1590869"/>
              <a:gd name="connsiteX5-87" fmla="*/ 3214235 w 5468347"/>
              <a:gd name="connsiteY5-88" fmla="*/ 1161143 h 1590869"/>
              <a:gd name="connsiteX6-89" fmla="*/ 2448153 w 5468347"/>
              <a:gd name="connsiteY6-90" fmla="*/ 854408 h 1590869"/>
              <a:gd name="connsiteX7-91" fmla="*/ 1572398 w 5468347"/>
              <a:gd name="connsiteY7-92" fmla="*/ 937852 h 1590869"/>
              <a:gd name="connsiteX8-93" fmla="*/ 1281447 w 5468347"/>
              <a:gd name="connsiteY8-94" fmla="*/ 827716 h 1590869"/>
              <a:gd name="connsiteX9-95" fmla="*/ 158263 w 5468347"/>
              <a:gd name="connsiteY9-96" fmla="*/ 615914 h 1590869"/>
              <a:gd name="connsiteX10-97" fmla="*/ 231087 w 5468347"/>
              <a:gd name="connsiteY10-98" fmla="*/ 457382 h 1590869"/>
              <a:gd name="connsiteX11-99" fmla="*/ 1414 w 5468347"/>
              <a:gd name="connsiteY11-100" fmla="*/ 410090 h 1590869"/>
              <a:gd name="connsiteX12-101" fmla="*/ 417937 w 5468347"/>
              <a:gd name="connsiteY12-102" fmla="*/ 270533 h 1590869"/>
              <a:gd name="connsiteX13-103" fmla="*/ 1051890 w 5468347"/>
              <a:gd name="connsiteY13-104" fmla="*/ 437363 h 1590869"/>
              <a:gd name="connsiteX14-105" fmla="*/ 1549535 w 5468347"/>
              <a:gd name="connsiteY14-106" fmla="*/ 367846 h 1590869"/>
              <a:gd name="connsiteX15-107" fmla="*/ 1138815 w 5468347"/>
              <a:gd name="connsiteY15-108" fmla="*/ 345621 h 1590869"/>
              <a:gd name="connsiteX16-109" fmla="*/ 991889 w 5468347"/>
              <a:gd name="connsiteY16-110" fmla="*/ 115890 h 1590869"/>
              <a:gd name="connsiteX17-111" fmla="*/ 1647486 w 5468347"/>
              <a:gd name="connsiteY17-112" fmla="*/ 92040 h 1590869"/>
              <a:gd name="connsiteX18-113" fmla="*/ 2035402 w 5468347"/>
              <a:gd name="connsiteY18-114" fmla="*/ 849 h 1590869"/>
              <a:gd name="connsiteX0-115" fmla="*/ 2035402 w 5468347"/>
              <a:gd name="connsiteY0-116" fmla="*/ 849 h 1590869"/>
              <a:gd name="connsiteX1-117" fmla="*/ 2596704 w 5468347"/>
              <a:gd name="connsiteY1-118" fmla="*/ 141538 h 1590869"/>
              <a:gd name="connsiteX2-119" fmla="*/ 3488648 w 5468347"/>
              <a:gd name="connsiteY2-120" fmla="*/ 570305 h 1590869"/>
              <a:gd name="connsiteX3-121" fmla="*/ 5468347 w 5468347"/>
              <a:gd name="connsiteY3-122" fmla="*/ 1582918 h 1590869"/>
              <a:gd name="connsiteX4-123" fmla="*/ 3862184 w 5468347"/>
              <a:gd name="connsiteY4-124" fmla="*/ 1590869 h 1590869"/>
              <a:gd name="connsiteX5-125" fmla="*/ 3214235 w 5468347"/>
              <a:gd name="connsiteY5-126" fmla="*/ 1161143 h 1590869"/>
              <a:gd name="connsiteX6-127" fmla="*/ 2448153 w 5468347"/>
              <a:gd name="connsiteY6-128" fmla="*/ 854408 h 1590869"/>
              <a:gd name="connsiteX7-129" fmla="*/ 1572398 w 5468347"/>
              <a:gd name="connsiteY7-130" fmla="*/ 937852 h 1590869"/>
              <a:gd name="connsiteX8-131" fmla="*/ 1281447 w 5468347"/>
              <a:gd name="connsiteY8-132" fmla="*/ 827716 h 1590869"/>
              <a:gd name="connsiteX9-133" fmla="*/ 158263 w 5468347"/>
              <a:gd name="connsiteY9-134" fmla="*/ 615914 h 1590869"/>
              <a:gd name="connsiteX10-135" fmla="*/ 231087 w 5468347"/>
              <a:gd name="connsiteY10-136" fmla="*/ 457382 h 1590869"/>
              <a:gd name="connsiteX11-137" fmla="*/ 1414 w 5468347"/>
              <a:gd name="connsiteY11-138" fmla="*/ 410090 h 1590869"/>
              <a:gd name="connsiteX12-139" fmla="*/ 417937 w 5468347"/>
              <a:gd name="connsiteY12-140" fmla="*/ 270533 h 1590869"/>
              <a:gd name="connsiteX13-141" fmla="*/ 1051890 w 5468347"/>
              <a:gd name="connsiteY13-142" fmla="*/ 437363 h 1590869"/>
              <a:gd name="connsiteX14-143" fmla="*/ 1549535 w 5468347"/>
              <a:gd name="connsiteY14-144" fmla="*/ 367846 h 1590869"/>
              <a:gd name="connsiteX15-145" fmla="*/ 1138815 w 5468347"/>
              <a:gd name="connsiteY15-146" fmla="*/ 345621 h 1590869"/>
              <a:gd name="connsiteX16-147" fmla="*/ 991889 w 5468347"/>
              <a:gd name="connsiteY16-148" fmla="*/ 115890 h 1590869"/>
              <a:gd name="connsiteX17-149" fmla="*/ 1647486 w 5468347"/>
              <a:gd name="connsiteY17-150" fmla="*/ 92040 h 1590869"/>
              <a:gd name="connsiteX18-151" fmla="*/ 2035402 w 5468347"/>
              <a:gd name="connsiteY18-152" fmla="*/ 849 h 1590869"/>
              <a:gd name="connsiteX0-153" fmla="*/ 2035402 w 5493347"/>
              <a:gd name="connsiteY0-154" fmla="*/ 849 h 1590869"/>
              <a:gd name="connsiteX1-155" fmla="*/ 2596704 w 5493347"/>
              <a:gd name="connsiteY1-156" fmla="*/ 141538 h 1590869"/>
              <a:gd name="connsiteX2-157" fmla="*/ 3488648 w 5493347"/>
              <a:gd name="connsiteY2-158" fmla="*/ 570305 h 1590869"/>
              <a:gd name="connsiteX3-159" fmla="*/ 5493347 w 5493347"/>
              <a:gd name="connsiteY3-160" fmla="*/ 1582918 h 1590869"/>
              <a:gd name="connsiteX4-161" fmla="*/ 3862184 w 5493347"/>
              <a:gd name="connsiteY4-162" fmla="*/ 1590869 h 1590869"/>
              <a:gd name="connsiteX5-163" fmla="*/ 3214235 w 5493347"/>
              <a:gd name="connsiteY5-164" fmla="*/ 1161143 h 1590869"/>
              <a:gd name="connsiteX6-165" fmla="*/ 2448153 w 5493347"/>
              <a:gd name="connsiteY6-166" fmla="*/ 854408 h 1590869"/>
              <a:gd name="connsiteX7-167" fmla="*/ 1572398 w 5493347"/>
              <a:gd name="connsiteY7-168" fmla="*/ 937852 h 1590869"/>
              <a:gd name="connsiteX8-169" fmla="*/ 1281447 w 5493347"/>
              <a:gd name="connsiteY8-170" fmla="*/ 827716 h 1590869"/>
              <a:gd name="connsiteX9-171" fmla="*/ 158263 w 5493347"/>
              <a:gd name="connsiteY9-172" fmla="*/ 615914 h 1590869"/>
              <a:gd name="connsiteX10-173" fmla="*/ 231087 w 5493347"/>
              <a:gd name="connsiteY10-174" fmla="*/ 457382 h 1590869"/>
              <a:gd name="connsiteX11-175" fmla="*/ 1414 w 5493347"/>
              <a:gd name="connsiteY11-176" fmla="*/ 410090 h 1590869"/>
              <a:gd name="connsiteX12-177" fmla="*/ 417937 w 5493347"/>
              <a:gd name="connsiteY12-178" fmla="*/ 270533 h 1590869"/>
              <a:gd name="connsiteX13-179" fmla="*/ 1051890 w 5493347"/>
              <a:gd name="connsiteY13-180" fmla="*/ 437363 h 1590869"/>
              <a:gd name="connsiteX14-181" fmla="*/ 1549535 w 5493347"/>
              <a:gd name="connsiteY14-182" fmla="*/ 367846 h 1590869"/>
              <a:gd name="connsiteX15-183" fmla="*/ 1138815 w 5493347"/>
              <a:gd name="connsiteY15-184" fmla="*/ 345621 h 1590869"/>
              <a:gd name="connsiteX16-185" fmla="*/ 991889 w 5493347"/>
              <a:gd name="connsiteY16-186" fmla="*/ 115890 h 1590869"/>
              <a:gd name="connsiteX17-187" fmla="*/ 1647486 w 5493347"/>
              <a:gd name="connsiteY17-188" fmla="*/ 92040 h 1590869"/>
              <a:gd name="connsiteX18-189" fmla="*/ 2035402 w 5493347"/>
              <a:gd name="connsiteY18-190" fmla="*/ 849 h 1590869"/>
              <a:gd name="connsiteX0-191" fmla="*/ 2035402 w 5518348"/>
              <a:gd name="connsiteY0-192" fmla="*/ 849 h 1599585"/>
              <a:gd name="connsiteX1-193" fmla="*/ 2596704 w 5518348"/>
              <a:gd name="connsiteY1-194" fmla="*/ 141538 h 1599585"/>
              <a:gd name="connsiteX2-195" fmla="*/ 3488648 w 5518348"/>
              <a:gd name="connsiteY2-196" fmla="*/ 570305 h 1599585"/>
              <a:gd name="connsiteX3-197" fmla="*/ 5518348 w 5518348"/>
              <a:gd name="connsiteY3-198" fmla="*/ 1599585 h 1599585"/>
              <a:gd name="connsiteX4-199" fmla="*/ 3862184 w 5518348"/>
              <a:gd name="connsiteY4-200" fmla="*/ 1590869 h 1599585"/>
              <a:gd name="connsiteX5-201" fmla="*/ 3214235 w 5518348"/>
              <a:gd name="connsiteY5-202" fmla="*/ 1161143 h 1599585"/>
              <a:gd name="connsiteX6-203" fmla="*/ 2448153 w 5518348"/>
              <a:gd name="connsiteY6-204" fmla="*/ 854408 h 1599585"/>
              <a:gd name="connsiteX7-205" fmla="*/ 1572398 w 5518348"/>
              <a:gd name="connsiteY7-206" fmla="*/ 937852 h 1599585"/>
              <a:gd name="connsiteX8-207" fmla="*/ 1281447 w 5518348"/>
              <a:gd name="connsiteY8-208" fmla="*/ 827716 h 1599585"/>
              <a:gd name="connsiteX9-209" fmla="*/ 158263 w 5518348"/>
              <a:gd name="connsiteY9-210" fmla="*/ 615914 h 1599585"/>
              <a:gd name="connsiteX10-211" fmla="*/ 231087 w 5518348"/>
              <a:gd name="connsiteY10-212" fmla="*/ 457382 h 1599585"/>
              <a:gd name="connsiteX11-213" fmla="*/ 1414 w 5518348"/>
              <a:gd name="connsiteY11-214" fmla="*/ 410090 h 1599585"/>
              <a:gd name="connsiteX12-215" fmla="*/ 417937 w 5518348"/>
              <a:gd name="connsiteY12-216" fmla="*/ 270533 h 1599585"/>
              <a:gd name="connsiteX13-217" fmla="*/ 1051890 w 5518348"/>
              <a:gd name="connsiteY13-218" fmla="*/ 437363 h 1599585"/>
              <a:gd name="connsiteX14-219" fmla="*/ 1549535 w 5518348"/>
              <a:gd name="connsiteY14-220" fmla="*/ 367846 h 1599585"/>
              <a:gd name="connsiteX15-221" fmla="*/ 1138815 w 5518348"/>
              <a:gd name="connsiteY15-222" fmla="*/ 345621 h 1599585"/>
              <a:gd name="connsiteX16-223" fmla="*/ 991889 w 5518348"/>
              <a:gd name="connsiteY16-224" fmla="*/ 115890 h 1599585"/>
              <a:gd name="connsiteX17-225" fmla="*/ 1647486 w 5518348"/>
              <a:gd name="connsiteY17-226" fmla="*/ 92040 h 1599585"/>
              <a:gd name="connsiteX18-227" fmla="*/ 2035402 w 5518348"/>
              <a:gd name="connsiteY18-228" fmla="*/ 849 h 15995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</a:cxnLst>
            <a:rect l="l" t="t" r="r" b="b"/>
            <a:pathLst>
              <a:path w="5518348" h="1599585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518348" y="1599585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7" name="Freeform 16"/>
          <p:cNvSpPr/>
          <p:nvPr/>
        </p:nvSpPr>
        <p:spPr>
          <a:xfrm rot="10800000">
            <a:off x="631178" y="-4598"/>
            <a:ext cx="5822087" cy="1687630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-1" fmla="*/ 2035402 w 5468347"/>
              <a:gd name="connsiteY0-2" fmla="*/ 849 h 1582918"/>
              <a:gd name="connsiteX1-3" fmla="*/ 2596704 w 5468347"/>
              <a:gd name="connsiteY1-4" fmla="*/ 141538 h 1582918"/>
              <a:gd name="connsiteX2-5" fmla="*/ 3488648 w 5468347"/>
              <a:gd name="connsiteY2-6" fmla="*/ 570305 h 1582918"/>
              <a:gd name="connsiteX3-7" fmla="*/ 5468347 w 5468347"/>
              <a:gd name="connsiteY3-8" fmla="*/ 1582918 h 1582918"/>
              <a:gd name="connsiteX4-9" fmla="*/ 3631596 w 5468347"/>
              <a:gd name="connsiteY4-10" fmla="*/ 1574966 h 1582918"/>
              <a:gd name="connsiteX5-11" fmla="*/ 3214235 w 5468347"/>
              <a:gd name="connsiteY5-12" fmla="*/ 1161143 h 1582918"/>
              <a:gd name="connsiteX6-13" fmla="*/ 2448153 w 5468347"/>
              <a:gd name="connsiteY6-14" fmla="*/ 854408 h 1582918"/>
              <a:gd name="connsiteX7-15" fmla="*/ 1572398 w 5468347"/>
              <a:gd name="connsiteY7-16" fmla="*/ 937852 h 1582918"/>
              <a:gd name="connsiteX8-17" fmla="*/ 1281447 w 5468347"/>
              <a:gd name="connsiteY8-18" fmla="*/ 827716 h 1582918"/>
              <a:gd name="connsiteX9-19" fmla="*/ 158263 w 5468347"/>
              <a:gd name="connsiteY9-20" fmla="*/ 615914 h 1582918"/>
              <a:gd name="connsiteX10-21" fmla="*/ 231087 w 5468347"/>
              <a:gd name="connsiteY10-22" fmla="*/ 457382 h 1582918"/>
              <a:gd name="connsiteX11-23" fmla="*/ 1414 w 5468347"/>
              <a:gd name="connsiteY11-24" fmla="*/ 410090 h 1582918"/>
              <a:gd name="connsiteX12-25" fmla="*/ 417937 w 5468347"/>
              <a:gd name="connsiteY12-26" fmla="*/ 270533 h 1582918"/>
              <a:gd name="connsiteX13-27" fmla="*/ 1051890 w 5468347"/>
              <a:gd name="connsiteY13-28" fmla="*/ 437363 h 1582918"/>
              <a:gd name="connsiteX14-29" fmla="*/ 1549535 w 5468347"/>
              <a:gd name="connsiteY14-30" fmla="*/ 367846 h 1582918"/>
              <a:gd name="connsiteX15-31" fmla="*/ 1138815 w 5468347"/>
              <a:gd name="connsiteY15-32" fmla="*/ 345621 h 1582918"/>
              <a:gd name="connsiteX16-33" fmla="*/ 991889 w 5468347"/>
              <a:gd name="connsiteY16-34" fmla="*/ 115890 h 1582918"/>
              <a:gd name="connsiteX17-35" fmla="*/ 1647486 w 5468347"/>
              <a:gd name="connsiteY17-36" fmla="*/ 92040 h 1582918"/>
              <a:gd name="connsiteX18-37" fmla="*/ 2035402 w 5468347"/>
              <a:gd name="connsiteY18-38" fmla="*/ 849 h 1582918"/>
              <a:gd name="connsiteX0-39" fmla="*/ 2035402 w 5468347"/>
              <a:gd name="connsiteY0-40" fmla="*/ 849 h 1582918"/>
              <a:gd name="connsiteX1-41" fmla="*/ 2596704 w 5468347"/>
              <a:gd name="connsiteY1-42" fmla="*/ 141538 h 1582918"/>
              <a:gd name="connsiteX2-43" fmla="*/ 3488648 w 5468347"/>
              <a:gd name="connsiteY2-44" fmla="*/ 570305 h 1582918"/>
              <a:gd name="connsiteX3-45" fmla="*/ 5468347 w 5468347"/>
              <a:gd name="connsiteY3-46" fmla="*/ 1582918 h 1582918"/>
              <a:gd name="connsiteX4-47" fmla="*/ 4021210 w 5468347"/>
              <a:gd name="connsiteY4-48" fmla="*/ 1574966 h 1582918"/>
              <a:gd name="connsiteX5-49" fmla="*/ 3214235 w 5468347"/>
              <a:gd name="connsiteY5-50" fmla="*/ 1161143 h 1582918"/>
              <a:gd name="connsiteX6-51" fmla="*/ 2448153 w 5468347"/>
              <a:gd name="connsiteY6-52" fmla="*/ 854408 h 1582918"/>
              <a:gd name="connsiteX7-53" fmla="*/ 1572398 w 5468347"/>
              <a:gd name="connsiteY7-54" fmla="*/ 937852 h 1582918"/>
              <a:gd name="connsiteX8-55" fmla="*/ 1281447 w 5468347"/>
              <a:gd name="connsiteY8-56" fmla="*/ 827716 h 1582918"/>
              <a:gd name="connsiteX9-57" fmla="*/ 158263 w 5468347"/>
              <a:gd name="connsiteY9-58" fmla="*/ 615914 h 1582918"/>
              <a:gd name="connsiteX10-59" fmla="*/ 231087 w 5468347"/>
              <a:gd name="connsiteY10-60" fmla="*/ 457382 h 1582918"/>
              <a:gd name="connsiteX11-61" fmla="*/ 1414 w 5468347"/>
              <a:gd name="connsiteY11-62" fmla="*/ 410090 h 1582918"/>
              <a:gd name="connsiteX12-63" fmla="*/ 417937 w 5468347"/>
              <a:gd name="connsiteY12-64" fmla="*/ 270533 h 1582918"/>
              <a:gd name="connsiteX13-65" fmla="*/ 1051890 w 5468347"/>
              <a:gd name="connsiteY13-66" fmla="*/ 437363 h 1582918"/>
              <a:gd name="connsiteX14-67" fmla="*/ 1549535 w 5468347"/>
              <a:gd name="connsiteY14-68" fmla="*/ 367846 h 1582918"/>
              <a:gd name="connsiteX15-69" fmla="*/ 1138815 w 5468347"/>
              <a:gd name="connsiteY15-70" fmla="*/ 345621 h 1582918"/>
              <a:gd name="connsiteX16-71" fmla="*/ 991889 w 5468347"/>
              <a:gd name="connsiteY16-72" fmla="*/ 115890 h 1582918"/>
              <a:gd name="connsiteX17-73" fmla="*/ 1647486 w 5468347"/>
              <a:gd name="connsiteY17-74" fmla="*/ 92040 h 1582918"/>
              <a:gd name="connsiteX18-75" fmla="*/ 2035402 w 5468347"/>
              <a:gd name="connsiteY18-76" fmla="*/ 849 h 1582918"/>
              <a:gd name="connsiteX0-77" fmla="*/ 2035402 w 5468347"/>
              <a:gd name="connsiteY0-78" fmla="*/ 849 h 1590869"/>
              <a:gd name="connsiteX1-79" fmla="*/ 2596704 w 5468347"/>
              <a:gd name="connsiteY1-80" fmla="*/ 141538 h 1590869"/>
              <a:gd name="connsiteX2-81" fmla="*/ 3488648 w 5468347"/>
              <a:gd name="connsiteY2-82" fmla="*/ 570305 h 1590869"/>
              <a:gd name="connsiteX3-83" fmla="*/ 5468347 w 5468347"/>
              <a:gd name="connsiteY3-84" fmla="*/ 1582918 h 1590869"/>
              <a:gd name="connsiteX4-85" fmla="*/ 3862184 w 5468347"/>
              <a:gd name="connsiteY4-86" fmla="*/ 1590869 h 1590869"/>
              <a:gd name="connsiteX5-87" fmla="*/ 3214235 w 5468347"/>
              <a:gd name="connsiteY5-88" fmla="*/ 1161143 h 1590869"/>
              <a:gd name="connsiteX6-89" fmla="*/ 2448153 w 5468347"/>
              <a:gd name="connsiteY6-90" fmla="*/ 854408 h 1590869"/>
              <a:gd name="connsiteX7-91" fmla="*/ 1572398 w 5468347"/>
              <a:gd name="connsiteY7-92" fmla="*/ 937852 h 1590869"/>
              <a:gd name="connsiteX8-93" fmla="*/ 1281447 w 5468347"/>
              <a:gd name="connsiteY8-94" fmla="*/ 827716 h 1590869"/>
              <a:gd name="connsiteX9-95" fmla="*/ 158263 w 5468347"/>
              <a:gd name="connsiteY9-96" fmla="*/ 615914 h 1590869"/>
              <a:gd name="connsiteX10-97" fmla="*/ 231087 w 5468347"/>
              <a:gd name="connsiteY10-98" fmla="*/ 457382 h 1590869"/>
              <a:gd name="connsiteX11-99" fmla="*/ 1414 w 5468347"/>
              <a:gd name="connsiteY11-100" fmla="*/ 410090 h 1590869"/>
              <a:gd name="connsiteX12-101" fmla="*/ 417937 w 5468347"/>
              <a:gd name="connsiteY12-102" fmla="*/ 270533 h 1590869"/>
              <a:gd name="connsiteX13-103" fmla="*/ 1051890 w 5468347"/>
              <a:gd name="connsiteY13-104" fmla="*/ 437363 h 1590869"/>
              <a:gd name="connsiteX14-105" fmla="*/ 1549535 w 5468347"/>
              <a:gd name="connsiteY14-106" fmla="*/ 367846 h 1590869"/>
              <a:gd name="connsiteX15-107" fmla="*/ 1138815 w 5468347"/>
              <a:gd name="connsiteY15-108" fmla="*/ 345621 h 1590869"/>
              <a:gd name="connsiteX16-109" fmla="*/ 991889 w 5468347"/>
              <a:gd name="connsiteY16-110" fmla="*/ 115890 h 1590869"/>
              <a:gd name="connsiteX17-111" fmla="*/ 1647486 w 5468347"/>
              <a:gd name="connsiteY17-112" fmla="*/ 92040 h 1590869"/>
              <a:gd name="connsiteX18-113" fmla="*/ 2035402 w 5468347"/>
              <a:gd name="connsiteY18-114" fmla="*/ 849 h 1590869"/>
              <a:gd name="connsiteX0-115" fmla="*/ 2035402 w 5468347"/>
              <a:gd name="connsiteY0-116" fmla="*/ 849 h 1590869"/>
              <a:gd name="connsiteX1-117" fmla="*/ 2596704 w 5468347"/>
              <a:gd name="connsiteY1-118" fmla="*/ 141538 h 1590869"/>
              <a:gd name="connsiteX2-119" fmla="*/ 3488648 w 5468347"/>
              <a:gd name="connsiteY2-120" fmla="*/ 570305 h 1590869"/>
              <a:gd name="connsiteX3-121" fmla="*/ 5468347 w 5468347"/>
              <a:gd name="connsiteY3-122" fmla="*/ 1582918 h 1590869"/>
              <a:gd name="connsiteX4-123" fmla="*/ 3862184 w 5468347"/>
              <a:gd name="connsiteY4-124" fmla="*/ 1590869 h 1590869"/>
              <a:gd name="connsiteX5-125" fmla="*/ 3214235 w 5468347"/>
              <a:gd name="connsiteY5-126" fmla="*/ 1161143 h 1590869"/>
              <a:gd name="connsiteX6-127" fmla="*/ 2448153 w 5468347"/>
              <a:gd name="connsiteY6-128" fmla="*/ 854408 h 1590869"/>
              <a:gd name="connsiteX7-129" fmla="*/ 1572398 w 5468347"/>
              <a:gd name="connsiteY7-130" fmla="*/ 937852 h 1590869"/>
              <a:gd name="connsiteX8-131" fmla="*/ 1281447 w 5468347"/>
              <a:gd name="connsiteY8-132" fmla="*/ 827716 h 1590869"/>
              <a:gd name="connsiteX9-133" fmla="*/ 158263 w 5468347"/>
              <a:gd name="connsiteY9-134" fmla="*/ 615914 h 1590869"/>
              <a:gd name="connsiteX10-135" fmla="*/ 231087 w 5468347"/>
              <a:gd name="connsiteY10-136" fmla="*/ 457382 h 1590869"/>
              <a:gd name="connsiteX11-137" fmla="*/ 1414 w 5468347"/>
              <a:gd name="connsiteY11-138" fmla="*/ 410090 h 1590869"/>
              <a:gd name="connsiteX12-139" fmla="*/ 417937 w 5468347"/>
              <a:gd name="connsiteY12-140" fmla="*/ 270533 h 1590869"/>
              <a:gd name="connsiteX13-141" fmla="*/ 1051890 w 5468347"/>
              <a:gd name="connsiteY13-142" fmla="*/ 437363 h 1590869"/>
              <a:gd name="connsiteX14-143" fmla="*/ 1549535 w 5468347"/>
              <a:gd name="connsiteY14-144" fmla="*/ 367846 h 1590869"/>
              <a:gd name="connsiteX15-145" fmla="*/ 1138815 w 5468347"/>
              <a:gd name="connsiteY15-146" fmla="*/ 345621 h 1590869"/>
              <a:gd name="connsiteX16-147" fmla="*/ 991889 w 5468347"/>
              <a:gd name="connsiteY16-148" fmla="*/ 115890 h 1590869"/>
              <a:gd name="connsiteX17-149" fmla="*/ 1647486 w 5468347"/>
              <a:gd name="connsiteY17-150" fmla="*/ 92040 h 1590869"/>
              <a:gd name="connsiteX18-151" fmla="*/ 2035402 w 5468347"/>
              <a:gd name="connsiteY18-152" fmla="*/ 849 h 1590869"/>
              <a:gd name="connsiteX0-153" fmla="*/ 2035402 w 5493347"/>
              <a:gd name="connsiteY0-154" fmla="*/ 849 h 1590869"/>
              <a:gd name="connsiteX1-155" fmla="*/ 2596704 w 5493347"/>
              <a:gd name="connsiteY1-156" fmla="*/ 141538 h 1590869"/>
              <a:gd name="connsiteX2-157" fmla="*/ 3488648 w 5493347"/>
              <a:gd name="connsiteY2-158" fmla="*/ 570305 h 1590869"/>
              <a:gd name="connsiteX3-159" fmla="*/ 5493347 w 5493347"/>
              <a:gd name="connsiteY3-160" fmla="*/ 1582918 h 1590869"/>
              <a:gd name="connsiteX4-161" fmla="*/ 3862184 w 5493347"/>
              <a:gd name="connsiteY4-162" fmla="*/ 1590869 h 1590869"/>
              <a:gd name="connsiteX5-163" fmla="*/ 3214235 w 5493347"/>
              <a:gd name="connsiteY5-164" fmla="*/ 1161143 h 1590869"/>
              <a:gd name="connsiteX6-165" fmla="*/ 2448153 w 5493347"/>
              <a:gd name="connsiteY6-166" fmla="*/ 854408 h 1590869"/>
              <a:gd name="connsiteX7-167" fmla="*/ 1572398 w 5493347"/>
              <a:gd name="connsiteY7-168" fmla="*/ 937852 h 1590869"/>
              <a:gd name="connsiteX8-169" fmla="*/ 1281447 w 5493347"/>
              <a:gd name="connsiteY8-170" fmla="*/ 827716 h 1590869"/>
              <a:gd name="connsiteX9-171" fmla="*/ 158263 w 5493347"/>
              <a:gd name="connsiteY9-172" fmla="*/ 615914 h 1590869"/>
              <a:gd name="connsiteX10-173" fmla="*/ 231087 w 5493347"/>
              <a:gd name="connsiteY10-174" fmla="*/ 457382 h 1590869"/>
              <a:gd name="connsiteX11-175" fmla="*/ 1414 w 5493347"/>
              <a:gd name="connsiteY11-176" fmla="*/ 410090 h 1590869"/>
              <a:gd name="connsiteX12-177" fmla="*/ 417937 w 5493347"/>
              <a:gd name="connsiteY12-178" fmla="*/ 270533 h 1590869"/>
              <a:gd name="connsiteX13-179" fmla="*/ 1051890 w 5493347"/>
              <a:gd name="connsiteY13-180" fmla="*/ 437363 h 1590869"/>
              <a:gd name="connsiteX14-181" fmla="*/ 1549535 w 5493347"/>
              <a:gd name="connsiteY14-182" fmla="*/ 367846 h 1590869"/>
              <a:gd name="connsiteX15-183" fmla="*/ 1138815 w 5493347"/>
              <a:gd name="connsiteY15-184" fmla="*/ 345621 h 1590869"/>
              <a:gd name="connsiteX16-185" fmla="*/ 991889 w 5493347"/>
              <a:gd name="connsiteY16-186" fmla="*/ 115890 h 1590869"/>
              <a:gd name="connsiteX17-187" fmla="*/ 1647486 w 5493347"/>
              <a:gd name="connsiteY17-188" fmla="*/ 92040 h 1590869"/>
              <a:gd name="connsiteX18-189" fmla="*/ 2035402 w 5493347"/>
              <a:gd name="connsiteY18-190" fmla="*/ 849 h 1590869"/>
              <a:gd name="connsiteX0-191" fmla="*/ 2035402 w 5518348"/>
              <a:gd name="connsiteY0-192" fmla="*/ 849 h 1599585"/>
              <a:gd name="connsiteX1-193" fmla="*/ 2596704 w 5518348"/>
              <a:gd name="connsiteY1-194" fmla="*/ 141538 h 1599585"/>
              <a:gd name="connsiteX2-195" fmla="*/ 3488648 w 5518348"/>
              <a:gd name="connsiteY2-196" fmla="*/ 570305 h 1599585"/>
              <a:gd name="connsiteX3-197" fmla="*/ 5518348 w 5518348"/>
              <a:gd name="connsiteY3-198" fmla="*/ 1599585 h 1599585"/>
              <a:gd name="connsiteX4-199" fmla="*/ 3862184 w 5518348"/>
              <a:gd name="connsiteY4-200" fmla="*/ 1590869 h 1599585"/>
              <a:gd name="connsiteX5-201" fmla="*/ 3214235 w 5518348"/>
              <a:gd name="connsiteY5-202" fmla="*/ 1161143 h 1599585"/>
              <a:gd name="connsiteX6-203" fmla="*/ 2448153 w 5518348"/>
              <a:gd name="connsiteY6-204" fmla="*/ 854408 h 1599585"/>
              <a:gd name="connsiteX7-205" fmla="*/ 1572398 w 5518348"/>
              <a:gd name="connsiteY7-206" fmla="*/ 937852 h 1599585"/>
              <a:gd name="connsiteX8-207" fmla="*/ 1281447 w 5518348"/>
              <a:gd name="connsiteY8-208" fmla="*/ 827716 h 1599585"/>
              <a:gd name="connsiteX9-209" fmla="*/ 158263 w 5518348"/>
              <a:gd name="connsiteY9-210" fmla="*/ 615914 h 1599585"/>
              <a:gd name="connsiteX10-211" fmla="*/ 231087 w 5518348"/>
              <a:gd name="connsiteY10-212" fmla="*/ 457382 h 1599585"/>
              <a:gd name="connsiteX11-213" fmla="*/ 1414 w 5518348"/>
              <a:gd name="connsiteY11-214" fmla="*/ 410090 h 1599585"/>
              <a:gd name="connsiteX12-215" fmla="*/ 417937 w 5518348"/>
              <a:gd name="connsiteY12-216" fmla="*/ 270533 h 1599585"/>
              <a:gd name="connsiteX13-217" fmla="*/ 1051890 w 5518348"/>
              <a:gd name="connsiteY13-218" fmla="*/ 437363 h 1599585"/>
              <a:gd name="connsiteX14-219" fmla="*/ 1549535 w 5518348"/>
              <a:gd name="connsiteY14-220" fmla="*/ 367846 h 1599585"/>
              <a:gd name="connsiteX15-221" fmla="*/ 1138815 w 5518348"/>
              <a:gd name="connsiteY15-222" fmla="*/ 345621 h 1599585"/>
              <a:gd name="connsiteX16-223" fmla="*/ 991889 w 5518348"/>
              <a:gd name="connsiteY16-224" fmla="*/ 115890 h 1599585"/>
              <a:gd name="connsiteX17-225" fmla="*/ 1647486 w 5518348"/>
              <a:gd name="connsiteY17-226" fmla="*/ 92040 h 1599585"/>
              <a:gd name="connsiteX18-227" fmla="*/ 2035402 w 5518348"/>
              <a:gd name="connsiteY18-228" fmla="*/ 849 h 15995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</a:cxnLst>
            <a:rect l="l" t="t" r="r" b="b"/>
            <a:pathLst>
              <a:path w="5518348" h="1599585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518348" y="1599585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894576" y="359594"/>
            <a:ext cx="529742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dirty="0">
                <a:cs typeface="Arial" panose="020B0604020202020204" pitchFamily="34" charset="0"/>
              </a:rPr>
              <a:t>CYCLIC/Sequential HRT</a:t>
            </a:r>
            <a:endParaRPr lang="en-US" altLang="ko-KR" sz="2400" dirty="0"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ko-KR" sz="1600" dirty="0" err="1">
                <a:cs typeface="Arial" panose="020B0604020202020204" pitchFamily="34" charset="0"/>
              </a:rPr>
              <a:t>Perimenopausal</a:t>
            </a:r>
            <a:r>
              <a:rPr lang="en-US" altLang="ko-KR" sz="1600" dirty="0">
                <a:cs typeface="Arial" panose="020B0604020202020204" pitchFamily="34" charset="0"/>
              </a:rPr>
              <a:t> / early postmenopausal.</a:t>
            </a:r>
            <a:endParaRPr lang="en-US" altLang="ko-KR" sz="16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dirty="0">
                <a:cs typeface="Arial" panose="020B0604020202020204" pitchFamily="34" charset="0"/>
              </a:rPr>
              <a:t>CONTINUOUS COMBINED HRT</a:t>
            </a:r>
            <a:endParaRPr lang="en-US" altLang="ko-KR" sz="2400" dirty="0"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ko-KR" sz="1600" dirty="0">
                <a:cs typeface="Arial" panose="020B0604020202020204" pitchFamily="34" charset="0"/>
              </a:rPr>
              <a:t>Known postmenopausal/ &gt; 54 </a:t>
            </a:r>
            <a:r>
              <a:rPr lang="en-US" altLang="ko-KR" sz="1600" dirty="0" err="1">
                <a:cs typeface="Arial" panose="020B0604020202020204" pitchFamily="34" charset="0"/>
              </a:rPr>
              <a:t>yrs</a:t>
            </a:r>
            <a:r>
              <a:rPr lang="en-US" altLang="ko-KR" sz="1600" dirty="0">
                <a:cs typeface="Arial" panose="020B0604020202020204" pitchFamily="34" charset="0"/>
              </a:rPr>
              <a:t> </a:t>
            </a:r>
            <a:endParaRPr lang="ko-KR" altLang="en-US" sz="1600" dirty="0"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6" t="14342" r="7533" b="15693"/>
          <a:stretch>
            <a:fillRect/>
          </a:stretch>
        </p:blipFill>
        <p:spPr bwMode="auto">
          <a:xfrm>
            <a:off x="4647813" y="2026116"/>
            <a:ext cx="3458270" cy="282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3"/>
          <p:cNvGrpSpPr/>
          <p:nvPr/>
        </p:nvGrpSpPr>
        <p:grpSpPr>
          <a:xfrm>
            <a:off x="6377700" y="790595"/>
            <a:ext cx="6663663" cy="851751"/>
            <a:chOff x="-1853871" y="3603917"/>
            <a:chExt cx="4516201" cy="1026908"/>
          </a:xfrm>
        </p:grpSpPr>
        <p:sp>
          <p:nvSpPr>
            <p:cNvPr id="42" name="TextBox 41"/>
            <p:cNvSpPr txBox="1"/>
            <p:nvPr/>
          </p:nvSpPr>
          <p:spPr>
            <a:xfrm>
              <a:off x="-1172692" y="3603917"/>
              <a:ext cx="3835022" cy="1001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Tablet, convenient, cheap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Lipid metabolism&amp;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caogulation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sys: liver 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first –pass metabolism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1853871" y="4259756"/>
              <a:ext cx="620121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ORAL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26"/>
          <p:cNvGrpSpPr/>
          <p:nvPr/>
        </p:nvGrpSpPr>
        <p:grpSpPr>
          <a:xfrm>
            <a:off x="8533025" y="2517413"/>
            <a:ext cx="2792453" cy="1124466"/>
            <a:chOff x="-285142" y="4046129"/>
            <a:chExt cx="3008072" cy="872141"/>
          </a:xfrm>
        </p:grpSpPr>
        <p:sp>
          <p:nvSpPr>
            <p:cNvPr id="45" name="TextBox 44"/>
            <p:cNvSpPr txBox="1"/>
            <p:nvPr/>
          </p:nvSpPr>
          <p:spPr>
            <a:xfrm>
              <a:off x="-55316" y="4321488"/>
              <a:ext cx="2778246" cy="59678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Patch, gel.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Direct delivery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285142" y="4046129"/>
              <a:ext cx="2778246" cy="23871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TRANSDERMAL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542490" y="5707344"/>
            <a:ext cx="3066080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INTRAUTERINE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115195" y="1659859"/>
            <a:ext cx="2464417" cy="4171231"/>
            <a:chOff x="5870742" y="1877140"/>
            <a:chExt cx="2464417" cy="4171231"/>
          </a:xfrm>
        </p:grpSpPr>
        <p:sp>
          <p:nvSpPr>
            <p:cNvPr id="53" name="타원 2"/>
            <p:cNvSpPr/>
            <p:nvPr/>
          </p:nvSpPr>
          <p:spPr>
            <a:xfrm>
              <a:off x="5870742" y="5328371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타원 29"/>
            <p:cNvSpPr/>
            <p:nvPr/>
          </p:nvSpPr>
          <p:spPr>
            <a:xfrm>
              <a:off x="7615159" y="3019687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타원 30"/>
            <p:cNvSpPr/>
            <p:nvPr/>
          </p:nvSpPr>
          <p:spPr>
            <a:xfrm>
              <a:off x="6653582" y="1877140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3" name="타원 29"/>
          <p:cNvSpPr/>
          <p:nvPr/>
        </p:nvSpPr>
        <p:spPr>
          <a:xfrm>
            <a:off x="7748165" y="4116212"/>
            <a:ext cx="720000" cy="72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TextBox 24"/>
          <p:cNvSpPr txBox="1"/>
          <p:nvPr/>
        </p:nvSpPr>
        <p:spPr>
          <a:xfrm>
            <a:off x="8567294" y="4368491"/>
            <a:ext cx="3066080" cy="52322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VAGINAL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08049" y="4704474"/>
            <a:ext cx="257910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Oestradiol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: tablet, ring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Oestriol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: cream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31176" y="5647498"/>
            <a:ext cx="257910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Progesterone: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Mirena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32635" r="2902" b="22808"/>
          <a:stretch>
            <a:fillRect/>
          </a:stretch>
        </p:blipFill>
        <p:spPr bwMode="auto">
          <a:xfrm>
            <a:off x="1197863" y="2379859"/>
            <a:ext cx="3965327" cy="230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BENEFITS OF HRT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803091" y="3870176"/>
            <a:ext cx="720000" cy="720000"/>
          </a:xfrm>
          <a:prstGeom prst="ellipse">
            <a:avLst/>
          </a:prstGeom>
          <a:solidFill>
            <a:srgbClr val="FF0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" name="Oval 3"/>
          <p:cNvSpPr/>
          <p:nvPr/>
        </p:nvSpPr>
        <p:spPr>
          <a:xfrm>
            <a:off x="7508431" y="4230139"/>
            <a:ext cx="720000" cy="720000"/>
          </a:xfrm>
          <a:prstGeom prst="ellipse">
            <a:avLst/>
          </a:prstGeom>
          <a:solidFill>
            <a:srgbClr val="FFFF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" name="Oval 4"/>
          <p:cNvSpPr/>
          <p:nvPr/>
        </p:nvSpPr>
        <p:spPr>
          <a:xfrm>
            <a:off x="8328924" y="3549394"/>
            <a:ext cx="720000" cy="720000"/>
          </a:xfrm>
          <a:prstGeom prst="ellipse">
            <a:avLst/>
          </a:prstGeom>
          <a:solidFill>
            <a:srgbClr val="00B0F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6" name="Oval 5"/>
          <p:cNvSpPr/>
          <p:nvPr/>
        </p:nvSpPr>
        <p:spPr>
          <a:xfrm>
            <a:off x="8774247" y="2463707"/>
            <a:ext cx="720000" cy="720000"/>
          </a:xfrm>
          <a:prstGeom prst="ellipse">
            <a:avLst/>
          </a:prstGeom>
          <a:solidFill>
            <a:srgbClr val="7030A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7" name="Oval 6"/>
          <p:cNvSpPr/>
          <p:nvPr/>
        </p:nvSpPr>
        <p:spPr>
          <a:xfrm>
            <a:off x="3120718" y="3150256"/>
            <a:ext cx="720000" cy="7200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" name="Rounded Rectangle 8"/>
          <p:cNvSpPr/>
          <p:nvPr/>
        </p:nvSpPr>
        <p:spPr>
          <a:xfrm>
            <a:off x="8930679" y="2629685"/>
            <a:ext cx="407135" cy="307202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anose="020B0604020202020204" pitchFamily="34" charset="0"/>
            </a:endParaRPr>
          </a:p>
        </p:txBody>
      </p:sp>
      <p:sp>
        <p:nvSpPr>
          <p:cNvPr id="9" name="Oval 19"/>
          <p:cNvSpPr/>
          <p:nvPr/>
        </p:nvSpPr>
        <p:spPr>
          <a:xfrm rot="7840081">
            <a:off x="8467805" y="3727983"/>
            <a:ext cx="407858" cy="347915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200">
              <a:cs typeface="Arial" panose="020B0604020202020204" pitchFamily="34" charset="0"/>
            </a:endParaRPr>
          </a:p>
        </p:txBody>
      </p:sp>
      <p:sp>
        <p:nvSpPr>
          <p:cNvPr id="11" name="Oval 12287"/>
          <p:cNvSpPr/>
          <p:nvPr/>
        </p:nvSpPr>
        <p:spPr>
          <a:xfrm>
            <a:off x="9048924" y="4027349"/>
            <a:ext cx="438183" cy="436576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7630072" y="4435320"/>
            <a:ext cx="479650" cy="336382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1200"/>
          </a:p>
        </p:txBody>
      </p:sp>
      <p:grpSp>
        <p:nvGrpSpPr>
          <p:cNvPr id="13" name="Group 12"/>
          <p:cNvGrpSpPr/>
          <p:nvPr/>
        </p:nvGrpSpPr>
        <p:grpSpPr>
          <a:xfrm>
            <a:off x="8301153" y="4463925"/>
            <a:ext cx="2550779" cy="1842833"/>
            <a:chOff x="395534" y="3722057"/>
            <a:chExt cx="3972999" cy="1842833"/>
          </a:xfrm>
        </p:grpSpPr>
        <p:sp>
          <p:nvSpPr>
            <p:cNvPr id="14" name="TextBox 13"/>
            <p:cNvSpPr txBox="1"/>
            <p:nvPr/>
          </p:nvSpPr>
          <p:spPr>
            <a:xfrm>
              <a:off x="395534" y="3722057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The lower genital tract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7" y="3995230"/>
              <a:ext cx="39729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Improves: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Dryness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Soreness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Irritation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Dyspareunia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Cystitis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Dysuria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946916" y="3535017"/>
            <a:ext cx="25352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Improved sleep patterns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Daytime energy levels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09122" y="1753454"/>
            <a:ext cx="253525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Improved vasomotor symptoms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90%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Within 6 weeks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22155" y="4362752"/>
            <a:ext cx="3444508" cy="1596612"/>
            <a:chOff x="395534" y="3722057"/>
            <a:chExt cx="5127969" cy="1596612"/>
          </a:xfrm>
        </p:grpSpPr>
        <p:sp>
          <p:nvSpPr>
            <p:cNvPr id="23" name="TextBox 22"/>
            <p:cNvSpPr txBox="1"/>
            <p:nvPr/>
          </p:nvSpPr>
          <p:spPr>
            <a:xfrm>
              <a:off x="395534" y="3722057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CVS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5537" y="3995230"/>
              <a:ext cx="51279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Preventive effect if started early in menopause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↓ IHD  &amp; mortality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WINDOW OF OPPORTUNITY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969" y="2010975"/>
            <a:ext cx="2981928" cy="770277"/>
            <a:chOff x="395537" y="3995230"/>
            <a:chExt cx="4644541" cy="360750"/>
          </a:xfrm>
        </p:grpSpPr>
        <p:sp>
          <p:nvSpPr>
            <p:cNvPr id="26" name="TextBox 25"/>
            <p:cNvSpPr txBox="1"/>
            <p:nvPr/>
          </p:nvSpPr>
          <p:spPr>
            <a:xfrm>
              <a:off x="1067079" y="4211836"/>
              <a:ext cx="3972999" cy="1441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The skeleton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5537" y="3995230"/>
              <a:ext cx="3972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5905738" y="5299626"/>
            <a:ext cx="295546" cy="2955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502649" y="1473174"/>
            <a:ext cx="1184588" cy="760304"/>
            <a:chOff x="5502649" y="1473174"/>
            <a:chExt cx="1184588" cy="760304"/>
          </a:xfrm>
        </p:grpSpPr>
        <p:sp>
          <p:nvSpPr>
            <p:cNvPr id="31" name="Freeform 15"/>
            <p:cNvSpPr/>
            <p:nvPr/>
          </p:nvSpPr>
          <p:spPr>
            <a:xfrm>
              <a:off x="5502649" y="1581207"/>
              <a:ext cx="278823" cy="652271"/>
            </a:xfrm>
            <a:custGeom>
              <a:avLst/>
              <a:gdLst>
                <a:gd name="connsiteX0" fmla="*/ 0 w 304800"/>
                <a:gd name="connsiteY0" fmla="*/ 0 h 923925"/>
                <a:gd name="connsiteX1" fmla="*/ 161925 w 304800"/>
                <a:gd name="connsiteY1" fmla="*/ 923925 h 923925"/>
                <a:gd name="connsiteX2" fmla="*/ 304800 w 304800"/>
                <a:gd name="connsiteY2" fmla="*/ 923925 h 923925"/>
                <a:gd name="connsiteX3" fmla="*/ 142875 w 304800"/>
                <a:gd name="connsiteY3" fmla="*/ 314325 h 923925"/>
                <a:gd name="connsiteX4" fmla="*/ 0 w 304800"/>
                <a:gd name="connsiteY4" fmla="*/ 0 h 923925"/>
                <a:gd name="connsiteX0-1" fmla="*/ 0 w 291220"/>
                <a:gd name="connsiteY0-2" fmla="*/ 0 h 901291"/>
                <a:gd name="connsiteX1-3" fmla="*/ 148345 w 291220"/>
                <a:gd name="connsiteY1-4" fmla="*/ 901291 h 901291"/>
                <a:gd name="connsiteX2-5" fmla="*/ 291220 w 291220"/>
                <a:gd name="connsiteY2-6" fmla="*/ 901291 h 901291"/>
                <a:gd name="connsiteX3-7" fmla="*/ 129295 w 291220"/>
                <a:gd name="connsiteY3-8" fmla="*/ 291691 h 901291"/>
                <a:gd name="connsiteX4-9" fmla="*/ 0 w 291220"/>
                <a:gd name="connsiteY4-10" fmla="*/ 0 h 901291"/>
                <a:gd name="connsiteX0-11" fmla="*/ 106504 w 397724"/>
                <a:gd name="connsiteY0-12" fmla="*/ 0 h 901291"/>
                <a:gd name="connsiteX1-13" fmla="*/ 254849 w 397724"/>
                <a:gd name="connsiteY1-14" fmla="*/ 901291 h 901291"/>
                <a:gd name="connsiteX2-15" fmla="*/ 397724 w 397724"/>
                <a:gd name="connsiteY2-16" fmla="*/ 901291 h 901291"/>
                <a:gd name="connsiteX3-17" fmla="*/ 235799 w 397724"/>
                <a:gd name="connsiteY3-18" fmla="*/ 291691 h 901291"/>
                <a:gd name="connsiteX4-19" fmla="*/ 106504 w 397724"/>
                <a:gd name="connsiteY4-20" fmla="*/ 0 h 901291"/>
                <a:gd name="connsiteX0-21" fmla="*/ 125052 w 416272"/>
                <a:gd name="connsiteY0-22" fmla="*/ 0 h 901291"/>
                <a:gd name="connsiteX1-23" fmla="*/ 273397 w 416272"/>
                <a:gd name="connsiteY1-24" fmla="*/ 901291 h 901291"/>
                <a:gd name="connsiteX2-25" fmla="*/ 416272 w 416272"/>
                <a:gd name="connsiteY2-26" fmla="*/ 901291 h 901291"/>
                <a:gd name="connsiteX3-27" fmla="*/ 254347 w 416272"/>
                <a:gd name="connsiteY3-28" fmla="*/ 291691 h 901291"/>
                <a:gd name="connsiteX4-29" fmla="*/ 125052 w 416272"/>
                <a:gd name="connsiteY4-30" fmla="*/ 0 h 901291"/>
                <a:gd name="connsiteX0-31" fmla="*/ 122990 w 414210"/>
                <a:gd name="connsiteY0-32" fmla="*/ 0 h 905817"/>
                <a:gd name="connsiteX1-33" fmla="*/ 280388 w 414210"/>
                <a:gd name="connsiteY1-34" fmla="*/ 905817 h 905817"/>
                <a:gd name="connsiteX2-35" fmla="*/ 414210 w 414210"/>
                <a:gd name="connsiteY2-36" fmla="*/ 901291 h 905817"/>
                <a:gd name="connsiteX3-37" fmla="*/ 252285 w 414210"/>
                <a:gd name="connsiteY3-38" fmla="*/ 291691 h 905817"/>
                <a:gd name="connsiteX4-39" fmla="*/ 122990 w 414210"/>
                <a:gd name="connsiteY4-40" fmla="*/ 0 h 905817"/>
                <a:gd name="connsiteX0-41" fmla="*/ 110983 w 402203"/>
                <a:gd name="connsiteY0-42" fmla="*/ 0 h 905817"/>
                <a:gd name="connsiteX1-43" fmla="*/ 268381 w 402203"/>
                <a:gd name="connsiteY1-44" fmla="*/ 905817 h 905817"/>
                <a:gd name="connsiteX2-45" fmla="*/ 402203 w 402203"/>
                <a:gd name="connsiteY2-46" fmla="*/ 901291 h 905817"/>
                <a:gd name="connsiteX3-47" fmla="*/ 240278 w 402203"/>
                <a:gd name="connsiteY3-48" fmla="*/ 291691 h 905817"/>
                <a:gd name="connsiteX4-49" fmla="*/ 110983 w 402203"/>
                <a:gd name="connsiteY4-50" fmla="*/ 0 h 905817"/>
                <a:gd name="connsiteX0-51" fmla="*/ 90724 w 381944"/>
                <a:gd name="connsiteY0-52" fmla="*/ 0 h 905817"/>
                <a:gd name="connsiteX1-53" fmla="*/ 248122 w 381944"/>
                <a:gd name="connsiteY1-54" fmla="*/ 905817 h 905817"/>
                <a:gd name="connsiteX2-55" fmla="*/ 381944 w 381944"/>
                <a:gd name="connsiteY2-56" fmla="*/ 901291 h 905817"/>
                <a:gd name="connsiteX3-57" fmla="*/ 220019 w 381944"/>
                <a:gd name="connsiteY3-58" fmla="*/ 291691 h 905817"/>
                <a:gd name="connsiteX4-59" fmla="*/ 90724 w 381944"/>
                <a:gd name="connsiteY4-60" fmla="*/ 0 h 905817"/>
                <a:gd name="connsiteX0-61" fmla="*/ 104153 w 395373"/>
                <a:gd name="connsiteY0-62" fmla="*/ 0 h 905817"/>
                <a:gd name="connsiteX1-63" fmla="*/ 261551 w 395373"/>
                <a:gd name="connsiteY1-64" fmla="*/ 905817 h 905817"/>
                <a:gd name="connsiteX2-65" fmla="*/ 395373 w 395373"/>
                <a:gd name="connsiteY2-66" fmla="*/ 901291 h 905817"/>
                <a:gd name="connsiteX3-67" fmla="*/ 233448 w 395373"/>
                <a:gd name="connsiteY3-68" fmla="*/ 291691 h 905817"/>
                <a:gd name="connsiteX4-69" fmla="*/ 104153 w 395373"/>
                <a:gd name="connsiteY4-70" fmla="*/ 0 h 905817"/>
                <a:gd name="connsiteX0-71" fmla="*/ 104153 w 395373"/>
                <a:gd name="connsiteY0-72" fmla="*/ 0 h 905817"/>
                <a:gd name="connsiteX1-73" fmla="*/ 261551 w 395373"/>
                <a:gd name="connsiteY1-74" fmla="*/ 905817 h 905817"/>
                <a:gd name="connsiteX2-75" fmla="*/ 395373 w 395373"/>
                <a:gd name="connsiteY2-76" fmla="*/ 901291 h 905817"/>
                <a:gd name="connsiteX3-77" fmla="*/ 165547 w 395373"/>
                <a:gd name="connsiteY3-78" fmla="*/ 101568 h 905817"/>
                <a:gd name="connsiteX4-79" fmla="*/ 104153 w 395373"/>
                <a:gd name="connsiteY4-80" fmla="*/ 0 h 905817"/>
                <a:gd name="connsiteX0-81" fmla="*/ 104153 w 395373"/>
                <a:gd name="connsiteY0-82" fmla="*/ 0 h 905817"/>
                <a:gd name="connsiteX1-83" fmla="*/ 261551 w 395373"/>
                <a:gd name="connsiteY1-84" fmla="*/ 905817 h 905817"/>
                <a:gd name="connsiteX2-85" fmla="*/ 395373 w 395373"/>
                <a:gd name="connsiteY2-86" fmla="*/ 901291 h 905817"/>
                <a:gd name="connsiteX3-87" fmla="*/ 165547 w 395373"/>
                <a:gd name="connsiteY3-88" fmla="*/ 101568 h 905817"/>
                <a:gd name="connsiteX4-89" fmla="*/ 104153 w 395373"/>
                <a:gd name="connsiteY4-90" fmla="*/ 0 h 905817"/>
                <a:gd name="connsiteX0-91" fmla="*/ 104153 w 395373"/>
                <a:gd name="connsiteY0-92" fmla="*/ 0 h 905817"/>
                <a:gd name="connsiteX1-93" fmla="*/ 261551 w 395373"/>
                <a:gd name="connsiteY1-94" fmla="*/ 905817 h 905817"/>
                <a:gd name="connsiteX2-95" fmla="*/ 395373 w 395373"/>
                <a:gd name="connsiteY2-96" fmla="*/ 901291 h 905817"/>
                <a:gd name="connsiteX3-97" fmla="*/ 165547 w 395373"/>
                <a:gd name="connsiteY3-98" fmla="*/ 101568 h 905817"/>
                <a:gd name="connsiteX4-99" fmla="*/ 104153 w 395373"/>
                <a:gd name="connsiteY4-100" fmla="*/ 0 h 905817"/>
                <a:gd name="connsiteX0-101" fmla="*/ 104153 w 395373"/>
                <a:gd name="connsiteY0-102" fmla="*/ 0 h 905817"/>
                <a:gd name="connsiteX1-103" fmla="*/ 261551 w 395373"/>
                <a:gd name="connsiteY1-104" fmla="*/ 905817 h 905817"/>
                <a:gd name="connsiteX2-105" fmla="*/ 395373 w 395373"/>
                <a:gd name="connsiteY2-106" fmla="*/ 901291 h 905817"/>
                <a:gd name="connsiteX3-107" fmla="*/ 165547 w 395373"/>
                <a:gd name="connsiteY3-108" fmla="*/ 101568 h 905817"/>
                <a:gd name="connsiteX4-109" fmla="*/ 104153 w 395373"/>
                <a:gd name="connsiteY4-110" fmla="*/ 0 h 905817"/>
                <a:gd name="connsiteX0-111" fmla="*/ 101970 w 406770"/>
                <a:gd name="connsiteY0-112" fmla="*/ 0 h 910344"/>
                <a:gd name="connsiteX1-113" fmla="*/ 272948 w 406770"/>
                <a:gd name="connsiteY1-114" fmla="*/ 910344 h 910344"/>
                <a:gd name="connsiteX2-115" fmla="*/ 406770 w 406770"/>
                <a:gd name="connsiteY2-116" fmla="*/ 905818 h 910344"/>
                <a:gd name="connsiteX3-117" fmla="*/ 176944 w 406770"/>
                <a:gd name="connsiteY3-118" fmla="*/ 106095 h 910344"/>
                <a:gd name="connsiteX4-119" fmla="*/ 101970 w 406770"/>
                <a:gd name="connsiteY4-120" fmla="*/ 0 h 910344"/>
                <a:gd name="connsiteX0-121" fmla="*/ 106429 w 384069"/>
                <a:gd name="connsiteY0-122" fmla="*/ 0 h 919398"/>
                <a:gd name="connsiteX1-123" fmla="*/ 250247 w 384069"/>
                <a:gd name="connsiteY1-124" fmla="*/ 919398 h 919398"/>
                <a:gd name="connsiteX2-125" fmla="*/ 384069 w 384069"/>
                <a:gd name="connsiteY2-126" fmla="*/ 914872 h 919398"/>
                <a:gd name="connsiteX3-127" fmla="*/ 154243 w 384069"/>
                <a:gd name="connsiteY3-128" fmla="*/ 115149 h 919398"/>
                <a:gd name="connsiteX4-129" fmla="*/ 106429 w 384069"/>
                <a:gd name="connsiteY4-130" fmla="*/ 0 h 919398"/>
                <a:gd name="connsiteX0-131" fmla="*/ 129821 w 407461"/>
                <a:gd name="connsiteY0-132" fmla="*/ 0 h 919398"/>
                <a:gd name="connsiteX1-133" fmla="*/ 273639 w 407461"/>
                <a:gd name="connsiteY1-134" fmla="*/ 919398 h 919398"/>
                <a:gd name="connsiteX2-135" fmla="*/ 407461 w 407461"/>
                <a:gd name="connsiteY2-136" fmla="*/ 914872 h 919398"/>
                <a:gd name="connsiteX3-137" fmla="*/ 177635 w 407461"/>
                <a:gd name="connsiteY3-138" fmla="*/ 115149 h 919398"/>
                <a:gd name="connsiteX4-139" fmla="*/ 129821 w 407461"/>
                <a:gd name="connsiteY4-140" fmla="*/ 0 h 919398"/>
                <a:gd name="connsiteX0-141" fmla="*/ 129821 w 407461"/>
                <a:gd name="connsiteY0-142" fmla="*/ 0 h 919398"/>
                <a:gd name="connsiteX1-143" fmla="*/ 273639 w 407461"/>
                <a:gd name="connsiteY1-144" fmla="*/ 919398 h 919398"/>
                <a:gd name="connsiteX2-145" fmla="*/ 407461 w 407461"/>
                <a:gd name="connsiteY2-146" fmla="*/ 914872 h 919398"/>
                <a:gd name="connsiteX3-147" fmla="*/ 177635 w 407461"/>
                <a:gd name="connsiteY3-148" fmla="*/ 115149 h 919398"/>
                <a:gd name="connsiteX4-149" fmla="*/ 129821 w 407461"/>
                <a:gd name="connsiteY4-150" fmla="*/ 0 h 919398"/>
                <a:gd name="connsiteX0-151" fmla="*/ 129821 w 407461"/>
                <a:gd name="connsiteY0-152" fmla="*/ 0 h 919398"/>
                <a:gd name="connsiteX1-153" fmla="*/ 273639 w 407461"/>
                <a:gd name="connsiteY1-154" fmla="*/ 919398 h 919398"/>
                <a:gd name="connsiteX2-155" fmla="*/ 407461 w 407461"/>
                <a:gd name="connsiteY2-156" fmla="*/ 914872 h 919398"/>
                <a:gd name="connsiteX3-157" fmla="*/ 177635 w 407461"/>
                <a:gd name="connsiteY3-158" fmla="*/ 115149 h 919398"/>
                <a:gd name="connsiteX4-159" fmla="*/ 129821 w 407461"/>
                <a:gd name="connsiteY4-160" fmla="*/ 0 h 919398"/>
                <a:gd name="connsiteX0-161" fmla="*/ 129821 w 407461"/>
                <a:gd name="connsiteY0-162" fmla="*/ 0 h 919398"/>
                <a:gd name="connsiteX1-163" fmla="*/ 273639 w 407461"/>
                <a:gd name="connsiteY1-164" fmla="*/ 919398 h 919398"/>
                <a:gd name="connsiteX2-165" fmla="*/ 407461 w 407461"/>
                <a:gd name="connsiteY2-166" fmla="*/ 914872 h 919398"/>
                <a:gd name="connsiteX3-167" fmla="*/ 177635 w 407461"/>
                <a:gd name="connsiteY3-168" fmla="*/ 115149 h 919398"/>
                <a:gd name="connsiteX4-169" fmla="*/ 129821 w 407461"/>
                <a:gd name="connsiteY4-170" fmla="*/ 0 h 919398"/>
                <a:gd name="connsiteX0-171" fmla="*/ 129821 w 407461"/>
                <a:gd name="connsiteY0-172" fmla="*/ 0 h 919398"/>
                <a:gd name="connsiteX1-173" fmla="*/ 273639 w 407461"/>
                <a:gd name="connsiteY1-174" fmla="*/ 919398 h 919398"/>
                <a:gd name="connsiteX2-175" fmla="*/ 407461 w 407461"/>
                <a:gd name="connsiteY2-176" fmla="*/ 914872 h 919398"/>
                <a:gd name="connsiteX3-177" fmla="*/ 177635 w 407461"/>
                <a:gd name="connsiteY3-178" fmla="*/ 115149 h 919398"/>
                <a:gd name="connsiteX4-179" fmla="*/ 129821 w 407461"/>
                <a:gd name="connsiteY4-180" fmla="*/ 0 h 919398"/>
                <a:gd name="connsiteX0-181" fmla="*/ 129821 w 407461"/>
                <a:gd name="connsiteY0-182" fmla="*/ 0 h 919398"/>
                <a:gd name="connsiteX1-183" fmla="*/ 273639 w 407461"/>
                <a:gd name="connsiteY1-184" fmla="*/ 919398 h 919398"/>
                <a:gd name="connsiteX2-185" fmla="*/ 407461 w 407461"/>
                <a:gd name="connsiteY2-186" fmla="*/ 914872 h 919398"/>
                <a:gd name="connsiteX3-187" fmla="*/ 177635 w 407461"/>
                <a:gd name="connsiteY3-188" fmla="*/ 115149 h 919398"/>
                <a:gd name="connsiteX4-189" fmla="*/ 129821 w 407461"/>
                <a:gd name="connsiteY4-190" fmla="*/ 0 h 919398"/>
                <a:gd name="connsiteX0-191" fmla="*/ 129821 w 407461"/>
                <a:gd name="connsiteY0-192" fmla="*/ 0 h 919398"/>
                <a:gd name="connsiteX1-193" fmla="*/ 273639 w 407461"/>
                <a:gd name="connsiteY1-194" fmla="*/ 919398 h 919398"/>
                <a:gd name="connsiteX2-195" fmla="*/ 407461 w 407461"/>
                <a:gd name="connsiteY2-196" fmla="*/ 914872 h 919398"/>
                <a:gd name="connsiteX3-197" fmla="*/ 177635 w 407461"/>
                <a:gd name="connsiteY3-198" fmla="*/ 115149 h 919398"/>
                <a:gd name="connsiteX4-199" fmla="*/ 129821 w 407461"/>
                <a:gd name="connsiteY4-200" fmla="*/ 0 h 919398"/>
                <a:gd name="connsiteX0-201" fmla="*/ 129821 w 407461"/>
                <a:gd name="connsiteY0-202" fmla="*/ 0 h 919398"/>
                <a:gd name="connsiteX1-203" fmla="*/ 273639 w 407461"/>
                <a:gd name="connsiteY1-204" fmla="*/ 919398 h 919398"/>
                <a:gd name="connsiteX2-205" fmla="*/ 407461 w 407461"/>
                <a:gd name="connsiteY2-206" fmla="*/ 914872 h 919398"/>
                <a:gd name="connsiteX3-207" fmla="*/ 182161 w 407461"/>
                <a:gd name="connsiteY3-208" fmla="*/ 142310 h 919398"/>
                <a:gd name="connsiteX4-209" fmla="*/ 129821 w 407461"/>
                <a:gd name="connsiteY4-210" fmla="*/ 0 h 919398"/>
                <a:gd name="connsiteX0-211" fmla="*/ 129821 w 407461"/>
                <a:gd name="connsiteY0-212" fmla="*/ 0 h 919398"/>
                <a:gd name="connsiteX1-213" fmla="*/ 273639 w 407461"/>
                <a:gd name="connsiteY1-214" fmla="*/ 919398 h 919398"/>
                <a:gd name="connsiteX2-215" fmla="*/ 407461 w 407461"/>
                <a:gd name="connsiteY2-216" fmla="*/ 914872 h 919398"/>
                <a:gd name="connsiteX3-217" fmla="*/ 182161 w 407461"/>
                <a:gd name="connsiteY3-218" fmla="*/ 142310 h 919398"/>
                <a:gd name="connsiteX4-219" fmla="*/ 129821 w 407461"/>
                <a:gd name="connsiteY4-220" fmla="*/ 0 h 919398"/>
                <a:gd name="connsiteX0-221" fmla="*/ 129821 w 407461"/>
                <a:gd name="connsiteY0-222" fmla="*/ 0 h 919398"/>
                <a:gd name="connsiteX1-223" fmla="*/ 273639 w 407461"/>
                <a:gd name="connsiteY1-224" fmla="*/ 919398 h 919398"/>
                <a:gd name="connsiteX2-225" fmla="*/ 407461 w 407461"/>
                <a:gd name="connsiteY2-226" fmla="*/ 914872 h 919398"/>
                <a:gd name="connsiteX3-227" fmla="*/ 182161 w 407461"/>
                <a:gd name="connsiteY3-228" fmla="*/ 142310 h 919398"/>
                <a:gd name="connsiteX4-229" fmla="*/ 129821 w 407461"/>
                <a:gd name="connsiteY4-230" fmla="*/ 0 h 919398"/>
                <a:gd name="connsiteX0-231" fmla="*/ 129821 w 407461"/>
                <a:gd name="connsiteY0-232" fmla="*/ 0 h 919398"/>
                <a:gd name="connsiteX1-233" fmla="*/ 273639 w 407461"/>
                <a:gd name="connsiteY1-234" fmla="*/ 919398 h 919398"/>
                <a:gd name="connsiteX2-235" fmla="*/ 407461 w 407461"/>
                <a:gd name="connsiteY2-236" fmla="*/ 914872 h 919398"/>
                <a:gd name="connsiteX3-237" fmla="*/ 182161 w 407461"/>
                <a:gd name="connsiteY3-238" fmla="*/ 142310 h 919398"/>
                <a:gd name="connsiteX4-239" fmla="*/ 129821 w 407461"/>
                <a:gd name="connsiteY4-240" fmla="*/ 0 h 919398"/>
                <a:gd name="connsiteX0-241" fmla="*/ 129821 w 393881"/>
                <a:gd name="connsiteY0-242" fmla="*/ 0 h 919398"/>
                <a:gd name="connsiteX1-243" fmla="*/ 273639 w 393881"/>
                <a:gd name="connsiteY1-244" fmla="*/ 919398 h 919398"/>
                <a:gd name="connsiteX2-245" fmla="*/ 393881 w 393881"/>
                <a:gd name="connsiteY2-246" fmla="*/ 914872 h 919398"/>
                <a:gd name="connsiteX3-247" fmla="*/ 182161 w 393881"/>
                <a:gd name="connsiteY3-248" fmla="*/ 142310 h 919398"/>
                <a:gd name="connsiteX4-249" fmla="*/ 129821 w 393881"/>
                <a:gd name="connsiteY4-250" fmla="*/ 0 h 919398"/>
                <a:gd name="connsiteX0-251" fmla="*/ 129821 w 393881"/>
                <a:gd name="connsiteY0-252" fmla="*/ 0 h 919398"/>
                <a:gd name="connsiteX1-253" fmla="*/ 273639 w 393881"/>
                <a:gd name="connsiteY1-254" fmla="*/ 919398 h 919398"/>
                <a:gd name="connsiteX2-255" fmla="*/ 393881 w 393881"/>
                <a:gd name="connsiteY2-256" fmla="*/ 914872 h 919398"/>
                <a:gd name="connsiteX3-257" fmla="*/ 182161 w 393881"/>
                <a:gd name="connsiteY3-258" fmla="*/ 142310 h 919398"/>
                <a:gd name="connsiteX4-259" fmla="*/ 129821 w 393881"/>
                <a:gd name="connsiteY4-260" fmla="*/ 0 h 919398"/>
                <a:gd name="connsiteX0-261" fmla="*/ 129821 w 393881"/>
                <a:gd name="connsiteY0-262" fmla="*/ 0 h 919398"/>
                <a:gd name="connsiteX1-263" fmla="*/ 273639 w 393881"/>
                <a:gd name="connsiteY1-264" fmla="*/ 919398 h 919398"/>
                <a:gd name="connsiteX2-265" fmla="*/ 393881 w 393881"/>
                <a:gd name="connsiteY2-266" fmla="*/ 914872 h 919398"/>
                <a:gd name="connsiteX3-267" fmla="*/ 182161 w 393881"/>
                <a:gd name="connsiteY3-268" fmla="*/ 142310 h 919398"/>
                <a:gd name="connsiteX4-269" fmla="*/ 129821 w 393881"/>
                <a:gd name="connsiteY4-270" fmla="*/ 0 h 919398"/>
                <a:gd name="connsiteX0-271" fmla="*/ 135698 w 399758"/>
                <a:gd name="connsiteY0-272" fmla="*/ 0 h 919398"/>
                <a:gd name="connsiteX1-273" fmla="*/ 279516 w 399758"/>
                <a:gd name="connsiteY1-274" fmla="*/ 919398 h 919398"/>
                <a:gd name="connsiteX2-275" fmla="*/ 399758 w 399758"/>
                <a:gd name="connsiteY2-276" fmla="*/ 914872 h 919398"/>
                <a:gd name="connsiteX3-277" fmla="*/ 188038 w 399758"/>
                <a:gd name="connsiteY3-278" fmla="*/ 142310 h 919398"/>
                <a:gd name="connsiteX4-279" fmla="*/ 135698 w 399758"/>
                <a:gd name="connsiteY4-280" fmla="*/ 0 h 919398"/>
                <a:gd name="connsiteX0-281" fmla="*/ 135698 w 399758"/>
                <a:gd name="connsiteY0-282" fmla="*/ 0 h 919398"/>
                <a:gd name="connsiteX1-283" fmla="*/ 279516 w 399758"/>
                <a:gd name="connsiteY1-284" fmla="*/ 919398 h 919398"/>
                <a:gd name="connsiteX2-285" fmla="*/ 399758 w 399758"/>
                <a:gd name="connsiteY2-286" fmla="*/ 914872 h 919398"/>
                <a:gd name="connsiteX3-287" fmla="*/ 188038 w 399758"/>
                <a:gd name="connsiteY3-288" fmla="*/ 142310 h 919398"/>
                <a:gd name="connsiteX4-289" fmla="*/ 135698 w 399758"/>
                <a:gd name="connsiteY4-290" fmla="*/ 0 h 919398"/>
                <a:gd name="connsiteX0-291" fmla="*/ 135698 w 399758"/>
                <a:gd name="connsiteY0-292" fmla="*/ 0 h 919398"/>
                <a:gd name="connsiteX1-293" fmla="*/ 279516 w 399758"/>
                <a:gd name="connsiteY1-294" fmla="*/ 919398 h 919398"/>
                <a:gd name="connsiteX2-295" fmla="*/ 399758 w 399758"/>
                <a:gd name="connsiteY2-296" fmla="*/ 914872 h 919398"/>
                <a:gd name="connsiteX3-297" fmla="*/ 188038 w 399758"/>
                <a:gd name="connsiteY3-298" fmla="*/ 142310 h 919398"/>
                <a:gd name="connsiteX4-299" fmla="*/ 135698 w 399758"/>
                <a:gd name="connsiteY4-300" fmla="*/ 0 h 919398"/>
                <a:gd name="connsiteX0-301" fmla="*/ 135698 w 399758"/>
                <a:gd name="connsiteY0-302" fmla="*/ 0 h 919398"/>
                <a:gd name="connsiteX1-303" fmla="*/ 279516 w 399758"/>
                <a:gd name="connsiteY1-304" fmla="*/ 919398 h 919398"/>
                <a:gd name="connsiteX2-305" fmla="*/ 399758 w 399758"/>
                <a:gd name="connsiteY2-306" fmla="*/ 914872 h 919398"/>
                <a:gd name="connsiteX3-307" fmla="*/ 188038 w 399758"/>
                <a:gd name="connsiteY3-308" fmla="*/ 142310 h 919398"/>
                <a:gd name="connsiteX4-309" fmla="*/ 135698 w 399758"/>
                <a:gd name="connsiteY4-310" fmla="*/ 0 h 919398"/>
                <a:gd name="connsiteX0-311" fmla="*/ 135698 w 399758"/>
                <a:gd name="connsiteY0-312" fmla="*/ 0 h 919398"/>
                <a:gd name="connsiteX1-313" fmla="*/ 279516 w 399758"/>
                <a:gd name="connsiteY1-314" fmla="*/ 919398 h 919398"/>
                <a:gd name="connsiteX2-315" fmla="*/ 399758 w 399758"/>
                <a:gd name="connsiteY2-316" fmla="*/ 914872 h 919398"/>
                <a:gd name="connsiteX3-317" fmla="*/ 188038 w 399758"/>
                <a:gd name="connsiteY3-318" fmla="*/ 142310 h 919398"/>
                <a:gd name="connsiteX4-319" fmla="*/ 135698 w 399758"/>
                <a:gd name="connsiteY4-320" fmla="*/ 0 h 919398"/>
                <a:gd name="connsiteX0-321" fmla="*/ 135698 w 399758"/>
                <a:gd name="connsiteY0-322" fmla="*/ 0 h 919398"/>
                <a:gd name="connsiteX1-323" fmla="*/ 279516 w 399758"/>
                <a:gd name="connsiteY1-324" fmla="*/ 919398 h 919398"/>
                <a:gd name="connsiteX2-325" fmla="*/ 399758 w 399758"/>
                <a:gd name="connsiteY2-326" fmla="*/ 914872 h 919398"/>
                <a:gd name="connsiteX3-327" fmla="*/ 206749 w 399758"/>
                <a:gd name="connsiteY3-328" fmla="*/ 98655 h 919398"/>
                <a:gd name="connsiteX4-329" fmla="*/ 135698 w 399758"/>
                <a:gd name="connsiteY4-330" fmla="*/ 0 h 919398"/>
                <a:gd name="connsiteX0-331" fmla="*/ 135698 w 399758"/>
                <a:gd name="connsiteY0-332" fmla="*/ 0 h 919398"/>
                <a:gd name="connsiteX1-333" fmla="*/ 279516 w 399758"/>
                <a:gd name="connsiteY1-334" fmla="*/ 919398 h 919398"/>
                <a:gd name="connsiteX2-335" fmla="*/ 399758 w 399758"/>
                <a:gd name="connsiteY2-336" fmla="*/ 914872 h 919398"/>
                <a:gd name="connsiteX3-337" fmla="*/ 219222 w 399758"/>
                <a:gd name="connsiteY3-338" fmla="*/ 98655 h 919398"/>
                <a:gd name="connsiteX4-339" fmla="*/ 135698 w 399758"/>
                <a:gd name="connsiteY4-340" fmla="*/ 0 h 919398"/>
                <a:gd name="connsiteX0-341" fmla="*/ 135698 w 399758"/>
                <a:gd name="connsiteY0-342" fmla="*/ 0 h 919398"/>
                <a:gd name="connsiteX1-343" fmla="*/ 279516 w 399758"/>
                <a:gd name="connsiteY1-344" fmla="*/ 919398 h 919398"/>
                <a:gd name="connsiteX2-345" fmla="*/ 399758 w 399758"/>
                <a:gd name="connsiteY2-346" fmla="*/ 914872 h 919398"/>
                <a:gd name="connsiteX3-347" fmla="*/ 209868 w 399758"/>
                <a:gd name="connsiteY3-348" fmla="*/ 83065 h 919398"/>
                <a:gd name="connsiteX4-349" fmla="*/ 135698 w 399758"/>
                <a:gd name="connsiteY4-350" fmla="*/ 0 h 919398"/>
                <a:gd name="connsiteX0-351" fmla="*/ 135698 w 399758"/>
                <a:gd name="connsiteY0-352" fmla="*/ 0 h 919398"/>
                <a:gd name="connsiteX1-353" fmla="*/ 279516 w 399758"/>
                <a:gd name="connsiteY1-354" fmla="*/ 919398 h 919398"/>
                <a:gd name="connsiteX2-355" fmla="*/ 399758 w 399758"/>
                <a:gd name="connsiteY2-356" fmla="*/ 914872 h 919398"/>
                <a:gd name="connsiteX3-357" fmla="*/ 209868 w 399758"/>
                <a:gd name="connsiteY3-358" fmla="*/ 83065 h 919398"/>
                <a:gd name="connsiteX4-359" fmla="*/ 135698 w 399758"/>
                <a:gd name="connsiteY4-360" fmla="*/ 0 h 919398"/>
                <a:gd name="connsiteX0-361" fmla="*/ 135698 w 399758"/>
                <a:gd name="connsiteY0-362" fmla="*/ 0 h 919398"/>
                <a:gd name="connsiteX1-363" fmla="*/ 279516 w 399758"/>
                <a:gd name="connsiteY1-364" fmla="*/ 919398 h 919398"/>
                <a:gd name="connsiteX2-365" fmla="*/ 399758 w 399758"/>
                <a:gd name="connsiteY2-366" fmla="*/ 914872 h 919398"/>
                <a:gd name="connsiteX3-367" fmla="*/ 209868 w 399758"/>
                <a:gd name="connsiteY3-368" fmla="*/ 83065 h 919398"/>
                <a:gd name="connsiteX4-369" fmla="*/ 135698 w 399758"/>
                <a:gd name="connsiteY4-370" fmla="*/ 0 h 919398"/>
                <a:gd name="connsiteX0-371" fmla="*/ 128951 w 393011"/>
                <a:gd name="connsiteY0-372" fmla="*/ 0 h 919398"/>
                <a:gd name="connsiteX1-373" fmla="*/ 272769 w 393011"/>
                <a:gd name="connsiteY1-374" fmla="*/ 919398 h 919398"/>
                <a:gd name="connsiteX2-375" fmla="*/ 393011 w 393011"/>
                <a:gd name="connsiteY2-376" fmla="*/ 914872 h 919398"/>
                <a:gd name="connsiteX3-377" fmla="*/ 203121 w 393011"/>
                <a:gd name="connsiteY3-378" fmla="*/ 83065 h 919398"/>
                <a:gd name="connsiteX4-379" fmla="*/ 128951 w 393011"/>
                <a:gd name="connsiteY4-380" fmla="*/ 0 h 919398"/>
                <a:gd name="connsiteX0-381" fmla="*/ 128951 w 393011"/>
                <a:gd name="connsiteY0-382" fmla="*/ 0 h 919398"/>
                <a:gd name="connsiteX1-383" fmla="*/ 272769 w 393011"/>
                <a:gd name="connsiteY1-384" fmla="*/ 919398 h 919398"/>
                <a:gd name="connsiteX2-385" fmla="*/ 393011 w 393011"/>
                <a:gd name="connsiteY2-386" fmla="*/ 914872 h 919398"/>
                <a:gd name="connsiteX3-387" fmla="*/ 203121 w 393011"/>
                <a:gd name="connsiteY3-388" fmla="*/ 83065 h 919398"/>
                <a:gd name="connsiteX4-389" fmla="*/ 128951 w 393011"/>
                <a:gd name="connsiteY4-390" fmla="*/ 0 h 919398"/>
                <a:gd name="connsiteX0-391" fmla="*/ 128951 w 393011"/>
                <a:gd name="connsiteY0-392" fmla="*/ 0 h 919398"/>
                <a:gd name="connsiteX1-393" fmla="*/ 272769 w 393011"/>
                <a:gd name="connsiteY1-394" fmla="*/ 919398 h 919398"/>
                <a:gd name="connsiteX2-395" fmla="*/ 393011 w 393011"/>
                <a:gd name="connsiteY2-396" fmla="*/ 914872 h 919398"/>
                <a:gd name="connsiteX3-397" fmla="*/ 203121 w 393011"/>
                <a:gd name="connsiteY3-398" fmla="*/ 83065 h 919398"/>
                <a:gd name="connsiteX4-399" fmla="*/ 128951 w 393011"/>
                <a:gd name="connsiteY4-400" fmla="*/ 0 h 919398"/>
                <a:gd name="connsiteX0-401" fmla="*/ 128951 w 393011"/>
                <a:gd name="connsiteY0-402" fmla="*/ 0 h 919398"/>
                <a:gd name="connsiteX1-403" fmla="*/ 272769 w 393011"/>
                <a:gd name="connsiteY1-404" fmla="*/ 919398 h 919398"/>
                <a:gd name="connsiteX2-405" fmla="*/ 393011 w 393011"/>
                <a:gd name="connsiteY2-406" fmla="*/ 914872 h 919398"/>
                <a:gd name="connsiteX3-407" fmla="*/ 203121 w 393011"/>
                <a:gd name="connsiteY3-408" fmla="*/ 83065 h 919398"/>
                <a:gd name="connsiteX4-409" fmla="*/ 128951 w 393011"/>
                <a:gd name="connsiteY4-410" fmla="*/ 0 h 919398"/>
                <a:gd name="connsiteX0-411" fmla="*/ 128951 w 393011"/>
                <a:gd name="connsiteY0-412" fmla="*/ 0 h 919398"/>
                <a:gd name="connsiteX1-413" fmla="*/ 272769 w 393011"/>
                <a:gd name="connsiteY1-414" fmla="*/ 919398 h 919398"/>
                <a:gd name="connsiteX2-415" fmla="*/ 393011 w 393011"/>
                <a:gd name="connsiteY2-416" fmla="*/ 914872 h 919398"/>
                <a:gd name="connsiteX3-417" fmla="*/ 203121 w 393011"/>
                <a:gd name="connsiteY3-418" fmla="*/ 83065 h 919398"/>
                <a:gd name="connsiteX4-419" fmla="*/ 128951 w 393011"/>
                <a:gd name="connsiteY4-420" fmla="*/ 0 h 9193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3011" h="919398">
                  <a:moveTo>
                    <a:pt x="128951" y="0"/>
                  </a:moveTo>
                  <a:cubicBezTo>
                    <a:pt x="-217941" y="346902"/>
                    <a:pt x="241428" y="514854"/>
                    <a:pt x="272769" y="919398"/>
                  </a:cubicBezTo>
                  <a:lnTo>
                    <a:pt x="393011" y="914872"/>
                  </a:lnTo>
                  <a:cubicBezTo>
                    <a:pt x="368711" y="517829"/>
                    <a:pt x="-34219" y="380414"/>
                    <a:pt x="203121" y="83065"/>
                  </a:cubicBezTo>
                  <a:cubicBezTo>
                    <a:pt x="173301" y="44983"/>
                    <a:pt x="149416" y="33856"/>
                    <a:pt x="128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Freeform 16"/>
            <p:cNvSpPr/>
            <p:nvPr/>
          </p:nvSpPr>
          <p:spPr>
            <a:xfrm flipH="1">
              <a:off x="6408414" y="1581207"/>
              <a:ext cx="278823" cy="652271"/>
            </a:xfrm>
            <a:custGeom>
              <a:avLst/>
              <a:gdLst>
                <a:gd name="connsiteX0" fmla="*/ 0 w 304800"/>
                <a:gd name="connsiteY0" fmla="*/ 0 h 923925"/>
                <a:gd name="connsiteX1" fmla="*/ 161925 w 304800"/>
                <a:gd name="connsiteY1" fmla="*/ 923925 h 923925"/>
                <a:gd name="connsiteX2" fmla="*/ 304800 w 304800"/>
                <a:gd name="connsiteY2" fmla="*/ 923925 h 923925"/>
                <a:gd name="connsiteX3" fmla="*/ 142875 w 304800"/>
                <a:gd name="connsiteY3" fmla="*/ 314325 h 923925"/>
                <a:gd name="connsiteX4" fmla="*/ 0 w 304800"/>
                <a:gd name="connsiteY4" fmla="*/ 0 h 923925"/>
                <a:gd name="connsiteX0-1" fmla="*/ 0 w 291220"/>
                <a:gd name="connsiteY0-2" fmla="*/ 0 h 901291"/>
                <a:gd name="connsiteX1-3" fmla="*/ 148345 w 291220"/>
                <a:gd name="connsiteY1-4" fmla="*/ 901291 h 901291"/>
                <a:gd name="connsiteX2-5" fmla="*/ 291220 w 291220"/>
                <a:gd name="connsiteY2-6" fmla="*/ 901291 h 901291"/>
                <a:gd name="connsiteX3-7" fmla="*/ 129295 w 291220"/>
                <a:gd name="connsiteY3-8" fmla="*/ 291691 h 901291"/>
                <a:gd name="connsiteX4-9" fmla="*/ 0 w 291220"/>
                <a:gd name="connsiteY4-10" fmla="*/ 0 h 901291"/>
                <a:gd name="connsiteX0-11" fmla="*/ 106504 w 397724"/>
                <a:gd name="connsiteY0-12" fmla="*/ 0 h 901291"/>
                <a:gd name="connsiteX1-13" fmla="*/ 254849 w 397724"/>
                <a:gd name="connsiteY1-14" fmla="*/ 901291 h 901291"/>
                <a:gd name="connsiteX2-15" fmla="*/ 397724 w 397724"/>
                <a:gd name="connsiteY2-16" fmla="*/ 901291 h 901291"/>
                <a:gd name="connsiteX3-17" fmla="*/ 235799 w 397724"/>
                <a:gd name="connsiteY3-18" fmla="*/ 291691 h 901291"/>
                <a:gd name="connsiteX4-19" fmla="*/ 106504 w 397724"/>
                <a:gd name="connsiteY4-20" fmla="*/ 0 h 901291"/>
                <a:gd name="connsiteX0-21" fmla="*/ 125052 w 416272"/>
                <a:gd name="connsiteY0-22" fmla="*/ 0 h 901291"/>
                <a:gd name="connsiteX1-23" fmla="*/ 273397 w 416272"/>
                <a:gd name="connsiteY1-24" fmla="*/ 901291 h 901291"/>
                <a:gd name="connsiteX2-25" fmla="*/ 416272 w 416272"/>
                <a:gd name="connsiteY2-26" fmla="*/ 901291 h 901291"/>
                <a:gd name="connsiteX3-27" fmla="*/ 254347 w 416272"/>
                <a:gd name="connsiteY3-28" fmla="*/ 291691 h 901291"/>
                <a:gd name="connsiteX4-29" fmla="*/ 125052 w 416272"/>
                <a:gd name="connsiteY4-30" fmla="*/ 0 h 901291"/>
                <a:gd name="connsiteX0-31" fmla="*/ 122990 w 414210"/>
                <a:gd name="connsiteY0-32" fmla="*/ 0 h 905817"/>
                <a:gd name="connsiteX1-33" fmla="*/ 280388 w 414210"/>
                <a:gd name="connsiteY1-34" fmla="*/ 905817 h 905817"/>
                <a:gd name="connsiteX2-35" fmla="*/ 414210 w 414210"/>
                <a:gd name="connsiteY2-36" fmla="*/ 901291 h 905817"/>
                <a:gd name="connsiteX3-37" fmla="*/ 252285 w 414210"/>
                <a:gd name="connsiteY3-38" fmla="*/ 291691 h 905817"/>
                <a:gd name="connsiteX4-39" fmla="*/ 122990 w 414210"/>
                <a:gd name="connsiteY4-40" fmla="*/ 0 h 905817"/>
                <a:gd name="connsiteX0-41" fmla="*/ 110983 w 402203"/>
                <a:gd name="connsiteY0-42" fmla="*/ 0 h 905817"/>
                <a:gd name="connsiteX1-43" fmla="*/ 268381 w 402203"/>
                <a:gd name="connsiteY1-44" fmla="*/ 905817 h 905817"/>
                <a:gd name="connsiteX2-45" fmla="*/ 402203 w 402203"/>
                <a:gd name="connsiteY2-46" fmla="*/ 901291 h 905817"/>
                <a:gd name="connsiteX3-47" fmla="*/ 240278 w 402203"/>
                <a:gd name="connsiteY3-48" fmla="*/ 291691 h 905817"/>
                <a:gd name="connsiteX4-49" fmla="*/ 110983 w 402203"/>
                <a:gd name="connsiteY4-50" fmla="*/ 0 h 905817"/>
                <a:gd name="connsiteX0-51" fmla="*/ 90724 w 381944"/>
                <a:gd name="connsiteY0-52" fmla="*/ 0 h 905817"/>
                <a:gd name="connsiteX1-53" fmla="*/ 248122 w 381944"/>
                <a:gd name="connsiteY1-54" fmla="*/ 905817 h 905817"/>
                <a:gd name="connsiteX2-55" fmla="*/ 381944 w 381944"/>
                <a:gd name="connsiteY2-56" fmla="*/ 901291 h 905817"/>
                <a:gd name="connsiteX3-57" fmla="*/ 220019 w 381944"/>
                <a:gd name="connsiteY3-58" fmla="*/ 291691 h 905817"/>
                <a:gd name="connsiteX4-59" fmla="*/ 90724 w 381944"/>
                <a:gd name="connsiteY4-60" fmla="*/ 0 h 905817"/>
                <a:gd name="connsiteX0-61" fmla="*/ 104153 w 395373"/>
                <a:gd name="connsiteY0-62" fmla="*/ 0 h 905817"/>
                <a:gd name="connsiteX1-63" fmla="*/ 261551 w 395373"/>
                <a:gd name="connsiteY1-64" fmla="*/ 905817 h 905817"/>
                <a:gd name="connsiteX2-65" fmla="*/ 395373 w 395373"/>
                <a:gd name="connsiteY2-66" fmla="*/ 901291 h 905817"/>
                <a:gd name="connsiteX3-67" fmla="*/ 233448 w 395373"/>
                <a:gd name="connsiteY3-68" fmla="*/ 291691 h 905817"/>
                <a:gd name="connsiteX4-69" fmla="*/ 104153 w 395373"/>
                <a:gd name="connsiteY4-70" fmla="*/ 0 h 905817"/>
                <a:gd name="connsiteX0-71" fmla="*/ 104153 w 395373"/>
                <a:gd name="connsiteY0-72" fmla="*/ 0 h 905817"/>
                <a:gd name="connsiteX1-73" fmla="*/ 261551 w 395373"/>
                <a:gd name="connsiteY1-74" fmla="*/ 905817 h 905817"/>
                <a:gd name="connsiteX2-75" fmla="*/ 395373 w 395373"/>
                <a:gd name="connsiteY2-76" fmla="*/ 901291 h 905817"/>
                <a:gd name="connsiteX3-77" fmla="*/ 165547 w 395373"/>
                <a:gd name="connsiteY3-78" fmla="*/ 101568 h 905817"/>
                <a:gd name="connsiteX4-79" fmla="*/ 104153 w 395373"/>
                <a:gd name="connsiteY4-80" fmla="*/ 0 h 905817"/>
                <a:gd name="connsiteX0-81" fmla="*/ 104153 w 395373"/>
                <a:gd name="connsiteY0-82" fmla="*/ 0 h 905817"/>
                <a:gd name="connsiteX1-83" fmla="*/ 261551 w 395373"/>
                <a:gd name="connsiteY1-84" fmla="*/ 905817 h 905817"/>
                <a:gd name="connsiteX2-85" fmla="*/ 395373 w 395373"/>
                <a:gd name="connsiteY2-86" fmla="*/ 901291 h 905817"/>
                <a:gd name="connsiteX3-87" fmla="*/ 165547 w 395373"/>
                <a:gd name="connsiteY3-88" fmla="*/ 101568 h 905817"/>
                <a:gd name="connsiteX4-89" fmla="*/ 104153 w 395373"/>
                <a:gd name="connsiteY4-90" fmla="*/ 0 h 905817"/>
                <a:gd name="connsiteX0-91" fmla="*/ 104153 w 395373"/>
                <a:gd name="connsiteY0-92" fmla="*/ 0 h 905817"/>
                <a:gd name="connsiteX1-93" fmla="*/ 261551 w 395373"/>
                <a:gd name="connsiteY1-94" fmla="*/ 905817 h 905817"/>
                <a:gd name="connsiteX2-95" fmla="*/ 395373 w 395373"/>
                <a:gd name="connsiteY2-96" fmla="*/ 901291 h 905817"/>
                <a:gd name="connsiteX3-97" fmla="*/ 165547 w 395373"/>
                <a:gd name="connsiteY3-98" fmla="*/ 101568 h 905817"/>
                <a:gd name="connsiteX4-99" fmla="*/ 104153 w 395373"/>
                <a:gd name="connsiteY4-100" fmla="*/ 0 h 905817"/>
                <a:gd name="connsiteX0-101" fmla="*/ 104153 w 395373"/>
                <a:gd name="connsiteY0-102" fmla="*/ 0 h 905817"/>
                <a:gd name="connsiteX1-103" fmla="*/ 261551 w 395373"/>
                <a:gd name="connsiteY1-104" fmla="*/ 905817 h 905817"/>
                <a:gd name="connsiteX2-105" fmla="*/ 395373 w 395373"/>
                <a:gd name="connsiteY2-106" fmla="*/ 901291 h 905817"/>
                <a:gd name="connsiteX3-107" fmla="*/ 165547 w 395373"/>
                <a:gd name="connsiteY3-108" fmla="*/ 101568 h 905817"/>
                <a:gd name="connsiteX4-109" fmla="*/ 104153 w 395373"/>
                <a:gd name="connsiteY4-110" fmla="*/ 0 h 905817"/>
                <a:gd name="connsiteX0-111" fmla="*/ 101970 w 406770"/>
                <a:gd name="connsiteY0-112" fmla="*/ 0 h 910344"/>
                <a:gd name="connsiteX1-113" fmla="*/ 272948 w 406770"/>
                <a:gd name="connsiteY1-114" fmla="*/ 910344 h 910344"/>
                <a:gd name="connsiteX2-115" fmla="*/ 406770 w 406770"/>
                <a:gd name="connsiteY2-116" fmla="*/ 905818 h 910344"/>
                <a:gd name="connsiteX3-117" fmla="*/ 176944 w 406770"/>
                <a:gd name="connsiteY3-118" fmla="*/ 106095 h 910344"/>
                <a:gd name="connsiteX4-119" fmla="*/ 101970 w 406770"/>
                <a:gd name="connsiteY4-120" fmla="*/ 0 h 910344"/>
                <a:gd name="connsiteX0-121" fmla="*/ 106429 w 384069"/>
                <a:gd name="connsiteY0-122" fmla="*/ 0 h 919398"/>
                <a:gd name="connsiteX1-123" fmla="*/ 250247 w 384069"/>
                <a:gd name="connsiteY1-124" fmla="*/ 919398 h 919398"/>
                <a:gd name="connsiteX2-125" fmla="*/ 384069 w 384069"/>
                <a:gd name="connsiteY2-126" fmla="*/ 914872 h 919398"/>
                <a:gd name="connsiteX3-127" fmla="*/ 154243 w 384069"/>
                <a:gd name="connsiteY3-128" fmla="*/ 115149 h 919398"/>
                <a:gd name="connsiteX4-129" fmla="*/ 106429 w 384069"/>
                <a:gd name="connsiteY4-130" fmla="*/ 0 h 919398"/>
                <a:gd name="connsiteX0-131" fmla="*/ 129821 w 407461"/>
                <a:gd name="connsiteY0-132" fmla="*/ 0 h 919398"/>
                <a:gd name="connsiteX1-133" fmla="*/ 273639 w 407461"/>
                <a:gd name="connsiteY1-134" fmla="*/ 919398 h 919398"/>
                <a:gd name="connsiteX2-135" fmla="*/ 407461 w 407461"/>
                <a:gd name="connsiteY2-136" fmla="*/ 914872 h 919398"/>
                <a:gd name="connsiteX3-137" fmla="*/ 177635 w 407461"/>
                <a:gd name="connsiteY3-138" fmla="*/ 115149 h 919398"/>
                <a:gd name="connsiteX4-139" fmla="*/ 129821 w 407461"/>
                <a:gd name="connsiteY4-140" fmla="*/ 0 h 919398"/>
                <a:gd name="connsiteX0-141" fmla="*/ 129821 w 407461"/>
                <a:gd name="connsiteY0-142" fmla="*/ 0 h 919398"/>
                <a:gd name="connsiteX1-143" fmla="*/ 273639 w 407461"/>
                <a:gd name="connsiteY1-144" fmla="*/ 919398 h 919398"/>
                <a:gd name="connsiteX2-145" fmla="*/ 407461 w 407461"/>
                <a:gd name="connsiteY2-146" fmla="*/ 914872 h 919398"/>
                <a:gd name="connsiteX3-147" fmla="*/ 177635 w 407461"/>
                <a:gd name="connsiteY3-148" fmla="*/ 115149 h 919398"/>
                <a:gd name="connsiteX4-149" fmla="*/ 129821 w 407461"/>
                <a:gd name="connsiteY4-150" fmla="*/ 0 h 919398"/>
                <a:gd name="connsiteX0-151" fmla="*/ 129821 w 407461"/>
                <a:gd name="connsiteY0-152" fmla="*/ 0 h 919398"/>
                <a:gd name="connsiteX1-153" fmla="*/ 273639 w 407461"/>
                <a:gd name="connsiteY1-154" fmla="*/ 919398 h 919398"/>
                <a:gd name="connsiteX2-155" fmla="*/ 407461 w 407461"/>
                <a:gd name="connsiteY2-156" fmla="*/ 914872 h 919398"/>
                <a:gd name="connsiteX3-157" fmla="*/ 177635 w 407461"/>
                <a:gd name="connsiteY3-158" fmla="*/ 115149 h 919398"/>
                <a:gd name="connsiteX4-159" fmla="*/ 129821 w 407461"/>
                <a:gd name="connsiteY4-160" fmla="*/ 0 h 919398"/>
                <a:gd name="connsiteX0-161" fmla="*/ 129821 w 407461"/>
                <a:gd name="connsiteY0-162" fmla="*/ 0 h 919398"/>
                <a:gd name="connsiteX1-163" fmla="*/ 273639 w 407461"/>
                <a:gd name="connsiteY1-164" fmla="*/ 919398 h 919398"/>
                <a:gd name="connsiteX2-165" fmla="*/ 407461 w 407461"/>
                <a:gd name="connsiteY2-166" fmla="*/ 914872 h 919398"/>
                <a:gd name="connsiteX3-167" fmla="*/ 177635 w 407461"/>
                <a:gd name="connsiteY3-168" fmla="*/ 115149 h 919398"/>
                <a:gd name="connsiteX4-169" fmla="*/ 129821 w 407461"/>
                <a:gd name="connsiteY4-170" fmla="*/ 0 h 919398"/>
                <a:gd name="connsiteX0-171" fmla="*/ 129821 w 407461"/>
                <a:gd name="connsiteY0-172" fmla="*/ 0 h 919398"/>
                <a:gd name="connsiteX1-173" fmla="*/ 273639 w 407461"/>
                <a:gd name="connsiteY1-174" fmla="*/ 919398 h 919398"/>
                <a:gd name="connsiteX2-175" fmla="*/ 407461 w 407461"/>
                <a:gd name="connsiteY2-176" fmla="*/ 914872 h 919398"/>
                <a:gd name="connsiteX3-177" fmla="*/ 177635 w 407461"/>
                <a:gd name="connsiteY3-178" fmla="*/ 115149 h 919398"/>
                <a:gd name="connsiteX4-179" fmla="*/ 129821 w 407461"/>
                <a:gd name="connsiteY4-180" fmla="*/ 0 h 919398"/>
                <a:gd name="connsiteX0-181" fmla="*/ 129821 w 407461"/>
                <a:gd name="connsiteY0-182" fmla="*/ 0 h 919398"/>
                <a:gd name="connsiteX1-183" fmla="*/ 273639 w 407461"/>
                <a:gd name="connsiteY1-184" fmla="*/ 919398 h 919398"/>
                <a:gd name="connsiteX2-185" fmla="*/ 407461 w 407461"/>
                <a:gd name="connsiteY2-186" fmla="*/ 914872 h 919398"/>
                <a:gd name="connsiteX3-187" fmla="*/ 177635 w 407461"/>
                <a:gd name="connsiteY3-188" fmla="*/ 115149 h 919398"/>
                <a:gd name="connsiteX4-189" fmla="*/ 129821 w 407461"/>
                <a:gd name="connsiteY4-190" fmla="*/ 0 h 919398"/>
                <a:gd name="connsiteX0-191" fmla="*/ 129821 w 407461"/>
                <a:gd name="connsiteY0-192" fmla="*/ 0 h 919398"/>
                <a:gd name="connsiteX1-193" fmla="*/ 273639 w 407461"/>
                <a:gd name="connsiteY1-194" fmla="*/ 919398 h 919398"/>
                <a:gd name="connsiteX2-195" fmla="*/ 407461 w 407461"/>
                <a:gd name="connsiteY2-196" fmla="*/ 914872 h 919398"/>
                <a:gd name="connsiteX3-197" fmla="*/ 177635 w 407461"/>
                <a:gd name="connsiteY3-198" fmla="*/ 115149 h 919398"/>
                <a:gd name="connsiteX4-199" fmla="*/ 129821 w 407461"/>
                <a:gd name="connsiteY4-200" fmla="*/ 0 h 919398"/>
                <a:gd name="connsiteX0-201" fmla="*/ 129821 w 407461"/>
                <a:gd name="connsiteY0-202" fmla="*/ 0 h 919398"/>
                <a:gd name="connsiteX1-203" fmla="*/ 273639 w 407461"/>
                <a:gd name="connsiteY1-204" fmla="*/ 919398 h 919398"/>
                <a:gd name="connsiteX2-205" fmla="*/ 407461 w 407461"/>
                <a:gd name="connsiteY2-206" fmla="*/ 914872 h 919398"/>
                <a:gd name="connsiteX3-207" fmla="*/ 182161 w 407461"/>
                <a:gd name="connsiteY3-208" fmla="*/ 142310 h 919398"/>
                <a:gd name="connsiteX4-209" fmla="*/ 129821 w 407461"/>
                <a:gd name="connsiteY4-210" fmla="*/ 0 h 919398"/>
                <a:gd name="connsiteX0-211" fmla="*/ 129821 w 407461"/>
                <a:gd name="connsiteY0-212" fmla="*/ 0 h 919398"/>
                <a:gd name="connsiteX1-213" fmla="*/ 273639 w 407461"/>
                <a:gd name="connsiteY1-214" fmla="*/ 919398 h 919398"/>
                <a:gd name="connsiteX2-215" fmla="*/ 407461 w 407461"/>
                <a:gd name="connsiteY2-216" fmla="*/ 914872 h 919398"/>
                <a:gd name="connsiteX3-217" fmla="*/ 182161 w 407461"/>
                <a:gd name="connsiteY3-218" fmla="*/ 142310 h 919398"/>
                <a:gd name="connsiteX4-219" fmla="*/ 129821 w 407461"/>
                <a:gd name="connsiteY4-220" fmla="*/ 0 h 919398"/>
                <a:gd name="connsiteX0-221" fmla="*/ 129821 w 407461"/>
                <a:gd name="connsiteY0-222" fmla="*/ 0 h 919398"/>
                <a:gd name="connsiteX1-223" fmla="*/ 273639 w 407461"/>
                <a:gd name="connsiteY1-224" fmla="*/ 919398 h 919398"/>
                <a:gd name="connsiteX2-225" fmla="*/ 407461 w 407461"/>
                <a:gd name="connsiteY2-226" fmla="*/ 914872 h 919398"/>
                <a:gd name="connsiteX3-227" fmla="*/ 182161 w 407461"/>
                <a:gd name="connsiteY3-228" fmla="*/ 142310 h 919398"/>
                <a:gd name="connsiteX4-229" fmla="*/ 129821 w 407461"/>
                <a:gd name="connsiteY4-230" fmla="*/ 0 h 919398"/>
                <a:gd name="connsiteX0-231" fmla="*/ 129821 w 407461"/>
                <a:gd name="connsiteY0-232" fmla="*/ 0 h 919398"/>
                <a:gd name="connsiteX1-233" fmla="*/ 273639 w 407461"/>
                <a:gd name="connsiteY1-234" fmla="*/ 919398 h 919398"/>
                <a:gd name="connsiteX2-235" fmla="*/ 407461 w 407461"/>
                <a:gd name="connsiteY2-236" fmla="*/ 914872 h 919398"/>
                <a:gd name="connsiteX3-237" fmla="*/ 182161 w 407461"/>
                <a:gd name="connsiteY3-238" fmla="*/ 142310 h 919398"/>
                <a:gd name="connsiteX4-239" fmla="*/ 129821 w 407461"/>
                <a:gd name="connsiteY4-240" fmla="*/ 0 h 919398"/>
                <a:gd name="connsiteX0-241" fmla="*/ 129821 w 393881"/>
                <a:gd name="connsiteY0-242" fmla="*/ 0 h 919398"/>
                <a:gd name="connsiteX1-243" fmla="*/ 273639 w 393881"/>
                <a:gd name="connsiteY1-244" fmla="*/ 919398 h 919398"/>
                <a:gd name="connsiteX2-245" fmla="*/ 393881 w 393881"/>
                <a:gd name="connsiteY2-246" fmla="*/ 914872 h 919398"/>
                <a:gd name="connsiteX3-247" fmla="*/ 182161 w 393881"/>
                <a:gd name="connsiteY3-248" fmla="*/ 142310 h 919398"/>
                <a:gd name="connsiteX4-249" fmla="*/ 129821 w 393881"/>
                <a:gd name="connsiteY4-250" fmla="*/ 0 h 919398"/>
                <a:gd name="connsiteX0-251" fmla="*/ 129821 w 393881"/>
                <a:gd name="connsiteY0-252" fmla="*/ 0 h 919398"/>
                <a:gd name="connsiteX1-253" fmla="*/ 273639 w 393881"/>
                <a:gd name="connsiteY1-254" fmla="*/ 919398 h 919398"/>
                <a:gd name="connsiteX2-255" fmla="*/ 393881 w 393881"/>
                <a:gd name="connsiteY2-256" fmla="*/ 914872 h 919398"/>
                <a:gd name="connsiteX3-257" fmla="*/ 182161 w 393881"/>
                <a:gd name="connsiteY3-258" fmla="*/ 142310 h 919398"/>
                <a:gd name="connsiteX4-259" fmla="*/ 129821 w 393881"/>
                <a:gd name="connsiteY4-260" fmla="*/ 0 h 919398"/>
                <a:gd name="connsiteX0-261" fmla="*/ 129821 w 393881"/>
                <a:gd name="connsiteY0-262" fmla="*/ 0 h 919398"/>
                <a:gd name="connsiteX1-263" fmla="*/ 273639 w 393881"/>
                <a:gd name="connsiteY1-264" fmla="*/ 919398 h 919398"/>
                <a:gd name="connsiteX2-265" fmla="*/ 393881 w 393881"/>
                <a:gd name="connsiteY2-266" fmla="*/ 914872 h 919398"/>
                <a:gd name="connsiteX3-267" fmla="*/ 182161 w 393881"/>
                <a:gd name="connsiteY3-268" fmla="*/ 142310 h 919398"/>
                <a:gd name="connsiteX4-269" fmla="*/ 129821 w 393881"/>
                <a:gd name="connsiteY4-270" fmla="*/ 0 h 919398"/>
                <a:gd name="connsiteX0-271" fmla="*/ 135698 w 399758"/>
                <a:gd name="connsiteY0-272" fmla="*/ 0 h 919398"/>
                <a:gd name="connsiteX1-273" fmla="*/ 279516 w 399758"/>
                <a:gd name="connsiteY1-274" fmla="*/ 919398 h 919398"/>
                <a:gd name="connsiteX2-275" fmla="*/ 399758 w 399758"/>
                <a:gd name="connsiteY2-276" fmla="*/ 914872 h 919398"/>
                <a:gd name="connsiteX3-277" fmla="*/ 188038 w 399758"/>
                <a:gd name="connsiteY3-278" fmla="*/ 142310 h 919398"/>
                <a:gd name="connsiteX4-279" fmla="*/ 135698 w 399758"/>
                <a:gd name="connsiteY4-280" fmla="*/ 0 h 919398"/>
                <a:gd name="connsiteX0-281" fmla="*/ 135698 w 399758"/>
                <a:gd name="connsiteY0-282" fmla="*/ 0 h 919398"/>
                <a:gd name="connsiteX1-283" fmla="*/ 279516 w 399758"/>
                <a:gd name="connsiteY1-284" fmla="*/ 919398 h 919398"/>
                <a:gd name="connsiteX2-285" fmla="*/ 399758 w 399758"/>
                <a:gd name="connsiteY2-286" fmla="*/ 914872 h 919398"/>
                <a:gd name="connsiteX3-287" fmla="*/ 188038 w 399758"/>
                <a:gd name="connsiteY3-288" fmla="*/ 142310 h 919398"/>
                <a:gd name="connsiteX4-289" fmla="*/ 135698 w 399758"/>
                <a:gd name="connsiteY4-290" fmla="*/ 0 h 919398"/>
                <a:gd name="connsiteX0-291" fmla="*/ 135698 w 399758"/>
                <a:gd name="connsiteY0-292" fmla="*/ 0 h 919398"/>
                <a:gd name="connsiteX1-293" fmla="*/ 279516 w 399758"/>
                <a:gd name="connsiteY1-294" fmla="*/ 919398 h 919398"/>
                <a:gd name="connsiteX2-295" fmla="*/ 399758 w 399758"/>
                <a:gd name="connsiteY2-296" fmla="*/ 914872 h 919398"/>
                <a:gd name="connsiteX3-297" fmla="*/ 188038 w 399758"/>
                <a:gd name="connsiteY3-298" fmla="*/ 142310 h 919398"/>
                <a:gd name="connsiteX4-299" fmla="*/ 135698 w 399758"/>
                <a:gd name="connsiteY4-300" fmla="*/ 0 h 919398"/>
                <a:gd name="connsiteX0-301" fmla="*/ 135698 w 399758"/>
                <a:gd name="connsiteY0-302" fmla="*/ 0 h 919398"/>
                <a:gd name="connsiteX1-303" fmla="*/ 279516 w 399758"/>
                <a:gd name="connsiteY1-304" fmla="*/ 919398 h 919398"/>
                <a:gd name="connsiteX2-305" fmla="*/ 399758 w 399758"/>
                <a:gd name="connsiteY2-306" fmla="*/ 914872 h 919398"/>
                <a:gd name="connsiteX3-307" fmla="*/ 188038 w 399758"/>
                <a:gd name="connsiteY3-308" fmla="*/ 142310 h 919398"/>
                <a:gd name="connsiteX4-309" fmla="*/ 135698 w 399758"/>
                <a:gd name="connsiteY4-310" fmla="*/ 0 h 919398"/>
                <a:gd name="connsiteX0-311" fmla="*/ 135698 w 399758"/>
                <a:gd name="connsiteY0-312" fmla="*/ 0 h 919398"/>
                <a:gd name="connsiteX1-313" fmla="*/ 279516 w 399758"/>
                <a:gd name="connsiteY1-314" fmla="*/ 919398 h 919398"/>
                <a:gd name="connsiteX2-315" fmla="*/ 399758 w 399758"/>
                <a:gd name="connsiteY2-316" fmla="*/ 914872 h 919398"/>
                <a:gd name="connsiteX3-317" fmla="*/ 188038 w 399758"/>
                <a:gd name="connsiteY3-318" fmla="*/ 142310 h 919398"/>
                <a:gd name="connsiteX4-319" fmla="*/ 135698 w 399758"/>
                <a:gd name="connsiteY4-320" fmla="*/ 0 h 919398"/>
                <a:gd name="connsiteX0-321" fmla="*/ 135698 w 399758"/>
                <a:gd name="connsiteY0-322" fmla="*/ 0 h 919398"/>
                <a:gd name="connsiteX1-323" fmla="*/ 279516 w 399758"/>
                <a:gd name="connsiteY1-324" fmla="*/ 919398 h 919398"/>
                <a:gd name="connsiteX2-325" fmla="*/ 399758 w 399758"/>
                <a:gd name="connsiteY2-326" fmla="*/ 914872 h 919398"/>
                <a:gd name="connsiteX3-327" fmla="*/ 206749 w 399758"/>
                <a:gd name="connsiteY3-328" fmla="*/ 98655 h 919398"/>
                <a:gd name="connsiteX4-329" fmla="*/ 135698 w 399758"/>
                <a:gd name="connsiteY4-330" fmla="*/ 0 h 919398"/>
                <a:gd name="connsiteX0-331" fmla="*/ 135698 w 399758"/>
                <a:gd name="connsiteY0-332" fmla="*/ 0 h 919398"/>
                <a:gd name="connsiteX1-333" fmla="*/ 279516 w 399758"/>
                <a:gd name="connsiteY1-334" fmla="*/ 919398 h 919398"/>
                <a:gd name="connsiteX2-335" fmla="*/ 399758 w 399758"/>
                <a:gd name="connsiteY2-336" fmla="*/ 914872 h 919398"/>
                <a:gd name="connsiteX3-337" fmla="*/ 219222 w 399758"/>
                <a:gd name="connsiteY3-338" fmla="*/ 98655 h 919398"/>
                <a:gd name="connsiteX4-339" fmla="*/ 135698 w 399758"/>
                <a:gd name="connsiteY4-340" fmla="*/ 0 h 919398"/>
                <a:gd name="connsiteX0-341" fmla="*/ 135698 w 399758"/>
                <a:gd name="connsiteY0-342" fmla="*/ 0 h 919398"/>
                <a:gd name="connsiteX1-343" fmla="*/ 279516 w 399758"/>
                <a:gd name="connsiteY1-344" fmla="*/ 919398 h 919398"/>
                <a:gd name="connsiteX2-345" fmla="*/ 399758 w 399758"/>
                <a:gd name="connsiteY2-346" fmla="*/ 914872 h 919398"/>
                <a:gd name="connsiteX3-347" fmla="*/ 209868 w 399758"/>
                <a:gd name="connsiteY3-348" fmla="*/ 83065 h 919398"/>
                <a:gd name="connsiteX4-349" fmla="*/ 135698 w 399758"/>
                <a:gd name="connsiteY4-350" fmla="*/ 0 h 919398"/>
                <a:gd name="connsiteX0-351" fmla="*/ 135698 w 399758"/>
                <a:gd name="connsiteY0-352" fmla="*/ 0 h 919398"/>
                <a:gd name="connsiteX1-353" fmla="*/ 279516 w 399758"/>
                <a:gd name="connsiteY1-354" fmla="*/ 919398 h 919398"/>
                <a:gd name="connsiteX2-355" fmla="*/ 399758 w 399758"/>
                <a:gd name="connsiteY2-356" fmla="*/ 914872 h 919398"/>
                <a:gd name="connsiteX3-357" fmla="*/ 209868 w 399758"/>
                <a:gd name="connsiteY3-358" fmla="*/ 83065 h 919398"/>
                <a:gd name="connsiteX4-359" fmla="*/ 135698 w 399758"/>
                <a:gd name="connsiteY4-360" fmla="*/ 0 h 919398"/>
                <a:gd name="connsiteX0-361" fmla="*/ 135698 w 399758"/>
                <a:gd name="connsiteY0-362" fmla="*/ 0 h 919398"/>
                <a:gd name="connsiteX1-363" fmla="*/ 279516 w 399758"/>
                <a:gd name="connsiteY1-364" fmla="*/ 919398 h 919398"/>
                <a:gd name="connsiteX2-365" fmla="*/ 399758 w 399758"/>
                <a:gd name="connsiteY2-366" fmla="*/ 914872 h 919398"/>
                <a:gd name="connsiteX3-367" fmla="*/ 209868 w 399758"/>
                <a:gd name="connsiteY3-368" fmla="*/ 83065 h 919398"/>
                <a:gd name="connsiteX4-369" fmla="*/ 135698 w 399758"/>
                <a:gd name="connsiteY4-370" fmla="*/ 0 h 919398"/>
                <a:gd name="connsiteX0-371" fmla="*/ 128951 w 393011"/>
                <a:gd name="connsiteY0-372" fmla="*/ 0 h 919398"/>
                <a:gd name="connsiteX1-373" fmla="*/ 272769 w 393011"/>
                <a:gd name="connsiteY1-374" fmla="*/ 919398 h 919398"/>
                <a:gd name="connsiteX2-375" fmla="*/ 393011 w 393011"/>
                <a:gd name="connsiteY2-376" fmla="*/ 914872 h 919398"/>
                <a:gd name="connsiteX3-377" fmla="*/ 203121 w 393011"/>
                <a:gd name="connsiteY3-378" fmla="*/ 83065 h 919398"/>
                <a:gd name="connsiteX4-379" fmla="*/ 128951 w 393011"/>
                <a:gd name="connsiteY4-380" fmla="*/ 0 h 919398"/>
                <a:gd name="connsiteX0-381" fmla="*/ 128951 w 393011"/>
                <a:gd name="connsiteY0-382" fmla="*/ 0 h 919398"/>
                <a:gd name="connsiteX1-383" fmla="*/ 272769 w 393011"/>
                <a:gd name="connsiteY1-384" fmla="*/ 919398 h 919398"/>
                <a:gd name="connsiteX2-385" fmla="*/ 393011 w 393011"/>
                <a:gd name="connsiteY2-386" fmla="*/ 914872 h 919398"/>
                <a:gd name="connsiteX3-387" fmla="*/ 203121 w 393011"/>
                <a:gd name="connsiteY3-388" fmla="*/ 83065 h 919398"/>
                <a:gd name="connsiteX4-389" fmla="*/ 128951 w 393011"/>
                <a:gd name="connsiteY4-390" fmla="*/ 0 h 919398"/>
                <a:gd name="connsiteX0-391" fmla="*/ 128951 w 393011"/>
                <a:gd name="connsiteY0-392" fmla="*/ 0 h 919398"/>
                <a:gd name="connsiteX1-393" fmla="*/ 272769 w 393011"/>
                <a:gd name="connsiteY1-394" fmla="*/ 919398 h 919398"/>
                <a:gd name="connsiteX2-395" fmla="*/ 393011 w 393011"/>
                <a:gd name="connsiteY2-396" fmla="*/ 914872 h 919398"/>
                <a:gd name="connsiteX3-397" fmla="*/ 203121 w 393011"/>
                <a:gd name="connsiteY3-398" fmla="*/ 83065 h 919398"/>
                <a:gd name="connsiteX4-399" fmla="*/ 128951 w 393011"/>
                <a:gd name="connsiteY4-400" fmla="*/ 0 h 919398"/>
                <a:gd name="connsiteX0-401" fmla="*/ 128951 w 393011"/>
                <a:gd name="connsiteY0-402" fmla="*/ 0 h 919398"/>
                <a:gd name="connsiteX1-403" fmla="*/ 272769 w 393011"/>
                <a:gd name="connsiteY1-404" fmla="*/ 919398 h 919398"/>
                <a:gd name="connsiteX2-405" fmla="*/ 393011 w 393011"/>
                <a:gd name="connsiteY2-406" fmla="*/ 914872 h 919398"/>
                <a:gd name="connsiteX3-407" fmla="*/ 203121 w 393011"/>
                <a:gd name="connsiteY3-408" fmla="*/ 83065 h 919398"/>
                <a:gd name="connsiteX4-409" fmla="*/ 128951 w 393011"/>
                <a:gd name="connsiteY4-410" fmla="*/ 0 h 919398"/>
                <a:gd name="connsiteX0-411" fmla="*/ 128951 w 393011"/>
                <a:gd name="connsiteY0-412" fmla="*/ 0 h 919398"/>
                <a:gd name="connsiteX1-413" fmla="*/ 272769 w 393011"/>
                <a:gd name="connsiteY1-414" fmla="*/ 919398 h 919398"/>
                <a:gd name="connsiteX2-415" fmla="*/ 393011 w 393011"/>
                <a:gd name="connsiteY2-416" fmla="*/ 914872 h 919398"/>
                <a:gd name="connsiteX3-417" fmla="*/ 203121 w 393011"/>
                <a:gd name="connsiteY3-418" fmla="*/ 83065 h 919398"/>
                <a:gd name="connsiteX4-419" fmla="*/ 128951 w 393011"/>
                <a:gd name="connsiteY4-420" fmla="*/ 0 h 9193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3011" h="919398">
                  <a:moveTo>
                    <a:pt x="128951" y="0"/>
                  </a:moveTo>
                  <a:cubicBezTo>
                    <a:pt x="-217941" y="346902"/>
                    <a:pt x="241428" y="514854"/>
                    <a:pt x="272769" y="919398"/>
                  </a:cubicBezTo>
                  <a:lnTo>
                    <a:pt x="393011" y="914872"/>
                  </a:lnTo>
                  <a:cubicBezTo>
                    <a:pt x="368711" y="517829"/>
                    <a:pt x="-34219" y="380414"/>
                    <a:pt x="203121" y="83065"/>
                  </a:cubicBezTo>
                  <a:cubicBezTo>
                    <a:pt x="173301" y="44983"/>
                    <a:pt x="149416" y="33856"/>
                    <a:pt x="128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Donut 17"/>
            <p:cNvSpPr/>
            <p:nvPr/>
          </p:nvSpPr>
          <p:spPr>
            <a:xfrm>
              <a:off x="5580778" y="1473174"/>
              <a:ext cx="200694" cy="200694"/>
            </a:xfrm>
            <a:prstGeom prst="donu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Donut 18"/>
            <p:cNvSpPr/>
            <p:nvPr/>
          </p:nvSpPr>
          <p:spPr>
            <a:xfrm>
              <a:off x="6414686" y="1480860"/>
              <a:ext cx="200694" cy="200694"/>
            </a:xfrm>
            <a:prstGeom prst="donu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59528" y="1665694"/>
            <a:ext cx="4692302" cy="4030589"/>
            <a:chOff x="3994931" y="1808723"/>
            <a:chExt cx="4692302" cy="4030589"/>
          </a:xfrm>
          <a:solidFill>
            <a:schemeClr val="bg1">
              <a:lumMod val="75000"/>
            </a:schemeClr>
          </a:solidFill>
        </p:grpSpPr>
        <p:sp>
          <p:nvSpPr>
            <p:cNvPr id="30" name="Block Arc 29"/>
            <p:cNvSpPr/>
            <p:nvPr/>
          </p:nvSpPr>
          <p:spPr>
            <a:xfrm rot="10800000">
              <a:off x="5666411" y="1808723"/>
              <a:ext cx="849508" cy="849509"/>
            </a:xfrm>
            <a:prstGeom prst="blockArc">
              <a:avLst>
                <a:gd name="adj1" fmla="val 10728016"/>
                <a:gd name="adj2" fmla="val 25462"/>
                <a:gd name="adj3" fmla="val 148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12146" y="2610438"/>
              <a:ext cx="133781" cy="3344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12816" y="2926315"/>
              <a:ext cx="2219081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85617" y="3281120"/>
              <a:ext cx="3746280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85617" y="3635924"/>
              <a:ext cx="3077301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54595" y="3990729"/>
              <a:ext cx="2408323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54595" y="4345533"/>
              <a:ext cx="1739344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088914" y="4700337"/>
              <a:ext cx="805025" cy="133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022024" y="4700337"/>
              <a:ext cx="133781" cy="6588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Freeform 32"/>
            <p:cNvSpPr/>
            <p:nvPr/>
          </p:nvSpPr>
          <p:spPr>
            <a:xfrm>
              <a:off x="8129649" y="2788110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-1" fmla="*/ 0 w 550107"/>
                <a:gd name="connsiteY0-2" fmla="*/ 114911 h 740811"/>
                <a:gd name="connsiteX1-3" fmla="*/ 7335 w 550107"/>
                <a:gd name="connsiteY1-4" fmla="*/ 0 h 740811"/>
                <a:gd name="connsiteX2-5" fmla="*/ 550107 w 550107"/>
                <a:gd name="connsiteY2-6" fmla="*/ 369183 h 740811"/>
                <a:gd name="connsiteX3-7" fmla="*/ 7335 w 550107"/>
                <a:gd name="connsiteY3-8" fmla="*/ 740811 h 740811"/>
                <a:gd name="connsiteX4-9" fmla="*/ 7335 w 550107"/>
                <a:gd name="connsiteY4-10" fmla="*/ 625900 h 740811"/>
                <a:gd name="connsiteX5-11" fmla="*/ 398522 w 550107"/>
                <a:gd name="connsiteY5-12" fmla="*/ 386297 h 740811"/>
                <a:gd name="connsiteX6-13" fmla="*/ 0 w 550107"/>
                <a:gd name="connsiteY6-14" fmla="*/ 114911 h 740811"/>
                <a:gd name="connsiteX0-15" fmla="*/ 0 w 535438"/>
                <a:gd name="connsiteY0-16" fmla="*/ 114911 h 740811"/>
                <a:gd name="connsiteX1-17" fmla="*/ 7335 w 535438"/>
                <a:gd name="connsiteY1-18" fmla="*/ 0 h 740811"/>
                <a:gd name="connsiteX2-19" fmla="*/ 535438 w 535438"/>
                <a:gd name="connsiteY2-20" fmla="*/ 371628 h 740811"/>
                <a:gd name="connsiteX3-21" fmla="*/ 7335 w 535438"/>
                <a:gd name="connsiteY3-22" fmla="*/ 740811 h 740811"/>
                <a:gd name="connsiteX4-23" fmla="*/ 7335 w 535438"/>
                <a:gd name="connsiteY4-24" fmla="*/ 625900 h 740811"/>
                <a:gd name="connsiteX5-25" fmla="*/ 398522 w 535438"/>
                <a:gd name="connsiteY5-26" fmla="*/ 386297 h 740811"/>
                <a:gd name="connsiteX6-27" fmla="*/ 0 w 535438"/>
                <a:gd name="connsiteY6-28" fmla="*/ 114911 h 740811"/>
                <a:gd name="connsiteX0-29" fmla="*/ 0 w 535438"/>
                <a:gd name="connsiteY0-30" fmla="*/ 114911 h 740811"/>
                <a:gd name="connsiteX1-31" fmla="*/ 7335 w 535438"/>
                <a:gd name="connsiteY1-32" fmla="*/ 0 h 740811"/>
                <a:gd name="connsiteX2-33" fmla="*/ 535438 w 535438"/>
                <a:gd name="connsiteY2-34" fmla="*/ 361848 h 740811"/>
                <a:gd name="connsiteX3-35" fmla="*/ 7335 w 535438"/>
                <a:gd name="connsiteY3-36" fmla="*/ 740811 h 740811"/>
                <a:gd name="connsiteX4-37" fmla="*/ 7335 w 535438"/>
                <a:gd name="connsiteY4-38" fmla="*/ 625900 h 740811"/>
                <a:gd name="connsiteX5-39" fmla="*/ 398522 w 535438"/>
                <a:gd name="connsiteY5-40" fmla="*/ 386297 h 740811"/>
                <a:gd name="connsiteX6-41" fmla="*/ 0 w 535438"/>
                <a:gd name="connsiteY6-42" fmla="*/ 114911 h 740811"/>
                <a:gd name="connsiteX0-43" fmla="*/ 0 w 547662"/>
                <a:gd name="connsiteY0-44" fmla="*/ 114911 h 740811"/>
                <a:gd name="connsiteX1-45" fmla="*/ 7335 w 547662"/>
                <a:gd name="connsiteY1-46" fmla="*/ 0 h 740811"/>
                <a:gd name="connsiteX2-47" fmla="*/ 547662 w 547662"/>
                <a:gd name="connsiteY2-48" fmla="*/ 369183 h 740811"/>
                <a:gd name="connsiteX3-49" fmla="*/ 7335 w 547662"/>
                <a:gd name="connsiteY3-50" fmla="*/ 740811 h 740811"/>
                <a:gd name="connsiteX4-51" fmla="*/ 7335 w 547662"/>
                <a:gd name="connsiteY4-52" fmla="*/ 625900 h 740811"/>
                <a:gd name="connsiteX5-53" fmla="*/ 398522 w 547662"/>
                <a:gd name="connsiteY5-54" fmla="*/ 386297 h 740811"/>
                <a:gd name="connsiteX6-55" fmla="*/ 0 w 547662"/>
                <a:gd name="connsiteY6-56" fmla="*/ 114911 h 740811"/>
                <a:gd name="connsiteX0-57" fmla="*/ 0 w 547662"/>
                <a:gd name="connsiteY0-58" fmla="*/ 114911 h 740811"/>
                <a:gd name="connsiteX1-59" fmla="*/ 7335 w 547662"/>
                <a:gd name="connsiteY1-60" fmla="*/ 0 h 740811"/>
                <a:gd name="connsiteX2-61" fmla="*/ 547662 w 547662"/>
                <a:gd name="connsiteY2-62" fmla="*/ 369183 h 740811"/>
                <a:gd name="connsiteX3-63" fmla="*/ 7335 w 547662"/>
                <a:gd name="connsiteY3-64" fmla="*/ 740811 h 740811"/>
                <a:gd name="connsiteX4-65" fmla="*/ 7335 w 547662"/>
                <a:gd name="connsiteY4-66" fmla="*/ 625900 h 740811"/>
                <a:gd name="connsiteX5-67" fmla="*/ 400967 w 547662"/>
                <a:gd name="connsiteY5-68" fmla="*/ 364292 h 740811"/>
                <a:gd name="connsiteX6-69" fmla="*/ 0 w 547662"/>
                <a:gd name="connsiteY6-70" fmla="*/ 114911 h 740811"/>
                <a:gd name="connsiteX0-71" fmla="*/ 2445 w 550107"/>
                <a:gd name="connsiteY0-72" fmla="*/ 117356 h 743256"/>
                <a:gd name="connsiteX1-73" fmla="*/ 0 w 550107"/>
                <a:gd name="connsiteY1-74" fmla="*/ 0 h 743256"/>
                <a:gd name="connsiteX2-75" fmla="*/ 550107 w 550107"/>
                <a:gd name="connsiteY2-76" fmla="*/ 371628 h 743256"/>
                <a:gd name="connsiteX3-77" fmla="*/ 9780 w 550107"/>
                <a:gd name="connsiteY3-78" fmla="*/ 743256 h 743256"/>
                <a:gd name="connsiteX4-79" fmla="*/ 9780 w 550107"/>
                <a:gd name="connsiteY4-80" fmla="*/ 628345 h 743256"/>
                <a:gd name="connsiteX5-81" fmla="*/ 403412 w 550107"/>
                <a:gd name="connsiteY5-82" fmla="*/ 366737 h 743256"/>
                <a:gd name="connsiteX6-83" fmla="*/ 2445 w 550107"/>
                <a:gd name="connsiteY6-84" fmla="*/ 117356 h 743256"/>
                <a:gd name="connsiteX0-85" fmla="*/ 2445 w 550107"/>
                <a:gd name="connsiteY0-86" fmla="*/ 129580 h 743256"/>
                <a:gd name="connsiteX1-87" fmla="*/ 0 w 550107"/>
                <a:gd name="connsiteY1-88" fmla="*/ 0 h 743256"/>
                <a:gd name="connsiteX2-89" fmla="*/ 550107 w 550107"/>
                <a:gd name="connsiteY2-90" fmla="*/ 371628 h 743256"/>
                <a:gd name="connsiteX3-91" fmla="*/ 9780 w 550107"/>
                <a:gd name="connsiteY3-92" fmla="*/ 743256 h 743256"/>
                <a:gd name="connsiteX4-93" fmla="*/ 9780 w 550107"/>
                <a:gd name="connsiteY4-94" fmla="*/ 628345 h 743256"/>
                <a:gd name="connsiteX5-95" fmla="*/ 403412 w 550107"/>
                <a:gd name="connsiteY5-96" fmla="*/ 366737 h 743256"/>
                <a:gd name="connsiteX6-97" fmla="*/ 2445 w 550107"/>
                <a:gd name="connsiteY6-98" fmla="*/ 129580 h 743256"/>
                <a:gd name="connsiteX0-99" fmla="*/ 4889 w 552551"/>
                <a:gd name="connsiteY0-100" fmla="*/ 146694 h 760370"/>
                <a:gd name="connsiteX1-101" fmla="*/ 0 w 552551"/>
                <a:gd name="connsiteY1-102" fmla="*/ 0 h 760370"/>
                <a:gd name="connsiteX2-103" fmla="*/ 552551 w 552551"/>
                <a:gd name="connsiteY2-104" fmla="*/ 388742 h 760370"/>
                <a:gd name="connsiteX3-105" fmla="*/ 12224 w 552551"/>
                <a:gd name="connsiteY3-106" fmla="*/ 760370 h 760370"/>
                <a:gd name="connsiteX4-107" fmla="*/ 12224 w 552551"/>
                <a:gd name="connsiteY4-108" fmla="*/ 645459 h 760370"/>
                <a:gd name="connsiteX5-109" fmla="*/ 405856 w 552551"/>
                <a:gd name="connsiteY5-110" fmla="*/ 383851 h 760370"/>
                <a:gd name="connsiteX6-111" fmla="*/ 4889 w 552551"/>
                <a:gd name="connsiteY6-112" fmla="*/ 146694 h 760370"/>
                <a:gd name="connsiteX0-113" fmla="*/ 4889 w 552551"/>
                <a:gd name="connsiteY0-114" fmla="*/ 156219 h 769895"/>
                <a:gd name="connsiteX1-115" fmla="*/ 0 w 552551"/>
                <a:gd name="connsiteY1-116" fmla="*/ 0 h 769895"/>
                <a:gd name="connsiteX2-117" fmla="*/ 552551 w 552551"/>
                <a:gd name="connsiteY2-118" fmla="*/ 398267 h 769895"/>
                <a:gd name="connsiteX3-119" fmla="*/ 12224 w 552551"/>
                <a:gd name="connsiteY3-120" fmla="*/ 769895 h 769895"/>
                <a:gd name="connsiteX4-121" fmla="*/ 12224 w 552551"/>
                <a:gd name="connsiteY4-122" fmla="*/ 654984 h 769895"/>
                <a:gd name="connsiteX5-123" fmla="*/ 405856 w 552551"/>
                <a:gd name="connsiteY5-124" fmla="*/ 393376 h 769895"/>
                <a:gd name="connsiteX6-125" fmla="*/ 4889 w 552551"/>
                <a:gd name="connsiteY6-126" fmla="*/ 156219 h 769895"/>
                <a:gd name="connsiteX0-127" fmla="*/ 4889 w 552551"/>
                <a:gd name="connsiteY0-128" fmla="*/ 156219 h 769895"/>
                <a:gd name="connsiteX1-129" fmla="*/ 0 w 552551"/>
                <a:gd name="connsiteY1-130" fmla="*/ 0 h 769895"/>
                <a:gd name="connsiteX2-131" fmla="*/ 552551 w 552551"/>
                <a:gd name="connsiteY2-132" fmla="*/ 398267 h 769895"/>
                <a:gd name="connsiteX3-133" fmla="*/ 12224 w 552551"/>
                <a:gd name="connsiteY3-134" fmla="*/ 769895 h 769895"/>
                <a:gd name="connsiteX4-135" fmla="*/ 12224 w 552551"/>
                <a:gd name="connsiteY4-136" fmla="*/ 669272 h 769895"/>
                <a:gd name="connsiteX5-137" fmla="*/ 405856 w 552551"/>
                <a:gd name="connsiteY5-138" fmla="*/ 393376 h 769895"/>
                <a:gd name="connsiteX6-139" fmla="*/ 4889 w 552551"/>
                <a:gd name="connsiteY6-140" fmla="*/ 156219 h 769895"/>
                <a:gd name="connsiteX0-141" fmla="*/ 4889 w 552551"/>
                <a:gd name="connsiteY0-142" fmla="*/ 156219 h 819902"/>
                <a:gd name="connsiteX1-143" fmla="*/ 0 w 552551"/>
                <a:gd name="connsiteY1-144" fmla="*/ 0 h 819902"/>
                <a:gd name="connsiteX2-145" fmla="*/ 552551 w 552551"/>
                <a:gd name="connsiteY2-146" fmla="*/ 398267 h 819902"/>
                <a:gd name="connsiteX3-147" fmla="*/ 9843 w 552551"/>
                <a:gd name="connsiteY3-148" fmla="*/ 819902 h 819902"/>
                <a:gd name="connsiteX4-149" fmla="*/ 12224 w 552551"/>
                <a:gd name="connsiteY4-150" fmla="*/ 669272 h 819902"/>
                <a:gd name="connsiteX5-151" fmla="*/ 405856 w 552551"/>
                <a:gd name="connsiteY5-152" fmla="*/ 393376 h 819902"/>
                <a:gd name="connsiteX6-153" fmla="*/ 4889 w 552551"/>
                <a:gd name="connsiteY6-154" fmla="*/ 156219 h 819902"/>
                <a:gd name="connsiteX0-155" fmla="*/ 4889 w 552551"/>
                <a:gd name="connsiteY0-156" fmla="*/ 156219 h 819902"/>
                <a:gd name="connsiteX1-157" fmla="*/ 0 w 552551"/>
                <a:gd name="connsiteY1-158" fmla="*/ 0 h 819902"/>
                <a:gd name="connsiteX2-159" fmla="*/ 552551 w 552551"/>
                <a:gd name="connsiteY2-160" fmla="*/ 398267 h 819902"/>
                <a:gd name="connsiteX3-161" fmla="*/ 9843 w 552551"/>
                <a:gd name="connsiteY3-162" fmla="*/ 819902 h 819902"/>
                <a:gd name="connsiteX4-163" fmla="*/ 9843 w 552551"/>
                <a:gd name="connsiteY4-164" fmla="*/ 674035 h 819902"/>
                <a:gd name="connsiteX5-165" fmla="*/ 405856 w 552551"/>
                <a:gd name="connsiteY5-166" fmla="*/ 393376 h 819902"/>
                <a:gd name="connsiteX6-167" fmla="*/ 4889 w 552551"/>
                <a:gd name="connsiteY6-168" fmla="*/ 156219 h 819902"/>
                <a:gd name="connsiteX0-169" fmla="*/ 4889 w 600176"/>
                <a:gd name="connsiteY0-170" fmla="*/ 156219 h 819902"/>
                <a:gd name="connsiteX1-171" fmla="*/ 0 w 600176"/>
                <a:gd name="connsiteY1-172" fmla="*/ 0 h 819902"/>
                <a:gd name="connsiteX2-173" fmla="*/ 600176 w 600176"/>
                <a:gd name="connsiteY2-174" fmla="*/ 405411 h 819902"/>
                <a:gd name="connsiteX3-175" fmla="*/ 9843 w 600176"/>
                <a:gd name="connsiteY3-176" fmla="*/ 819902 h 819902"/>
                <a:gd name="connsiteX4-177" fmla="*/ 9843 w 600176"/>
                <a:gd name="connsiteY4-178" fmla="*/ 674035 h 819902"/>
                <a:gd name="connsiteX5-179" fmla="*/ 405856 w 600176"/>
                <a:gd name="connsiteY5-180" fmla="*/ 393376 h 819902"/>
                <a:gd name="connsiteX6-181" fmla="*/ 4889 w 600176"/>
                <a:gd name="connsiteY6-182" fmla="*/ 156219 h 819902"/>
                <a:gd name="connsiteX0-183" fmla="*/ 4889 w 600176"/>
                <a:gd name="connsiteY0-184" fmla="*/ 156219 h 819902"/>
                <a:gd name="connsiteX1-185" fmla="*/ 0 w 600176"/>
                <a:gd name="connsiteY1-186" fmla="*/ 0 h 819902"/>
                <a:gd name="connsiteX2-187" fmla="*/ 600176 w 600176"/>
                <a:gd name="connsiteY2-188" fmla="*/ 405411 h 819902"/>
                <a:gd name="connsiteX3-189" fmla="*/ 9843 w 600176"/>
                <a:gd name="connsiteY3-190" fmla="*/ 819902 h 819902"/>
                <a:gd name="connsiteX4-191" fmla="*/ 9843 w 600176"/>
                <a:gd name="connsiteY4-192" fmla="*/ 674035 h 819902"/>
                <a:gd name="connsiteX5-193" fmla="*/ 391569 w 600176"/>
                <a:gd name="connsiteY5-194" fmla="*/ 405282 h 819902"/>
                <a:gd name="connsiteX6-195" fmla="*/ 4889 w 600176"/>
                <a:gd name="connsiteY6-196" fmla="*/ 156219 h 819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Freeform 35"/>
            <p:cNvSpPr/>
            <p:nvPr/>
          </p:nvSpPr>
          <p:spPr>
            <a:xfrm rot="10800000">
              <a:off x="3994931" y="3158644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-1" fmla="*/ 0 w 550107"/>
                <a:gd name="connsiteY0-2" fmla="*/ 114911 h 740811"/>
                <a:gd name="connsiteX1-3" fmla="*/ 7335 w 550107"/>
                <a:gd name="connsiteY1-4" fmla="*/ 0 h 740811"/>
                <a:gd name="connsiteX2-5" fmla="*/ 550107 w 550107"/>
                <a:gd name="connsiteY2-6" fmla="*/ 369183 h 740811"/>
                <a:gd name="connsiteX3-7" fmla="*/ 7335 w 550107"/>
                <a:gd name="connsiteY3-8" fmla="*/ 740811 h 740811"/>
                <a:gd name="connsiteX4-9" fmla="*/ 7335 w 550107"/>
                <a:gd name="connsiteY4-10" fmla="*/ 625900 h 740811"/>
                <a:gd name="connsiteX5-11" fmla="*/ 398522 w 550107"/>
                <a:gd name="connsiteY5-12" fmla="*/ 386297 h 740811"/>
                <a:gd name="connsiteX6-13" fmla="*/ 0 w 550107"/>
                <a:gd name="connsiteY6-14" fmla="*/ 114911 h 740811"/>
                <a:gd name="connsiteX0-15" fmla="*/ 0 w 535438"/>
                <a:gd name="connsiteY0-16" fmla="*/ 114911 h 740811"/>
                <a:gd name="connsiteX1-17" fmla="*/ 7335 w 535438"/>
                <a:gd name="connsiteY1-18" fmla="*/ 0 h 740811"/>
                <a:gd name="connsiteX2-19" fmla="*/ 535438 w 535438"/>
                <a:gd name="connsiteY2-20" fmla="*/ 371628 h 740811"/>
                <a:gd name="connsiteX3-21" fmla="*/ 7335 w 535438"/>
                <a:gd name="connsiteY3-22" fmla="*/ 740811 h 740811"/>
                <a:gd name="connsiteX4-23" fmla="*/ 7335 w 535438"/>
                <a:gd name="connsiteY4-24" fmla="*/ 625900 h 740811"/>
                <a:gd name="connsiteX5-25" fmla="*/ 398522 w 535438"/>
                <a:gd name="connsiteY5-26" fmla="*/ 386297 h 740811"/>
                <a:gd name="connsiteX6-27" fmla="*/ 0 w 535438"/>
                <a:gd name="connsiteY6-28" fmla="*/ 114911 h 740811"/>
                <a:gd name="connsiteX0-29" fmla="*/ 0 w 535438"/>
                <a:gd name="connsiteY0-30" fmla="*/ 114911 h 740811"/>
                <a:gd name="connsiteX1-31" fmla="*/ 7335 w 535438"/>
                <a:gd name="connsiteY1-32" fmla="*/ 0 h 740811"/>
                <a:gd name="connsiteX2-33" fmla="*/ 535438 w 535438"/>
                <a:gd name="connsiteY2-34" fmla="*/ 361848 h 740811"/>
                <a:gd name="connsiteX3-35" fmla="*/ 7335 w 535438"/>
                <a:gd name="connsiteY3-36" fmla="*/ 740811 h 740811"/>
                <a:gd name="connsiteX4-37" fmla="*/ 7335 w 535438"/>
                <a:gd name="connsiteY4-38" fmla="*/ 625900 h 740811"/>
                <a:gd name="connsiteX5-39" fmla="*/ 398522 w 535438"/>
                <a:gd name="connsiteY5-40" fmla="*/ 386297 h 740811"/>
                <a:gd name="connsiteX6-41" fmla="*/ 0 w 535438"/>
                <a:gd name="connsiteY6-42" fmla="*/ 114911 h 740811"/>
                <a:gd name="connsiteX0-43" fmla="*/ 0 w 547662"/>
                <a:gd name="connsiteY0-44" fmla="*/ 114911 h 740811"/>
                <a:gd name="connsiteX1-45" fmla="*/ 7335 w 547662"/>
                <a:gd name="connsiteY1-46" fmla="*/ 0 h 740811"/>
                <a:gd name="connsiteX2-47" fmla="*/ 547662 w 547662"/>
                <a:gd name="connsiteY2-48" fmla="*/ 369183 h 740811"/>
                <a:gd name="connsiteX3-49" fmla="*/ 7335 w 547662"/>
                <a:gd name="connsiteY3-50" fmla="*/ 740811 h 740811"/>
                <a:gd name="connsiteX4-51" fmla="*/ 7335 w 547662"/>
                <a:gd name="connsiteY4-52" fmla="*/ 625900 h 740811"/>
                <a:gd name="connsiteX5-53" fmla="*/ 398522 w 547662"/>
                <a:gd name="connsiteY5-54" fmla="*/ 386297 h 740811"/>
                <a:gd name="connsiteX6-55" fmla="*/ 0 w 547662"/>
                <a:gd name="connsiteY6-56" fmla="*/ 114911 h 740811"/>
                <a:gd name="connsiteX0-57" fmla="*/ 0 w 547662"/>
                <a:gd name="connsiteY0-58" fmla="*/ 114911 h 740811"/>
                <a:gd name="connsiteX1-59" fmla="*/ 7335 w 547662"/>
                <a:gd name="connsiteY1-60" fmla="*/ 0 h 740811"/>
                <a:gd name="connsiteX2-61" fmla="*/ 547662 w 547662"/>
                <a:gd name="connsiteY2-62" fmla="*/ 369183 h 740811"/>
                <a:gd name="connsiteX3-63" fmla="*/ 7335 w 547662"/>
                <a:gd name="connsiteY3-64" fmla="*/ 740811 h 740811"/>
                <a:gd name="connsiteX4-65" fmla="*/ 7335 w 547662"/>
                <a:gd name="connsiteY4-66" fmla="*/ 625900 h 740811"/>
                <a:gd name="connsiteX5-67" fmla="*/ 400967 w 547662"/>
                <a:gd name="connsiteY5-68" fmla="*/ 364292 h 740811"/>
                <a:gd name="connsiteX6-69" fmla="*/ 0 w 547662"/>
                <a:gd name="connsiteY6-70" fmla="*/ 114911 h 740811"/>
                <a:gd name="connsiteX0-71" fmla="*/ 2445 w 550107"/>
                <a:gd name="connsiteY0-72" fmla="*/ 117356 h 743256"/>
                <a:gd name="connsiteX1-73" fmla="*/ 0 w 550107"/>
                <a:gd name="connsiteY1-74" fmla="*/ 0 h 743256"/>
                <a:gd name="connsiteX2-75" fmla="*/ 550107 w 550107"/>
                <a:gd name="connsiteY2-76" fmla="*/ 371628 h 743256"/>
                <a:gd name="connsiteX3-77" fmla="*/ 9780 w 550107"/>
                <a:gd name="connsiteY3-78" fmla="*/ 743256 h 743256"/>
                <a:gd name="connsiteX4-79" fmla="*/ 9780 w 550107"/>
                <a:gd name="connsiteY4-80" fmla="*/ 628345 h 743256"/>
                <a:gd name="connsiteX5-81" fmla="*/ 403412 w 550107"/>
                <a:gd name="connsiteY5-82" fmla="*/ 366737 h 743256"/>
                <a:gd name="connsiteX6-83" fmla="*/ 2445 w 550107"/>
                <a:gd name="connsiteY6-84" fmla="*/ 117356 h 743256"/>
                <a:gd name="connsiteX0-85" fmla="*/ 2445 w 550107"/>
                <a:gd name="connsiteY0-86" fmla="*/ 129580 h 743256"/>
                <a:gd name="connsiteX1-87" fmla="*/ 0 w 550107"/>
                <a:gd name="connsiteY1-88" fmla="*/ 0 h 743256"/>
                <a:gd name="connsiteX2-89" fmla="*/ 550107 w 550107"/>
                <a:gd name="connsiteY2-90" fmla="*/ 371628 h 743256"/>
                <a:gd name="connsiteX3-91" fmla="*/ 9780 w 550107"/>
                <a:gd name="connsiteY3-92" fmla="*/ 743256 h 743256"/>
                <a:gd name="connsiteX4-93" fmla="*/ 9780 w 550107"/>
                <a:gd name="connsiteY4-94" fmla="*/ 628345 h 743256"/>
                <a:gd name="connsiteX5-95" fmla="*/ 403412 w 550107"/>
                <a:gd name="connsiteY5-96" fmla="*/ 366737 h 743256"/>
                <a:gd name="connsiteX6-97" fmla="*/ 2445 w 550107"/>
                <a:gd name="connsiteY6-98" fmla="*/ 129580 h 743256"/>
                <a:gd name="connsiteX0-99" fmla="*/ 4889 w 552551"/>
                <a:gd name="connsiteY0-100" fmla="*/ 146694 h 760370"/>
                <a:gd name="connsiteX1-101" fmla="*/ 0 w 552551"/>
                <a:gd name="connsiteY1-102" fmla="*/ 0 h 760370"/>
                <a:gd name="connsiteX2-103" fmla="*/ 552551 w 552551"/>
                <a:gd name="connsiteY2-104" fmla="*/ 388742 h 760370"/>
                <a:gd name="connsiteX3-105" fmla="*/ 12224 w 552551"/>
                <a:gd name="connsiteY3-106" fmla="*/ 760370 h 760370"/>
                <a:gd name="connsiteX4-107" fmla="*/ 12224 w 552551"/>
                <a:gd name="connsiteY4-108" fmla="*/ 645459 h 760370"/>
                <a:gd name="connsiteX5-109" fmla="*/ 405856 w 552551"/>
                <a:gd name="connsiteY5-110" fmla="*/ 383851 h 760370"/>
                <a:gd name="connsiteX6-111" fmla="*/ 4889 w 552551"/>
                <a:gd name="connsiteY6-112" fmla="*/ 146694 h 760370"/>
                <a:gd name="connsiteX0-113" fmla="*/ 4889 w 552551"/>
                <a:gd name="connsiteY0-114" fmla="*/ 156219 h 769895"/>
                <a:gd name="connsiteX1-115" fmla="*/ 0 w 552551"/>
                <a:gd name="connsiteY1-116" fmla="*/ 0 h 769895"/>
                <a:gd name="connsiteX2-117" fmla="*/ 552551 w 552551"/>
                <a:gd name="connsiteY2-118" fmla="*/ 398267 h 769895"/>
                <a:gd name="connsiteX3-119" fmla="*/ 12224 w 552551"/>
                <a:gd name="connsiteY3-120" fmla="*/ 769895 h 769895"/>
                <a:gd name="connsiteX4-121" fmla="*/ 12224 w 552551"/>
                <a:gd name="connsiteY4-122" fmla="*/ 654984 h 769895"/>
                <a:gd name="connsiteX5-123" fmla="*/ 405856 w 552551"/>
                <a:gd name="connsiteY5-124" fmla="*/ 393376 h 769895"/>
                <a:gd name="connsiteX6-125" fmla="*/ 4889 w 552551"/>
                <a:gd name="connsiteY6-126" fmla="*/ 156219 h 769895"/>
                <a:gd name="connsiteX0-127" fmla="*/ 4889 w 552551"/>
                <a:gd name="connsiteY0-128" fmla="*/ 156219 h 769895"/>
                <a:gd name="connsiteX1-129" fmla="*/ 0 w 552551"/>
                <a:gd name="connsiteY1-130" fmla="*/ 0 h 769895"/>
                <a:gd name="connsiteX2-131" fmla="*/ 552551 w 552551"/>
                <a:gd name="connsiteY2-132" fmla="*/ 398267 h 769895"/>
                <a:gd name="connsiteX3-133" fmla="*/ 12224 w 552551"/>
                <a:gd name="connsiteY3-134" fmla="*/ 769895 h 769895"/>
                <a:gd name="connsiteX4-135" fmla="*/ 12224 w 552551"/>
                <a:gd name="connsiteY4-136" fmla="*/ 669272 h 769895"/>
                <a:gd name="connsiteX5-137" fmla="*/ 405856 w 552551"/>
                <a:gd name="connsiteY5-138" fmla="*/ 393376 h 769895"/>
                <a:gd name="connsiteX6-139" fmla="*/ 4889 w 552551"/>
                <a:gd name="connsiteY6-140" fmla="*/ 156219 h 769895"/>
                <a:gd name="connsiteX0-141" fmla="*/ 4889 w 552551"/>
                <a:gd name="connsiteY0-142" fmla="*/ 156219 h 819902"/>
                <a:gd name="connsiteX1-143" fmla="*/ 0 w 552551"/>
                <a:gd name="connsiteY1-144" fmla="*/ 0 h 819902"/>
                <a:gd name="connsiteX2-145" fmla="*/ 552551 w 552551"/>
                <a:gd name="connsiteY2-146" fmla="*/ 398267 h 819902"/>
                <a:gd name="connsiteX3-147" fmla="*/ 9843 w 552551"/>
                <a:gd name="connsiteY3-148" fmla="*/ 819902 h 819902"/>
                <a:gd name="connsiteX4-149" fmla="*/ 12224 w 552551"/>
                <a:gd name="connsiteY4-150" fmla="*/ 669272 h 819902"/>
                <a:gd name="connsiteX5-151" fmla="*/ 405856 w 552551"/>
                <a:gd name="connsiteY5-152" fmla="*/ 393376 h 819902"/>
                <a:gd name="connsiteX6-153" fmla="*/ 4889 w 552551"/>
                <a:gd name="connsiteY6-154" fmla="*/ 156219 h 819902"/>
                <a:gd name="connsiteX0-155" fmla="*/ 4889 w 552551"/>
                <a:gd name="connsiteY0-156" fmla="*/ 156219 h 819902"/>
                <a:gd name="connsiteX1-157" fmla="*/ 0 w 552551"/>
                <a:gd name="connsiteY1-158" fmla="*/ 0 h 819902"/>
                <a:gd name="connsiteX2-159" fmla="*/ 552551 w 552551"/>
                <a:gd name="connsiteY2-160" fmla="*/ 398267 h 819902"/>
                <a:gd name="connsiteX3-161" fmla="*/ 9843 w 552551"/>
                <a:gd name="connsiteY3-162" fmla="*/ 819902 h 819902"/>
                <a:gd name="connsiteX4-163" fmla="*/ 9843 w 552551"/>
                <a:gd name="connsiteY4-164" fmla="*/ 674035 h 819902"/>
                <a:gd name="connsiteX5-165" fmla="*/ 405856 w 552551"/>
                <a:gd name="connsiteY5-166" fmla="*/ 393376 h 819902"/>
                <a:gd name="connsiteX6-167" fmla="*/ 4889 w 552551"/>
                <a:gd name="connsiteY6-168" fmla="*/ 156219 h 819902"/>
                <a:gd name="connsiteX0-169" fmla="*/ 4889 w 600176"/>
                <a:gd name="connsiteY0-170" fmla="*/ 156219 h 819902"/>
                <a:gd name="connsiteX1-171" fmla="*/ 0 w 600176"/>
                <a:gd name="connsiteY1-172" fmla="*/ 0 h 819902"/>
                <a:gd name="connsiteX2-173" fmla="*/ 600176 w 600176"/>
                <a:gd name="connsiteY2-174" fmla="*/ 405411 h 819902"/>
                <a:gd name="connsiteX3-175" fmla="*/ 9843 w 600176"/>
                <a:gd name="connsiteY3-176" fmla="*/ 819902 h 819902"/>
                <a:gd name="connsiteX4-177" fmla="*/ 9843 w 600176"/>
                <a:gd name="connsiteY4-178" fmla="*/ 674035 h 819902"/>
                <a:gd name="connsiteX5-179" fmla="*/ 405856 w 600176"/>
                <a:gd name="connsiteY5-180" fmla="*/ 393376 h 819902"/>
                <a:gd name="connsiteX6-181" fmla="*/ 4889 w 600176"/>
                <a:gd name="connsiteY6-182" fmla="*/ 156219 h 819902"/>
                <a:gd name="connsiteX0-183" fmla="*/ 4889 w 600176"/>
                <a:gd name="connsiteY0-184" fmla="*/ 156219 h 819902"/>
                <a:gd name="connsiteX1-185" fmla="*/ 0 w 600176"/>
                <a:gd name="connsiteY1-186" fmla="*/ 0 h 819902"/>
                <a:gd name="connsiteX2-187" fmla="*/ 600176 w 600176"/>
                <a:gd name="connsiteY2-188" fmla="*/ 405411 h 819902"/>
                <a:gd name="connsiteX3-189" fmla="*/ 9843 w 600176"/>
                <a:gd name="connsiteY3-190" fmla="*/ 819902 h 819902"/>
                <a:gd name="connsiteX4-191" fmla="*/ 9843 w 600176"/>
                <a:gd name="connsiteY4-192" fmla="*/ 674035 h 819902"/>
                <a:gd name="connsiteX5-193" fmla="*/ 391569 w 600176"/>
                <a:gd name="connsiteY5-194" fmla="*/ 405282 h 819902"/>
                <a:gd name="connsiteX6-195" fmla="*/ 4889 w 600176"/>
                <a:gd name="connsiteY6-196" fmla="*/ 156219 h 819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Freeform 36"/>
            <p:cNvSpPr/>
            <p:nvPr/>
          </p:nvSpPr>
          <p:spPr>
            <a:xfrm>
              <a:off x="7486607" y="3502048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-1" fmla="*/ 0 w 550107"/>
                <a:gd name="connsiteY0-2" fmla="*/ 114911 h 740811"/>
                <a:gd name="connsiteX1-3" fmla="*/ 7335 w 550107"/>
                <a:gd name="connsiteY1-4" fmla="*/ 0 h 740811"/>
                <a:gd name="connsiteX2-5" fmla="*/ 550107 w 550107"/>
                <a:gd name="connsiteY2-6" fmla="*/ 369183 h 740811"/>
                <a:gd name="connsiteX3-7" fmla="*/ 7335 w 550107"/>
                <a:gd name="connsiteY3-8" fmla="*/ 740811 h 740811"/>
                <a:gd name="connsiteX4-9" fmla="*/ 7335 w 550107"/>
                <a:gd name="connsiteY4-10" fmla="*/ 625900 h 740811"/>
                <a:gd name="connsiteX5-11" fmla="*/ 398522 w 550107"/>
                <a:gd name="connsiteY5-12" fmla="*/ 386297 h 740811"/>
                <a:gd name="connsiteX6-13" fmla="*/ 0 w 550107"/>
                <a:gd name="connsiteY6-14" fmla="*/ 114911 h 740811"/>
                <a:gd name="connsiteX0-15" fmla="*/ 0 w 535438"/>
                <a:gd name="connsiteY0-16" fmla="*/ 114911 h 740811"/>
                <a:gd name="connsiteX1-17" fmla="*/ 7335 w 535438"/>
                <a:gd name="connsiteY1-18" fmla="*/ 0 h 740811"/>
                <a:gd name="connsiteX2-19" fmla="*/ 535438 w 535438"/>
                <a:gd name="connsiteY2-20" fmla="*/ 371628 h 740811"/>
                <a:gd name="connsiteX3-21" fmla="*/ 7335 w 535438"/>
                <a:gd name="connsiteY3-22" fmla="*/ 740811 h 740811"/>
                <a:gd name="connsiteX4-23" fmla="*/ 7335 w 535438"/>
                <a:gd name="connsiteY4-24" fmla="*/ 625900 h 740811"/>
                <a:gd name="connsiteX5-25" fmla="*/ 398522 w 535438"/>
                <a:gd name="connsiteY5-26" fmla="*/ 386297 h 740811"/>
                <a:gd name="connsiteX6-27" fmla="*/ 0 w 535438"/>
                <a:gd name="connsiteY6-28" fmla="*/ 114911 h 740811"/>
                <a:gd name="connsiteX0-29" fmla="*/ 0 w 535438"/>
                <a:gd name="connsiteY0-30" fmla="*/ 114911 h 740811"/>
                <a:gd name="connsiteX1-31" fmla="*/ 7335 w 535438"/>
                <a:gd name="connsiteY1-32" fmla="*/ 0 h 740811"/>
                <a:gd name="connsiteX2-33" fmla="*/ 535438 w 535438"/>
                <a:gd name="connsiteY2-34" fmla="*/ 361848 h 740811"/>
                <a:gd name="connsiteX3-35" fmla="*/ 7335 w 535438"/>
                <a:gd name="connsiteY3-36" fmla="*/ 740811 h 740811"/>
                <a:gd name="connsiteX4-37" fmla="*/ 7335 w 535438"/>
                <a:gd name="connsiteY4-38" fmla="*/ 625900 h 740811"/>
                <a:gd name="connsiteX5-39" fmla="*/ 398522 w 535438"/>
                <a:gd name="connsiteY5-40" fmla="*/ 386297 h 740811"/>
                <a:gd name="connsiteX6-41" fmla="*/ 0 w 535438"/>
                <a:gd name="connsiteY6-42" fmla="*/ 114911 h 740811"/>
                <a:gd name="connsiteX0-43" fmla="*/ 0 w 547662"/>
                <a:gd name="connsiteY0-44" fmla="*/ 114911 h 740811"/>
                <a:gd name="connsiteX1-45" fmla="*/ 7335 w 547662"/>
                <a:gd name="connsiteY1-46" fmla="*/ 0 h 740811"/>
                <a:gd name="connsiteX2-47" fmla="*/ 547662 w 547662"/>
                <a:gd name="connsiteY2-48" fmla="*/ 369183 h 740811"/>
                <a:gd name="connsiteX3-49" fmla="*/ 7335 w 547662"/>
                <a:gd name="connsiteY3-50" fmla="*/ 740811 h 740811"/>
                <a:gd name="connsiteX4-51" fmla="*/ 7335 w 547662"/>
                <a:gd name="connsiteY4-52" fmla="*/ 625900 h 740811"/>
                <a:gd name="connsiteX5-53" fmla="*/ 398522 w 547662"/>
                <a:gd name="connsiteY5-54" fmla="*/ 386297 h 740811"/>
                <a:gd name="connsiteX6-55" fmla="*/ 0 w 547662"/>
                <a:gd name="connsiteY6-56" fmla="*/ 114911 h 740811"/>
                <a:gd name="connsiteX0-57" fmla="*/ 0 w 547662"/>
                <a:gd name="connsiteY0-58" fmla="*/ 114911 h 740811"/>
                <a:gd name="connsiteX1-59" fmla="*/ 7335 w 547662"/>
                <a:gd name="connsiteY1-60" fmla="*/ 0 h 740811"/>
                <a:gd name="connsiteX2-61" fmla="*/ 547662 w 547662"/>
                <a:gd name="connsiteY2-62" fmla="*/ 369183 h 740811"/>
                <a:gd name="connsiteX3-63" fmla="*/ 7335 w 547662"/>
                <a:gd name="connsiteY3-64" fmla="*/ 740811 h 740811"/>
                <a:gd name="connsiteX4-65" fmla="*/ 7335 w 547662"/>
                <a:gd name="connsiteY4-66" fmla="*/ 625900 h 740811"/>
                <a:gd name="connsiteX5-67" fmla="*/ 400967 w 547662"/>
                <a:gd name="connsiteY5-68" fmla="*/ 364292 h 740811"/>
                <a:gd name="connsiteX6-69" fmla="*/ 0 w 547662"/>
                <a:gd name="connsiteY6-70" fmla="*/ 114911 h 740811"/>
                <a:gd name="connsiteX0-71" fmla="*/ 2445 w 550107"/>
                <a:gd name="connsiteY0-72" fmla="*/ 117356 h 743256"/>
                <a:gd name="connsiteX1-73" fmla="*/ 0 w 550107"/>
                <a:gd name="connsiteY1-74" fmla="*/ 0 h 743256"/>
                <a:gd name="connsiteX2-75" fmla="*/ 550107 w 550107"/>
                <a:gd name="connsiteY2-76" fmla="*/ 371628 h 743256"/>
                <a:gd name="connsiteX3-77" fmla="*/ 9780 w 550107"/>
                <a:gd name="connsiteY3-78" fmla="*/ 743256 h 743256"/>
                <a:gd name="connsiteX4-79" fmla="*/ 9780 w 550107"/>
                <a:gd name="connsiteY4-80" fmla="*/ 628345 h 743256"/>
                <a:gd name="connsiteX5-81" fmla="*/ 403412 w 550107"/>
                <a:gd name="connsiteY5-82" fmla="*/ 366737 h 743256"/>
                <a:gd name="connsiteX6-83" fmla="*/ 2445 w 550107"/>
                <a:gd name="connsiteY6-84" fmla="*/ 117356 h 743256"/>
                <a:gd name="connsiteX0-85" fmla="*/ 2445 w 550107"/>
                <a:gd name="connsiteY0-86" fmla="*/ 129580 h 743256"/>
                <a:gd name="connsiteX1-87" fmla="*/ 0 w 550107"/>
                <a:gd name="connsiteY1-88" fmla="*/ 0 h 743256"/>
                <a:gd name="connsiteX2-89" fmla="*/ 550107 w 550107"/>
                <a:gd name="connsiteY2-90" fmla="*/ 371628 h 743256"/>
                <a:gd name="connsiteX3-91" fmla="*/ 9780 w 550107"/>
                <a:gd name="connsiteY3-92" fmla="*/ 743256 h 743256"/>
                <a:gd name="connsiteX4-93" fmla="*/ 9780 w 550107"/>
                <a:gd name="connsiteY4-94" fmla="*/ 628345 h 743256"/>
                <a:gd name="connsiteX5-95" fmla="*/ 403412 w 550107"/>
                <a:gd name="connsiteY5-96" fmla="*/ 366737 h 743256"/>
                <a:gd name="connsiteX6-97" fmla="*/ 2445 w 550107"/>
                <a:gd name="connsiteY6-98" fmla="*/ 129580 h 743256"/>
                <a:gd name="connsiteX0-99" fmla="*/ 4889 w 552551"/>
                <a:gd name="connsiteY0-100" fmla="*/ 146694 h 760370"/>
                <a:gd name="connsiteX1-101" fmla="*/ 0 w 552551"/>
                <a:gd name="connsiteY1-102" fmla="*/ 0 h 760370"/>
                <a:gd name="connsiteX2-103" fmla="*/ 552551 w 552551"/>
                <a:gd name="connsiteY2-104" fmla="*/ 388742 h 760370"/>
                <a:gd name="connsiteX3-105" fmla="*/ 12224 w 552551"/>
                <a:gd name="connsiteY3-106" fmla="*/ 760370 h 760370"/>
                <a:gd name="connsiteX4-107" fmla="*/ 12224 w 552551"/>
                <a:gd name="connsiteY4-108" fmla="*/ 645459 h 760370"/>
                <a:gd name="connsiteX5-109" fmla="*/ 405856 w 552551"/>
                <a:gd name="connsiteY5-110" fmla="*/ 383851 h 760370"/>
                <a:gd name="connsiteX6-111" fmla="*/ 4889 w 552551"/>
                <a:gd name="connsiteY6-112" fmla="*/ 146694 h 760370"/>
                <a:gd name="connsiteX0-113" fmla="*/ 4889 w 552551"/>
                <a:gd name="connsiteY0-114" fmla="*/ 156219 h 769895"/>
                <a:gd name="connsiteX1-115" fmla="*/ 0 w 552551"/>
                <a:gd name="connsiteY1-116" fmla="*/ 0 h 769895"/>
                <a:gd name="connsiteX2-117" fmla="*/ 552551 w 552551"/>
                <a:gd name="connsiteY2-118" fmla="*/ 398267 h 769895"/>
                <a:gd name="connsiteX3-119" fmla="*/ 12224 w 552551"/>
                <a:gd name="connsiteY3-120" fmla="*/ 769895 h 769895"/>
                <a:gd name="connsiteX4-121" fmla="*/ 12224 w 552551"/>
                <a:gd name="connsiteY4-122" fmla="*/ 654984 h 769895"/>
                <a:gd name="connsiteX5-123" fmla="*/ 405856 w 552551"/>
                <a:gd name="connsiteY5-124" fmla="*/ 393376 h 769895"/>
                <a:gd name="connsiteX6-125" fmla="*/ 4889 w 552551"/>
                <a:gd name="connsiteY6-126" fmla="*/ 156219 h 769895"/>
                <a:gd name="connsiteX0-127" fmla="*/ 4889 w 552551"/>
                <a:gd name="connsiteY0-128" fmla="*/ 156219 h 769895"/>
                <a:gd name="connsiteX1-129" fmla="*/ 0 w 552551"/>
                <a:gd name="connsiteY1-130" fmla="*/ 0 h 769895"/>
                <a:gd name="connsiteX2-131" fmla="*/ 552551 w 552551"/>
                <a:gd name="connsiteY2-132" fmla="*/ 398267 h 769895"/>
                <a:gd name="connsiteX3-133" fmla="*/ 12224 w 552551"/>
                <a:gd name="connsiteY3-134" fmla="*/ 769895 h 769895"/>
                <a:gd name="connsiteX4-135" fmla="*/ 12224 w 552551"/>
                <a:gd name="connsiteY4-136" fmla="*/ 669272 h 769895"/>
                <a:gd name="connsiteX5-137" fmla="*/ 405856 w 552551"/>
                <a:gd name="connsiteY5-138" fmla="*/ 393376 h 769895"/>
                <a:gd name="connsiteX6-139" fmla="*/ 4889 w 552551"/>
                <a:gd name="connsiteY6-140" fmla="*/ 156219 h 769895"/>
                <a:gd name="connsiteX0-141" fmla="*/ 4889 w 552551"/>
                <a:gd name="connsiteY0-142" fmla="*/ 156219 h 819902"/>
                <a:gd name="connsiteX1-143" fmla="*/ 0 w 552551"/>
                <a:gd name="connsiteY1-144" fmla="*/ 0 h 819902"/>
                <a:gd name="connsiteX2-145" fmla="*/ 552551 w 552551"/>
                <a:gd name="connsiteY2-146" fmla="*/ 398267 h 819902"/>
                <a:gd name="connsiteX3-147" fmla="*/ 9843 w 552551"/>
                <a:gd name="connsiteY3-148" fmla="*/ 819902 h 819902"/>
                <a:gd name="connsiteX4-149" fmla="*/ 12224 w 552551"/>
                <a:gd name="connsiteY4-150" fmla="*/ 669272 h 819902"/>
                <a:gd name="connsiteX5-151" fmla="*/ 405856 w 552551"/>
                <a:gd name="connsiteY5-152" fmla="*/ 393376 h 819902"/>
                <a:gd name="connsiteX6-153" fmla="*/ 4889 w 552551"/>
                <a:gd name="connsiteY6-154" fmla="*/ 156219 h 819902"/>
                <a:gd name="connsiteX0-155" fmla="*/ 4889 w 552551"/>
                <a:gd name="connsiteY0-156" fmla="*/ 156219 h 819902"/>
                <a:gd name="connsiteX1-157" fmla="*/ 0 w 552551"/>
                <a:gd name="connsiteY1-158" fmla="*/ 0 h 819902"/>
                <a:gd name="connsiteX2-159" fmla="*/ 552551 w 552551"/>
                <a:gd name="connsiteY2-160" fmla="*/ 398267 h 819902"/>
                <a:gd name="connsiteX3-161" fmla="*/ 9843 w 552551"/>
                <a:gd name="connsiteY3-162" fmla="*/ 819902 h 819902"/>
                <a:gd name="connsiteX4-163" fmla="*/ 9843 w 552551"/>
                <a:gd name="connsiteY4-164" fmla="*/ 674035 h 819902"/>
                <a:gd name="connsiteX5-165" fmla="*/ 405856 w 552551"/>
                <a:gd name="connsiteY5-166" fmla="*/ 393376 h 819902"/>
                <a:gd name="connsiteX6-167" fmla="*/ 4889 w 552551"/>
                <a:gd name="connsiteY6-168" fmla="*/ 156219 h 819902"/>
                <a:gd name="connsiteX0-169" fmla="*/ 4889 w 600176"/>
                <a:gd name="connsiteY0-170" fmla="*/ 156219 h 819902"/>
                <a:gd name="connsiteX1-171" fmla="*/ 0 w 600176"/>
                <a:gd name="connsiteY1-172" fmla="*/ 0 h 819902"/>
                <a:gd name="connsiteX2-173" fmla="*/ 600176 w 600176"/>
                <a:gd name="connsiteY2-174" fmla="*/ 405411 h 819902"/>
                <a:gd name="connsiteX3-175" fmla="*/ 9843 w 600176"/>
                <a:gd name="connsiteY3-176" fmla="*/ 819902 h 819902"/>
                <a:gd name="connsiteX4-177" fmla="*/ 9843 w 600176"/>
                <a:gd name="connsiteY4-178" fmla="*/ 674035 h 819902"/>
                <a:gd name="connsiteX5-179" fmla="*/ 405856 w 600176"/>
                <a:gd name="connsiteY5-180" fmla="*/ 393376 h 819902"/>
                <a:gd name="connsiteX6-181" fmla="*/ 4889 w 600176"/>
                <a:gd name="connsiteY6-182" fmla="*/ 156219 h 819902"/>
                <a:gd name="connsiteX0-183" fmla="*/ 4889 w 600176"/>
                <a:gd name="connsiteY0-184" fmla="*/ 156219 h 819902"/>
                <a:gd name="connsiteX1-185" fmla="*/ 0 w 600176"/>
                <a:gd name="connsiteY1-186" fmla="*/ 0 h 819902"/>
                <a:gd name="connsiteX2-187" fmla="*/ 600176 w 600176"/>
                <a:gd name="connsiteY2-188" fmla="*/ 405411 h 819902"/>
                <a:gd name="connsiteX3-189" fmla="*/ 9843 w 600176"/>
                <a:gd name="connsiteY3-190" fmla="*/ 819902 h 819902"/>
                <a:gd name="connsiteX4-191" fmla="*/ 9843 w 600176"/>
                <a:gd name="connsiteY4-192" fmla="*/ 674035 h 819902"/>
                <a:gd name="connsiteX5-193" fmla="*/ 391569 w 600176"/>
                <a:gd name="connsiteY5-194" fmla="*/ 405282 h 819902"/>
                <a:gd name="connsiteX6-195" fmla="*/ 4889 w 600176"/>
                <a:gd name="connsiteY6-196" fmla="*/ 156219 h 819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Freeform 38"/>
            <p:cNvSpPr/>
            <p:nvPr/>
          </p:nvSpPr>
          <p:spPr>
            <a:xfrm>
              <a:off x="6843565" y="4215987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-1" fmla="*/ 0 w 550107"/>
                <a:gd name="connsiteY0-2" fmla="*/ 114911 h 740811"/>
                <a:gd name="connsiteX1-3" fmla="*/ 7335 w 550107"/>
                <a:gd name="connsiteY1-4" fmla="*/ 0 h 740811"/>
                <a:gd name="connsiteX2-5" fmla="*/ 550107 w 550107"/>
                <a:gd name="connsiteY2-6" fmla="*/ 369183 h 740811"/>
                <a:gd name="connsiteX3-7" fmla="*/ 7335 w 550107"/>
                <a:gd name="connsiteY3-8" fmla="*/ 740811 h 740811"/>
                <a:gd name="connsiteX4-9" fmla="*/ 7335 w 550107"/>
                <a:gd name="connsiteY4-10" fmla="*/ 625900 h 740811"/>
                <a:gd name="connsiteX5-11" fmla="*/ 398522 w 550107"/>
                <a:gd name="connsiteY5-12" fmla="*/ 386297 h 740811"/>
                <a:gd name="connsiteX6-13" fmla="*/ 0 w 550107"/>
                <a:gd name="connsiteY6-14" fmla="*/ 114911 h 740811"/>
                <a:gd name="connsiteX0-15" fmla="*/ 0 w 535438"/>
                <a:gd name="connsiteY0-16" fmla="*/ 114911 h 740811"/>
                <a:gd name="connsiteX1-17" fmla="*/ 7335 w 535438"/>
                <a:gd name="connsiteY1-18" fmla="*/ 0 h 740811"/>
                <a:gd name="connsiteX2-19" fmla="*/ 535438 w 535438"/>
                <a:gd name="connsiteY2-20" fmla="*/ 371628 h 740811"/>
                <a:gd name="connsiteX3-21" fmla="*/ 7335 w 535438"/>
                <a:gd name="connsiteY3-22" fmla="*/ 740811 h 740811"/>
                <a:gd name="connsiteX4-23" fmla="*/ 7335 w 535438"/>
                <a:gd name="connsiteY4-24" fmla="*/ 625900 h 740811"/>
                <a:gd name="connsiteX5-25" fmla="*/ 398522 w 535438"/>
                <a:gd name="connsiteY5-26" fmla="*/ 386297 h 740811"/>
                <a:gd name="connsiteX6-27" fmla="*/ 0 w 535438"/>
                <a:gd name="connsiteY6-28" fmla="*/ 114911 h 740811"/>
                <a:gd name="connsiteX0-29" fmla="*/ 0 w 535438"/>
                <a:gd name="connsiteY0-30" fmla="*/ 114911 h 740811"/>
                <a:gd name="connsiteX1-31" fmla="*/ 7335 w 535438"/>
                <a:gd name="connsiteY1-32" fmla="*/ 0 h 740811"/>
                <a:gd name="connsiteX2-33" fmla="*/ 535438 w 535438"/>
                <a:gd name="connsiteY2-34" fmla="*/ 361848 h 740811"/>
                <a:gd name="connsiteX3-35" fmla="*/ 7335 w 535438"/>
                <a:gd name="connsiteY3-36" fmla="*/ 740811 h 740811"/>
                <a:gd name="connsiteX4-37" fmla="*/ 7335 w 535438"/>
                <a:gd name="connsiteY4-38" fmla="*/ 625900 h 740811"/>
                <a:gd name="connsiteX5-39" fmla="*/ 398522 w 535438"/>
                <a:gd name="connsiteY5-40" fmla="*/ 386297 h 740811"/>
                <a:gd name="connsiteX6-41" fmla="*/ 0 w 535438"/>
                <a:gd name="connsiteY6-42" fmla="*/ 114911 h 740811"/>
                <a:gd name="connsiteX0-43" fmla="*/ 0 w 547662"/>
                <a:gd name="connsiteY0-44" fmla="*/ 114911 h 740811"/>
                <a:gd name="connsiteX1-45" fmla="*/ 7335 w 547662"/>
                <a:gd name="connsiteY1-46" fmla="*/ 0 h 740811"/>
                <a:gd name="connsiteX2-47" fmla="*/ 547662 w 547662"/>
                <a:gd name="connsiteY2-48" fmla="*/ 369183 h 740811"/>
                <a:gd name="connsiteX3-49" fmla="*/ 7335 w 547662"/>
                <a:gd name="connsiteY3-50" fmla="*/ 740811 h 740811"/>
                <a:gd name="connsiteX4-51" fmla="*/ 7335 w 547662"/>
                <a:gd name="connsiteY4-52" fmla="*/ 625900 h 740811"/>
                <a:gd name="connsiteX5-53" fmla="*/ 398522 w 547662"/>
                <a:gd name="connsiteY5-54" fmla="*/ 386297 h 740811"/>
                <a:gd name="connsiteX6-55" fmla="*/ 0 w 547662"/>
                <a:gd name="connsiteY6-56" fmla="*/ 114911 h 740811"/>
                <a:gd name="connsiteX0-57" fmla="*/ 0 w 547662"/>
                <a:gd name="connsiteY0-58" fmla="*/ 114911 h 740811"/>
                <a:gd name="connsiteX1-59" fmla="*/ 7335 w 547662"/>
                <a:gd name="connsiteY1-60" fmla="*/ 0 h 740811"/>
                <a:gd name="connsiteX2-61" fmla="*/ 547662 w 547662"/>
                <a:gd name="connsiteY2-62" fmla="*/ 369183 h 740811"/>
                <a:gd name="connsiteX3-63" fmla="*/ 7335 w 547662"/>
                <a:gd name="connsiteY3-64" fmla="*/ 740811 h 740811"/>
                <a:gd name="connsiteX4-65" fmla="*/ 7335 w 547662"/>
                <a:gd name="connsiteY4-66" fmla="*/ 625900 h 740811"/>
                <a:gd name="connsiteX5-67" fmla="*/ 400967 w 547662"/>
                <a:gd name="connsiteY5-68" fmla="*/ 364292 h 740811"/>
                <a:gd name="connsiteX6-69" fmla="*/ 0 w 547662"/>
                <a:gd name="connsiteY6-70" fmla="*/ 114911 h 740811"/>
                <a:gd name="connsiteX0-71" fmla="*/ 2445 w 550107"/>
                <a:gd name="connsiteY0-72" fmla="*/ 117356 h 743256"/>
                <a:gd name="connsiteX1-73" fmla="*/ 0 w 550107"/>
                <a:gd name="connsiteY1-74" fmla="*/ 0 h 743256"/>
                <a:gd name="connsiteX2-75" fmla="*/ 550107 w 550107"/>
                <a:gd name="connsiteY2-76" fmla="*/ 371628 h 743256"/>
                <a:gd name="connsiteX3-77" fmla="*/ 9780 w 550107"/>
                <a:gd name="connsiteY3-78" fmla="*/ 743256 h 743256"/>
                <a:gd name="connsiteX4-79" fmla="*/ 9780 w 550107"/>
                <a:gd name="connsiteY4-80" fmla="*/ 628345 h 743256"/>
                <a:gd name="connsiteX5-81" fmla="*/ 403412 w 550107"/>
                <a:gd name="connsiteY5-82" fmla="*/ 366737 h 743256"/>
                <a:gd name="connsiteX6-83" fmla="*/ 2445 w 550107"/>
                <a:gd name="connsiteY6-84" fmla="*/ 117356 h 743256"/>
                <a:gd name="connsiteX0-85" fmla="*/ 2445 w 550107"/>
                <a:gd name="connsiteY0-86" fmla="*/ 129580 h 743256"/>
                <a:gd name="connsiteX1-87" fmla="*/ 0 w 550107"/>
                <a:gd name="connsiteY1-88" fmla="*/ 0 h 743256"/>
                <a:gd name="connsiteX2-89" fmla="*/ 550107 w 550107"/>
                <a:gd name="connsiteY2-90" fmla="*/ 371628 h 743256"/>
                <a:gd name="connsiteX3-91" fmla="*/ 9780 w 550107"/>
                <a:gd name="connsiteY3-92" fmla="*/ 743256 h 743256"/>
                <a:gd name="connsiteX4-93" fmla="*/ 9780 w 550107"/>
                <a:gd name="connsiteY4-94" fmla="*/ 628345 h 743256"/>
                <a:gd name="connsiteX5-95" fmla="*/ 403412 w 550107"/>
                <a:gd name="connsiteY5-96" fmla="*/ 366737 h 743256"/>
                <a:gd name="connsiteX6-97" fmla="*/ 2445 w 550107"/>
                <a:gd name="connsiteY6-98" fmla="*/ 129580 h 743256"/>
                <a:gd name="connsiteX0-99" fmla="*/ 4889 w 552551"/>
                <a:gd name="connsiteY0-100" fmla="*/ 146694 h 760370"/>
                <a:gd name="connsiteX1-101" fmla="*/ 0 w 552551"/>
                <a:gd name="connsiteY1-102" fmla="*/ 0 h 760370"/>
                <a:gd name="connsiteX2-103" fmla="*/ 552551 w 552551"/>
                <a:gd name="connsiteY2-104" fmla="*/ 388742 h 760370"/>
                <a:gd name="connsiteX3-105" fmla="*/ 12224 w 552551"/>
                <a:gd name="connsiteY3-106" fmla="*/ 760370 h 760370"/>
                <a:gd name="connsiteX4-107" fmla="*/ 12224 w 552551"/>
                <a:gd name="connsiteY4-108" fmla="*/ 645459 h 760370"/>
                <a:gd name="connsiteX5-109" fmla="*/ 405856 w 552551"/>
                <a:gd name="connsiteY5-110" fmla="*/ 383851 h 760370"/>
                <a:gd name="connsiteX6-111" fmla="*/ 4889 w 552551"/>
                <a:gd name="connsiteY6-112" fmla="*/ 146694 h 760370"/>
                <a:gd name="connsiteX0-113" fmla="*/ 4889 w 552551"/>
                <a:gd name="connsiteY0-114" fmla="*/ 156219 h 769895"/>
                <a:gd name="connsiteX1-115" fmla="*/ 0 w 552551"/>
                <a:gd name="connsiteY1-116" fmla="*/ 0 h 769895"/>
                <a:gd name="connsiteX2-117" fmla="*/ 552551 w 552551"/>
                <a:gd name="connsiteY2-118" fmla="*/ 398267 h 769895"/>
                <a:gd name="connsiteX3-119" fmla="*/ 12224 w 552551"/>
                <a:gd name="connsiteY3-120" fmla="*/ 769895 h 769895"/>
                <a:gd name="connsiteX4-121" fmla="*/ 12224 w 552551"/>
                <a:gd name="connsiteY4-122" fmla="*/ 654984 h 769895"/>
                <a:gd name="connsiteX5-123" fmla="*/ 405856 w 552551"/>
                <a:gd name="connsiteY5-124" fmla="*/ 393376 h 769895"/>
                <a:gd name="connsiteX6-125" fmla="*/ 4889 w 552551"/>
                <a:gd name="connsiteY6-126" fmla="*/ 156219 h 769895"/>
                <a:gd name="connsiteX0-127" fmla="*/ 4889 w 552551"/>
                <a:gd name="connsiteY0-128" fmla="*/ 156219 h 769895"/>
                <a:gd name="connsiteX1-129" fmla="*/ 0 w 552551"/>
                <a:gd name="connsiteY1-130" fmla="*/ 0 h 769895"/>
                <a:gd name="connsiteX2-131" fmla="*/ 552551 w 552551"/>
                <a:gd name="connsiteY2-132" fmla="*/ 398267 h 769895"/>
                <a:gd name="connsiteX3-133" fmla="*/ 12224 w 552551"/>
                <a:gd name="connsiteY3-134" fmla="*/ 769895 h 769895"/>
                <a:gd name="connsiteX4-135" fmla="*/ 12224 w 552551"/>
                <a:gd name="connsiteY4-136" fmla="*/ 669272 h 769895"/>
                <a:gd name="connsiteX5-137" fmla="*/ 405856 w 552551"/>
                <a:gd name="connsiteY5-138" fmla="*/ 393376 h 769895"/>
                <a:gd name="connsiteX6-139" fmla="*/ 4889 w 552551"/>
                <a:gd name="connsiteY6-140" fmla="*/ 156219 h 769895"/>
                <a:gd name="connsiteX0-141" fmla="*/ 4889 w 552551"/>
                <a:gd name="connsiteY0-142" fmla="*/ 156219 h 819902"/>
                <a:gd name="connsiteX1-143" fmla="*/ 0 w 552551"/>
                <a:gd name="connsiteY1-144" fmla="*/ 0 h 819902"/>
                <a:gd name="connsiteX2-145" fmla="*/ 552551 w 552551"/>
                <a:gd name="connsiteY2-146" fmla="*/ 398267 h 819902"/>
                <a:gd name="connsiteX3-147" fmla="*/ 9843 w 552551"/>
                <a:gd name="connsiteY3-148" fmla="*/ 819902 h 819902"/>
                <a:gd name="connsiteX4-149" fmla="*/ 12224 w 552551"/>
                <a:gd name="connsiteY4-150" fmla="*/ 669272 h 819902"/>
                <a:gd name="connsiteX5-151" fmla="*/ 405856 w 552551"/>
                <a:gd name="connsiteY5-152" fmla="*/ 393376 h 819902"/>
                <a:gd name="connsiteX6-153" fmla="*/ 4889 w 552551"/>
                <a:gd name="connsiteY6-154" fmla="*/ 156219 h 819902"/>
                <a:gd name="connsiteX0-155" fmla="*/ 4889 w 552551"/>
                <a:gd name="connsiteY0-156" fmla="*/ 156219 h 819902"/>
                <a:gd name="connsiteX1-157" fmla="*/ 0 w 552551"/>
                <a:gd name="connsiteY1-158" fmla="*/ 0 h 819902"/>
                <a:gd name="connsiteX2-159" fmla="*/ 552551 w 552551"/>
                <a:gd name="connsiteY2-160" fmla="*/ 398267 h 819902"/>
                <a:gd name="connsiteX3-161" fmla="*/ 9843 w 552551"/>
                <a:gd name="connsiteY3-162" fmla="*/ 819902 h 819902"/>
                <a:gd name="connsiteX4-163" fmla="*/ 9843 w 552551"/>
                <a:gd name="connsiteY4-164" fmla="*/ 674035 h 819902"/>
                <a:gd name="connsiteX5-165" fmla="*/ 405856 w 552551"/>
                <a:gd name="connsiteY5-166" fmla="*/ 393376 h 819902"/>
                <a:gd name="connsiteX6-167" fmla="*/ 4889 w 552551"/>
                <a:gd name="connsiteY6-168" fmla="*/ 156219 h 819902"/>
                <a:gd name="connsiteX0-169" fmla="*/ 4889 w 600176"/>
                <a:gd name="connsiteY0-170" fmla="*/ 156219 h 819902"/>
                <a:gd name="connsiteX1-171" fmla="*/ 0 w 600176"/>
                <a:gd name="connsiteY1-172" fmla="*/ 0 h 819902"/>
                <a:gd name="connsiteX2-173" fmla="*/ 600176 w 600176"/>
                <a:gd name="connsiteY2-174" fmla="*/ 405411 h 819902"/>
                <a:gd name="connsiteX3-175" fmla="*/ 9843 w 600176"/>
                <a:gd name="connsiteY3-176" fmla="*/ 819902 h 819902"/>
                <a:gd name="connsiteX4-177" fmla="*/ 9843 w 600176"/>
                <a:gd name="connsiteY4-178" fmla="*/ 674035 h 819902"/>
                <a:gd name="connsiteX5-179" fmla="*/ 405856 w 600176"/>
                <a:gd name="connsiteY5-180" fmla="*/ 393376 h 819902"/>
                <a:gd name="connsiteX6-181" fmla="*/ 4889 w 600176"/>
                <a:gd name="connsiteY6-182" fmla="*/ 156219 h 819902"/>
                <a:gd name="connsiteX0-183" fmla="*/ 4889 w 600176"/>
                <a:gd name="connsiteY0-184" fmla="*/ 156219 h 819902"/>
                <a:gd name="connsiteX1-185" fmla="*/ 0 w 600176"/>
                <a:gd name="connsiteY1-186" fmla="*/ 0 h 819902"/>
                <a:gd name="connsiteX2-187" fmla="*/ 600176 w 600176"/>
                <a:gd name="connsiteY2-188" fmla="*/ 405411 h 819902"/>
                <a:gd name="connsiteX3-189" fmla="*/ 9843 w 600176"/>
                <a:gd name="connsiteY3-190" fmla="*/ 819902 h 819902"/>
                <a:gd name="connsiteX4-191" fmla="*/ 9843 w 600176"/>
                <a:gd name="connsiteY4-192" fmla="*/ 674035 h 819902"/>
                <a:gd name="connsiteX5-193" fmla="*/ 391569 w 600176"/>
                <a:gd name="connsiteY5-194" fmla="*/ 405282 h 819902"/>
                <a:gd name="connsiteX6-195" fmla="*/ 4889 w 600176"/>
                <a:gd name="connsiteY6-196" fmla="*/ 156219 h 819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Freeform 39"/>
            <p:cNvSpPr/>
            <p:nvPr/>
          </p:nvSpPr>
          <p:spPr>
            <a:xfrm rot="10800000">
              <a:off x="4661108" y="3861816"/>
              <a:ext cx="557584" cy="761717"/>
            </a:xfrm>
            <a:custGeom>
              <a:avLst/>
              <a:gdLst>
                <a:gd name="connsiteX0" fmla="*/ 0 w 557442"/>
                <a:gd name="connsiteY0" fmla="*/ 114911 h 740811"/>
                <a:gd name="connsiteX1" fmla="*/ 7335 w 557442"/>
                <a:gd name="connsiteY1" fmla="*/ 0 h 740811"/>
                <a:gd name="connsiteX2" fmla="*/ 557442 w 557442"/>
                <a:gd name="connsiteY2" fmla="*/ 378963 h 740811"/>
                <a:gd name="connsiteX3" fmla="*/ 7335 w 557442"/>
                <a:gd name="connsiteY3" fmla="*/ 740811 h 740811"/>
                <a:gd name="connsiteX4" fmla="*/ 7335 w 557442"/>
                <a:gd name="connsiteY4" fmla="*/ 625900 h 740811"/>
                <a:gd name="connsiteX5" fmla="*/ 398522 w 557442"/>
                <a:gd name="connsiteY5" fmla="*/ 386297 h 740811"/>
                <a:gd name="connsiteX6" fmla="*/ 0 w 557442"/>
                <a:gd name="connsiteY6" fmla="*/ 114911 h 740811"/>
                <a:gd name="connsiteX0-1" fmla="*/ 0 w 550107"/>
                <a:gd name="connsiteY0-2" fmla="*/ 114911 h 740811"/>
                <a:gd name="connsiteX1-3" fmla="*/ 7335 w 550107"/>
                <a:gd name="connsiteY1-4" fmla="*/ 0 h 740811"/>
                <a:gd name="connsiteX2-5" fmla="*/ 550107 w 550107"/>
                <a:gd name="connsiteY2-6" fmla="*/ 369183 h 740811"/>
                <a:gd name="connsiteX3-7" fmla="*/ 7335 w 550107"/>
                <a:gd name="connsiteY3-8" fmla="*/ 740811 h 740811"/>
                <a:gd name="connsiteX4-9" fmla="*/ 7335 w 550107"/>
                <a:gd name="connsiteY4-10" fmla="*/ 625900 h 740811"/>
                <a:gd name="connsiteX5-11" fmla="*/ 398522 w 550107"/>
                <a:gd name="connsiteY5-12" fmla="*/ 386297 h 740811"/>
                <a:gd name="connsiteX6-13" fmla="*/ 0 w 550107"/>
                <a:gd name="connsiteY6-14" fmla="*/ 114911 h 740811"/>
                <a:gd name="connsiteX0-15" fmla="*/ 0 w 535438"/>
                <a:gd name="connsiteY0-16" fmla="*/ 114911 h 740811"/>
                <a:gd name="connsiteX1-17" fmla="*/ 7335 w 535438"/>
                <a:gd name="connsiteY1-18" fmla="*/ 0 h 740811"/>
                <a:gd name="connsiteX2-19" fmla="*/ 535438 w 535438"/>
                <a:gd name="connsiteY2-20" fmla="*/ 371628 h 740811"/>
                <a:gd name="connsiteX3-21" fmla="*/ 7335 w 535438"/>
                <a:gd name="connsiteY3-22" fmla="*/ 740811 h 740811"/>
                <a:gd name="connsiteX4-23" fmla="*/ 7335 w 535438"/>
                <a:gd name="connsiteY4-24" fmla="*/ 625900 h 740811"/>
                <a:gd name="connsiteX5-25" fmla="*/ 398522 w 535438"/>
                <a:gd name="connsiteY5-26" fmla="*/ 386297 h 740811"/>
                <a:gd name="connsiteX6-27" fmla="*/ 0 w 535438"/>
                <a:gd name="connsiteY6-28" fmla="*/ 114911 h 740811"/>
                <a:gd name="connsiteX0-29" fmla="*/ 0 w 535438"/>
                <a:gd name="connsiteY0-30" fmla="*/ 114911 h 740811"/>
                <a:gd name="connsiteX1-31" fmla="*/ 7335 w 535438"/>
                <a:gd name="connsiteY1-32" fmla="*/ 0 h 740811"/>
                <a:gd name="connsiteX2-33" fmla="*/ 535438 w 535438"/>
                <a:gd name="connsiteY2-34" fmla="*/ 361848 h 740811"/>
                <a:gd name="connsiteX3-35" fmla="*/ 7335 w 535438"/>
                <a:gd name="connsiteY3-36" fmla="*/ 740811 h 740811"/>
                <a:gd name="connsiteX4-37" fmla="*/ 7335 w 535438"/>
                <a:gd name="connsiteY4-38" fmla="*/ 625900 h 740811"/>
                <a:gd name="connsiteX5-39" fmla="*/ 398522 w 535438"/>
                <a:gd name="connsiteY5-40" fmla="*/ 386297 h 740811"/>
                <a:gd name="connsiteX6-41" fmla="*/ 0 w 535438"/>
                <a:gd name="connsiteY6-42" fmla="*/ 114911 h 740811"/>
                <a:gd name="connsiteX0-43" fmla="*/ 0 w 547662"/>
                <a:gd name="connsiteY0-44" fmla="*/ 114911 h 740811"/>
                <a:gd name="connsiteX1-45" fmla="*/ 7335 w 547662"/>
                <a:gd name="connsiteY1-46" fmla="*/ 0 h 740811"/>
                <a:gd name="connsiteX2-47" fmla="*/ 547662 w 547662"/>
                <a:gd name="connsiteY2-48" fmla="*/ 369183 h 740811"/>
                <a:gd name="connsiteX3-49" fmla="*/ 7335 w 547662"/>
                <a:gd name="connsiteY3-50" fmla="*/ 740811 h 740811"/>
                <a:gd name="connsiteX4-51" fmla="*/ 7335 w 547662"/>
                <a:gd name="connsiteY4-52" fmla="*/ 625900 h 740811"/>
                <a:gd name="connsiteX5-53" fmla="*/ 398522 w 547662"/>
                <a:gd name="connsiteY5-54" fmla="*/ 386297 h 740811"/>
                <a:gd name="connsiteX6-55" fmla="*/ 0 w 547662"/>
                <a:gd name="connsiteY6-56" fmla="*/ 114911 h 740811"/>
                <a:gd name="connsiteX0-57" fmla="*/ 0 w 547662"/>
                <a:gd name="connsiteY0-58" fmla="*/ 114911 h 740811"/>
                <a:gd name="connsiteX1-59" fmla="*/ 7335 w 547662"/>
                <a:gd name="connsiteY1-60" fmla="*/ 0 h 740811"/>
                <a:gd name="connsiteX2-61" fmla="*/ 547662 w 547662"/>
                <a:gd name="connsiteY2-62" fmla="*/ 369183 h 740811"/>
                <a:gd name="connsiteX3-63" fmla="*/ 7335 w 547662"/>
                <a:gd name="connsiteY3-64" fmla="*/ 740811 h 740811"/>
                <a:gd name="connsiteX4-65" fmla="*/ 7335 w 547662"/>
                <a:gd name="connsiteY4-66" fmla="*/ 625900 h 740811"/>
                <a:gd name="connsiteX5-67" fmla="*/ 400967 w 547662"/>
                <a:gd name="connsiteY5-68" fmla="*/ 364292 h 740811"/>
                <a:gd name="connsiteX6-69" fmla="*/ 0 w 547662"/>
                <a:gd name="connsiteY6-70" fmla="*/ 114911 h 740811"/>
                <a:gd name="connsiteX0-71" fmla="*/ 2445 w 550107"/>
                <a:gd name="connsiteY0-72" fmla="*/ 117356 h 743256"/>
                <a:gd name="connsiteX1-73" fmla="*/ 0 w 550107"/>
                <a:gd name="connsiteY1-74" fmla="*/ 0 h 743256"/>
                <a:gd name="connsiteX2-75" fmla="*/ 550107 w 550107"/>
                <a:gd name="connsiteY2-76" fmla="*/ 371628 h 743256"/>
                <a:gd name="connsiteX3-77" fmla="*/ 9780 w 550107"/>
                <a:gd name="connsiteY3-78" fmla="*/ 743256 h 743256"/>
                <a:gd name="connsiteX4-79" fmla="*/ 9780 w 550107"/>
                <a:gd name="connsiteY4-80" fmla="*/ 628345 h 743256"/>
                <a:gd name="connsiteX5-81" fmla="*/ 403412 w 550107"/>
                <a:gd name="connsiteY5-82" fmla="*/ 366737 h 743256"/>
                <a:gd name="connsiteX6-83" fmla="*/ 2445 w 550107"/>
                <a:gd name="connsiteY6-84" fmla="*/ 117356 h 743256"/>
                <a:gd name="connsiteX0-85" fmla="*/ 2445 w 550107"/>
                <a:gd name="connsiteY0-86" fmla="*/ 129580 h 743256"/>
                <a:gd name="connsiteX1-87" fmla="*/ 0 w 550107"/>
                <a:gd name="connsiteY1-88" fmla="*/ 0 h 743256"/>
                <a:gd name="connsiteX2-89" fmla="*/ 550107 w 550107"/>
                <a:gd name="connsiteY2-90" fmla="*/ 371628 h 743256"/>
                <a:gd name="connsiteX3-91" fmla="*/ 9780 w 550107"/>
                <a:gd name="connsiteY3-92" fmla="*/ 743256 h 743256"/>
                <a:gd name="connsiteX4-93" fmla="*/ 9780 w 550107"/>
                <a:gd name="connsiteY4-94" fmla="*/ 628345 h 743256"/>
                <a:gd name="connsiteX5-95" fmla="*/ 403412 w 550107"/>
                <a:gd name="connsiteY5-96" fmla="*/ 366737 h 743256"/>
                <a:gd name="connsiteX6-97" fmla="*/ 2445 w 550107"/>
                <a:gd name="connsiteY6-98" fmla="*/ 129580 h 743256"/>
                <a:gd name="connsiteX0-99" fmla="*/ 4889 w 552551"/>
                <a:gd name="connsiteY0-100" fmla="*/ 146694 h 760370"/>
                <a:gd name="connsiteX1-101" fmla="*/ 0 w 552551"/>
                <a:gd name="connsiteY1-102" fmla="*/ 0 h 760370"/>
                <a:gd name="connsiteX2-103" fmla="*/ 552551 w 552551"/>
                <a:gd name="connsiteY2-104" fmla="*/ 388742 h 760370"/>
                <a:gd name="connsiteX3-105" fmla="*/ 12224 w 552551"/>
                <a:gd name="connsiteY3-106" fmla="*/ 760370 h 760370"/>
                <a:gd name="connsiteX4-107" fmla="*/ 12224 w 552551"/>
                <a:gd name="connsiteY4-108" fmla="*/ 645459 h 760370"/>
                <a:gd name="connsiteX5-109" fmla="*/ 405856 w 552551"/>
                <a:gd name="connsiteY5-110" fmla="*/ 383851 h 760370"/>
                <a:gd name="connsiteX6-111" fmla="*/ 4889 w 552551"/>
                <a:gd name="connsiteY6-112" fmla="*/ 146694 h 760370"/>
                <a:gd name="connsiteX0-113" fmla="*/ 4889 w 552551"/>
                <a:gd name="connsiteY0-114" fmla="*/ 156219 h 769895"/>
                <a:gd name="connsiteX1-115" fmla="*/ 0 w 552551"/>
                <a:gd name="connsiteY1-116" fmla="*/ 0 h 769895"/>
                <a:gd name="connsiteX2-117" fmla="*/ 552551 w 552551"/>
                <a:gd name="connsiteY2-118" fmla="*/ 398267 h 769895"/>
                <a:gd name="connsiteX3-119" fmla="*/ 12224 w 552551"/>
                <a:gd name="connsiteY3-120" fmla="*/ 769895 h 769895"/>
                <a:gd name="connsiteX4-121" fmla="*/ 12224 w 552551"/>
                <a:gd name="connsiteY4-122" fmla="*/ 654984 h 769895"/>
                <a:gd name="connsiteX5-123" fmla="*/ 405856 w 552551"/>
                <a:gd name="connsiteY5-124" fmla="*/ 393376 h 769895"/>
                <a:gd name="connsiteX6-125" fmla="*/ 4889 w 552551"/>
                <a:gd name="connsiteY6-126" fmla="*/ 156219 h 769895"/>
                <a:gd name="connsiteX0-127" fmla="*/ 4889 w 552551"/>
                <a:gd name="connsiteY0-128" fmla="*/ 156219 h 769895"/>
                <a:gd name="connsiteX1-129" fmla="*/ 0 w 552551"/>
                <a:gd name="connsiteY1-130" fmla="*/ 0 h 769895"/>
                <a:gd name="connsiteX2-131" fmla="*/ 552551 w 552551"/>
                <a:gd name="connsiteY2-132" fmla="*/ 398267 h 769895"/>
                <a:gd name="connsiteX3-133" fmla="*/ 12224 w 552551"/>
                <a:gd name="connsiteY3-134" fmla="*/ 769895 h 769895"/>
                <a:gd name="connsiteX4-135" fmla="*/ 12224 w 552551"/>
                <a:gd name="connsiteY4-136" fmla="*/ 669272 h 769895"/>
                <a:gd name="connsiteX5-137" fmla="*/ 405856 w 552551"/>
                <a:gd name="connsiteY5-138" fmla="*/ 393376 h 769895"/>
                <a:gd name="connsiteX6-139" fmla="*/ 4889 w 552551"/>
                <a:gd name="connsiteY6-140" fmla="*/ 156219 h 769895"/>
                <a:gd name="connsiteX0-141" fmla="*/ 4889 w 552551"/>
                <a:gd name="connsiteY0-142" fmla="*/ 156219 h 819902"/>
                <a:gd name="connsiteX1-143" fmla="*/ 0 w 552551"/>
                <a:gd name="connsiteY1-144" fmla="*/ 0 h 819902"/>
                <a:gd name="connsiteX2-145" fmla="*/ 552551 w 552551"/>
                <a:gd name="connsiteY2-146" fmla="*/ 398267 h 819902"/>
                <a:gd name="connsiteX3-147" fmla="*/ 9843 w 552551"/>
                <a:gd name="connsiteY3-148" fmla="*/ 819902 h 819902"/>
                <a:gd name="connsiteX4-149" fmla="*/ 12224 w 552551"/>
                <a:gd name="connsiteY4-150" fmla="*/ 669272 h 819902"/>
                <a:gd name="connsiteX5-151" fmla="*/ 405856 w 552551"/>
                <a:gd name="connsiteY5-152" fmla="*/ 393376 h 819902"/>
                <a:gd name="connsiteX6-153" fmla="*/ 4889 w 552551"/>
                <a:gd name="connsiteY6-154" fmla="*/ 156219 h 819902"/>
                <a:gd name="connsiteX0-155" fmla="*/ 4889 w 552551"/>
                <a:gd name="connsiteY0-156" fmla="*/ 156219 h 819902"/>
                <a:gd name="connsiteX1-157" fmla="*/ 0 w 552551"/>
                <a:gd name="connsiteY1-158" fmla="*/ 0 h 819902"/>
                <a:gd name="connsiteX2-159" fmla="*/ 552551 w 552551"/>
                <a:gd name="connsiteY2-160" fmla="*/ 398267 h 819902"/>
                <a:gd name="connsiteX3-161" fmla="*/ 9843 w 552551"/>
                <a:gd name="connsiteY3-162" fmla="*/ 819902 h 819902"/>
                <a:gd name="connsiteX4-163" fmla="*/ 9843 w 552551"/>
                <a:gd name="connsiteY4-164" fmla="*/ 674035 h 819902"/>
                <a:gd name="connsiteX5-165" fmla="*/ 405856 w 552551"/>
                <a:gd name="connsiteY5-166" fmla="*/ 393376 h 819902"/>
                <a:gd name="connsiteX6-167" fmla="*/ 4889 w 552551"/>
                <a:gd name="connsiteY6-168" fmla="*/ 156219 h 819902"/>
                <a:gd name="connsiteX0-169" fmla="*/ 4889 w 600176"/>
                <a:gd name="connsiteY0-170" fmla="*/ 156219 h 819902"/>
                <a:gd name="connsiteX1-171" fmla="*/ 0 w 600176"/>
                <a:gd name="connsiteY1-172" fmla="*/ 0 h 819902"/>
                <a:gd name="connsiteX2-173" fmla="*/ 600176 w 600176"/>
                <a:gd name="connsiteY2-174" fmla="*/ 405411 h 819902"/>
                <a:gd name="connsiteX3-175" fmla="*/ 9843 w 600176"/>
                <a:gd name="connsiteY3-176" fmla="*/ 819902 h 819902"/>
                <a:gd name="connsiteX4-177" fmla="*/ 9843 w 600176"/>
                <a:gd name="connsiteY4-178" fmla="*/ 674035 h 819902"/>
                <a:gd name="connsiteX5-179" fmla="*/ 405856 w 600176"/>
                <a:gd name="connsiteY5-180" fmla="*/ 393376 h 819902"/>
                <a:gd name="connsiteX6-181" fmla="*/ 4889 w 600176"/>
                <a:gd name="connsiteY6-182" fmla="*/ 156219 h 819902"/>
                <a:gd name="connsiteX0-183" fmla="*/ 4889 w 600176"/>
                <a:gd name="connsiteY0-184" fmla="*/ 156219 h 819902"/>
                <a:gd name="connsiteX1-185" fmla="*/ 0 w 600176"/>
                <a:gd name="connsiteY1-186" fmla="*/ 0 h 819902"/>
                <a:gd name="connsiteX2-187" fmla="*/ 600176 w 600176"/>
                <a:gd name="connsiteY2-188" fmla="*/ 405411 h 819902"/>
                <a:gd name="connsiteX3-189" fmla="*/ 9843 w 600176"/>
                <a:gd name="connsiteY3-190" fmla="*/ 819902 h 819902"/>
                <a:gd name="connsiteX4-191" fmla="*/ 9843 w 600176"/>
                <a:gd name="connsiteY4-192" fmla="*/ 674035 h 819902"/>
                <a:gd name="connsiteX5-193" fmla="*/ 391569 w 600176"/>
                <a:gd name="connsiteY5-194" fmla="*/ 405282 h 819902"/>
                <a:gd name="connsiteX6-195" fmla="*/ 4889 w 600176"/>
                <a:gd name="connsiteY6-196" fmla="*/ 156219 h 819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00176" h="819902">
                  <a:moveTo>
                    <a:pt x="4889" y="156219"/>
                  </a:moveTo>
                  <a:lnTo>
                    <a:pt x="0" y="0"/>
                  </a:lnTo>
                  <a:lnTo>
                    <a:pt x="600176" y="405411"/>
                  </a:lnTo>
                  <a:lnTo>
                    <a:pt x="9843" y="819902"/>
                  </a:lnTo>
                  <a:cubicBezTo>
                    <a:pt x="10637" y="769692"/>
                    <a:pt x="9049" y="724245"/>
                    <a:pt x="9843" y="674035"/>
                  </a:cubicBezTo>
                  <a:lnTo>
                    <a:pt x="391569" y="405282"/>
                  </a:lnTo>
                  <a:lnTo>
                    <a:pt x="4889" y="156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원형: 비어 있음 3"/>
            <p:cNvSpPr/>
            <p:nvPr/>
          </p:nvSpPr>
          <p:spPr>
            <a:xfrm>
              <a:off x="5844775" y="5351032"/>
              <a:ext cx="488280" cy="488280"/>
            </a:xfrm>
            <a:prstGeom prst="donut">
              <a:avLst>
                <a:gd name="adj" fmla="val 11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64592" y="2734797"/>
            <a:ext cx="3076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Prevent bone loss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Prevent osteoporosis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POF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↓ incidence of  fragility fractures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2" name="Freeform 114"/>
          <p:cNvSpPr>
            <a:spLocks noChangeAspect="1"/>
          </p:cNvSpPr>
          <p:nvPr/>
        </p:nvSpPr>
        <p:spPr>
          <a:xfrm>
            <a:off x="3206028" y="3245350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Heart 17"/>
          <p:cNvSpPr/>
          <p:nvPr/>
        </p:nvSpPr>
        <p:spPr>
          <a:xfrm>
            <a:off x="3912441" y="3994863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CONTRAINDICATONS</a:t>
            </a:r>
            <a:endParaRPr lang="en-US" dirty="0"/>
          </a:p>
        </p:txBody>
      </p:sp>
      <p:graphicFrame>
        <p:nvGraphicFramePr>
          <p:cNvPr id="3" name="표 4"/>
          <p:cNvGraphicFramePr>
            <a:graphicFrameLocks noGrp="1"/>
          </p:cNvGraphicFramePr>
          <p:nvPr/>
        </p:nvGraphicFramePr>
        <p:xfrm>
          <a:off x="938796" y="1581224"/>
          <a:ext cx="4620755" cy="4142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4204195"/>
                <a:gridCol w="208280"/>
              </a:tblGrid>
              <a:tr h="38015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30411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ko-KR" sz="5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ko-KR" sz="2400" dirty="0">
                          <a:solidFill>
                            <a:schemeClr val="bg1"/>
                          </a:solidFill>
                        </a:rPr>
                        <a:t>Suspected</a:t>
                      </a:r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</a:rPr>
                        <a:t> pregnancy</a:t>
                      </a:r>
                      <a:endParaRPr lang="en-US" altLang="ko-KR" sz="2400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</a:rPr>
                        <a:t>Breast CA</a:t>
                      </a:r>
                      <a:endParaRPr lang="en-US" altLang="ko-KR" sz="2400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</a:rPr>
                        <a:t>Active liver disease</a:t>
                      </a:r>
                      <a:endParaRPr lang="en-US" altLang="ko-KR" sz="2400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</a:rPr>
                        <a:t>Uncontrolled hypertension</a:t>
                      </a:r>
                      <a:endParaRPr lang="en-US" altLang="ko-KR" sz="2400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</a:rPr>
                        <a:t>Known VTE</a:t>
                      </a:r>
                      <a:endParaRPr lang="en-US" altLang="ko-KR" sz="2400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</a:rPr>
                        <a:t>Known Thrombophilia</a:t>
                      </a:r>
                      <a:endParaRPr lang="en-US" altLang="ko-KR" sz="2400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ko-KR" sz="2400" baseline="0" dirty="0" err="1">
                          <a:solidFill>
                            <a:schemeClr val="bg1"/>
                          </a:solidFill>
                        </a:rPr>
                        <a:t>Otosclerosis</a:t>
                      </a:r>
                      <a:endParaRPr lang="en-US" altLang="ko-K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72157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40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ABSOLUTE</a:t>
                      </a:r>
                      <a:endParaRPr lang="en-US" altLang="ko-KR" sz="40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4" name="표 16"/>
          <p:cNvGraphicFramePr>
            <a:graphicFrameLocks noGrp="1"/>
          </p:cNvGraphicFramePr>
          <p:nvPr/>
        </p:nvGraphicFramePr>
        <p:xfrm>
          <a:off x="6428232" y="1553792"/>
          <a:ext cx="4873752" cy="4138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394"/>
                <a:gridCol w="4434964"/>
                <a:gridCol w="219394"/>
              </a:tblGrid>
              <a:tr h="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612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ko-KR" sz="2400" dirty="0">
                          <a:solidFill>
                            <a:schemeClr val="bg1"/>
                          </a:solidFill>
                        </a:rPr>
                        <a:t>Uninvestigated abnormal bleeding</a:t>
                      </a:r>
                      <a:endParaRPr lang="en-US" altLang="ko-KR" sz="2400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ko-KR" sz="2400" dirty="0">
                          <a:solidFill>
                            <a:schemeClr val="bg1"/>
                          </a:solidFill>
                        </a:rPr>
                        <a:t>Large uterine fibroids</a:t>
                      </a:r>
                      <a:endParaRPr lang="en-US" altLang="ko-KR" sz="2400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ko-KR" sz="2400" dirty="0" err="1">
                          <a:solidFill>
                            <a:schemeClr val="bg1"/>
                          </a:solidFill>
                        </a:rPr>
                        <a:t>Hx</a:t>
                      </a:r>
                      <a:r>
                        <a:rPr lang="en-US" altLang="ko-KR" sz="2400" dirty="0">
                          <a:solidFill>
                            <a:schemeClr val="bg1"/>
                          </a:solidFill>
                        </a:rPr>
                        <a:t> of benign breast disease</a:t>
                      </a:r>
                      <a:endParaRPr lang="en-US" altLang="ko-KR" sz="2400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ko-KR" sz="2400" dirty="0">
                          <a:solidFill>
                            <a:schemeClr val="bg1"/>
                          </a:solidFill>
                        </a:rPr>
                        <a:t>Unconfirmed personal </a:t>
                      </a:r>
                      <a:r>
                        <a:rPr lang="en-US" altLang="ko-KR" sz="2400" dirty="0" err="1">
                          <a:solidFill>
                            <a:schemeClr val="bg1"/>
                          </a:solidFill>
                        </a:rPr>
                        <a:t>hx</a:t>
                      </a:r>
                      <a:r>
                        <a:rPr lang="en-US" altLang="ko-KR" sz="2400" dirty="0">
                          <a:solidFill>
                            <a:schemeClr val="bg1"/>
                          </a:solidFill>
                        </a:rPr>
                        <a:t> or strong family </a:t>
                      </a:r>
                      <a:r>
                        <a:rPr lang="en-US" altLang="ko-KR" sz="2400" dirty="0" err="1">
                          <a:solidFill>
                            <a:schemeClr val="bg1"/>
                          </a:solidFill>
                        </a:rPr>
                        <a:t>hx</a:t>
                      </a:r>
                      <a:r>
                        <a:rPr lang="en-US" altLang="ko-KR" sz="2400" dirty="0">
                          <a:solidFill>
                            <a:schemeClr val="bg1"/>
                          </a:solidFill>
                        </a:rPr>
                        <a:t> of VTE</a:t>
                      </a:r>
                      <a:endParaRPr lang="en-US" altLang="ko-KR" sz="2400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ko-KR" sz="2400" dirty="0">
                          <a:solidFill>
                            <a:schemeClr val="bg1"/>
                          </a:solidFill>
                        </a:rPr>
                        <a:t>Chronic stable liver disease</a:t>
                      </a:r>
                      <a:endParaRPr lang="en-US" altLang="ko-KR" sz="2400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en-US" altLang="ko-KR" sz="2400" dirty="0">
                          <a:solidFill>
                            <a:schemeClr val="bg1"/>
                          </a:solidFill>
                        </a:rPr>
                        <a:t>Migraine with aura</a:t>
                      </a:r>
                      <a:endParaRPr lang="en-US" altLang="ko-K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81646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4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RELATIVE</a:t>
                      </a:r>
                      <a:endParaRPr lang="en-US" altLang="ko-KR" sz="44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0" b="7546"/>
          <a:stretch>
            <a:fillRect/>
          </a:stretch>
        </p:blipFill>
        <p:spPr bwMode="auto">
          <a:xfrm>
            <a:off x="5338319" y="1236917"/>
            <a:ext cx="1327657" cy="161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843786"/>
            <a:ext cx="10328275" cy="3963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1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HT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formulation,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route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administration,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and timing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 initiation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produce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different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effects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(e.g.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transdermal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route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may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carry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lower</a:t>
            </a:r>
            <a:r>
              <a:rPr sz="2400" dirty="0">
                <a:latin typeface="Calibri" panose="020F0502020204030204"/>
                <a:cs typeface="Calibri" panose="020F0502020204030204"/>
              </a:rPr>
              <a:t> risk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for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thrombosis)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41300" marR="346075" indent="-229235">
              <a:lnSpc>
                <a:spcPct val="110000"/>
              </a:lnSpc>
              <a:spcBef>
                <a:spcPts val="53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Absolute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risks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for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HT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use</a:t>
            </a:r>
            <a:r>
              <a:rPr sz="2400" dirty="0">
                <a:latin typeface="Calibri" panose="020F0502020204030204"/>
                <a:cs typeface="Calibri" panose="020F0502020204030204"/>
              </a:rPr>
              <a:t> in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healthy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women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ages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50-59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are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low,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but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can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include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thrombosis,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stroke,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and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cardiovascular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events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HT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initiation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older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women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carries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greater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risks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Breast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cancer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risk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increases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with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EPT beyond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3-5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years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41300" marR="113665" indent="-229235">
              <a:lnSpc>
                <a:spcPct val="110000"/>
              </a:lnSpc>
              <a:spcBef>
                <a:spcPts val="51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ET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can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be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considered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for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longer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duration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 use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because</a:t>
            </a:r>
            <a:r>
              <a:rPr sz="2400" dirty="0">
                <a:latin typeface="Calibri" panose="020F0502020204030204"/>
                <a:cs typeface="Calibri" panose="020F0502020204030204"/>
              </a:rPr>
              <a:t> it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carries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lower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risk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for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breast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cancer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Consider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each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woman’s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priorities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and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risk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factors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prior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initiating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HT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RISKS OF HRT</a:t>
            </a:r>
            <a:endParaRPr lang="en-US" dirty="0"/>
          </a:p>
        </p:txBody>
      </p:sp>
      <p:grpSp>
        <p:nvGrpSpPr>
          <p:cNvPr id="3" name="그룹 6"/>
          <p:cNvGrpSpPr/>
          <p:nvPr/>
        </p:nvGrpSpPr>
        <p:grpSpPr>
          <a:xfrm>
            <a:off x="-3836" y="1299520"/>
            <a:ext cx="3035255" cy="645224"/>
            <a:chOff x="3837" y="1628802"/>
            <a:chExt cx="2726778" cy="579649"/>
          </a:xfrm>
          <a:solidFill>
            <a:schemeClr val="accent6"/>
          </a:solidFill>
        </p:grpSpPr>
        <p:sp>
          <p:nvSpPr>
            <p:cNvPr id="4" name="Round Same Side Corner Rectangle 9"/>
            <p:cNvSpPr/>
            <p:nvPr/>
          </p:nvSpPr>
          <p:spPr>
            <a:xfrm rot="5400000">
              <a:off x="414657" y="1217982"/>
              <a:ext cx="579649" cy="140129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Same Side Corner Rectangle 11"/>
            <p:cNvSpPr/>
            <p:nvPr/>
          </p:nvSpPr>
          <p:spPr>
            <a:xfrm rot="5400000">
              <a:off x="437479" y="1263872"/>
              <a:ext cx="442225" cy="130950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 Same Side Corner Rectangle 12"/>
            <p:cNvSpPr/>
            <p:nvPr/>
          </p:nvSpPr>
          <p:spPr>
            <a:xfrm rot="5400000">
              <a:off x="1308847" y="1839861"/>
              <a:ext cx="221112" cy="157531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498169" y="1884394"/>
              <a:ext cx="1232446" cy="68463"/>
              <a:chOff x="3275856" y="2518047"/>
              <a:chExt cx="1944192" cy="108001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3275856" y="2518047"/>
                <a:ext cx="1728192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ight Triangle 9"/>
              <p:cNvSpPr/>
              <p:nvPr/>
            </p:nvSpPr>
            <p:spPr>
              <a:xfrm rot="5400000">
                <a:off x="5058048" y="2464048"/>
                <a:ext cx="108000" cy="2160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Round Same Side Corner Rectangle 16"/>
            <p:cNvSpPr/>
            <p:nvPr/>
          </p:nvSpPr>
          <p:spPr>
            <a:xfrm rot="5400000">
              <a:off x="561835" y="1402946"/>
              <a:ext cx="359752" cy="10313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Teardrop 10"/>
          <p:cNvSpPr/>
          <p:nvPr/>
        </p:nvSpPr>
        <p:spPr>
          <a:xfrm rot="18900000">
            <a:off x="2097932" y="2453973"/>
            <a:ext cx="1620000" cy="1620000"/>
          </a:xfrm>
          <a:prstGeom prst="teardrop">
            <a:avLst>
              <a:gd name="adj" fmla="val 133882"/>
            </a:avLst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ardrop 11"/>
          <p:cNvSpPr/>
          <p:nvPr/>
        </p:nvSpPr>
        <p:spPr>
          <a:xfrm rot="18900000">
            <a:off x="4578865" y="2298898"/>
            <a:ext cx="1710005" cy="1710005"/>
          </a:xfrm>
          <a:prstGeom prst="teardrop">
            <a:avLst>
              <a:gd name="adj" fmla="val 133882"/>
            </a:avLst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ardrop 12"/>
          <p:cNvSpPr/>
          <p:nvPr/>
        </p:nvSpPr>
        <p:spPr>
          <a:xfrm rot="18900000">
            <a:off x="7033067" y="2305698"/>
            <a:ext cx="1742836" cy="1742836"/>
          </a:xfrm>
          <a:prstGeom prst="teardrop">
            <a:avLst>
              <a:gd name="adj" fmla="val 133882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Teardrop 13"/>
          <p:cNvSpPr/>
          <p:nvPr/>
        </p:nvSpPr>
        <p:spPr>
          <a:xfrm rot="18900000">
            <a:off x="9511514" y="2240414"/>
            <a:ext cx="1796919" cy="1796918"/>
          </a:xfrm>
          <a:prstGeom prst="teardrop">
            <a:avLst>
              <a:gd name="adj" fmla="val 133882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ectangle 14"/>
          <p:cNvSpPr/>
          <p:nvPr/>
        </p:nvSpPr>
        <p:spPr>
          <a:xfrm>
            <a:off x="-18262" y="4399526"/>
            <a:ext cx="12204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6" name="Group 15"/>
          <p:cNvGrpSpPr/>
          <p:nvPr/>
        </p:nvGrpSpPr>
        <p:grpSpPr>
          <a:xfrm>
            <a:off x="1069847" y="4656383"/>
            <a:ext cx="2703900" cy="1567943"/>
            <a:chOff x="348907" y="3335358"/>
            <a:chExt cx="2529255" cy="1567943"/>
          </a:xfrm>
        </p:grpSpPr>
        <p:sp>
          <p:nvSpPr>
            <p:cNvPr id="17" name="TextBox 16"/>
            <p:cNvSpPr txBox="1"/>
            <p:nvPr/>
          </p:nvSpPr>
          <p:spPr>
            <a:xfrm>
              <a:off x="348907" y="3579862"/>
              <a:ext cx="25143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Breast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50-59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yrs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…..22.5/1000; 7.5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yrs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of HRT 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Endometrial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ovarian. 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8505" y="3335358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cs typeface="Arial" panose="020B0604020202020204" pitchFamily="34" charset="0"/>
                </a:rPr>
                <a:t>CA</a:t>
              </a:r>
              <a:endParaRPr lang="ko-KR" altLang="en-US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56661" y="4683860"/>
            <a:ext cx="2206716" cy="1708321"/>
            <a:chOff x="803640" y="3362835"/>
            <a:chExt cx="2064183" cy="1708321"/>
          </a:xfrm>
        </p:grpSpPr>
        <p:sp>
          <p:nvSpPr>
            <p:cNvPr id="20" name="TextBox 19"/>
            <p:cNvSpPr txBox="1"/>
            <p:nvPr/>
          </p:nvSpPr>
          <p:spPr>
            <a:xfrm>
              <a:off x="808166" y="3747717"/>
              <a:ext cx="20596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Younger- beneficial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Old- deleterious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Higher-combined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cs typeface="Arial" panose="020B0604020202020204" pitchFamily="34" charset="0"/>
                </a:rPr>
                <a:t>CVD</a:t>
              </a:r>
              <a:endParaRPr lang="ko-KR" altLang="en-US" sz="20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57342" y="4683860"/>
            <a:ext cx="2201877" cy="1446551"/>
            <a:chOff x="803640" y="3362835"/>
            <a:chExt cx="2059657" cy="1446551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732168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Incidence&gt; in old age,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Additional risk of 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2/10000/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yr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HRT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cs typeface="Arial" panose="020B0604020202020204" pitchFamily="34" charset="0"/>
                </a:rPr>
                <a:t>STROKE</a:t>
              </a:r>
              <a:endParaRPr lang="ko-KR" altLang="en-US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058022" y="4683861"/>
            <a:ext cx="2265861" cy="1708321"/>
            <a:chOff x="803640" y="3362835"/>
            <a:chExt cx="2119508" cy="1708321"/>
          </a:xfrm>
        </p:grpSpPr>
        <p:sp>
          <p:nvSpPr>
            <p:cNvPr id="26" name="TextBox 25"/>
            <p:cNvSpPr txBox="1"/>
            <p:nvPr/>
          </p:nvSpPr>
          <p:spPr>
            <a:xfrm>
              <a:off x="863491" y="3747717"/>
              <a:ext cx="20596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Clotting system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Incidence in Age &gt;50 doubles with HRT 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cs typeface="Arial" panose="020B0604020202020204" pitchFamily="34" charset="0"/>
                </a:rPr>
                <a:t>VTE</a:t>
              </a:r>
              <a:endParaRPr lang="ko-KR" altLang="en-US" b="1" dirty="0">
                <a:cs typeface="Arial" panose="020B0604020202020204" pitchFamily="34" charset="0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2760109" y="4292504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Oval 28"/>
          <p:cNvSpPr/>
          <p:nvPr/>
        </p:nvSpPr>
        <p:spPr>
          <a:xfrm>
            <a:off x="5265598" y="4292504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29"/>
          <p:cNvSpPr/>
          <p:nvPr/>
        </p:nvSpPr>
        <p:spPr>
          <a:xfrm>
            <a:off x="7771087" y="4292504"/>
            <a:ext cx="266798" cy="26679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Oval 30"/>
          <p:cNvSpPr/>
          <p:nvPr/>
        </p:nvSpPr>
        <p:spPr>
          <a:xfrm>
            <a:off x="10276575" y="4292505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12" y="2392781"/>
            <a:ext cx="2272784" cy="180384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968" y="2392780"/>
            <a:ext cx="2233797" cy="180384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49" y="2397608"/>
            <a:ext cx="2081472" cy="1698904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0" y="2392780"/>
            <a:ext cx="2230963" cy="1703732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ame 115"/>
          <p:cNvSpPr/>
          <p:nvPr/>
        </p:nvSpPr>
        <p:spPr>
          <a:xfrm>
            <a:off x="259556" y="266700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 flipV="1">
            <a:off x="-169708" y="-3634"/>
            <a:ext cx="2470259" cy="2388108"/>
            <a:chOff x="-214779" y="3818987"/>
            <a:chExt cx="3158686" cy="3053641"/>
          </a:xfrm>
        </p:grpSpPr>
        <p:grpSp>
          <p:nvGrpSpPr>
            <p:cNvPr id="81" name="Group 80"/>
            <p:cNvGrpSpPr/>
            <p:nvPr/>
          </p:nvGrpSpPr>
          <p:grpSpPr>
            <a:xfrm rot="1587316">
              <a:off x="909065" y="3818987"/>
              <a:ext cx="1555538" cy="2302642"/>
              <a:chOff x="6477000" y="3016250"/>
              <a:chExt cx="1328738" cy="1966913"/>
            </a:xfrm>
          </p:grpSpPr>
          <p:sp>
            <p:nvSpPr>
              <p:cNvPr id="82" name="Freeform 21"/>
              <p:cNvSpPr/>
              <p:nvPr/>
            </p:nvSpPr>
            <p:spPr bwMode="auto">
              <a:xfrm>
                <a:off x="6477000" y="3162300"/>
                <a:ext cx="1328738" cy="1820863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3" name="Rectangle 22"/>
              <p:cNvSpPr>
                <a:spLocks noChangeArrowheads="1"/>
              </p:cNvSpPr>
              <p:nvPr/>
            </p:nvSpPr>
            <p:spPr bwMode="auto">
              <a:xfrm>
                <a:off x="6597650" y="3302000"/>
                <a:ext cx="1087438" cy="15049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4" name="Freeform 23"/>
              <p:cNvSpPr/>
              <p:nvPr/>
            </p:nvSpPr>
            <p:spPr bwMode="auto">
              <a:xfrm>
                <a:off x="6591300" y="3294062"/>
                <a:ext cx="1101725" cy="1520825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5" name="Freeform 24"/>
              <p:cNvSpPr/>
              <p:nvPr/>
            </p:nvSpPr>
            <p:spPr bwMode="auto">
              <a:xfrm>
                <a:off x="6786563" y="3609975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6" name="Line 25"/>
              <p:cNvSpPr>
                <a:spLocks noChangeShapeType="1"/>
              </p:cNvSpPr>
              <p:nvPr/>
            </p:nvSpPr>
            <p:spPr bwMode="auto">
              <a:xfrm>
                <a:off x="6786563" y="3609975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7" name="Freeform 26"/>
              <p:cNvSpPr/>
              <p:nvPr/>
            </p:nvSpPr>
            <p:spPr bwMode="auto">
              <a:xfrm>
                <a:off x="6764338" y="3586163"/>
                <a:ext cx="755650" cy="46038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2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8" name="Freeform 27"/>
              <p:cNvSpPr/>
              <p:nvPr/>
            </p:nvSpPr>
            <p:spPr bwMode="auto">
              <a:xfrm>
                <a:off x="6721475" y="3759200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9" name="Line 28"/>
              <p:cNvSpPr>
                <a:spLocks noChangeShapeType="1"/>
              </p:cNvSpPr>
              <p:nvPr/>
            </p:nvSpPr>
            <p:spPr bwMode="auto">
              <a:xfrm>
                <a:off x="6721475" y="3759200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0" name="Freeform 29"/>
              <p:cNvSpPr/>
              <p:nvPr/>
            </p:nvSpPr>
            <p:spPr bwMode="auto">
              <a:xfrm>
                <a:off x="6699250" y="3736975"/>
                <a:ext cx="884238" cy="44450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10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1" name="Freeform 30"/>
              <p:cNvSpPr/>
              <p:nvPr/>
            </p:nvSpPr>
            <p:spPr bwMode="auto">
              <a:xfrm>
                <a:off x="6786563" y="3913188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2" name="Line 31"/>
              <p:cNvSpPr>
                <a:spLocks noChangeShapeType="1"/>
              </p:cNvSpPr>
              <p:nvPr/>
            </p:nvSpPr>
            <p:spPr bwMode="auto">
              <a:xfrm>
                <a:off x="6786563" y="3913188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3" name="Freeform 32"/>
              <p:cNvSpPr/>
              <p:nvPr/>
            </p:nvSpPr>
            <p:spPr bwMode="auto">
              <a:xfrm>
                <a:off x="6764338" y="3890963"/>
                <a:ext cx="755650" cy="44450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10"/>
                      <a:pt x="201" y="6"/>
                    </a:cubicBezTo>
                    <a:cubicBezTo>
                      <a:pt x="201" y="3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4" name="Freeform 33"/>
              <p:cNvSpPr/>
              <p:nvPr/>
            </p:nvSpPr>
            <p:spPr bwMode="auto">
              <a:xfrm>
                <a:off x="6721475" y="4067175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5" name="Line 34"/>
              <p:cNvSpPr>
                <a:spLocks noChangeShapeType="1"/>
              </p:cNvSpPr>
              <p:nvPr/>
            </p:nvSpPr>
            <p:spPr bwMode="auto">
              <a:xfrm>
                <a:off x="6721475" y="4067175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6" name="Freeform 35"/>
              <p:cNvSpPr/>
              <p:nvPr/>
            </p:nvSpPr>
            <p:spPr bwMode="auto">
              <a:xfrm>
                <a:off x="6699250" y="4044950"/>
                <a:ext cx="884238" cy="44450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9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7" name="Freeform 36"/>
              <p:cNvSpPr/>
              <p:nvPr/>
            </p:nvSpPr>
            <p:spPr bwMode="auto">
              <a:xfrm>
                <a:off x="6786563" y="4221163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8" name="Line 37"/>
              <p:cNvSpPr>
                <a:spLocks noChangeShapeType="1"/>
              </p:cNvSpPr>
              <p:nvPr/>
            </p:nvSpPr>
            <p:spPr bwMode="auto">
              <a:xfrm>
                <a:off x="6786563" y="4221163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9" name="Freeform 38"/>
              <p:cNvSpPr/>
              <p:nvPr/>
            </p:nvSpPr>
            <p:spPr bwMode="auto">
              <a:xfrm>
                <a:off x="6764338" y="4198938"/>
                <a:ext cx="755650" cy="44450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2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0" name="Freeform 39"/>
              <p:cNvSpPr/>
              <p:nvPr/>
            </p:nvSpPr>
            <p:spPr bwMode="auto">
              <a:xfrm>
                <a:off x="6786563" y="4525963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1" name="Line 40"/>
              <p:cNvSpPr>
                <a:spLocks noChangeShapeType="1"/>
              </p:cNvSpPr>
              <p:nvPr/>
            </p:nvSpPr>
            <p:spPr bwMode="auto">
              <a:xfrm>
                <a:off x="6786563" y="4525963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2" name="Freeform 41"/>
              <p:cNvSpPr/>
              <p:nvPr/>
            </p:nvSpPr>
            <p:spPr bwMode="auto">
              <a:xfrm>
                <a:off x="6764338" y="4502150"/>
                <a:ext cx="755650" cy="46038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3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3" name="Freeform 42"/>
              <p:cNvSpPr/>
              <p:nvPr/>
            </p:nvSpPr>
            <p:spPr bwMode="auto">
              <a:xfrm>
                <a:off x="6721475" y="4371975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4" name="Line 43"/>
              <p:cNvSpPr>
                <a:spLocks noChangeShapeType="1"/>
              </p:cNvSpPr>
              <p:nvPr/>
            </p:nvSpPr>
            <p:spPr bwMode="auto">
              <a:xfrm>
                <a:off x="6721475" y="4371975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5" name="Freeform 44"/>
              <p:cNvSpPr/>
              <p:nvPr/>
            </p:nvSpPr>
            <p:spPr bwMode="auto">
              <a:xfrm>
                <a:off x="6699250" y="4348163"/>
                <a:ext cx="884238" cy="46038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10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6" name="Freeform 45"/>
              <p:cNvSpPr/>
              <p:nvPr/>
            </p:nvSpPr>
            <p:spPr bwMode="auto">
              <a:xfrm>
                <a:off x="6838950" y="3200400"/>
                <a:ext cx="604838" cy="184150"/>
              </a:xfrm>
              <a:custGeom>
                <a:avLst/>
                <a:gdLst>
                  <a:gd name="T0" fmla="*/ 161 w 161"/>
                  <a:gd name="T1" fmla="*/ 36 h 49"/>
                  <a:gd name="T2" fmla="*/ 126 w 161"/>
                  <a:gd name="T3" fmla="*/ 0 h 49"/>
                  <a:gd name="T4" fmla="*/ 36 w 161"/>
                  <a:gd name="T5" fmla="*/ 0 h 49"/>
                  <a:gd name="T6" fmla="*/ 0 w 161"/>
                  <a:gd name="T7" fmla="*/ 36 h 49"/>
                  <a:gd name="T8" fmla="*/ 0 w 161"/>
                  <a:gd name="T9" fmla="*/ 36 h 49"/>
                  <a:gd name="T10" fmla="*/ 13 w 161"/>
                  <a:gd name="T11" fmla="*/ 49 h 49"/>
                  <a:gd name="T12" fmla="*/ 148 w 161"/>
                  <a:gd name="T13" fmla="*/ 49 h 49"/>
                  <a:gd name="T14" fmla="*/ 161 w 161"/>
                  <a:gd name="T15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49">
                    <a:moveTo>
                      <a:pt x="161" y="36"/>
                    </a:moveTo>
                    <a:cubicBezTo>
                      <a:pt x="161" y="16"/>
                      <a:pt x="146" y="0"/>
                      <a:pt x="12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3"/>
                      <a:pt x="6" y="49"/>
                      <a:pt x="13" y="49"/>
                    </a:cubicBezTo>
                    <a:cubicBezTo>
                      <a:pt x="148" y="49"/>
                      <a:pt x="148" y="49"/>
                      <a:pt x="148" y="49"/>
                    </a:cubicBezTo>
                    <a:cubicBezTo>
                      <a:pt x="155" y="49"/>
                      <a:pt x="161" y="43"/>
                      <a:pt x="161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7" name="Freeform 46"/>
              <p:cNvSpPr>
                <a:spLocks noEditPoints="1"/>
              </p:cNvSpPr>
              <p:nvPr/>
            </p:nvSpPr>
            <p:spPr bwMode="auto">
              <a:xfrm>
                <a:off x="6989763" y="3016250"/>
                <a:ext cx="304800" cy="303213"/>
              </a:xfrm>
              <a:custGeom>
                <a:avLst/>
                <a:gdLst>
                  <a:gd name="T0" fmla="*/ 41 w 81"/>
                  <a:gd name="T1" fmla="*/ 0 h 81"/>
                  <a:gd name="T2" fmla="*/ 0 w 81"/>
                  <a:gd name="T3" fmla="*/ 40 h 81"/>
                  <a:gd name="T4" fmla="*/ 41 w 81"/>
                  <a:gd name="T5" fmla="*/ 81 h 81"/>
                  <a:gd name="T6" fmla="*/ 81 w 81"/>
                  <a:gd name="T7" fmla="*/ 40 h 81"/>
                  <a:gd name="T8" fmla="*/ 41 w 81"/>
                  <a:gd name="T9" fmla="*/ 0 h 81"/>
                  <a:gd name="T10" fmla="*/ 41 w 81"/>
                  <a:gd name="T11" fmla="*/ 69 h 81"/>
                  <a:gd name="T12" fmla="*/ 12 w 81"/>
                  <a:gd name="T13" fmla="*/ 40 h 81"/>
                  <a:gd name="T14" fmla="*/ 41 w 81"/>
                  <a:gd name="T15" fmla="*/ 12 h 81"/>
                  <a:gd name="T16" fmla="*/ 69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3"/>
                      <a:pt x="18" y="81"/>
                      <a:pt x="41" y="81"/>
                    </a:cubicBezTo>
                    <a:cubicBezTo>
                      <a:pt x="63" y="81"/>
                      <a:pt x="81" y="63"/>
                      <a:pt x="81" y="40"/>
                    </a:cubicBezTo>
                    <a:cubicBezTo>
                      <a:pt x="81" y="18"/>
                      <a:pt x="63" y="0"/>
                      <a:pt x="41" y="0"/>
                    </a:cubicBezTo>
                    <a:close/>
                    <a:moveTo>
                      <a:pt x="41" y="69"/>
                    </a:moveTo>
                    <a:cubicBezTo>
                      <a:pt x="25" y="69"/>
                      <a:pt x="12" y="56"/>
                      <a:pt x="12" y="40"/>
                    </a:cubicBezTo>
                    <a:cubicBezTo>
                      <a:pt x="12" y="24"/>
                      <a:pt x="25" y="12"/>
                      <a:pt x="41" y="12"/>
                    </a:cubicBezTo>
                    <a:cubicBezTo>
                      <a:pt x="56" y="12"/>
                      <a:pt x="69" y="24"/>
                      <a:pt x="69" y="40"/>
                    </a:cubicBezTo>
                    <a:cubicBezTo>
                      <a:pt x="69" y="56"/>
                      <a:pt x="56" y="69"/>
                      <a:pt x="41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08" name="Freeform: Shape 107"/>
            <p:cNvSpPr/>
            <p:nvPr/>
          </p:nvSpPr>
          <p:spPr>
            <a:xfrm rot="2717603">
              <a:off x="-173015" y="4960000"/>
              <a:ext cx="751360" cy="834887"/>
            </a:xfrm>
            <a:custGeom>
              <a:avLst/>
              <a:gdLst>
                <a:gd name="connsiteX0" fmla="*/ 184970 w 751360"/>
                <a:gd name="connsiteY0" fmla="*/ 3969 h 834887"/>
                <a:gd name="connsiteX1" fmla="*/ 218776 w 751360"/>
                <a:gd name="connsiteY1" fmla="*/ 9240 h 834887"/>
                <a:gd name="connsiteX2" fmla="*/ 474653 w 751360"/>
                <a:gd name="connsiteY2" fmla="*/ 128216 h 834887"/>
                <a:gd name="connsiteX3" fmla="*/ 680823 w 751360"/>
                <a:gd name="connsiteY3" fmla="*/ 223558 h 834887"/>
                <a:gd name="connsiteX4" fmla="*/ 701195 w 751360"/>
                <a:gd name="connsiteY4" fmla="*/ 239449 h 834887"/>
                <a:gd name="connsiteX5" fmla="*/ 737865 w 751360"/>
                <a:gd name="connsiteY5" fmla="*/ 255339 h 834887"/>
                <a:gd name="connsiteX6" fmla="*/ 746829 w 751360"/>
                <a:gd name="connsiteY6" fmla="*/ 282230 h 834887"/>
                <a:gd name="connsiteX7" fmla="*/ 562663 w 751360"/>
                <a:gd name="connsiteY7" fmla="*/ 670937 h 834887"/>
                <a:gd name="connsiteX8" fmla="*/ 485328 w 751360"/>
                <a:gd name="connsiteY8" fmla="*/ 834887 h 834887"/>
                <a:gd name="connsiteX9" fmla="*/ 0 w 751360"/>
                <a:gd name="connsiteY9" fmla="*/ 354504 h 834887"/>
                <a:gd name="connsiteX10" fmla="*/ 101839 w 751360"/>
                <a:gd name="connsiteY10" fmla="*/ 158774 h 834887"/>
                <a:gd name="connsiteX11" fmla="*/ 176401 w 751360"/>
                <a:gd name="connsiteY11" fmla="*/ 14130 h 834887"/>
                <a:gd name="connsiteX12" fmla="*/ 184970 w 751360"/>
                <a:gd name="connsiteY12" fmla="*/ 3969 h 83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1360" h="834887">
                  <a:moveTo>
                    <a:pt x="184970" y="3969"/>
                  </a:moveTo>
                  <a:cubicBezTo>
                    <a:pt x="192343" y="-2983"/>
                    <a:pt x="197996" y="-539"/>
                    <a:pt x="218776" y="9240"/>
                  </a:cubicBezTo>
                  <a:lnTo>
                    <a:pt x="474653" y="128216"/>
                  </a:lnTo>
                  <a:lnTo>
                    <a:pt x="680823" y="223558"/>
                  </a:lnTo>
                  <a:cubicBezTo>
                    <a:pt x="689379" y="227225"/>
                    <a:pt x="698343" y="229670"/>
                    <a:pt x="701195" y="239449"/>
                  </a:cubicBezTo>
                  <a:cubicBezTo>
                    <a:pt x="713419" y="244745"/>
                    <a:pt x="725234" y="251265"/>
                    <a:pt x="737865" y="255339"/>
                  </a:cubicBezTo>
                  <a:cubicBezTo>
                    <a:pt x="754163" y="260636"/>
                    <a:pt x="753756" y="268377"/>
                    <a:pt x="746829" y="282230"/>
                  </a:cubicBezTo>
                  <a:cubicBezTo>
                    <a:pt x="684896" y="411799"/>
                    <a:pt x="623780" y="541368"/>
                    <a:pt x="562663" y="670937"/>
                  </a:cubicBezTo>
                  <a:lnTo>
                    <a:pt x="485328" y="834887"/>
                  </a:lnTo>
                  <a:lnTo>
                    <a:pt x="0" y="354504"/>
                  </a:lnTo>
                  <a:lnTo>
                    <a:pt x="101839" y="158774"/>
                  </a:lnTo>
                  <a:cubicBezTo>
                    <a:pt x="127100" y="110694"/>
                    <a:pt x="152361" y="62616"/>
                    <a:pt x="176401" y="14130"/>
                  </a:cubicBezTo>
                  <a:cubicBezTo>
                    <a:pt x="179864" y="9648"/>
                    <a:pt x="182513" y="6286"/>
                    <a:pt x="184970" y="3969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9" name="Freeform: Shape 108"/>
            <p:cNvSpPr/>
            <p:nvPr/>
          </p:nvSpPr>
          <p:spPr>
            <a:xfrm rot="578905">
              <a:off x="1255322" y="5572258"/>
              <a:ext cx="1098009" cy="279768"/>
            </a:xfrm>
            <a:custGeom>
              <a:avLst/>
              <a:gdLst>
                <a:gd name="connsiteX0" fmla="*/ 58249 w 1098009"/>
                <a:gd name="connsiteY0" fmla="*/ 232663 h 279768"/>
                <a:gd name="connsiteX1" fmla="*/ 125616 w 1098009"/>
                <a:gd name="connsiteY1" fmla="*/ 279768 h 279768"/>
                <a:gd name="connsiteX2" fmla="*/ 0 w 1098009"/>
                <a:gd name="connsiteY2" fmla="*/ 268625 h 279768"/>
                <a:gd name="connsiteX3" fmla="*/ 58249 w 1098009"/>
                <a:gd name="connsiteY3" fmla="*/ 232663 h 279768"/>
                <a:gd name="connsiteX4" fmla="*/ 1066212 w 1098009"/>
                <a:gd name="connsiteY4" fmla="*/ 1186 h 279768"/>
                <a:gd name="connsiteX5" fmla="*/ 1083940 w 1098009"/>
                <a:gd name="connsiteY5" fmla="*/ 11822 h 279768"/>
                <a:gd name="connsiteX6" fmla="*/ 1097110 w 1098009"/>
                <a:gd name="connsiteY6" fmla="*/ 72604 h 279768"/>
                <a:gd name="connsiteX7" fmla="*/ 1087992 w 1098009"/>
                <a:gd name="connsiteY7" fmla="*/ 86280 h 279768"/>
                <a:gd name="connsiteX8" fmla="*/ 348989 w 1098009"/>
                <a:gd name="connsiteY8" fmla="*/ 236208 h 279768"/>
                <a:gd name="connsiteX9" fmla="*/ 317079 w 1098009"/>
                <a:gd name="connsiteY9" fmla="*/ 228104 h 279768"/>
                <a:gd name="connsiteX10" fmla="*/ 248699 w 1098009"/>
                <a:gd name="connsiteY10" fmla="*/ 165296 h 279768"/>
                <a:gd name="connsiteX11" fmla="*/ 1066212 w 1098009"/>
                <a:gd name="connsiteY11" fmla="*/ 1186 h 27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8009" h="279768">
                  <a:moveTo>
                    <a:pt x="58249" y="232663"/>
                  </a:moveTo>
                  <a:cubicBezTo>
                    <a:pt x="82562" y="245832"/>
                    <a:pt x="103836" y="263560"/>
                    <a:pt x="125616" y="279768"/>
                  </a:cubicBezTo>
                  <a:cubicBezTo>
                    <a:pt x="85094" y="276223"/>
                    <a:pt x="44573" y="272677"/>
                    <a:pt x="0" y="268625"/>
                  </a:cubicBezTo>
                  <a:cubicBezTo>
                    <a:pt x="20767" y="255456"/>
                    <a:pt x="39508" y="243806"/>
                    <a:pt x="58249" y="232663"/>
                  </a:cubicBezTo>
                  <a:close/>
                  <a:moveTo>
                    <a:pt x="1066212" y="1186"/>
                  </a:moveTo>
                  <a:cubicBezTo>
                    <a:pt x="1075836" y="-841"/>
                    <a:pt x="1081914" y="-1854"/>
                    <a:pt x="1083940" y="11822"/>
                  </a:cubicBezTo>
                  <a:cubicBezTo>
                    <a:pt x="1086473" y="32083"/>
                    <a:pt x="1091538" y="52850"/>
                    <a:pt x="1097110" y="72604"/>
                  </a:cubicBezTo>
                  <a:cubicBezTo>
                    <a:pt x="1100149" y="83241"/>
                    <a:pt x="1095084" y="84760"/>
                    <a:pt x="1087992" y="86280"/>
                  </a:cubicBezTo>
                  <a:cubicBezTo>
                    <a:pt x="1075836" y="88812"/>
                    <a:pt x="381406" y="229117"/>
                    <a:pt x="348989" y="236208"/>
                  </a:cubicBezTo>
                  <a:cubicBezTo>
                    <a:pt x="336832" y="238740"/>
                    <a:pt x="327208" y="238234"/>
                    <a:pt x="317079" y="228104"/>
                  </a:cubicBezTo>
                  <a:cubicBezTo>
                    <a:pt x="296311" y="206830"/>
                    <a:pt x="273518" y="187583"/>
                    <a:pt x="248699" y="165296"/>
                  </a:cubicBezTo>
                  <a:cubicBezTo>
                    <a:pt x="278583" y="159724"/>
                    <a:pt x="1046458" y="5238"/>
                    <a:pt x="1066212" y="11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Freeform: Shape 109"/>
            <p:cNvSpPr/>
            <p:nvPr/>
          </p:nvSpPr>
          <p:spPr>
            <a:xfrm rot="578905">
              <a:off x="327149" y="4514057"/>
              <a:ext cx="2328005" cy="1837744"/>
            </a:xfrm>
            <a:custGeom>
              <a:avLst/>
              <a:gdLst>
                <a:gd name="connsiteX0" fmla="*/ 1352938 w 2328005"/>
                <a:gd name="connsiteY0" fmla="*/ 868370 h 1837744"/>
                <a:gd name="connsiteX1" fmla="*/ 1475452 w 2328005"/>
                <a:gd name="connsiteY1" fmla="*/ 875207 h 1837744"/>
                <a:gd name="connsiteX2" fmla="*/ 1492673 w 2328005"/>
                <a:gd name="connsiteY2" fmla="*/ 879766 h 1837744"/>
                <a:gd name="connsiteX3" fmla="*/ 1564091 w 2328005"/>
                <a:gd name="connsiteY3" fmla="*/ 901040 h 1837744"/>
                <a:gd name="connsiteX4" fmla="*/ 1586885 w 2328005"/>
                <a:gd name="connsiteY4" fmla="*/ 904078 h 1837744"/>
                <a:gd name="connsiteX5" fmla="*/ 1724656 w 2328005"/>
                <a:gd name="connsiteY5" fmla="*/ 886857 h 1837744"/>
                <a:gd name="connsiteX6" fmla="*/ 1822413 w 2328005"/>
                <a:gd name="connsiteY6" fmla="*/ 889389 h 1837744"/>
                <a:gd name="connsiteX7" fmla="*/ 1886234 w 2328005"/>
                <a:gd name="connsiteY7" fmla="*/ 930924 h 1837744"/>
                <a:gd name="connsiteX8" fmla="*/ 1917132 w 2328005"/>
                <a:gd name="connsiteY8" fmla="*/ 951691 h 1837744"/>
                <a:gd name="connsiteX9" fmla="*/ 1962718 w 2328005"/>
                <a:gd name="connsiteY9" fmla="*/ 983601 h 1837744"/>
                <a:gd name="connsiteX10" fmla="*/ 1987537 w 2328005"/>
                <a:gd name="connsiteY10" fmla="*/ 1011459 h 1837744"/>
                <a:gd name="connsiteX11" fmla="*/ 1251066 w 2328005"/>
                <a:gd name="connsiteY11" fmla="*/ 1165945 h 1837744"/>
                <a:gd name="connsiteX12" fmla="*/ 1248027 w 2328005"/>
                <a:gd name="connsiteY12" fmla="*/ 1175569 h 1837744"/>
                <a:gd name="connsiteX13" fmla="*/ 1308302 w 2328005"/>
                <a:gd name="connsiteY13" fmla="*/ 1228753 h 1837744"/>
                <a:gd name="connsiteX14" fmla="*/ 1334134 w 2328005"/>
                <a:gd name="connsiteY14" fmla="*/ 1229260 h 1837744"/>
                <a:gd name="connsiteX15" fmla="*/ 2030591 w 2328005"/>
                <a:gd name="connsiteY15" fmla="*/ 1090982 h 1837744"/>
                <a:gd name="connsiteX16" fmla="*/ 2054903 w 2328005"/>
                <a:gd name="connsiteY16" fmla="*/ 1123398 h 1837744"/>
                <a:gd name="connsiteX17" fmla="*/ 2328005 w 2328005"/>
                <a:gd name="connsiteY17" fmla="*/ 1509212 h 1837744"/>
                <a:gd name="connsiteX18" fmla="*/ 1890846 w 2328005"/>
                <a:gd name="connsiteY18" fmla="*/ 1837539 h 1837744"/>
                <a:gd name="connsiteX19" fmla="*/ 1695475 w 2328005"/>
                <a:gd name="connsiteY19" fmla="*/ 1616268 h 1837744"/>
                <a:gd name="connsiteX20" fmla="*/ 1461234 w 2328005"/>
                <a:gd name="connsiteY20" fmla="*/ 1539142 h 1837744"/>
                <a:gd name="connsiteX21" fmla="*/ 1230805 w 2328005"/>
                <a:gd name="connsiteY21" fmla="*/ 1421228 h 1837744"/>
                <a:gd name="connsiteX22" fmla="*/ 1137607 w 2328005"/>
                <a:gd name="connsiteY22" fmla="*/ 1336641 h 1837744"/>
                <a:gd name="connsiteX23" fmla="*/ 1105190 w 2328005"/>
                <a:gd name="connsiteY23" fmla="*/ 1279912 h 1837744"/>
                <a:gd name="connsiteX24" fmla="*/ 1037823 w 2328005"/>
                <a:gd name="connsiteY24" fmla="*/ 1232806 h 1837744"/>
                <a:gd name="connsiteX25" fmla="*/ 1012498 w 2328005"/>
                <a:gd name="connsiteY25" fmla="*/ 1191271 h 1837744"/>
                <a:gd name="connsiteX26" fmla="*/ 1075812 w 2328005"/>
                <a:gd name="connsiteY26" fmla="*/ 1123398 h 1837744"/>
                <a:gd name="connsiteX27" fmla="*/ 1122917 w 2328005"/>
                <a:gd name="connsiteY27" fmla="*/ 1098073 h 1837744"/>
                <a:gd name="connsiteX28" fmla="*/ 1244988 w 2328005"/>
                <a:gd name="connsiteY28" fmla="*/ 938521 h 1837744"/>
                <a:gd name="connsiteX29" fmla="*/ 1313367 w 2328005"/>
                <a:gd name="connsiteY29" fmla="*/ 884831 h 1837744"/>
                <a:gd name="connsiteX30" fmla="*/ 1352938 w 2328005"/>
                <a:gd name="connsiteY30" fmla="*/ 868370 h 1837744"/>
                <a:gd name="connsiteX31" fmla="*/ 624850 w 2328005"/>
                <a:gd name="connsiteY31" fmla="*/ 11 h 1837744"/>
                <a:gd name="connsiteX32" fmla="*/ 651531 w 2328005"/>
                <a:gd name="connsiteY32" fmla="*/ 10872 h 1837744"/>
                <a:gd name="connsiteX33" fmla="*/ 653875 w 2328005"/>
                <a:gd name="connsiteY33" fmla="*/ 74725 h 1837744"/>
                <a:gd name="connsiteX34" fmla="*/ 608687 w 2328005"/>
                <a:gd name="connsiteY34" fmla="*/ 126552 h 1837744"/>
                <a:gd name="connsiteX35" fmla="*/ 694621 w 2328005"/>
                <a:gd name="connsiteY35" fmla="*/ 93416 h 1837744"/>
                <a:gd name="connsiteX36" fmla="*/ 815750 w 2328005"/>
                <a:gd name="connsiteY36" fmla="*/ 59445 h 1837744"/>
                <a:gd name="connsiteX37" fmla="*/ 866339 w 2328005"/>
                <a:gd name="connsiteY37" fmla="*/ 58118 h 1837744"/>
                <a:gd name="connsiteX38" fmla="*/ 895795 w 2328005"/>
                <a:gd name="connsiteY38" fmla="*/ 135900 h 1837744"/>
                <a:gd name="connsiteX39" fmla="*/ 972751 w 2328005"/>
                <a:gd name="connsiteY39" fmla="*/ 117382 h 1837744"/>
                <a:gd name="connsiteX40" fmla="*/ 1013012 w 2328005"/>
                <a:gd name="connsiteY40" fmla="*/ 117174 h 1837744"/>
                <a:gd name="connsiteX41" fmla="*/ 1045375 w 2328005"/>
                <a:gd name="connsiteY41" fmla="*/ 186008 h 1837744"/>
                <a:gd name="connsiteX42" fmla="*/ 994321 w 2328005"/>
                <a:gd name="connsiteY42" fmla="*/ 234130 h 1837744"/>
                <a:gd name="connsiteX43" fmla="*/ 850090 w 2328005"/>
                <a:gd name="connsiteY43" fmla="*/ 312201 h 1837744"/>
                <a:gd name="connsiteX44" fmla="*/ 675866 w 2328005"/>
                <a:gd name="connsiteY44" fmla="*/ 497120 h 1837744"/>
                <a:gd name="connsiteX45" fmla="*/ 655208 w 2328005"/>
                <a:gd name="connsiteY45" fmla="*/ 525927 h 1837744"/>
                <a:gd name="connsiteX46" fmla="*/ 865231 w 2328005"/>
                <a:gd name="connsiteY46" fmla="*/ 421832 h 1837744"/>
                <a:gd name="connsiteX47" fmla="*/ 1021286 w 2328005"/>
                <a:gd name="connsiteY47" fmla="*/ 302101 h 1837744"/>
                <a:gd name="connsiteX48" fmla="*/ 1077606 w 2328005"/>
                <a:gd name="connsiteY48" fmla="*/ 275304 h 1837744"/>
                <a:gd name="connsiteX49" fmla="*/ 1135640 w 2328005"/>
                <a:gd name="connsiteY49" fmla="*/ 294358 h 1837744"/>
                <a:gd name="connsiteX50" fmla="*/ 1128862 w 2328005"/>
                <a:gd name="connsiteY50" fmla="*/ 347158 h 1837744"/>
                <a:gd name="connsiteX51" fmla="*/ 1028813 w 2328005"/>
                <a:gd name="connsiteY51" fmla="*/ 455910 h 1837744"/>
                <a:gd name="connsiteX52" fmla="*/ 800327 w 2328005"/>
                <a:gd name="connsiteY52" fmla="*/ 657068 h 1837744"/>
                <a:gd name="connsiteX53" fmla="*/ 576118 w 2328005"/>
                <a:gd name="connsiteY53" fmla="*/ 875332 h 1837744"/>
                <a:gd name="connsiteX54" fmla="*/ 571369 w 2328005"/>
                <a:gd name="connsiteY54" fmla="*/ 881954 h 1837744"/>
                <a:gd name="connsiteX55" fmla="*/ 583741 w 2328005"/>
                <a:gd name="connsiteY55" fmla="*/ 877289 h 1837744"/>
                <a:gd name="connsiteX56" fmla="*/ 826112 w 2328005"/>
                <a:gd name="connsiteY56" fmla="*/ 723190 h 1837744"/>
                <a:gd name="connsiteX57" fmla="*/ 977646 w 2328005"/>
                <a:gd name="connsiteY57" fmla="*/ 716038 h 1837744"/>
                <a:gd name="connsiteX58" fmla="*/ 1017891 w 2328005"/>
                <a:gd name="connsiteY58" fmla="*/ 749411 h 1837744"/>
                <a:gd name="connsiteX59" fmla="*/ 1013203 w 2328005"/>
                <a:gd name="connsiteY59" fmla="*/ 774126 h 1837744"/>
                <a:gd name="connsiteX60" fmla="*/ 737147 w 2328005"/>
                <a:gd name="connsiteY60" fmla="*/ 957718 h 1837744"/>
                <a:gd name="connsiteX61" fmla="*/ 480939 w 2328005"/>
                <a:gd name="connsiteY61" fmla="*/ 1089859 h 1837744"/>
                <a:gd name="connsiteX62" fmla="*/ 396830 w 2328005"/>
                <a:gd name="connsiteY62" fmla="*/ 1109264 h 1837744"/>
                <a:gd name="connsiteX63" fmla="*/ 287055 w 2328005"/>
                <a:gd name="connsiteY63" fmla="*/ 1125305 h 1837744"/>
                <a:gd name="connsiteX64" fmla="*/ 261671 w 2328005"/>
                <a:gd name="connsiteY64" fmla="*/ 1123646 h 1837744"/>
                <a:gd name="connsiteX65" fmla="*/ 10194 w 2328005"/>
                <a:gd name="connsiteY65" fmla="*/ 676571 h 1837744"/>
                <a:gd name="connsiteX66" fmla="*/ 0 w 2328005"/>
                <a:gd name="connsiteY66" fmla="*/ 657227 h 1837744"/>
                <a:gd name="connsiteX67" fmla="*/ 241867 w 2328005"/>
                <a:gd name="connsiteY67" fmla="*/ 342324 h 1837744"/>
                <a:gd name="connsiteX68" fmla="*/ 494032 w 2328005"/>
                <a:gd name="connsiteY68" fmla="*/ 66894 h 1837744"/>
                <a:gd name="connsiteX69" fmla="*/ 596077 w 2328005"/>
                <a:gd name="connsiteY69" fmla="*/ 5700 h 1837744"/>
                <a:gd name="connsiteX70" fmla="*/ 624850 w 2328005"/>
                <a:gd name="connsiteY70" fmla="*/ 11 h 18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328005" h="1837744">
                  <a:moveTo>
                    <a:pt x="1352938" y="868370"/>
                  </a:moveTo>
                  <a:cubicBezTo>
                    <a:pt x="1392921" y="857827"/>
                    <a:pt x="1434044" y="863810"/>
                    <a:pt x="1475452" y="875207"/>
                  </a:cubicBezTo>
                  <a:lnTo>
                    <a:pt x="1492673" y="879766"/>
                  </a:lnTo>
                  <a:cubicBezTo>
                    <a:pt x="1517492" y="882805"/>
                    <a:pt x="1541298" y="890909"/>
                    <a:pt x="1564091" y="901040"/>
                  </a:cubicBezTo>
                  <a:cubicBezTo>
                    <a:pt x="1571689" y="904079"/>
                    <a:pt x="1578780" y="905092"/>
                    <a:pt x="1586885" y="904078"/>
                  </a:cubicBezTo>
                  <a:cubicBezTo>
                    <a:pt x="1632470" y="896987"/>
                    <a:pt x="1678563" y="890402"/>
                    <a:pt x="1724656" y="886857"/>
                  </a:cubicBezTo>
                  <a:cubicBezTo>
                    <a:pt x="1757580" y="884324"/>
                    <a:pt x="1789997" y="882805"/>
                    <a:pt x="1822413" y="889389"/>
                  </a:cubicBezTo>
                  <a:cubicBezTo>
                    <a:pt x="1848752" y="894961"/>
                    <a:pt x="1871545" y="907118"/>
                    <a:pt x="1886234" y="930924"/>
                  </a:cubicBezTo>
                  <a:cubicBezTo>
                    <a:pt x="1893325" y="942573"/>
                    <a:pt x="1901936" y="949664"/>
                    <a:pt x="1917132" y="951691"/>
                  </a:cubicBezTo>
                  <a:cubicBezTo>
                    <a:pt x="1936886" y="953717"/>
                    <a:pt x="1950561" y="968912"/>
                    <a:pt x="1962718" y="983601"/>
                  </a:cubicBezTo>
                  <a:cubicBezTo>
                    <a:pt x="1970315" y="993225"/>
                    <a:pt x="1978420" y="1002849"/>
                    <a:pt x="1987537" y="1011459"/>
                  </a:cubicBezTo>
                  <a:cubicBezTo>
                    <a:pt x="1982979" y="1023109"/>
                    <a:pt x="1255624" y="1164426"/>
                    <a:pt x="1251066" y="1165945"/>
                  </a:cubicBezTo>
                  <a:cubicBezTo>
                    <a:pt x="1244988" y="1167466"/>
                    <a:pt x="1241948" y="1171011"/>
                    <a:pt x="1248027" y="1175569"/>
                  </a:cubicBezTo>
                  <a:cubicBezTo>
                    <a:pt x="1268793" y="1192284"/>
                    <a:pt x="1286015" y="1213558"/>
                    <a:pt x="1308302" y="1228753"/>
                  </a:cubicBezTo>
                  <a:cubicBezTo>
                    <a:pt x="1316406" y="1234325"/>
                    <a:pt x="1325524" y="1231286"/>
                    <a:pt x="1334134" y="1229260"/>
                  </a:cubicBezTo>
                  <a:lnTo>
                    <a:pt x="2030591" y="1090982"/>
                  </a:lnTo>
                  <a:cubicBezTo>
                    <a:pt x="2043253" y="1098073"/>
                    <a:pt x="2047812" y="1112255"/>
                    <a:pt x="2054903" y="1123398"/>
                  </a:cubicBezTo>
                  <a:cubicBezTo>
                    <a:pt x="2059462" y="1137074"/>
                    <a:pt x="2267775" y="1373801"/>
                    <a:pt x="2328005" y="1509212"/>
                  </a:cubicBezTo>
                  <a:cubicBezTo>
                    <a:pt x="2203872" y="1632333"/>
                    <a:pt x="2050398" y="1700274"/>
                    <a:pt x="1890846" y="1837539"/>
                  </a:cubicBezTo>
                  <a:cubicBezTo>
                    <a:pt x="1882742" y="1844630"/>
                    <a:pt x="1767078" y="1666001"/>
                    <a:pt x="1695475" y="1616268"/>
                  </a:cubicBezTo>
                  <a:cubicBezTo>
                    <a:pt x="1623873" y="1566536"/>
                    <a:pt x="1538679" y="1571649"/>
                    <a:pt x="1461234" y="1539142"/>
                  </a:cubicBezTo>
                  <a:cubicBezTo>
                    <a:pt x="1383789" y="1506636"/>
                    <a:pt x="1284743" y="1454979"/>
                    <a:pt x="1230805" y="1421228"/>
                  </a:cubicBezTo>
                  <a:cubicBezTo>
                    <a:pt x="1176868" y="1387478"/>
                    <a:pt x="1160400" y="1373616"/>
                    <a:pt x="1137607" y="1336641"/>
                  </a:cubicBezTo>
                  <a:cubicBezTo>
                    <a:pt x="1126463" y="1317899"/>
                    <a:pt x="1116333" y="1298652"/>
                    <a:pt x="1105190" y="1279912"/>
                  </a:cubicBezTo>
                  <a:cubicBezTo>
                    <a:pt x="1079864" y="1268261"/>
                    <a:pt x="1057578" y="1252560"/>
                    <a:pt x="1037823" y="1232806"/>
                  </a:cubicBezTo>
                  <a:cubicBezTo>
                    <a:pt x="1026680" y="1220649"/>
                    <a:pt x="1013511" y="1209506"/>
                    <a:pt x="1012498" y="1191271"/>
                  </a:cubicBezTo>
                  <a:cubicBezTo>
                    <a:pt x="1009965" y="1153789"/>
                    <a:pt x="1037823" y="1122386"/>
                    <a:pt x="1075812" y="1123398"/>
                  </a:cubicBezTo>
                  <a:cubicBezTo>
                    <a:pt x="1098099" y="1123905"/>
                    <a:pt x="1110761" y="1117320"/>
                    <a:pt x="1122917" y="1098073"/>
                  </a:cubicBezTo>
                  <a:cubicBezTo>
                    <a:pt x="1158880" y="1041343"/>
                    <a:pt x="1198388" y="987653"/>
                    <a:pt x="1244988" y="938521"/>
                  </a:cubicBezTo>
                  <a:cubicBezTo>
                    <a:pt x="1265248" y="917248"/>
                    <a:pt x="1287028" y="898000"/>
                    <a:pt x="1313367" y="884831"/>
                  </a:cubicBezTo>
                  <a:cubicBezTo>
                    <a:pt x="1326410" y="877234"/>
                    <a:pt x="1339611" y="871884"/>
                    <a:pt x="1352938" y="868370"/>
                  </a:cubicBezTo>
                  <a:close/>
                  <a:moveTo>
                    <a:pt x="624850" y="11"/>
                  </a:moveTo>
                  <a:cubicBezTo>
                    <a:pt x="634228" y="218"/>
                    <a:pt x="643257" y="3184"/>
                    <a:pt x="651531" y="10872"/>
                  </a:cubicBezTo>
                  <a:cubicBezTo>
                    <a:pt x="663589" y="22026"/>
                    <a:pt x="664048" y="54945"/>
                    <a:pt x="653875" y="74725"/>
                  </a:cubicBezTo>
                  <a:cubicBezTo>
                    <a:pt x="642989" y="95498"/>
                    <a:pt x="626288" y="111096"/>
                    <a:pt x="608687" y="126552"/>
                  </a:cubicBezTo>
                  <a:cubicBezTo>
                    <a:pt x="637221" y="115427"/>
                    <a:pt x="665993" y="103972"/>
                    <a:pt x="694621" y="93416"/>
                  </a:cubicBezTo>
                  <a:cubicBezTo>
                    <a:pt x="734246" y="78712"/>
                    <a:pt x="773914" y="66045"/>
                    <a:pt x="815750" y="59445"/>
                  </a:cubicBezTo>
                  <a:cubicBezTo>
                    <a:pt x="832806" y="56635"/>
                    <a:pt x="849670" y="56192"/>
                    <a:pt x="866339" y="58118"/>
                  </a:cubicBezTo>
                  <a:cubicBezTo>
                    <a:pt x="910235" y="64027"/>
                    <a:pt x="924189" y="99103"/>
                    <a:pt x="895795" y="135900"/>
                  </a:cubicBezTo>
                  <a:cubicBezTo>
                    <a:pt x="922805" y="129699"/>
                    <a:pt x="946979" y="120460"/>
                    <a:pt x="972751" y="117382"/>
                  </a:cubicBezTo>
                  <a:cubicBezTo>
                    <a:pt x="986252" y="116033"/>
                    <a:pt x="999754" y="114685"/>
                    <a:pt x="1013012" y="117174"/>
                  </a:cubicBezTo>
                  <a:cubicBezTo>
                    <a:pt x="1048854" y="123824"/>
                    <a:pt x="1062866" y="153927"/>
                    <a:pt x="1045375" y="186008"/>
                  </a:cubicBezTo>
                  <a:cubicBezTo>
                    <a:pt x="1033446" y="207536"/>
                    <a:pt x="1015183" y="222517"/>
                    <a:pt x="994321" y="234130"/>
                  </a:cubicBezTo>
                  <a:cubicBezTo>
                    <a:pt x="946386" y="260422"/>
                    <a:pt x="897270" y="284866"/>
                    <a:pt x="850090" y="312201"/>
                  </a:cubicBezTo>
                  <a:cubicBezTo>
                    <a:pt x="774506" y="356773"/>
                    <a:pt x="724312" y="426068"/>
                    <a:pt x="675866" y="497120"/>
                  </a:cubicBezTo>
                  <a:cubicBezTo>
                    <a:pt x="670499" y="505304"/>
                    <a:pt x="664231" y="513344"/>
                    <a:pt x="655208" y="525927"/>
                  </a:cubicBezTo>
                  <a:cubicBezTo>
                    <a:pt x="733364" y="498743"/>
                    <a:pt x="803380" y="468229"/>
                    <a:pt x="865231" y="421832"/>
                  </a:cubicBezTo>
                  <a:cubicBezTo>
                    <a:pt x="917691" y="382239"/>
                    <a:pt x="969158" y="341933"/>
                    <a:pt x="1021286" y="302101"/>
                  </a:cubicBezTo>
                  <a:cubicBezTo>
                    <a:pt x="1037888" y="289439"/>
                    <a:pt x="1056332" y="279101"/>
                    <a:pt x="1077606" y="275304"/>
                  </a:cubicBezTo>
                  <a:cubicBezTo>
                    <a:pt x="1100254" y="270989"/>
                    <a:pt x="1121515" y="274202"/>
                    <a:pt x="1135640" y="294358"/>
                  </a:cubicBezTo>
                  <a:cubicBezTo>
                    <a:pt x="1148677" y="313235"/>
                    <a:pt x="1138792" y="331215"/>
                    <a:pt x="1128862" y="347158"/>
                  </a:cubicBezTo>
                  <a:cubicBezTo>
                    <a:pt x="1102874" y="389690"/>
                    <a:pt x="1065772" y="423250"/>
                    <a:pt x="1028813" y="455910"/>
                  </a:cubicBezTo>
                  <a:cubicBezTo>
                    <a:pt x="952903" y="523310"/>
                    <a:pt x="875150" y="588387"/>
                    <a:pt x="800327" y="657068"/>
                  </a:cubicBezTo>
                  <a:cubicBezTo>
                    <a:pt x="723748" y="727499"/>
                    <a:pt x="649105" y="800822"/>
                    <a:pt x="576118" y="875332"/>
                  </a:cubicBezTo>
                  <a:cubicBezTo>
                    <a:pt x="574363" y="877082"/>
                    <a:pt x="573031" y="879636"/>
                    <a:pt x="571369" y="881954"/>
                  </a:cubicBezTo>
                  <a:cubicBezTo>
                    <a:pt x="577380" y="884760"/>
                    <a:pt x="580135" y="880218"/>
                    <a:pt x="583741" y="877289"/>
                  </a:cubicBezTo>
                  <a:cubicBezTo>
                    <a:pt x="661855" y="821496"/>
                    <a:pt x="737608" y="762006"/>
                    <a:pt x="826112" y="723190"/>
                  </a:cubicBezTo>
                  <a:cubicBezTo>
                    <a:pt x="875127" y="701683"/>
                    <a:pt x="925635" y="692779"/>
                    <a:pt x="977646" y="716038"/>
                  </a:cubicBezTo>
                  <a:cubicBezTo>
                    <a:pt x="994351" y="723505"/>
                    <a:pt x="1007402" y="735371"/>
                    <a:pt x="1017891" y="749411"/>
                  </a:cubicBezTo>
                  <a:cubicBezTo>
                    <a:pt x="1024269" y="757996"/>
                    <a:pt x="1027330" y="767711"/>
                    <a:pt x="1013203" y="774126"/>
                  </a:cubicBezTo>
                  <a:cubicBezTo>
                    <a:pt x="910242" y="819120"/>
                    <a:pt x="827071" y="893848"/>
                    <a:pt x="737147" y="957718"/>
                  </a:cubicBezTo>
                  <a:cubicBezTo>
                    <a:pt x="657989" y="1014265"/>
                    <a:pt x="575670" y="1064033"/>
                    <a:pt x="480939" y="1089859"/>
                  </a:cubicBezTo>
                  <a:cubicBezTo>
                    <a:pt x="452792" y="1096249"/>
                    <a:pt x="424977" y="1102874"/>
                    <a:pt x="396830" y="1109264"/>
                  </a:cubicBezTo>
                  <a:cubicBezTo>
                    <a:pt x="360349" y="1114689"/>
                    <a:pt x="323300" y="1120209"/>
                    <a:pt x="287055" y="1125305"/>
                  </a:cubicBezTo>
                  <a:cubicBezTo>
                    <a:pt x="278527" y="1126710"/>
                    <a:pt x="269618" y="1129345"/>
                    <a:pt x="261671" y="1123646"/>
                  </a:cubicBezTo>
                  <a:cubicBezTo>
                    <a:pt x="177876" y="974811"/>
                    <a:pt x="93751" y="825738"/>
                    <a:pt x="10194" y="676571"/>
                  </a:cubicBezTo>
                  <a:cubicBezTo>
                    <a:pt x="7127" y="670360"/>
                    <a:pt x="3398" y="663675"/>
                    <a:pt x="0" y="657227"/>
                  </a:cubicBezTo>
                  <a:cubicBezTo>
                    <a:pt x="79818" y="551515"/>
                    <a:pt x="158074" y="445186"/>
                    <a:pt x="241867" y="342324"/>
                  </a:cubicBezTo>
                  <a:cubicBezTo>
                    <a:pt x="320578" y="245846"/>
                    <a:pt x="397778" y="147282"/>
                    <a:pt x="494032" y="66894"/>
                  </a:cubicBezTo>
                  <a:cubicBezTo>
                    <a:pt x="524537" y="41137"/>
                    <a:pt x="557640" y="18749"/>
                    <a:pt x="596077" y="5700"/>
                  </a:cubicBezTo>
                  <a:cubicBezTo>
                    <a:pt x="605745" y="2355"/>
                    <a:pt x="615472" y="-196"/>
                    <a:pt x="624850" y="1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/>
            <p:cNvSpPr/>
            <p:nvPr/>
          </p:nvSpPr>
          <p:spPr>
            <a:xfrm rot="21479217" flipH="1">
              <a:off x="1937072" y="6023955"/>
              <a:ext cx="1006835" cy="848673"/>
            </a:xfrm>
            <a:custGeom>
              <a:avLst/>
              <a:gdLst>
                <a:gd name="connsiteX0" fmla="*/ 447868 w 1006835"/>
                <a:gd name="connsiteY0" fmla="*/ 72 h 848673"/>
                <a:gd name="connsiteX1" fmla="*/ 431875 w 1006835"/>
                <a:gd name="connsiteY1" fmla="*/ 14129 h 848673"/>
                <a:gd name="connsiteX2" fmla="*/ 357313 w 1006835"/>
                <a:gd name="connsiteY2" fmla="*/ 158774 h 848673"/>
                <a:gd name="connsiteX3" fmla="*/ 216335 w 1006835"/>
                <a:gd name="connsiteY3" fmla="*/ 429727 h 848673"/>
                <a:gd name="connsiteX4" fmla="*/ 58246 w 1006835"/>
                <a:gd name="connsiteY4" fmla="*/ 736943 h 848673"/>
                <a:gd name="connsiteX5" fmla="*/ 0 w 1006835"/>
                <a:gd name="connsiteY5" fmla="*/ 848673 h 848673"/>
                <a:gd name="connsiteX6" fmla="*/ 746679 w 1006835"/>
                <a:gd name="connsiteY6" fmla="*/ 822428 h 848673"/>
                <a:gd name="connsiteX7" fmla="*/ 818137 w 1006835"/>
                <a:gd name="connsiteY7" fmla="*/ 670937 h 848673"/>
                <a:gd name="connsiteX8" fmla="*/ 1002304 w 1006835"/>
                <a:gd name="connsiteY8" fmla="*/ 282230 h 848673"/>
                <a:gd name="connsiteX9" fmla="*/ 993340 w 1006835"/>
                <a:gd name="connsiteY9" fmla="*/ 255339 h 848673"/>
                <a:gd name="connsiteX10" fmla="*/ 474251 w 1006835"/>
                <a:gd name="connsiteY10" fmla="*/ 9240 h 848673"/>
                <a:gd name="connsiteX11" fmla="*/ 447868 w 1006835"/>
                <a:gd name="connsiteY11" fmla="*/ 72 h 84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6835" h="848673">
                  <a:moveTo>
                    <a:pt x="447868" y="72"/>
                  </a:moveTo>
                  <a:cubicBezTo>
                    <a:pt x="442470" y="683"/>
                    <a:pt x="438803" y="5165"/>
                    <a:pt x="431875" y="14129"/>
                  </a:cubicBezTo>
                  <a:cubicBezTo>
                    <a:pt x="407836" y="62616"/>
                    <a:pt x="382575" y="110695"/>
                    <a:pt x="357313" y="158774"/>
                  </a:cubicBezTo>
                  <a:cubicBezTo>
                    <a:pt x="310050" y="248820"/>
                    <a:pt x="261970" y="338866"/>
                    <a:pt x="216335" y="429727"/>
                  </a:cubicBezTo>
                  <a:cubicBezTo>
                    <a:pt x="164590" y="532812"/>
                    <a:pt x="108362" y="633043"/>
                    <a:pt x="58246" y="736943"/>
                  </a:cubicBezTo>
                  <a:lnTo>
                    <a:pt x="0" y="848673"/>
                  </a:lnTo>
                  <a:lnTo>
                    <a:pt x="746679" y="822428"/>
                  </a:lnTo>
                  <a:lnTo>
                    <a:pt x="818137" y="670937"/>
                  </a:lnTo>
                  <a:cubicBezTo>
                    <a:pt x="879254" y="541368"/>
                    <a:pt x="940372" y="411799"/>
                    <a:pt x="1002304" y="282230"/>
                  </a:cubicBezTo>
                  <a:cubicBezTo>
                    <a:pt x="1009231" y="268377"/>
                    <a:pt x="1009638" y="260636"/>
                    <a:pt x="993340" y="255339"/>
                  </a:cubicBezTo>
                  <a:lnTo>
                    <a:pt x="474251" y="9240"/>
                  </a:lnTo>
                  <a:cubicBezTo>
                    <a:pt x="460397" y="2721"/>
                    <a:pt x="453267" y="-539"/>
                    <a:pt x="447868" y="72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 flipV="1">
            <a:off x="10020730" y="-169310"/>
            <a:ext cx="2171270" cy="2406184"/>
            <a:chOff x="9423207" y="3983156"/>
            <a:chExt cx="2776373" cy="3076754"/>
          </a:xfrm>
        </p:grpSpPr>
        <p:grpSp>
          <p:nvGrpSpPr>
            <p:cNvPr id="56" name="Group 55"/>
            <p:cNvGrpSpPr/>
            <p:nvPr/>
          </p:nvGrpSpPr>
          <p:grpSpPr>
            <a:xfrm>
              <a:off x="9423207" y="3983156"/>
              <a:ext cx="2119814" cy="1895900"/>
              <a:chOff x="9423207" y="3983156"/>
              <a:chExt cx="2119814" cy="1895900"/>
            </a:xfrm>
          </p:grpSpPr>
          <p:sp>
            <p:nvSpPr>
              <p:cNvPr id="57" name="Freeform: Shape 56"/>
              <p:cNvSpPr/>
              <p:nvPr/>
            </p:nvSpPr>
            <p:spPr>
              <a:xfrm rot="18902941">
                <a:off x="9423207" y="4277920"/>
                <a:ext cx="2119814" cy="1396196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/>
              <p:cNvSpPr/>
              <p:nvPr/>
            </p:nvSpPr>
            <p:spPr>
              <a:xfrm rot="18902941">
                <a:off x="9431062" y="4290263"/>
                <a:ext cx="2101836" cy="1370763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/>
              <p:cNvSpPr/>
              <p:nvPr/>
            </p:nvSpPr>
            <p:spPr>
              <a:xfrm rot="18902941">
                <a:off x="9510609" y="4379560"/>
                <a:ext cx="1919067" cy="1172764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 18"/>
              <p:cNvSpPr/>
              <p:nvPr/>
            </p:nvSpPr>
            <p:spPr bwMode="auto">
              <a:xfrm rot="18902941">
                <a:off x="9922753" y="4999678"/>
                <a:ext cx="239076" cy="879378"/>
              </a:xfrm>
              <a:custGeom>
                <a:avLst/>
                <a:gdLst>
                  <a:gd name="T0" fmla="*/ 564 w 862"/>
                  <a:gd name="T1" fmla="*/ 78 h 2998"/>
                  <a:gd name="T2" fmla="*/ 579 w 862"/>
                  <a:gd name="T3" fmla="*/ 156 h 2998"/>
                  <a:gd name="T4" fmla="*/ 570 w 862"/>
                  <a:gd name="T5" fmla="*/ 282 h 2998"/>
                  <a:gd name="T6" fmla="*/ 531 w 862"/>
                  <a:gd name="T7" fmla="*/ 420 h 2998"/>
                  <a:gd name="T8" fmla="*/ 675 w 862"/>
                  <a:gd name="T9" fmla="*/ 489 h 2998"/>
                  <a:gd name="T10" fmla="*/ 819 w 862"/>
                  <a:gd name="T11" fmla="*/ 589 h 2998"/>
                  <a:gd name="T12" fmla="*/ 851 w 862"/>
                  <a:gd name="T13" fmla="*/ 876 h 2998"/>
                  <a:gd name="T14" fmla="*/ 846 w 862"/>
                  <a:gd name="T15" fmla="*/ 1427 h 2998"/>
                  <a:gd name="T16" fmla="*/ 817 w 862"/>
                  <a:gd name="T17" fmla="*/ 1724 h 2998"/>
                  <a:gd name="T18" fmla="*/ 739 w 862"/>
                  <a:gd name="T19" fmla="*/ 1745 h 2998"/>
                  <a:gd name="T20" fmla="*/ 753 w 862"/>
                  <a:gd name="T21" fmla="*/ 1714 h 2998"/>
                  <a:gd name="T22" fmla="*/ 750 w 862"/>
                  <a:gd name="T23" fmla="*/ 1698 h 2998"/>
                  <a:gd name="T24" fmla="*/ 790 w 862"/>
                  <a:gd name="T25" fmla="*/ 1658 h 2998"/>
                  <a:gd name="T26" fmla="*/ 788 w 862"/>
                  <a:gd name="T27" fmla="*/ 1607 h 2998"/>
                  <a:gd name="T28" fmla="*/ 742 w 862"/>
                  <a:gd name="T29" fmla="*/ 1660 h 2998"/>
                  <a:gd name="T30" fmla="*/ 751 w 862"/>
                  <a:gd name="T31" fmla="*/ 1380 h 2998"/>
                  <a:gd name="T32" fmla="*/ 702 w 862"/>
                  <a:gd name="T33" fmla="*/ 1000 h 2998"/>
                  <a:gd name="T34" fmla="*/ 684 w 862"/>
                  <a:gd name="T35" fmla="*/ 831 h 2998"/>
                  <a:gd name="T36" fmla="*/ 642 w 862"/>
                  <a:gd name="T37" fmla="*/ 1014 h 2998"/>
                  <a:gd name="T38" fmla="*/ 730 w 862"/>
                  <a:gd name="T39" fmla="*/ 1656 h 2998"/>
                  <a:gd name="T40" fmla="*/ 708 w 862"/>
                  <a:gd name="T41" fmla="*/ 1924 h 2998"/>
                  <a:gd name="T42" fmla="*/ 753 w 862"/>
                  <a:gd name="T43" fmla="*/ 2256 h 2998"/>
                  <a:gd name="T44" fmla="*/ 671 w 862"/>
                  <a:gd name="T45" fmla="*/ 2687 h 2998"/>
                  <a:gd name="T46" fmla="*/ 722 w 862"/>
                  <a:gd name="T47" fmla="*/ 2894 h 2998"/>
                  <a:gd name="T48" fmla="*/ 568 w 862"/>
                  <a:gd name="T49" fmla="*/ 2989 h 2998"/>
                  <a:gd name="T50" fmla="*/ 551 w 862"/>
                  <a:gd name="T51" fmla="*/ 2773 h 2998"/>
                  <a:gd name="T52" fmla="*/ 570 w 862"/>
                  <a:gd name="T53" fmla="*/ 2627 h 2998"/>
                  <a:gd name="T54" fmla="*/ 539 w 862"/>
                  <a:gd name="T55" fmla="*/ 2349 h 2998"/>
                  <a:gd name="T56" fmla="*/ 515 w 862"/>
                  <a:gd name="T57" fmla="*/ 1994 h 2998"/>
                  <a:gd name="T58" fmla="*/ 422 w 862"/>
                  <a:gd name="T59" fmla="*/ 1576 h 2998"/>
                  <a:gd name="T60" fmla="*/ 386 w 862"/>
                  <a:gd name="T61" fmla="*/ 1833 h 2998"/>
                  <a:gd name="T62" fmla="*/ 319 w 862"/>
                  <a:gd name="T63" fmla="*/ 2120 h 2998"/>
                  <a:gd name="T64" fmla="*/ 311 w 862"/>
                  <a:gd name="T65" fmla="*/ 2525 h 2998"/>
                  <a:gd name="T66" fmla="*/ 339 w 862"/>
                  <a:gd name="T67" fmla="*/ 2773 h 2998"/>
                  <a:gd name="T68" fmla="*/ 331 w 862"/>
                  <a:gd name="T69" fmla="*/ 2984 h 2998"/>
                  <a:gd name="T70" fmla="*/ 210 w 862"/>
                  <a:gd name="T71" fmla="*/ 2989 h 2998"/>
                  <a:gd name="T72" fmla="*/ 195 w 862"/>
                  <a:gd name="T73" fmla="*/ 2838 h 2998"/>
                  <a:gd name="T74" fmla="*/ 191 w 862"/>
                  <a:gd name="T75" fmla="*/ 2504 h 2998"/>
                  <a:gd name="T76" fmla="*/ 130 w 862"/>
                  <a:gd name="T77" fmla="*/ 2254 h 2998"/>
                  <a:gd name="T78" fmla="*/ 171 w 862"/>
                  <a:gd name="T79" fmla="*/ 1971 h 2998"/>
                  <a:gd name="T80" fmla="*/ 148 w 862"/>
                  <a:gd name="T81" fmla="*/ 1718 h 2998"/>
                  <a:gd name="T82" fmla="*/ 204 w 862"/>
                  <a:gd name="T83" fmla="*/ 1189 h 2998"/>
                  <a:gd name="T84" fmla="*/ 195 w 862"/>
                  <a:gd name="T85" fmla="*/ 809 h 2998"/>
                  <a:gd name="T86" fmla="*/ 168 w 862"/>
                  <a:gd name="T87" fmla="*/ 962 h 2998"/>
                  <a:gd name="T88" fmla="*/ 144 w 862"/>
                  <a:gd name="T89" fmla="*/ 1229 h 2998"/>
                  <a:gd name="T90" fmla="*/ 110 w 862"/>
                  <a:gd name="T91" fmla="*/ 1402 h 2998"/>
                  <a:gd name="T92" fmla="*/ 122 w 862"/>
                  <a:gd name="T93" fmla="*/ 1656 h 2998"/>
                  <a:gd name="T94" fmla="*/ 82 w 862"/>
                  <a:gd name="T95" fmla="*/ 1656 h 2998"/>
                  <a:gd name="T96" fmla="*/ 110 w 862"/>
                  <a:gd name="T97" fmla="*/ 1704 h 2998"/>
                  <a:gd name="T98" fmla="*/ 124 w 862"/>
                  <a:gd name="T99" fmla="*/ 1729 h 2998"/>
                  <a:gd name="T100" fmla="*/ 95 w 862"/>
                  <a:gd name="T101" fmla="*/ 1751 h 2998"/>
                  <a:gd name="T102" fmla="*/ 2 w 862"/>
                  <a:gd name="T103" fmla="*/ 1640 h 2998"/>
                  <a:gd name="T104" fmla="*/ 2 w 862"/>
                  <a:gd name="T105" fmla="*/ 1140 h 2998"/>
                  <a:gd name="T106" fmla="*/ 11 w 862"/>
                  <a:gd name="T107" fmla="*/ 933 h 2998"/>
                  <a:gd name="T108" fmla="*/ 22 w 862"/>
                  <a:gd name="T109" fmla="*/ 693 h 2998"/>
                  <a:gd name="T110" fmla="*/ 99 w 862"/>
                  <a:gd name="T111" fmla="*/ 524 h 2998"/>
                  <a:gd name="T112" fmla="*/ 288 w 862"/>
                  <a:gd name="T113" fmla="*/ 453 h 2998"/>
                  <a:gd name="T114" fmla="*/ 339 w 862"/>
                  <a:gd name="T115" fmla="*/ 311 h 2998"/>
                  <a:gd name="T116" fmla="*/ 299 w 862"/>
                  <a:gd name="T117" fmla="*/ 224 h 2998"/>
                  <a:gd name="T118" fmla="*/ 313 w 862"/>
                  <a:gd name="T119" fmla="*/ 104 h 2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2" h="2998">
                    <a:moveTo>
                      <a:pt x="439" y="0"/>
                    </a:moveTo>
                    <a:lnTo>
                      <a:pt x="522" y="27"/>
                    </a:lnTo>
                    <a:lnTo>
                      <a:pt x="551" y="73"/>
                    </a:lnTo>
                    <a:lnTo>
                      <a:pt x="555" y="76"/>
                    </a:lnTo>
                    <a:lnTo>
                      <a:pt x="560" y="78"/>
                    </a:lnTo>
                    <a:lnTo>
                      <a:pt x="564" y="78"/>
                    </a:lnTo>
                    <a:lnTo>
                      <a:pt x="568" y="80"/>
                    </a:lnTo>
                    <a:lnTo>
                      <a:pt x="570" y="80"/>
                    </a:lnTo>
                    <a:lnTo>
                      <a:pt x="573" y="84"/>
                    </a:lnTo>
                    <a:lnTo>
                      <a:pt x="575" y="87"/>
                    </a:lnTo>
                    <a:lnTo>
                      <a:pt x="579" y="93"/>
                    </a:lnTo>
                    <a:lnTo>
                      <a:pt x="579" y="156"/>
                    </a:lnTo>
                    <a:lnTo>
                      <a:pt x="580" y="180"/>
                    </a:lnTo>
                    <a:lnTo>
                      <a:pt x="584" y="202"/>
                    </a:lnTo>
                    <a:lnTo>
                      <a:pt x="588" y="222"/>
                    </a:lnTo>
                    <a:lnTo>
                      <a:pt x="588" y="240"/>
                    </a:lnTo>
                    <a:lnTo>
                      <a:pt x="580" y="262"/>
                    </a:lnTo>
                    <a:lnTo>
                      <a:pt x="570" y="282"/>
                    </a:lnTo>
                    <a:lnTo>
                      <a:pt x="557" y="302"/>
                    </a:lnTo>
                    <a:lnTo>
                      <a:pt x="544" y="324"/>
                    </a:lnTo>
                    <a:lnTo>
                      <a:pt x="533" y="344"/>
                    </a:lnTo>
                    <a:lnTo>
                      <a:pt x="526" y="367"/>
                    </a:lnTo>
                    <a:lnTo>
                      <a:pt x="524" y="393"/>
                    </a:lnTo>
                    <a:lnTo>
                      <a:pt x="531" y="420"/>
                    </a:lnTo>
                    <a:lnTo>
                      <a:pt x="544" y="438"/>
                    </a:lnTo>
                    <a:lnTo>
                      <a:pt x="562" y="453"/>
                    </a:lnTo>
                    <a:lnTo>
                      <a:pt x="586" y="464"/>
                    </a:lnTo>
                    <a:lnTo>
                      <a:pt x="613" y="473"/>
                    </a:lnTo>
                    <a:lnTo>
                      <a:pt x="644" y="482"/>
                    </a:lnTo>
                    <a:lnTo>
                      <a:pt x="675" y="489"/>
                    </a:lnTo>
                    <a:lnTo>
                      <a:pt x="706" y="498"/>
                    </a:lnTo>
                    <a:lnTo>
                      <a:pt x="737" y="507"/>
                    </a:lnTo>
                    <a:lnTo>
                      <a:pt x="762" y="520"/>
                    </a:lnTo>
                    <a:lnTo>
                      <a:pt x="786" y="536"/>
                    </a:lnTo>
                    <a:lnTo>
                      <a:pt x="802" y="556"/>
                    </a:lnTo>
                    <a:lnTo>
                      <a:pt x="819" y="589"/>
                    </a:lnTo>
                    <a:lnTo>
                      <a:pt x="831" y="629"/>
                    </a:lnTo>
                    <a:lnTo>
                      <a:pt x="840" y="674"/>
                    </a:lnTo>
                    <a:lnTo>
                      <a:pt x="846" y="722"/>
                    </a:lnTo>
                    <a:lnTo>
                      <a:pt x="850" y="774"/>
                    </a:lnTo>
                    <a:lnTo>
                      <a:pt x="851" y="825"/>
                    </a:lnTo>
                    <a:lnTo>
                      <a:pt x="851" y="876"/>
                    </a:lnTo>
                    <a:lnTo>
                      <a:pt x="851" y="925"/>
                    </a:lnTo>
                    <a:lnTo>
                      <a:pt x="851" y="973"/>
                    </a:lnTo>
                    <a:lnTo>
                      <a:pt x="862" y="1127"/>
                    </a:lnTo>
                    <a:lnTo>
                      <a:pt x="850" y="1227"/>
                    </a:lnTo>
                    <a:lnTo>
                      <a:pt x="844" y="1329"/>
                    </a:lnTo>
                    <a:lnTo>
                      <a:pt x="846" y="1427"/>
                    </a:lnTo>
                    <a:lnTo>
                      <a:pt x="853" y="1524"/>
                    </a:lnTo>
                    <a:lnTo>
                      <a:pt x="862" y="1616"/>
                    </a:lnTo>
                    <a:lnTo>
                      <a:pt x="862" y="1649"/>
                    </a:lnTo>
                    <a:lnTo>
                      <a:pt x="853" y="1676"/>
                    </a:lnTo>
                    <a:lnTo>
                      <a:pt x="839" y="1702"/>
                    </a:lnTo>
                    <a:lnTo>
                      <a:pt x="817" y="1724"/>
                    </a:lnTo>
                    <a:lnTo>
                      <a:pt x="793" y="1742"/>
                    </a:lnTo>
                    <a:lnTo>
                      <a:pt x="768" y="1754"/>
                    </a:lnTo>
                    <a:lnTo>
                      <a:pt x="742" y="1764"/>
                    </a:lnTo>
                    <a:lnTo>
                      <a:pt x="742" y="1756"/>
                    </a:lnTo>
                    <a:lnTo>
                      <a:pt x="740" y="1751"/>
                    </a:lnTo>
                    <a:lnTo>
                      <a:pt x="739" y="1745"/>
                    </a:lnTo>
                    <a:lnTo>
                      <a:pt x="739" y="1742"/>
                    </a:lnTo>
                    <a:lnTo>
                      <a:pt x="739" y="1736"/>
                    </a:lnTo>
                    <a:lnTo>
                      <a:pt x="739" y="1729"/>
                    </a:lnTo>
                    <a:lnTo>
                      <a:pt x="744" y="1724"/>
                    </a:lnTo>
                    <a:lnTo>
                      <a:pt x="750" y="1720"/>
                    </a:lnTo>
                    <a:lnTo>
                      <a:pt x="753" y="1714"/>
                    </a:lnTo>
                    <a:lnTo>
                      <a:pt x="757" y="1707"/>
                    </a:lnTo>
                    <a:lnTo>
                      <a:pt x="759" y="1700"/>
                    </a:lnTo>
                    <a:lnTo>
                      <a:pt x="755" y="1698"/>
                    </a:lnTo>
                    <a:lnTo>
                      <a:pt x="751" y="1698"/>
                    </a:lnTo>
                    <a:lnTo>
                      <a:pt x="750" y="1698"/>
                    </a:lnTo>
                    <a:lnTo>
                      <a:pt x="750" y="1698"/>
                    </a:lnTo>
                    <a:lnTo>
                      <a:pt x="750" y="1696"/>
                    </a:lnTo>
                    <a:lnTo>
                      <a:pt x="750" y="1694"/>
                    </a:lnTo>
                    <a:lnTo>
                      <a:pt x="748" y="1693"/>
                    </a:lnTo>
                    <a:lnTo>
                      <a:pt x="748" y="1687"/>
                    </a:lnTo>
                    <a:lnTo>
                      <a:pt x="770" y="1674"/>
                    </a:lnTo>
                    <a:lnTo>
                      <a:pt x="790" y="1658"/>
                    </a:lnTo>
                    <a:lnTo>
                      <a:pt x="808" y="1640"/>
                    </a:lnTo>
                    <a:lnTo>
                      <a:pt x="806" y="1631"/>
                    </a:lnTo>
                    <a:lnTo>
                      <a:pt x="804" y="1624"/>
                    </a:lnTo>
                    <a:lnTo>
                      <a:pt x="802" y="1618"/>
                    </a:lnTo>
                    <a:lnTo>
                      <a:pt x="799" y="1613"/>
                    </a:lnTo>
                    <a:lnTo>
                      <a:pt x="788" y="1607"/>
                    </a:lnTo>
                    <a:lnTo>
                      <a:pt x="779" y="1613"/>
                    </a:lnTo>
                    <a:lnTo>
                      <a:pt x="775" y="1625"/>
                    </a:lnTo>
                    <a:lnTo>
                      <a:pt x="771" y="1638"/>
                    </a:lnTo>
                    <a:lnTo>
                      <a:pt x="766" y="1647"/>
                    </a:lnTo>
                    <a:lnTo>
                      <a:pt x="757" y="1656"/>
                    </a:lnTo>
                    <a:lnTo>
                      <a:pt x="742" y="1660"/>
                    </a:lnTo>
                    <a:lnTo>
                      <a:pt x="735" y="1547"/>
                    </a:lnTo>
                    <a:lnTo>
                      <a:pt x="768" y="1493"/>
                    </a:lnTo>
                    <a:lnTo>
                      <a:pt x="768" y="1469"/>
                    </a:lnTo>
                    <a:lnTo>
                      <a:pt x="766" y="1442"/>
                    </a:lnTo>
                    <a:lnTo>
                      <a:pt x="759" y="1413"/>
                    </a:lnTo>
                    <a:lnTo>
                      <a:pt x="751" y="1380"/>
                    </a:lnTo>
                    <a:lnTo>
                      <a:pt x="742" y="1349"/>
                    </a:lnTo>
                    <a:lnTo>
                      <a:pt x="733" y="1318"/>
                    </a:lnTo>
                    <a:lnTo>
                      <a:pt x="724" y="1291"/>
                    </a:lnTo>
                    <a:lnTo>
                      <a:pt x="719" y="1267"/>
                    </a:lnTo>
                    <a:lnTo>
                      <a:pt x="722" y="1056"/>
                    </a:lnTo>
                    <a:lnTo>
                      <a:pt x="702" y="1000"/>
                    </a:lnTo>
                    <a:lnTo>
                      <a:pt x="699" y="974"/>
                    </a:lnTo>
                    <a:lnTo>
                      <a:pt x="697" y="945"/>
                    </a:lnTo>
                    <a:lnTo>
                      <a:pt x="695" y="914"/>
                    </a:lnTo>
                    <a:lnTo>
                      <a:pt x="695" y="884"/>
                    </a:lnTo>
                    <a:lnTo>
                      <a:pt x="691" y="854"/>
                    </a:lnTo>
                    <a:lnTo>
                      <a:pt x="684" y="831"/>
                    </a:lnTo>
                    <a:lnTo>
                      <a:pt x="671" y="813"/>
                    </a:lnTo>
                    <a:lnTo>
                      <a:pt x="668" y="809"/>
                    </a:lnTo>
                    <a:lnTo>
                      <a:pt x="668" y="889"/>
                    </a:lnTo>
                    <a:lnTo>
                      <a:pt x="653" y="927"/>
                    </a:lnTo>
                    <a:lnTo>
                      <a:pt x="644" y="969"/>
                    </a:lnTo>
                    <a:lnTo>
                      <a:pt x="642" y="1014"/>
                    </a:lnTo>
                    <a:lnTo>
                      <a:pt x="642" y="1060"/>
                    </a:lnTo>
                    <a:lnTo>
                      <a:pt x="648" y="1105"/>
                    </a:lnTo>
                    <a:lnTo>
                      <a:pt x="655" y="1149"/>
                    </a:lnTo>
                    <a:lnTo>
                      <a:pt x="662" y="1187"/>
                    </a:lnTo>
                    <a:lnTo>
                      <a:pt x="728" y="1620"/>
                    </a:lnTo>
                    <a:lnTo>
                      <a:pt x="730" y="1656"/>
                    </a:lnTo>
                    <a:lnTo>
                      <a:pt x="728" y="1698"/>
                    </a:lnTo>
                    <a:lnTo>
                      <a:pt x="722" y="1744"/>
                    </a:lnTo>
                    <a:lnTo>
                      <a:pt x="717" y="1789"/>
                    </a:lnTo>
                    <a:lnTo>
                      <a:pt x="710" y="1836"/>
                    </a:lnTo>
                    <a:lnTo>
                      <a:pt x="708" y="1882"/>
                    </a:lnTo>
                    <a:lnTo>
                      <a:pt x="708" y="1924"/>
                    </a:lnTo>
                    <a:lnTo>
                      <a:pt x="713" y="1974"/>
                    </a:lnTo>
                    <a:lnTo>
                      <a:pt x="722" y="2027"/>
                    </a:lnTo>
                    <a:lnTo>
                      <a:pt x="733" y="2082"/>
                    </a:lnTo>
                    <a:lnTo>
                      <a:pt x="744" y="2140"/>
                    </a:lnTo>
                    <a:lnTo>
                      <a:pt x="751" y="2198"/>
                    </a:lnTo>
                    <a:lnTo>
                      <a:pt x="753" y="2256"/>
                    </a:lnTo>
                    <a:lnTo>
                      <a:pt x="748" y="2313"/>
                    </a:lnTo>
                    <a:lnTo>
                      <a:pt x="731" y="2387"/>
                    </a:lnTo>
                    <a:lnTo>
                      <a:pt x="715" y="2458"/>
                    </a:lnTo>
                    <a:lnTo>
                      <a:pt x="699" y="2531"/>
                    </a:lnTo>
                    <a:lnTo>
                      <a:pt x="684" y="2607"/>
                    </a:lnTo>
                    <a:lnTo>
                      <a:pt x="671" y="2687"/>
                    </a:lnTo>
                    <a:lnTo>
                      <a:pt x="670" y="2727"/>
                    </a:lnTo>
                    <a:lnTo>
                      <a:pt x="675" y="2762"/>
                    </a:lnTo>
                    <a:lnTo>
                      <a:pt x="684" y="2796"/>
                    </a:lnTo>
                    <a:lnTo>
                      <a:pt x="697" y="2829"/>
                    </a:lnTo>
                    <a:lnTo>
                      <a:pt x="710" y="2862"/>
                    </a:lnTo>
                    <a:lnTo>
                      <a:pt x="722" y="2894"/>
                    </a:lnTo>
                    <a:lnTo>
                      <a:pt x="731" y="2927"/>
                    </a:lnTo>
                    <a:lnTo>
                      <a:pt x="735" y="2964"/>
                    </a:lnTo>
                    <a:lnTo>
                      <a:pt x="699" y="2980"/>
                    </a:lnTo>
                    <a:lnTo>
                      <a:pt x="659" y="2989"/>
                    </a:lnTo>
                    <a:lnTo>
                      <a:pt x="615" y="2991"/>
                    </a:lnTo>
                    <a:lnTo>
                      <a:pt x="568" y="2989"/>
                    </a:lnTo>
                    <a:lnTo>
                      <a:pt x="559" y="2962"/>
                    </a:lnTo>
                    <a:lnTo>
                      <a:pt x="551" y="2929"/>
                    </a:lnTo>
                    <a:lnTo>
                      <a:pt x="548" y="2894"/>
                    </a:lnTo>
                    <a:lnTo>
                      <a:pt x="551" y="2856"/>
                    </a:lnTo>
                    <a:lnTo>
                      <a:pt x="555" y="2784"/>
                    </a:lnTo>
                    <a:lnTo>
                      <a:pt x="551" y="2773"/>
                    </a:lnTo>
                    <a:lnTo>
                      <a:pt x="546" y="2760"/>
                    </a:lnTo>
                    <a:lnTo>
                      <a:pt x="542" y="2745"/>
                    </a:lnTo>
                    <a:lnTo>
                      <a:pt x="542" y="2727"/>
                    </a:lnTo>
                    <a:lnTo>
                      <a:pt x="551" y="2696"/>
                    </a:lnTo>
                    <a:lnTo>
                      <a:pt x="560" y="2664"/>
                    </a:lnTo>
                    <a:lnTo>
                      <a:pt x="570" y="2627"/>
                    </a:lnTo>
                    <a:lnTo>
                      <a:pt x="575" y="2589"/>
                    </a:lnTo>
                    <a:lnTo>
                      <a:pt x="577" y="2545"/>
                    </a:lnTo>
                    <a:lnTo>
                      <a:pt x="571" y="2500"/>
                    </a:lnTo>
                    <a:lnTo>
                      <a:pt x="560" y="2453"/>
                    </a:lnTo>
                    <a:lnTo>
                      <a:pt x="550" y="2402"/>
                    </a:lnTo>
                    <a:lnTo>
                      <a:pt x="539" y="2349"/>
                    </a:lnTo>
                    <a:lnTo>
                      <a:pt x="535" y="2294"/>
                    </a:lnTo>
                    <a:lnTo>
                      <a:pt x="539" y="2240"/>
                    </a:lnTo>
                    <a:lnTo>
                      <a:pt x="559" y="2116"/>
                    </a:lnTo>
                    <a:lnTo>
                      <a:pt x="548" y="2076"/>
                    </a:lnTo>
                    <a:lnTo>
                      <a:pt x="531" y="2036"/>
                    </a:lnTo>
                    <a:lnTo>
                      <a:pt x="515" y="1994"/>
                    </a:lnTo>
                    <a:lnTo>
                      <a:pt x="502" y="1953"/>
                    </a:lnTo>
                    <a:lnTo>
                      <a:pt x="491" y="1784"/>
                    </a:lnTo>
                    <a:lnTo>
                      <a:pt x="439" y="1540"/>
                    </a:lnTo>
                    <a:lnTo>
                      <a:pt x="431" y="1540"/>
                    </a:lnTo>
                    <a:lnTo>
                      <a:pt x="426" y="1556"/>
                    </a:lnTo>
                    <a:lnTo>
                      <a:pt x="422" y="1576"/>
                    </a:lnTo>
                    <a:lnTo>
                      <a:pt x="422" y="1600"/>
                    </a:lnTo>
                    <a:lnTo>
                      <a:pt x="406" y="1642"/>
                    </a:lnTo>
                    <a:lnTo>
                      <a:pt x="397" y="1685"/>
                    </a:lnTo>
                    <a:lnTo>
                      <a:pt x="391" y="1733"/>
                    </a:lnTo>
                    <a:lnTo>
                      <a:pt x="390" y="1782"/>
                    </a:lnTo>
                    <a:lnTo>
                      <a:pt x="386" y="1833"/>
                    </a:lnTo>
                    <a:lnTo>
                      <a:pt x="382" y="1885"/>
                    </a:lnTo>
                    <a:lnTo>
                      <a:pt x="375" y="1936"/>
                    </a:lnTo>
                    <a:lnTo>
                      <a:pt x="362" y="1985"/>
                    </a:lnTo>
                    <a:lnTo>
                      <a:pt x="346" y="2031"/>
                    </a:lnTo>
                    <a:lnTo>
                      <a:pt x="330" y="2076"/>
                    </a:lnTo>
                    <a:lnTo>
                      <a:pt x="319" y="2120"/>
                    </a:lnTo>
                    <a:lnTo>
                      <a:pt x="339" y="2209"/>
                    </a:lnTo>
                    <a:lnTo>
                      <a:pt x="339" y="2364"/>
                    </a:lnTo>
                    <a:lnTo>
                      <a:pt x="331" y="2400"/>
                    </a:lnTo>
                    <a:lnTo>
                      <a:pt x="322" y="2438"/>
                    </a:lnTo>
                    <a:lnTo>
                      <a:pt x="315" y="2482"/>
                    </a:lnTo>
                    <a:lnTo>
                      <a:pt x="311" y="2525"/>
                    </a:lnTo>
                    <a:lnTo>
                      <a:pt x="315" y="2569"/>
                    </a:lnTo>
                    <a:lnTo>
                      <a:pt x="319" y="2664"/>
                    </a:lnTo>
                    <a:lnTo>
                      <a:pt x="348" y="2727"/>
                    </a:lnTo>
                    <a:lnTo>
                      <a:pt x="348" y="2744"/>
                    </a:lnTo>
                    <a:lnTo>
                      <a:pt x="344" y="2758"/>
                    </a:lnTo>
                    <a:lnTo>
                      <a:pt x="339" y="2773"/>
                    </a:lnTo>
                    <a:lnTo>
                      <a:pt x="335" y="2784"/>
                    </a:lnTo>
                    <a:lnTo>
                      <a:pt x="331" y="2822"/>
                    </a:lnTo>
                    <a:lnTo>
                      <a:pt x="333" y="2862"/>
                    </a:lnTo>
                    <a:lnTo>
                      <a:pt x="335" y="2902"/>
                    </a:lnTo>
                    <a:lnTo>
                      <a:pt x="337" y="2944"/>
                    </a:lnTo>
                    <a:lnTo>
                      <a:pt x="331" y="2984"/>
                    </a:lnTo>
                    <a:lnTo>
                      <a:pt x="322" y="2984"/>
                    </a:lnTo>
                    <a:lnTo>
                      <a:pt x="304" y="2993"/>
                    </a:lnTo>
                    <a:lnTo>
                      <a:pt x="280" y="2998"/>
                    </a:lnTo>
                    <a:lnTo>
                      <a:pt x="257" y="2998"/>
                    </a:lnTo>
                    <a:lnTo>
                      <a:pt x="233" y="2996"/>
                    </a:lnTo>
                    <a:lnTo>
                      <a:pt x="210" y="2989"/>
                    </a:lnTo>
                    <a:lnTo>
                      <a:pt x="190" y="2980"/>
                    </a:lnTo>
                    <a:lnTo>
                      <a:pt x="173" y="2965"/>
                    </a:lnTo>
                    <a:lnTo>
                      <a:pt x="162" y="2949"/>
                    </a:lnTo>
                    <a:lnTo>
                      <a:pt x="159" y="2929"/>
                    </a:lnTo>
                    <a:lnTo>
                      <a:pt x="179" y="2885"/>
                    </a:lnTo>
                    <a:lnTo>
                      <a:pt x="195" y="2838"/>
                    </a:lnTo>
                    <a:lnTo>
                      <a:pt x="206" y="2784"/>
                    </a:lnTo>
                    <a:lnTo>
                      <a:pt x="211" y="2727"/>
                    </a:lnTo>
                    <a:lnTo>
                      <a:pt x="213" y="2671"/>
                    </a:lnTo>
                    <a:lnTo>
                      <a:pt x="210" y="2613"/>
                    </a:lnTo>
                    <a:lnTo>
                      <a:pt x="202" y="2556"/>
                    </a:lnTo>
                    <a:lnTo>
                      <a:pt x="191" y="2504"/>
                    </a:lnTo>
                    <a:lnTo>
                      <a:pt x="179" y="2467"/>
                    </a:lnTo>
                    <a:lnTo>
                      <a:pt x="166" y="2431"/>
                    </a:lnTo>
                    <a:lnTo>
                      <a:pt x="153" y="2389"/>
                    </a:lnTo>
                    <a:lnTo>
                      <a:pt x="140" y="2347"/>
                    </a:lnTo>
                    <a:lnTo>
                      <a:pt x="133" y="2302"/>
                    </a:lnTo>
                    <a:lnTo>
                      <a:pt x="130" y="2254"/>
                    </a:lnTo>
                    <a:lnTo>
                      <a:pt x="135" y="2204"/>
                    </a:lnTo>
                    <a:lnTo>
                      <a:pt x="142" y="2165"/>
                    </a:lnTo>
                    <a:lnTo>
                      <a:pt x="151" y="2120"/>
                    </a:lnTo>
                    <a:lnTo>
                      <a:pt x="159" y="2071"/>
                    </a:lnTo>
                    <a:lnTo>
                      <a:pt x="166" y="2022"/>
                    </a:lnTo>
                    <a:lnTo>
                      <a:pt x="171" y="1971"/>
                    </a:lnTo>
                    <a:lnTo>
                      <a:pt x="171" y="1924"/>
                    </a:lnTo>
                    <a:lnTo>
                      <a:pt x="168" y="1880"/>
                    </a:lnTo>
                    <a:lnTo>
                      <a:pt x="162" y="1847"/>
                    </a:lnTo>
                    <a:lnTo>
                      <a:pt x="157" y="1809"/>
                    </a:lnTo>
                    <a:lnTo>
                      <a:pt x="151" y="1765"/>
                    </a:lnTo>
                    <a:lnTo>
                      <a:pt x="148" y="1718"/>
                    </a:lnTo>
                    <a:lnTo>
                      <a:pt x="144" y="1673"/>
                    </a:lnTo>
                    <a:lnTo>
                      <a:pt x="142" y="1629"/>
                    </a:lnTo>
                    <a:lnTo>
                      <a:pt x="144" y="1591"/>
                    </a:lnTo>
                    <a:lnTo>
                      <a:pt x="148" y="1560"/>
                    </a:lnTo>
                    <a:lnTo>
                      <a:pt x="195" y="1224"/>
                    </a:lnTo>
                    <a:lnTo>
                      <a:pt x="204" y="1189"/>
                    </a:lnTo>
                    <a:lnTo>
                      <a:pt x="213" y="1153"/>
                    </a:lnTo>
                    <a:lnTo>
                      <a:pt x="222" y="1113"/>
                    </a:lnTo>
                    <a:lnTo>
                      <a:pt x="226" y="1071"/>
                    </a:lnTo>
                    <a:lnTo>
                      <a:pt x="222" y="1029"/>
                    </a:lnTo>
                    <a:lnTo>
                      <a:pt x="199" y="904"/>
                    </a:lnTo>
                    <a:lnTo>
                      <a:pt x="195" y="809"/>
                    </a:lnTo>
                    <a:lnTo>
                      <a:pt x="191" y="813"/>
                    </a:lnTo>
                    <a:lnTo>
                      <a:pt x="180" y="836"/>
                    </a:lnTo>
                    <a:lnTo>
                      <a:pt x="175" y="865"/>
                    </a:lnTo>
                    <a:lnTo>
                      <a:pt x="171" y="896"/>
                    </a:lnTo>
                    <a:lnTo>
                      <a:pt x="171" y="929"/>
                    </a:lnTo>
                    <a:lnTo>
                      <a:pt x="168" y="962"/>
                    </a:lnTo>
                    <a:lnTo>
                      <a:pt x="162" y="993"/>
                    </a:lnTo>
                    <a:lnTo>
                      <a:pt x="139" y="1067"/>
                    </a:lnTo>
                    <a:lnTo>
                      <a:pt x="135" y="1107"/>
                    </a:lnTo>
                    <a:lnTo>
                      <a:pt x="135" y="1147"/>
                    </a:lnTo>
                    <a:lnTo>
                      <a:pt x="140" y="1189"/>
                    </a:lnTo>
                    <a:lnTo>
                      <a:pt x="144" y="1229"/>
                    </a:lnTo>
                    <a:lnTo>
                      <a:pt x="144" y="1269"/>
                    </a:lnTo>
                    <a:lnTo>
                      <a:pt x="139" y="1309"/>
                    </a:lnTo>
                    <a:lnTo>
                      <a:pt x="135" y="1325"/>
                    </a:lnTo>
                    <a:lnTo>
                      <a:pt x="128" y="1347"/>
                    </a:lnTo>
                    <a:lnTo>
                      <a:pt x="119" y="1373"/>
                    </a:lnTo>
                    <a:lnTo>
                      <a:pt x="110" y="1402"/>
                    </a:lnTo>
                    <a:lnTo>
                      <a:pt x="102" y="1429"/>
                    </a:lnTo>
                    <a:lnTo>
                      <a:pt x="99" y="1456"/>
                    </a:lnTo>
                    <a:lnTo>
                      <a:pt x="97" y="1480"/>
                    </a:lnTo>
                    <a:lnTo>
                      <a:pt x="99" y="1500"/>
                    </a:lnTo>
                    <a:lnTo>
                      <a:pt x="128" y="1544"/>
                    </a:lnTo>
                    <a:lnTo>
                      <a:pt x="122" y="1656"/>
                    </a:lnTo>
                    <a:lnTo>
                      <a:pt x="108" y="1660"/>
                    </a:lnTo>
                    <a:lnTo>
                      <a:pt x="99" y="1640"/>
                    </a:lnTo>
                    <a:lnTo>
                      <a:pt x="91" y="1616"/>
                    </a:lnTo>
                    <a:lnTo>
                      <a:pt x="68" y="1607"/>
                    </a:lnTo>
                    <a:lnTo>
                      <a:pt x="62" y="1636"/>
                    </a:lnTo>
                    <a:lnTo>
                      <a:pt x="82" y="1656"/>
                    </a:lnTo>
                    <a:lnTo>
                      <a:pt x="104" y="1678"/>
                    </a:lnTo>
                    <a:lnTo>
                      <a:pt x="119" y="1700"/>
                    </a:lnTo>
                    <a:lnTo>
                      <a:pt x="115" y="1702"/>
                    </a:lnTo>
                    <a:lnTo>
                      <a:pt x="111" y="1702"/>
                    </a:lnTo>
                    <a:lnTo>
                      <a:pt x="110" y="1702"/>
                    </a:lnTo>
                    <a:lnTo>
                      <a:pt x="110" y="1704"/>
                    </a:lnTo>
                    <a:lnTo>
                      <a:pt x="110" y="1704"/>
                    </a:lnTo>
                    <a:lnTo>
                      <a:pt x="110" y="1705"/>
                    </a:lnTo>
                    <a:lnTo>
                      <a:pt x="108" y="1707"/>
                    </a:lnTo>
                    <a:lnTo>
                      <a:pt x="108" y="1713"/>
                    </a:lnTo>
                    <a:lnTo>
                      <a:pt x="119" y="1718"/>
                    </a:lnTo>
                    <a:lnTo>
                      <a:pt x="124" y="1729"/>
                    </a:lnTo>
                    <a:lnTo>
                      <a:pt x="128" y="1744"/>
                    </a:lnTo>
                    <a:lnTo>
                      <a:pt x="124" y="1749"/>
                    </a:lnTo>
                    <a:lnTo>
                      <a:pt x="122" y="1754"/>
                    </a:lnTo>
                    <a:lnTo>
                      <a:pt x="119" y="1760"/>
                    </a:lnTo>
                    <a:lnTo>
                      <a:pt x="115" y="1764"/>
                    </a:lnTo>
                    <a:lnTo>
                      <a:pt x="95" y="1751"/>
                    </a:lnTo>
                    <a:lnTo>
                      <a:pt x="75" y="1740"/>
                    </a:lnTo>
                    <a:lnTo>
                      <a:pt x="57" y="1729"/>
                    </a:lnTo>
                    <a:lnTo>
                      <a:pt x="39" y="1714"/>
                    </a:lnTo>
                    <a:lnTo>
                      <a:pt x="24" y="1696"/>
                    </a:lnTo>
                    <a:lnTo>
                      <a:pt x="11" y="1673"/>
                    </a:lnTo>
                    <a:lnTo>
                      <a:pt x="2" y="1640"/>
                    </a:lnTo>
                    <a:lnTo>
                      <a:pt x="2" y="1607"/>
                    </a:lnTo>
                    <a:lnTo>
                      <a:pt x="6" y="1574"/>
                    </a:lnTo>
                    <a:lnTo>
                      <a:pt x="11" y="1540"/>
                    </a:lnTo>
                    <a:lnTo>
                      <a:pt x="17" y="1505"/>
                    </a:lnTo>
                    <a:lnTo>
                      <a:pt x="19" y="1473"/>
                    </a:lnTo>
                    <a:lnTo>
                      <a:pt x="2" y="1140"/>
                    </a:lnTo>
                    <a:lnTo>
                      <a:pt x="0" y="1105"/>
                    </a:lnTo>
                    <a:lnTo>
                      <a:pt x="2" y="1071"/>
                    </a:lnTo>
                    <a:lnTo>
                      <a:pt x="8" y="1038"/>
                    </a:lnTo>
                    <a:lnTo>
                      <a:pt x="13" y="1005"/>
                    </a:lnTo>
                    <a:lnTo>
                      <a:pt x="15" y="969"/>
                    </a:lnTo>
                    <a:lnTo>
                      <a:pt x="11" y="933"/>
                    </a:lnTo>
                    <a:lnTo>
                      <a:pt x="8" y="904"/>
                    </a:lnTo>
                    <a:lnTo>
                      <a:pt x="6" y="867"/>
                    </a:lnTo>
                    <a:lnTo>
                      <a:pt x="8" y="825"/>
                    </a:lnTo>
                    <a:lnTo>
                      <a:pt x="11" y="782"/>
                    </a:lnTo>
                    <a:lnTo>
                      <a:pt x="17" y="736"/>
                    </a:lnTo>
                    <a:lnTo>
                      <a:pt x="22" y="693"/>
                    </a:lnTo>
                    <a:lnTo>
                      <a:pt x="30" y="653"/>
                    </a:lnTo>
                    <a:lnTo>
                      <a:pt x="39" y="616"/>
                    </a:lnTo>
                    <a:lnTo>
                      <a:pt x="46" y="587"/>
                    </a:lnTo>
                    <a:lnTo>
                      <a:pt x="55" y="567"/>
                    </a:lnTo>
                    <a:lnTo>
                      <a:pt x="75" y="544"/>
                    </a:lnTo>
                    <a:lnTo>
                      <a:pt x="99" y="524"/>
                    </a:lnTo>
                    <a:lnTo>
                      <a:pt x="128" y="509"/>
                    </a:lnTo>
                    <a:lnTo>
                      <a:pt x="159" y="496"/>
                    </a:lnTo>
                    <a:lnTo>
                      <a:pt x="191" y="485"/>
                    </a:lnTo>
                    <a:lnTo>
                      <a:pt x="224" y="476"/>
                    </a:lnTo>
                    <a:lnTo>
                      <a:pt x="257" y="465"/>
                    </a:lnTo>
                    <a:lnTo>
                      <a:pt x="288" y="453"/>
                    </a:lnTo>
                    <a:lnTo>
                      <a:pt x="315" y="436"/>
                    </a:lnTo>
                    <a:lnTo>
                      <a:pt x="339" y="416"/>
                    </a:lnTo>
                    <a:lnTo>
                      <a:pt x="339" y="391"/>
                    </a:lnTo>
                    <a:lnTo>
                      <a:pt x="340" y="364"/>
                    </a:lnTo>
                    <a:lnTo>
                      <a:pt x="340" y="336"/>
                    </a:lnTo>
                    <a:lnTo>
                      <a:pt x="339" y="311"/>
                    </a:lnTo>
                    <a:lnTo>
                      <a:pt x="331" y="293"/>
                    </a:lnTo>
                    <a:lnTo>
                      <a:pt x="322" y="280"/>
                    </a:lnTo>
                    <a:lnTo>
                      <a:pt x="313" y="269"/>
                    </a:lnTo>
                    <a:lnTo>
                      <a:pt x="304" y="254"/>
                    </a:lnTo>
                    <a:lnTo>
                      <a:pt x="299" y="236"/>
                    </a:lnTo>
                    <a:lnTo>
                      <a:pt x="299" y="224"/>
                    </a:lnTo>
                    <a:lnTo>
                      <a:pt x="302" y="214"/>
                    </a:lnTo>
                    <a:lnTo>
                      <a:pt x="306" y="207"/>
                    </a:lnTo>
                    <a:lnTo>
                      <a:pt x="311" y="200"/>
                    </a:lnTo>
                    <a:lnTo>
                      <a:pt x="315" y="193"/>
                    </a:lnTo>
                    <a:lnTo>
                      <a:pt x="302" y="133"/>
                    </a:lnTo>
                    <a:lnTo>
                      <a:pt x="313" y="104"/>
                    </a:lnTo>
                    <a:lnTo>
                      <a:pt x="330" y="74"/>
                    </a:lnTo>
                    <a:lnTo>
                      <a:pt x="353" y="47"/>
                    </a:lnTo>
                    <a:lnTo>
                      <a:pt x="380" y="25"/>
                    </a:lnTo>
                    <a:lnTo>
                      <a:pt x="410" y="9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2700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 rot="18900000">
                <a:off x="10066374" y="4360768"/>
                <a:ext cx="1196173" cy="911419"/>
                <a:chOff x="11413389" y="3573459"/>
                <a:chExt cx="1196173" cy="911419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11413389" y="3573459"/>
                  <a:ext cx="1196173" cy="13803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1422238" y="3822358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: Shape 69"/>
                <p:cNvSpPr/>
                <p:nvPr/>
              </p:nvSpPr>
              <p:spPr>
                <a:xfrm>
                  <a:off x="11473996" y="3874089"/>
                  <a:ext cx="451750" cy="301194"/>
                </a:xfrm>
                <a:custGeom>
                  <a:avLst/>
                  <a:gdLst>
                    <a:gd name="connsiteX0" fmla="*/ 146903 w 451750"/>
                    <a:gd name="connsiteY0" fmla="*/ 254995 h 301194"/>
                    <a:gd name="connsiteX1" fmla="*/ 442184 w 451750"/>
                    <a:gd name="connsiteY1" fmla="*/ 254995 h 301194"/>
                    <a:gd name="connsiteX2" fmla="*/ 451747 w 451750"/>
                    <a:gd name="connsiteY2" fmla="*/ 264558 h 301194"/>
                    <a:gd name="connsiteX3" fmla="*/ 451747 w 451750"/>
                    <a:gd name="connsiteY3" fmla="*/ 291631 h 301194"/>
                    <a:gd name="connsiteX4" fmla="*/ 442184 w 451750"/>
                    <a:gd name="connsiteY4" fmla="*/ 301194 h 301194"/>
                    <a:gd name="connsiteX5" fmla="*/ 146903 w 451750"/>
                    <a:gd name="connsiteY5" fmla="*/ 301194 h 301194"/>
                    <a:gd name="connsiteX6" fmla="*/ 137340 w 451750"/>
                    <a:gd name="connsiteY6" fmla="*/ 291631 h 301194"/>
                    <a:gd name="connsiteX7" fmla="*/ 137340 w 451750"/>
                    <a:gd name="connsiteY7" fmla="*/ 264558 h 301194"/>
                    <a:gd name="connsiteX8" fmla="*/ 146903 w 451750"/>
                    <a:gd name="connsiteY8" fmla="*/ 254995 h 301194"/>
                    <a:gd name="connsiteX9" fmla="*/ 9563 w 451750"/>
                    <a:gd name="connsiteY9" fmla="*/ 254995 h 301194"/>
                    <a:gd name="connsiteX10" fmla="*/ 83300 w 451750"/>
                    <a:gd name="connsiteY10" fmla="*/ 254995 h 301194"/>
                    <a:gd name="connsiteX11" fmla="*/ 92863 w 451750"/>
                    <a:gd name="connsiteY11" fmla="*/ 264558 h 301194"/>
                    <a:gd name="connsiteX12" fmla="*/ 92863 w 451750"/>
                    <a:gd name="connsiteY12" fmla="*/ 291631 h 301194"/>
                    <a:gd name="connsiteX13" fmla="*/ 83300 w 451750"/>
                    <a:gd name="connsiteY13" fmla="*/ 301194 h 301194"/>
                    <a:gd name="connsiteX14" fmla="*/ 9563 w 451750"/>
                    <a:gd name="connsiteY14" fmla="*/ 301194 h 301194"/>
                    <a:gd name="connsiteX15" fmla="*/ 0 w 451750"/>
                    <a:gd name="connsiteY15" fmla="*/ 291631 h 301194"/>
                    <a:gd name="connsiteX16" fmla="*/ 0 w 451750"/>
                    <a:gd name="connsiteY16" fmla="*/ 264558 h 301194"/>
                    <a:gd name="connsiteX17" fmla="*/ 9563 w 451750"/>
                    <a:gd name="connsiteY17" fmla="*/ 254995 h 301194"/>
                    <a:gd name="connsiteX18" fmla="*/ 146904 w 451750"/>
                    <a:gd name="connsiteY18" fmla="*/ 169997 h 301194"/>
                    <a:gd name="connsiteX19" fmla="*/ 442185 w 451750"/>
                    <a:gd name="connsiteY19" fmla="*/ 169997 h 301194"/>
                    <a:gd name="connsiteX20" fmla="*/ 451748 w 451750"/>
                    <a:gd name="connsiteY20" fmla="*/ 179560 h 301194"/>
                    <a:gd name="connsiteX21" fmla="*/ 451748 w 451750"/>
                    <a:gd name="connsiteY21" fmla="*/ 206633 h 301194"/>
                    <a:gd name="connsiteX22" fmla="*/ 442185 w 451750"/>
                    <a:gd name="connsiteY22" fmla="*/ 216196 h 301194"/>
                    <a:gd name="connsiteX23" fmla="*/ 146904 w 451750"/>
                    <a:gd name="connsiteY23" fmla="*/ 216196 h 301194"/>
                    <a:gd name="connsiteX24" fmla="*/ 137341 w 451750"/>
                    <a:gd name="connsiteY24" fmla="*/ 206633 h 301194"/>
                    <a:gd name="connsiteX25" fmla="*/ 137341 w 451750"/>
                    <a:gd name="connsiteY25" fmla="*/ 179560 h 301194"/>
                    <a:gd name="connsiteX26" fmla="*/ 146904 w 451750"/>
                    <a:gd name="connsiteY26" fmla="*/ 169997 h 301194"/>
                    <a:gd name="connsiteX27" fmla="*/ 9563 w 451750"/>
                    <a:gd name="connsiteY27" fmla="*/ 169997 h 301194"/>
                    <a:gd name="connsiteX28" fmla="*/ 83300 w 451750"/>
                    <a:gd name="connsiteY28" fmla="*/ 169997 h 301194"/>
                    <a:gd name="connsiteX29" fmla="*/ 92863 w 451750"/>
                    <a:gd name="connsiteY29" fmla="*/ 179560 h 301194"/>
                    <a:gd name="connsiteX30" fmla="*/ 92863 w 451750"/>
                    <a:gd name="connsiteY30" fmla="*/ 206633 h 301194"/>
                    <a:gd name="connsiteX31" fmla="*/ 83300 w 451750"/>
                    <a:gd name="connsiteY31" fmla="*/ 216196 h 301194"/>
                    <a:gd name="connsiteX32" fmla="*/ 9563 w 451750"/>
                    <a:gd name="connsiteY32" fmla="*/ 216196 h 301194"/>
                    <a:gd name="connsiteX33" fmla="*/ 0 w 451750"/>
                    <a:gd name="connsiteY33" fmla="*/ 206633 h 301194"/>
                    <a:gd name="connsiteX34" fmla="*/ 0 w 451750"/>
                    <a:gd name="connsiteY34" fmla="*/ 179560 h 301194"/>
                    <a:gd name="connsiteX35" fmla="*/ 9563 w 451750"/>
                    <a:gd name="connsiteY35" fmla="*/ 169997 h 301194"/>
                    <a:gd name="connsiteX36" fmla="*/ 146903 w 451750"/>
                    <a:gd name="connsiteY36" fmla="*/ 84998 h 301194"/>
                    <a:gd name="connsiteX37" fmla="*/ 442184 w 451750"/>
                    <a:gd name="connsiteY37" fmla="*/ 84998 h 301194"/>
                    <a:gd name="connsiteX38" fmla="*/ 451747 w 451750"/>
                    <a:gd name="connsiteY38" fmla="*/ 94561 h 301194"/>
                    <a:gd name="connsiteX39" fmla="*/ 451747 w 451750"/>
                    <a:gd name="connsiteY39" fmla="*/ 121634 h 301194"/>
                    <a:gd name="connsiteX40" fmla="*/ 442184 w 451750"/>
                    <a:gd name="connsiteY40" fmla="*/ 131197 h 301194"/>
                    <a:gd name="connsiteX41" fmla="*/ 146903 w 451750"/>
                    <a:gd name="connsiteY41" fmla="*/ 131197 h 301194"/>
                    <a:gd name="connsiteX42" fmla="*/ 137340 w 451750"/>
                    <a:gd name="connsiteY42" fmla="*/ 121634 h 301194"/>
                    <a:gd name="connsiteX43" fmla="*/ 137340 w 451750"/>
                    <a:gd name="connsiteY43" fmla="*/ 94561 h 301194"/>
                    <a:gd name="connsiteX44" fmla="*/ 146903 w 451750"/>
                    <a:gd name="connsiteY44" fmla="*/ 84998 h 301194"/>
                    <a:gd name="connsiteX45" fmla="*/ 9563 w 451750"/>
                    <a:gd name="connsiteY45" fmla="*/ 84998 h 301194"/>
                    <a:gd name="connsiteX46" fmla="*/ 83300 w 451750"/>
                    <a:gd name="connsiteY46" fmla="*/ 84998 h 301194"/>
                    <a:gd name="connsiteX47" fmla="*/ 92863 w 451750"/>
                    <a:gd name="connsiteY47" fmla="*/ 94561 h 301194"/>
                    <a:gd name="connsiteX48" fmla="*/ 92863 w 451750"/>
                    <a:gd name="connsiteY48" fmla="*/ 121634 h 301194"/>
                    <a:gd name="connsiteX49" fmla="*/ 83300 w 451750"/>
                    <a:gd name="connsiteY49" fmla="*/ 131197 h 301194"/>
                    <a:gd name="connsiteX50" fmla="*/ 9563 w 451750"/>
                    <a:gd name="connsiteY50" fmla="*/ 131197 h 301194"/>
                    <a:gd name="connsiteX51" fmla="*/ 0 w 451750"/>
                    <a:gd name="connsiteY51" fmla="*/ 121634 h 301194"/>
                    <a:gd name="connsiteX52" fmla="*/ 0 w 451750"/>
                    <a:gd name="connsiteY52" fmla="*/ 94561 h 301194"/>
                    <a:gd name="connsiteX53" fmla="*/ 9563 w 451750"/>
                    <a:gd name="connsiteY53" fmla="*/ 84998 h 301194"/>
                    <a:gd name="connsiteX54" fmla="*/ 9564 w 451750"/>
                    <a:gd name="connsiteY54" fmla="*/ 1 h 301194"/>
                    <a:gd name="connsiteX55" fmla="*/ 83301 w 451750"/>
                    <a:gd name="connsiteY55" fmla="*/ 1 h 301194"/>
                    <a:gd name="connsiteX56" fmla="*/ 92864 w 451750"/>
                    <a:gd name="connsiteY56" fmla="*/ 9564 h 301194"/>
                    <a:gd name="connsiteX57" fmla="*/ 92864 w 451750"/>
                    <a:gd name="connsiteY57" fmla="*/ 36637 h 301194"/>
                    <a:gd name="connsiteX58" fmla="*/ 83301 w 451750"/>
                    <a:gd name="connsiteY58" fmla="*/ 46200 h 301194"/>
                    <a:gd name="connsiteX59" fmla="*/ 9564 w 451750"/>
                    <a:gd name="connsiteY59" fmla="*/ 46200 h 301194"/>
                    <a:gd name="connsiteX60" fmla="*/ 1 w 451750"/>
                    <a:gd name="connsiteY60" fmla="*/ 36637 h 301194"/>
                    <a:gd name="connsiteX61" fmla="*/ 1 w 451750"/>
                    <a:gd name="connsiteY61" fmla="*/ 9564 h 301194"/>
                    <a:gd name="connsiteX62" fmla="*/ 9564 w 451750"/>
                    <a:gd name="connsiteY62" fmla="*/ 1 h 301194"/>
                    <a:gd name="connsiteX63" fmla="*/ 146906 w 451750"/>
                    <a:gd name="connsiteY63" fmla="*/ 0 h 301194"/>
                    <a:gd name="connsiteX64" fmla="*/ 442187 w 451750"/>
                    <a:gd name="connsiteY64" fmla="*/ 0 h 301194"/>
                    <a:gd name="connsiteX65" fmla="*/ 451750 w 451750"/>
                    <a:gd name="connsiteY65" fmla="*/ 9563 h 301194"/>
                    <a:gd name="connsiteX66" fmla="*/ 451750 w 451750"/>
                    <a:gd name="connsiteY66" fmla="*/ 36636 h 301194"/>
                    <a:gd name="connsiteX67" fmla="*/ 442187 w 451750"/>
                    <a:gd name="connsiteY67" fmla="*/ 46199 h 301194"/>
                    <a:gd name="connsiteX68" fmla="*/ 146906 w 451750"/>
                    <a:gd name="connsiteY68" fmla="*/ 46199 h 301194"/>
                    <a:gd name="connsiteX69" fmla="*/ 137343 w 451750"/>
                    <a:gd name="connsiteY69" fmla="*/ 36636 h 301194"/>
                    <a:gd name="connsiteX70" fmla="*/ 137343 w 451750"/>
                    <a:gd name="connsiteY70" fmla="*/ 9563 h 301194"/>
                    <a:gd name="connsiteX71" fmla="*/ 146906 w 451750"/>
                    <a:gd name="connsiteY71" fmla="*/ 0 h 301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451750" h="301194">
                      <a:moveTo>
                        <a:pt x="146903" y="254995"/>
                      </a:moveTo>
                      <a:lnTo>
                        <a:pt x="442184" y="254995"/>
                      </a:lnTo>
                      <a:cubicBezTo>
                        <a:pt x="447465" y="254995"/>
                        <a:pt x="451747" y="259277"/>
                        <a:pt x="451747" y="264558"/>
                      </a:cubicBezTo>
                      <a:lnTo>
                        <a:pt x="451747" y="291631"/>
                      </a:lnTo>
                      <a:cubicBezTo>
                        <a:pt x="451747" y="296912"/>
                        <a:pt x="447465" y="301194"/>
                        <a:pt x="442184" y="301194"/>
                      </a:cubicBezTo>
                      <a:lnTo>
                        <a:pt x="146903" y="301194"/>
                      </a:lnTo>
                      <a:cubicBezTo>
                        <a:pt x="141622" y="301194"/>
                        <a:pt x="137340" y="296912"/>
                        <a:pt x="137340" y="291631"/>
                      </a:cubicBezTo>
                      <a:lnTo>
                        <a:pt x="137340" y="264558"/>
                      </a:lnTo>
                      <a:cubicBezTo>
                        <a:pt x="137340" y="259277"/>
                        <a:pt x="141622" y="254995"/>
                        <a:pt x="146903" y="254995"/>
                      </a:cubicBezTo>
                      <a:close/>
                      <a:moveTo>
                        <a:pt x="9563" y="254995"/>
                      </a:moveTo>
                      <a:lnTo>
                        <a:pt x="83300" y="254995"/>
                      </a:lnTo>
                      <a:cubicBezTo>
                        <a:pt x="88581" y="254995"/>
                        <a:pt x="92863" y="259277"/>
                        <a:pt x="92863" y="264558"/>
                      </a:cubicBezTo>
                      <a:lnTo>
                        <a:pt x="92863" y="291631"/>
                      </a:lnTo>
                      <a:cubicBezTo>
                        <a:pt x="92863" y="296912"/>
                        <a:pt x="88581" y="301194"/>
                        <a:pt x="83300" y="301194"/>
                      </a:cubicBezTo>
                      <a:lnTo>
                        <a:pt x="9563" y="301194"/>
                      </a:lnTo>
                      <a:cubicBezTo>
                        <a:pt x="4282" y="301194"/>
                        <a:pt x="0" y="296912"/>
                        <a:pt x="0" y="291631"/>
                      </a:cubicBezTo>
                      <a:lnTo>
                        <a:pt x="0" y="264558"/>
                      </a:lnTo>
                      <a:cubicBezTo>
                        <a:pt x="0" y="259277"/>
                        <a:pt x="4282" y="254995"/>
                        <a:pt x="9563" y="254995"/>
                      </a:cubicBezTo>
                      <a:close/>
                      <a:moveTo>
                        <a:pt x="146904" y="169997"/>
                      </a:moveTo>
                      <a:lnTo>
                        <a:pt x="442185" y="169997"/>
                      </a:lnTo>
                      <a:cubicBezTo>
                        <a:pt x="447466" y="169997"/>
                        <a:pt x="451748" y="174279"/>
                        <a:pt x="451748" y="179560"/>
                      </a:cubicBezTo>
                      <a:lnTo>
                        <a:pt x="451748" y="206633"/>
                      </a:lnTo>
                      <a:cubicBezTo>
                        <a:pt x="451748" y="211914"/>
                        <a:pt x="447466" y="216196"/>
                        <a:pt x="442185" y="216196"/>
                      </a:cubicBezTo>
                      <a:lnTo>
                        <a:pt x="146904" y="216196"/>
                      </a:lnTo>
                      <a:cubicBezTo>
                        <a:pt x="141623" y="216196"/>
                        <a:pt x="137341" y="211914"/>
                        <a:pt x="137341" y="206633"/>
                      </a:cubicBezTo>
                      <a:lnTo>
                        <a:pt x="137341" y="179560"/>
                      </a:lnTo>
                      <a:cubicBezTo>
                        <a:pt x="137341" y="174279"/>
                        <a:pt x="141623" y="169997"/>
                        <a:pt x="146904" y="169997"/>
                      </a:cubicBezTo>
                      <a:close/>
                      <a:moveTo>
                        <a:pt x="9563" y="169997"/>
                      </a:moveTo>
                      <a:lnTo>
                        <a:pt x="83300" y="169997"/>
                      </a:lnTo>
                      <a:cubicBezTo>
                        <a:pt x="88581" y="169997"/>
                        <a:pt x="92863" y="174279"/>
                        <a:pt x="92863" y="179560"/>
                      </a:cubicBezTo>
                      <a:lnTo>
                        <a:pt x="92863" y="206633"/>
                      </a:lnTo>
                      <a:cubicBezTo>
                        <a:pt x="92863" y="211914"/>
                        <a:pt x="88581" y="216196"/>
                        <a:pt x="83300" y="216196"/>
                      </a:cubicBezTo>
                      <a:lnTo>
                        <a:pt x="9563" y="216196"/>
                      </a:lnTo>
                      <a:cubicBezTo>
                        <a:pt x="4282" y="216196"/>
                        <a:pt x="0" y="211914"/>
                        <a:pt x="0" y="206633"/>
                      </a:cubicBezTo>
                      <a:lnTo>
                        <a:pt x="0" y="179560"/>
                      </a:lnTo>
                      <a:cubicBezTo>
                        <a:pt x="0" y="174279"/>
                        <a:pt x="4282" y="169997"/>
                        <a:pt x="9563" y="169997"/>
                      </a:cubicBezTo>
                      <a:close/>
                      <a:moveTo>
                        <a:pt x="146903" y="84998"/>
                      </a:moveTo>
                      <a:lnTo>
                        <a:pt x="442184" y="84998"/>
                      </a:lnTo>
                      <a:cubicBezTo>
                        <a:pt x="447465" y="84998"/>
                        <a:pt x="451747" y="89280"/>
                        <a:pt x="451747" y="94561"/>
                      </a:cubicBezTo>
                      <a:lnTo>
                        <a:pt x="451747" y="121634"/>
                      </a:lnTo>
                      <a:cubicBezTo>
                        <a:pt x="451747" y="126915"/>
                        <a:pt x="447465" y="131197"/>
                        <a:pt x="442184" y="131197"/>
                      </a:cubicBezTo>
                      <a:lnTo>
                        <a:pt x="146903" y="131197"/>
                      </a:lnTo>
                      <a:cubicBezTo>
                        <a:pt x="141622" y="131197"/>
                        <a:pt x="137340" y="126915"/>
                        <a:pt x="137340" y="121634"/>
                      </a:cubicBezTo>
                      <a:lnTo>
                        <a:pt x="137340" y="94561"/>
                      </a:lnTo>
                      <a:cubicBezTo>
                        <a:pt x="137340" y="89280"/>
                        <a:pt x="141622" y="84998"/>
                        <a:pt x="146903" y="84998"/>
                      </a:cubicBezTo>
                      <a:close/>
                      <a:moveTo>
                        <a:pt x="9563" y="84998"/>
                      </a:moveTo>
                      <a:lnTo>
                        <a:pt x="83300" y="84998"/>
                      </a:lnTo>
                      <a:cubicBezTo>
                        <a:pt x="88581" y="84998"/>
                        <a:pt x="92863" y="89280"/>
                        <a:pt x="92863" y="94561"/>
                      </a:cubicBezTo>
                      <a:lnTo>
                        <a:pt x="92863" y="121634"/>
                      </a:lnTo>
                      <a:cubicBezTo>
                        <a:pt x="92863" y="126915"/>
                        <a:pt x="88581" y="131197"/>
                        <a:pt x="83300" y="131197"/>
                      </a:cubicBezTo>
                      <a:lnTo>
                        <a:pt x="9563" y="131197"/>
                      </a:lnTo>
                      <a:cubicBezTo>
                        <a:pt x="4282" y="131197"/>
                        <a:pt x="0" y="126915"/>
                        <a:pt x="0" y="121634"/>
                      </a:cubicBezTo>
                      <a:lnTo>
                        <a:pt x="0" y="94561"/>
                      </a:lnTo>
                      <a:cubicBezTo>
                        <a:pt x="0" y="89280"/>
                        <a:pt x="4282" y="84998"/>
                        <a:pt x="9563" y="84998"/>
                      </a:cubicBezTo>
                      <a:close/>
                      <a:moveTo>
                        <a:pt x="9564" y="1"/>
                      </a:moveTo>
                      <a:lnTo>
                        <a:pt x="83301" y="1"/>
                      </a:lnTo>
                      <a:cubicBezTo>
                        <a:pt x="88582" y="1"/>
                        <a:pt x="92864" y="4283"/>
                        <a:pt x="92864" y="9564"/>
                      </a:cubicBezTo>
                      <a:lnTo>
                        <a:pt x="92864" y="36637"/>
                      </a:lnTo>
                      <a:cubicBezTo>
                        <a:pt x="92864" y="41918"/>
                        <a:pt x="88582" y="46200"/>
                        <a:pt x="83301" y="46200"/>
                      </a:cubicBezTo>
                      <a:lnTo>
                        <a:pt x="9564" y="46200"/>
                      </a:lnTo>
                      <a:cubicBezTo>
                        <a:pt x="4283" y="46200"/>
                        <a:pt x="1" y="41918"/>
                        <a:pt x="1" y="36637"/>
                      </a:cubicBezTo>
                      <a:lnTo>
                        <a:pt x="1" y="9564"/>
                      </a:lnTo>
                      <a:cubicBezTo>
                        <a:pt x="1" y="4283"/>
                        <a:pt x="4283" y="1"/>
                        <a:pt x="9564" y="1"/>
                      </a:cubicBezTo>
                      <a:close/>
                      <a:moveTo>
                        <a:pt x="146906" y="0"/>
                      </a:moveTo>
                      <a:lnTo>
                        <a:pt x="442187" y="0"/>
                      </a:lnTo>
                      <a:cubicBezTo>
                        <a:pt x="447468" y="0"/>
                        <a:pt x="451750" y="4282"/>
                        <a:pt x="451750" y="9563"/>
                      </a:cubicBezTo>
                      <a:lnTo>
                        <a:pt x="451750" y="36636"/>
                      </a:lnTo>
                      <a:cubicBezTo>
                        <a:pt x="451750" y="41917"/>
                        <a:pt x="447468" y="46199"/>
                        <a:pt x="442187" y="46199"/>
                      </a:cubicBezTo>
                      <a:lnTo>
                        <a:pt x="146906" y="46199"/>
                      </a:lnTo>
                      <a:cubicBezTo>
                        <a:pt x="141625" y="46199"/>
                        <a:pt x="137343" y="41917"/>
                        <a:pt x="137343" y="36636"/>
                      </a:cubicBezTo>
                      <a:lnTo>
                        <a:pt x="137343" y="9563"/>
                      </a:lnTo>
                      <a:cubicBezTo>
                        <a:pt x="137343" y="4282"/>
                        <a:pt x="141625" y="0"/>
                        <a:pt x="146906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2066277" y="3822357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: Shape 71"/>
                <p:cNvSpPr/>
                <p:nvPr/>
              </p:nvSpPr>
              <p:spPr>
                <a:xfrm>
                  <a:off x="12140596" y="3858434"/>
                  <a:ext cx="394645" cy="307976"/>
                </a:xfrm>
                <a:custGeom>
                  <a:avLst/>
                  <a:gdLst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-1" fmla="*/ 0 w 785813"/>
                    <a:gd name="connsiteY0-2" fmla="*/ 527286 h 700821"/>
                    <a:gd name="connsiteX1-3" fmla="*/ 69056 w 785813"/>
                    <a:gd name="connsiteY1-4" fmla="*/ 470136 h 700821"/>
                    <a:gd name="connsiteX2-5" fmla="*/ 109538 w 785813"/>
                    <a:gd name="connsiteY2-6" fmla="*/ 441561 h 700821"/>
                    <a:gd name="connsiteX3-7" fmla="*/ 192881 w 785813"/>
                    <a:gd name="connsiteY3-8" fmla="*/ 529667 h 700821"/>
                    <a:gd name="connsiteX4-9" fmla="*/ 204788 w 785813"/>
                    <a:gd name="connsiteY4-10" fmla="*/ 1030 h 700821"/>
                    <a:gd name="connsiteX5-11" fmla="*/ 290513 w 785813"/>
                    <a:gd name="connsiteY5-12" fmla="*/ 686830 h 700821"/>
                    <a:gd name="connsiteX6-13" fmla="*/ 447675 w 785813"/>
                    <a:gd name="connsiteY6-14" fmla="*/ 451086 h 700821"/>
                    <a:gd name="connsiteX7-15" fmla="*/ 581025 w 785813"/>
                    <a:gd name="connsiteY7-16" fmla="*/ 310592 h 700821"/>
                    <a:gd name="connsiteX8-17" fmla="*/ 745331 w 785813"/>
                    <a:gd name="connsiteY8-18" fmla="*/ 422511 h 700821"/>
                    <a:gd name="connsiteX9-19" fmla="*/ 785813 w 785813"/>
                    <a:gd name="connsiteY9-20" fmla="*/ 448705 h 700821"/>
                    <a:gd name="connsiteX0-21" fmla="*/ 0 w 785813"/>
                    <a:gd name="connsiteY0-22" fmla="*/ 527286 h 700821"/>
                    <a:gd name="connsiteX1-23" fmla="*/ 69056 w 785813"/>
                    <a:gd name="connsiteY1-24" fmla="*/ 470136 h 700821"/>
                    <a:gd name="connsiteX2-25" fmla="*/ 109538 w 785813"/>
                    <a:gd name="connsiteY2-26" fmla="*/ 441561 h 700821"/>
                    <a:gd name="connsiteX3-27" fmla="*/ 192881 w 785813"/>
                    <a:gd name="connsiteY3-28" fmla="*/ 529667 h 700821"/>
                    <a:gd name="connsiteX4-29" fmla="*/ 204788 w 785813"/>
                    <a:gd name="connsiteY4-30" fmla="*/ 1030 h 700821"/>
                    <a:gd name="connsiteX5-31" fmla="*/ 290513 w 785813"/>
                    <a:gd name="connsiteY5-32" fmla="*/ 686830 h 700821"/>
                    <a:gd name="connsiteX6-33" fmla="*/ 447675 w 785813"/>
                    <a:gd name="connsiteY6-34" fmla="*/ 451086 h 700821"/>
                    <a:gd name="connsiteX7-35" fmla="*/ 581025 w 785813"/>
                    <a:gd name="connsiteY7-36" fmla="*/ 310592 h 700821"/>
                    <a:gd name="connsiteX8-37" fmla="*/ 745331 w 785813"/>
                    <a:gd name="connsiteY8-38" fmla="*/ 422511 h 700821"/>
                    <a:gd name="connsiteX9-39" fmla="*/ 785813 w 785813"/>
                    <a:gd name="connsiteY9-40" fmla="*/ 448705 h 700821"/>
                    <a:gd name="connsiteX0-41" fmla="*/ 0 w 785813"/>
                    <a:gd name="connsiteY0-42" fmla="*/ 527286 h 700821"/>
                    <a:gd name="connsiteX1-43" fmla="*/ 69056 w 785813"/>
                    <a:gd name="connsiteY1-44" fmla="*/ 471064 h 700821"/>
                    <a:gd name="connsiteX2-45" fmla="*/ 109538 w 785813"/>
                    <a:gd name="connsiteY2-46" fmla="*/ 441561 h 700821"/>
                    <a:gd name="connsiteX3-47" fmla="*/ 192881 w 785813"/>
                    <a:gd name="connsiteY3-48" fmla="*/ 529667 h 700821"/>
                    <a:gd name="connsiteX4-49" fmla="*/ 204788 w 785813"/>
                    <a:gd name="connsiteY4-50" fmla="*/ 1030 h 700821"/>
                    <a:gd name="connsiteX5-51" fmla="*/ 290513 w 785813"/>
                    <a:gd name="connsiteY5-52" fmla="*/ 686830 h 700821"/>
                    <a:gd name="connsiteX6-53" fmla="*/ 447675 w 785813"/>
                    <a:gd name="connsiteY6-54" fmla="*/ 451086 h 700821"/>
                    <a:gd name="connsiteX7-55" fmla="*/ 581025 w 785813"/>
                    <a:gd name="connsiteY7-56" fmla="*/ 310592 h 700821"/>
                    <a:gd name="connsiteX8-57" fmla="*/ 745331 w 785813"/>
                    <a:gd name="connsiteY8-58" fmla="*/ 422511 h 700821"/>
                    <a:gd name="connsiteX9-59" fmla="*/ 785813 w 785813"/>
                    <a:gd name="connsiteY9-60" fmla="*/ 448705 h 700821"/>
                    <a:gd name="connsiteX0-61" fmla="*/ 0 w 785813"/>
                    <a:gd name="connsiteY0-62" fmla="*/ 527286 h 700821"/>
                    <a:gd name="connsiteX1-63" fmla="*/ 69056 w 785813"/>
                    <a:gd name="connsiteY1-64" fmla="*/ 471064 h 700821"/>
                    <a:gd name="connsiteX2-65" fmla="*/ 91915 w 785813"/>
                    <a:gd name="connsiteY2-66" fmla="*/ 443416 h 700821"/>
                    <a:gd name="connsiteX3-67" fmla="*/ 192881 w 785813"/>
                    <a:gd name="connsiteY3-68" fmla="*/ 529667 h 700821"/>
                    <a:gd name="connsiteX4-69" fmla="*/ 204788 w 785813"/>
                    <a:gd name="connsiteY4-70" fmla="*/ 1030 h 700821"/>
                    <a:gd name="connsiteX5-71" fmla="*/ 290513 w 785813"/>
                    <a:gd name="connsiteY5-72" fmla="*/ 686830 h 700821"/>
                    <a:gd name="connsiteX6-73" fmla="*/ 447675 w 785813"/>
                    <a:gd name="connsiteY6-74" fmla="*/ 451086 h 700821"/>
                    <a:gd name="connsiteX7-75" fmla="*/ 581025 w 785813"/>
                    <a:gd name="connsiteY7-76" fmla="*/ 310592 h 700821"/>
                    <a:gd name="connsiteX8-77" fmla="*/ 745331 w 785813"/>
                    <a:gd name="connsiteY8-78" fmla="*/ 422511 h 700821"/>
                    <a:gd name="connsiteX9-79" fmla="*/ 785813 w 785813"/>
                    <a:gd name="connsiteY9-80" fmla="*/ 448705 h 700821"/>
                    <a:gd name="connsiteX0-81" fmla="*/ 0 w 785813"/>
                    <a:gd name="connsiteY0-82" fmla="*/ 527286 h 700821"/>
                    <a:gd name="connsiteX1-83" fmla="*/ 66273 w 785813"/>
                    <a:gd name="connsiteY1-84" fmla="*/ 486832 h 700821"/>
                    <a:gd name="connsiteX2-85" fmla="*/ 91915 w 785813"/>
                    <a:gd name="connsiteY2-86" fmla="*/ 443416 h 700821"/>
                    <a:gd name="connsiteX3-87" fmla="*/ 192881 w 785813"/>
                    <a:gd name="connsiteY3-88" fmla="*/ 529667 h 700821"/>
                    <a:gd name="connsiteX4-89" fmla="*/ 204788 w 785813"/>
                    <a:gd name="connsiteY4-90" fmla="*/ 1030 h 700821"/>
                    <a:gd name="connsiteX5-91" fmla="*/ 290513 w 785813"/>
                    <a:gd name="connsiteY5-92" fmla="*/ 686830 h 700821"/>
                    <a:gd name="connsiteX6-93" fmla="*/ 447675 w 785813"/>
                    <a:gd name="connsiteY6-94" fmla="*/ 451086 h 700821"/>
                    <a:gd name="connsiteX7-95" fmla="*/ 581025 w 785813"/>
                    <a:gd name="connsiteY7-96" fmla="*/ 310592 h 700821"/>
                    <a:gd name="connsiteX8-97" fmla="*/ 745331 w 785813"/>
                    <a:gd name="connsiteY8-98" fmla="*/ 422511 h 700821"/>
                    <a:gd name="connsiteX9-99" fmla="*/ 785813 w 785813"/>
                    <a:gd name="connsiteY9-100" fmla="*/ 448705 h 700821"/>
                    <a:gd name="connsiteX0-101" fmla="*/ 0 w 785813"/>
                    <a:gd name="connsiteY0-102" fmla="*/ 527286 h 700821"/>
                    <a:gd name="connsiteX1-103" fmla="*/ 66273 w 785813"/>
                    <a:gd name="connsiteY1-104" fmla="*/ 486832 h 700821"/>
                    <a:gd name="connsiteX2-105" fmla="*/ 91915 w 785813"/>
                    <a:gd name="connsiteY2-106" fmla="*/ 443416 h 700821"/>
                    <a:gd name="connsiteX3-107" fmla="*/ 192881 w 785813"/>
                    <a:gd name="connsiteY3-108" fmla="*/ 529667 h 700821"/>
                    <a:gd name="connsiteX4-109" fmla="*/ 204788 w 785813"/>
                    <a:gd name="connsiteY4-110" fmla="*/ 1030 h 700821"/>
                    <a:gd name="connsiteX5-111" fmla="*/ 290513 w 785813"/>
                    <a:gd name="connsiteY5-112" fmla="*/ 686830 h 700821"/>
                    <a:gd name="connsiteX6-113" fmla="*/ 447675 w 785813"/>
                    <a:gd name="connsiteY6-114" fmla="*/ 451086 h 700821"/>
                    <a:gd name="connsiteX7-115" fmla="*/ 581025 w 785813"/>
                    <a:gd name="connsiteY7-116" fmla="*/ 310592 h 700821"/>
                    <a:gd name="connsiteX8-117" fmla="*/ 745331 w 785813"/>
                    <a:gd name="connsiteY8-118" fmla="*/ 422511 h 700821"/>
                    <a:gd name="connsiteX9-119" fmla="*/ 785813 w 785813"/>
                    <a:gd name="connsiteY9-120" fmla="*/ 448705 h 700821"/>
                    <a:gd name="connsiteX0-121" fmla="*/ 0 w 785813"/>
                    <a:gd name="connsiteY0-122" fmla="*/ 527286 h 700821"/>
                    <a:gd name="connsiteX1-123" fmla="*/ 66273 w 785813"/>
                    <a:gd name="connsiteY1-124" fmla="*/ 486832 h 700821"/>
                    <a:gd name="connsiteX2-125" fmla="*/ 91915 w 785813"/>
                    <a:gd name="connsiteY2-126" fmla="*/ 443416 h 700821"/>
                    <a:gd name="connsiteX3-127" fmla="*/ 192881 w 785813"/>
                    <a:gd name="connsiteY3-128" fmla="*/ 529667 h 700821"/>
                    <a:gd name="connsiteX4-129" fmla="*/ 204788 w 785813"/>
                    <a:gd name="connsiteY4-130" fmla="*/ 1030 h 700821"/>
                    <a:gd name="connsiteX5-131" fmla="*/ 290513 w 785813"/>
                    <a:gd name="connsiteY5-132" fmla="*/ 686830 h 700821"/>
                    <a:gd name="connsiteX6-133" fmla="*/ 447675 w 785813"/>
                    <a:gd name="connsiteY6-134" fmla="*/ 451086 h 700821"/>
                    <a:gd name="connsiteX7-135" fmla="*/ 581025 w 785813"/>
                    <a:gd name="connsiteY7-136" fmla="*/ 310592 h 700821"/>
                    <a:gd name="connsiteX8-137" fmla="*/ 745331 w 785813"/>
                    <a:gd name="connsiteY8-138" fmla="*/ 422511 h 700821"/>
                    <a:gd name="connsiteX9-139" fmla="*/ 785813 w 785813"/>
                    <a:gd name="connsiteY9-140" fmla="*/ 448705 h 700821"/>
                    <a:gd name="connsiteX0-141" fmla="*/ 0 w 785813"/>
                    <a:gd name="connsiteY0-142" fmla="*/ 527286 h 700821"/>
                    <a:gd name="connsiteX1-143" fmla="*/ 62563 w 785813"/>
                    <a:gd name="connsiteY1-144" fmla="*/ 487760 h 700821"/>
                    <a:gd name="connsiteX2-145" fmla="*/ 91915 w 785813"/>
                    <a:gd name="connsiteY2-146" fmla="*/ 443416 h 700821"/>
                    <a:gd name="connsiteX3-147" fmla="*/ 192881 w 785813"/>
                    <a:gd name="connsiteY3-148" fmla="*/ 529667 h 700821"/>
                    <a:gd name="connsiteX4-149" fmla="*/ 204788 w 785813"/>
                    <a:gd name="connsiteY4-150" fmla="*/ 1030 h 700821"/>
                    <a:gd name="connsiteX5-151" fmla="*/ 290513 w 785813"/>
                    <a:gd name="connsiteY5-152" fmla="*/ 686830 h 700821"/>
                    <a:gd name="connsiteX6-153" fmla="*/ 447675 w 785813"/>
                    <a:gd name="connsiteY6-154" fmla="*/ 451086 h 700821"/>
                    <a:gd name="connsiteX7-155" fmla="*/ 581025 w 785813"/>
                    <a:gd name="connsiteY7-156" fmla="*/ 310592 h 700821"/>
                    <a:gd name="connsiteX8-157" fmla="*/ 745331 w 785813"/>
                    <a:gd name="connsiteY8-158" fmla="*/ 422511 h 700821"/>
                    <a:gd name="connsiteX9-159" fmla="*/ 785813 w 785813"/>
                    <a:gd name="connsiteY9-160" fmla="*/ 448705 h 700821"/>
                    <a:gd name="connsiteX0-161" fmla="*/ 0 w 785813"/>
                    <a:gd name="connsiteY0-162" fmla="*/ 527286 h 700821"/>
                    <a:gd name="connsiteX1-163" fmla="*/ 62563 w 785813"/>
                    <a:gd name="connsiteY1-164" fmla="*/ 487760 h 700821"/>
                    <a:gd name="connsiteX2-165" fmla="*/ 91915 w 785813"/>
                    <a:gd name="connsiteY2-166" fmla="*/ 443416 h 700821"/>
                    <a:gd name="connsiteX3-167" fmla="*/ 192881 w 785813"/>
                    <a:gd name="connsiteY3-168" fmla="*/ 529667 h 700821"/>
                    <a:gd name="connsiteX4-169" fmla="*/ 204788 w 785813"/>
                    <a:gd name="connsiteY4-170" fmla="*/ 1030 h 700821"/>
                    <a:gd name="connsiteX5-171" fmla="*/ 290513 w 785813"/>
                    <a:gd name="connsiteY5-172" fmla="*/ 686830 h 700821"/>
                    <a:gd name="connsiteX6-173" fmla="*/ 447675 w 785813"/>
                    <a:gd name="connsiteY6-174" fmla="*/ 451086 h 700821"/>
                    <a:gd name="connsiteX7-175" fmla="*/ 581025 w 785813"/>
                    <a:gd name="connsiteY7-176" fmla="*/ 310592 h 700821"/>
                    <a:gd name="connsiteX8-177" fmla="*/ 745331 w 785813"/>
                    <a:gd name="connsiteY8-178" fmla="*/ 422511 h 700821"/>
                    <a:gd name="connsiteX9-179" fmla="*/ 785813 w 785813"/>
                    <a:gd name="connsiteY9-180" fmla="*/ 448705 h 700821"/>
                    <a:gd name="connsiteX0-181" fmla="*/ 0 w 785813"/>
                    <a:gd name="connsiteY0-182" fmla="*/ 527286 h 700821"/>
                    <a:gd name="connsiteX1-183" fmla="*/ 62563 w 785813"/>
                    <a:gd name="connsiteY1-184" fmla="*/ 487760 h 700821"/>
                    <a:gd name="connsiteX2-185" fmla="*/ 91915 w 785813"/>
                    <a:gd name="connsiteY2-186" fmla="*/ 443416 h 700821"/>
                    <a:gd name="connsiteX3-187" fmla="*/ 192881 w 785813"/>
                    <a:gd name="connsiteY3-188" fmla="*/ 529667 h 700821"/>
                    <a:gd name="connsiteX4-189" fmla="*/ 204788 w 785813"/>
                    <a:gd name="connsiteY4-190" fmla="*/ 1030 h 700821"/>
                    <a:gd name="connsiteX5-191" fmla="*/ 290513 w 785813"/>
                    <a:gd name="connsiteY5-192" fmla="*/ 686830 h 700821"/>
                    <a:gd name="connsiteX6-193" fmla="*/ 447675 w 785813"/>
                    <a:gd name="connsiteY6-194" fmla="*/ 451086 h 700821"/>
                    <a:gd name="connsiteX7-195" fmla="*/ 581025 w 785813"/>
                    <a:gd name="connsiteY7-196" fmla="*/ 310592 h 700821"/>
                    <a:gd name="connsiteX8-197" fmla="*/ 745331 w 785813"/>
                    <a:gd name="connsiteY8-198" fmla="*/ 422511 h 700821"/>
                    <a:gd name="connsiteX9-199" fmla="*/ 785813 w 785813"/>
                    <a:gd name="connsiteY9-200" fmla="*/ 448705 h 700821"/>
                    <a:gd name="connsiteX0-201" fmla="*/ 0 w 785813"/>
                    <a:gd name="connsiteY0-202" fmla="*/ 527288 h 700823"/>
                    <a:gd name="connsiteX1-203" fmla="*/ 62563 w 785813"/>
                    <a:gd name="connsiteY1-204" fmla="*/ 487762 h 700823"/>
                    <a:gd name="connsiteX2-205" fmla="*/ 88205 w 785813"/>
                    <a:gd name="connsiteY2-206" fmla="*/ 448983 h 700823"/>
                    <a:gd name="connsiteX3-207" fmla="*/ 192881 w 785813"/>
                    <a:gd name="connsiteY3-208" fmla="*/ 529669 h 700823"/>
                    <a:gd name="connsiteX4-209" fmla="*/ 204788 w 785813"/>
                    <a:gd name="connsiteY4-210" fmla="*/ 1032 h 700823"/>
                    <a:gd name="connsiteX5-211" fmla="*/ 290513 w 785813"/>
                    <a:gd name="connsiteY5-212" fmla="*/ 686832 h 700823"/>
                    <a:gd name="connsiteX6-213" fmla="*/ 447675 w 785813"/>
                    <a:gd name="connsiteY6-214" fmla="*/ 451088 h 700823"/>
                    <a:gd name="connsiteX7-215" fmla="*/ 581025 w 785813"/>
                    <a:gd name="connsiteY7-216" fmla="*/ 310594 h 700823"/>
                    <a:gd name="connsiteX8-217" fmla="*/ 745331 w 785813"/>
                    <a:gd name="connsiteY8-218" fmla="*/ 422513 h 700823"/>
                    <a:gd name="connsiteX9-219" fmla="*/ 785813 w 785813"/>
                    <a:gd name="connsiteY9-220" fmla="*/ 448707 h 700823"/>
                    <a:gd name="connsiteX0-221" fmla="*/ 0 w 785813"/>
                    <a:gd name="connsiteY0-222" fmla="*/ 527288 h 700823"/>
                    <a:gd name="connsiteX1-223" fmla="*/ 62563 w 785813"/>
                    <a:gd name="connsiteY1-224" fmla="*/ 487762 h 700823"/>
                    <a:gd name="connsiteX2-225" fmla="*/ 88205 w 785813"/>
                    <a:gd name="connsiteY2-226" fmla="*/ 448983 h 700823"/>
                    <a:gd name="connsiteX3-227" fmla="*/ 192881 w 785813"/>
                    <a:gd name="connsiteY3-228" fmla="*/ 529669 h 700823"/>
                    <a:gd name="connsiteX4-229" fmla="*/ 204788 w 785813"/>
                    <a:gd name="connsiteY4-230" fmla="*/ 1032 h 700823"/>
                    <a:gd name="connsiteX5-231" fmla="*/ 290513 w 785813"/>
                    <a:gd name="connsiteY5-232" fmla="*/ 686832 h 700823"/>
                    <a:gd name="connsiteX6-233" fmla="*/ 447675 w 785813"/>
                    <a:gd name="connsiteY6-234" fmla="*/ 451088 h 700823"/>
                    <a:gd name="connsiteX7-235" fmla="*/ 581025 w 785813"/>
                    <a:gd name="connsiteY7-236" fmla="*/ 310594 h 700823"/>
                    <a:gd name="connsiteX8-237" fmla="*/ 745331 w 785813"/>
                    <a:gd name="connsiteY8-238" fmla="*/ 422513 h 700823"/>
                    <a:gd name="connsiteX9-239" fmla="*/ 785813 w 785813"/>
                    <a:gd name="connsiteY9-240" fmla="*/ 448707 h 700823"/>
                    <a:gd name="connsiteX0-241" fmla="*/ 0 w 785813"/>
                    <a:gd name="connsiteY0-242" fmla="*/ 527288 h 700823"/>
                    <a:gd name="connsiteX1-243" fmla="*/ 62563 w 785813"/>
                    <a:gd name="connsiteY1-244" fmla="*/ 487762 h 700823"/>
                    <a:gd name="connsiteX2-245" fmla="*/ 88205 w 785813"/>
                    <a:gd name="connsiteY2-246" fmla="*/ 448983 h 700823"/>
                    <a:gd name="connsiteX3-247" fmla="*/ 192881 w 785813"/>
                    <a:gd name="connsiteY3-248" fmla="*/ 529669 h 700823"/>
                    <a:gd name="connsiteX4-249" fmla="*/ 204788 w 785813"/>
                    <a:gd name="connsiteY4-250" fmla="*/ 1032 h 700823"/>
                    <a:gd name="connsiteX5-251" fmla="*/ 290513 w 785813"/>
                    <a:gd name="connsiteY5-252" fmla="*/ 686832 h 700823"/>
                    <a:gd name="connsiteX6-253" fmla="*/ 447675 w 785813"/>
                    <a:gd name="connsiteY6-254" fmla="*/ 451088 h 700823"/>
                    <a:gd name="connsiteX7-255" fmla="*/ 581025 w 785813"/>
                    <a:gd name="connsiteY7-256" fmla="*/ 310594 h 700823"/>
                    <a:gd name="connsiteX8-257" fmla="*/ 745331 w 785813"/>
                    <a:gd name="connsiteY8-258" fmla="*/ 422513 h 700823"/>
                    <a:gd name="connsiteX9-259" fmla="*/ 785813 w 785813"/>
                    <a:gd name="connsiteY9-260" fmla="*/ 448707 h 700823"/>
                    <a:gd name="connsiteX0-261" fmla="*/ 0 w 785813"/>
                    <a:gd name="connsiteY0-262" fmla="*/ 527343 h 700878"/>
                    <a:gd name="connsiteX1-263" fmla="*/ 62563 w 785813"/>
                    <a:gd name="connsiteY1-264" fmla="*/ 487817 h 700878"/>
                    <a:gd name="connsiteX2-265" fmla="*/ 88205 w 785813"/>
                    <a:gd name="connsiteY2-266" fmla="*/ 449038 h 700878"/>
                    <a:gd name="connsiteX3-267" fmla="*/ 206794 w 785813"/>
                    <a:gd name="connsiteY3-268" fmla="*/ 526014 h 700878"/>
                    <a:gd name="connsiteX4-269" fmla="*/ 204788 w 785813"/>
                    <a:gd name="connsiteY4-270" fmla="*/ 1087 h 700878"/>
                    <a:gd name="connsiteX5-271" fmla="*/ 290513 w 785813"/>
                    <a:gd name="connsiteY5-272" fmla="*/ 686887 h 700878"/>
                    <a:gd name="connsiteX6-273" fmla="*/ 447675 w 785813"/>
                    <a:gd name="connsiteY6-274" fmla="*/ 451143 h 700878"/>
                    <a:gd name="connsiteX7-275" fmla="*/ 581025 w 785813"/>
                    <a:gd name="connsiteY7-276" fmla="*/ 310649 h 700878"/>
                    <a:gd name="connsiteX8-277" fmla="*/ 745331 w 785813"/>
                    <a:gd name="connsiteY8-278" fmla="*/ 422568 h 700878"/>
                    <a:gd name="connsiteX9-279" fmla="*/ 785813 w 785813"/>
                    <a:gd name="connsiteY9-280" fmla="*/ 448762 h 700878"/>
                    <a:gd name="connsiteX0-281" fmla="*/ 0 w 785813"/>
                    <a:gd name="connsiteY0-282" fmla="*/ 527262 h 700797"/>
                    <a:gd name="connsiteX1-283" fmla="*/ 62563 w 785813"/>
                    <a:gd name="connsiteY1-284" fmla="*/ 487736 h 700797"/>
                    <a:gd name="connsiteX2-285" fmla="*/ 88205 w 785813"/>
                    <a:gd name="connsiteY2-286" fmla="*/ 448957 h 700797"/>
                    <a:gd name="connsiteX3-287" fmla="*/ 206794 w 785813"/>
                    <a:gd name="connsiteY3-288" fmla="*/ 525933 h 700797"/>
                    <a:gd name="connsiteX4-289" fmla="*/ 204788 w 785813"/>
                    <a:gd name="connsiteY4-290" fmla="*/ 1006 h 700797"/>
                    <a:gd name="connsiteX5-291" fmla="*/ 290513 w 785813"/>
                    <a:gd name="connsiteY5-292" fmla="*/ 686806 h 700797"/>
                    <a:gd name="connsiteX6-293" fmla="*/ 447675 w 785813"/>
                    <a:gd name="connsiteY6-294" fmla="*/ 451062 h 700797"/>
                    <a:gd name="connsiteX7-295" fmla="*/ 581025 w 785813"/>
                    <a:gd name="connsiteY7-296" fmla="*/ 310568 h 700797"/>
                    <a:gd name="connsiteX8-297" fmla="*/ 745331 w 785813"/>
                    <a:gd name="connsiteY8-298" fmla="*/ 422487 h 700797"/>
                    <a:gd name="connsiteX9-299" fmla="*/ 785813 w 785813"/>
                    <a:gd name="connsiteY9-300" fmla="*/ 448681 h 700797"/>
                    <a:gd name="connsiteX0-301" fmla="*/ 0 w 785813"/>
                    <a:gd name="connsiteY0-302" fmla="*/ 527247 h 700782"/>
                    <a:gd name="connsiteX1-303" fmla="*/ 62563 w 785813"/>
                    <a:gd name="connsiteY1-304" fmla="*/ 487721 h 700782"/>
                    <a:gd name="connsiteX2-305" fmla="*/ 88205 w 785813"/>
                    <a:gd name="connsiteY2-306" fmla="*/ 448942 h 700782"/>
                    <a:gd name="connsiteX3-307" fmla="*/ 206794 w 785813"/>
                    <a:gd name="connsiteY3-308" fmla="*/ 525918 h 700782"/>
                    <a:gd name="connsiteX4-309" fmla="*/ 204788 w 785813"/>
                    <a:gd name="connsiteY4-310" fmla="*/ 991 h 700782"/>
                    <a:gd name="connsiteX5-311" fmla="*/ 290513 w 785813"/>
                    <a:gd name="connsiteY5-312" fmla="*/ 686791 h 700782"/>
                    <a:gd name="connsiteX6-313" fmla="*/ 447675 w 785813"/>
                    <a:gd name="connsiteY6-314" fmla="*/ 451047 h 700782"/>
                    <a:gd name="connsiteX7-315" fmla="*/ 581025 w 785813"/>
                    <a:gd name="connsiteY7-316" fmla="*/ 310553 h 700782"/>
                    <a:gd name="connsiteX8-317" fmla="*/ 745331 w 785813"/>
                    <a:gd name="connsiteY8-318" fmla="*/ 422472 h 700782"/>
                    <a:gd name="connsiteX9-319" fmla="*/ 785813 w 785813"/>
                    <a:gd name="connsiteY9-320" fmla="*/ 448666 h 700782"/>
                    <a:gd name="connsiteX0-321" fmla="*/ 0 w 785813"/>
                    <a:gd name="connsiteY0-322" fmla="*/ 527343 h 700878"/>
                    <a:gd name="connsiteX1-323" fmla="*/ 62563 w 785813"/>
                    <a:gd name="connsiteY1-324" fmla="*/ 487817 h 700878"/>
                    <a:gd name="connsiteX2-325" fmla="*/ 91915 w 785813"/>
                    <a:gd name="connsiteY2-326" fmla="*/ 448111 h 700878"/>
                    <a:gd name="connsiteX3-327" fmla="*/ 206794 w 785813"/>
                    <a:gd name="connsiteY3-328" fmla="*/ 526014 h 700878"/>
                    <a:gd name="connsiteX4-329" fmla="*/ 204788 w 785813"/>
                    <a:gd name="connsiteY4-330" fmla="*/ 1087 h 700878"/>
                    <a:gd name="connsiteX5-331" fmla="*/ 290513 w 785813"/>
                    <a:gd name="connsiteY5-332" fmla="*/ 686887 h 700878"/>
                    <a:gd name="connsiteX6-333" fmla="*/ 447675 w 785813"/>
                    <a:gd name="connsiteY6-334" fmla="*/ 451143 h 700878"/>
                    <a:gd name="connsiteX7-335" fmla="*/ 581025 w 785813"/>
                    <a:gd name="connsiteY7-336" fmla="*/ 310649 h 700878"/>
                    <a:gd name="connsiteX8-337" fmla="*/ 745331 w 785813"/>
                    <a:gd name="connsiteY8-338" fmla="*/ 422568 h 700878"/>
                    <a:gd name="connsiteX9-339" fmla="*/ 785813 w 785813"/>
                    <a:gd name="connsiteY9-340" fmla="*/ 448762 h 700878"/>
                    <a:gd name="connsiteX0-341" fmla="*/ 0 w 785813"/>
                    <a:gd name="connsiteY0-342" fmla="*/ 527343 h 700878"/>
                    <a:gd name="connsiteX1-343" fmla="*/ 62563 w 785813"/>
                    <a:gd name="connsiteY1-344" fmla="*/ 487817 h 700878"/>
                    <a:gd name="connsiteX2-345" fmla="*/ 91915 w 785813"/>
                    <a:gd name="connsiteY2-346" fmla="*/ 448111 h 700878"/>
                    <a:gd name="connsiteX3-347" fmla="*/ 206794 w 785813"/>
                    <a:gd name="connsiteY3-348" fmla="*/ 526014 h 700878"/>
                    <a:gd name="connsiteX4-349" fmla="*/ 204788 w 785813"/>
                    <a:gd name="connsiteY4-350" fmla="*/ 1087 h 700878"/>
                    <a:gd name="connsiteX5-351" fmla="*/ 290513 w 785813"/>
                    <a:gd name="connsiteY5-352" fmla="*/ 686887 h 700878"/>
                    <a:gd name="connsiteX6-353" fmla="*/ 447675 w 785813"/>
                    <a:gd name="connsiteY6-354" fmla="*/ 451143 h 700878"/>
                    <a:gd name="connsiteX7-355" fmla="*/ 581025 w 785813"/>
                    <a:gd name="connsiteY7-356" fmla="*/ 310649 h 700878"/>
                    <a:gd name="connsiteX8-357" fmla="*/ 745331 w 785813"/>
                    <a:gd name="connsiteY8-358" fmla="*/ 422568 h 700878"/>
                    <a:gd name="connsiteX9-359" fmla="*/ 785813 w 785813"/>
                    <a:gd name="connsiteY9-360" fmla="*/ 448762 h 700878"/>
                    <a:gd name="connsiteX0-361" fmla="*/ 0 w 785813"/>
                    <a:gd name="connsiteY0-362" fmla="*/ 527343 h 700878"/>
                    <a:gd name="connsiteX1-363" fmla="*/ 62563 w 785813"/>
                    <a:gd name="connsiteY1-364" fmla="*/ 487817 h 700878"/>
                    <a:gd name="connsiteX2-365" fmla="*/ 91915 w 785813"/>
                    <a:gd name="connsiteY2-366" fmla="*/ 448111 h 700878"/>
                    <a:gd name="connsiteX3-367" fmla="*/ 206794 w 785813"/>
                    <a:gd name="connsiteY3-368" fmla="*/ 526014 h 700878"/>
                    <a:gd name="connsiteX4-369" fmla="*/ 204788 w 785813"/>
                    <a:gd name="connsiteY4-370" fmla="*/ 1087 h 700878"/>
                    <a:gd name="connsiteX5-371" fmla="*/ 290513 w 785813"/>
                    <a:gd name="connsiteY5-372" fmla="*/ 686887 h 700878"/>
                    <a:gd name="connsiteX6-373" fmla="*/ 447675 w 785813"/>
                    <a:gd name="connsiteY6-374" fmla="*/ 451143 h 700878"/>
                    <a:gd name="connsiteX7-375" fmla="*/ 581025 w 785813"/>
                    <a:gd name="connsiteY7-376" fmla="*/ 310649 h 700878"/>
                    <a:gd name="connsiteX8-377" fmla="*/ 745331 w 785813"/>
                    <a:gd name="connsiteY8-378" fmla="*/ 422568 h 700878"/>
                    <a:gd name="connsiteX9-379" fmla="*/ 785813 w 785813"/>
                    <a:gd name="connsiteY9-380" fmla="*/ 448762 h 700878"/>
                    <a:gd name="connsiteX0-381" fmla="*/ 0 w 785813"/>
                    <a:gd name="connsiteY0-382" fmla="*/ 527343 h 700878"/>
                    <a:gd name="connsiteX1-383" fmla="*/ 62563 w 785813"/>
                    <a:gd name="connsiteY1-384" fmla="*/ 487817 h 700878"/>
                    <a:gd name="connsiteX2-385" fmla="*/ 91915 w 785813"/>
                    <a:gd name="connsiteY2-386" fmla="*/ 448111 h 700878"/>
                    <a:gd name="connsiteX3-387" fmla="*/ 206794 w 785813"/>
                    <a:gd name="connsiteY3-388" fmla="*/ 526014 h 700878"/>
                    <a:gd name="connsiteX4-389" fmla="*/ 204788 w 785813"/>
                    <a:gd name="connsiteY4-390" fmla="*/ 1087 h 700878"/>
                    <a:gd name="connsiteX5-391" fmla="*/ 290513 w 785813"/>
                    <a:gd name="connsiteY5-392" fmla="*/ 686887 h 700878"/>
                    <a:gd name="connsiteX6-393" fmla="*/ 447675 w 785813"/>
                    <a:gd name="connsiteY6-394" fmla="*/ 451143 h 700878"/>
                    <a:gd name="connsiteX7-395" fmla="*/ 581025 w 785813"/>
                    <a:gd name="connsiteY7-396" fmla="*/ 310649 h 700878"/>
                    <a:gd name="connsiteX8-397" fmla="*/ 745331 w 785813"/>
                    <a:gd name="connsiteY8-398" fmla="*/ 422568 h 700878"/>
                    <a:gd name="connsiteX9-399" fmla="*/ 785813 w 785813"/>
                    <a:gd name="connsiteY9-400" fmla="*/ 448762 h 700878"/>
                    <a:gd name="connsiteX0-401" fmla="*/ 0 w 785813"/>
                    <a:gd name="connsiteY0-402" fmla="*/ 527343 h 700878"/>
                    <a:gd name="connsiteX1-403" fmla="*/ 62563 w 785813"/>
                    <a:gd name="connsiteY1-404" fmla="*/ 487817 h 700878"/>
                    <a:gd name="connsiteX2-405" fmla="*/ 91915 w 785813"/>
                    <a:gd name="connsiteY2-406" fmla="*/ 448111 h 700878"/>
                    <a:gd name="connsiteX3-407" fmla="*/ 206794 w 785813"/>
                    <a:gd name="connsiteY3-408" fmla="*/ 526014 h 700878"/>
                    <a:gd name="connsiteX4-409" fmla="*/ 204788 w 785813"/>
                    <a:gd name="connsiteY4-410" fmla="*/ 1087 h 700878"/>
                    <a:gd name="connsiteX5-411" fmla="*/ 290513 w 785813"/>
                    <a:gd name="connsiteY5-412" fmla="*/ 686887 h 700878"/>
                    <a:gd name="connsiteX6-413" fmla="*/ 447675 w 785813"/>
                    <a:gd name="connsiteY6-414" fmla="*/ 451143 h 700878"/>
                    <a:gd name="connsiteX7-415" fmla="*/ 581025 w 785813"/>
                    <a:gd name="connsiteY7-416" fmla="*/ 310649 h 700878"/>
                    <a:gd name="connsiteX8-417" fmla="*/ 745331 w 785813"/>
                    <a:gd name="connsiteY8-418" fmla="*/ 422568 h 700878"/>
                    <a:gd name="connsiteX9-419" fmla="*/ 785813 w 785813"/>
                    <a:gd name="connsiteY9-420" fmla="*/ 448762 h 700878"/>
                    <a:gd name="connsiteX0-421" fmla="*/ 0 w 785813"/>
                    <a:gd name="connsiteY0-422" fmla="*/ 527343 h 700878"/>
                    <a:gd name="connsiteX1-423" fmla="*/ 62563 w 785813"/>
                    <a:gd name="connsiteY1-424" fmla="*/ 487817 h 700878"/>
                    <a:gd name="connsiteX2-425" fmla="*/ 91915 w 785813"/>
                    <a:gd name="connsiteY2-426" fmla="*/ 448111 h 700878"/>
                    <a:gd name="connsiteX3-427" fmla="*/ 206794 w 785813"/>
                    <a:gd name="connsiteY3-428" fmla="*/ 526014 h 700878"/>
                    <a:gd name="connsiteX4-429" fmla="*/ 204788 w 785813"/>
                    <a:gd name="connsiteY4-430" fmla="*/ 1087 h 700878"/>
                    <a:gd name="connsiteX5-431" fmla="*/ 290513 w 785813"/>
                    <a:gd name="connsiteY5-432" fmla="*/ 686887 h 700878"/>
                    <a:gd name="connsiteX6-433" fmla="*/ 447675 w 785813"/>
                    <a:gd name="connsiteY6-434" fmla="*/ 451143 h 700878"/>
                    <a:gd name="connsiteX7-435" fmla="*/ 581025 w 785813"/>
                    <a:gd name="connsiteY7-436" fmla="*/ 310649 h 700878"/>
                    <a:gd name="connsiteX8-437" fmla="*/ 745331 w 785813"/>
                    <a:gd name="connsiteY8-438" fmla="*/ 422568 h 700878"/>
                    <a:gd name="connsiteX9-439" fmla="*/ 785813 w 785813"/>
                    <a:gd name="connsiteY9-440" fmla="*/ 448762 h 700878"/>
                    <a:gd name="connsiteX0-441" fmla="*/ 0 w 785813"/>
                    <a:gd name="connsiteY0-442" fmla="*/ 527343 h 700878"/>
                    <a:gd name="connsiteX1-443" fmla="*/ 62563 w 785813"/>
                    <a:gd name="connsiteY1-444" fmla="*/ 487817 h 700878"/>
                    <a:gd name="connsiteX2-445" fmla="*/ 91915 w 785813"/>
                    <a:gd name="connsiteY2-446" fmla="*/ 448111 h 700878"/>
                    <a:gd name="connsiteX3-447" fmla="*/ 206794 w 785813"/>
                    <a:gd name="connsiteY3-448" fmla="*/ 526014 h 700878"/>
                    <a:gd name="connsiteX4-449" fmla="*/ 204788 w 785813"/>
                    <a:gd name="connsiteY4-450" fmla="*/ 1087 h 700878"/>
                    <a:gd name="connsiteX5-451" fmla="*/ 290513 w 785813"/>
                    <a:gd name="connsiteY5-452" fmla="*/ 686887 h 700878"/>
                    <a:gd name="connsiteX6-453" fmla="*/ 447675 w 785813"/>
                    <a:gd name="connsiteY6-454" fmla="*/ 451143 h 700878"/>
                    <a:gd name="connsiteX7-455" fmla="*/ 581025 w 785813"/>
                    <a:gd name="connsiteY7-456" fmla="*/ 310649 h 700878"/>
                    <a:gd name="connsiteX8-457" fmla="*/ 745331 w 785813"/>
                    <a:gd name="connsiteY8-458" fmla="*/ 422568 h 700878"/>
                    <a:gd name="connsiteX9-459" fmla="*/ 785813 w 785813"/>
                    <a:gd name="connsiteY9-460" fmla="*/ 448762 h 700878"/>
                    <a:gd name="connsiteX0-461" fmla="*/ 0 w 785813"/>
                    <a:gd name="connsiteY0-462" fmla="*/ 527343 h 700878"/>
                    <a:gd name="connsiteX1-463" fmla="*/ 62563 w 785813"/>
                    <a:gd name="connsiteY1-464" fmla="*/ 487817 h 700878"/>
                    <a:gd name="connsiteX2-465" fmla="*/ 91915 w 785813"/>
                    <a:gd name="connsiteY2-466" fmla="*/ 448111 h 700878"/>
                    <a:gd name="connsiteX3-467" fmla="*/ 206794 w 785813"/>
                    <a:gd name="connsiteY3-468" fmla="*/ 526014 h 700878"/>
                    <a:gd name="connsiteX4-469" fmla="*/ 204788 w 785813"/>
                    <a:gd name="connsiteY4-470" fmla="*/ 1087 h 700878"/>
                    <a:gd name="connsiteX5-471" fmla="*/ 290513 w 785813"/>
                    <a:gd name="connsiteY5-472" fmla="*/ 686887 h 700878"/>
                    <a:gd name="connsiteX6-473" fmla="*/ 447675 w 785813"/>
                    <a:gd name="connsiteY6-474" fmla="*/ 451143 h 700878"/>
                    <a:gd name="connsiteX7-475" fmla="*/ 581025 w 785813"/>
                    <a:gd name="connsiteY7-476" fmla="*/ 310649 h 700878"/>
                    <a:gd name="connsiteX8-477" fmla="*/ 745331 w 785813"/>
                    <a:gd name="connsiteY8-478" fmla="*/ 422568 h 700878"/>
                    <a:gd name="connsiteX9-479" fmla="*/ 785813 w 785813"/>
                    <a:gd name="connsiteY9-480" fmla="*/ 448762 h 700878"/>
                    <a:gd name="connsiteX0-481" fmla="*/ 0 w 785813"/>
                    <a:gd name="connsiteY0-482" fmla="*/ 527343 h 700878"/>
                    <a:gd name="connsiteX1-483" fmla="*/ 62563 w 785813"/>
                    <a:gd name="connsiteY1-484" fmla="*/ 487817 h 700878"/>
                    <a:gd name="connsiteX2-485" fmla="*/ 91915 w 785813"/>
                    <a:gd name="connsiteY2-486" fmla="*/ 447184 h 700878"/>
                    <a:gd name="connsiteX3-487" fmla="*/ 206794 w 785813"/>
                    <a:gd name="connsiteY3-488" fmla="*/ 526014 h 700878"/>
                    <a:gd name="connsiteX4-489" fmla="*/ 204788 w 785813"/>
                    <a:gd name="connsiteY4-490" fmla="*/ 1087 h 700878"/>
                    <a:gd name="connsiteX5-491" fmla="*/ 290513 w 785813"/>
                    <a:gd name="connsiteY5-492" fmla="*/ 686887 h 700878"/>
                    <a:gd name="connsiteX6-493" fmla="*/ 447675 w 785813"/>
                    <a:gd name="connsiteY6-494" fmla="*/ 451143 h 700878"/>
                    <a:gd name="connsiteX7-495" fmla="*/ 581025 w 785813"/>
                    <a:gd name="connsiteY7-496" fmla="*/ 310649 h 700878"/>
                    <a:gd name="connsiteX8-497" fmla="*/ 745331 w 785813"/>
                    <a:gd name="connsiteY8-498" fmla="*/ 422568 h 700878"/>
                    <a:gd name="connsiteX9-499" fmla="*/ 785813 w 785813"/>
                    <a:gd name="connsiteY9-500" fmla="*/ 448762 h 700878"/>
                    <a:gd name="connsiteX0-501" fmla="*/ 0 w 785813"/>
                    <a:gd name="connsiteY0-502" fmla="*/ 527343 h 700878"/>
                    <a:gd name="connsiteX1-503" fmla="*/ 62563 w 785813"/>
                    <a:gd name="connsiteY1-504" fmla="*/ 487817 h 700878"/>
                    <a:gd name="connsiteX2-505" fmla="*/ 91915 w 785813"/>
                    <a:gd name="connsiteY2-506" fmla="*/ 447184 h 700878"/>
                    <a:gd name="connsiteX3-507" fmla="*/ 206794 w 785813"/>
                    <a:gd name="connsiteY3-508" fmla="*/ 526014 h 700878"/>
                    <a:gd name="connsiteX4-509" fmla="*/ 204788 w 785813"/>
                    <a:gd name="connsiteY4-510" fmla="*/ 1087 h 700878"/>
                    <a:gd name="connsiteX5-511" fmla="*/ 290513 w 785813"/>
                    <a:gd name="connsiteY5-512" fmla="*/ 686887 h 700878"/>
                    <a:gd name="connsiteX6-513" fmla="*/ 447675 w 785813"/>
                    <a:gd name="connsiteY6-514" fmla="*/ 451143 h 700878"/>
                    <a:gd name="connsiteX7-515" fmla="*/ 581025 w 785813"/>
                    <a:gd name="connsiteY7-516" fmla="*/ 310649 h 700878"/>
                    <a:gd name="connsiteX8-517" fmla="*/ 745331 w 785813"/>
                    <a:gd name="connsiteY8-518" fmla="*/ 422568 h 700878"/>
                    <a:gd name="connsiteX9-519" fmla="*/ 785813 w 785813"/>
                    <a:gd name="connsiteY9-520" fmla="*/ 448762 h 700878"/>
                    <a:gd name="connsiteX0-521" fmla="*/ 0 w 785813"/>
                    <a:gd name="connsiteY0-522" fmla="*/ 527357 h 700892"/>
                    <a:gd name="connsiteX1-523" fmla="*/ 62563 w 785813"/>
                    <a:gd name="connsiteY1-524" fmla="*/ 487831 h 700892"/>
                    <a:gd name="connsiteX2-525" fmla="*/ 91915 w 785813"/>
                    <a:gd name="connsiteY2-526" fmla="*/ 447198 h 700892"/>
                    <a:gd name="connsiteX3-527" fmla="*/ 204011 w 785813"/>
                    <a:gd name="connsiteY3-528" fmla="*/ 525100 h 700892"/>
                    <a:gd name="connsiteX4-529" fmla="*/ 204788 w 785813"/>
                    <a:gd name="connsiteY4-530" fmla="*/ 1101 h 700892"/>
                    <a:gd name="connsiteX5-531" fmla="*/ 290513 w 785813"/>
                    <a:gd name="connsiteY5-532" fmla="*/ 686901 h 700892"/>
                    <a:gd name="connsiteX6-533" fmla="*/ 447675 w 785813"/>
                    <a:gd name="connsiteY6-534" fmla="*/ 451157 h 700892"/>
                    <a:gd name="connsiteX7-535" fmla="*/ 581025 w 785813"/>
                    <a:gd name="connsiteY7-536" fmla="*/ 310663 h 700892"/>
                    <a:gd name="connsiteX8-537" fmla="*/ 745331 w 785813"/>
                    <a:gd name="connsiteY8-538" fmla="*/ 422582 h 700892"/>
                    <a:gd name="connsiteX9-539" fmla="*/ 785813 w 785813"/>
                    <a:gd name="connsiteY9-540" fmla="*/ 448776 h 700892"/>
                    <a:gd name="connsiteX0-541" fmla="*/ 0 w 785813"/>
                    <a:gd name="connsiteY0-542" fmla="*/ 527305 h 700840"/>
                    <a:gd name="connsiteX1-543" fmla="*/ 62563 w 785813"/>
                    <a:gd name="connsiteY1-544" fmla="*/ 487779 h 700840"/>
                    <a:gd name="connsiteX2-545" fmla="*/ 91915 w 785813"/>
                    <a:gd name="connsiteY2-546" fmla="*/ 447146 h 700840"/>
                    <a:gd name="connsiteX3-547" fmla="*/ 204011 w 785813"/>
                    <a:gd name="connsiteY3-548" fmla="*/ 525048 h 700840"/>
                    <a:gd name="connsiteX4-549" fmla="*/ 204788 w 785813"/>
                    <a:gd name="connsiteY4-550" fmla="*/ 1049 h 700840"/>
                    <a:gd name="connsiteX5-551" fmla="*/ 290513 w 785813"/>
                    <a:gd name="connsiteY5-552" fmla="*/ 686849 h 700840"/>
                    <a:gd name="connsiteX6-553" fmla="*/ 447675 w 785813"/>
                    <a:gd name="connsiteY6-554" fmla="*/ 451105 h 700840"/>
                    <a:gd name="connsiteX7-555" fmla="*/ 581025 w 785813"/>
                    <a:gd name="connsiteY7-556" fmla="*/ 310611 h 700840"/>
                    <a:gd name="connsiteX8-557" fmla="*/ 745331 w 785813"/>
                    <a:gd name="connsiteY8-558" fmla="*/ 422530 h 700840"/>
                    <a:gd name="connsiteX9-559" fmla="*/ 785813 w 785813"/>
                    <a:gd name="connsiteY9-560" fmla="*/ 448724 h 700840"/>
                    <a:gd name="connsiteX0-561" fmla="*/ 0 w 785813"/>
                    <a:gd name="connsiteY0-562" fmla="*/ 527305 h 700840"/>
                    <a:gd name="connsiteX1-563" fmla="*/ 62563 w 785813"/>
                    <a:gd name="connsiteY1-564" fmla="*/ 487779 h 700840"/>
                    <a:gd name="connsiteX2-565" fmla="*/ 91915 w 785813"/>
                    <a:gd name="connsiteY2-566" fmla="*/ 447146 h 700840"/>
                    <a:gd name="connsiteX3-567" fmla="*/ 204011 w 785813"/>
                    <a:gd name="connsiteY3-568" fmla="*/ 525048 h 700840"/>
                    <a:gd name="connsiteX4-569" fmla="*/ 204788 w 785813"/>
                    <a:gd name="connsiteY4-570" fmla="*/ 1049 h 700840"/>
                    <a:gd name="connsiteX5-571" fmla="*/ 290513 w 785813"/>
                    <a:gd name="connsiteY5-572" fmla="*/ 686849 h 700840"/>
                    <a:gd name="connsiteX6-573" fmla="*/ 447675 w 785813"/>
                    <a:gd name="connsiteY6-574" fmla="*/ 451105 h 700840"/>
                    <a:gd name="connsiteX7-575" fmla="*/ 581025 w 785813"/>
                    <a:gd name="connsiteY7-576" fmla="*/ 310611 h 700840"/>
                    <a:gd name="connsiteX8-577" fmla="*/ 745331 w 785813"/>
                    <a:gd name="connsiteY8-578" fmla="*/ 422530 h 700840"/>
                    <a:gd name="connsiteX9-579" fmla="*/ 785813 w 785813"/>
                    <a:gd name="connsiteY9-580" fmla="*/ 448724 h 700840"/>
                    <a:gd name="connsiteX0-581" fmla="*/ 0 w 785813"/>
                    <a:gd name="connsiteY0-582" fmla="*/ 526256 h 699791"/>
                    <a:gd name="connsiteX1-583" fmla="*/ 62563 w 785813"/>
                    <a:gd name="connsiteY1-584" fmla="*/ 486730 h 699791"/>
                    <a:gd name="connsiteX2-585" fmla="*/ 91915 w 785813"/>
                    <a:gd name="connsiteY2-586" fmla="*/ 446097 h 699791"/>
                    <a:gd name="connsiteX3-587" fmla="*/ 204011 w 785813"/>
                    <a:gd name="connsiteY3-588" fmla="*/ 523999 h 699791"/>
                    <a:gd name="connsiteX4-589" fmla="*/ 204788 w 785813"/>
                    <a:gd name="connsiteY4-590" fmla="*/ 0 h 699791"/>
                    <a:gd name="connsiteX5-591" fmla="*/ 290513 w 785813"/>
                    <a:gd name="connsiteY5-592" fmla="*/ 685800 h 699791"/>
                    <a:gd name="connsiteX6-593" fmla="*/ 447675 w 785813"/>
                    <a:gd name="connsiteY6-594" fmla="*/ 450056 h 699791"/>
                    <a:gd name="connsiteX7-595" fmla="*/ 581025 w 785813"/>
                    <a:gd name="connsiteY7-596" fmla="*/ 309562 h 699791"/>
                    <a:gd name="connsiteX8-597" fmla="*/ 745331 w 785813"/>
                    <a:gd name="connsiteY8-598" fmla="*/ 421481 h 699791"/>
                    <a:gd name="connsiteX9-599" fmla="*/ 785813 w 785813"/>
                    <a:gd name="connsiteY9-600" fmla="*/ 447675 h 699791"/>
                    <a:gd name="connsiteX0-601" fmla="*/ 0 w 785813"/>
                    <a:gd name="connsiteY0-602" fmla="*/ 526256 h 699791"/>
                    <a:gd name="connsiteX1-603" fmla="*/ 62563 w 785813"/>
                    <a:gd name="connsiteY1-604" fmla="*/ 486730 h 699791"/>
                    <a:gd name="connsiteX2-605" fmla="*/ 91915 w 785813"/>
                    <a:gd name="connsiteY2-606" fmla="*/ 446097 h 699791"/>
                    <a:gd name="connsiteX3-607" fmla="*/ 204011 w 785813"/>
                    <a:gd name="connsiteY3-608" fmla="*/ 523999 h 699791"/>
                    <a:gd name="connsiteX4-609" fmla="*/ 204788 w 785813"/>
                    <a:gd name="connsiteY4-610" fmla="*/ 0 h 699791"/>
                    <a:gd name="connsiteX5-611" fmla="*/ 290513 w 785813"/>
                    <a:gd name="connsiteY5-612" fmla="*/ 685800 h 699791"/>
                    <a:gd name="connsiteX6-613" fmla="*/ 447675 w 785813"/>
                    <a:gd name="connsiteY6-614" fmla="*/ 450056 h 699791"/>
                    <a:gd name="connsiteX7-615" fmla="*/ 581025 w 785813"/>
                    <a:gd name="connsiteY7-616" fmla="*/ 309562 h 699791"/>
                    <a:gd name="connsiteX8-617" fmla="*/ 745331 w 785813"/>
                    <a:gd name="connsiteY8-618" fmla="*/ 421481 h 699791"/>
                    <a:gd name="connsiteX9-619" fmla="*/ 785813 w 785813"/>
                    <a:gd name="connsiteY9-620" fmla="*/ 447675 h 699791"/>
                    <a:gd name="connsiteX0-621" fmla="*/ 0 w 785813"/>
                    <a:gd name="connsiteY0-622" fmla="*/ 526256 h 699791"/>
                    <a:gd name="connsiteX1-623" fmla="*/ 62563 w 785813"/>
                    <a:gd name="connsiteY1-624" fmla="*/ 486730 h 699791"/>
                    <a:gd name="connsiteX2-625" fmla="*/ 91915 w 785813"/>
                    <a:gd name="connsiteY2-626" fmla="*/ 446097 h 699791"/>
                    <a:gd name="connsiteX3-627" fmla="*/ 204011 w 785813"/>
                    <a:gd name="connsiteY3-628" fmla="*/ 523999 h 699791"/>
                    <a:gd name="connsiteX4-629" fmla="*/ 204788 w 785813"/>
                    <a:gd name="connsiteY4-630" fmla="*/ 0 h 699791"/>
                    <a:gd name="connsiteX5-631" fmla="*/ 290513 w 785813"/>
                    <a:gd name="connsiteY5-632" fmla="*/ 685800 h 699791"/>
                    <a:gd name="connsiteX6-633" fmla="*/ 447675 w 785813"/>
                    <a:gd name="connsiteY6-634" fmla="*/ 450056 h 699791"/>
                    <a:gd name="connsiteX7-635" fmla="*/ 581025 w 785813"/>
                    <a:gd name="connsiteY7-636" fmla="*/ 309562 h 699791"/>
                    <a:gd name="connsiteX8-637" fmla="*/ 745331 w 785813"/>
                    <a:gd name="connsiteY8-638" fmla="*/ 421481 h 699791"/>
                    <a:gd name="connsiteX9-639" fmla="*/ 785813 w 785813"/>
                    <a:gd name="connsiteY9-640" fmla="*/ 447675 h 699791"/>
                    <a:gd name="connsiteX0-641" fmla="*/ 0 w 785813"/>
                    <a:gd name="connsiteY0-642" fmla="*/ 526256 h 699791"/>
                    <a:gd name="connsiteX1-643" fmla="*/ 62563 w 785813"/>
                    <a:gd name="connsiteY1-644" fmla="*/ 486730 h 699791"/>
                    <a:gd name="connsiteX2-645" fmla="*/ 91915 w 785813"/>
                    <a:gd name="connsiteY2-646" fmla="*/ 446097 h 699791"/>
                    <a:gd name="connsiteX3-647" fmla="*/ 204011 w 785813"/>
                    <a:gd name="connsiteY3-648" fmla="*/ 523999 h 699791"/>
                    <a:gd name="connsiteX4-649" fmla="*/ 204788 w 785813"/>
                    <a:gd name="connsiteY4-650" fmla="*/ 0 h 699791"/>
                    <a:gd name="connsiteX5-651" fmla="*/ 290513 w 785813"/>
                    <a:gd name="connsiteY5-652" fmla="*/ 685800 h 699791"/>
                    <a:gd name="connsiteX6-653" fmla="*/ 447675 w 785813"/>
                    <a:gd name="connsiteY6-654" fmla="*/ 450056 h 699791"/>
                    <a:gd name="connsiteX7-655" fmla="*/ 581025 w 785813"/>
                    <a:gd name="connsiteY7-656" fmla="*/ 309562 h 699791"/>
                    <a:gd name="connsiteX8-657" fmla="*/ 745331 w 785813"/>
                    <a:gd name="connsiteY8-658" fmla="*/ 421481 h 699791"/>
                    <a:gd name="connsiteX9-659" fmla="*/ 785813 w 785813"/>
                    <a:gd name="connsiteY9-660" fmla="*/ 447675 h 699791"/>
                    <a:gd name="connsiteX0-661" fmla="*/ 0 w 785813"/>
                    <a:gd name="connsiteY0-662" fmla="*/ 526256 h 699791"/>
                    <a:gd name="connsiteX1-663" fmla="*/ 62563 w 785813"/>
                    <a:gd name="connsiteY1-664" fmla="*/ 486730 h 699791"/>
                    <a:gd name="connsiteX2-665" fmla="*/ 91915 w 785813"/>
                    <a:gd name="connsiteY2-666" fmla="*/ 446097 h 699791"/>
                    <a:gd name="connsiteX3-667" fmla="*/ 204011 w 785813"/>
                    <a:gd name="connsiteY3-668" fmla="*/ 523999 h 699791"/>
                    <a:gd name="connsiteX4-669" fmla="*/ 204788 w 785813"/>
                    <a:gd name="connsiteY4-670" fmla="*/ 0 h 699791"/>
                    <a:gd name="connsiteX5-671" fmla="*/ 290513 w 785813"/>
                    <a:gd name="connsiteY5-672" fmla="*/ 685800 h 699791"/>
                    <a:gd name="connsiteX6-673" fmla="*/ 447675 w 785813"/>
                    <a:gd name="connsiteY6-674" fmla="*/ 450056 h 699791"/>
                    <a:gd name="connsiteX7-675" fmla="*/ 581025 w 785813"/>
                    <a:gd name="connsiteY7-676" fmla="*/ 309562 h 699791"/>
                    <a:gd name="connsiteX8-677" fmla="*/ 745331 w 785813"/>
                    <a:gd name="connsiteY8-678" fmla="*/ 421481 h 699791"/>
                    <a:gd name="connsiteX9-679" fmla="*/ 785813 w 785813"/>
                    <a:gd name="connsiteY9-680" fmla="*/ 447675 h 699791"/>
                    <a:gd name="connsiteX0-681" fmla="*/ 0 w 785813"/>
                    <a:gd name="connsiteY0-682" fmla="*/ 526256 h 699791"/>
                    <a:gd name="connsiteX1-683" fmla="*/ 62563 w 785813"/>
                    <a:gd name="connsiteY1-684" fmla="*/ 486730 h 699791"/>
                    <a:gd name="connsiteX2-685" fmla="*/ 91915 w 785813"/>
                    <a:gd name="connsiteY2-686" fmla="*/ 446097 h 699791"/>
                    <a:gd name="connsiteX3-687" fmla="*/ 204011 w 785813"/>
                    <a:gd name="connsiteY3-688" fmla="*/ 523999 h 699791"/>
                    <a:gd name="connsiteX4-689" fmla="*/ 204788 w 785813"/>
                    <a:gd name="connsiteY4-690" fmla="*/ 0 h 699791"/>
                    <a:gd name="connsiteX5-691" fmla="*/ 290513 w 785813"/>
                    <a:gd name="connsiteY5-692" fmla="*/ 685800 h 699791"/>
                    <a:gd name="connsiteX6-693" fmla="*/ 447675 w 785813"/>
                    <a:gd name="connsiteY6-694" fmla="*/ 450056 h 699791"/>
                    <a:gd name="connsiteX7-695" fmla="*/ 581025 w 785813"/>
                    <a:gd name="connsiteY7-696" fmla="*/ 309562 h 699791"/>
                    <a:gd name="connsiteX8-697" fmla="*/ 745331 w 785813"/>
                    <a:gd name="connsiteY8-698" fmla="*/ 421481 h 699791"/>
                    <a:gd name="connsiteX9-699" fmla="*/ 785813 w 785813"/>
                    <a:gd name="connsiteY9-700" fmla="*/ 447675 h 699791"/>
                    <a:gd name="connsiteX0-701" fmla="*/ 0 w 785813"/>
                    <a:gd name="connsiteY0-702" fmla="*/ 526256 h 685800"/>
                    <a:gd name="connsiteX1-703" fmla="*/ 62563 w 785813"/>
                    <a:gd name="connsiteY1-704" fmla="*/ 486730 h 685800"/>
                    <a:gd name="connsiteX2-705" fmla="*/ 91915 w 785813"/>
                    <a:gd name="connsiteY2-706" fmla="*/ 446097 h 685800"/>
                    <a:gd name="connsiteX3-707" fmla="*/ 204011 w 785813"/>
                    <a:gd name="connsiteY3-708" fmla="*/ 523999 h 685800"/>
                    <a:gd name="connsiteX4-709" fmla="*/ 204788 w 785813"/>
                    <a:gd name="connsiteY4-710" fmla="*/ 0 h 685800"/>
                    <a:gd name="connsiteX5-711" fmla="*/ 290513 w 785813"/>
                    <a:gd name="connsiteY5-712" fmla="*/ 685800 h 685800"/>
                    <a:gd name="connsiteX6-713" fmla="*/ 447675 w 785813"/>
                    <a:gd name="connsiteY6-714" fmla="*/ 450056 h 685800"/>
                    <a:gd name="connsiteX7-715" fmla="*/ 581025 w 785813"/>
                    <a:gd name="connsiteY7-716" fmla="*/ 309562 h 685800"/>
                    <a:gd name="connsiteX8-717" fmla="*/ 745331 w 785813"/>
                    <a:gd name="connsiteY8-718" fmla="*/ 421481 h 685800"/>
                    <a:gd name="connsiteX9-719" fmla="*/ 785813 w 785813"/>
                    <a:gd name="connsiteY9-720" fmla="*/ 447675 h 685800"/>
                    <a:gd name="connsiteX0-721" fmla="*/ 0 w 785813"/>
                    <a:gd name="connsiteY0-722" fmla="*/ 526256 h 685800"/>
                    <a:gd name="connsiteX1-723" fmla="*/ 62563 w 785813"/>
                    <a:gd name="connsiteY1-724" fmla="*/ 486730 h 685800"/>
                    <a:gd name="connsiteX2-725" fmla="*/ 91915 w 785813"/>
                    <a:gd name="connsiteY2-726" fmla="*/ 446097 h 685800"/>
                    <a:gd name="connsiteX3-727" fmla="*/ 204011 w 785813"/>
                    <a:gd name="connsiteY3-728" fmla="*/ 523999 h 685800"/>
                    <a:gd name="connsiteX4-729" fmla="*/ 204788 w 785813"/>
                    <a:gd name="connsiteY4-730" fmla="*/ 0 h 685800"/>
                    <a:gd name="connsiteX5-731" fmla="*/ 290513 w 785813"/>
                    <a:gd name="connsiteY5-732" fmla="*/ 685800 h 685800"/>
                    <a:gd name="connsiteX6-733" fmla="*/ 481994 w 785813"/>
                    <a:gd name="connsiteY6-734" fmla="*/ 463042 h 685800"/>
                    <a:gd name="connsiteX7-735" fmla="*/ 581025 w 785813"/>
                    <a:gd name="connsiteY7-736" fmla="*/ 309562 h 685800"/>
                    <a:gd name="connsiteX8-737" fmla="*/ 745331 w 785813"/>
                    <a:gd name="connsiteY8-738" fmla="*/ 421481 h 685800"/>
                    <a:gd name="connsiteX9-739" fmla="*/ 785813 w 785813"/>
                    <a:gd name="connsiteY9-740" fmla="*/ 447675 h 685800"/>
                    <a:gd name="connsiteX0-741" fmla="*/ 0 w 785813"/>
                    <a:gd name="connsiteY0-742" fmla="*/ 526256 h 685800"/>
                    <a:gd name="connsiteX1-743" fmla="*/ 62563 w 785813"/>
                    <a:gd name="connsiteY1-744" fmla="*/ 486730 h 685800"/>
                    <a:gd name="connsiteX2-745" fmla="*/ 91915 w 785813"/>
                    <a:gd name="connsiteY2-746" fmla="*/ 446097 h 685800"/>
                    <a:gd name="connsiteX3-747" fmla="*/ 204011 w 785813"/>
                    <a:gd name="connsiteY3-748" fmla="*/ 523999 h 685800"/>
                    <a:gd name="connsiteX4-749" fmla="*/ 204788 w 785813"/>
                    <a:gd name="connsiteY4-750" fmla="*/ 0 h 685800"/>
                    <a:gd name="connsiteX5-751" fmla="*/ 290513 w 785813"/>
                    <a:gd name="connsiteY5-752" fmla="*/ 685800 h 685800"/>
                    <a:gd name="connsiteX6-753" fmla="*/ 481994 w 785813"/>
                    <a:gd name="connsiteY6-754" fmla="*/ 463042 h 685800"/>
                    <a:gd name="connsiteX7-755" fmla="*/ 581025 w 785813"/>
                    <a:gd name="connsiteY7-756" fmla="*/ 309562 h 685800"/>
                    <a:gd name="connsiteX8-757" fmla="*/ 745331 w 785813"/>
                    <a:gd name="connsiteY8-758" fmla="*/ 421481 h 685800"/>
                    <a:gd name="connsiteX9-759" fmla="*/ 785813 w 785813"/>
                    <a:gd name="connsiteY9-760" fmla="*/ 447675 h 685800"/>
                    <a:gd name="connsiteX0-761" fmla="*/ 0 w 785813"/>
                    <a:gd name="connsiteY0-762" fmla="*/ 526256 h 685800"/>
                    <a:gd name="connsiteX1-763" fmla="*/ 62563 w 785813"/>
                    <a:gd name="connsiteY1-764" fmla="*/ 486730 h 685800"/>
                    <a:gd name="connsiteX2-765" fmla="*/ 91915 w 785813"/>
                    <a:gd name="connsiteY2-766" fmla="*/ 446097 h 685800"/>
                    <a:gd name="connsiteX3-767" fmla="*/ 204011 w 785813"/>
                    <a:gd name="connsiteY3-768" fmla="*/ 523999 h 685800"/>
                    <a:gd name="connsiteX4-769" fmla="*/ 204788 w 785813"/>
                    <a:gd name="connsiteY4-770" fmla="*/ 0 h 685800"/>
                    <a:gd name="connsiteX5-771" fmla="*/ 290513 w 785813"/>
                    <a:gd name="connsiteY5-772" fmla="*/ 685800 h 685800"/>
                    <a:gd name="connsiteX6-773" fmla="*/ 481994 w 785813"/>
                    <a:gd name="connsiteY6-774" fmla="*/ 463042 h 685800"/>
                    <a:gd name="connsiteX7-775" fmla="*/ 603286 w 785813"/>
                    <a:gd name="connsiteY7-776" fmla="*/ 293794 h 685800"/>
                    <a:gd name="connsiteX8-777" fmla="*/ 745331 w 785813"/>
                    <a:gd name="connsiteY8-778" fmla="*/ 421481 h 685800"/>
                    <a:gd name="connsiteX9-779" fmla="*/ 785813 w 785813"/>
                    <a:gd name="connsiteY9-780" fmla="*/ 447675 h 685800"/>
                    <a:gd name="connsiteX0-781" fmla="*/ 0 w 785813"/>
                    <a:gd name="connsiteY0-782" fmla="*/ 526256 h 685800"/>
                    <a:gd name="connsiteX1-783" fmla="*/ 62563 w 785813"/>
                    <a:gd name="connsiteY1-784" fmla="*/ 486730 h 685800"/>
                    <a:gd name="connsiteX2-785" fmla="*/ 91915 w 785813"/>
                    <a:gd name="connsiteY2-786" fmla="*/ 446097 h 685800"/>
                    <a:gd name="connsiteX3-787" fmla="*/ 204011 w 785813"/>
                    <a:gd name="connsiteY3-788" fmla="*/ 523999 h 685800"/>
                    <a:gd name="connsiteX4-789" fmla="*/ 204788 w 785813"/>
                    <a:gd name="connsiteY4-790" fmla="*/ 0 h 685800"/>
                    <a:gd name="connsiteX5-791" fmla="*/ 290513 w 785813"/>
                    <a:gd name="connsiteY5-792" fmla="*/ 685800 h 685800"/>
                    <a:gd name="connsiteX6-793" fmla="*/ 481994 w 785813"/>
                    <a:gd name="connsiteY6-794" fmla="*/ 463042 h 685800"/>
                    <a:gd name="connsiteX7-795" fmla="*/ 603286 w 785813"/>
                    <a:gd name="connsiteY7-796" fmla="*/ 293794 h 685800"/>
                    <a:gd name="connsiteX8-797" fmla="*/ 745331 w 785813"/>
                    <a:gd name="connsiteY8-798" fmla="*/ 421481 h 685800"/>
                    <a:gd name="connsiteX9-799" fmla="*/ 785813 w 785813"/>
                    <a:gd name="connsiteY9-800" fmla="*/ 447675 h 685800"/>
                    <a:gd name="connsiteX0-801" fmla="*/ 0 w 785813"/>
                    <a:gd name="connsiteY0-802" fmla="*/ 526256 h 685800"/>
                    <a:gd name="connsiteX1-803" fmla="*/ 62563 w 785813"/>
                    <a:gd name="connsiteY1-804" fmla="*/ 486730 h 685800"/>
                    <a:gd name="connsiteX2-805" fmla="*/ 91915 w 785813"/>
                    <a:gd name="connsiteY2-806" fmla="*/ 446097 h 685800"/>
                    <a:gd name="connsiteX3-807" fmla="*/ 204011 w 785813"/>
                    <a:gd name="connsiteY3-808" fmla="*/ 523999 h 685800"/>
                    <a:gd name="connsiteX4-809" fmla="*/ 204788 w 785813"/>
                    <a:gd name="connsiteY4-810" fmla="*/ 0 h 685800"/>
                    <a:gd name="connsiteX5-811" fmla="*/ 290513 w 785813"/>
                    <a:gd name="connsiteY5-812" fmla="*/ 685800 h 685800"/>
                    <a:gd name="connsiteX6-813" fmla="*/ 481994 w 785813"/>
                    <a:gd name="connsiteY6-814" fmla="*/ 463042 h 685800"/>
                    <a:gd name="connsiteX7-815" fmla="*/ 603286 w 785813"/>
                    <a:gd name="connsiteY7-816" fmla="*/ 293794 h 685800"/>
                    <a:gd name="connsiteX8-817" fmla="*/ 745331 w 785813"/>
                    <a:gd name="connsiteY8-818" fmla="*/ 421481 h 685800"/>
                    <a:gd name="connsiteX9-819" fmla="*/ 785813 w 785813"/>
                    <a:gd name="connsiteY9-820" fmla="*/ 447675 h 685800"/>
                    <a:gd name="connsiteX0-821" fmla="*/ 0 w 785813"/>
                    <a:gd name="connsiteY0-822" fmla="*/ 526256 h 685800"/>
                    <a:gd name="connsiteX1-823" fmla="*/ 62563 w 785813"/>
                    <a:gd name="connsiteY1-824" fmla="*/ 486730 h 685800"/>
                    <a:gd name="connsiteX2-825" fmla="*/ 91915 w 785813"/>
                    <a:gd name="connsiteY2-826" fmla="*/ 446097 h 685800"/>
                    <a:gd name="connsiteX3-827" fmla="*/ 204011 w 785813"/>
                    <a:gd name="connsiteY3-828" fmla="*/ 523999 h 685800"/>
                    <a:gd name="connsiteX4-829" fmla="*/ 204788 w 785813"/>
                    <a:gd name="connsiteY4-830" fmla="*/ 0 h 685800"/>
                    <a:gd name="connsiteX5-831" fmla="*/ 290513 w 785813"/>
                    <a:gd name="connsiteY5-832" fmla="*/ 685800 h 685800"/>
                    <a:gd name="connsiteX6-833" fmla="*/ 481994 w 785813"/>
                    <a:gd name="connsiteY6-834" fmla="*/ 463042 h 685800"/>
                    <a:gd name="connsiteX7-835" fmla="*/ 603286 w 785813"/>
                    <a:gd name="connsiteY7-836" fmla="*/ 293794 h 685800"/>
                    <a:gd name="connsiteX8-837" fmla="*/ 693389 w 785813"/>
                    <a:gd name="connsiteY8-838" fmla="*/ 407568 h 685800"/>
                    <a:gd name="connsiteX9-839" fmla="*/ 785813 w 785813"/>
                    <a:gd name="connsiteY9-840" fmla="*/ 447675 h 685800"/>
                    <a:gd name="connsiteX0-841" fmla="*/ 0 w 785813"/>
                    <a:gd name="connsiteY0-842" fmla="*/ 526256 h 685800"/>
                    <a:gd name="connsiteX1-843" fmla="*/ 62563 w 785813"/>
                    <a:gd name="connsiteY1-844" fmla="*/ 486730 h 685800"/>
                    <a:gd name="connsiteX2-845" fmla="*/ 91915 w 785813"/>
                    <a:gd name="connsiteY2-846" fmla="*/ 446097 h 685800"/>
                    <a:gd name="connsiteX3-847" fmla="*/ 204011 w 785813"/>
                    <a:gd name="connsiteY3-848" fmla="*/ 523999 h 685800"/>
                    <a:gd name="connsiteX4-849" fmla="*/ 204788 w 785813"/>
                    <a:gd name="connsiteY4-850" fmla="*/ 0 h 685800"/>
                    <a:gd name="connsiteX5-851" fmla="*/ 290513 w 785813"/>
                    <a:gd name="connsiteY5-852" fmla="*/ 685800 h 685800"/>
                    <a:gd name="connsiteX6-853" fmla="*/ 481994 w 785813"/>
                    <a:gd name="connsiteY6-854" fmla="*/ 463042 h 685800"/>
                    <a:gd name="connsiteX7-855" fmla="*/ 603286 w 785813"/>
                    <a:gd name="connsiteY7-856" fmla="*/ 293794 h 685800"/>
                    <a:gd name="connsiteX8-857" fmla="*/ 693389 w 785813"/>
                    <a:gd name="connsiteY8-858" fmla="*/ 407568 h 685800"/>
                    <a:gd name="connsiteX9-859" fmla="*/ 785813 w 785813"/>
                    <a:gd name="connsiteY9-860" fmla="*/ 447675 h 685800"/>
                    <a:gd name="connsiteX0-861" fmla="*/ 0 w 785813"/>
                    <a:gd name="connsiteY0-862" fmla="*/ 526256 h 685800"/>
                    <a:gd name="connsiteX1-863" fmla="*/ 62563 w 785813"/>
                    <a:gd name="connsiteY1-864" fmla="*/ 486730 h 685800"/>
                    <a:gd name="connsiteX2-865" fmla="*/ 91915 w 785813"/>
                    <a:gd name="connsiteY2-866" fmla="*/ 446097 h 685800"/>
                    <a:gd name="connsiteX3-867" fmla="*/ 204011 w 785813"/>
                    <a:gd name="connsiteY3-868" fmla="*/ 523999 h 685800"/>
                    <a:gd name="connsiteX4-869" fmla="*/ 204788 w 785813"/>
                    <a:gd name="connsiteY4-870" fmla="*/ 0 h 685800"/>
                    <a:gd name="connsiteX5-871" fmla="*/ 290513 w 785813"/>
                    <a:gd name="connsiteY5-872" fmla="*/ 685800 h 685800"/>
                    <a:gd name="connsiteX6-873" fmla="*/ 481994 w 785813"/>
                    <a:gd name="connsiteY6-874" fmla="*/ 463042 h 685800"/>
                    <a:gd name="connsiteX7-875" fmla="*/ 603286 w 785813"/>
                    <a:gd name="connsiteY7-876" fmla="*/ 291939 h 685800"/>
                    <a:gd name="connsiteX8-877" fmla="*/ 693389 w 785813"/>
                    <a:gd name="connsiteY8-878" fmla="*/ 407568 h 685800"/>
                    <a:gd name="connsiteX9-879" fmla="*/ 785813 w 785813"/>
                    <a:gd name="connsiteY9-880" fmla="*/ 447675 h 685800"/>
                    <a:gd name="connsiteX0-881" fmla="*/ 0 w 785813"/>
                    <a:gd name="connsiteY0-882" fmla="*/ 526256 h 685800"/>
                    <a:gd name="connsiteX1-883" fmla="*/ 62563 w 785813"/>
                    <a:gd name="connsiteY1-884" fmla="*/ 486730 h 685800"/>
                    <a:gd name="connsiteX2-885" fmla="*/ 91915 w 785813"/>
                    <a:gd name="connsiteY2-886" fmla="*/ 446097 h 685800"/>
                    <a:gd name="connsiteX3-887" fmla="*/ 204011 w 785813"/>
                    <a:gd name="connsiteY3-888" fmla="*/ 523999 h 685800"/>
                    <a:gd name="connsiteX4-889" fmla="*/ 204788 w 785813"/>
                    <a:gd name="connsiteY4-890" fmla="*/ 0 h 685800"/>
                    <a:gd name="connsiteX5-891" fmla="*/ 290513 w 785813"/>
                    <a:gd name="connsiteY5-892" fmla="*/ 685800 h 685800"/>
                    <a:gd name="connsiteX6-893" fmla="*/ 481994 w 785813"/>
                    <a:gd name="connsiteY6-894" fmla="*/ 463042 h 685800"/>
                    <a:gd name="connsiteX7-895" fmla="*/ 603286 w 785813"/>
                    <a:gd name="connsiteY7-896" fmla="*/ 291939 h 685800"/>
                    <a:gd name="connsiteX8-897" fmla="*/ 693389 w 785813"/>
                    <a:gd name="connsiteY8-898" fmla="*/ 407568 h 685800"/>
                    <a:gd name="connsiteX9-899" fmla="*/ 785813 w 785813"/>
                    <a:gd name="connsiteY9-900" fmla="*/ 447675 h 685800"/>
                    <a:gd name="connsiteX0-901" fmla="*/ 0 w 752422"/>
                    <a:gd name="connsiteY0-902" fmla="*/ 526256 h 685800"/>
                    <a:gd name="connsiteX1-903" fmla="*/ 62563 w 752422"/>
                    <a:gd name="connsiteY1-904" fmla="*/ 486730 h 685800"/>
                    <a:gd name="connsiteX2-905" fmla="*/ 91915 w 752422"/>
                    <a:gd name="connsiteY2-906" fmla="*/ 446097 h 685800"/>
                    <a:gd name="connsiteX3-907" fmla="*/ 204011 w 752422"/>
                    <a:gd name="connsiteY3-908" fmla="*/ 523999 h 685800"/>
                    <a:gd name="connsiteX4-909" fmla="*/ 204788 w 752422"/>
                    <a:gd name="connsiteY4-910" fmla="*/ 0 h 685800"/>
                    <a:gd name="connsiteX5-911" fmla="*/ 290513 w 752422"/>
                    <a:gd name="connsiteY5-912" fmla="*/ 685800 h 685800"/>
                    <a:gd name="connsiteX6-913" fmla="*/ 481994 w 752422"/>
                    <a:gd name="connsiteY6-914" fmla="*/ 463042 h 685800"/>
                    <a:gd name="connsiteX7-915" fmla="*/ 603286 w 752422"/>
                    <a:gd name="connsiteY7-916" fmla="*/ 291939 h 685800"/>
                    <a:gd name="connsiteX8-917" fmla="*/ 693389 w 752422"/>
                    <a:gd name="connsiteY8-918" fmla="*/ 407568 h 685800"/>
                    <a:gd name="connsiteX9-919" fmla="*/ 752422 w 752422"/>
                    <a:gd name="connsiteY9-920" fmla="*/ 445820 h 685800"/>
                    <a:gd name="connsiteX0-921" fmla="*/ 0 w 752422"/>
                    <a:gd name="connsiteY0-922" fmla="*/ 526256 h 685800"/>
                    <a:gd name="connsiteX1-923" fmla="*/ 62563 w 752422"/>
                    <a:gd name="connsiteY1-924" fmla="*/ 486730 h 685800"/>
                    <a:gd name="connsiteX2-925" fmla="*/ 91915 w 752422"/>
                    <a:gd name="connsiteY2-926" fmla="*/ 446097 h 685800"/>
                    <a:gd name="connsiteX3-927" fmla="*/ 204011 w 752422"/>
                    <a:gd name="connsiteY3-928" fmla="*/ 523999 h 685800"/>
                    <a:gd name="connsiteX4-929" fmla="*/ 204788 w 752422"/>
                    <a:gd name="connsiteY4-930" fmla="*/ 0 h 685800"/>
                    <a:gd name="connsiteX5-931" fmla="*/ 290513 w 752422"/>
                    <a:gd name="connsiteY5-932" fmla="*/ 685800 h 685800"/>
                    <a:gd name="connsiteX6-933" fmla="*/ 481994 w 752422"/>
                    <a:gd name="connsiteY6-934" fmla="*/ 463042 h 685800"/>
                    <a:gd name="connsiteX7-935" fmla="*/ 603286 w 752422"/>
                    <a:gd name="connsiteY7-936" fmla="*/ 291939 h 685800"/>
                    <a:gd name="connsiteX8-937" fmla="*/ 693389 w 752422"/>
                    <a:gd name="connsiteY8-938" fmla="*/ 407568 h 685800"/>
                    <a:gd name="connsiteX9-939" fmla="*/ 752422 w 752422"/>
                    <a:gd name="connsiteY9-940" fmla="*/ 445820 h 685800"/>
                    <a:gd name="connsiteX0-941" fmla="*/ 0 w 791379"/>
                    <a:gd name="connsiteY0-942" fmla="*/ 526256 h 685800"/>
                    <a:gd name="connsiteX1-943" fmla="*/ 62563 w 791379"/>
                    <a:gd name="connsiteY1-944" fmla="*/ 486730 h 685800"/>
                    <a:gd name="connsiteX2-945" fmla="*/ 91915 w 791379"/>
                    <a:gd name="connsiteY2-946" fmla="*/ 446097 h 685800"/>
                    <a:gd name="connsiteX3-947" fmla="*/ 204011 w 791379"/>
                    <a:gd name="connsiteY3-948" fmla="*/ 523999 h 685800"/>
                    <a:gd name="connsiteX4-949" fmla="*/ 204788 w 791379"/>
                    <a:gd name="connsiteY4-950" fmla="*/ 0 h 685800"/>
                    <a:gd name="connsiteX5-951" fmla="*/ 290513 w 791379"/>
                    <a:gd name="connsiteY5-952" fmla="*/ 685800 h 685800"/>
                    <a:gd name="connsiteX6-953" fmla="*/ 481994 w 791379"/>
                    <a:gd name="connsiteY6-954" fmla="*/ 463042 h 685800"/>
                    <a:gd name="connsiteX7-955" fmla="*/ 603286 w 791379"/>
                    <a:gd name="connsiteY7-956" fmla="*/ 291939 h 685800"/>
                    <a:gd name="connsiteX8-957" fmla="*/ 693389 w 791379"/>
                    <a:gd name="connsiteY8-958" fmla="*/ 407568 h 685800"/>
                    <a:gd name="connsiteX9-959" fmla="*/ 791379 w 791379"/>
                    <a:gd name="connsiteY9-960" fmla="*/ 453240 h 685800"/>
                    <a:gd name="connsiteX0-961" fmla="*/ 0 w 791379"/>
                    <a:gd name="connsiteY0-962" fmla="*/ 526256 h 685800"/>
                    <a:gd name="connsiteX1-963" fmla="*/ 62563 w 791379"/>
                    <a:gd name="connsiteY1-964" fmla="*/ 486730 h 685800"/>
                    <a:gd name="connsiteX2-965" fmla="*/ 91915 w 791379"/>
                    <a:gd name="connsiteY2-966" fmla="*/ 446097 h 685800"/>
                    <a:gd name="connsiteX3-967" fmla="*/ 204011 w 791379"/>
                    <a:gd name="connsiteY3-968" fmla="*/ 523999 h 685800"/>
                    <a:gd name="connsiteX4-969" fmla="*/ 204788 w 791379"/>
                    <a:gd name="connsiteY4-970" fmla="*/ 0 h 685800"/>
                    <a:gd name="connsiteX5-971" fmla="*/ 290513 w 791379"/>
                    <a:gd name="connsiteY5-972" fmla="*/ 685800 h 685800"/>
                    <a:gd name="connsiteX6-973" fmla="*/ 481994 w 791379"/>
                    <a:gd name="connsiteY6-974" fmla="*/ 463042 h 685800"/>
                    <a:gd name="connsiteX7-975" fmla="*/ 603286 w 791379"/>
                    <a:gd name="connsiteY7-976" fmla="*/ 291939 h 685800"/>
                    <a:gd name="connsiteX8-977" fmla="*/ 693389 w 791379"/>
                    <a:gd name="connsiteY8-978" fmla="*/ 407568 h 685800"/>
                    <a:gd name="connsiteX9-979" fmla="*/ 791379 w 791379"/>
                    <a:gd name="connsiteY9-980" fmla="*/ 453240 h 685800"/>
                    <a:gd name="connsiteX0-981" fmla="*/ 0 w 791379"/>
                    <a:gd name="connsiteY0-982" fmla="*/ 585340 h 744884"/>
                    <a:gd name="connsiteX1-983" fmla="*/ 62563 w 791379"/>
                    <a:gd name="connsiteY1-984" fmla="*/ 545814 h 744884"/>
                    <a:gd name="connsiteX2-985" fmla="*/ 91915 w 791379"/>
                    <a:gd name="connsiteY2-986" fmla="*/ 505181 h 744884"/>
                    <a:gd name="connsiteX3-987" fmla="*/ 204011 w 791379"/>
                    <a:gd name="connsiteY3-988" fmla="*/ 583083 h 744884"/>
                    <a:gd name="connsiteX4-989" fmla="*/ 204788 w 791379"/>
                    <a:gd name="connsiteY4-990" fmla="*/ 59084 h 744884"/>
                    <a:gd name="connsiteX5-991" fmla="*/ 211293 w 791379"/>
                    <a:gd name="connsiteY5-992" fmla="*/ 89141 h 744884"/>
                    <a:gd name="connsiteX6-993" fmla="*/ 290513 w 791379"/>
                    <a:gd name="connsiteY6-994" fmla="*/ 744884 h 744884"/>
                    <a:gd name="connsiteX7-995" fmla="*/ 481994 w 791379"/>
                    <a:gd name="connsiteY7-996" fmla="*/ 522126 h 744884"/>
                    <a:gd name="connsiteX8-997" fmla="*/ 603286 w 791379"/>
                    <a:gd name="connsiteY8-998" fmla="*/ 351023 h 744884"/>
                    <a:gd name="connsiteX9-999" fmla="*/ 693389 w 791379"/>
                    <a:gd name="connsiteY9-1000" fmla="*/ 466652 h 744884"/>
                    <a:gd name="connsiteX10" fmla="*/ 791379 w 791379"/>
                    <a:gd name="connsiteY10" fmla="*/ 512324 h 744884"/>
                    <a:gd name="connsiteX0-1001" fmla="*/ 0 w 791379"/>
                    <a:gd name="connsiteY0-1002" fmla="*/ 554003 h 713547"/>
                    <a:gd name="connsiteX1-1003" fmla="*/ 62563 w 791379"/>
                    <a:gd name="connsiteY1-1004" fmla="*/ 514477 h 713547"/>
                    <a:gd name="connsiteX2-1005" fmla="*/ 91915 w 791379"/>
                    <a:gd name="connsiteY2-1006" fmla="*/ 473844 h 713547"/>
                    <a:gd name="connsiteX3-1007" fmla="*/ 204011 w 791379"/>
                    <a:gd name="connsiteY3-1008" fmla="*/ 551746 h 713547"/>
                    <a:gd name="connsiteX4-1009" fmla="*/ 207463 w 791379"/>
                    <a:gd name="connsiteY4-1010" fmla="*/ 102636 h 713547"/>
                    <a:gd name="connsiteX5-1011" fmla="*/ 211293 w 791379"/>
                    <a:gd name="connsiteY5-1012" fmla="*/ 57804 h 713547"/>
                    <a:gd name="connsiteX6-1013" fmla="*/ 290513 w 791379"/>
                    <a:gd name="connsiteY6-1014" fmla="*/ 713547 h 713547"/>
                    <a:gd name="connsiteX7-1015" fmla="*/ 481994 w 791379"/>
                    <a:gd name="connsiteY7-1016" fmla="*/ 490789 h 713547"/>
                    <a:gd name="connsiteX8-1017" fmla="*/ 603286 w 791379"/>
                    <a:gd name="connsiteY8-1018" fmla="*/ 319686 h 713547"/>
                    <a:gd name="connsiteX9-1019" fmla="*/ 693389 w 791379"/>
                    <a:gd name="connsiteY9-1020" fmla="*/ 435315 h 713547"/>
                    <a:gd name="connsiteX10-1021" fmla="*/ 791379 w 791379"/>
                    <a:gd name="connsiteY10-1022" fmla="*/ 480987 h 713547"/>
                    <a:gd name="connsiteX0-1023" fmla="*/ 0 w 791379"/>
                    <a:gd name="connsiteY0-1024" fmla="*/ 541094 h 700638"/>
                    <a:gd name="connsiteX1-1025" fmla="*/ 62563 w 791379"/>
                    <a:gd name="connsiteY1-1026" fmla="*/ 501568 h 700638"/>
                    <a:gd name="connsiteX2-1027" fmla="*/ 91915 w 791379"/>
                    <a:gd name="connsiteY2-1028" fmla="*/ 460935 h 700638"/>
                    <a:gd name="connsiteX3-1029" fmla="*/ 204011 w 791379"/>
                    <a:gd name="connsiteY3-1030" fmla="*/ 538837 h 700638"/>
                    <a:gd name="connsiteX4-1031" fmla="*/ 207463 w 791379"/>
                    <a:gd name="connsiteY4-1032" fmla="*/ 89727 h 700638"/>
                    <a:gd name="connsiteX5-1033" fmla="*/ 211293 w 791379"/>
                    <a:gd name="connsiteY5-1034" fmla="*/ 44895 h 700638"/>
                    <a:gd name="connsiteX6-1035" fmla="*/ 290513 w 791379"/>
                    <a:gd name="connsiteY6-1036" fmla="*/ 700638 h 700638"/>
                    <a:gd name="connsiteX7-1037" fmla="*/ 481994 w 791379"/>
                    <a:gd name="connsiteY7-1038" fmla="*/ 477880 h 700638"/>
                    <a:gd name="connsiteX8-1039" fmla="*/ 603286 w 791379"/>
                    <a:gd name="connsiteY8-1040" fmla="*/ 306777 h 700638"/>
                    <a:gd name="connsiteX9-1041" fmla="*/ 693389 w 791379"/>
                    <a:gd name="connsiteY9-1042" fmla="*/ 422406 h 700638"/>
                    <a:gd name="connsiteX10-1043" fmla="*/ 791379 w 791379"/>
                    <a:gd name="connsiteY10-1044" fmla="*/ 468078 h 700638"/>
                    <a:gd name="connsiteX0-1045" fmla="*/ 0 w 791379"/>
                    <a:gd name="connsiteY0-1046" fmla="*/ 506900 h 666444"/>
                    <a:gd name="connsiteX1-1047" fmla="*/ 62563 w 791379"/>
                    <a:gd name="connsiteY1-1048" fmla="*/ 467374 h 666444"/>
                    <a:gd name="connsiteX2-1049" fmla="*/ 91915 w 791379"/>
                    <a:gd name="connsiteY2-1050" fmla="*/ 426741 h 666444"/>
                    <a:gd name="connsiteX3-1051" fmla="*/ 204011 w 791379"/>
                    <a:gd name="connsiteY3-1052" fmla="*/ 504643 h 666444"/>
                    <a:gd name="connsiteX4-1053" fmla="*/ 207463 w 791379"/>
                    <a:gd name="connsiteY4-1054" fmla="*/ 55533 h 666444"/>
                    <a:gd name="connsiteX5-1055" fmla="*/ 218425 w 791379"/>
                    <a:gd name="connsiteY5-1056" fmla="*/ 56169 h 666444"/>
                    <a:gd name="connsiteX6-1057" fmla="*/ 290513 w 791379"/>
                    <a:gd name="connsiteY6-1058" fmla="*/ 666444 h 666444"/>
                    <a:gd name="connsiteX7-1059" fmla="*/ 481994 w 791379"/>
                    <a:gd name="connsiteY7-1060" fmla="*/ 443686 h 666444"/>
                    <a:gd name="connsiteX8-1061" fmla="*/ 603286 w 791379"/>
                    <a:gd name="connsiteY8-1062" fmla="*/ 272583 h 666444"/>
                    <a:gd name="connsiteX9-1063" fmla="*/ 693389 w 791379"/>
                    <a:gd name="connsiteY9-1064" fmla="*/ 388212 h 666444"/>
                    <a:gd name="connsiteX10-1065" fmla="*/ 791379 w 791379"/>
                    <a:gd name="connsiteY10-1066" fmla="*/ 433884 h 666444"/>
                    <a:gd name="connsiteX0-1067" fmla="*/ 0 w 791379"/>
                    <a:gd name="connsiteY0-1068" fmla="*/ 489672 h 649216"/>
                    <a:gd name="connsiteX1-1069" fmla="*/ 62563 w 791379"/>
                    <a:gd name="connsiteY1-1070" fmla="*/ 450146 h 649216"/>
                    <a:gd name="connsiteX2-1071" fmla="*/ 91915 w 791379"/>
                    <a:gd name="connsiteY2-1072" fmla="*/ 409513 h 649216"/>
                    <a:gd name="connsiteX3-1073" fmla="*/ 204011 w 791379"/>
                    <a:gd name="connsiteY3-1074" fmla="*/ 487415 h 649216"/>
                    <a:gd name="connsiteX4-1075" fmla="*/ 207463 w 791379"/>
                    <a:gd name="connsiteY4-1076" fmla="*/ 38305 h 649216"/>
                    <a:gd name="connsiteX5-1077" fmla="*/ 218425 w 791379"/>
                    <a:gd name="connsiteY5-1078" fmla="*/ 38941 h 649216"/>
                    <a:gd name="connsiteX6-1079" fmla="*/ 290513 w 791379"/>
                    <a:gd name="connsiteY6-1080" fmla="*/ 649216 h 649216"/>
                    <a:gd name="connsiteX7-1081" fmla="*/ 481994 w 791379"/>
                    <a:gd name="connsiteY7-1082" fmla="*/ 426458 h 649216"/>
                    <a:gd name="connsiteX8-1083" fmla="*/ 603286 w 791379"/>
                    <a:gd name="connsiteY8-1084" fmla="*/ 255355 h 649216"/>
                    <a:gd name="connsiteX9-1085" fmla="*/ 693389 w 791379"/>
                    <a:gd name="connsiteY9-1086" fmla="*/ 370984 h 649216"/>
                    <a:gd name="connsiteX10-1087" fmla="*/ 791379 w 791379"/>
                    <a:gd name="connsiteY10-1088" fmla="*/ 416656 h 649216"/>
                    <a:gd name="connsiteX0-1089" fmla="*/ 0 w 791379"/>
                    <a:gd name="connsiteY0-1090" fmla="*/ 489672 h 665434"/>
                    <a:gd name="connsiteX1-1091" fmla="*/ 62563 w 791379"/>
                    <a:gd name="connsiteY1-1092" fmla="*/ 450146 h 665434"/>
                    <a:gd name="connsiteX2-1093" fmla="*/ 91915 w 791379"/>
                    <a:gd name="connsiteY2-1094" fmla="*/ 409513 h 665434"/>
                    <a:gd name="connsiteX3-1095" fmla="*/ 204011 w 791379"/>
                    <a:gd name="connsiteY3-1096" fmla="*/ 487415 h 665434"/>
                    <a:gd name="connsiteX4-1097" fmla="*/ 207463 w 791379"/>
                    <a:gd name="connsiteY4-1098" fmla="*/ 38305 h 665434"/>
                    <a:gd name="connsiteX5-1099" fmla="*/ 218425 w 791379"/>
                    <a:gd name="connsiteY5-1100" fmla="*/ 38941 h 665434"/>
                    <a:gd name="connsiteX6-1101" fmla="*/ 267460 w 791379"/>
                    <a:gd name="connsiteY6-1102" fmla="*/ 580102 h 665434"/>
                    <a:gd name="connsiteX7-1103" fmla="*/ 290513 w 791379"/>
                    <a:gd name="connsiteY7-1104" fmla="*/ 649216 h 665434"/>
                    <a:gd name="connsiteX8-1105" fmla="*/ 481994 w 791379"/>
                    <a:gd name="connsiteY8-1106" fmla="*/ 426458 h 665434"/>
                    <a:gd name="connsiteX9-1107" fmla="*/ 603286 w 791379"/>
                    <a:gd name="connsiteY9-1108" fmla="*/ 255355 h 665434"/>
                    <a:gd name="connsiteX10-1109" fmla="*/ 693389 w 791379"/>
                    <a:gd name="connsiteY10-1110" fmla="*/ 370984 h 665434"/>
                    <a:gd name="connsiteX11" fmla="*/ 791379 w 791379"/>
                    <a:gd name="connsiteY11" fmla="*/ 416656 h 665434"/>
                    <a:gd name="connsiteX0-1111" fmla="*/ 0 w 791379"/>
                    <a:gd name="connsiteY0-1112" fmla="*/ 489672 h 664647"/>
                    <a:gd name="connsiteX1-1113" fmla="*/ 62563 w 791379"/>
                    <a:gd name="connsiteY1-1114" fmla="*/ 450146 h 664647"/>
                    <a:gd name="connsiteX2-1115" fmla="*/ 91915 w 791379"/>
                    <a:gd name="connsiteY2-1116" fmla="*/ 409513 h 664647"/>
                    <a:gd name="connsiteX3-1117" fmla="*/ 204011 w 791379"/>
                    <a:gd name="connsiteY3-1118" fmla="*/ 487415 h 664647"/>
                    <a:gd name="connsiteX4-1119" fmla="*/ 207463 w 791379"/>
                    <a:gd name="connsiteY4-1120" fmla="*/ 38305 h 664647"/>
                    <a:gd name="connsiteX5-1121" fmla="*/ 218425 w 791379"/>
                    <a:gd name="connsiteY5-1122" fmla="*/ 38941 h 664647"/>
                    <a:gd name="connsiteX6-1123" fmla="*/ 275484 w 791379"/>
                    <a:gd name="connsiteY6-1124" fmla="*/ 577428 h 664647"/>
                    <a:gd name="connsiteX7-1125" fmla="*/ 290513 w 791379"/>
                    <a:gd name="connsiteY7-1126" fmla="*/ 649216 h 664647"/>
                    <a:gd name="connsiteX8-1127" fmla="*/ 481994 w 791379"/>
                    <a:gd name="connsiteY8-1128" fmla="*/ 426458 h 664647"/>
                    <a:gd name="connsiteX9-1129" fmla="*/ 603286 w 791379"/>
                    <a:gd name="connsiteY9-1130" fmla="*/ 255355 h 664647"/>
                    <a:gd name="connsiteX10-1131" fmla="*/ 693389 w 791379"/>
                    <a:gd name="connsiteY10-1132" fmla="*/ 370984 h 664647"/>
                    <a:gd name="connsiteX11-1133" fmla="*/ 791379 w 791379"/>
                    <a:gd name="connsiteY11-1134" fmla="*/ 416656 h 664647"/>
                    <a:gd name="connsiteX0-1135" fmla="*/ 0 w 791379"/>
                    <a:gd name="connsiteY0-1136" fmla="*/ 489672 h 658593"/>
                    <a:gd name="connsiteX1-1137" fmla="*/ 62563 w 791379"/>
                    <a:gd name="connsiteY1-1138" fmla="*/ 450146 h 658593"/>
                    <a:gd name="connsiteX2-1139" fmla="*/ 91915 w 791379"/>
                    <a:gd name="connsiteY2-1140" fmla="*/ 409513 h 658593"/>
                    <a:gd name="connsiteX3-1141" fmla="*/ 204011 w 791379"/>
                    <a:gd name="connsiteY3-1142" fmla="*/ 487415 h 658593"/>
                    <a:gd name="connsiteX4-1143" fmla="*/ 207463 w 791379"/>
                    <a:gd name="connsiteY4-1144" fmla="*/ 38305 h 658593"/>
                    <a:gd name="connsiteX5-1145" fmla="*/ 218425 w 791379"/>
                    <a:gd name="connsiteY5-1146" fmla="*/ 38941 h 658593"/>
                    <a:gd name="connsiteX6-1147" fmla="*/ 275484 w 791379"/>
                    <a:gd name="connsiteY6-1148" fmla="*/ 577428 h 658593"/>
                    <a:gd name="connsiteX7-1149" fmla="*/ 290513 w 791379"/>
                    <a:gd name="connsiteY7-1150" fmla="*/ 649216 h 658593"/>
                    <a:gd name="connsiteX8-1151" fmla="*/ 481994 w 791379"/>
                    <a:gd name="connsiteY8-1152" fmla="*/ 426458 h 658593"/>
                    <a:gd name="connsiteX9-1153" fmla="*/ 603286 w 791379"/>
                    <a:gd name="connsiteY9-1154" fmla="*/ 255355 h 658593"/>
                    <a:gd name="connsiteX10-1155" fmla="*/ 693389 w 791379"/>
                    <a:gd name="connsiteY10-1156" fmla="*/ 370984 h 658593"/>
                    <a:gd name="connsiteX11-1157" fmla="*/ 791379 w 791379"/>
                    <a:gd name="connsiteY11-1158" fmla="*/ 416656 h 658593"/>
                    <a:gd name="connsiteX0-1159" fmla="*/ 0 w 791379"/>
                    <a:gd name="connsiteY0-1160" fmla="*/ 489672 h 623191"/>
                    <a:gd name="connsiteX1-1161" fmla="*/ 62563 w 791379"/>
                    <a:gd name="connsiteY1-1162" fmla="*/ 450146 h 623191"/>
                    <a:gd name="connsiteX2-1163" fmla="*/ 91915 w 791379"/>
                    <a:gd name="connsiteY2-1164" fmla="*/ 409513 h 623191"/>
                    <a:gd name="connsiteX3-1165" fmla="*/ 204011 w 791379"/>
                    <a:gd name="connsiteY3-1166" fmla="*/ 487415 h 623191"/>
                    <a:gd name="connsiteX4-1167" fmla="*/ 207463 w 791379"/>
                    <a:gd name="connsiteY4-1168" fmla="*/ 38305 h 623191"/>
                    <a:gd name="connsiteX5-1169" fmla="*/ 218425 w 791379"/>
                    <a:gd name="connsiteY5-1170" fmla="*/ 38941 h 623191"/>
                    <a:gd name="connsiteX6-1171" fmla="*/ 275484 w 791379"/>
                    <a:gd name="connsiteY6-1172" fmla="*/ 577428 h 623191"/>
                    <a:gd name="connsiteX7-1173" fmla="*/ 309235 w 791379"/>
                    <a:gd name="connsiteY7-1174" fmla="*/ 597507 h 623191"/>
                    <a:gd name="connsiteX8-1175" fmla="*/ 481994 w 791379"/>
                    <a:gd name="connsiteY8-1176" fmla="*/ 426458 h 623191"/>
                    <a:gd name="connsiteX9-1177" fmla="*/ 603286 w 791379"/>
                    <a:gd name="connsiteY9-1178" fmla="*/ 255355 h 623191"/>
                    <a:gd name="connsiteX10-1179" fmla="*/ 693389 w 791379"/>
                    <a:gd name="connsiteY10-1180" fmla="*/ 370984 h 623191"/>
                    <a:gd name="connsiteX11-1181" fmla="*/ 791379 w 791379"/>
                    <a:gd name="connsiteY11-1182" fmla="*/ 416656 h 623191"/>
                    <a:gd name="connsiteX0-1183" fmla="*/ 0 w 791379"/>
                    <a:gd name="connsiteY0-1184" fmla="*/ 489672 h 623191"/>
                    <a:gd name="connsiteX1-1185" fmla="*/ 62563 w 791379"/>
                    <a:gd name="connsiteY1-1186" fmla="*/ 450146 h 623191"/>
                    <a:gd name="connsiteX2-1187" fmla="*/ 91915 w 791379"/>
                    <a:gd name="connsiteY2-1188" fmla="*/ 409513 h 623191"/>
                    <a:gd name="connsiteX3-1189" fmla="*/ 204011 w 791379"/>
                    <a:gd name="connsiteY3-1190" fmla="*/ 487415 h 623191"/>
                    <a:gd name="connsiteX4-1191" fmla="*/ 207463 w 791379"/>
                    <a:gd name="connsiteY4-1192" fmla="*/ 38305 h 623191"/>
                    <a:gd name="connsiteX5-1193" fmla="*/ 218425 w 791379"/>
                    <a:gd name="connsiteY5-1194" fmla="*/ 38941 h 623191"/>
                    <a:gd name="connsiteX6-1195" fmla="*/ 275484 w 791379"/>
                    <a:gd name="connsiteY6-1196" fmla="*/ 577428 h 623191"/>
                    <a:gd name="connsiteX7-1197" fmla="*/ 309235 w 791379"/>
                    <a:gd name="connsiteY7-1198" fmla="*/ 597507 h 623191"/>
                    <a:gd name="connsiteX8-1199" fmla="*/ 481994 w 791379"/>
                    <a:gd name="connsiteY8-1200" fmla="*/ 426458 h 623191"/>
                    <a:gd name="connsiteX9-1201" fmla="*/ 603286 w 791379"/>
                    <a:gd name="connsiteY9-1202" fmla="*/ 255355 h 623191"/>
                    <a:gd name="connsiteX10-1203" fmla="*/ 693389 w 791379"/>
                    <a:gd name="connsiteY10-1204" fmla="*/ 370984 h 623191"/>
                    <a:gd name="connsiteX11-1205" fmla="*/ 791379 w 791379"/>
                    <a:gd name="connsiteY11-1206" fmla="*/ 416656 h 623191"/>
                    <a:gd name="connsiteX0-1207" fmla="*/ 0 w 791379"/>
                    <a:gd name="connsiteY0-1208" fmla="*/ 489672 h 627575"/>
                    <a:gd name="connsiteX1-1209" fmla="*/ 62563 w 791379"/>
                    <a:gd name="connsiteY1-1210" fmla="*/ 450146 h 627575"/>
                    <a:gd name="connsiteX2-1211" fmla="*/ 91915 w 791379"/>
                    <a:gd name="connsiteY2-1212" fmla="*/ 409513 h 627575"/>
                    <a:gd name="connsiteX3-1213" fmla="*/ 204011 w 791379"/>
                    <a:gd name="connsiteY3-1214" fmla="*/ 487415 h 627575"/>
                    <a:gd name="connsiteX4-1215" fmla="*/ 207463 w 791379"/>
                    <a:gd name="connsiteY4-1216" fmla="*/ 38305 h 627575"/>
                    <a:gd name="connsiteX5-1217" fmla="*/ 218425 w 791379"/>
                    <a:gd name="connsiteY5-1218" fmla="*/ 38941 h 627575"/>
                    <a:gd name="connsiteX6-1219" fmla="*/ 275484 w 791379"/>
                    <a:gd name="connsiteY6-1220" fmla="*/ 577428 h 627575"/>
                    <a:gd name="connsiteX7-1221" fmla="*/ 309235 w 791379"/>
                    <a:gd name="connsiteY7-1222" fmla="*/ 597507 h 627575"/>
                    <a:gd name="connsiteX8-1223" fmla="*/ 481994 w 791379"/>
                    <a:gd name="connsiteY8-1224" fmla="*/ 426458 h 627575"/>
                    <a:gd name="connsiteX9-1225" fmla="*/ 603286 w 791379"/>
                    <a:gd name="connsiteY9-1226" fmla="*/ 255355 h 627575"/>
                    <a:gd name="connsiteX10-1227" fmla="*/ 693389 w 791379"/>
                    <a:gd name="connsiteY10-1228" fmla="*/ 370984 h 627575"/>
                    <a:gd name="connsiteX11-1229" fmla="*/ 791379 w 791379"/>
                    <a:gd name="connsiteY11-1230" fmla="*/ 416656 h 627575"/>
                    <a:gd name="connsiteX0-1231" fmla="*/ 0 w 791379"/>
                    <a:gd name="connsiteY0-1232" fmla="*/ 489672 h 621933"/>
                    <a:gd name="connsiteX1-1233" fmla="*/ 62563 w 791379"/>
                    <a:gd name="connsiteY1-1234" fmla="*/ 450146 h 621933"/>
                    <a:gd name="connsiteX2-1235" fmla="*/ 91915 w 791379"/>
                    <a:gd name="connsiteY2-1236" fmla="*/ 409513 h 621933"/>
                    <a:gd name="connsiteX3-1237" fmla="*/ 204011 w 791379"/>
                    <a:gd name="connsiteY3-1238" fmla="*/ 487415 h 621933"/>
                    <a:gd name="connsiteX4-1239" fmla="*/ 207463 w 791379"/>
                    <a:gd name="connsiteY4-1240" fmla="*/ 38305 h 621933"/>
                    <a:gd name="connsiteX5-1241" fmla="*/ 218425 w 791379"/>
                    <a:gd name="connsiteY5-1242" fmla="*/ 38941 h 621933"/>
                    <a:gd name="connsiteX6-1243" fmla="*/ 275484 w 791379"/>
                    <a:gd name="connsiteY6-1244" fmla="*/ 577428 h 621933"/>
                    <a:gd name="connsiteX7-1245" fmla="*/ 308343 w 791379"/>
                    <a:gd name="connsiteY7-1246" fmla="*/ 585917 h 621933"/>
                    <a:gd name="connsiteX8-1247" fmla="*/ 481994 w 791379"/>
                    <a:gd name="connsiteY8-1248" fmla="*/ 426458 h 621933"/>
                    <a:gd name="connsiteX9-1249" fmla="*/ 603286 w 791379"/>
                    <a:gd name="connsiteY9-1250" fmla="*/ 255355 h 621933"/>
                    <a:gd name="connsiteX10-1251" fmla="*/ 693389 w 791379"/>
                    <a:gd name="connsiteY10-1252" fmla="*/ 370984 h 621933"/>
                    <a:gd name="connsiteX11-1253" fmla="*/ 791379 w 791379"/>
                    <a:gd name="connsiteY11-1254" fmla="*/ 416656 h 621933"/>
                    <a:gd name="connsiteX0-1255" fmla="*/ 0 w 791379"/>
                    <a:gd name="connsiteY0-1256" fmla="*/ 489672 h 621933"/>
                    <a:gd name="connsiteX1-1257" fmla="*/ 62563 w 791379"/>
                    <a:gd name="connsiteY1-1258" fmla="*/ 450146 h 621933"/>
                    <a:gd name="connsiteX2-1259" fmla="*/ 91915 w 791379"/>
                    <a:gd name="connsiteY2-1260" fmla="*/ 409513 h 621933"/>
                    <a:gd name="connsiteX3-1261" fmla="*/ 204011 w 791379"/>
                    <a:gd name="connsiteY3-1262" fmla="*/ 487415 h 621933"/>
                    <a:gd name="connsiteX4-1263" fmla="*/ 207463 w 791379"/>
                    <a:gd name="connsiteY4-1264" fmla="*/ 38305 h 621933"/>
                    <a:gd name="connsiteX5-1265" fmla="*/ 218425 w 791379"/>
                    <a:gd name="connsiteY5-1266" fmla="*/ 38941 h 621933"/>
                    <a:gd name="connsiteX6-1267" fmla="*/ 275484 w 791379"/>
                    <a:gd name="connsiteY6-1268" fmla="*/ 577428 h 621933"/>
                    <a:gd name="connsiteX7-1269" fmla="*/ 308343 w 791379"/>
                    <a:gd name="connsiteY7-1270" fmla="*/ 585917 h 621933"/>
                    <a:gd name="connsiteX8-1271" fmla="*/ 480211 w 791379"/>
                    <a:gd name="connsiteY8-1272" fmla="*/ 420218 h 621933"/>
                    <a:gd name="connsiteX9-1273" fmla="*/ 603286 w 791379"/>
                    <a:gd name="connsiteY9-1274" fmla="*/ 255355 h 621933"/>
                    <a:gd name="connsiteX10-1275" fmla="*/ 693389 w 791379"/>
                    <a:gd name="connsiteY10-1276" fmla="*/ 370984 h 621933"/>
                    <a:gd name="connsiteX11-1277" fmla="*/ 791379 w 791379"/>
                    <a:gd name="connsiteY11-1278" fmla="*/ 416656 h 621933"/>
                    <a:gd name="connsiteX0-1279" fmla="*/ 0 w 791379"/>
                    <a:gd name="connsiteY0-1280" fmla="*/ 489672 h 621933"/>
                    <a:gd name="connsiteX1-1281" fmla="*/ 62563 w 791379"/>
                    <a:gd name="connsiteY1-1282" fmla="*/ 450146 h 621933"/>
                    <a:gd name="connsiteX2-1283" fmla="*/ 91915 w 791379"/>
                    <a:gd name="connsiteY2-1284" fmla="*/ 409513 h 621933"/>
                    <a:gd name="connsiteX3-1285" fmla="*/ 204011 w 791379"/>
                    <a:gd name="connsiteY3-1286" fmla="*/ 487415 h 621933"/>
                    <a:gd name="connsiteX4-1287" fmla="*/ 207463 w 791379"/>
                    <a:gd name="connsiteY4-1288" fmla="*/ 38305 h 621933"/>
                    <a:gd name="connsiteX5-1289" fmla="*/ 218425 w 791379"/>
                    <a:gd name="connsiteY5-1290" fmla="*/ 38941 h 621933"/>
                    <a:gd name="connsiteX6-1291" fmla="*/ 275484 w 791379"/>
                    <a:gd name="connsiteY6-1292" fmla="*/ 577428 h 621933"/>
                    <a:gd name="connsiteX7-1293" fmla="*/ 308343 w 791379"/>
                    <a:gd name="connsiteY7-1294" fmla="*/ 585917 h 621933"/>
                    <a:gd name="connsiteX8-1295" fmla="*/ 480211 w 791379"/>
                    <a:gd name="connsiteY8-1296" fmla="*/ 420218 h 621933"/>
                    <a:gd name="connsiteX9-1297" fmla="*/ 603286 w 791379"/>
                    <a:gd name="connsiteY9-1298" fmla="*/ 255355 h 621933"/>
                    <a:gd name="connsiteX10-1299" fmla="*/ 693389 w 791379"/>
                    <a:gd name="connsiteY10-1300" fmla="*/ 370984 h 621933"/>
                    <a:gd name="connsiteX11-1301" fmla="*/ 791379 w 791379"/>
                    <a:gd name="connsiteY11-1302" fmla="*/ 416656 h 621933"/>
                    <a:gd name="connsiteX0-1303" fmla="*/ 0 w 791379"/>
                    <a:gd name="connsiteY0-1304" fmla="*/ 489672 h 621933"/>
                    <a:gd name="connsiteX1-1305" fmla="*/ 62563 w 791379"/>
                    <a:gd name="connsiteY1-1306" fmla="*/ 450146 h 621933"/>
                    <a:gd name="connsiteX2-1307" fmla="*/ 91915 w 791379"/>
                    <a:gd name="connsiteY2-1308" fmla="*/ 409513 h 621933"/>
                    <a:gd name="connsiteX3-1309" fmla="*/ 195987 w 791379"/>
                    <a:gd name="connsiteY3-1310" fmla="*/ 487415 h 621933"/>
                    <a:gd name="connsiteX4-1311" fmla="*/ 207463 w 791379"/>
                    <a:gd name="connsiteY4-1312" fmla="*/ 38305 h 621933"/>
                    <a:gd name="connsiteX5-1313" fmla="*/ 218425 w 791379"/>
                    <a:gd name="connsiteY5-1314" fmla="*/ 38941 h 621933"/>
                    <a:gd name="connsiteX6-1315" fmla="*/ 275484 w 791379"/>
                    <a:gd name="connsiteY6-1316" fmla="*/ 577428 h 621933"/>
                    <a:gd name="connsiteX7-1317" fmla="*/ 308343 w 791379"/>
                    <a:gd name="connsiteY7-1318" fmla="*/ 585917 h 621933"/>
                    <a:gd name="connsiteX8-1319" fmla="*/ 480211 w 791379"/>
                    <a:gd name="connsiteY8-1320" fmla="*/ 420218 h 621933"/>
                    <a:gd name="connsiteX9-1321" fmla="*/ 603286 w 791379"/>
                    <a:gd name="connsiteY9-1322" fmla="*/ 255355 h 621933"/>
                    <a:gd name="connsiteX10-1323" fmla="*/ 693389 w 791379"/>
                    <a:gd name="connsiteY10-1324" fmla="*/ 370984 h 621933"/>
                    <a:gd name="connsiteX11-1325" fmla="*/ 791379 w 791379"/>
                    <a:gd name="connsiteY11-1326" fmla="*/ 416656 h 621933"/>
                    <a:gd name="connsiteX0-1327" fmla="*/ 0 w 791379"/>
                    <a:gd name="connsiteY0-1328" fmla="*/ 489672 h 621933"/>
                    <a:gd name="connsiteX1-1329" fmla="*/ 62563 w 791379"/>
                    <a:gd name="connsiteY1-1330" fmla="*/ 450146 h 621933"/>
                    <a:gd name="connsiteX2-1331" fmla="*/ 91915 w 791379"/>
                    <a:gd name="connsiteY2-1332" fmla="*/ 409513 h 621933"/>
                    <a:gd name="connsiteX3-1333" fmla="*/ 195987 w 791379"/>
                    <a:gd name="connsiteY3-1334" fmla="*/ 487415 h 621933"/>
                    <a:gd name="connsiteX4-1335" fmla="*/ 207463 w 791379"/>
                    <a:gd name="connsiteY4-1336" fmla="*/ 38305 h 621933"/>
                    <a:gd name="connsiteX5-1337" fmla="*/ 229123 w 791379"/>
                    <a:gd name="connsiteY5-1338" fmla="*/ 38941 h 621933"/>
                    <a:gd name="connsiteX6-1339" fmla="*/ 275484 w 791379"/>
                    <a:gd name="connsiteY6-1340" fmla="*/ 577428 h 621933"/>
                    <a:gd name="connsiteX7-1341" fmla="*/ 308343 w 791379"/>
                    <a:gd name="connsiteY7-1342" fmla="*/ 585917 h 621933"/>
                    <a:gd name="connsiteX8-1343" fmla="*/ 480211 w 791379"/>
                    <a:gd name="connsiteY8-1344" fmla="*/ 420218 h 621933"/>
                    <a:gd name="connsiteX9-1345" fmla="*/ 603286 w 791379"/>
                    <a:gd name="connsiteY9-1346" fmla="*/ 255355 h 621933"/>
                    <a:gd name="connsiteX10-1347" fmla="*/ 693389 w 791379"/>
                    <a:gd name="connsiteY10-1348" fmla="*/ 370984 h 621933"/>
                    <a:gd name="connsiteX11-1349" fmla="*/ 791379 w 791379"/>
                    <a:gd name="connsiteY11-1350" fmla="*/ 416656 h 621933"/>
                    <a:gd name="connsiteX0-1351" fmla="*/ 0 w 791379"/>
                    <a:gd name="connsiteY0-1352" fmla="*/ 489672 h 621933"/>
                    <a:gd name="connsiteX1-1353" fmla="*/ 62563 w 791379"/>
                    <a:gd name="connsiteY1-1354" fmla="*/ 450146 h 621933"/>
                    <a:gd name="connsiteX2-1355" fmla="*/ 91915 w 791379"/>
                    <a:gd name="connsiteY2-1356" fmla="*/ 409513 h 621933"/>
                    <a:gd name="connsiteX3-1357" fmla="*/ 195987 w 791379"/>
                    <a:gd name="connsiteY3-1358" fmla="*/ 487415 h 621933"/>
                    <a:gd name="connsiteX4-1359" fmla="*/ 212812 w 791379"/>
                    <a:gd name="connsiteY4-1360" fmla="*/ 38305 h 621933"/>
                    <a:gd name="connsiteX5-1361" fmla="*/ 229123 w 791379"/>
                    <a:gd name="connsiteY5-1362" fmla="*/ 38941 h 621933"/>
                    <a:gd name="connsiteX6-1363" fmla="*/ 275484 w 791379"/>
                    <a:gd name="connsiteY6-1364" fmla="*/ 577428 h 621933"/>
                    <a:gd name="connsiteX7-1365" fmla="*/ 308343 w 791379"/>
                    <a:gd name="connsiteY7-1366" fmla="*/ 585917 h 621933"/>
                    <a:gd name="connsiteX8-1367" fmla="*/ 480211 w 791379"/>
                    <a:gd name="connsiteY8-1368" fmla="*/ 420218 h 621933"/>
                    <a:gd name="connsiteX9-1369" fmla="*/ 603286 w 791379"/>
                    <a:gd name="connsiteY9-1370" fmla="*/ 255355 h 621933"/>
                    <a:gd name="connsiteX10-1371" fmla="*/ 693389 w 791379"/>
                    <a:gd name="connsiteY10-1372" fmla="*/ 370984 h 621933"/>
                    <a:gd name="connsiteX11-1373" fmla="*/ 791379 w 791379"/>
                    <a:gd name="connsiteY11-1374" fmla="*/ 416656 h 621933"/>
                    <a:gd name="connsiteX0-1375" fmla="*/ 0 w 791379"/>
                    <a:gd name="connsiteY0-1376" fmla="*/ 488002 h 620263"/>
                    <a:gd name="connsiteX1-1377" fmla="*/ 62563 w 791379"/>
                    <a:gd name="connsiteY1-1378" fmla="*/ 448476 h 620263"/>
                    <a:gd name="connsiteX2-1379" fmla="*/ 91915 w 791379"/>
                    <a:gd name="connsiteY2-1380" fmla="*/ 407843 h 620263"/>
                    <a:gd name="connsiteX3-1381" fmla="*/ 195987 w 791379"/>
                    <a:gd name="connsiteY3-1382" fmla="*/ 485745 h 620263"/>
                    <a:gd name="connsiteX4-1383" fmla="*/ 212812 w 791379"/>
                    <a:gd name="connsiteY4-1384" fmla="*/ 36635 h 620263"/>
                    <a:gd name="connsiteX5-1385" fmla="*/ 229123 w 791379"/>
                    <a:gd name="connsiteY5-1386" fmla="*/ 37271 h 620263"/>
                    <a:gd name="connsiteX6-1387" fmla="*/ 275484 w 791379"/>
                    <a:gd name="connsiteY6-1388" fmla="*/ 575758 h 620263"/>
                    <a:gd name="connsiteX7-1389" fmla="*/ 308343 w 791379"/>
                    <a:gd name="connsiteY7-1390" fmla="*/ 584247 h 620263"/>
                    <a:gd name="connsiteX8-1391" fmla="*/ 480211 w 791379"/>
                    <a:gd name="connsiteY8-1392" fmla="*/ 418548 h 620263"/>
                    <a:gd name="connsiteX9-1393" fmla="*/ 603286 w 791379"/>
                    <a:gd name="connsiteY9-1394" fmla="*/ 253685 h 620263"/>
                    <a:gd name="connsiteX10-1395" fmla="*/ 693389 w 791379"/>
                    <a:gd name="connsiteY10-1396" fmla="*/ 369314 h 620263"/>
                    <a:gd name="connsiteX11-1397" fmla="*/ 791379 w 791379"/>
                    <a:gd name="connsiteY11-1398" fmla="*/ 414986 h 620263"/>
                    <a:gd name="connsiteX0-1399" fmla="*/ 0 w 791379"/>
                    <a:gd name="connsiteY0-1400" fmla="*/ 488002 h 620263"/>
                    <a:gd name="connsiteX1-1401" fmla="*/ 62563 w 791379"/>
                    <a:gd name="connsiteY1-1402" fmla="*/ 448476 h 620263"/>
                    <a:gd name="connsiteX2-1403" fmla="*/ 91915 w 791379"/>
                    <a:gd name="connsiteY2-1404" fmla="*/ 407843 h 620263"/>
                    <a:gd name="connsiteX3-1405" fmla="*/ 195987 w 791379"/>
                    <a:gd name="connsiteY3-1406" fmla="*/ 485745 h 620263"/>
                    <a:gd name="connsiteX4-1407" fmla="*/ 212812 w 791379"/>
                    <a:gd name="connsiteY4-1408" fmla="*/ 36635 h 620263"/>
                    <a:gd name="connsiteX5-1409" fmla="*/ 231798 w 791379"/>
                    <a:gd name="connsiteY5-1410" fmla="*/ 37271 h 620263"/>
                    <a:gd name="connsiteX6-1411" fmla="*/ 275484 w 791379"/>
                    <a:gd name="connsiteY6-1412" fmla="*/ 575758 h 620263"/>
                    <a:gd name="connsiteX7-1413" fmla="*/ 308343 w 791379"/>
                    <a:gd name="connsiteY7-1414" fmla="*/ 584247 h 620263"/>
                    <a:gd name="connsiteX8-1415" fmla="*/ 480211 w 791379"/>
                    <a:gd name="connsiteY8-1416" fmla="*/ 418548 h 620263"/>
                    <a:gd name="connsiteX9-1417" fmla="*/ 603286 w 791379"/>
                    <a:gd name="connsiteY9-1418" fmla="*/ 253685 h 620263"/>
                    <a:gd name="connsiteX10-1419" fmla="*/ 693389 w 791379"/>
                    <a:gd name="connsiteY10-1420" fmla="*/ 369314 h 620263"/>
                    <a:gd name="connsiteX11-1421" fmla="*/ 791379 w 791379"/>
                    <a:gd name="connsiteY11-1422" fmla="*/ 414986 h 620263"/>
                    <a:gd name="connsiteX0-1423" fmla="*/ 0 w 791379"/>
                    <a:gd name="connsiteY0-1424" fmla="*/ 484082 h 616343"/>
                    <a:gd name="connsiteX1-1425" fmla="*/ 62563 w 791379"/>
                    <a:gd name="connsiteY1-1426" fmla="*/ 444556 h 616343"/>
                    <a:gd name="connsiteX2-1427" fmla="*/ 91915 w 791379"/>
                    <a:gd name="connsiteY2-1428" fmla="*/ 403923 h 616343"/>
                    <a:gd name="connsiteX3-1429" fmla="*/ 195987 w 791379"/>
                    <a:gd name="connsiteY3-1430" fmla="*/ 481825 h 616343"/>
                    <a:gd name="connsiteX4-1431" fmla="*/ 212812 w 791379"/>
                    <a:gd name="connsiteY4-1432" fmla="*/ 32715 h 616343"/>
                    <a:gd name="connsiteX5-1433" fmla="*/ 231798 w 791379"/>
                    <a:gd name="connsiteY5-1434" fmla="*/ 33351 h 616343"/>
                    <a:gd name="connsiteX6-1435" fmla="*/ 275484 w 791379"/>
                    <a:gd name="connsiteY6-1436" fmla="*/ 571838 h 616343"/>
                    <a:gd name="connsiteX7-1437" fmla="*/ 308343 w 791379"/>
                    <a:gd name="connsiteY7-1438" fmla="*/ 580327 h 616343"/>
                    <a:gd name="connsiteX8-1439" fmla="*/ 480211 w 791379"/>
                    <a:gd name="connsiteY8-1440" fmla="*/ 414628 h 616343"/>
                    <a:gd name="connsiteX9-1441" fmla="*/ 603286 w 791379"/>
                    <a:gd name="connsiteY9-1442" fmla="*/ 249765 h 616343"/>
                    <a:gd name="connsiteX10-1443" fmla="*/ 693389 w 791379"/>
                    <a:gd name="connsiteY10-1444" fmla="*/ 365394 h 616343"/>
                    <a:gd name="connsiteX11-1445" fmla="*/ 791379 w 791379"/>
                    <a:gd name="connsiteY11-1446" fmla="*/ 411066 h 616343"/>
                    <a:gd name="connsiteX0-1447" fmla="*/ 0 w 791379"/>
                    <a:gd name="connsiteY0-1448" fmla="*/ 486297 h 618558"/>
                    <a:gd name="connsiteX1-1449" fmla="*/ 62563 w 791379"/>
                    <a:gd name="connsiteY1-1450" fmla="*/ 446771 h 618558"/>
                    <a:gd name="connsiteX2-1451" fmla="*/ 91915 w 791379"/>
                    <a:gd name="connsiteY2-1452" fmla="*/ 406138 h 618558"/>
                    <a:gd name="connsiteX3-1453" fmla="*/ 195987 w 791379"/>
                    <a:gd name="connsiteY3-1454" fmla="*/ 484040 h 618558"/>
                    <a:gd name="connsiteX4-1455" fmla="*/ 212812 w 791379"/>
                    <a:gd name="connsiteY4-1456" fmla="*/ 34930 h 618558"/>
                    <a:gd name="connsiteX5-1457" fmla="*/ 231798 w 791379"/>
                    <a:gd name="connsiteY5-1458" fmla="*/ 35566 h 618558"/>
                    <a:gd name="connsiteX6-1459" fmla="*/ 275484 w 791379"/>
                    <a:gd name="connsiteY6-1460" fmla="*/ 574053 h 618558"/>
                    <a:gd name="connsiteX7-1461" fmla="*/ 308343 w 791379"/>
                    <a:gd name="connsiteY7-1462" fmla="*/ 582542 h 618558"/>
                    <a:gd name="connsiteX8-1463" fmla="*/ 480211 w 791379"/>
                    <a:gd name="connsiteY8-1464" fmla="*/ 416843 h 618558"/>
                    <a:gd name="connsiteX9-1465" fmla="*/ 603286 w 791379"/>
                    <a:gd name="connsiteY9-1466" fmla="*/ 251980 h 618558"/>
                    <a:gd name="connsiteX10-1467" fmla="*/ 693389 w 791379"/>
                    <a:gd name="connsiteY10-1468" fmla="*/ 367609 h 618558"/>
                    <a:gd name="connsiteX11-1469" fmla="*/ 791379 w 791379"/>
                    <a:gd name="connsiteY11-1470" fmla="*/ 413281 h 618558"/>
                    <a:gd name="connsiteX0-1471" fmla="*/ 0 w 791379"/>
                    <a:gd name="connsiteY0-1472" fmla="*/ 486297 h 617583"/>
                    <a:gd name="connsiteX1-1473" fmla="*/ 62563 w 791379"/>
                    <a:gd name="connsiteY1-1474" fmla="*/ 446771 h 617583"/>
                    <a:gd name="connsiteX2-1475" fmla="*/ 91915 w 791379"/>
                    <a:gd name="connsiteY2-1476" fmla="*/ 406138 h 617583"/>
                    <a:gd name="connsiteX3-1477" fmla="*/ 195987 w 791379"/>
                    <a:gd name="connsiteY3-1478" fmla="*/ 484040 h 617583"/>
                    <a:gd name="connsiteX4-1479" fmla="*/ 212812 w 791379"/>
                    <a:gd name="connsiteY4-1480" fmla="*/ 34930 h 617583"/>
                    <a:gd name="connsiteX5-1481" fmla="*/ 231798 w 791379"/>
                    <a:gd name="connsiteY5-1482" fmla="*/ 35566 h 617583"/>
                    <a:gd name="connsiteX6-1483" fmla="*/ 279942 w 791379"/>
                    <a:gd name="connsiteY6-1484" fmla="*/ 572270 h 617583"/>
                    <a:gd name="connsiteX7-1485" fmla="*/ 308343 w 791379"/>
                    <a:gd name="connsiteY7-1486" fmla="*/ 582542 h 617583"/>
                    <a:gd name="connsiteX8-1487" fmla="*/ 480211 w 791379"/>
                    <a:gd name="connsiteY8-1488" fmla="*/ 416843 h 617583"/>
                    <a:gd name="connsiteX9-1489" fmla="*/ 603286 w 791379"/>
                    <a:gd name="connsiteY9-1490" fmla="*/ 251980 h 617583"/>
                    <a:gd name="connsiteX10-1491" fmla="*/ 693389 w 791379"/>
                    <a:gd name="connsiteY10-1492" fmla="*/ 367609 h 617583"/>
                    <a:gd name="connsiteX11-1493" fmla="*/ 791379 w 791379"/>
                    <a:gd name="connsiteY11-1494" fmla="*/ 413281 h 61758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1021" y="connsiteY10-1022"/>
                    </a:cxn>
                    <a:cxn ang="0">
                      <a:pos x="connsiteX11-1133" y="connsiteY11-1134"/>
                    </a:cxn>
                  </a:cxnLst>
                  <a:rect l="l" t="t" r="r" b="b"/>
                  <a:pathLst>
                    <a:path w="791379" h="617583">
                      <a:moveTo>
                        <a:pt x="0" y="486297"/>
                      </a:moveTo>
                      <a:cubicBezTo>
                        <a:pt x="25399" y="486200"/>
                        <a:pt x="40751" y="485019"/>
                        <a:pt x="62563" y="446771"/>
                      </a:cubicBezTo>
                      <a:cubicBezTo>
                        <a:pt x="73244" y="426146"/>
                        <a:pt x="71587" y="408120"/>
                        <a:pt x="91915" y="406138"/>
                      </a:cubicBezTo>
                      <a:cubicBezTo>
                        <a:pt x="118735" y="403228"/>
                        <a:pt x="142855" y="528863"/>
                        <a:pt x="195987" y="484040"/>
                      </a:cubicBezTo>
                      <a:cubicBezTo>
                        <a:pt x="225606" y="441712"/>
                        <a:pt x="205815" y="120194"/>
                        <a:pt x="212812" y="34930"/>
                      </a:cubicBezTo>
                      <a:cubicBezTo>
                        <a:pt x="211352" y="11447"/>
                        <a:pt x="226425" y="-30591"/>
                        <a:pt x="231798" y="35566"/>
                      </a:cubicBezTo>
                      <a:cubicBezTo>
                        <a:pt x="241797" y="125865"/>
                        <a:pt x="267927" y="470558"/>
                        <a:pt x="279942" y="572270"/>
                      </a:cubicBezTo>
                      <a:cubicBezTo>
                        <a:pt x="285717" y="641887"/>
                        <a:pt x="304682" y="619739"/>
                        <a:pt x="308343" y="582542"/>
                      </a:cubicBezTo>
                      <a:cubicBezTo>
                        <a:pt x="326320" y="385074"/>
                        <a:pt x="431054" y="471937"/>
                        <a:pt x="480211" y="416843"/>
                      </a:cubicBezTo>
                      <a:cubicBezTo>
                        <a:pt x="529368" y="361749"/>
                        <a:pt x="567756" y="260186"/>
                        <a:pt x="603286" y="251980"/>
                      </a:cubicBezTo>
                      <a:cubicBezTo>
                        <a:pt x="638816" y="243774"/>
                        <a:pt x="659258" y="344590"/>
                        <a:pt x="693389" y="367609"/>
                      </a:cubicBezTo>
                      <a:cubicBezTo>
                        <a:pt x="726593" y="396193"/>
                        <a:pt x="757594" y="408910"/>
                        <a:pt x="791379" y="413281"/>
                      </a:cubicBezTo>
                    </a:path>
                  </a:pathLst>
                </a:custGeom>
                <a:noFill/>
                <a:ln w="15875">
                  <a:gradFill>
                    <a:gsLst>
                      <a:gs pos="23000">
                        <a:schemeClr val="accent3"/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accent3"/>
                      </a:gs>
                    </a:gsLst>
                    <a:lin ang="6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11505753" y="4304075"/>
                  <a:ext cx="180803" cy="18080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Cross 73"/>
                <p:cNvSpPr/>
                <p:nvPr/>
              </p:nvSpPr>
              <p:spPr>
                <a:xfrm>
                  <a:off x="11535888" y="4334209"/>
                  <a:ext cx="120536" cy="120536"/>
                </a:xfrm>
                <a:prstGeom prst="plus">
                  <a:avLst>
                    <a:gd name="adj" fmla="val 3632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1745842" y="4314812"/>
                  <a:ext cx="43935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12244484" y="4314810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11745842" y="4399539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12030922" y="4398532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/>
                <p:cNvSpPr/>
                <p:nvPr/>
              </p:nvSpPr>
              <p:spPr>
                <a:xfrm>
                  <a:off x="11772627" y="4331149"/>
                  <a:ext cx="686368" cy="105236"/>
                </a:xfrm>
                <a:custGeom>
                  <a:avLst/>
                  <a:gdLst>
                    <a:gd name="connsiteX0" fmla="*/ 153859 w 686368"/>
                    <a:gd name="connsiteY0" fmla="*/ 84729 h 105236"/>
                    <a:gd name="connsiteX1" fmla="*/ 183481 w 686368"/>
                    <a:gd name="connsiteY1" fmla="*/ 84729 h 105236"/>
                    <a:gd name="connsiteX2" fmla="*/ 187726 w 686368"/>
                    <a:gd name="connsiteY2" fmla="*/ 88974 h 105236"/>
                    <a:gd name="connsiteX3" fmla="*/ 187726 w 686368"/>
                    <a:gd name="connsiteY3" fmla="*/ 100991 h 105236"/>
                    <a:gd name="connsiteX4" fmla="*/ 183481 w 686368"/>
                    <a:gd name="connsiteY4" fmla="*/ 105236 h 105236"/>
                    <a:gd name="connsiteX5" fmla="*/ 153859 w 686368"/>
                    <a:gd name="connsiteY5" fmla="*/ 105236 h 105236"/>
                    <a:gd name="connsiteX6" fmla="*/ 149614 w 686368"/>
                    <a:gd name="connsiteY6" fmla="*/ 100991 h 105236"/>
                    <a:gd name="connsiteX7" fmla="*/ 149614 w 686368"/>
                    <a:gd name="connsiteY7" fmla="*/ 88974 h 105236"/>
                    <a:gd name="connsiteX8" fmla="*/ 153859 w 686368"/>
                    <a:gd name="connsiteY8" fmla="*/ 84729 h 105236"/>
                    <a:gd name="connsiteX9" fmla="*/ 4245 w 686368"/>
                    <a:gd name="connsiteY9" fmla="*/ 84729 h 105236"/>
                    <a:gd name="connsiteX10" fmla="*/ 114508 w 686368"/>
                    <a:gd name="connsiteY10" fmla="*/ 84729 h 105236"/>
                    <a:gd name="connsiteX11" fmla="*/ 118753 w 686368"/>
                    <a:gd name="connsiteY11" fmla="*/ 88974 h 105236"/>
                    <a:gd name="connsiteX12" fmla="*/ 118753 w 686368"/>
                    <a:gd name="connsiteY12" fmla="*/ 100991 h 105236"/>
                    <a:gd name="connsiteX13" fmla="*/ 114508 w 686368"/>
                    <a:gd name="connsiteY13" fmla="*/ 105236 h 105236"/>
                    <a:gd name="connsiteX14" fmla="*/ 4245 w 686368"/>
                    <a:gd name="connsiteY14" fmla="*/ 105236 h 105236"/>
                    <a:gd name="connsiteX15" fmla="*/ 0 w 686368"/>
                    <a:gd name="connsiteY15" fmla="*/ 100991 h 105236"/>
                    <a:gd name="connsiteX16" fmla="*/ 0 w 686368"/>
                    <a:gd name="connsiteY16" fmla="*/ 88974 h 105236"/>
                    <a:gd name="connsiteX17" fmla="*/ 4245 w 686368"/>
                    <a:gd name="connsiteY17" fmla="*/ 84729 h 105236"/>
                    <a:gd name="connsiteX18" fmla="*/ 438939 w 686368"/>
                    <a:gd name="connsiteY18" fmla="*/ 83722 h 105236"/>
                    <a:gd name="connsiteX19" fmla="*/ 468561 w 686368"/>
                    <a:gd name="connsiteY19" fmla="*/ 83722 h 105236"/>
                    <a:gd name="connsiteX20" fmla="*/ 472806 w 686368"/>
                    <a:gd name="connsiteY20" fmla="*/ 87967 h 105236"/>
                    <a:gd name="connsiteX21" fmla="*/ 472806 w 686368"/>
                    <a:gd name="connsiteY21" fmla="*/ 99984 h 105236"/>
                    <a:gd name="connsiteX22" fmla="*/ 468561 w 686368"/>
                    <a:gd name="connsiteY22" fmla="*/ 104229 h 105236"/>
                    <a:gd name="connsiteX23" fmla="*/ 438939 w 686368"/>
                    <a:gd name="connsiteY23" fmla="*/ 104229 h 105236"/>
                    <a:gd name="connsiteX24" fmla="*/ 434694 w 686368"/>
                    <a:gd name="connsiteY24" fmla="*/ 99984 h 105236"/>
                    <a:gd name="connsiteX25" fmla="*/ 434694 w 686368"/>
                    <a:gd name="connsiteY25" fmla="*/ 87967 h 105236"/>
                    <a:gd name="connsiteX26" fmla="*/ 438939 w 686368"/>
                    <a:gd name="connsiteY26" fmla="*/ 83722 h 105236"/>
                    <a:gd name="connsiteX27" fmla="*/ 289325 w 686368"/>
                    <a:gd name="connsiteY27" fmla="*/ 83722 h 105236"/>
                    <a:gd name="connsiteX28" fmla="*/ 399588 w 686368"/>
                    <a:gd name="connsiteY28" fmla="*/ 83722 h 105236"/>
                    <a:gd name="connsiteX29" fmla="*/ 403833 w 686368"/>
                    <a:gd name="connsiteY29" fmla="*/ 87967 h 105236"/>
                    <a:gd name="connsiteX30" fmla="*/ 403833 w 686368"/>
                    <a:gd name="connsiteY30" fmla="*/ 99984 h 105236"/>
                    <a:gd name="connsiteX31" fmla="*/ 399588 w 686368"/>
                    <a:gd name="connsiteY31" fmla="*/ 104229 h 105236"/>
                    <a:gd name="connsiteX32" fmla="*/ 289325 w 686368"/>
                    <a:gd name="connsiteY32" fmla="*/ 104229 h 105236"/>
                    <a:gd name="connsiteX33" fmla="*/ 285080 w 686368"/>
                    <a:gd name="connsiteY33" fmla="*/ 99984 h 105236"/>
                    <a:gd name="connsiteX34" fmla="*/ 285080 w 686368"/>
                    <a:gd name="connsiteY34" fmla="*/ 87967 h 105236"/>
                    <a:gd name="connsiteX35" fmla="*/ 289325 w 686368"/>
                    <a:gd name="connsiteY35" fmla="*/ 83722 h 105236"/>
                    <a:gd name="connsiteX36" fmla="*/ 353589 w 686368"/>
                    <a:gd name="connsiteY36" fmla="*/ 2 h 105236"/>
                    <a:gd name="connsiteX37" fmla="*/ 383211 w 686368"/>
                    <a:gd name="connsiteY37" fmla="*/ 2 h 105236"/>
                    <a:gd name="connsiteX38" fmla="*/ 387456 w 686368"/>
                    <a:gd name="connsiteY38" fmla="*/ 4247 h 105236"/>
                    <a:gd name="connsiteX39" fmla="*/ 387456 w 686368"/>
                    <a:gd name="connsiteY39" fmla="*/ 16264 h 105236"/>
                    <a:gd name="connsiteX40" fmla="*/ 383211 w 686368"/>
                    <a:gd name="connsiteY40" fmla="*/ 20509 h 105236"/>
                    <a:gd name="connsiteX41" fmla="*/ 353589 w 686368"/>
                    <a:gd name="connsiteY41" fmla="*/ 20509 h 105236"/>
                    <a:gd name="connsiteX42" fmla="*/ 349344 w 686368"/>
                    <a:gd name="connsiteY42" fmla="*/ 16264 h 105236"/>
                    <a:gd name="connsiteX43" fmla="*/ 349344 w 686368"/>
                    <a:gd name="connsiteY43" fmla="*/ 4247 h 105236"/>
                    <a:gd name="connsiteX44" fmla="*/ 353589 w 686368"/>
                    <a:gd name="connsiteY44" fmla="*/ 2 h 105236"/>
                    <a:gd name="connsiteX45" fmla="*/ 8320 w 686368"/>
                    <a:gd name="connsiteY45" fmla="*/ 2 h 105236"/>
                    <a:gd name="connsiteX46" fmla="*/ 314237 w 686368"/>
                    <a:gd name="connsiteY46" fmla="*/ 2 h 105236"/>
                    <a:gd name="connsiteX47" fmla="*/ 318482 w 686368"/>
                    <a:gd name="connsiteY47" fmla="*/ 4247 h 105236"/>
                    <a:gd name="connsiteX48" fmla="*/ 318482 w 686368"/>
                    <a:gd name="connsiteY48" fmla="*/ 16264 h 105236"/>
                    <a:gd name="connsiteX49" fmla="*/ 314237 w 686368"/>
                    <a:gd name="connsiteY49" fmla="*/ 20509 h 105236"/>
                    <a:gd name="connsiteX50" fmla="*/ 8320 w 686368"/>
                    <a:gd name="connsiteY50" fmla="*/ 20509 h 105236"/>
                    <a:gd name="connsiteX51" fmla="*/ 4075 w 686368"/>
                    <a:gd name="connsiteY51" fmla="*/ 16264 h 105236"/>
                    <a:gd name="connsiteX52" fmla="*/ 4075 w 686368"/>
                    <a:gd name="connsiteY52" fmla="*/ 4247 h 105236"/>
                    <a:gd name="connsiteX53" fmla="*/ 8320 w 686368"/>
                    <a:gd name="connsiteY53" fmla="*/ 2 h 105236"/>
                    <a:gd name="connsiteX54" fmla="*/ 652501 w 686368"/>
                    <a:gd name="connsiteY54" fmla="*/ 0 h 105236"/>
                    <a:gd name="connsiteX55" fmla="*/ 682123 w 686368"/>
                    <a:gd name="connsiteY55" fmla="*/ 0 h 105236"/>
                    <a:gd name="connsiteX56" fmla="*/ 686368 w 686368"/>
                    <a:gd name="connsiteY56" fmla="*/ 4245 h 105236"/>
                    <a:gd name="connsiteX57" fmla="*/ 686368 w 686368"/>
                    <a:gd name="connsiteY57" fmla="*/ 16262 h 105236"/>
                    <a:gd name="connsiteX58" fmla="*/ 682123 w 686368"/>
                    <a:gd name="connsiteY58" fmla="*/ 20507 h 105236"/>
                    <a:gd name="connsiteX59" fmla="*/ 652501 w 686368"/>
                    <a:gd name="connsiteY59" fmla="*/ 20507 h 105236"/>
                    <a:gd name="connsiteX60" fmla="*/ 648256 w 686368"/>
                    <a:gd name="connsiteY60" fmla="*/ 16262 h 105236"/>
                    <a:gd name="connsiteX61" fmla="*/ 648256 w 686368"/>
                    <a:gd name="connsiteY61" fmla="*/ 4245 h 105236"/>
                    <a:gd name="connsiteX62" fmla="*/ 652501 w 686368"/>
                    <a:gd name="connsiteY62" fmla="*/ 0 h 105236"/>
                    <a:gd name="connsiteX63" fmla="*/ 502887 w 686368"/>
                    <a:gd name="connsiteY63" fmla="*/ 0 h 105236"/>
                    <a:gd name="connsiteX64" fmla="*/ 613150 w 686368"/>
                    <a:gd name="connsiteY64" fmla="*/ 0 h 105236"/>
                    <a:gd name="connsiteX65" fmla="*/ 617395 w 686368"/>
                    <a:gd name="connsiteY65" fmla="*/ 4245 h 105236"/>
                    <a:gd name="connsiteX66" fmla="*/ 617395 w 686368"/>
                    <a:gd name="connsiteY66" fmla="*/ 16262 h 105236"/>
                    <a:gd name="connsiteX67" fmla="*/ 613150 w 686368"/>
                    <a:gd name="connsiteY67" fmla="*/ 20507 h 105236"/>
                    <a:gd name="connsiteX68" fmla="*/ 502887 w 686368"/>
                    <a:gd name="connsiteY68" fmla="*/ 20507 h 105236"/>
                    <a:gd name="connsiteX69" fmla="*/ 498642 w 686368"/>
                    <a:gd name="connsiteY69" fmla="*/ 16262 h 105236"/>
                    <a:gd name="connsiteX70" fmla="*/ 498642 w 686368"/>
                    <a:gd name="connsiteY70" fmla="*/ 4245 h 105236"/>
                    <a:gd name="connsiteX71" fmla="*/ 502887 w 686368"/>
                    <a:gd name="connsiteY71" fmla="*/ 0 h 105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86368" h="105236">
                      <a:moveTo>
                        <a:pt x="153859" y="84729"/>
                      </a:moveTo>
                      <a:lnTo>
                        <a:pt x="183481" y="84729"/>
                      </a:lnTo>
                      <a:cubicBezTo>
                        <a:pt x="185825" y="84729"/>
                        <a:pt x="187726" y="86630"/>
                        <a:pt x="187726" y="88974"/>
                      </a:cubicBezTo>
                      <a:lnTo>
                        <a:pt x="187726" y="100991"/>
                      </a:lnTo>
                      <a:cubicBezTo>
                        <a:pt x="187726" y="103335"/>
                        <a:pt x="185825" y="105236"/>
                        <a:pt x="183481" y="105236"/>
                      </a:cubicBezTo>
                      <a:lnTo>
                        <a:pt x="153859" y="105236"/>
                      </a:lnTo>
                      <a:cubicBezTo>
                        <a:pt x="151515" y="105236"/>
                        <a:pt x="149614" y="103335"/>
                        <a:pt x="149614" y="100991"/>
                      </a:cubicBezTo>
                      <a:lnTo>
                        <a:pt x="149614" y="88974"/>
                      </a:lnTo>
                      <a:cubicBezTo>
                        <a:pt x="149614" y="86630"/>
                        <a:pt x="151515" y="84729"/>
                        <a:pt x="153859" y="84729"/>
                      </a:cubicBezTo>
                      <a:close/>
                      <a:moveTo>
                        <a:pt x="4245" y="84729"/>
                      </a:moveTo>
                      <a:lnTo>
                        <a:pt x="114508" y="84729"/>
                      </a:lnTo>
                      <a:cubicBezTo>
                        <a:pt x="116852" y="84729"/>
                        <a:pt x="118753" y="86630"/>
                        <a:pt x="118753" y="88974"/>
                      </a:cubicBezTo>
                      <a:lnTo>
                        <a:pt x="118753" y="100991"/>
                      </a:lnTo>
                      <a:cubicBezTo>
                        <a:pt x="118753" y="103335"/>
                        <a:pt x="116852" y="105236"/>
                        <a:pt x="114508" y="105236"/>
                      </a:cubicBezTo>
                      <a:lnTo>
                        <a:pt x="4245" y="105236"/>
                      </a:lnTo>
                      <a:cubicBezTo>
                        <a:pt x="1901" y="105236"/>
                        <a:pt x="0" y="103335"/>
                        <a:pt x="0" y="100991"/>
                      </a:cubicBezTo>
                      <a:lnTo>
                        <a:pt x="0" y="88974"/>
                      </a:lnTo>
                      <a:cubicBezTo>
                        <a:pt x="0" y="86630"/>
                        <a:pt x="1901" y="84729"/>
                        <a:pt x="4245" y="84729"/>
                      </a:cubicBezTo>
                      <a:close/>
                      <a:moveTo>
                        <a:pt x="438939" y="83722"/>
                      </a:moveTo>
                      <a:lnTo>
                        <a:pt x="468561" y="83722"/>
                      </a:lnTo>
                      <a:cubicBezTo>
                        <a:pt x="470905" y="83722"/>
                        <a:pt x="472806" y="85623"/>
                        <a:pt x="472806" y="87967"/>
                      </a:cubicBezTo>
                      <a:lnTo>
                        <a:pt x="472806" y="99984"/>
                      </a:lnTo>
                      <a:cubicBezTo>
                        <a:pt x="472806" y="102328"/>
                        <a:pt x="470905" y="104229"/>
                        <a:pt x="468561" y="104229"/>
                      </a:cubicBezTo>
                      <a:lnTo>
                        <a:pt x="438939" y="104229"/>
                      </a:lnTo>
                      <a:cubicBezTo>
                        <a:pt x="436595" y="104229"/>
                        <a:pt x="434694" y="102328"/>
                        <a:pt x="434694" y="99984"/>
                      </a:cubicBezTo>
                      <a:lnTo>
                        <a:pt x="434694" y="87967"/>
                      </a:lnTo>
                      <a:cubicBezTo>
                        <a:pt x="434694" y="85623"/>
                        <a:pt x="436595" y="83722"/>
                        <a:pt x="438939" y="83722"/>
                      </a:cubicBezTo>
                      <a:close/>
                      <a:moveTo>
                        <a:pt x="289325" y="83722"/>
                      </a:moveTo>
                      <a:lnTo>
                        <a:pt x="399588" y="83722"/>
                      </a:lnTo>
                      <a:cubicBezTo>
                        <a:pt x="401932" y="83722"/>
                        <a:pt x="403833" y="85623"/>
                        <a:pt x="403833" y="87967"/>
                      </a:cubicBezTo>
                      <a:lnTo>
                        <a:pt x="403833" y="99984"/>
                      </a:lnTo>
                      <a:cubicBezTo>
                        <a:pt x="403833" y="102328"/>
                        <a:pt x="401932" y="104229"/>
                        <a:pt x="399588" y="104229"/>
                      </a:cubicBezTo>
                      <a:lnTo>
                        <a:pt x="289325" y="104229"/>
                      </a:lnTo>
                      <a:cubicBezTo>
                        <a:pt x="286981" y="104229"/>
                        <a:pt x="285080" y="102328"/>
                        <a:pt x="285080" y="99984"/>
                      </a:cubicBezTo>
                      <a:lnTo>
                        <a:pt x="285080" y="87967"/>
                      </a:lnTo>
                      <a:cubicBezTo>
                        <a:pt x="285080" y="85623"/>
                        <a:pt x="286981" y="83722"/>
                        <a:pt x="289325" y="83722"/>
                      </a:cubicBezTo>
                      <a:close/>
                      <a:moveTo>
                        <a:pt x="353589" y="2"/>
                      </a:moveTo>
                      <a:lnTo>
                        <a:pt x="383211" y="2"/>
                      </a:lnTo>
                      <a:cubicBezTo>
                        <a:pt x="385555" y="2"/>
                        <a:pt x="387456" y="1903"/>
                        <a:pt x="387456" y="4247"/>
                      </a:cubicBezTo>
                      <a:lnTo>
                        <a:pt x="387456" y="16264"/>
                      </a:lnTo>
                      <a:cubicBezTo>
                        <a:pt x="387456" y="18608"/>
                        <a:pt x="385555" y="20509"/>
                        <a:pt x="383211" y="20509"/>
                      </a:cubicBezTo>
                      <a:lnTo>
                        <a:pt x="353589" y="20509"/>
                      </a:lnTo>
                      <a:cubicBezTo>
                        <a:pt x="351245" y="20509"/>
                        <a:pt x="349344" y="18608"/>
                        <a:pt x="349344" y="16264"/>
                      </a:cubicBezTo>
                      <a:lnTo>
                        <a:pt x="349344" y="4247"/>
                      </a:lnTo>
                      <a:cubicBezTo>
                        <a:pt x="349344" y="1903"/>
                        <a:pt x="351245" y="2"/>
                        <a:pt x="353589" y="2"/>
                      </a:cubicBezTo>
                      <a:close/>
                      <a:moveTo>
                        <a:pt x="8320" y="2"/>
                      </a:moveTo>
                      <a:lnTo>
                        <a:pt x="314237" y="2"/>
                      </a:lnTo>
                      <a:cubicBezTo>
                        <a:pt x="316581" y="2"/>
                        <a:pt x="318482" y="1903"/>
                        <a:pt x="318482" y="4247"/>
                      </a:cubicBezTo>
                      <a:lnTo>
                        <a:pt x="318482" y="16264"/>
                      </a:lnTo>
                      <a:cubicBezTo>
                        <a:pt x="318482" y="18608"/>
                        <a:pt x="316581" y="20509"/>
                        <a:pt x="314237" y="20509"/>
                      </a:cubicBezTo>
                      <a:lnTo>
                        <a:pt x="8320" y="20509"/>
                      </a:lnTo>
                      <a:cubicBezTo>
                        <a:pt x="5976" y="20509"/>
                        <a:pt x="4075" y="18608"/>
                        <a:pt x="4075" y="16264"/>
                      </a:cubicBezTo>
                      <a:lnTo>
                        <a:pt x="4075" y="4247"/>
                      </a:lnTo>
                      <a:cubicBezTo>
                        <a:pt x="4075" y="1903"/>
                        <a:pt x="5976" y="2"/>
                        <a:pt x="8320" y="2"/>
                      </a:cubicBezTo>
                      <a:close/>
                      <a:moveTo>
                        <a:pt x="652501" y="0"/>
                      </a:moveTo>
                      <a:lnTo>
                        <a:pt x="682123" y="0"/>
                      </a:lnTo>
                      <a:cubicBezTo>
                        <a:pt x="684467" y="0"/>
                        <a:pt x="686368" y="1901"/>
                        <a:pt x="686368" y="4245"/>
                      </a:cubicBezTo>
                      <a:lnTo>
                        <a:pt x="686368" y="16262"/>
                      </a:lnTo>
                      <a:cubicBezTo>
                        <a:pt x="686368" y="18606"/>
                        <a:pt x="684467" y="20507"/>
                        <a:pt x="682123" y="20507"/>
                      </a:cubicBezTo>
                      <a:lnTo>
                        <a:pt x="652501" y="20507"/>
                      </a:lnTo>
                      <a:cubicBezTo>
                        <a:pt x="650157" y="20507"/>
                        <a:pt x="648256" y="18606"/>
                        <a:pt x="648256" y="16262"/>
                      </a:cubicBezTo>
                      <a:lnTo>
                        <a:pt x="648256" y="4245"/>
                      </a:lnTo>
                      <a:cubicBezTo>
                        <a:pt x="648256" y="1901"/>
                        <a:pt x="650157" y="0"/>
                        <a:pt x="652501" y="0"/>
                      </a:cubicBezTo>
                      <a:close/>
                      <a:moveTo>
                        <a:pt x="502887" y="0"/>
                      </a:moveTo>
                      <a:lnTo>
                        <a:pt x="613150" y="0"/>
                      </a:lnTo>
                      <a:cubicBezTo>
                        <a:pt x="615494" y="0"/>
                        <a:pt x="617395" y="1901"/>
                        <a:pt x="617395" y="4245"/>
                      </a:cubicBezTo>
                      <a:lnTo>
                        <a:pt x="617395" y="16262"/>
                      </a:lnTo>
                      <a:cubicBezTo>
                        <a:pt x="617395" y="18606"/>
                        <a:pt x="615494" y="20507"/>
                        <a:pt x="613150" y="20507"/>
                      </a:cubicBezTo>
                      <a:lnTo>
                        <a:pt x="502887" y="20507"/>
                      </a:lnTo>
                      <a:cubicBezTo>
                        <a:pt x="500543" y="20507"/>
                        <a:pt x="498642" y="18606"/>
                        <a:pt x="498642" y="16262"/>
                      </a:cubicBezTo>
                      <a:lnTo>
                        <a:pt x="498642" y="4245"/>
                      </a:lnTo>
                      <a:cubicBezTo>
                        <a:pt x="498642" y="1901"/>
                        <a:pt x="500543" y="0"/>
                        <a:pt x="502887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Freeform: Shape 61"/>
              <p:cNvSpPr/>
              <p:nvPr/>
            </p:nvSpPr>
            <p:spPr>
              <a:xfrm rot="18902941">
                <a:off x="10242661" y="3983156"/>
                <a:ext cx="1144096" cy="1352486"/>
              </a:xfrm>
              <a:custGeom>
                <a:avLst/>
                <a:gdLst>
                  <a:gd name="connsiteX0" fmla="*/ 1697155 w 3375646"/>
                  <a:gd name="connsiteY0" fmla="*/ 0 h 3990500"/>
                  <a:gd name="connsiteX1" fmla="*/ 3236340 w 3375646"/>
                  <a:gd name="connsiteY1" fmla="*/ 0 h 3990500"/>
                  <a:gd name="connsiteX2" fmla="*/ 3375646 w 3375646"/>
                  <a:gd name="connsiteY2" fmla="*/ 184244 h 3990500"/>
                  <a:gd name="connsiteX3" fmla="*/ 3375646 w 3375646"/>
                  <a:gd name="connsiteY3" fmla="*/ 3806252 h 3990500"/>
                  <a:gd name="connsiteX4" fmla="*/ 3236340 w 3375646"/>
                  <a:gd name="connsiteY4" fmla="*/ 3990500 h 3990500"/>
                  <a:gd name="connsiteX5" fmla="*/ 0 w 3375646"/>
                  <a:gd name="connsiteY5" fmla="*/ 3990500 h 39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5646" h="3990500">
                    <a:moveTo>
                      <a:pt x="1697155" y="0"/>
                    </a:moveTo>
                    <a:lnTo>
                      <a:pt x="3236340" y="0"/>
                    </a:lnTo>
                    <a:cubicBezTo>
                      <a:pt x="3312732" y="0"/>
                      <a:pt x="3375646" y="80888"/>
                      <a:pt x="3375646" y="184244"/>
                    </a:cubicBezTo>
                    <a:lnTo>
                      <a:pt x="3375646" y="3806252"/>
                    </a:lnTo>
                    <a:cubicBezTo>
                      <a:pt x="3375646" y="3905115"/>
                      <a:pt x="3312732" y="3990500"/>
                      <a:pt x="3236340" y="3990500"/>
                    </a:cubicBezTo>
                    <a:lnTo>
                      <a:pt x="0" y="399050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 rot="18902941">
                <a:off x="9825321" y="5247373"/>
                <a:ext cx="109147" cy="109147"/>
                <a:chOff x="8118251" y="2289511"/>
                <a:chExt cx="453435" cy="453435"/>
              </a:xfrm>
              <a:solidFill>
                <a:schemeClr val="accent1">
                  <a:alpha val="40000"/>
                </a:schemeClr>
              </a:solidFill>
            </p:grpSpPr>
            <p:sp>
              <p:nvSpPr>
                <p:cNvPr id="64" name="Oval 63"/>
                <p:cNvSpPr/>
                <p:nvPr/>
              </p:nvSpPr>
              <p:spPr>
                <a:xfrm>
                  <a:off x="8118251" y="2289511"/>
                  <a:ext cx="453435" cy="4534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8160877" y="2332137"/>
                  <a:ext cx="368182" cy="36818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8207808" y="2379068"/>
                  <a:ext cx="274320" cy="2743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8253528" y="2424788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0" name="Freeform: Shape 79"/>
            <p:cNvSpPr/>
            <p:nvPr/>
          </p:nvSpPr>
          <p:spPr>
            <a:xfrm rot="19146890">
              <a:off x="9497118" y="4865112"/>
              <a:ext cx="2647906" cy="2053702"/>
            </a:xfrm>
            <a:custGeom>
              <a:avLst/>
              <a:gdLst>
                <a:gd name="connsiteX0" fmla="*/ 802501 w 2647906"/>
                <a:gd name="connsiteY0" fmla="*/ 64780 h 2053702"/>
                <a:gd name="connsiteX1" fmla="*/ 824412 w 2647906"/>
                <a:gd name="connsiteY1" fmla="*/ 137612 h 2053702"/>
                <a:gd name="connsiteX2" fmla="*/ 735907 w 2647906"/>
                <a:gd name="connsiteY2" fmla="*/ 300638 h 2053702"/>
                <a:gd name="connsiteX3" fmla="*/ 672970 w 2647906"/>
                <a:gd name="connsiteY3" fmla="*/ 375812 h 2053702"/>
                <a:gd name="connsiteX4" fmla="*/ 644123 w 2647906"/>
                <a:gd name="connsiteY4" fmla="*/ 429134 h 2053702"/>
                <a:gd name="connsiteX5" fmla="*/ 630356 w 2647906"/>
                <a:gd name="connsiteY5" fmla="*/ 546704 h 2053702"/>
                <a:gd name="connsiteX6" fmla="*/ 618992 w 2647906"/>
                <a:gd name="connsiteY6" fmla="*/ 620349 h 2053702"/>
                <a:gd name="connsiteX7" fmla="*/ 576379 w 2647906"/>
                <a:gd name="connsiteY7" fmla="*/ 714318 h 2053702"/>
                <a:gd name="connsiteX8" fmla="*/ 559114 w 2647906"/>
                <a:gd name="connsiteY8" fmla="*/ 771355 h 2053702"/>
                <a:gd name="connsiteX9" fmla="*/ 507760 w 2647906"/>
                <a:gd name="connsiteY9" fmla="*/ 891329 h 2053702"/>
                <a:gd name="connsiteX10" fmla="*/ 462960 w 2647906"/>
                <a:gd name="connsiteY10" fmla="*/ 948802 h 2053702"/>
                <a:gd name="connsiteX11" fmla="*/ 412480 w 2647906"/>
                <a:gd name="connsiteY11" fmla="*/ 1078829 h 2053702"/>
                <a:gd name="connsiteX12" fmla="*/ 403301 w 2647906"/>
                <a:gd name="connsiteY12" fmla="*/ 1333200 h 2053702"/>
                <a:gd name="connsiteX13" fmla="*/ 421058 w 2647906"/>
                <a:gd name="connsiteY13" fmla="*/ 1503955 h 2053702"/>
                <a:gd name="connsiteX14" fmla="*/ 425443 w 2647906"/>
                <a:gd name="connsiteY14" fmla="*/ 1540797 h 2053702"/>
                <a:gd name="connsiteX15" fmla="*/ 0 w 2647906"/>
                <a:gd name="connsiteY15" fmla="*/ 1172459 h 2053702"/>
                <a:gd name="connsiteX16" fmla="*/ 16659 w 2647906"/>
                <a:gd name="connsiteY16" fmla="*/ 1116181 h 2053702"/>
                <a:gd name="connsiteX17" fmla="*/ 118337 w 2647906"/>
                <a:gd name="connsiteY17" fmla="*/ 780533 h 2053702"/>
                <a:gd name="connsiteX18" fmla="*/ 209683 w 2647906"/>
                <a:gd name="connsiteY18" fmla="*/ 463662 h 2053702"/>
                <a:gd name="connsiteX19" fmla="*/ 259071 w 2647906"/>
                <a:gd name="connsiteY19" fmla="*/ 293425 h 2053702"/>
                <a:gd name="connsiteX20" fmla="*/ 276772 w 2647906"/>
                <a:gd name="connsiteY20" fmla="*/ 205139 h 2053702"/>
                <a:gd name="connsiteX21" fmla="*/ 329219 w 2647906"/>
                <a:gd name="connsiteY21" fmla="*/ 137394 h 2053702"/>
                <a:gd name="connsiteX22" fmla="*/ 512349 w 2647906"/>
                <a:gd name="connsiteY22" fmla="*/ 41458 h 2053702"/>
                <a:gd name="connsiteX23" fmla="*/ 578564 w 2647906"/>
                <a:gd name="connsiteY23" fmla="*/ 3434 h 2053702"/>
                <a:gd name="connsiteX24" fmla="*/ 598232 w 2647906"/>
                <a:gd name="connsiteY24" fmla="*/ 2123 h 2053702"/>
                <a:gd name="connsiteX25" fmla="*/ 603914 w 2647906"/>
                <a:gd name="connsiteY25" fmla="*/ 16546 h 2053702"/>
                <a:gd name="connsiteX26" fmla="*/ 614402 w 2647906"/>
                <a:gd name="connsiteY26" fmla="*/ 153128 h 2053702"/>
                <a:gd name="connsiteX27" fmla="*/ 624237 w 2647906"/>
                <a:gd name="connsiteY27" fmla="*/ 147446 h 2053702"/>
                <a:gd name="connsiteX28" fmla="*/ 710120 w 2647906"/>
                <a:gd name="connsiteY28" fmla="*/ 63749 h 2053702"/>
                <a:gd name="connsiteX29" fmla="*/ 779832 w 2647906"/>
                <a:gd name="connsiteY29" fmla="*/ 50418 h 2053702"/>
                <a:gd name="connsiteX30" fmla="*/ 802501 w 2647906"/>
                <a:gd name="connsiteY30" fmla="*/ 64780 h 2053702"/>
                <a:gd name="connsiteX31" fmla="*/ 2419034 w 2647906"/>
                <a:gd name="connsiteY31" fmla="*/ 721093 h 2053702"/>
                <a:gd name="connsiteX32" fmla="*/ 2504043 w 2647906"/>
                <a:gd name="connsiteY32" fmla="*/ 904441 h 2053702"/>
                <a:gd name="connsiteX33" fmla="*/ 2545782 w 2647906"/>
                <a:gd name="connsiteY33" fmla="*/ 1068995 h 2053702"/>
                <a:gd name="connsiteX34" fmla="*/ 2540975 w 2647906"/>
                <a:gd name="connsiteY34" fmla="*/ 1200552 h 2053702"/>
                <a:gd name="connsiteX35" fmla="*/ 2527207 w 2647906"/>
                <a:gd name="connsiteY35" fmla="*/ 1309818 h 2053702"/>
                <a:gd name="connsiteX36" fmla="*/ 2533108 w 2647906"/>
                <a:gd name="connsiteY36" fmla="*/ 1417991 h 2053702"/>
                <a:gd name="connsiteX37" fmla="*/ 2647906 w 2647906"/>
                <a:gd name="connsiteY37" fmla="*/ 1623311 h 2053702"/>
                <a:gd name="connsiteX38" fmla="*/ 2238821 w 2647906"/>
                <a:gd name="connsiteY38" fmla="*/ 2053445 h 2053702"/>
                <a:gd name="connsiteX39" fmla="*/ 2107487 w 2647906"/>
                <a:gd name="connsiteY39" fmla="*/ 1625728 h 2053702"/>
                <a:gd name="connsiteX40" fmla="*/ 1832058 w 2647906"/>
                <a:gd name="connsiteY40" fmla="*/ 1241636 h 2053702"/>
                <a:gd name="connsiteX41" fmla="*/ 1746394 w 2647906"/>
                <a:gd name="connsiteY41" fmla="*/ 1095656 h 2053702"/>
                <a:gd name="connsiteX42" fmla="*/ 1701159 w 2647906"/>
                <a:gd name="connsiteY42" fmla="*/ 1015237 h 2053702"/>
                <a:gd name="connsiteX43" fmla="*/ 1666849 w 2647906"/>
                <a:gd name="connsiteY43" fmla="*/ 935910 h 2053702"/>
                <a:gd name="connsiteX44" fmla="*/ 1618990 w 2647906"/>
                <a:gd name="connsiteY44" fmla="*/ 854398 h 2053702"/>
                <a:gd name="connsiteX45" fmla="*/ 1588178 w 2647906"/>
                <a:gd name="connsiteY45" fmla="*/ 825770 h 2053702"/>
                <a:gd name="connsiteX46" fmla="*/ 1612435 w 2647906"/>
                <a:gd name="connsiteY46" fmla="*/ 764145 h 2053702"/>
                <a:gd name="connsiteX47" fmla="*/ 1642592 w 2647906"/>
                <a:gd name="connsiteY47" fmla="*/ 763488 h 2053702"/>
                <a:gd name="connsiteX48" fmla="*/ 1691106 w 2647906"/>
                <a:gd name="connsiteY48" fmla="*/ 775726 h 2053702"/>
                <a:gd name="connsiteX49" fmla="*/ 1749017 w 2647906"/>
                <a:gd name="connsiteY49" fmla="*/ 812658 h 2053702"/>
                <a:gd name="connsiteX50" fmla="*/ 1751420 w 2647906"/>
                <a:gd name="connsiteY50" fmla="*/ 814843 h 2053702"/>
                <a:gd name="connsiteX51" fmla="*/ 1755354 w 2647906"/>
                <a:gd name="connsiteY51" fmla="*/ 815280 h 2053702"/>
                <a:gd name="connsiteX52" fmla="*/ 1638003 w 2647906"/>
                <a:gd name="connsiteY52" fmla="*/ 354397 h 2053702"/>
                <a:gd name="connsiteX53" fmla="*/ 1635598 w 2647906"/>
                <a:gd name="connsiteY53" fmla="*/ 303261 h 2053702"/>
                <a:gd name="connsiteX54" fmla="*/ 1657234 w 2647906"/>
                <a:gd name="connsiteY54" fmla="*/ 263925 h 2053702"/>
                <a:gd name="connsiteX55" fmla="*/ 1707714 w 2647906"/>
                <a:gd name="connsiteY55" fmla="*/ 258243 h 2053702"/>
                <a:gd name="connsiteX56" fmla="*/ 1784419 w 2647906"/>
                <a:gd name="connsiteY56" fmla="*/ 306538 h 2053702"/>
                <a:gd name="connsiteX57" fmla="*/ 1823973 w 2647906"/>
                <a:gd name="connsiteY57" fmla="*/ 408592 h 2053702"/>
                <a:gd name="connsiteX58" fmla="*/ 1907234 w 2647906"/>
                <a:gd name="connsiteY58" fmla="*/ 690280 h 2053702"/>
                <a:gd name="connsiteX59" fmla="*/ 1926465 w 2647906"/>
                <a:gd name="connsiteY59" fmla="*/ 698148 h 2053702"/>
                <a:gd name="connsiteX60" fmla="*/ 2046438 w 2647906"/>
                <a:gd name="connsiteY60" fmla="*/ 694651 h 2053702"/>
                <a:gd name="connsiteX61" fmla="*/ 2065013 w 2647906"/>
                <a:gd name="connsiteY61" fmla="*/ 706014 h 2053702"/>
                <a:gd name="connsiteX62" fmla="*/ 2076595 w 2647906"/>
                <a:gd name="connsiteY62" fmla="*/ 703392 h 2053702"/>
                <a:gd name="connsiteX63" fmla="*/ 2142155 w 2647906"/>
                <a:gd name="connsiteY63" fmla="*/ 667553 h 2053702"/>
                <a:gd name="connsiteX64" fmla="*/ 2230442 w 2647906"/>
                <a:gd name="connsiteY64" fmla="*/ 696399 h 2053702"/>
                <a:gd name="connsiteX65" fmla="*/ 2279612 w 2647906"/>
                <a:gd name="connsiteY65" fmla="*/ 706670 h 2053702"/>
                <a:gd name="connsiteX66" fmla="*/ 2328562 w 2647906"/>
                <a:gd name="connsiteY66" fmla="*/ 691592 h 2053702"/>
                <a:gd name="connsiteX67" fmla="*/ 2419034 w 2647906"/>
                <a:gd name="connsiteY67" fmla="*/ 721093 h 205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647906" h="2053702">
                  <a:moveTo>
                    <a:pt x="802501" y="64780"/>
                  </a:moveTo>
                  <a:cubicBezTo>
                    <a:pt x="822159" y="83035"/>
                    <a:pt x="831951" y="111553"/>
                    <a:pt x="824412" y="137612"/>
                  </a:cubicBezTo>
                  <a:cubicBezTo>
                    <a:pt x="813704" y="174981"/>
                    <a:pt x="750767" y="282281"/>
                    <a:pt x="735907" y="300638"/>
                  </a:cubicBezTo>
                  <a:cubicBezTo>
                    <a:pt x="715146" y="325768"/>
                    <a:pt x="691108" y="348277"/>
                    <a:pt x="672970" y="375812"/>
                  </a:cubicBezTo>
                  <a:cubicBezTo>
                    <a:pt x="665758" y="386739"/>
                    <a:pt x="658546" y="395480"/>
                    <a:pt x="644123" y="429134"/>
                  </a:cubicBezTo>
                  <a:cubicBezTo>
                    <a:pt x="629045" y="467158"/>
                    <a:pt x="625330" y="506275"/>
                    <a:pt x="630356" y="546704"/>
                  </a:cubicBezTo>
                  <a:cubicBezTo>
                    <a:pt x="633634" y="572054"/>
                    <a:pt x="626641" y="596310"/>
                    <a:pt x="618992" y="620349"/>
                  </a:cubicBezTo>
                  <a:cubicBezTo>
                    <a:pt x="608285" y="653348"/>
                    <a:pt x="595391" y="685035"/>
                    <a:pt x="576379" y="714318"/>
                  </a:cubicBezTo>
                  <a:cubicBezTo>
                    <a:pt x="565452" y="731363"/>
                    <a:pt x="563704" y="752124"/>
                    <a:pt x="559114" y="771355"/>
                  </a:cubicBezTo>
                  <a:cubicBezTo>
                    <a:pt x="548625" y="814187"/>
                    <a:pt x="536387" y="856145"/>
                    <a:pt x="507760" y="891329"/>
                  </a:cubicBezTo>
                  <a:cubicBezTo>
                    <a:pt x="492462" y="910122"/>
                    <a:pt x="476947" y="929135"/>
                    <a:pt x="462960" y="948802"/>
                  </a:cubicBezTo>
                  <a:cubicBezTo>
                    <a:pt x="435426" y="987919"/>
                    <a:pt x="422751" y="1032937"/>
                    <a:pt x="412480" y="1078829"/>
                  </a:cubicBezTo>
                  <a:cubicBezTo>
                    <a:pt x="404395" y="1115761"/>
                    <a:pt x="399150" y="1285779"/>
                    <a:pt x="403301" y="1333200"/>
                  </a:cubicBezTo>
                  <a:cubicBezTo>
                    <a:pt x="407890" y="1384883"/>
                    <a:pt x="414447" y="1446399"/>
                    <a:pt x="421058" y="1503955"/>
                  </a:cubicBezTo>
                  <a:lnTo>
                    <a:pt x="425443" y="1540797"/>
                  </a:lnTo>
                  <a:lnTo>
                    <a:pt x="0" y="1172459"/>
                  </a:lnTo>
                  <a:lnTo>
                    <a:pt x="16659" y="1116181"/>
                  </a:lnTo>
                  <a:cubicBezTo>
                    <a:pt x="58412" y="975757"/>
                    <a:pt x="97686" y="845601"/>
                    <a:pt x="118337" y="780533"/>
                  </a:cubicBezTo>
                  <a:cubicBezTo>
                    <a:pt x="151553" y="675857"/>
                    <a:pt x="183240" y="570524"/>
                    <a:pt x="209683" y="463662"/>
                  </a:cubicBezTo>
                  <a:cubicBezTo>
                    <a:pt x="223888" y="406188"/>
                    <a:pt x="240714" y="349588"/>
                    <a:pt x="259071" y="293425"/>
                  </a:cubicBezTo>
                  <a:cubicBezTo>
                    <a:pt x="268467" y="264798"/>
                    <a:pt x="273276" y="234859"/>
                    <a:pt x="276772" y="205139"/>
                  </a:cubicBezTo>
                  <a:cubicBezTo>
                    <a:pt x="280924" y="171922"/>
                    <a:pt x="298407" y="147883"/>
                    <a:pt x="329219" y="137394"/>
                  </a:cubicBezTo>
                  <a:cubicBezTo>
                    <a:pt x="395216" y="114667"/>
                    <a:pt x="452472" y="75550"/>
                    <a:pt x="512349" y="41458"/>
                  </a:cubicBezTo>
                  <a:cubicBezTo>
                    <a:pt x="534421" y="28784"/>
                    <a:pt x="556492" y="16109"/>
                    <a:pt x="578564" y="3434"/>
                  </a:cubicBezTo>
                  <a:cubicBezTo>
                    <a:pt x="584901" y="-282"/>
                    <a:pt x="591457" y="-1374"/>
                    <a:pt x="598232" y="2123"/>
                  </a:cubicBezTo>
                  <a:cubicBezTo>
                    <a:pt x="603477" y="5620"/>
                    <a:pt x="603258" y="11082"/>
                    <a:pt x="603914" y="16546"/>
                  </a:cubicBezTo>
                  <a:cubicBezTo>
                    <a:pt x="605880" y="34466"/>
                    <a:pt x="609159" y="149195"/>
                    <a:pt x="614402" y="153128"/>
                  </a:cubicBezTo>
                  <a:cubicBezTo>
                    <a:pt x="618774" y="152910"/>
                    <a:pt x="621177" y="149413"/>
                    <a:pt x="624237" y="147446"/>
                  </a:cubicBezTo>
                  <a:cubicBezTo>
                    <a:pt x="646309" y="129745"/>
                    <a:pt x="701160" y="71616"/>
                    <a:pt x="710120" y="63749"/>
                  </a:cubicBezTo>
                  <a:cubicBezTo>
                    <a:pt x="730881" y="45829"/>
                    <a:pt x="753827" y="40147"/>
                    <a:pt x="779832" y="50418"/>
                  </a:cubicBezTo>
                  <a:cubicBezTo>
                    <a:pt x="788300" y="53751"/>
                    <a:pt x="795948" y="58695"/>
                    <a:pt x="802501" y="64780"/>
                  </a:cubicBezTo>
                  <a:close/>
                  <a:moveTo>
                    <a:pt x="2419034" y="721093"/>
                  </a:moveTo>
                  <a:cubicBezTo>
                    <a:pt x="2425371" y="728523"/>
                    <a:pt x="2486342" y="856583"/>
                    <a:pt x="2504043" y="904441"/>
                  </a:cubicBezTo>
                  <a:cubicBezTo>
                    <a:pt x="2523711" y="957763"/>
                    <a:pt x="2539227" y="1012396"/>
                    <a:pt x="2545782" y="1068995"/>
                  </a:cubicBezTo>
                  <a:cubicBezTo>
                    <a:pt x="2550809" y="1113139"/>
                    <a:pt x="2547749" y="1156846"/>
                    <a:pt x="2540975" y="1200552"/>
                  </a:cubicBezTo>
                  <a:cubicBezTo>
                    <a:pt x="2535512" y="1236828"/>
                    <a:pt x="2528737" y="1273104"/>
                    <a:pt x="2527207" y="1309818"/>
                  </a:cubicBezTo>
                  <a:cubicBezTo>
                    <a:pt x="2525678" y="1346531"/>
                    <a:pt x="2522181" y="1383026"/>
                    <a:pt x="2533108" y="1417991"/>
                  </a:cubicBezTo>
                  <a:cubicBezTo>
                    <a:pt x="2547750" y="1465631"/>
                    <a:pt x="2626271" y="1578730"/>
                    <a:pt x="2647906" y="1623311"/>
                  </a:cubicBezTo>
                  <a:cubicBezTo>
                    <a:pt x="2530422" y="1724748"/>
                    <a:pt x="2319956" y="2043116"/>
                    <a:pt x="2238821" y="2053445"/>
                  </a:cubicBezTo>
                  <a:cubicBezTo>
                    <a:pt x="2157686" y="2063775"/>
                    <a:pt x="2175281" y="1761030"/>
                    <a:pt x="2107487" y="1625728"/>
                  </a:cubicBezTo>
                  <a:cubicBezTo>
                    <a:pt x="2039693" y="1490426"/>
                    <a:pt x="1892241" y="1329981"/>
                    <a:pt x="1832058" y="1241636"/>
                  </a:cubicBezTo>
                  <a:cubicBezTo>
                    <a:pt x="1771877" y="1153291"/>
                    <a:pt x="1768248" y="1148541"/>
                    <a:pt x="1746394" y="1095656"/>
                  </a:cubicBezTo>
                  <a:cubicBezTo>
                    <a:pt x="1734812" y="1067248"/>
                    <a:pt x="1721044" y="1039494"/>
                    <a:pt x="1701159" y="1015237"/>
                  </a:cubicBezTo>
                  <a:cubicBezTo>
                    <a:pt x="1682365" y="992291"/>
                    <a:pt x="1674716" y="964100"/>
                    <a:pt x="1666849" y="935910"/>
                  </a:cubicBezTo>
                  <a:cubicBezTo>
                    <a:pt x="1658108" y="904878"/>
                    <a:pt x="1643904" y="876251"/>
                    <a:pt x="1618990" y="854398"/>
                  </a:cubicBezTo>
                  <a:cubicBezTo>
                    <a:pt x="1611342" y="850027"/>
                    <a:pt x="1591237" y="830578"/>
                    <a:pt x="1588178" y="825770"/>
                  </a:cubicBezTo>
                  <a:cubicBezTo>
                    <a:pt x="1570913" y="800202"/>
                    <a:pt x="1582277" y="771355"/>
                    <a:pt x="1612435" y="764145"/>
                  </a:cubicBezTo>
                  <a:cubicBezTo>
                    <a:pt x="1622487" y="761740"/>
                    <a:pt x="1632321" y="761303"/>
                    <a:pt x="1642592" y="763488"/>
                  </a:cubicBezTo>
                  <a:cubicBezTo>
                    <a:pt x="1658982" y="766985"/>
                    <a:pt x="1675153" y="770481"/>
                    <a:pt x="1691106" y="775726"/>
                  </a:cubicBezTo>
                  <a:cubicBezTo>
                    <a:pt x="1713614" y="783156"/>
                    <a:pt x="1733719" y="793864"/>
                    <a:pt x="1749017" y="812658"/>
                  </a:cubicBezTo>
                  <a:cubicBezTo>
                    <a:pt x="1749672" y="813532"/>
                    <a:pt x="1750546" y="814188"/>
                    <a:pt x="1751420" y="814843"/>
                  </a:cubicBezTo>
                  <a:cubicBezTo>
                    <a:pt x="1752076" y="815281"/>
                    <a:pt x="1752732" y="815499"/>
                    <a:pt x="1755354" y="815280"/>
                  </a:cubicBezTo>
                  <a:cubicBezTo>
                    <a:pt x="1742242" y="765455"/>
                    <a:pt x="1644559" y="387177"/>
                    <a:pt x="1638003" y="354397"/>
                  </a:cubicBezTo>
                  <a:cubicBezTo>
                    <a:pt x="1637129" y="346749"/>
                    <a:pt x="1635162" y="310909"/>
                    <a:pt x="1635598" y="303261"/>
                  </a:cubicBezTo>
                  <a:cubicBezTo>
                    <a:pt x="1636691" y="286652"/>
                    <a:pt x="1642810" y="273103"/>
                    <a:pt x="1657234" y="263925"/>
                  </a:cubicBezTo>
                  <a:cubicBezTo>
                    <a:pt x="1673186" y="255184"/>
                    <a:pt x="1690451" y="255839"/>
                    <a:pt x="1707714" y="258243"/>
                  </a:cubicBezTo>
                  <a:cubicBezTo>
                    <a:pt x="1739401" y="264580"/>
                    <a:pt x="1764314" y="281845"/>
                    <a:pt x="1784419" y="306538"/>
                  </a:cubicBezTo>
                  <a:cubicBezTo>
                    <a:pt x="1802339" y="328610"/>
                    <a:pt x="1813921" y="382369"/>
                    <a:pt x="1823973" y="408592"/>
                  </a:cubicBezTo>
                  <a:cubicBezTo>
                    <a:pt x="1827469" y="417771"/>
                    <a:pt x="1906797" y="688095"/>
                    <a:pt x="1907234" y="690280"/>
                  </a:cubicBezTo>
                  <a:cubicBezTo>
                    <a:pt x="1911386" y="705140"/>
                    <a:pt x="1912915" y="704266"/>
                    <a:pt x="1926465" y="698148"/>
                  </a:cubicBezTo>
                  <a:cubicBezTo>
                    <a:pt x="1965581" y="680010"/>
                    <a:pt x="2005791" y="670613"/>
                    <a:pt x="2046438" y="694651"/>
                  </a:cubicBezTo>
                  <a:cubicBezTo>
                    <a:pt x="2052776" y="698366"/>
                    <a:pt x="2059113" y="702081"/>
                    <a:pt x="2065013" y="706014"/>
                  </a:cubicBezTo>
                  <a:cubicBezTo>
                    <a:pt x="2069820" y="709293"/>
                    <a:pt x="2073536" y="709074"/>
                    <a:pt x="2076595" y="703392"/>
                  </a:cubicBezTo>
                  <a:cubicBezTo>
                    <a:pt x="2090581" y="677168"/>
                    <a:pt x="2114401" y="669082"/>
                    <a:pt x="2142155" y="667553"/>
                  </a:cubicBezTo>
                  <a:cubicBezTo>
                    <a:pt x="2175371" y="665804"/>
                    <a:pt x="2204873" y="675420"/>
                    <a:pt x="2230442" y="696399"/>
                  </a:cubicBezTo>
                  <a:cubicBezTo>
                    <a:pt x="2245302" y="708637"/>
                    <a:pt x="2261255" y="711259"/>
                    <a:pt x="2279612" y="706670"/>
                  </a:cubicBezTo>
                  <a:cubicBezTo>
                    <a:pt x="2296220" y="702518"/>
                    <a:pt x="2312391" y="696399"/>
                    <a:pt x="2328562" y="691592"/>
                  </a:cubicBezTo>
                  <a:cubicBezTo>
                    <a:pt x="2365712" y="680446"/>
                    <a:pt x="2394996" y="692903"/>
                    <a:pt x="2419034" y="72109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/>
            <p:cNvSpPr/>
            <p:nvPr/>
          </p:nvSpPr>
          <p:spPr>
            <a:xfrm rot="18494506">
              <a:off x="9879777" y="6410245"/>
              <a:ext cx="627402" cy="671928"/>
            </a:xfrm>
            <a:custGeom>
              <a:avLst/>
              <a:gdLst>
                <a:gd name="connsiteX0" fmla="*/ 627099 w 627402"/>
                <a:gd name="connsiteY0" fmla="*/ 265576 h 671928"/>
                <a:gd name="connsiteX1" fmla="*/ 622871 w 627402"/>
                <a:gd name="connsiteY1" fmla="*/ 282230 h 671928"/>
                <a:gd name="connsiteX2" fmla="*/ 438705 w 627402"/>
                <a:gd name="connsiteY2" fmla="*/ 670937 h 671928"/>
                <a:gd name="connsiteX3" fmla="*/ 438236 w 627402"/>
                <a:gd name="connsiteY3" fmla="*/ 671928 h 671928"/>
                <a:gd name="connsiteX4" fmla="*/ 0 w 627402"/>
                <a:gd name="connsiteY4" fmla="*/ 115864 h 671928"/>
                <a:gd name="connsiteX5" fmla="*/ 52443 w 627402"/>
                <a:gd name="connsiteY5" fmla="*/ 14129 h 671928"/>
                <a:gd name="connsiteX6" fmla="*/ 94818 w 627402"/>
                <a:gd name="connsiteY6" fmla="*/ 9241 h 671928"/>
                <a:gd name="connsiteX7" fmla="*/ 350695 w 627402"/>
                <a:gd name="connsiteY7" fmla="*/ 128216 h 671928"/>
                <a:gd name="connsiteX8" fmla="*/ 556865 w 627402"/>
                <a:gd name="connsiteY8" fmla="*/ 223558 h 671928"/>
                <a:gd name="connsiteX9" fmla="*/ 577237 w 627402"/>
                <a:gd name="connsiteY9" fmla="*/ 239449 h 671928"/>
                <a:gd name="connsiteX10" fmla="*/ 613907 w 627402"/>
                <a:gd name="connsiteY10" fmla="*/ 255339 h 671928"/>
                <a:gd name="connsiteX11" fmla="*/ 627099 w 627402"/>
                <a:gd name="connsiteY11" fmla="*/ 265576 h 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402" h="671928">
                  <a:moveTo>
                    <a:pt x="627099" y="265576"/>
                  </a:moveTo>
                  <a:cubicBezTo>
                    <a:pt x="628168" y="269906"/>
                    <a:pt x="626334" y="275304"/>
                    <a:pt x="622871" y="282230"/>
                  </a:cubicBezTo>
                  <a:cubicBezTo>
                    <a:pt x="560938" y="411799"/>
                    <a:pt x="499822" y="541369"/>
                    <a:pt x="438705" y="670937"/>
                  </a:cubicBezTo>
                  <a:lnTo>
                    <a:pt x="438236" y="671928"/>
                  </a:lnTo>
                  <a:lnTo>
                    <a:pt x="0" y="115864"/>
                  </a:lnTo>
                  <a:lnTo>
                    <a:pt x="52443" y="14129"/>
                  </a:lnTo>
                  <a:cubicBezTo>
                    <a:pt x="66297" y="-3798"/>
                    <a:pt x="67111" y="-3798"/>
                    <a:pt x="94818" y="9241"/>
                  </a:cubicBezTo>
                  <a:cubicBezTo>
                    <a:pt x="180382" y="48355"/>
                    <a:pt x="265131" y="89101"/>
                    <a:pt x="350695" y="128216"/>
                  </a:cubicBezTo>
                  <a:cubicBezTo>
                    <a:pt x="419554" y="159589"/>
                    <a:pt x="488006" y="192592"/>
                    <a:pt x="556865" y="223558"/>
                  </a:cubicBezTo>
                  <a:cubicBezTo>
                    <a:pt x="565422" y="227225"/>
                    <a:pt x="574385" y="229670"/>
                    <a:pt x="577237" y="239449"/>
                  </a:cubicBezTo>
                  <a:cubicBezTo>
                    <a:pt x="589461" y="244745"/>
                    <a:pt x="601276" y="251265"/>
                    <a:pt x="613907" y="255339"/>
                  </a:cubicBezTo>
                  <a:cubicBezTo>
                    <a:pt x="622056" y="257988"/>
                    <a:pt x="626029" y="261247"/>
                    <a:pt x="627099" y="265576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3" name="Freeform: Shape 112"/>
            <p:cNvSpPr/>
            <p:nvPr/>
          </p:nvSpPr>
          <p:spPr>
            <a:xfrm rot="16200000">
              <a:off x="11607898" y="5530783"/>
              <a:ext cx="777883" cy="405480"/>
            </a:xfrm>
            <a:custGeom>
              <a:avLst/>
              <a:gdLst>
                <a:gd name="connsiteX0" fmla="*/ 777580 w 777883"/>
                <a:gd name="connsiteY0" fmla="*/ 265577 h 405480"/>
                <a:gd name="connsiteX1" fmla="*/ 773352 w 777883"/>
                <a:gd name="connsiteY1" fmla="*/ 282231 h 405480"/>
                <a:gd name="connsiteX2" fmla="*/ 714957 w 777883"/>
                <a:gd name="connsiteY2" fmla="*/ 405480 h 405480"/>
                <a:gd name="connsiteX3" fmla="*/ 0 w 777883"/>
                <a:gd name="connsiteY3" fmla="*/ 405480 h 405480"/>
                <a:gd name="connsiteX4" fmla="*/ 128362 w 777883"/>
                <a:gd name="connsiteY4" fmla="*/ 158774 h 405480"/>
                <a:gd name="connsiteX5" fmla="*/ 202924 w 777883"/>
                <a:gd name="connsiteY5" fmla="*/ 14130 h 405480"/>
                <a:gd name="connsiteX6" fmla="*/ 245299 w 777883"/>
                <a:gd name="connsiteY6" fmla="*/ 9241 h 405480"/>
                <a:gd name="connsiteX7" fmla="*/ 501176 w 777883"/>
                <a:gd name="connsiteY7" fmla="*/ 128216 h 405480"/>
                <a:gd name="connsiteX8" fmla="*/ 707346 w 777883"/>
                <a:gd name="connsiteY8" fmla="*/ 223558 h 405480"/>
                <a:gd name="connsiteX9" fmla="*/ 727718 w 777883"/>
                <a:gd name="connsiteY9" fmla="*/ 239449 h 405480"/>
                <a:gd name="connsiteX10" fmla="*/ 764388 w 777883"/>
                <a:gd name="connsiteY10" fmla="*/ 255339 h 405480"/>
                <a:gd name="connsiteX11" fmla="*/ 777580 w 777883"/>
                <a:gd name="connsiteY11" fmla="*/ 265577 h 40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7883" h="405480">
                  <a:moveTo>
                    <a:pt x="777580" y="265577"/>
                  </a:moveTo>
                  <a:cubicBezTo>
                    <a:pt x="778649" y="269906"/>
                    <a:pt x="776815" y="275305"/>
                    <a:pt x="773352" y="282231"/>
                  </a:cubicBezTo>
                  <a:lnTo>
                    <a:pt x="714957" y="405480"/>
                  </a:lnTo>
                  <a:lnTo>
                    <a:pt x="0" y="405480"/>
                  </a:lnTo>
                  <a:lnTo>
                    <a:pt x="128362" y="158774"/>
                  </a:lnTo>
                  <a:cubicBezTo>
                    <a:pt x="153623" y="110695"/>
                    <a:pt x="178885" y="62617"/>
                    <a:pt x="202924" y="14130"/>
                  </a:cubicBezTo>
                  <a:cubicBezTo>
                    <a:pt x="216778" y="-3799"/>
                    <a:pt x="217592" y="-3799"/>
                    <a:pt x="245299" y="9241"/>
                  </a:cubicBezTo>
                  <a:cubicBezTo>
                    <a:pt x="330863" y="48356"/>
                    <a:pt x="415612" y="89101"/>
                    <a:pt x="501176" y="128216"/>
                  </a:cubicBezTo>
                  <a:cubicBezTo>
                    <a:pt x="570035" y="159589"/>
                    <a:pt x="638487" y="192593"/>
                    <a:pt x="707346" y="223558"/>
                  </a:cubicBezTo>
                  <a:cubicBezTo>
                    <a:pt x="715902" y="227226"/>
                    <a:pt x="724866" y="229670"/>
                    <a:pt x="727718" y="239449"/>
                  </a:cubicBezTo>
                  <a:cubicBezTo>
                    <a:pt x="739942" y="244746"/>
                    <a:pt x="751757" y="251265"/>
                    <a:pt x="764388" y="255339"/>
                  </a:cubicBezTo>
                  <a:cubicBezTo>
                    <a:pt x="772537" y="257988"/>
                    <a:pt x="776510" y="261248"/>
                    <a:pt x="777580" y="265577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18" name="Title 1"/>
          <p:cNvSpPr txBox="1"/>
          <p:nvPr/>
        </p:nvSpPr>
        <p:spPr>
          <a:xfrm>
            <a:off x="2881312" y="609443"/>
            <a:ext cx="6429375" cy="6859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SUMMARY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94159" y="2773035"/>
            <a:ext cx="7718905" cy="594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4" name="TextBox 123"/>
          <p:cNvSpPr txBox="1"/>
          <p:nvPr/>
        </p:nvSpPr>
        <p:spPr>
          <a:xfrm>
            <a:off x="856953" y="2692094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527792" y="2854361"/>
            <a:ext cx="786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Menopause is the key point in the life of woman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210083" y="5672298"/>
            <a:ext cx="9851151" cy="5943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8" name="Rectangle 127"/>
          <p:cNvSpPr/>
          <p:nvPr/>
        </p:nvSpPr>
        <p:spPr>
          <a:xfrm>
            <a:off x="1605439" y="3594902"/>
            <a:ext cx="8378990" cy="5943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9" name="Rectangle 128"/>
          <p:cNvSpPr/>
          <p:nvPr/>
        </p:nvSpPr>
        <p:spPr>
          <a:xfrm>
            <a:off x="1537718" y="4425696"/>
            <a:ext cx="10058537" cy="923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0" name="TextBox 129"/>
          <p:cNvSpPr txBox="1"/>
          <p:nvPr/>
        </p:nvSpPr>
        <p:spPr>
          <a:xfrm>
            <a:off x="1685188" y="3580833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355656" y="3661249"/>
            <a:ext cx="819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It is important to rule out other disease processes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472112" y="4518136"/>
            <a:ext cx="9327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Medical management of menopause is not necessary but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may significantly improve patient quality of life.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80855" y="5761043"/>
            <a:ext cx="9080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HRT is the best available therapy for menopausal symptoms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660075" y="4635671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233096" y="562032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3189" y="2365829"/>
            <a:ext cx="61056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THANKYOU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2313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</a:t>
            </a:r>
            <a:r>
              <a:rPr sz="4400" spc="-50" dirty="0"/>
              <a:t>e</a:t>
            </a:r>
            <a:r>
              <a:rPr sz="4400" dirty="0"/>
              <a:t>finition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4319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0" dirty="0">
                <a:latin typeface="Calibri" panose="020F0502020204030204"/>
                <a:cs typeface="Calibri" panose="020F0502020204030204"/>
              </a:rPr>
              <a:t>Menopause</a:t>
            </a:r>
            <a:r>
              <a:rPr sz="28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Greek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word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97889" y="2862815"/>
          <a:ext cx="4864733" cy="920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0"/>
                <a:gridCol w="1488439"/>
                <a:gridCol w="1579244"/>
              </a:tblGrid>
              <a:tr h="460384">
                <a:tc>
                  <a:txBody>
                    <a:bodyPr/>
                    <a:lstStyle/>
                    <a:p>
                      <a:pPr marL="260350" indent="-229235">
                        <a:lnSpc>
                          <a:spcPts val="3090"/>
                        </a:lnSpc>
                        <a:buFont typeface="Arial MT"/>
                        <a:buChar char="•"/>
                        <a:tabLst>
                          <a:tab pos="260985" algn="l"/>
                        </a:tabLst>
                      </a:pPr>
                      <a:r>
                        <a:rPr sz="2800" spc="-5" dirty="0">
                          <a:latin typeface="Calibri" panose="020F0502020204030204"/>
                          <a:cs typeface="Calibri" panose="020F0502020204030204"/>
                        </a:rPr>
                        <a:t>“Menos”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ts val="3090"/>
                        </a:lnSpc>
                      </a:pPr>
                      <a:r>
                        <a:rPr sz="2800" spc="-5" dirty="0">
                          <a:latin typeface="Calibri" panose="020F0502020204030204"/>
                          <a:cs typeface="Calibri" panose="020F0502020204030204"/>
                        </a:rPr>
                        <a:t>means.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ts val="3090"/>
                        </a:lnSpc>
                      </a:pPr>
                      <a:r>
                        <a:rPr sz="2800" spc="-10" dirty="0">
                          <a:latin typeface="Calibri" panose="020F0502020204030204"/>
                          <a:cs typeface="Calibri" panose="020F0502020204030204"/>
                        </a:rPr>
                        <a:t>month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/>
                </a:tc>
              </a:tr>
              <a:tr h="460384">
                <a:tc>
                  <a:txBody>
                    <a:bodyPr/>
                    <a:lstStyle/>
                    <a:p>
                      <a:pPr marL="260350" indent="-2292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Arial MT"/>
                        <a:buChar char="•"/>
                        <a:tabLst>
                          <a:tab pos="260985" algn="l"/>
                        </a:tabLst>
                      </a:pPr>
                      <a:r>
                        <a:rPr sz="2800" spc="-10" dirty="0">
                          <a:latin typeface="Calibri" panose="020F0502020204030204"/>
                          <a:cs typeface="Calibri" panose="020F0502020204030204"/>
                        </a:rPr>
                        <a:t>“Pausos”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2463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800" spc="-5" dirty="0">
                          <a:latin typeface="Calibri" panose="020F0502020204030204"/>
                          <a:cs typeface="Calibri" panose="020F0502020204030204"/>
                        </a:rPr>
                        <a:t>means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800" spc="-5" dirty="0">
                          <a:latin typeface="Calibri" panose="020F0502020204030204"/>
                          <a:cs typeface="Calibri" panose="020F0502020204030204"/>
                        </a:rPr>
                        <a:t>cessation</a:t>
                      </a:r>
                      <a:endParaRPr sz="2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5875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16939" y="4349877"/>
            <a:ext cx="4869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0" dirty="0">
                <a:latin typeface="Calibri" panose="020F0502020204030204"/>
                <a:cs typeface="Calibri" panose="020F0502020204030204"/>
              </a:rPr>
              <a:t>Women’s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final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menstrual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period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1630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Definition</a:t>
            </a:r>
            <a:r>
              <a:rPr sz="4400" spc="-50" dirty="0"/>
              <a:t> </a:t>
            </a:r>
            <a:r>
              <a:rPr sz="4400" spc="-25" dirty="0"/>
              <a:t>(Cont’d)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017760" cy="7931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5080" indent="-229235">
              <a:lnSpc>
                <a:spcPts val="2690"/>
              </a:lnSpc>
              <a:spcBef>
                <a:spcPts val="74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Permanent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Cessation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menstruation</a:t>
            </a:r>
            <a:r>
              <a:rPr sz="28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consecutive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12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months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resulting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from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loss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ovarian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follicular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function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usually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due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aging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997225"/>
            <a:ext cx="3735704" cy="9613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2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30" dirty="0">
                <a:latin typeface="Calibri" panose="020F0502020204030204"/>
                <a:cs typeface="Calibri" panose="020F0502020204030204"/>
              </a:rPr>
              <a:t>Average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age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32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95%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attain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menopause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: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71444" y="2997225"/>
            <a:ext cx="1723389" cy="9613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800" spc="5" dirty="0">
                <a:latin typeface="Calibri" panose="020F0502020204030204"/>
                <a:cs typeface="Calibri" panose="020F0502020204030204"/>
              </a:rPr>
              <a:t>51-52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years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3020">
              <a:lnSpc>
                <a:spcPct val="100000"/>
              </a:lnSpc>
              <a:spcBef>
                <a:spcPts val="320"/>
              </a:spcBef>
            </a:pPr>
            <a:r>
              <a:rPr sz="2800" dirty="0">
                <a:latin typeface="Calibri" panose="020F0502020204030204"/>
                <a:cs typeface="Calibri" panose="020F0502020204030204"/>
              </a:rPr>
              <a:t>45-55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years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4402607"/>
            <a:ext cx="6263005" cy="14293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2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5" dirty="0">
                <a:latin typeface="Calibri" panose="020F0502020204030204"/>
                <a:cs typeface="Calibri" panose="020F0502020204030204"/>
              </a:rPr>
              <a:t>Premature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menopause: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73990" marR="5080">
              <a:lnSpc>
                <a:spcPct val="110000"/>
              </a:lnSpc>
              <a:tabLst>
                <a:tab pos="1818005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Any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menopause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that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occurs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before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age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40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Incidence:	1%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1548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Few </a:t>
            </a:r>
            <a:r>
              <a:rPr sz="4400" spc="-10" dirty="0"/>
              <a:t>terminologies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268585" cy="40627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latin typeface="Calibri" panose="020F0502020204030204"/>
                <a:cs typeface="Calibri" panose="020F0502020204030204"/>
              </a:rPr>
              <a:t>Premature </a:t>
            </a:r>
            <a:r>
              <a:rPr sz="2600" b="1" spc="-5" dirty="0">
                <a:latin typeface="Calibri" panose="020F0502020204030204"/>
                <a:cs typeface="Calibri" panose="020F0502020204030204"/>
              </a:rPr>
              <a:t>ovarian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5" dirty="0">
                <a:latin typeface="Calibri" panose="020F0502020204030204"/>
                <a:cs typeface="Calibri" panose="020F0502020204030204"/>
              </a:rPr>
              <a:t>insufficiency: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86995" marR="5080">
              <a:lnSpc>
                <a:spcPct val="102000"/>
              </a:lnSpc>
            </a:pPr>
            <a:r>
              <a:rPr sz="2600" dirty="0">
                <a:latin typeface="Calibri" panose="020F0502020204030204"/>
                <a:cs typeface="Calibri" panose="020F0502020204030204"/>
              </a:rPr>
              <a:t>A</a:t>
            </a:r>
            <a:r>
              <a:rPr sz="2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continuum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impaired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ovarian</a:t>
            </a:r>
            <a:r>
              <a:rPr sz="2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function</a:t>
            </a:r>
            <a:r>
              <a:rPr sz="2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leading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amenorrhea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in</a:t>
            </a:r>
            <a:r>
              <a:rPr sz="2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women </a:t>
            </a:r>
            <a:r>
              <a:rPr sz="2600" spc="-57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younger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than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age </a:t>
            </a:r>
            <a:r>
              <a:rPr sz="2600" dirty="0">
                <a:latin typeface="Calibri" panose="020F0502020204030204"/>
                <a:cs typeface="Calibri" panose="020F0502020204030204"/>
              </a:rPr>
              <a:t>30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86995">
              <a:lnSpc>
                <a:spcPct val="100000"/>
              </a:lnSpc>
              <a:spcBef>
                <a:spcPts val="75"/>
              </a:spcBef>
              <a:tabLst>
                <a:tab pos="1753870" algn="l"/>
              </a:tabLst>
            </a:pPr>
            <a:r>
              <a:rPr sz="2600" dirty="0">
                <a:latin typeface="Calibri" panose="020F0502020204030204"/>
                <a:cs typeface="Calibri" panose="020F0502020204030204"/>
              </a:rPr>
              <a:t>incidence:	0.1%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86995">
              <a:lnSpc>
                <a:spcPct val="100000"/>
              </a:lnSpc>
              <a:spcBef>
                <a:spcPts val="60"/>
              </a:spcBef>
            </a:pPr>
            <a:r>
              <a:rPr sz="2600" b="1" spc="-5" dirty="0">
                <a:latin typeface="Calibri" panose="020F0502020204030204"/>
                <a:cs typeface="Calibri" panose="020F0502020204030204"/>
              </a:rPr>
              <a:t>Causes: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10" dirty="0">
                <a:latin typeface="Calibri" panose="020F0502020204030204"/>
                <a:cs typeface="Calibri" panose="020F0502020204030204"/>
              </a:rPr>
              <a:t>Chromosome</a:t>
            </a:r>
            <a:r>
              <a:rPr sz="26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abnormality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5" dirty="0">
                <a:latin typeface="Calibri" panose="020F0502020204030204"/>
                <a:cs typeface="Calibri" panose="020F0502020204030204"/>
              </a:rPr>
              <a:t>Autoimmune</a:t>
            </a:r>
            <a:r>
              <a:rPr sz="26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diseases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15" dirty="0">
                <a:latin typeface="Calibri" panose="020F0502020204030204"/>
                <a:cs typeface="Calibri" panose="020F0502020204030204"/>
              </a:rPr>
              <a:t>FSH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receptor</a:t>
            </a:r>
            <a:r>
              <a:rPr sz="26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abnormality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Calibri" panose="020F0502020204030204"/>
                <a:cs typeface="Calibri" panose="020F0502020204030204"/>
              </a:rPr>
              <a:t>Disruption</a:t>
            </a:r>
            <a:r>
              <a:rPr sz="26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estrogen</a:t>
            </a:r>
            <a:r>
              <a:rPr sz="26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synthesis</a:t>
            </a:r>
            <a:r>
              <a:rPr sz="2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and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infections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311150">
              <a:lnSpc>
                <a:spcPct val="100000"/>
              </a:lnSpc>
              <a:spcBef>
                <a:spcPts val="75"/>
              </a:spcBef>
            </a:pPr>
            <a:r>
              <a:rPr sz="2600" spc="5" dirty="0">
                <a:latin typeface="Calibri" panose="020F0502020204030204"/>
                <a:cs typeface="Calibri" panose="020F0502020204030204"/>
              </a:rPr>
              <a:t>e.g.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 (tuberculosis,</a:t>
            </a:r>
            <a:r>
              <a:rPr sz="26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mumps,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malaria,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varicella)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0845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Few</a:t>
            </a:r>
            <a:r>
              <a:rPr sz="4400" spc="-10" dirty="0"/>
              <a:t> terminologies </a:t>
            </a:r>
            <a:r>
              <a:rPr sz="4400" spc="-25" dirty="0"/>
              <a:t>(Cont’d)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595182"/>
            <a:ext cx="7038340" cy="202692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4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5" dirty="0">
                <a:latin typeface="Calibri" panose="020F0502020204030204"/>
                <a:cs typeface="Calibri" panose="020F0502020204030204"/>
              </a:rPr>
              <a:t>Perimenopause/</a:t>
            </a:r>
            <a:r>
              <a:rPr sz="280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Climacteric</a:t>
            </a:r>
            <a:r>
              <a:rPr sz="2800" b="1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: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190500">
              <a:lnSpc>
                <a:spcPct val="100000"/>
              </a:lnSpc>
              <a:spcBef>
                <a:spcPts val="1045"/>
              </a:spcBef>
              <a:tabLst>
                <a:tab pos="461899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time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around</a:t>
            </a:r>
            <a:r>
              <a:rPr sz="2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menopause:	</a:t>
            </a:r>
            <a:r>
              <a:rPr sz="2800" dirty="0">
                <a:latin typeface="Calibri" panose="020F0502020204030204"/>
                <a:cs typeface="Calibri" panose="020F0502020204030204"/>
              </a:rPr>
              <a:t>“the</a:t>
            </a:r>
            <a:r>
              <a:rPr sz="2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menopause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24130">
              <a:lnSpc>
                <a:spcPct val="100000"/>
              </a:lnSpc>
              <a:spcBef>
                <a:spcPts val="110"/>
              </a:spcBef>
              <a:tabLst>
                <a:tab pos="202565" algn="l"/>
              </a:tabLst>
            </a:pP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201930" indent="-1778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02565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Marked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by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menstrual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cycle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changes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75101" y="2286965"/>
            <a:ext cx="1559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t</a:t>
            </a:r>
            <a:r>
              <a:rPr sz="2800" spc="-65" dirty="0">
                <a:latin typeface="Calibri" panose="020F0502020204030204"/>
                <a:cs typeface="Calibri" panose="020F0502020204030204"/>
              </a:rPr>
              <a:t>r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ans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i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i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on”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3636390"/>
            <a:ext cx="10026015" cy="220789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01930" marR="833120" indent="-177165">
              <a:lnSpc>
                <a:spcPts val="2810"/>
              </a:lnSpc>
              <a:spcBef>
                <a:spcPts val="645"/>
              </a:spcBef>
              <a:buFont typeface="Arial MT"/>
              <a:buChar char="•"/>
              <a:tabLst>
                <a:tab pos="202565" algn="l"/>
                <a:tab pos="836803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Menstrual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cycle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may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occur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more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or less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frequently,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may	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skip</a:t>
            </a:r>
            <a:r>
              <a:rPr sz="28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menstrual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cycle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201930" indent="-177800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20256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Bleeding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may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lighter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201930" indent="-1778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02565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Symptoms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menopause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such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as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hot</a:t>
            </a:r>
            <a:r>
              <a:rPr sz="28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flashes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800" b="1" spc="-10" dirty="0">
                <a:latin typeface="Calibri" panose="020F0502020204030204"/>
                <a:cs typeface="Calibri" panose="020F0502020204030204"/>
              </a:rPr>
              <a:t>Climacteric</a:t>
            </a:r>
            <a:r>
              <a:rPr sz="2800" b="1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Greek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word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“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Klimax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”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i.e.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climb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menopause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6923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39360" algn="l"/>
              </a:tabLst>
            </a:pPr>
            <a:r>
              <a:rPr sz="4400" spc="-5" dirty="0"/>
              <a:t>Induced</a:t>
            </a:r>
            <a:r>
              <a:rPr sz="4400" spc="10" dirty="0"/>
              <a:t> </a:t>
            </a:r>
            <a:r>
              <a:rPr sz="4400" spc="-10" dirty="0"/>
              <a:t>or</a:t>
            </a:r>
            <a:r>
              <a:rPr sz="4400" spc="15" dirty="0"/>
              <a:t> </a:t>
            </a:r>
            <a:r>
              <a:rPr sz="4400" spc="-20" dirty="0"/>
              <a:t>iatrogenic	</a:t>
            </a:r>
            <a:r>
              <a:rPr sz="4400" spc="-5" dirty="0"/>
              <a:t>menopause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9676765" cy="41167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0" dirty="0">
                <a:latin typeface="Calibri" panose="020F0502020204030204"/>
                <a:cs typeface="Calibri" panose="020F0502020204030204"/>
              </a:rPr>
              <a:t>Medical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Chemotherapy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Pelvic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radiation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therapy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GnRH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agonist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b="1" spc="-15" dirty="0">
                <a:latin typeface="Calibri" panose="020F0502020204030204"/>
                <a:cs typeface="Calibri" panose="020F0502020204030204"/>
              </a:rPr>
              <a:t>Surgical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608330" indent="-59626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608330" algn="l"/>
                <a:tab pos="608965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Bilateral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oophorectomy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(with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without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hysterectomy)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Relatively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early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after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hysterectomy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with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conservation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ovaries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8727</Words>
  <Application>WPS Presentation</Application>
  <PresentationFormat>Custom</PresentationFormat>
  <Paragraphs>456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9" baseType="lpstr">
      <vt:lpstr>Arial</vt:lpstr>
      <vt:lpstr>SimSun</vt:lpstr>
      <vt:lpstr>Wingdings</vt:lpstr>
      <vt:lpstr>Calibri Light</vt:lpstr>
      <vt:lpstr>Calibri</vt:lpstr>
      <vt:lpstr>Arial MT</vt:lpstr>
      <vt:lpstr>Microsoft YaHei</vt:lpstr>
      <vt:lpstr>Arial Unicode MS</vt:lpstr>
      <vt:lpstr>Times New Roman</vt:lpstr>
      <vt:lpstr>Wingdings 3</vt:lpstr>
      <vt:lpstr>Century Gothic</vt:lpstr>
      <vt:lpstr>Office Theme</vt:lpstr>
      <vt:lpstr>Menopause</vt:lpstr>
      <vt:lpstr>University Motto, Vision, Values &amp; Goals </vt:lpstr>
      <vt:lpstr>Learning Objectives</vt:lpstr>
      <vt:lpstr>Definition</vt:lpstr>
      <vt:lpstr>Definition (Cont’d)</vt:lpstr>
      <vt:lpstr>Few terminologies</vt:lpstr>
      <vt:lpstr>Few terminologies (Cont’d)</vt:lpstr>
      <vt:lpstr>Induced or iatrogenic	menopause</vt:lpstr>
      <vt:lpstr>PowerPoint 演示文稿</vt:lpstr>
      <vt:lpstr>PowerPoint 演示文稿</vt:lpstr>
      <vt:lpstr>Effects of menopause (Cont’d)</vt:lpstr>
      <vt:lpstr>Thermoregulation control</vt:lpstr>
      <vt:lpstr>Effects of menopause (Cont’d)</vt:lpstr>
      <vt:lpstr>Effects of menopause (Cont’d)</vt:lpstr>
      <vt:lpstr>PowerPoint 演示文稿</vt:lpstr>
      <vt:lpstr>Effects of menopause (Cont’d)</vt:lpstr>
      <vt:lpstr>Osteoporosis</vt:lpstr>
      <vt:lpstr>PowerPoint 演示文稿</vt:lpstr>
      <vt:lpstr>Risk factors for osteoporosis</vt:lpstr>
      <vt:lpstr>Cardiovascular system</vt:lpstr>
      <vt:lpstr>Alzheimer’s disease</vt:lpstr>
      <vt:lpstr>PowerPoint 演示文稿</vt:lpstr>
      <vt:lpstr>HEALTH &amp; LONGEVITY</vt:lpstr>
      <vt:lpstr>PowerPoint 演示文稿</vt:lpstr>
      <vt:lpstr>PowerPoint 演示文稿</vt:lpstr>
      <vt:lpstr>Beneficial effects of life style changes</vt:lpstr>
      <vt:lpstr>Non-hormonal approach</vt:lpstr>
      <vt:lpstr>Non-hormonal treatment for vasomotor  symptoms</vt:lpstr>
      <vt:lpstr>Hormone replacement therapy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Menopause</dc:title>
  <dc:creator>Sadia Khan</dc:creator>
  <cp:lastModifiedBy>SHAMA BASHIR</cp:lastModifiedBy>
  <cp:revision>8</cp:revision>
  <dcterms:created xsi:type="dcterms:W3CDTF">2023-08-26T05:26:00Z</dcterms:created>
  <dcterms:modified xsi:type="dcterms:W3CDTF">2025-02-06T04:03:06Z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2022-05-26T05:00:00Z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2023-08-26T05:00:00Z</vt:filetime>
  </property>
  <property fmtid="{D5CDD505-2E9C-101B-9397-08002B2CF9AE}" pid="5" name="ICV">
    <vt:lpwstr>5DDDDEC2D5D24CC7A3CA037C552F0577_12</vt:lpwstr>
  </property>
  <property fmtid="{D5CDD505-2E9C-101B-9397-08002B2CF9AE}" pid="6" name="KSOProductBuildVer">
    <vt:lpwstr>2057-12.2.0.19805</vt:lpwstr>
  </property>
</Properties>
</file>