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404" r:id="rId3"/>
    <p:sldId id="561" r:id="rId4"/>
    <p:sldId id="565" r:id="rId5"/>
    <p:sldId id="560" r:id="rId6"/>
    <p:sldId id="572" r:id="rId7"/>
    <p:sldId id="372" r:id="rId8"/>
    <p:sldId id="325" r:id="rId9"/>
    <p:sldId id="379" r:id="rId10"/>
    <p:sldId id="378" r:id="rId11"/>
    <p:sldId id="380" r:id="rId12"/>
    <p:sldId id="305" r:id="rId13"/>
    <p:sldId id="573" r:id="rId14"/>
    <p:sldId id="575" r:id="rId15"/>
    <p:sldId id="574" r:id="rId16"/>
    <p:sldId id="377" r:id="rId17"/>
    <p:sldId id="307" r:id="rId18"/>
    <p:sldId id="308" r:id="rId19"/>
    <p:sldId id="310" r:id="rId20"/>
    <p:sldId id="370" r:id="rId21"/>
    <p:sldId id="383" r:id="rId22"/>
    <p:sldId id="402" r:id="rId23"/>
    <p:sldId id="336" r:id="rId24"/>
    <p:sldId id="339" r:id="rId25"/>
    <p:sldId id="403" r:id="rId26"/>
    <p:sldId id="323" r:id="rId27"/>
    <p:sldId id="577" r:id="rId28"/>
    <p:sldId id="579" r:id="rId29"/>
    <p:sldId id="580" r:id="rId30"/>
    <p:sldId id="578" r:id="rId31"/>
    <p:sldId id="567" r:id="rId32"/>
    <p:sldId id="287"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86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200" autoAdjust="0"/>
    <p:restoredTop sz="91935" autoAdjust="0"/>
  </p:normalViewPr>
  <p:slideViewPr>
    <p:cSldViewPr>
      <p:cViewPr varScale="1">
        <p:scale>
          <a:sx n="63" d="100"/>
          <a:sy n="63" d="100"/>
        </p:scale>
        <p:origin x="13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 loCatId="cycle" qsTypeId="urn:microsoft.com/office/officeart/2005/8/quickstyle/3d5" qsCatId="3D" csTypeId="urn:microsoft.com/office/officeart/2005/8/colors/accent1_2" csCatId="accent1"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a:latin typeface="Arial Black" pitchFamily="34" charset="0"/>
            </a:rPr>
            <a:t>Truth</a:t>
          </a:r>
          <a:r>
            <a:rPr lang="en-US"/>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1641" custLinFactNeighborY="-8205">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14632" custLinFactNeighborY="-8552">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6F8C104-B3EF-4F78-BC95-1F9F23C236A8}" type="presOf" srcId="{399ACE2F-90C5-48B1-9E65-700A32562848}" destId="{23DC08E4-3725-4448-BFFF-1CCEA2F2987E}" srcOrd="1" destOrd="0" presId="urn:microsoft.com/office/officeart/2005/8/layout/gear1"/>
    <dgm:cxn modelId="{668C1721-4342-496F-A00B-948AF1F6E32A}" type="presOf" srcId="{663C1E13-76F9-4B70-A2F2-CA23180743CE}" destId="{4822A78E-EAEC-401F-941A-3A84E13E2357}" srcOrd="2" destOrd="0" presId="urn:microsoft.com/office/officeart/2005/8/layout/gear1"/>
    <dgm:cxn modelId="{32FAE72D-29B2-4404-A917-2C4136EE3C4F}" srcId="{F9CEBA05-2F10-437E-89B2-54F4D9FAF478}" destId="{663C1E13-76F9-4B70-A2F2-CA23180743CE}" srcOrd="1" destOrd="0" parTransId="{637C3D51-3F4B-4277-8185-724806355FF8}" sibTransId="{188C389E-9423-41DE-9C5E-D4A7E95C7E62}"/>
    <dgm:cxn modelId="{F053BD5B-1941-4B93-B892-5CD937D849CA}" type="presOf" srcId="{DA82EADB-2721-42A0-95EA-F9B5521A38A6}" destId="{A09CEA93-9338-4361-A5E6-CF85B6019F5A}" srcOrd="0" destOrd="0" presId="urn:microsoft.com/office/officeart/2005/8/layout/gear1"/>
    <dgm:cxn modelId="{C1B9085C-9448-4F63-A912-D0EA4F072976}" type="presOf" srcId="{663C1E13-76F9-4B70-A2F2-CA23180743CE}" destId="{93300324-D62F-4E58-B882-734182BDB462}" srcOrd="0" destOrd="0" presId="urn:microsoft.com/office/officeart/2005/8/layout/gear1"/>
    <dgm:cxn modelId="{6746F861-B71F-47C4-A7FC-110FB333155A}" type="presOf" srcId="{DACAB5BA-B8B4-4D66-8B11-1D02259E020B}" destId="{B6B6B41B-120B-4968-AB6A-FC6E7C8EF3C0}" srcOrd="1" destOrd="0" presId="urn:microsoft.com/office/officeart/2005/8/layout/gear1"/>
    <dgm:cxn modelId="{14594466-4D0E-4590-A274-46136C88B9B1}" type="presOf" srcId="{399ACE2F-90C5-48B1-9E65-700A32562848}" destId="{9815588C-16D0-4475-B64C-847FC87C8C32}" srcOrd="3" destOrd="0" presId="urn:microsoft.com/office/officeart/2005/8/layout/gear1"/>
    <dgm:cxn modelId="{7871B870-CBE2-45BC-B2D9-2D91AE7708A0}" type="presOf" srcId="{F9CEBA05-2F10-437E-89B2-54F4D9FAF478}" destId="{5ED88519-AC6C-4AA3-B76D-812B93A167E4}" srcOrd="0" destOrd="0" presId="urn:microsoft.com/office/officeart/2005/8/layout/gear1"/>
    <dgm:cxn modelId="{705B8D8B-E1A9-4EE8-A99C-101B11BC59F1}" type="presOf" srcId="{399ACE2F-90C5-48B1-9E65-700A32562848}" destId="{7D3EFDB4-E5D1-439A-86D8-1FCF80D959BA}" srcOrd="2" destOrd="0" presId="urn:microsoft.com/office/officeart/2005/8/layout/gear1"/>
    <dgm:cxn modelId="{FAC9729C-08C1-4501-A4FF-914CB8B3DF4B}" type="presOf" srcId="{DACAB5BA-B8B4-4D66-8B11-1D02259E020B}" destId="{87622A90-D0D8-4EA3-BC0D-D537801AF2B1}" srcOrd="0" destOrd="0" presId="urn:microsoft.com/office/officeart/2005/8/layout/gear1"/>
    <dgm:cxn modelId="{9333F39F-F15C-4D5B-B3B9-7E2C7F12DA81}" type="presOf" srcId="{399ACE2F-90C5-48B1-9E65-700A32562848}" destId="{59EDF28D-6C67-49D0-B5A1-DE5C3CBA2292}" srcOrd="0" destOrd="0" presId="urn:microsoft.com/office/officeart/2005/8/layout/gear1"/>
    <dgm:cxn modelId="{41AA8AA2-ED6C-4D0E-AC27-E55555198CD6}" type="presOf" srcId="{188C389E-9423-41DE-9C5E-D4A7E95C7E62}" destId="{6DF3A3A0-5919-4E69-80DD-61760D6340A0}" srcOrd="0" destOrd="0" presId="urn:microsoft.com/office/officeart/2005/8/layout/gear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2DC427C5-8E36-4651-B870-87F22DD7F683}" type="presOf" srcId="{663C1E13-76F9-4B70-A2F2-CA23180743CE}" destId="{B9330EE9-43E4-4FD4-8144-E92B1DD0FCDF}" srcOrd="1" destOrd="0" presId="urn:microsoft.com/office/officeart/2005/8/layout/gear1"/>
    <dgm:cxn modelId="{AA7CE4E1-915E-4501-91F0-3F02E081267D}" type="presOf" srcId="{DACAB5BA-B8B4-4D66-8B11-1D02259E020B}" destId="{8BC64EA7-2794-42B6-96C9-F39A52CB985A}" srcOrd="2" destOrd="0" presId="urn:microsoft.com/office/officeart/2005/8/layout/gear1"/>
    <dgm:cxn modelId="{C4669EEB-B25F-48C8-985E-DC256AA3B435}" type="presOf" srcId="{23718C41-0A1F-40BF-86BE-8A5476EC271E}" destId="{398423B3-DD54-4226-99D7-017EFC1488DF}" srcOrd="0" destOrd="0" presId="urn:microsoft.com/office/officeart/2005/8/layout/gear1"/>
    <dgm:cxn modelId="{DDDFCE21-2E40-462A-8589-719DBB85D00E}" type="presParOf" srcId="{5ED88519-AC6C-4AA3-B76D-812B93A167E4}" destId="{87622A90-D0D8-4EA3-BC0D-D537801AF2B1}" srcOrd="0" destOrd="0" presId="urn:microsoft.com/office/officeart/2005/8/layout/gear1"/>
    <dgm:cxn modelId="{9A40A722-1EE7-4F5D-B0A2-60F564F5D725}" type="presParOf" srcId="{5ED88519-AC6C-4AA3-B76D-812B93A167E4}" destId="{B6B6B41B-120B-4968-AB6A-FC6E7C8EF3C0}" srcOrd="1" destOrd="0" presId="urn:microsoft.com/office/officeart/2005/8/layout/gear1"/>
    <dgm:cxn modelId="{4BFE6983-EB2F-488D-9E22-8E8AD0108D53}" type="presParOf" srcId="{5ED88519-AC6C-4AA3-B76D-812B93A167E4}" destId="{8BC64EA7-2794-42B6-96C9-F39A52CB985A}" srcOrd="2" destOrd="0" presId="urn:microsoft.com/office/officeart/2005/8/layout/gear1"/>
    <dgm:cxn modelId="{AAF8A552-830D-45D7-A168-5E979B8B4F56}" type="presParOf" srcId="{5ED88519-AC6C-4AA3-B76D-812B93A167E4}" destId="{93300324-D62F-4E58-B882-734182BDB462}" srcOrd="3" destOrd="0" presId="urn:microsoft.com/office/officeart/2005/8/layout/gear1"/>
    <dgm:cxn modelId="{F5E317E4-2558-4678-9427-2D2F7EBDCCDD}" type="presParOf" srcId="{5ED88519-AC6C-4AA3-B76D-812B93A167E4}" destId="{B9330EE9-43E4-4FD4-8144-E92B1DD0FCDF}" srcOrd="4" destOrd="0" presId="urn:microsoft.com/office/officeart/2005/8/layout/gear1"/>
    <dgm:cxn modelId="{592434CE-ACE1-4050-BFDC-257D6DD7BC96}" type="presParOf" srcId="{5ED88519-AC6C-4AA3-B76D-812B93A167E4}" destId="{4822A78E-EAEC-401F-941A-3A84E13E2357}" srcOrd="5" destOrd="0" presId="urn:microsoft.com/office/officeart/2005/8/layout/gear1"/>
    <dgm:cxn modelId="{EB71BF43-B7A8-47B1-A1FC-5D0652E18E27}" type="presParOf" srcId="{5ED88519-AC6C-4AA3-B76D-812B93A167E4}" destId="{59EDF28D-6C67-49D0-B5A1-DE5C3CBA2292}" srcOrd="6" destOrd="0" presId="urn:microsoft.com/office/officeart/2005/8/layout/gear1"/>
    <dgm:cxn modelId="{57BCA9F7-A44A-4C5F-9400-25C0E7D0336D}" type="presParOf" srcId="{5ED88519-AC6C-4AA3-B76D-812B93A167E4}" destId="{23DC08E4-3725-4448-BFFF-1CCEA2F2987E}" srcOrd="7" destOrd="0" presId="urn:microsoft.com/office/officeart/2005/8/layout/gear1"/>
    <dgm:cxn modelId="{89415072-5F67-4278-B76B-98DD6E561944}" type="presParOf" srcId="{5ED88519-AC6C-4AA3-B76D-812B93A167E4}" destId="{7D3EFDB4-E5D1-439A-86D8-1FCF80D959BA}" srcOrd="8" destOrd="0" presId="urn:microsoft.com/office/officeart/2005/8/layout/gear1"/>
    <dgm:cxn modelId="{0F0D6CCA-DF6A-44A8-B4A4-78CA7DDC55C4}" type="presParOf" srcId="{5ED88519-AC6C-4AA3-B76D-812B93A167E4}" destId="{9815588C-16D0-4475-B64C-847FC87C8C32}" srcOrd="9" destOrd="0" presId="urn:microsoft.com/office/officeart/2005/8/layout/gear1"/>
    <dgm:cxn modelId="{B80722D1-6AEA-4A62-BE71-51BF7A8B85FE}" type="presParOf" srcId="{5ED88519-AC6C-4AA3-B76D-812B93A167E4}" destId="{398423B3-DD54-4226-99D7-017EFC1488DF}" srcOrd="10" destOrd="0" presId="urn:microsoft.com/office/officeart/2005/8/layout/gear1"/>
    <dgm:cxn modelId="{8EBE99C2-B164-4C49-BA0A-3352D439FF93}" type="presParOf" srcId="{5ED88519-AC6C-4AA3-B76D-812B93A167E4}" destId="{6DF3A3A0-5919-4E69-80DD-61760D6340A0}" srcOrd="11" destOrd="0" presId="urn:microsoft.com/office/officeart/2005/8/layout/gear1"/>
    <dgm:cxn modelId="{341AB0AE-7BC0-46D5-9297-1AF46C6C2A7D}" type="presParOf" srcId="{5ED88519-AC6C-4AA3-B76D-812B93A167E4}" destId="{A09CEA93-9338-4361-A5E6-CF85B6019F5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171134-835C-4CEA-8F6C-C1051570D80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0ECB8EF5-3218-49C9-9D28-6CA3DE60AFCE}">
      <dgm:prSet phldrT="[Text]" custT="1"/>
      <dgm:spPr/>
      <dgm:t>
        <a:bodyPr/>
        <a:lstStyle/>
        <a:p>
          <a:r>
            <a:rPr lang="en-US" sz="2800" dirty="0"/>
            <a:t>AV AIDS</a:t>
          </a:r>
        </a:p>
      </dgm:t>
    </dgm:pt>
    <dgm:pt modelId="{F917B29F-ED6E-4898-9607-7F7DE35A578B}" type="parTrans" cxnId="{7EB496B4-27C9-4583-B591-107DF4A6E11F}">
      <dgm:prSet/>
      <dgm:spPr/>
      <dgm:t>
        <a:bodyPr/>
        <a:lstStyle/>
        <a:p>
          <a:endParaRPr lang="en-US" sz="1800"/>
        </a:p>
      </dgm:t>
    </dgm:pt>
    <dgm:pt modelId="{A920D9F8-A244-4D48-B4DF-39AF12C25C1D}" type="sibTrans" cxnId="{7EB496B4-27C9-4583-B591-107DF4A6E11F}">
      <dgm:prSet/>
      <dgm:spPr/>
      <dgm:t>
        <a:bodyPr/>
        <a:lstStyle/>
        <a:p>
          <a:endParaRPr lang="en-US" sz="1800"/>
        </a:p>
      </dgm:t>
    </dgm:pt>
    <dgm:pt modelId="{4B30642E-1B17-4093-8608-3132DF020B6B}">
      <dgm:prSet phldrT="[Text]" custT="1"/>
      <dgm:spPr/>
      <dgm:t>
        <a:bodyPr/>
        <a:lstStyle/>
        <a:p>
          <a:r>
            <a:rPr lang="en-US" sz="1800" b="1" u="sng" dirty="0"/>
            <a:t>Auditory aids</a:t>
          </a:r>
        </a:p>
        <a:p>
          <a:r>
            <a:rPr lang="fr-FR" sz="1800" b="1" dirty="0"/>
            <a:t> radio, tape recorder, microphones, </a:t>
          </a:r>
          <a:r>
            <a:rPr lang="fr-FR" sz="1800" b="1" dirty="0" err="1"/>
            <a:t>amplifiers</a:t>
          </a:r>
          <a:r>
            <a:rPr lang="fr-FR" sz="1800" b="1" dirty="0"/>
            <a:t>, </a:t>
          </a:r>
          <a:r>
            <a:rPr lang="fr-FR" sz="1800" b="1" dirty="0" err="1"/>
            <a:t>ear</a:t>
          </a:r>
          <a:r>
            <a:rPr lang="fr-FR" sz="1800" b="1" dirty="0"/>
            <a:t> phones</a:t>
          </a:r>
          <a:endParaRPr lang="en-US" sz="1800" b="1" dirty="0"/>
        </a:p>
      </dgm:t>
    </dgm:pt>
    <dgm:pt modelId="{DCC81535-EC84-4DD0-8CA6-1813FE7F1B8F}" type="parTrans" cxnId="{13C3234D-C896-4F83-A991-CE7D24314223}">
      <dgm:prSet custT="1"/>
      <dgm:spPr/>
      <dgm:t>
        <a:bodyPr/>
        <a:lstStyle/>
        <a:p>
          <a:endParaRPr lang="en-US" sz="1800"/>
        </a:p>
      </dgm:t>
    </dgm:pt>
    <dgm:pt modelId="{8C17F619-E467-4116-ADAD-E4EB9B9D9F6B}" type="sibTrans" cxnId="{13C3234D-C896-4F83-A991-CE7D24314223}">
      <dgm:prSet/>
      <dgm:spPr/>
      <dgm:t>
        <a:bodyPr/>
        <a:lstStyle/>
        <a:p>
          <a:endParaRPr lang="en-US" sz="1800"/>
        </a:p>
      </dgm:t>
    </dgm:pt>
    <dgm:pt modelId="{BEDBCED6-EA8B-4455-9DAD-EFCBF53EC874}">
      <dgm:prSet phldrT="[Text]" custT="1"/>
      <dgm:spPr/>
      <dgm:t>
        <a:bodyPr/>
        <a:lstStyle/>
        <a:p>
          <a:r>
            <a:rPr lang="en-US" sz="1800" b="1" u="sng" dirty="0"/>
            <a:t>Visual aids</a:t>
          </a:r>
        </a:p>
        <a:p>
          <a:r>
            <a:rPr lang="en-US" sz="1800" b="1" dirty="0"/>
            <a:t>Not requiring projection</a:t>
          </a:r>
        </a:p>
        <a:p>
          <a:r>
            <a:rPr lang="en-US" sz="1800" b="1" dirty="0"/>
            <a:t>Requiring projection</a:t>
          </a:r>
        </a:p>
      </dgm:t>
    </dgm:pt>
    <dgm:pt modelId="{30623AA9-59A5-4F3D-BE22-4AEE4D5C4621}" type="parTrans" cxnId="{534E1A8E-4DBD-4DA0-BC31-D80F327DCE40}">
      <dgm:prSet custT="1"/>
      <dgm:spPr/>
      <dgm:t>
        <a:bodyPr/>
        <a:lstStyle/>
        <a:p>
          <a:endParaRPr lang="en-US" sz="1800"/>
        </a:p>
      </dgm:t>
    </dgm:pt>
    <dgm:pt modelId="{24BD0DFA-E406-4C51-AAFE-964D603E111E}" type="sibTrans" cxnId="{534E1A8E-4DBD-4DA0-BC31-D80F327DCE40}">
      <dgm:prSet/>
      <dgm:spPr/>
      <dgm:t>
        <a:bodyPr/>
        <a:lstStyle/>
        <a:p>
          <a:endParaRPr lang="en-US" sz="1800"/>
        </a:p>
      </dgm:t>
    </dgm:pt>
    <dgm:pt modelId="{390D3566-B0CA-4E05-AFF7-31AF0BA6BFC2}">
      <dgm:prSet phldrT="[Text]" custT="1"/>
      <dgm:spPr/>
      <dgm:t>
        <a:bodyPr/>
        <a:lstStyle/>
        <a:p>
          <a:r>
            <a:rPr lang="en-US" sz="1800" b="1" dirty="0"/>
            <a:t>Combined AV aids</a:t>
          </a:r>
        </a:p>
      </dgm:t>
    </dgm:pt>
    <dgm:pt modelId="{44D355BE-B366-46CB-959F-C78BAEA8CD26}" type="parTrans" cxnId="{497F10DD-9336-4BD9-9B6B-C7D7F6C20182}">
      <dgm:prSet custT="1"/>
      <dgm:spPr/>
      <dgm:t>
        <a:bodyPr/>
        <a:lstStyle/>
        <a:p>
          <a:endParaRPr lang="en-US" sz="1800"/>
        </a:p>
      </dgm:t>
    </dgm:pt>
    <dgm:pt modelId="{92B9BE07-E39D-4D22-A7B6-9B63A956A229}" type="sibTrans" cxnId="{497F10DD-9336-4BD9-9B6B-C7D7F6C20182}">
      <dgm:prSet/>
      <dgm:spPr/>
      <dgm:t>
        <a:bodyPr/>
        <a:lstStyle/>
        <a:p>
          <a:endParaRPr lang="en-US" sz="1800"/>
        </a:p>
      </dgm:t>
    </dgm:pt>
    <dgm:pt modelId="{040F998A-128E-4264-8C30-9EE8E1413622}" type="pres">
      <dgm:prSet presAssocID="{09171134-835C-4CEA-8F6C-C1051570D80D}" presName="Name0" presStyleCnt="0">
        <dgm:presLayoutVars>
          <dgm:chPref val="1"/>
          <dgm:dir/>
          <dgm:animOne val="branch"/>
          <dgm:animLvl val="lvl"/>
          <dgm:resizeHandles val="exact"/>
        </dgm:presLayoutVars>
      </dgm:prSet>
      <dgm:spPr/>
    </dgm:pt>
    <dgm:pt modelId="{BC2B35D7-EF43-4FD6-AA69-62B37D5207C0}" type="pres">
      <dgm:prSet presAssocID="{0ECB8EF5-3218-49C9-9D28-6CA3DE60AFCE}" presName="root1" presStyleCnt="0"/>
      <dgm:spPr/>
    </dgm:pt>
    <dgm:pt modelId="{356B1D43-05E8-47FD-B94E-0625DB4A76B3}" type="pres">
      <dgm:prSet presAssocID="{0ECB8EF5-3218-49C9-9D28-6CA3DE60AFCE}" presName="LevelOneTextNode" presStyleLbl="node0" presStyleIdx="0" presStyleCnt="1">
        <dgm:presLayoutVars>
          <dgm:chPref val="3"/>
        </dgm:presLayoutVars>
      </dgm:prSet>
      <dgm:spPr/>
    </dgm:pt>
    <dgm:pt modelId="{A48AA496-4DDF-4232-ADD8-C413BF4BE263}" type="pres">
      <dgm:prSet presAssocID="{0ECB8EF5-3218-49C9-9D28-6CA3DE60AFCE}" presName="level2hierChild" presStyleCnt="0"/>
      <dgm:spPr/>
    </dgm:pt>
    <dgm:pt modelId="{810077E3-B6A2-4BEE-881F-5645E19CE249}" type="pres">
      <dgm:prSet presAssocID="{DCC81535-EC84-4DD0-8CA6-1813FE7F1B8F}" presName="conn2-1" presStyleLbl="parChTrans1D2" presStyleIdx="0" presStyleCnt="3"/>
      <dgm:spPr/>
    </dgm:pt>
    <dgm:pt modelId="{7BE51662-4EE0-4CE1-9057-8C24F05A7946}" type="pres">
      <dgm:prSet presAssocID="{DCC81535-EC84-4DD0-8CA6-1813FE7F1B8F}" presName="connTx" presStyleLbl="parChTrans1D2" presStyleIdx="0" presStyleCnt="3"/>
      <dgm:spPr/>
    </dgm:pt>
    <dgm:pt modelId="{AE7C95DC-C247-41BF-AB12-F8390F5F3A90}" type="pres">
      <dgm:prSet presAssocID="{4B30642E-1B17-4093-8608-3132DF020B6B}" presName="root2" presStyleCnt="0"/>
      <dgm:spPr/>
    </dgm:pt>
    <dgm:pt modelId="{C882A2D1-CC31-4F3B-BD47-5CCE1018815A}" type="pres">
      <dgm:prSet presAssocID="{4B30642E-1B17-4093-8608-3132DF020B6B}" presName="LevelTwoTextNode" presStyleLbl="node2" presStyleIdx="0" presStyleCnt="3" custScaleX="128165" custScaleY="148822">
        <dgm:presLayoutVars>
          <dgm:chPref val="3"/>
        </dgm:presLayoutVars>
      </dgm:prSet>
      <dgm:spPr/>
    </dgm:pt>
    <dgm:pt modelId="{A4494864-CABC-4DB9-B14E-CB1906AE2AB4}" type="pres">
      <dgm:prSet presAssocID="{4B30642E-1B17-4093-8608-3132DF020B6B}" presName="level3hierChild" presStyleCnt="0"/>
      <dgm:spPr/>
    </dgm:pt>
    <dgm:pt modelId="{C98C4AFE-4785-4149-BBE1-82802DAA8EEE}" type="pres">
      <dgm:prSet presAssocID="{30623AA9-59A5-4F3D-BE22-4AEE4D5C4621}" presName="conn2-1" presStyleLbl="parChTrans1D2" presStyleIdx="1" presStyleCnt="3"/>
      <dgm:spPr/>
    </dgm:pt>
    <dgm:pt modelId="{1F6B05CB-1B19-4B0C-8623-23718D3A3B8D}" type="pres">
      <dgm:prSet presAssocID="{30623AA9-59A5-4F3D-BE22-4AEE4D5C4621}" presName="connTx" presStyleLbl="parChTrans1D2" presStyleIdx="1" presStyleCnt="3"/>
      <dgm:spPr/>
    </dgm:pt>
    <dgm:pt modelId="{C9555756-2C2C-4BD9-A418-576E11074097}" type="pres">
      <dgm:prSet presAssocID="{BEDBCED6-EA8B-4455-9DAD-EFCBF53EC874}" presName="root2" presStyleCnt="0"/>
      <dgm:spPr/>
    </dgm:pt>
    <dgm:pt modelId="{9E9F1F58-AFCD-4784-A822-29E02B8C6032}" type="pres">
      <dgm:prSet presAssocID="{BEDBCED6-EA8B-4455-9DAD-EFCBF53EC874}" presName="LevelTwoTextNode" presStyleLbl="node2" presStyleIdx="1" presStyleCnt="3" custScaleX="128165" custScaleY="134112">
        <dgm:presLayoutVars>
          <dgm:chPref val="3"/>
        </dgm:presLayoutVars>
      </dgm:prSet>
      <dgm:spPr/>
    </dgm:pt>
    <dgm:pt modelId="{42806CFB-7D60-4710-8D3D-24D54AE3494B}" type="pres">
      <dgm:prSet presAssocID="{BEDBCED6-EA8B-4455-9DAD-EFCBF53EC874}" presName="level3hierChild" presStyleCnt="0"/>
      <dgm:spPr/>
    </dgm:pt>
    <dgm:pt modelId="{640A662D-049D-4F40-AFA5-8FDD6D2A92AF}" type="pres">
      <dgm:prSet presAssocID="{44D355BE-B366-46CB-959F-C78BAEA8CD26}" presName="conn2-1" presStyleLbl="parChTrans1D2" presStyleIdx="2" presStyleCnt="3"/>
      <dgm:spPr/>
    </dgm:pt>
    <dgm:pt modelId="{F366CC17-4A0D-4FA3-9CA4-3B7E77A94845}" type="pres">
      <dgm:prSet presAssocID="{44D355BE-B366-46CB-959F-C78BAEA8CD26}" presName="connTx" presStyleLbl="parChTrans1D2" presStyleIdx="2" presStyleCnt="3"/>
      <dgm:spPr/>
    </dgm:pt>
    <dgm:pt modelId="{09448F3D-6007-4588-AE2A-7CEEFA485FFF}" type="pres">
      <dgm:prSet presAssocID="{390D3566-B0CA-4E05-AFF7-31AF0BA6BFC2}" presName="root2" presStyleCnt="0"/>
      <dgm:spPr/>
    </dgm:pt>
    <dgm:pt modelId="{8DE41968-1A83-492B-967C-0C28F3DE2DD1}" type="pres">
      <dgm:prSet presAssocID="{390D3566-B0CA-4E05-AFF7-31AF0BA6BFC2}" presName="LevelTwoTextNode" presStyleLbl="node2" presStyleIdx="2" presStyleCnt="3" custScaleX="128165">
        <dgm:presLayoutVars>
          <dgm:chPref val="3"/>
        </dgm:presLayoutVars>
      </dgm:prSet>
      <dgm:spPr/>
    </dgm:pt>
    <dgm:pt modelId="{3EAD8B93-8690-4796-BE90-3962289E1798}" type="pres">
      <dgm:prSet presAssocID="{390D3566-B0CA-4E05-AFF7-31AF0BA6BFC2}" presName="level3hierChild" presStyleCnt="0"/>
      <dgm:spPr/>
    </dgm:pt>
  </dgm:ptLst>
  <dgm:cxnLst>
    <dgm:cxn modelId="{13043B16-2E86-4101-A27C-379D21E55F81}" type="presOf" srcId="{390D3566-B0CA-4E05-AFF7-31AF0BA6BFC2}" destId="{8DE41968-1A83-492B-967C-0C28F3DE2DD1}" srcOrd="0" destOrd="0" presId="urn:microsoft.com/office/officeart/2008/layout/HorizontalMultiLevelHierarchy"/>
    <dgm:cxn modelId="{C8F5625D-DDCB-4EBC-BDB1-65556AC983BD}" type="presOf" srcId="{0ECB8EF5-3218-49C9-9D28-6CA3DE60AFCE}" destId="{356B1D43-05E8-47FD-B94E-0625DB4A76B3}" srcOrd="0" destOrd="0" presId="urn:microsoft.com/office/officeart/2008/layout/HorizontalMultiLevelHierarchy"/>
    <dgm:cxn modelId="{9DC4594B-4B4B-4405-9B3A-57972267F131}" type="presOf" srcId="{30623AA9-59A5-4F3D-BE22-4AEE4D5C4621}" destId="{1F6B05CB-1B19-4B0C-8623-23718D3A3B8D}" srcOrd="1" destOrd="0" presId="urn:microsoft.com/office/officeart/2008/layout/HorizontalMultiLevelHierarchy"/>
    <dgm:cxn modelId="{13C3234D-C896-4F83-A991-CE7D24314223}" srcId="{0ECB8EF5-3218-49C9-9D28-6CA3DE60AFCE}" destId="{4B30642E-1B17-4093-8608-3132DF020B6B}" srcOrd="0" destOrd="0" parTransId="{DCC81535-EC84-4DD0-8CA6-1813FE7F1B8F}" sibTransId="{8C17F619-E467-4116-ADAD-E4EB9B9D9F6B}"/>
    <dgm:cxn modelId="{6204F94D-5EE6-4AFE-B424-3B9887E71FC0}" type="presOf" srcId="{30623AA9-59A5-4F3D-BE22-4AEE4D5C4621}" destId="{C98C4AFE-4785-4149-BBE1-82802DAA8EEE}" srcOrd="0" destOrd="0" presId="urn:microsoft.com/office/officeart/2008/layout/HorizontalMultiLevelHierarchy"/>
    <dgm:cxn modelId="{C80CD985-6CB1-40D3-B40B-A0A4D21FADF0}" type="presOf" srcId="{44D355BE-B366-46CB-959F-C78BAEA8CD26}" destId="{640A662D-049D-4F40-AFA5-8FDD6D2A92AF}" srcOrd="0" destOrd="0" presId="urn:microsoft.com/office/officeart/2008/layout/HorizontalMultiLevelHierarchy"/>
    <dgm:cxn modelId="{534E1A8E-4DBD-4DA0-BC31-D80F327DCE40}" srcId="{0ECB8EF5-3218-49C9-9D28-6CA3DE60AFCE}" destId="{BEDBCED6-EA8B-4455-9DAD-EFCBF53EC874}" srcOrd="1" destOrd="0" parTransId="{30623AA9-59A5-4F3D-BE22-4AEE4D5C4621}" sibTransId="{24BD0DFA-E406-4C51-AAFE-964D603E111E}"/>
    <dgm:cxn modelId="{A77F62AC-D889-4E16-BE09-741F6E623130}" type="presOf" srcId="{DCC81535-EC84-4DD0-8CA6-1813FE7F1B8F}" destId="{810077E3-B6A2-4BEE-881F-5645E19CE249}" srcOrd="0" destOrd="0" presId="urn:microsoft.com/office/officeart/2008/layout/HorizontalMultiLevelHierarchy"/>
    <dgm:cxn modelId="{7EB496B4-27C9-4583-B591-107DF4A6E11F}" srcId="{09171134-835C-4CEA-8F6C-C1051570D80D}" destId="{0ECB8EF5-3218-49C9-9D28-6CA3DE60AFCE}" srcOrd="0" destOrd="0" parTransId="{F917B29F-ED6E-4898-9607-7F7DE35A578B}" sibTransId="{A920D9F8-A244-4D48-B4DF-39AF12C25C1D}"/>
    <dgm:cxn modelId="{AB4627B7-BE2F-47CA-BD16-A82707482356}" type="presOf" srcId="{44D355BE-B366-46CB-959F-C78BAEA8CD26}" destId="{F366CC17-4A0D-4FA3-9CA4-3B7E77A94845}" srcOrd="1" destOrd="0" presId="urn:microsoft.com/office/officeart/2008/layout/HorizontalMultiLevelHierarchy"/>
    <dgm:cxn modelId="{BFFA8FCC-63EE-4D87-BA11-B0DBA4B6B9A8}" type="presOf" srcId="{4B30642E-1B17-4093-8608-3132DF020B6B}" destId="{C882A2D1-CC31-4F3B-BD47-5CCE1018815A}" srcOrd="0" destOrd="0" presId="urn:microsoft.com/office/officeart/2008/layout/HorizontalMultiLevelHierarchy"/>
    <dgm:cxn modelId="{497F10DD-9336-4BD9-9B6B-C7D7F6C20182}" srcId="{0ECB8EF5-3218-49C9-9D28-6CA3DE60AFCE}" destId="{390D3566-B0CA-4E05-AFF7-31AF0BA6BFC2}" srcOrd="2" destOrd="0" parTransId="{44D355BE-B366-46CB-959F-C78BAEA8CD26}" sibTransId="{92B9BE07-E39D-4D22-A7B6-9B63A956A229}"/>
    <dgm:cxn modelId="{3D5A76E5-6891-4FC4-94F4-E226E221BF3B}" type="presOf" srcId="{09171134-835C-4CEA-8F6C-C1051570D80D}" destId="{040F998A-128E-4264-8C30-9EE8E1413622}" srcOrd="0" destOrd="0" presId="urn:microsoft.com/office/officeart/2008/layout/HorizontalMultiLevelHierarchy"/>
    <dgm:cxn modelId="{FD6BE6E5-4C37-4D13-83CD-F464CDF64B2D}" type="presOf" srcId="{BEDBCED6-EA8B-4455-9DAD-EFCBF53EC874}" destId="{9E9F1F58-AFCD-4784-A822-29E02B8C6032}" srcOrd="0" destOrd="0" presId="urn:microsoft.com/office/officeart/2008/layout/HorizontalMultiLevelHierarchy"/>
    <dgm:cxn modelId="{159059F4-85FE-452C-B0D1-057765D31EDE}" type="presOf" srcId="{DCC81535-EC84-4DD0-8CA6-1813FE7F1B8F}" destId="{7BE51662-4EE0-4CE1-9057-8C24F05A7946}" srcOrd="1" destOrd="0" presId="urn:microsoft.com/office/officeart/2008/layout/HorizontalMultiLevelHierarchy"/>
    <dgm:cxn modelId="{3CB19982-2D80-46A3-826F-C1A96B7B84A5}" type="presParOf" srcId="{040F998A-128E-4264-8C30-9EE8E1413622}" destId="{BC2B35D7-EF43-4FD6-AA69-62B37D5207C0}" srcOrd="0" destOrd="0" presId="urn:microsoft.com/office/officeart/2008/layout/HorizontalMultiLevelHierarchy"/>
    <dgm:cxn modelId="{8B0740E7-A499-468A-8056-611F2EBE136B}" type="presParOf" srcId="{BC2B35D7-EF43-4FD6-AA69-62B37D5207C0}" destId="{356B1D43-05E8-47FD-B94E-0625DB4A76B3}" srcOrd="0" destOrd="0" presId="urn:microsoft.com/office/officeart/2008/layout/HorizontalMultiLevelHierarchy"/>
    <dgm:cxn modelId="{4ECBDD4F-0FAB-4C4F-85EC-041697B3CA93}" type="presParOf" srcId="{BC2B35D7-EF43-4FD6-AA69-62B37D5207C0}" destId="{A48AA496-4DDF-4232-ADD8-C413BF4BE263}" srcOrd="1" destOrd="0" presId="urn:microsoft.com/office/officeart/2008/layout/HorizontalMultiLevelHierarchy"/>
    <dgm:cxn modelId="{94235F2F-6FF0-47AC-B2F8-EA0026CCC706}" type="presParOf" srcId="{A48AA496-4DDF-4232-ADD8-C413BF4BE263}" destId="{810077E3-B6A2-4BEE-881F-5645E19CE249}" srcOrd="0" destOrd="0" presId="urn:microsoft.com/office/officeart/2008/layout/HorizontalMultiLevelHierarchy"/>
    <dgm:cxn modelId="{2A371BF9-201E-47A6-A1E2-B1D5B67751EA}" type="presParOf" srcId="{810077E3-B6A2-4BEE-881F-5645E19CE249}" destId="{7BE51662-4EE0-4CE1-9057-8C24F05A7946}" srcOrd="0" destOrd="0" presId="urn:microsoft.com/office/officeart/2008/layout/HorizontalMultiLevelHierarchy"/>
    <dgm:cxn modelId="{B6BAE896-5820-439B-BCB0-B3F5EFEF04BC}" type="presParOf" srcId="{A48AA496-4DDF-4232-ADD8-C413BF4BE263}" destId="{AE7C95DC-C247-41BF-AB12-F8390F5F3A90}" srcOrd="1" destOrd="0" presId="urn:microsoft.com/office/officeart/2008/layout/HorizontalMultiLevelHierarchy"/>
    <dgm:cxn modelId="{24767CA7-9AFD-48BF-8597-F11625A297D8}" type="presParOf" srcId="{AE7C95DC-C247-41BF-AB12-F8390F5F3A90}" destId="{C882A2D1-CC31-4F3B-BD47-5CCE1018815A}" srcOrd="0" destOrd="0" presId="urn:microsoft.com/office/officeart/2008/layout/HorizontalMultiLevelHierarchy"/>
    <dgm:cxn modelId="{E9211F47-F34F-4E63-A732-E5CAB0B082E2}" type="presParOf" srcId="{AE7C95DC-C247-41BF-AB12-F8390F5F3A90}" destId="{A4494864-CABC-4DB9-B14E-CB1906AE2AB4}" srcOrd="1" destOrd="0" presId="urn:microsoft.com/office/officeart/2008/layout/HorizontalMultiLevelHierarchy"/>
    <dgm:cxn modelId="{C204F8FA-B84E-4B8C-A34A-C2946AE2B102}" type="presParOf" srcId="{A48AA496-4DDF-4232-ADD8-C413BF4BE263}" destId="{C98C4AFE-4785-4149-BBE1-82802DAA8EEE}" srcOrd="2" destOrd="0" presId="urn:microsoft.com/office/officeart/2008/layout/HorizontalMultiLevelHierarchy"/>
    <dgm:cxn modelId="{AF4BA381-A46A-4B53-8368-C9FC9B91BA70}" type="presParOf" srcId="{C98C4AFE-4785-4149-BBE1-82802DAA8EEE}" destId="{1F6B05CB-1B19-4B0C-8623-23718D3A3B8D}" srcOrd="0" destOrd="0" presId="urn:microsoft.com/office/officeart/2008/layout/HorizontalMultiLevelHierarchy"/>
    <dgm:cxn modelId="{2F90D4E3-4D29-444C-A786-9EAC1083CBD4}" type="presParOf" srcId="{A48AA496-4DDF-4232-ADD8-C413BF4BE263}" destId="{C9555756-2C2C-4BD9-A418-576E11074097}" srcOrd="3" destOrd="0" presId="urn:microsoft.com/office/officeart/2008/layout/HorizontalMultiLevelHierarchy"/>
    <dgm:cxn modelId="{F8A584DB-91B5-4306-BE16-345916E905E0}" type="presParOf" srcId="{C9555756-2C2C-4BD9-A418-576E11074097}" destId="{9E9F1F58-AFCD-4784-A822-29E02B8C6032}" srcOrd="0" destOrd="0" presId="urn:microsoft.com/office/officeart/2008/layout/HorizontalMultiLevelHierarchy"/>
    <dgm:cxn modelId="{396BD174-9D0C-4712-A107-6F0F94B11B21}" type="presParOf" srcId="{C9555756-2C2C-4BD9-A418-576E11074097}" destId="{42806CFB-7D60-4710-8D3D-24D54AE3494B}" srcOrd="1" destOrd="0" presId="urn:microsoft.com/office/officeart/2008/layout/HorizontalMultiLevelHierarchy"/>
    <dgm:cxn modelId="{66450478-EC98-4D11-85E6-533D6C5AF956}" type="presParOf" srcId="{A48AA496-4DDF-4232-ADD8-C413BF4BE263}" destId="{640A662D-049D-4F40-AFA5-8FDD6D2A92AF}" srcOrd="4" destOrd="0" presId="urn:microsoft.com/office/officeart/2008/layout/HorizontalMultiLevelHierarchy"/>
    <dgm:cxn modelId="{D4B13F5E-940B-4D57-8A6C-5E76CE068235}" type="presParOf" srcId="{640A662D-049D-4F40-AFA5-8FDD6D2A92AF}" destId="{F366CC17-4A0D-4FA3-9CA4-3B7E77A94845}" srcOrd="0" destOrd="0" presId="urn:microsoft.com/office/officeart/2008/layout/HorizontalMultiLevelHierarchy"/>
    <dgm:cxn modelId="{BE2CEA91-3FCE-4401-811E-0B2D3B0BE5DE}" type="presParOf" srcId="{A48AA496-4DDF-4232-ADD8-C413BF4BE263}" destId="{09448F3D-6007-4588-AE2A-7CEEFA485FFF}" srcOrd="5" destOrd="0" presId="urn:microsoft.com/office/officeart/2008/layout/HorizontalMultiLevelHierarchy"/>
    <dgm:cxn modelId="{A3A69711-758A-4FFB-BE7A-69E59A40CFB7}" type="presParOf" srcId="{09448F3D-6007-4588-AE2A-7CEEFA485FFF}" destId="{8DE41968-1A83-492B-967C-0C28F3DE2DD1}" srcOrd="0" destOrd="0" presId="urn:microsoft.com/office/officeart/2008/layout/HorizontalMultiLevelHierarchy"/>
    <dgm:cxn modelId="{EB391BEF-BD2A-4D4A-A5A1-212183DE0486}" type="presParOf" srcId="{09448F3D-6007-4588-AE2A-7CEEFA485FFF}" destId="{3EAD8B93-8690-4796-BE90-3962289E179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14DB71-992B-42A7-9C87-8A4AF3B9790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515B59B-A1E9-4984-B9C7-88AF1099BE56}">
      <dgm:prSet/>
      <dgm:spPr/>
      <dgm:t>
        <a:bodyPr/>
        <a:lstStyle/>
        <a:p>
          <a:r>
            <a:rPr lang="en-US" b="1"/>
            <a:t>Primary (recommended textbooks) </a:t>
          </a:r>
          <a:endParaRPr lang="en-US"/>
        </a:p>
      </dgm:t>
    </dgm:pt>
    <dgm:pt modelId="{F3928CFA-DE4E-4A3E-9A2A-FA71F841AE8B}" type="parTrans" cxnId="{37FE38AA-DB29-499E-98E7-0D9C3939DCE2}">
      <dgm:prSet/>
      <dgm:spPr/>
      <dgm:t>
        <a:bodyPr/>
        <a:lstStyle/>
        <a:p>
          <a:endParaRPr lang="en-US"/>
        </a:p>
      </dgm:t>
    </dgm:pt>
    <dgm:pt modelId="{04790368-2FD9-4AD6-894D-F7906C3572D2}" type="sibTrans" cxnId="{37FE38AA-DB29-499E-98E7-0D9C3939DCE2}">
      <dgm:prSet/>
      <dgm:spPr/>
      <dgm:t>
        <a:bodyPr/>
        <a:lstStyle/>
        <a:p>
          <a:endParaRPr lang="en-US"/>
        </a:p>
      </dgm:t>
    </dgm:pt>
    <dgm:pt modelId="{1BF55EBD-2D94-432D-9FF9-124F5A5D8938}">
      <dgm:prSet/>
      <dgm:spPr/>
      <dgm:t>
        <a:bodyPr/>
        <a:lstStyle/>
        <a:p>
          <a:r>
            <a:rPr lang="en-US" dirty="0"/>
            <a:t>J Parks textbook of Preventive &amp; social Medicine. Ch.20 , 26</a:t>
          </a:r>
          <a:r>
            <a:rPr lang="en-US" baseline="30000" dirty="0"/>
            <a:t>th</a:t>
          </a:r>
          <a:r>
            <a:rPr lang="en-US" dirty="0"/>
            <a:t> edition) </a:t>
          </a:r>
        </a:p>
      </dgm:t>
    </dgm:pt>
    <dgm:pt modelId="{0CCE0A43-C892-465E-9732-2141A7087370}" type="parTrans" cxnId="{F81289B9-3428-431C-883D-8D797B1564DE}">
      <dgm:prSet/>
      <dgm:spPr/>
      <dgm:t>
        <a:bodyPr/>
        <a:lstStyle/>
        <a:p>
          <a:endParaRPr lang="en-US"/>
        </a:p>
      </dgm:t>
    </dgm:pt>
    <dgm:pt modelId="{7719A638-90F7-4604-A1FB-04EDB9C8BC1F}" type="sibTrans" cxnId="{F81289B9-3428-431C-883D-8D797B1564DE}">
      <dgm:prSet/>
      <dgm:spPr/>
      <dgm:t>
        <a:bodyPr/>
        <a:lstStyle/>
        <a:p>
          <a:endParaRPr lang="en-US"/>
        </a:p>
      </dgm:t>
    </dgm:pt>
    <dgm:pt modelId="{82C73A6F-F016-43E1-8168-55C8136F3A8D}">
      <dgm:prSet/>
      <dgm:spPr/>
      <dgm:t>
        <a:bodyPr/>
        <a:lstStyle/>
        <a:p>
          <a:r>
            <a:rPr lang="en-US" dirty="0"/>
            <a:t>Textbook of Community Medicine &amp; Public Health. By Muhammad </a:t>
          </a:r>
          <a:r>
            <a:rPr lang="en-US" dirty="0" err="1"/>
            <a:t>Illyas</a:t>
          </a:r>
          <a:r>
            <a:rPr lang="en-US" dirty="0"/>
            <a:t> , Dr </a:t>
          </a:r>
          <a:r>
            <a:rPr lang="en-US" dirty="0" err="1"/>
            <a:t>Irfanullah</a:t>
          </a:r>
          <a:r>
            <a:rPr lang="en-US" dirty="0"/>
            <a:t> Siddiqui  </a:t>
          </a:r>
        </a:p>
      </dgm:t>
    </dgm:pt>
    <dgm:pt modelId="{8AA2A3F1-F9BA-4D43-841A-6076B7041041}" type="parTrans" cxnId="{2346B9DB-EB4C-4CE3-A062-EB4248DCE5B7}">
      <dgm:prSet/>
      <dgm:spPr/>
      <dgm:t>
        <a:bodyPr/>
        <a:lstStyle/>
        <a:p>
          <a:endParaRPr lang="en-US"/>
        </a:p>
      </dgm:t>
    </dgm:pt>
    <dgm:pt modelId="{EC53858B-B7EC-43F8-B539-5D4DB699D7C4}" type="sibTrans" cxnId="{2346B9DB-EB4C-4CE3-A062-EB4248DCE5B7}">
      <dgm:prSet/>
      <dgm:spPr/>
      <dgm:t>
        <a:bodyPr/>
        <a:lstStyle/>
        <a:p>
          <a:endParaRPr lang="en-US"/>
        </a:p>
      </dgm:t>
    </dgm:pt>
    <dgm:pt modelId="{338B401D-FBDD-44B8-958B-B5DC78D6D075}" type="pres">
      <dgm:prSet presAssocID="{2814DB71-992B-42A7-9C87-8A4AF3B9790C}" presName="Name0" presStyleCnt="0">
        <dgm:presLayoutVars>
          <dgm:dir/>
          <dgm:animLvl val="lvl"/>
          <dgm:resizeHandles val="exact"/>
        </dgm:presLayoutVars>
      </dgm:prSet>
      <dgm:spPr/>
    </dgm:pt>
    <dgm:pt modelId="{A8A4E4E7-9A9F-48C3-946B-BEF2DEACC4B7}" type="pres">
      <dgm:prSet presAssocID="{7515B59B-A1E9-4984-B9C7-88AF1099BE56}" presName="composite" presStyleCnt="0"/>
      <dgm:spPr/>
    </dgm:pt>
    <dgm:pt modelId="{50E5C7BD-5A87-4430-B640-51C4DB8EC3B3}" type="pres">
      <dgm:prSet presAssocID="{7515B59B-A1E9-4984-B9C7-88AF1099BE56}" presName="parTx" presStyleLbl="alignNode1" presStyleIdx="0" presStyleCnt="1">
        <dgm:presLayoutVars>
          <dgm:chMax val="0"/>
          <dgm:chPref val="0"/>
          <dgm:bulletEnabled val="1"/>
        </dgm:presLayoutVars>
      </dgm:prSet>
      <dgm:spPr/>
    </dgm:pt>
    <dgm:pt modelId="{7DE4B240-F910-4543-AEBF-61C51128A1E8}" type="pres">
      <dgm:prSet presAssocID="{7515B59B-A1E9-4984-B9C7-88AF1099BE56}" presName="desTx" presStyleLbl="alignAccFollowNode1" presStyleIdx="0" presStyleCnt="1">
        <dgm:presLayoutVars>
          <dgm:bulletEnabled val="1"/>
        </dgm:presLayoutVars>
      </dgm:prSet>
      <dgm:spPr/>
    </dgm:pt>
  </dgm:ptLst>
  <dgm:cxnLst>
    <dgm:cxn modelId="{A0ABEB11-582A-40A8-87E3-6F9BFC4983D7}" type="presOf" srcId="{1BF55EBD-2D94-432D-9FF9-124F5A5D8938}" destId="{7DE4B240-F910-4543-AEBF-61C51128A1E8}" srcOrd="0" destOrd="0" presId="urn:microsoft.com/office/officeart/2005/8/layout/hList1"/>
    <dgm:cxn modelId="{A235D544-3B65-4F73-B790-AE254282DF98}" type="presOf" srcId="{82C73A6F-F016-43E1-8168-55C8136F3A8D}" destId="{7DE4B240-F910-4543-AEBF-61C51128A1E8}" srcOrd="0" destOrd="1" presId="urn:microsoft.com/office/officeart/2005/8/layout/hList1"/>
    <dgm:cxn modelId="{37FE38AA-DB29-499E-98E7-0D9C3939DCE2}" srcId="{2814DB71-992B-42A7-9C87-8A4AF3B9790C}" destId="{7515B59B-A1E9-4984-B9C7-88AF1099BE56}" srcOrd="0" destOrd="0" parTransId="{F3928CFA-DE4E-4A3E-9A2A-FA71F841AE8B}" sibTransId="{04790368-2FD9-4AD6-894D-F7906C3572D2}"/>
    <dgm:cxn modelId="{F81289B9-3428-431C-883D-8D797B1564DE}" srcId="{7515B59B-A1E9-4984-B9C7-88AF1099BE56}" destId="{1BF55EBD-2D94-432D-9FF9-124F5A5D8938}" srcOrd="0" destOrd="0" parTransId="{0CCE0A43-C892-465E-9732-2141A7087370}" sibTransId="{7719A638-90F7-4604-A1FB-04EDB9C8BC1F}"/>
    <dgm:cxn modelId="{7CA758C6-8251-46A6-BB81-714AC622B525}" type="presOf" srcId="{2814DB71-992B-42A7-9C87-8A4AF3B9790C}" destId="{338B401D-FBDD-44B8-958B-B5DC78D6D075}" srcOrd="0" destOrd="0" presId="urn:microsoft.com/office/officeart/2005/8/layout/hList1"/>
    <dgm:cxn modelId="{2E8A49D2-AD83-4D93-A66A-89D16EB58717}" type="presOf" srcId="{7515B59B-A1E9-4984-B9C7-88AF1099BE56}" destId="{50E5C7BD-5A87-4430-B640-51C4DB8EC3B3}" srcOrd="0" destOrd="0" presId="urn:microsoft.com/office/officeart/2005/8/layout/hList1"/>
    <dgm:cxn modelId="{2346B9DB-EB4C-4CE3-A062-EB4248DCE5B7}" srcId="{7515B59B-A1E9-4984-B9C7-88AF1099BE56}" destId="{82C73A6F-F016-43E1-8168-55C8136F3A8D}" srcOrd="1" destOrd="0" parTransId="{8AA2A3F1-F9BA-4D43-841A-6076B7041041}" sibTransId="{EC53858B-B7EC-43F8-B539-5D4DB699D7C4}"/>
    <dgm:cxn modelId="{297DB043-3D7B-45E5-90E2-5F4CFF0AC78E}" type="presParOf" srcId="{338B401D-FBDD-44B8-958B-B5DC78D6D075}" destId="{A8A4E4E7-9A9F-48C3-946B-BEF2DEACC4B7}" srcOrd="0" destOrd="0" presId="urn:microsoft.com/office/officeart/2005/8/layout/hList1"/>
    <dgm:cxn modelId="{941F0D06-CB74-4E7A-8EE1-85D17D297F5F}" type="presParOf" srcId="{A8A4E4E7-9A9F-48C3-946B-BEF2DEACC4B7}" destId="{50E5C7BD-5A87-4430-B640-51C4DB8EC3B3}" srcOrd="0" destOrd="0" presId="urn:microsoft.com/office/officeart/2005/8/layout/hList1"/>
    <dgm:cxn modelId="{F8679982-7FFB-4BB1-81F8-0DAD4968FC77}" type="presParOf" srcId="{A8A4E4E7-9A9F-48C3-946B-BEF2DEACC4B7}" destId="{7DE4B240-F910-4543-AEBF-61C51128A1E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222494" y="1579396"/>
          <a:ext cx="1494159" cy="1494159"/>
        </a:xfrm>
        <a:prstGeom prst="gear9">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Black" pitchFamily="34" charset="0"/>
            </a:rPr>
            <a:t>Wisdom</a:t>
          </a:r>
        </a:p>
      </dsp:txBody>
      <dsp:txXfrm>
        <a:off x="1522886" y="1929396"/>
        <a:ext cx="893375" cy="768028"/>
      </dsp:txXfrm>
    </dsp:sp>
    <dsp:sp modelId="{93300324-D62F-4E58-B882-734182BDB462}">
      <dsp:nvSpPr>
        <dsp:cNvPr id="0" name=""/>
        <dsp:cNvSpPr/>
      </dsp:nvSpPr>
      <dsp:spPr>
        <a:xfrm>
          <a:off x="512165" y="1255896"/>
          <a:ext cx="1086661" cy="1086661"/>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latin typeface="Arial Black" pitchFamily="34" charset="0"/>
            </a:rPr>
            <a:t>Truth</a:t>
          </a:r>
          <a:r>
            <a:rPr lang="en-US" sz="1000" kern="1200"/>
            <a:t> </a:t>
          </a:r>
        </a:p>
      </dsp:txBody>
      <dsp:txXfrm>
        <a:off x="785735" y="1531120"/>
        <a:ext cx="539521" cy="536213"/>
      </dsp:txXfrm>
    </dsp:sp>
    <dsp:sp modelId="{59EDF28D-6C67-49D0-B5A1-DE5C3CBA2292}">
      <dsp:nvSpPr>
        <dsp:cNvPr id="0" name=""/>
        <dsp:cNvSpPr/>
      </dsp:nvSpPr>
      <dsp:spPr>
        <a:xfrm rot="20700000">
          <a:off x="961806" y="599142"/>
          <a:ext cx="1064706" cy="1064706"/>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Black" pitchFamily="34" charset="0"/>
            </a:rPr>
            <a:t>Servic</a:t>
          </a:r>
          <a:r>
            <a:rPr lang="en-US" sz="1000" kern="1200">
              <a:latin typeface="Arial Black" pitchFamily="34" charset="0"/>
            </a:rPr>
            <a:t>e</a:t>
          </a:r>
          <a:r>
            <a:rPr lang="en-US" sz="1000" kern="1200"/>
            <a:t> </a:t>
          </a:r>
        </a:p>
      </dsp:txBody>
      <dsp:txXfrm rot="-20700000">
        <a:off x="1195327" y="832663"/>
        <a:ext cx="597663" cy="597663"/>
      </dsp:txXfrm>
    </dsp:sp>
    <dsp:sp modelId="{398423B3-DD54-4226-99D7-017EFC1488DF}">
      <dsp:nvSpPr>
        <dsp:cNvPr id="0" name=""/>
        <dsp:cNvSpPr/>
      </dsp:nvSpPr>
      <dsp:spPr>
        <a:xfrm>
          <a:off x="1092137" y="1485185"/>
          <a:ext cx="1912524" cy="1912524"/>
        </a:xfrm>
        <a:prstGeom prst="circularArrow">
          <a:avLst>
            <a:gd name="adj1" fmla="val 4687"/>
            <a:gd name="adj2" fmla="val 299029"/>
            <a:gd name="adj3" fmla="val 2465910"/>
            <a:gd name="adj4" fmla="val 15974126"/>
            <a:gd name="adj5" fmla="val 5469"/>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60719" y="1114732"/>
          <a:ext cx="1389568" cy="138956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715528" y="372272"/>
          <a:ext cx="1498234" cy="149823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A662D-049D-4F40-AFA5-8FDD6D2A92AF}">
      <dsp:nvSpPr>
        <dsp:cNvPr id="0" name=""/>
        <dsp:cNvSpPr/>
      </dsp:nvSpPr>
      <dsp:spPr>
        <a:xfrm>
          <a:off x="2339443" y="2529681"/>
          <a:ext cx="629367" cy="1597088"/>
        </a:xfrm>
        <a:custGeom>
          <a:avLst/>
          <a:gdLst/>
          <a:ahLst/>
          <a:cxnLst/>
          <a:rect l="0" t="0" r="0" b="0"/>
          <a:pathLst>
            <a:path>
              <a:moveTo>
                <a:pt x="0" y="0"/>
              </a:moveTo>
              <a:lnTo>
                <a:pt x="314683" y="0"/>
              </a:lnTo>
              <a:lnTo>
                <a:pt x="314683" y="1597088"/>
              </a:lnTo>
              <a:lnTo>
                <a:pt x="629367" y="15970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611211" y="3285310"/>
        <a:ext cx="85831" cy="85831"/>
      </dsp:txXfrm>
    </dsp:sp>
    <dsp:sp modelId="{C98C4AFE-4785-4149-BBE1-82802DAA8EEE}">
      <dsp:nvSpPr>
        <dsp:cNvPr id="0" name=""/>
        <dsp:cNvSpPr/>
      </dsp:nvSpPr>
      <dsp:spPr>
        <a:xfrm>
          <a:off x="2339443" y="2529681"/>
          <a:ext cx="629367" cy="234199"/>
        </a:xfrm>
        <a:custGeom>
          <a:avLst/>
          <a:gdLst/>
          <a:ahLst/>
          <a:cxnLst/>
          <a:rect l="0" t="0" r="0" b="0"/>
          <a:pathLst>
            <a:path>
              <a:moveTo>
                <a:pt x="0" y="0"/>
              </a:moveTo>
              <a:lnTo>
                <a:pt x="314683" y="0"/>
              </a:lnTo>
              <a:lnTo>
                <a:pt x="314683" y="234199"/>
              </a:lnTo>
              <a:lnTo>
                <a:pt x="629367" y="2341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637339" y="2629993"/>
        <a:ext cx="33576" cy="33576"/>
      </dsp:txXfrm>
    </dsp:sp>
    <dsp:sp modelId="{810077E3-B6A2-4BEE-881F-5645E19CE249}">
      <dsp:nvSpPr>
        <dsp:cNvPr id="0" name=""/>
        <dsp:cNvSpPr/>
      </dsp:nvSpPr>
      <dsp:spPr>
        <a:xfrm>
          <a:off x="2339443" y="1166792"/>
          <a:ext cx="629367" cy="1362888"/>
        </a:xfrm>
        <a:custGeom>
          <a:avLst/>
          <a:gdLst/>
          <a:ahLst/>
          <a:cxnLst/>
          <a:rect l="0" t="0" r="0" b="0"/>
          <a:pathLst>
            <a:path>
              <a:moveTo>
                <a:pt x="0" y="1362888"/>
              </a:moveTo>
              <a:lnTo>
                <a:pt x="314683" y="1362888"/>
              </a:lnTo>
              <a:lnTo>
                <a:pt x="314683" y="0"/>
              </a:lnTo>
              <a:lnTo>
                <a:pt x="62936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616597" y="1810707"/>
        <a:ext cx="75059" cy="75059"/>
      </dsp:txXfrm>
    </dsp:sp>
    <dsp:sp modelId="{356B1D43-05E8-47FD-B94E-0625DB4A76B3}">
      <dsp:nvSpPr>
        <dsp:cNvPr id="0" name=""/>
        <dsp:cNvSpPr/>
      </dsp:nvSpPr>
      <dsp:spPr>
        <a:xfrm rot="16200000">
          <a:off x="-665000" y="2049980"/>
          <a:ext cx="5049486" cy="9594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AV AIDS</a:t>
          </a:r>
        </a:p>
      </dsp:txBody>
      <dsp:txXfrm>
        <a:off x="-665000" y="2049980"/>
        <a:ext cx="5049486" cy="959402"/>
      </dsp:txXfrm>
    </dsp:sp>
    <dsp:sp modelId="{C882A2D1-CC31-4F3B-BD47-5CCE1018815A}">
      <dsp:nvSpPr>
        <dsp:cNvPr id="0" name=""/>
        <dsp:cNvSpPr/>
      </dsp:nvSpPr>
      <dsp:spPr>
        <a:xfrm>
          <a:off x="2968811" y="452891"/>
          <a:ext cx="4033147" cy="14278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u="sng" kern="1200" dirty="0"/>
            <a:t>Auditory aids</a:t>
          </a:r>
        </a:p>
        <a:p>
          <a:pPr marL="0" lvl="0" indent="0" algn="ctr" defTabSz="800100">
            <a:lnSpc>
              <a:spcPct val="90000"/>
            </a:lnSpc>
            <a:spcBef>
              <a:spcPct val="0"/>
            </a:spcBef>
            <a:spcAft>
              <a:spcPct val="35000"/>
            </a:spcAft>
            <a:buNone/>
          </a:pPr>
          <a:r>
            <a:rPr lang="fr-FR" sz="1800" b="1" kern="1200" dirty="0"/>
            <a:t> radio, tape recorder, microphones, </a:t>
          </a:r>
          <a:r>
            <a:rPr lang="fr-FR" sz="1800" b="1" kern="1200" dirty="0" err="1"/>
            <a:t>amplifiers</a:t>
          </a:r>
          <a:r>
            <a:rPr lang="fr-FR" sz="1800" b="1" kern="1200" dirty="0"/>
            <a:t>, </a:t>
          </a:r>
          <a:r>
            <a:rPr lang="fr-FR" sz="1800" b="1" kern="1200" dirty="0" err="1"/>
            <a:t>ear</a:t>
          </a:r>
          <a:r>
            <a:rPr lang="fr-FR" sz="1800" b="1" kern="1200" dirty="0"/>
            <a:t> phones</a:t>
          </a:r>
          <a:endParaRPr lang="en-US" sz="1800" b="1" kern="1200" dirty="0"/>
        </a:p>
      </dsp:txBody>
      <dsp:txXfrm>
        <a:off x="2968811" y="452891"/>
        <a:ext cx="4033147" cy="1427801"/>
      </dsp:txXfrm>
    </dsp:sp>
    <dsp:sp modelId="{9E9F1F58-AFCD-4784-A822-29E02B8C6032}">
      <dsp:nvSpPr>
        <dsp:cNvPr id="0" name=""/>
        <dsp:cNvSpPr/>
      </dsp:nvSpPr>
      <dsp:spPr>
        <a:xfrm>
          <a:off x="2968811" y="2120544"/>
          <a:ext cx="4033147" cy="12866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u="sng" kern="1200" dirty="0"/>
            <a:t>Visual aids</a:t>
          </a:r>
        </a:p>
        <a:p>
          <a:pPr marL="0" lvl="0" indent="0" algn="ctr" defTabSz="800100">
            <a:lnSpc>
              <a:spcPct val="90000"/>
            </a:lnSpc>
            <a:spcBef>
              <a:spcPct val="0"/>
            </a:spcBef>
            <a:spcAft>
              <a:spcPct val="35000"/>
            </a:spcAft>
            <a:buNone/>
          </a:pPr>
          <a:r>
            <a:rPr lang="en-US" sz="1800" b="1" kern="1200" dirty="0"/>
            <a:t>Not requiring projection</a:t>
          </a:r>
        </a:p>
        <a:p>
          <a:pPr marL="0" lvl="0" indent="0" algn="ctr" defTabSz="800100">
            <a:lnSpc>
              <a:spcPct val="90000"/>
            </a:lnSpc>
            <a:spcBef>
              <a:spcPct val="0"/>
            </a:spcBef>
            <a:spcAft>
              <a:spcPct val="35000"/>
            </a:spcAft>
            <a:buNone/>
          </a:pPr>
          <a:r>
            <a:rPr lang="en-US" sz="1800" b="1" kern="1200" dirty="0"/>
            <a:t>Requiring projection</a:t>
          </a:r>
        </a:p>
      </dsp:txBody>
      <dsp:txXfrm>
        <a:off x="2968811" y="2120544"/>
        <a:ext cx="4033147" cy="1286673"/>
      </dsp:txXfrm>
    </dsp:sp>
    <dsp:sp modelId="{8DE41968-1A83-492B-967C-0C28F3DE2DD1}">
      <dsp:nvSpPr>
        <dsp:cNvPr id="0" name=""/>
        <dsp:cNvSpPr/>
      </dsp:nvSpPr>
      <dsp:spPr>
        <a:xfrm>
          <a:off x="2968811" y="3647068"/>
          <a:ext cx="4033147" cy="9594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Combined AV aids</a:t>
          </a:r>
        </a:p>
      </dsp:txBody>
      <dsp:txXfrm>
        <a:off x="2968811" y="3647068"/>
        <a:ext cx="4033147" cy="9594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5C7BD-5A87-4430-B640-51C4DB8EC3B3}">
      <dsp:nvSpPr>
        <dsp:cNvPr id="0" name=""/>
        <dsp:cNvSpPr/>
      </dsp:nvSpPr>
      <dsp:spPr>
        <a:xfrm>
          <a:off x="0" y="198287"/>
          <a:ext cx="5486400" cy="748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a:t>Primary (recommended textbooks) </a:t>
          </a:r>
          <a:endParaRPr lang="en-US" sz="2600" kern="1200"/>
        </a:p>
      </dsp:txBody>
      <dsp:txXfrm>
        <a:off x="0" y="198287"/>
        <a:ext cx="5486400" cy="748800"/>
      </dsp:txXfrm>
    </dsp:sp>
    <dsp:sp modelId="{7DE4B240-F910-4543-AEBF-61C51128A1E8}">
      <dsp:nvSpPr>
        <dsp:cNvPr id="0" name=""/>
        <dsp:cNvSpPr/>
      </dsp:nvSpPr>
      <dsp:spPr>
        <a:xfrm>
          <a:off x="0" y="947087"/>
          <a:ext cx="5486400" cy="224815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J Parks textbook of Preventive &amp; social Medicine. Ch.20 , 26</a:t>
          </a:r>
          <a:r>
            <a:rPr lang="en-US" sz="2600" kern="1200" baseline="30000" dirty="0"/>
            <a:t>th</a:t>
          </a:r>
          <a:r>
            <a:rPr lang="en-US" sz="2600" kern="1200" dirty="0"/>
            <a:t> edition) </a:t>
          </a:r>
        </a:p>
        <a:p>
          <a:pPr marL="228600" lvl="1" indent="-228600" algn="l" defTabSz="1155700">
            <a:lnSpc>
              <a:spcPct val="90000"/>
            </a:lnSpc>
            <a:spcBef>
              <a:spcPct val="0"/>
            </a:spcBef>
            <a:spcAft>
              <a:spcPct val="15000"/>
            </a:spcAft>
            <a:buChar char="•"/>
          </a:pPr>
          <a:r>
            <a:rPr lang="en-US" sz="2600" kern="1200" dirty="0"/>
            <a:t>Textbook of Community Medicine &amp; Public Health. By Muhammad </a:t>
          </a:r>
          <a:r>
            <a:rPr lang="en-US" sz="2600" kern="1200" dirty="0" err="1"/>
            <a:t>Illyas</a:t>
          </a:r>
          <a:r>
            <a:rPr lang="en-US" sz="2600" kern="1200" dirty="0"/>
            <a:t> , Dr </a:t>
          </a:r>
          <a:r>
            <a:rPr lang="en-US" sz="2600" kern="1200" dirty="0" err="1"/>
            <a:t>Irfanullah</a:t>
          </a:r>
          <a:r>
            <a:rPr lang="en-US" sz="2600" kern="1200" dirty="0"/>
            <a:t> Siddiqui  </a:t>
          </a:r>
        </a:p>
      </dsp:txBody>
      <dsp:txXfrm>
        <a:off x="0" y="947087"/>
        <a:ext cx="5486400" cy="2248155"/>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59DB4F-821A-F89B-519E-4FFCA47D4FE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en-US"/>
          </a:p>
        </p:txBody>
      </p:sp>
      <p:sp>
        <p:nvSpPr>
          <p:cNvPr id="3" name="Date Placeholder 2">
            <a:extLst>
              <a:ext uri="{FF2B5EF4-FFF2-40B4-BE49-F238E27FC236}">
                <a16:creationId xmlns:a16="http://schemas.microsoft.com/office/drawing/2014/main" id="{2607D358-8C1D-D900-3A4E-FA60B9A9AEB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D3B5C346-CCD0-4B78-8F4F-B165C91D5450}" type="datetimeFigureOut">
              <a:rPr lang="en-US"/>
              <a:pPr>
                <a:defRPr/>
              </a:pPr>
              <a:t>2/10/2025</a:t>
            </a:fld>
            <a:endParaRPr lang="en-US"/>
          </a:p>
        </p:txBody>
      </p:sp>
      <p:sp>
        <p:nvSpPr>
          <p:cNvPr id="4" name="Slide Image Placeholder 3">
            <a:extLst>
              <a:ext uri="{FF2B5EF4-FFF2-40B4-BE49-F238E27FC236}">
                <a16:creationId xmlns:a16="http://schemas.microsoft.com/office/drawing/2014/main" id="{7449C2F0-A05D-3AE9-E633-8C504F67AA0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E316212-655E-B1A9-2F49-69CFC07BC94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27AC874-E9A3-527D-3472-65DF0F25BC6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US"/>
          </a:p>
        </p:txBody>
      </p:sp>
      <p:sp>
        <p:nvSpPr>
          <p:cNvPr id="7" name="Slide Number Placeholder 6">
            <a:extLst>
              <a:ext uri="{FF2B5EF4-FFF2-40B4-BE49-F238E27FC236}">
                <a16:creationId xmlns:a16="http://schemas.microsoft.com/office/drawing/2014/main" id="{07905F82-4D0C-B581-18F2-18C60B58F43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EC941BE-70FF-4115-AB6F-63DADF644F0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C941BE-70FF-4115-AB6F-63DADF644F09}" type="slidenum">
              <a:rPr lang="en-US" altLang="en-US" smtClean="0"/>
              <a:pPr>
                <a:defRPr/>
              </a:pPr>
              <a:t>29</a:t>
            </a:fld>
            <a:endParaRPr lang="en-US" altLang="en-US"/>
          </a:p>
        </p:txBody>
      </p:sp>
    </p:spTree>
    <p:extLst>
      <p:ext uri="{BB962C8B-B14F-4D97-AF65-F5344CB8AC3E}">
        <p14:creationId xmlns:p14="http://schemas.microsoft.com/office/powerpoint/2010/main" val="3374922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6EFC4BC4-31CF-8035-4021-688B224831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FD3ADEF9-139A-B6E0-A05C-5EDE6B2A53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20" name="Slide Number Placeholder 3">
            <a:extLst>
              <a:ext uri="{FF2B5EF4-FFF2-40B4-BE49-F238E27FC236}">
                <a16:creationId xmlns:a16="http://schemas.microsoft.com/office/drawing/2014/main" id="{0EFEB1FC-36FA-7D07-B61B-2B2892379E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D4D444-6DF5-4EE3-802E-E744DB2A2F9C}" type="slidenum">
              <a:rPr lang="en-US" altLang="en-US" smtClean="0">
                <a:latin typeface="Arial" panose="020B0604020202020204" pitchFamily="34" charset="0"/>
              </a:rPr>
              <a:pPr>
                <a:spcBef>
                  <a:spcPct val="0"/>
                </a:spcBef>
              </a:pPr>
              <a:t>31</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F29532A-2249-1BCD-75AD-D6CF6862EE0B}"/>
              </a:ext>
            </a:extLst>
          </p:cNvPr>
          <p:cNvSpPr>
            <a:spLocks noGrp="1"/>
          </p:cNvSpPr>
          <p:nvPr>
            <p:ph type="dt" sz="half" idx="10"/>
          </p:nvPr>
        </p:nvSpPr>
        <p:spPr/>
        <p:txBody>
          <a:bodyPr/>
          <a:lstStyle>
            <a:lvl1pPr>
              <a:defRPr/>
            </a:lvl1pPr>
          </a:lstStyle>
          <a:p>
            <a:pPr>
              <a:defRPr/>
            </a:pPr>
            <a:fld id="{B5D0A752-8E4B-4166-A471-079BCDB5A198}" type="datetimeFigureOut">
              <a:rPr lang="en-US"/>
              <a:pPr>
                <a:defRPr/>
              </a:pPr>
              <a:t>2/10/2025</a:t>
            </a:fld>
            <a:endParaRPr lang="en-US"/>
          </a:p>
        </p:txBody>
      </p:sp>
      <p:sp>
        <p:nvSpPr>
          <p:cNvPr id="5" name="Footer Placeholder 4">
            <a:extLst>
              <a:ext uri="{FF2B5EF4-FFF2-40B4-BE49-F238E27FC236}">
                <a16:creationId xmlns:a16="http://schemas.microsoft.com/office/drawing/2014/main" id="{95F76BA5-0142-77DA-0D02-8ADF000EA2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31FD6A6-ED64-6648-5965-58AA7F336C54}"/>
              </a:ext>
            </a:extLst>
          </p:cNvPr>
          <p:cNvSpPr>
            <a:spLocks noGrp="1"/>
          </p:cNvSpPr>
          <p:nvPr>
            <p:ph type="sldNum" sz="quarter" idx="12"/>
          </p:nvPr>
        </p:nvSpPr>
        <p:spPr/>
        <p:txBody>
          <a:bodyPr/>
          <a:lstStyle>
            <a:lvl1pPr>
              <a:defRPr/>
            </a:lvl1pPr>
          </a:lstStyle>
          <a:p>
            <a:pPr>
              <a:defRPr/>
            </a:pPr>
            <a:fld id="{DB9E8042-28FE-480F-AA8F-73081155048F}" type="slidenum">
              <a:rPr lang="en-US" altLang="en-US"/>
              <a:pPr>
                <a:defRPr/>
              </a:pPr>
              <a:t>‹#›</a:t>
            </a:fld>
            <a:endParaRPr lang="en-US" altLang="en-US"/>
          </a:p>
        </p:txBody>
      </p:sp>
    </p:spTree>
    <p:extLst>
      <p:ext uri="{BB962C8B-B14F-4D97-AF65-F5344CB8AC3E}">
        <p14:creationId xmlns:p14="http://schemas.microsoft.com/office/powerpoint/2010/main" val="236044412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4CDC9-1736-88AC-79BD-6A4BA074F56B}"/>
              </a:ext>
            </a:extLst>
          </p:cNvPr>
          <p:cNvSpPr>
            <a:spLocks noGrp="1"/>
          </p:cNvSpPr>
          <p:nvPr>
            <p:ph type="dt" sz="half" idx="10"/>
          </p:nvPr>
        </p:nvSpPr>
        <p:spPr/>
        <p:txBody>
          <a:bodyPr/>
          <a:lstStyle>
            <a:lvl1pPr>
              <a:defRPr/>
            </a:lvl1pPr>
          </a:lstStyle>
          <a:p>
            <a:pPr>
              <a:defRPr/>
            </a:pPr>
            <a:fld id="{016DF6A8-3804-43FC-A9AC-0EB7B7F11571}" type="datetimeFigureOut">
              <a:rPr lang="en-US"/>
              <a:pPr>
                <a:defRPr/>
              </a:pPr>
              <a:t>2/10/2025</a:t>
            </a:fld>
            <a:endParaRPr lang="en-US"/>
          </a:p>
        </p:txBody>
      </p:sp>
      <p:sp>
        <p:nvSpPr>
          <p:cNvPr id="5" name="Footer Placeholder 4">
            <a:extLst>
              <a:ext uri="{FF2B5EF4-FFF2-40B4-BE49-F238E27FC236}">
                <a16:creationId xmlns:a16="http://schemas.microsoft.com/office/drawing/2014/main" id="{628E2678-D9BE-CF31-5180-9F3952F47F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494CFB0-E4B0-176C-9FD6-233F050E2F87}"/>
              </a:ext>
            </a:extLst>
          </p:cNvPr>
          <p:cNvSpPr>
            <a:spLocks noGrp="1"/>
          </p:cNvSpPr>
          <p:nvPr>
            <p:ph type="sldNum" sz="quarter" idx="12"/>
          </p:nvPr>
        </p:nvSpPr>
        <p:spPr/>
        <p:txBody>
          <a:bodyPr/>
          <a:lstStyle>
            <a:lvl1pPr>
              <a:defRPr/>
            </a:lvl1pPr>
          </a:lstStyle>
          <a:p>
            <a:pPr>
              <a:defRPr/>
            </a:pPr>
            <a:fld id="{0DDCE327-A303-4F09-A5DE-8EC6F15395EE}" type="slidenum">
              <a:rPr lang="en-US" altLang="en-US"/>
              <a:pPr>
                <a:defRPr/>
              </a:pPr>
              <a:t>‹#›</a:t>
            </a:fld>
            <a:endParaRPr lang="en-US" altLang="en-US"/>
          </a:p>
        </p:txBody>
      </p:sp>
    </p:spTree>
    <p:extLst>
      <p:ext uri="{BB962C8B-B14F-4D97-AF65-F5344CB8AC3E}">
        <p14:creationId xmlns:p14="http://schemas.microsoft.com/office/powerpoint/2010/main" val="7196664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188A2-375A-A2D4-DE24-D5B18F59AE5E}"/>
              </a:ext>
            </a:extLst>
          </p:cNvPr>
          <p:cNvSpPr>
            <a:spLocks noGrp="1"/>
          </p:cNvSpPr>
          <p:nvPr>
            <p:ph type="dt" sz="half" idx="10"/>
          </p:nvPr>
        </p:nvSpPr>
        <p:spPr/>
        <p:txBody>
          <a:bodyPr/>
          <a:lstStyle>
            <a:lvl1pPr>
              <a:defRPr/>
            </a:lvl1pPr>
          </a:lstStyle>
          <a:p>
            <a:pPr>
              <a:defRPr/>
            </a:pPr>
            <a:fld id="{0CA38806-F6C0-4C7C-93C7-EE1BF1BD4BDB}" type="datetimeFigureOut">
              <a:rPr lang="en-US"/>
              <a:pPr>
                <a:defRPr/>
              </a:pPr>
              <a:t>2/10/2025</a:t>
            </a:fld>
            <a:endParaRPr lang="en-US"/>
          </a:p>
        </p:txBody>
      </p:sp>
      <p:sp>
        <p:nvSpPr>
          <p:cNvPr id="5" name="Footer Placeholder 4">
            <a:extLst>
              <a:ext uri="{FF2B5EF4-FFF2-40B4-BE49-F238E27FC236}">
                <a16:creationId xmlns:a16="http://schemas.microsoft.com/office/drawing/2014/main" id="{C040EA67-6CEE-8A64-A62C-A91017D2DF1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857DFFD-1EB7-2570-7FC5-A929F19588BF}"/>
              </a:ext>
            </a:extLst>
          </p:cNvPr>
          <p:cNvSpPr>
            <a:spLocks noGrp="1"/>
          </p:cNvSpPr>
          <p:nvPr>
            <p:ph type="sldNum" sz="quarter" idx="12"/>
          </p:nvPr>
        </p:nvSpPr>
        <p:spPr/>
        <p:txBody>
          <a:bodyPr/>
          <a:lstStyle>
            <a:lvl1pPr>
              <a:defRPr/>
            </a:lvl1pPr>
          </a:lstStyle>
          <a:p>
            <a:pPr>
              <a:defRPr/>
            </a:pPr>
            <a:fld id="{C948825A-9F54-4052-AFA6-D8A65EC0598C}" type="slidenum">
              <a:rPr lang="en-US" altLang="en-US"/>
              <a:pPr>
                <a:defRPr/>
              </a:pPr>
              <a:t>‹#›</a:t>
            </a:fld>
            <a:endParaRPr lang="en-US" altLang="en-US"/>
          </a:p>
        </p:txBody>
      </p:sp>
    </p:spTree>
    <p:extLst>
      <p:ext uri="{BB962C8B-B14F-4D97-AF65-F5344CB8AC3E}">
        <p14:creationId xmlns:p14="http://schemas.microsoft.com/office/powerpoint/2010/main" val="287305734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PK"/>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C8B2D0EB-6DA1-E66E-595F-E296EFD1D170}"/>
              </a:ext>
            </a:extLst>
          </p:cNvPr>
          <p:cNvSpPr>
            <a:spLocks noGrp="1"/>
          </p:cNvSpPr>
          <p:nvPr>
            <p:ph type="dt" sz="half" idx="10"/>
          </p:nvPr>
        </p:nvSpPr>
        <p:spPr/>
        <p:txBody>
          <a:bodyPr/>
          <a:lstStyle>
            <a:lvl1pPr>
              <a:defRPr/>
            </a:lvl1pPr>
          </a:lstStyle>
          <a:p>
            <a:pPr>
              <a:defRPr/>
            </a:pPr>
            <a:fld id="{10A3AC39-CD90-467C-BA4C-74A0B02132F2}" type="datetimeFigureOut">
              <a:rPr lang="LID4096"/>
              <a:pPr>
                <a:defRPr/>
              </a:pPr>
              <a:t>02/10/2025</a:t>
            </a:fld>
            <a:endParaRPr lang="en-PK"/>
          </a:p>
        </p:txBody>
      </p:sp>
      <p:sp>
        <p:nvSpPr>
          <p:cNvPr id="5" name="Footer Placeholder 4">
            <a:extLst>
              <a:ext uri="{FF2B5EF4-FFF2-40B4-BE49-F238E27FC236}">
                <a16:creationId xmlns:a16="http://schemas.microsoft.com/office/drawing/2014/main" id="{A450329A-F406-A023-DFA0-25630C6AF1E2}"/>
              </a:ext>
            </a:extLst>
          </p:cNvPr>
          <p:cNvSpPr>
            <a:spLocks noGrp="1"/>
          </p:cNvSpPr>
          <p:nvPr>
            <p:ph type="ftr" sz="quarter" idx="11"/>
          </p:nvPr>
        </p:nvSpPr>
        <p:spPr/>
        <p:txBody>
          <a:bodyPr/>
          <a:lstStyle>
            <a:lvl1pPr>
              <a:defRPr/>
            </a:lvl1pPr>
          </a:lstStyle>
          <a:p>
            <a:pPr>
              <a:defRPr/>
            </a:pPr>
            <a:endParaRPr lang="en-PK"/>
          </a:p>
        </p:txBody>
      </p:sp>
      <p:sp>
        <p:nvSpPr>
          <p:cNvPr id="6" name="Slide Number Placeholder 5">
            <a:extLst>
              <a:ext uri="{FF2B5EF4-FFF2-40B4-BE49-F238E27FC236}">
                <a16:creationId xmlns:a16="http://schemas.microsoft.com/office/drawing/2014/main" id="{60D321AB-C86E-D880-3939-488BE3667798}"/>
              </a:ext>
            </a:extLst>
          </p:cNvPr>
          <p:cNvSpPr>
            <a:spLocks noGrp="1"/>
          </p:cNvSpPr>
          <p:nvPr>
            <p:ph type="sldNum" sz="quarter" idx="12"/>
          </p:nvPr>
        </p:nvSpPr>
        <p:spPr/>
        <p:txBody>
          <a:bodyPr/>
          <a:lstStyle>
            <a:lvl1pPr>
              <a:defRPr/>
            </a:lvl1pPr>
          </a:lstStyle>
          <a:p>
            <a:pPr>
              <a:defRPr/>
            </a:pPr>
            <a:fld id="{EAF3C4D0-74DD-4898-AF92-4F566DD4CBDA}" type="slidenum">
              <a:rPr lang="en-PK"/>
              <a:pPr>
                <a:defRPr/>
              </a:pPr>
              <a:t>‹#›</a:t>
            </a:fld>
            <a:endParaRPr lang="en-PK"/>
          </a:p>
        </p:txBody>
      </p:sp>
    </p:spTree>
    <p:extLst>
      <p:ext uri="{BB962C8B-B14F-4D97-AF65-F5344CB8AC3E}">
        <p14:creationId xmlns:p14="http://schemas.microsoft.com/office/powerpoint/2010/main" val="334913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0411191B-DAB8-7B9F-BEC2-B2B9D18DD51D}"/>
              </a:ext>
            </a:extLst>
          </p:cNvPr>
          <p:cNvSpPr>
            <a:spLocks noGrp="1"/>
          </p:cNvSpPr>
          <p:nvPr>
            <p:ph type="dt" sz="half" idx="10"/>
          </p:nvPr>
        </p:nvSpPr>
        <p:spPr/>
        <p:txBody>
          <a:bodyPr/>
          <a:lstStyle>
            <a:lvl1pPr>
              <a:defRPr/>
            </a:lvl1pPr>
          </a:lstStyle>
          <a:p>
            <a:pPr>
              <a:defRPr/>
            </a:pPr>
            <a:fld id="{9DF11074-2C9F-4B36-AD31-E6C682FD9BC9}" type="datetimeFigureOut">
              <a:rPr lang="LID4096"/>
              <a:pPr>
                <a:defRPr/>
              </a:pPr>
              <a:t>02/10/2025</a:t>
            </a:fld>
            <a:endParaRPr lang="en-PK"/>
          </a:p>
        </p:txBody>
      </p:sp>
      <p:sp>
        <p:nvSpPr>
          <p:cNvPr id="5" name="Footer Placeholder 4">
            <a:extLst>
              <a:ext uri="{FF2B5EF4-FFF2-40B4-BE49-F238E27FC236}">
                <a16:creationId xmlns:a16="http://schemas.microsoft.com/office/drawing/2014/main" id="{5342C54A-CE25-49D4-4656-308173CD3A30}"/>
              </a:ext>
            </a:extLst>
          </p:cNvPr>
          <p:cNvSpPr>
            <a:spLocks noGrp="1"/>
          </p:cNvSpPr>
          <p:nvPr>
            <p:ph type="ftr" sz="quarter" idx="11"/>
          </p:nvPr>
        </p:nvSpPr>
        <p:spPr/>
        <p:txBody>
          <a:bodyPr/>
          <a:lstStyle>
            <a:lvl1pPr>
              <a:defRPr/>
            </a:lvl1pPr>
          </a:lstStyle>
          <a:p>
            <a:pPr>
              <a:defRPr/>
            </a:pPr>
            <a:endParaRPr lang="en-PK"/>
          </a:p>
        </p:txBody>
      </p:sp>
      <p:sp>
        <p:nvSpPr>
          <p:cNvPr id="6" name="Slide Number Placeholder 5">
            <a:extLst>
              <a:ext uri="{FF2B5EF4-FFF2-40B4-BE49-F238E27FC236}">
                <a16:creationId xmlns:a16="http://schemas.microsoft.com/office/drawing/2014/main" id="{04D6B51C-4872-8540-2319-A750674A3F96}"/>
              </a:ext>
            </a:extLst>
          </p:cNvPr>
          <p:cNvSpPr>
            <a:spLocks noGrp="1"/>
          </p:cNvSpPr>
          <p:nvPr>
            <p:ph type="sldNum" sz="quarter" idx="12"/>
          </p:nvPr>
        </p:nvSpPr>
        <p:spPr/>
        <p:txBody>
          <a:bodyPr/>
          <a:lstStyle>
            <a:lvl1pPr>
              <a:defRPr/>
            </a:lvl1pPr>
          </a:lstStyle>
          <a:p>
            <a:pPr>
              <a:defRPr/>
            </a:pPr>
            <a:fld id="{235AC1D2-CAC5-4B9B-A344-4B4A7AB4715A}" type="slidenum">
              <a:rPr lang="en-PK"/>
              <a:pPr>
                <a:defRPr/>
              </a:pPr>
              <a:t>‹#›</a:t>
            </a:fld>
            <a:endParaRPr lang="en-PK"/>
          </a:p>
        </p:txBody>
      </p:sp>
    </p:spTree>
    <p:extLst>
      <p:ext uri="{BB962C8B-B14F-4D97-AF65-F5344CB8AC3E}">
        <p14:creationId xmlns:p14="http://schemas.microsoft.com/office/powerpoint/2010/main" val="682009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PK"/>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18E58C-71BE-84CC-00A4-305B293CC740}"/>
              </a:ext>
            </a:extLst>
          </p:cNvPr>
          <p:cNvSpPr>
            <a:spLocks noGrp="1"/>
          </p:cNvSpPr>
          <p:nvPr>
            <p:ph type="dt" sz="half" idx="10"/>
          </p:nvPr>
        </p:nvSpPr>
        <p:spPr/>
        <p:txBody>
          <a:bodyPr/>
          <a:lstStyle>
            <a:lvl1pPr>
              <a:defRPr/>
            </a:lvl1pPr>
          </a:lstStyle>
          <a:p>
            <a:pPr>
              <a:defRPr/>
            </a:pPr>
            <a:fld id="{0317D960-EE9A-492B-9327-E9EC22B0EC8C}" type="datetimeFigureOut">
              <a:rPr lang="LID4096"/>
              <a:pPr>
                <a:defRPr/>
              </a:pPr>
              <a:t>02/10/2025</a:t>
            </a:fld>
            <a:endParaRPr lang="en-PK"/>
          </a:p>
        </p:txBody>
      </p:sp>
      <p:sp>
        <p:nvSpPr>
          <p:cNvPr id="5" name="Footer Placeholder 4">
            <a:extLst>
              <a:ext uri="{FF2B5EF4-FFF2-40B4-BE49-F238E27FC236}">
                <a16:creationId xmlns:a16="http://schemas.microsoft.com/office/drawing/2014/main" id="{CD86AB05-C897-9EB1-2E5E-D4C8501E7065}"/>
              </a:ext>
            </a:extLst>
          </p:cNvPr>
          <p:cNvSpPr>
            <a:spLocks noGrp="1"/>
          </p:cNvSpPr>
          <p:nvPr>
            <p:ph type="ftr" sz="quarter" idx="11"/>
          </p:nvPr>
        </p:nvSpPr>
        <p:spPr/>
        <p:txBody>
          <a:bodyPr/>
          <a:lstStyle>
            <a:lvl1pPr>
              <a:defRPr/>
            </a:lvl1pPr>
          </a:lstStyle>
          <a:p>
            <a:pPr>
              <a:defRPr/>
            </a:pPr>
            <a:endParaRPr lang="en-PK"/>
          </a:p>
        </p:txBody>
      </p:sp>
      <p:sp>
        <p:nvSpPr>
          <p:cNvPr id="6" name="Slide Number Placeholder 5">
            <a:extLst>
              <a:ext uri="{FF2B5EF4-FFF2-40B4-BE49-F238E27FC236}">
                <a16:creationId xmlns:a16="http://schemas.microsoft.com/office/drawing/2014/main" id="{536D74EF-B98F-CBEE-13E9-68BD9E8CDB11}"/>
              </a:ext>
            </a:extLst>
          </p:cNvPr>
          <p:cNvSpPr>
            <a:spLocks noGrp="1"/>
          </p:cNvSpPr>
          <p:nvPr>
            <p:ph type="sldNum" sz="quarter" idx="12"/>
          </p:nvPr>
        </p:nvSpPr>
        <p:spPr/>
        <p:txBody>
          <a:bodyPr/>
          <a:lstStyle>
            <a:lvl1pPr>
              <a:defRPr/>
            </a:lvl1pPr>
          </a:lstStyle>
          <a:p>
            <a:pPr>
              <a:defRPr/>
            </a:pPr>
            <a:fld id="{45941928-8EEA-4883-921B-8B45F5A78861}" type="slidenum">
              <a:rPr lang="en-PK"/>
              <a:pPr>
                <a:defRPr/>
              </a:pPr>
              <a:t>‹#›</a:t>
            </a:fld>
            <a:endParaRPr lang="en-PK"/>
          </a:p>
        </p:txBody>
      </p:sp>
    </p:spTree>
    <p:extLst>
      <p:ext uri="{BB962C8B-B14F-4D97-AF65-F5344CB8AC3E}">
        <p14:creationId xmlns:p14="http://schemas.microsoft.com/office/powerpoint/2010/main" val="1253093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K"/>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3">
            <a:extLst>
              <a:ext uri="{FF2B5EF4-FFF2-40B4-BE49-F238E27FC236}">
                <a16:creationId xmlns:a16="http://schemas.microsoft.com/office/drawing/2014/main" id="{E262494D-CAB0-8310-41F9-5C65AFC58CDB}"/>
              </a:ext>
            </a:extLst>
          </p:cNvPr>
          <p:cNvSpPr>
            <a:spLocks noGrp="1"/>
          </p:cNvSpPr>
          <p:nvPr>
            <p:ph type="dt" sz="half" idx="10"/>
          </p:nvPr>
        </p:nvSpPr>
        <p:spPr/>
        <p:txBody>
          <a:bodyPr/>
          <a:lstStyle>
            <a:lvl1pPr>
              <a:defRPr/>
            </a:lvl1pPr>
          </a:lstStyle>
          <a:p>
            <a:pPr>
              <a:defRPr/>
            </a:pPr>
            <a:fld id="{0DE9957F-2C58-48A6-8503-597E863079FE}" type="datetimeFigureOut">
              <a:rPr lang="LID4096"/>
              <a:pPr>
                <a:defRPr/>
              </a:pPr>
              <a:t>02/10/2025</a:t>
            </a:fld>
            <a:endParaRPr lang="en-PK"/>
          </a:p>
        </p:txBody>
      </p:sp>
      <p:sp>
        <p:nvSpPr>
          <p:cNvPr id="6" name="Footer Placeholder 4">
            <a:extLst>
              <a:ext uri="{FF2B5EF4-FFF2-40B4-BE49-F238E27FC236}">
                <a16:creationId xmlns:a16="http://schemas.microsoft.com/office/drawing/2014/main" id="{33823961-3429-5472-26D7-F2434BA0F764}"/>
              </a:ext>
            </a:extLst>
          </p:cNvPr>
          <p:cNvSpPr>
            <a:spLocks noGrp="1"/>
          </p:cNvSpPr>
          <p:nvPr>
            <p:ph type="ftr" sz="quarter" idx="11"/>
          </p:nvPr>
        </p:nvSpPr>
        <p:spPr/>
        <p:txBody>
          <a:bodyPr/>
          <a:lstStyle>
            <a:lvl1pPr>
              <a:defRPr/>
            </a:lvl1pPr>
          </a:lstStyle>
          <a:p>
            <a:pPr>
              <a:defRPr/>
            </a:pPr>
            <a:endParaRPr lang="en-PK"/>
          </a:p>
        </p:txBody>
      </p:sp>
      <p:sp>
        <p:nvSpPr>
          <p:cNvPr id="7" name="Slide Number Placeholder 5">
            <a:extLst>
              <a:ext uri="{FF2B5EF4-FFF2-40B4-BE49-F238E27FC236}">
                <a16:creationId xmlns:a16="http://schemas.microsoft.com/office/drawing/2014/main" id="{84D0486A-BCDB-75F4-DCAE-513D369647A0}"/>
              </a:ext>
            </a:extLst>
          </p:cNvPr>
          <p:cNvSpPr>
            <a:spLocks noGrp="1"/>
          </p:cNvSpPr>
          <p:nvPr>
            <p:ph type="sldNum" sz="quarter" idx="12"/>
          </p:nvPr>
        </p:nvSpPr>
        <p:spPr/>
        <p:txBody>
          <a:bodyPr/>
          <a:lstStyle>
            <a:lvl1pPr>
              <a:defRPr/>
            </a:lvl1pPr>
          </a:lstStyle>
          <a:p>
            <a:pPr>
              <a:defRPr/>
            </a:pPr>
            <a:fld id="{0DBF1900-3CC3-4A99-B8AF-DBF660D71297}" type="slidenum">
              <a:rPr lang="en-PK"/>
              <a:pPr>
                <a:defRPr/>
              </a:pPr>
              <a:t>‹#›</a:t>
            </a:fld>
            <a:endParaRPr lang="en-PK"/>
          </a:p>
        </p:txBody>
      </p:sp>
    </p:spTree>
    <p:extLst>
      <p:ext uri="{BB962C8B-B14F-4D97-AF65-F5344CB8AC3E}">
        <p14:creationId xmlns:p14="http://schemas.microsoft.com/office/powerpoint/2010/main" val="3824050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PK"/>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3">
            <a:extLst>
              <a:ext uri="{FF2B5EF4-FFF2-40B4-BE49-F238E27FC236}">
                <a16:creationId xmlns:a16="http://schemas.microsoft.com/office/drawing/2014/main" id="{E3FA8156-BC68-A016-5CEC-8722153F456F}"/>
              </a:ext>
            </a:extLst>
          </p:cNvPr>
          <p:cNvSpPr>
            <a:spLocks noGrp="1"/>
          </p:cNvSpPr>
          <p:nvPr>
            <p:ph type="dt" sz="half" idx="10"/>
          </p:nvPr>
        </p:nvSpPr>
        <p:spPr/>
        <p:txBody>
          <a:bodyPr/>
          <a:lstStyle>
            <a:lvl1pPr>
              <a:defRPr/>
            </a:lvl1pPr>
          </a:lstStyle>
          <a:p>
            <a:pPr>
              <a:defRPr/>
            </a:pPr>
            <a:fld id="{2C85EF4C-916C-4132-B465-EAEF7DB322EC}" type="datetimeFigureOut">
              <a:rPr lang="LID4096"/>
              <a:pPr>
                <a:defRPr/>
              </a:pPr>
              <a:t>02/10/2025</a:t>
            </a:fld>
            <a:endParaRPr lang="en-PK"/>
          </a:p>
        </p:txBody>
      </p:sp>
      <p:sp>
        <p:nvSpPr>
          <p:cNvPr id="8" name="Footer Placeholder 4">
            <a:extLst>
              <a:ext uri="{FF2B5EF4-FFF2-40B4-BE49-F238E27FC236}">
                <a16:creationId xmlns:a16="http://schemas.microsoft.com/office/drawing/2014/main" id="{E706A73A-0221-91C0-3D6F-F6EB938C5C5A}"/>
              </a:ext>
            </a:extLst>
          </p:cNvPr>
          <p:cNvSpPr>
            <a:spLocks noGrp="1"/>
          </p:cNvSpPr>
          <p:nvPr>
            <p:ph type="ftr" sz="quarter" idx="11"/>
          </p:nvPr>
        </p:nvSpPr>
        <p:spPr/>
        <p:txBody>
          <a:bodyPr/>
          <a:lstStyle>
            <a:lvl1pPr>
              <a:defRPr/>
            </a:lvl1pPr>
          </a:lstStyle>
          <a:p>
            <a:pPr>
              <a:defRPr/>
            </a:pPr>
            <a:endParaRPr lang="en-PK"/>
          </a:p>
        </p:txBody>
      </p:sp>
      <p:sp>
        <p:nvSpPr>
          <p:cNvPr id="9" name="Slide Number Placeholder 5">
            <a:extLst>
              <a:ext uri="{FF2B5EF4-FFF2-40B4-BE49-F238E27FC236}">
                <a16:creationId xmlns:a16="http://schemas.microsoft.com/office/drawing/2014/main" id="{178B292A-0A4A-FC07-CA46-8129FCE53CED}"/>
              </a:ext>
            </a:extLst>
          </p:cNvPr>
          <p:cNvSpPr>
            <a:spLocks noGrp="1"/>
          </p:cNvSpPr>
          <p:nvPr>
            <p:ph type="sldNum" sz="quarter" idx="12"/>
          </p:nvPr>
        </p:nvSpPr>
        <p:spPr/>
        <p:txBody>
          <a:bodyPr/>
          <a:lstStyle>
            <a:lvl1pPr>
              <a:defRPr/>
            </a:lvl1pPr>
          </a:lstStyle>
          <a:p>
            <a:pPr>
              <a:defRPr/>
            </a:pPr>
            <a:fld id="{54900433-2DC4-4450-BAE2-E02D41C67F33}" type="slidenum">
              <a:rPr lang="en-PK"/>
              <a:pPr>
                <a:defRPr/>
              </a:pPr>
              <a:t>‹#›</a:t>
            </a:fld>
            <a:endParaRPr lang="en-PK"/>
          </a:p>
        </p:txBody>
      </p:sp>
    </p:spTree>
    <p:extLst>
      <p:ext uri="{BB962C8B-B14F-4D97-AF65-F5344CB8AC3E}">
        <p14:creationId xmlns:p14="http://schemas.microsoft.com/office/powerpoint/2010/main" val="2366631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K"/>
          </a:p>
        </p:txBody>
      </p:sp>
      <p:sp>
        <p:nvSpPr>
          <p:cNvPr id="3" name="Date Placeholder 3">
            <a:extLst>
              <a:ext uri="{FF2B5EF4-FFF2-40B4-BE49-F238E27FC236}">
                <a16:creationId xmlns:a16="http://schemas.microsoft.com/office/drawing/2014/main" id="{DBC40D5D-3973-8A30-F559-0A97A130ED31}"/>
              </a:ext>
            </a:extLst>
          </p:cNvPr>
          <p:cNvSpPr>
            <a:spLocks noGrp="1"/>
          </p:cNvSpPr>
          <p:nvPr>
            <p:ph type="dt" sz="half" idx="10"/>
          </p:nvPr>
        </p:nvSpPr>
        <p:spPr/>
        <p:txBody>
          <a:bodyPr/>
          <a:lstStyle>
            <a:lvl1pPr>
              <a:defRPr/>
            </a:lvl1pPr>
          </a:lstStyle>
          <a:p>
            <a:pPr>
              <a:defRPr/>
            </a:pPr>
            <a:fld id="{D8B9C64A-1224-4794-9968-CAF3791E851A}" type="datetimeFigureOut">
              <a:rPr lang="LID4096"/>
              <a:pPr>
                <a:defRPr/>
              </a:pPr>
              <a:t>02/10/2025</a:t>
            </a:fld>
            <a:endParaRPr lang="en-PK"/>
          </a:p>
        </p:txBody>
      </p:sp>
      <p:sp>
        <p:nvSpPr>
          <p:cNvPr id="4" name="Footer Placeholder 4">
            <a:extLst>
              <a:ext uri="{FF2B5EF4-FFF2-40B4-BE49-F238E27FC236}">
                <a16:creationId xmlns:a16="http://schemas.microsoft.com/office/drawing/2014/main" id="{E18D1D1A-C958-E772-B3D3-A5FB6072391B}"/>
              </a:ext>
            </a:extLst>
          </p:cNvPr>
          <p:cNvSpPr>
            <a:spLocks noGrp="1"/>
          </p:cNvSpPr>
          <p:nvPr>
            <p:ph type="ftr" sz="quarter" idx="11"/>
          </p:nvPr>
        </p:nvSpPr>
        <p:spPr/>
        <p:txBody>
          <a:bodyPr/>
          <a:lstStyle>
            <a:lvl1pPr>
              <a:defRPr/>
            </a:lvl1pPr>
          </a:lstStyle>
          <a:p>
            <a:pPr>
              <a:defRPr/>
            </a:pPr>
            <a:endParaRPr lang="en-PK"/>
          </a:p>
        </p:txBody>
      </p:sp>
      <p:sp>
        <p:nvSpPr>
          <p:cNvPr id="5" name="Slide Number Placeholder 5">
            <a:extLst>
              <a:ext uri="{FF2B5EF4-FFF2-40B4-BE49-F238E27FC236}">
                <a16:creationId xmlns:a16="http://schemas.microsoft.com/office/drawing/2014/main" id="{736326EB-1D55-E306-8077-C930B3C817DB}"/>
              </a:ext>
            </a:extLst>
          </p:cNvPr>
          <p:cNvSpPr>
            <a:spLocks noGrp="1"/>
          </p:cNvSpPr>
          <p:nvPr>
            <p:ph type="sldNum" sz="quarter" idx="12"/>
          </p:nvPr>
        </p:nvSpPr>
        <p:spPr/>
        <p:txBody>
          <a:bodyPr/>
          <a:lstStyle>
            <a:lvl1pPr>
              <a:defRPr/>
            </a:lvl1pPr>
          </a:lstStyle>
          <a:p>
            <a:pPr>
              <a:defRPr/>
            </a:pPr>
            <a:fld id="{2A4E25A6-DF02-483F-A3E7-A6A59D4B0FC5}" type="slidenum">
              <a:rPr lang="en-PK"/>
              <a:pPr>
                <a:defRPr/>
              </a:pPr>
              <a:t>‹#›</a:t>
            </a:fld>
            <a:endParaRPr lang="en-PK"/>
          </a:p>
        </p:txBody>
      </p:sp>
    </p:spTree>
    <p:extLst>
      <p:ext uri="{BB962C8B-B14F-4D97-AF65-F5344CB8AC3E}">
        <p14:creationId xmlns:p14="http://schemas.microsoft.com/office/powerpoint/2010/main" val="310421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48B5BAA-27E4-6C1F-FFC0-D7295407B8F6}"/>
              </a:ext>
            </a:extLst>
          </p:cNvPr>
          <p:cNvSpPr>
            <a:spLocks noGrp="1"/>
          </p:cNvSpPr>
          <p:nvPr>
            <p:ph type="dt" sz="half" idx="10"/>
          </p:nvPr>
        </p:nvSpPr>
        <p:spPr/>
        <p:txBody>
          <a:bodyPr/>
          <a:lstStyle>
            <a:lvl1pPr>
              <a:defRPr/>
            </a:lvl1pPr>
          </a:lstStyle>
          <a:p>
            <a:pPr>
              <a:defRPr/>
            </a:pPr>
            <a:fld id="{0E08666C-F698-429D-96EC-C25A7D9E6DFB}" type="datetimeFigureOut">
              <a:rPr lang="LID4096"/>
              <a:pPr>
                <a:defRPr/>
              </a:pPr>
              <a:t>02/10/2025</a:t>
            </a:fld>
            <a:endParaRPr lang="en-PK"/>
          </a:p>
        </p:txBody>
      </p:sp>
      <p:sp>
        <p:nvSpPr>
          <p:cNvPr id="3" name="Footer Placeholder 4">
            <a:extLst>
              <a:ext uri="{FF2B5EF4-FFF2-40B4-BE49-F238E27FC236}">
                <a16:creationId xmlns:a16="http://schemas.microsoft.com/office/drawing/2014/main" id="{2B8DF73A-0F74-5DAB-B0F2-32E5A2F78853}"/>
              </a:ext>
            </a:extLst>
          </p:cNvPr>
          <p:cNvSpPr>
            <a:spLocks noGrp="1"/>
          </p:cNvSpPr>
          <p:nvPr>
            <p:ph type="ftr" sz="quarter" idx="11"/>
          </p:nvPr>
        </p:nvSpPr>
        <p:spPr/>
        <p:txBody>
          <a:bodyPr/>
          <a:lstStyle>
            <a:lvl1pPr>
              <a:defRPr/>
            </a:lvl1pPr>
          </a:lstStyle>
          <a:p>
            <a:pPr>
              <a:defRPr/>
            </a:pPr>
            <a:endParaRPr lang="en-PK"/>
          </a:p>
        </p:txBody>
      </p:sp>
      <p:sp>
        <p:nvSpPr>
          <p:cNvPr id="4" name="Slide Number Placeholder 5">
            <a:extLst>
              <a:ext uri="{FF2B5EF4-FFF2-40B4-BE49-F238E27FC236}">
                <a16:creationId xmlns:a16="http://schemas.microsoft.com/office/drawing/2014/main" id="{D44E6734-4971-5332-0027-031FB5532F3A}"/>
              </a:ext>
            </a:extLst>
          </p:cNvPr>
          <p:cNvSpPr>
            <a:spLocks noGrp="1"/>
          </p:cNvSpPr>
          <p:nvPr>
            <p:ph type="sldNum" sz="quarter" idx="12"/>
          </p:nvPr>
        </p:nvSpPr>
        <p:spPr/>
        <p:txBody>
          <a:bodyPr/>
          <a:lstStyle>
            <a:lvl1pPr>
              <a:defRPr/>
            </a:lvl1pPr>
          </a:lstStyle>
          <a:p>
            <a:pPr>
              <a:defRPr/>
            </a:pPr>
            <a:fld id="{D7302146-F77E-4FF8-BF2A-BF5F14DE863C}" type="slidenum">
              <a:rPr lang="en-PK"/>
              <a:pPr>
                <a:defRPr/>
              </a:pPr>
              <a:t>‹#›</a:t>
            </a:fld>
            <a:endParaRPr lang="en-PK"/>
          </a:p>
        </p:txBody>
      </p:sp>
    </p:spTree>
    <p:extLst>
      <p:ext uri="{BB962C8B-B14F-4D97-AF65-F5344CB8AC3E}">
        <p14:creationId xmlns:p14="http://schemas.microsoft.com/office/powerpoint/2010/main" val="2408724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PK"/>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5239EC74-FB82-E302-4E3E-C9E6045DDBB1}"/>
              </a:ext>
            </a:extLst>
          </p:cNvPr>
          <p:cNvSpPr>
            <a:spLocks noGrp="1"/>
          </p:cNvSpPr>
          <p:nvPr>
            <p:ph type="dt" sz="half" idx="10"/>
          </p:nvPr>
        </p:nvSpPr>
        <p:spPr/>
        <p:txBody>
          <a:bodyPr/>
          <a:lstStyle>
            <a:lvl1pPr>
              <a:defRPr/>
            </a:lvl1pPr>
          </a:lstStyle>
          <a:p>
            <a:pPr>
              <a:defRPr/>
            </a:pPr>
            <a:fld id="{09AD46D1-E29B-4F3D-847A-164144B584FA}" type="datetimeFigureOut">
              <a:rPr lang="LID4096"/>
              <a:pPr>
                <a:defRPr/>
              </a:pPr>
              <a:t>02/10/2025</a:t>
            </a:fld>
            <a:endParaRPr lang="en-PK"/>
          </a:p>
        </p:txBody>
      </p:sp>
      <p:sp>
        <p:nvSpPr>
          <p:cNvPr id="6" name="Footer Placeholder 4">
            <a:extLst>
              <a:ext uri="{FF2B5EF4-FFF2-40B4-BE49-F238E27FC236}">
                <a16:creationId xmlns:a16="http://schemas.microsoft.com/office/drawing/2014/main" id="{C1492BB3-3A38-AF52-220D-C1AC124FAE71}"/>
              </a:ext>
            </a:extLst>
          </p:cNvPr>
          <p:cNvSpPr>
            <a:spLocks noGrp="1"/>
          </p:cNvSpPr>
          <p:nvPr>
            <p:ph type="ftr" sz="quarter" idx="11"/>
          </p:nvPr>
        </p:nvSpPr>
        <p:spPr/>
        <p:txBody>
          <a:bodyPr/>
          <a:lstStyle>
            <a:lvl1pPr>
              <a:defRPr/>
            </a:lvl1pPr>
          </a:lstStyle>
          <a:p>
            <a:pPr>
              <a:defRPr/>
            </a:pPr>
            <a:endParaRPr lang="en-PK"/>
          </a:p>
        </p:txBody>
      </p:sp>
      <p:sp>
        <p:nvSpPr>
          <p:cNvPr id="7" name="Slide Number Placeholder 5">
            <a:extLst>
              <a:ext uri="{FF2B5EF4-FFF2-40B4-BE49-F238E27FC236}">
                <a16:creationId xmlns:a16="http://schemas.microsoft.com/office/drawing/2014/main" id="{77BCF281-ACFD-6B87-D5B2-7551F4B03D92}"/>
              </a:ext>
            </a:extLst>
          </p:cNvPr>
          <p:cNvSpPr>
            <a:spLocks noGrp="1"/>
          </p:cNvSpPr>
          <p:nvPr>
            <p:ph type="sldNum" sz="quarter" idx="12"/>
          </p:nvPr>
        </p:nvSpPr>
        <p:spPr/>
        <p:txBody>
          <a:bodyPr/>
          <a:lstStyle>
            <a:lvl1pPr>
              <a:defRPr/>
            </a:lvl1pPr>
          </a:lstStyle>
          <a:p>
            <a:pPr>
              <a:defRPr/>
            </a:pPr>
            <a:fld id="{C5CF7FA8-352E-420E-80A6-F9D65BE44860}" type="slidenum">
              <a:rPr lang="en-PK"/>
              <a:pPr>
                <a:defRPr/>
              </a:pPr>
              <a:t>‹#›</a:t>
            </a:fld>
            <a:endParaRPr lang="en-PK"/>
          </a:p>
        </p:txBody>
      </p:sp>
    </p:spTree>
    <p:extLst>
      <p:ext uri="{BB962C8B-B14F-4D97-AF65-F5344CB8AC3E}">
        <p14:creationId xmlns:p14="http://schemas.microsoft.com/office/powerpoint/2010/main" val="1842522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33B2BA-81D5-254E-AA2F-D4665B187C84}"/>
              </a:ext>
            </a:extLst>
          </p:cNvPr>
          <p:cNvSpPr>
            <a:spLocks noGrp="1"/>
          </p:cNvSpPr>
          <p:nvPr>
            <p:ph type="dt" sz="half" idx="10"/>
          </p:nvPr>
        </p:nvSpPr>
        <p:spPr/>
        <p:txBody>
          <a:bodyPr/>
          <a:lstStyle>
            <a:lvl1pPr>
              <a:defRPr/>
            </a:lvl1pPr>
          </a:lstStyle>
          <a:p>
            <a:pPr>
              <a:defRPr/>
            </a:pPr>
            <a:fld id="{BE66CA86-B6A2-4D46-9808-7E1DEC3E0226}" type="datetimeFigureOut">
              <a:rPr lang="en-US"/>
              <a:pPr>
                <a:defRPr/>
              </a:pPr>
              <a:t>2/10/2025</a:t>
            </a:fld>
            <a:endParaRPr lang="en-US"/>
          </a:p>
        </p:txBody>
      </p:sp>
      <p:sp>
        <p:nvSpPr>
          <p:cNvPr id="5" name="Footer Placeholder 4">
            <a:extLst>
              <a:ext uri="{FF2B5EF4-FFF2-40B4-BE49-F238E27FC236}">
                <a16:creationId xmlns:a16="http://schemas.microsoft.com/office/drawing/2014/main" id="{4A8CE222-A943-43B2-665E-145624A6A84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9274E3-BA5C-D550-B03D-8754779E8524}"/>
              </a:ext>
            </a:extLst>
          </p:cNvPr>
          <p:cNvSpPr>
            <a:spLocks noGrp="1"/>
          </p:cNvSpPr>
          <p:nvPr>
            <p:ph type="sldNum" sz="quarter" idx="12"/>
          </p:nvPr>
        </p:nvSpPr>
        <p:spPr/>
        <p:txBody>
          <a:bodyPr/>
          <a:lstStyle>
            <a:lvl1pPr>
              <a:defRPr/>
            </a:lvl1pPr>
          </a:lstStyle>
          <a:p>
            <a:pPr>
              <a:defRPr/>
            </a:pPr>
            <a:fld id="{F02B98B3-24EE-41EE-BA14-48A90A7C3D73}" type="slidenum">
              <a:rPr lang="en-US" altLang="en-US"/>
              <a:pPr>
                <a:defRPr/>
              </a:pPr>
              <a:t>‹#›</a:t>
            </a:fld>
            <a:endParaRPr lang="en-US" altLang="en-US"/>
          </a:p>
        </p:txBody>
      </p:sp>
    </p:spTree>
    <p:extLst>
      <p:ext uri="{BB962C8B-B14F-4D97-AF65-F5344CB8AC3E}">
        <p14:creationId xmlns:p14="http://schemas.microsoft.com/office/powerpoint/2010/main" val="337128923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PK"/>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PK"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F53DCA10-509B-E06D-F41A-AD0F0B72F7A6}"/>
              </a:ext>
            </a:extLst>
          </p:cNvPr>
          <p:cNvSpPr>
            <a:spLocks noGrp="1"/>
          </p:cNvSpPr>
          <p:nvPr>
            <p:ph type="dt" sz="half" idx="10"/>
          </p:nvPr>
        </p:nvSpPr>
        <p:spPr/>
        <p:txBody>
          <a:bodyPr/>
          <a:lstStyle>
            <a:lvl1pPr>
              <a:defRPr/>
            </a:lvl1pPr>
          </a:lstStyle>
          <a:p>
            <a:pPr>
              <a:defRPr/>
            </a:pPr>
            <a:fld id="{33CF9913-F17A-4F27-83D7-89E9B551DA7F}" type="datetimeFigureOut">
              <a:rPr lang="LID4096"/>
              <a:pPr>
                <a:defRPr/>
              </a:pPr>
              <a:t>02/10/2025</a:t>
            </a:fld>
            <a:endParaRPr lang="en-PK"/>
          </a:p>
        </p:txBody>
      </p:sp>
      <p:sp>
        <p:nvSpPr>
          <p:cNvPr id="6" name="Footer Placeholder 4">
            <a:extLst>
              <a:ext uri="{FF2B5EF4-FFF2-40B4-BE49-F238E27FC236}">
                <a16:creationId xmlns:a16="http://schemas.microsoft.com/office/drawing/2014/main" id="{48FF0C1B-7E43-C3CD-8E97-FD8E95595D36}"/>
              </a:ext>
            </a:extLst>
          </p:cNvPr>
          <p:cNvSpPr>
            <a:spLocks noGrp="1"/>
          </p:cNvSpPr>
          <p:nvPr>
            <p:ph type="ftr" sz="quarter" idx="11"/>
          </p:nvPr>
        </p:nvSpPr>
        <p:spPr/>
        <p:txBody>
          <a:bodyPr/>
          <a:lstStyle>
            <a:lvl1pPr>
              <a:defRPr/>
            </a:lvl1pPr>
          </a:lstStyle>
          <a:p>
            <a:pPr>
              <a:defRPr/>
            </a:pPr>
            <a:endParaRPr lang="en-PK"/>
          </a:p>
        </p:txBody>
      </p:sp>
      <p:sp>
        <p:nvSpPr>
          <p:cNvPr id="7" name="Slide Number Placeholder 5">
            <a:extLst>
              <a:ext uri="{FF2B5EF4-FFF2-40B4-BE49-F238E27FC236}">
                <a16:creationId xmlns:a16="http://schemas.microsoft.com/office/drawing/2014/main" id="{493FA3D6-BE2E-EEED-F5B9-6292EFE18BA3}"/>
              </a:ext>
            </a:extLst>
          </p:cNvPr>
          <p:cNvSpPr>
            <a:spLocks noGrp="1"/>
          </p:cNvSpPr>
          <p:nvPr>
            <p:ph type="sldNum" sz="quarter" idx="12"/>
          </p:nvPr>
        </p:nvSpPr>
        <p:spPr/>
        <p:txBody>
          <a:bodyPr/>
          <a:lstStyle>
            <a:lvl1pPr>
              <a:defRPr/>
            </a:lvl1pPr>
          </a:lstStyle>
          <a:p>
            <a:pPr>
              <a:defRPr/>
            </a:pPr>
            <a:fld id="{E4A27654-F6C2-41E5-AD3E-90AFB1672C74}" type="slidenum">
              <a:rPr lang="en-PK"/>
              <a:pPr>
                <a:defRPr/>
              </a:pPr>
              <a:t>‹#›</a:t>
            </a:fld>
            <a:endParaRPr lang="en-PK"/>
          </a:p>
        </p:txBody>
      </p:sp>
    </p:spTree>
    <p:extLst>
      <p:ext uri="{BB962C8B-B14F-4D97-AF65-F5344CB8AC3E}">
        <p14:creationId xmlns:p14="http://schemas.microsoft.com/office/powerpoint/2010/main" val="4059809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4C3F37B6-D413-E8E1-BF8A-3A081A3EF4D8}"/>
              </a:ext>
            </a:extLst>
          </p:cNvPr>
          <p:cNvSpPr>
            <a:spLocks noGrp="1"/>
          </p:cNvSpPr>
          <p:nvPr>
            <p:ph type="dt" sz="half" idx="10"/>
          </p:nvPr>
        </p:nvSpPr>
        <p:spPr/>
        <p:txBody>
          <a:bodyPr/>
          <a:lstStyle>
            <a:lvl1pPr>
              <a:defRPr/>
            </a:lvl1pPr>
          </a:lstStyle>
          <a:p>
            <a:pPr>
              <a:defRPr/>
            </a:pPr>
            <a:fld id="{13E71EB8-C02D-40AE-AA87-22FB3E7F039C}" type="datetimeFigureOut">
              <a:rPr lang="LID4096"/>
              <a:pPr>
                <a:defRPr/>
              </a:pPr>
              <a:t>02/10/2025</a:t>
            </a:fld>
            <a:endParaRPr lang="en-PK"/>
          </a:p>
        </p:txBody>
      </p:sp>
      <p:sp>
        <p:nvSpPr>
          <p:cNvPr id="5" name="Footer Placeholder 4">
            <a:extLst>
              <a:ext uri="{FF2B5EF4-FFF2-40B4-BE49-F238E27FC236}">
                <a16:creationId xmlns:a16="http://schemas.microsoft.com/office/drawing/2014/main" id="{632259C4-E9E5-D6F6-089F-4FF0DED3BD34}"/>
              </a:ext>
            </a:extLst>
          </p:cNvPr>
          <p:cNvSpPr>
            <a:spLocks noGrp="1"/>
          </p:cNvSpPr>
          <p:nvPr>
            <p:ph type="ftr" sz="quarter" idx="11"/>
          </p:nvPr>
        </p:nvSpPr>
        <p:spPr/>
        <p:txBody>
          <a:bodyPr/>
          <a:lstStyle>
            <a:lvl1pPr>
              <a:defRPr/>
            </a:lvl1pPr>
          </a:lstStyle>
          <a:p>
            <a:pPr>
              <a:defRPr/>
            </a:pPr>
            <a:endParaRPr lang="en-PK"/>
          </a:p>
        </p:txBody>
      </p:sp>
      <p:sp>
        <p:nvSpPr>
          <p:cNvPr id="6" name="Slide Number Placeholder 5">
            <a:extLst>
              <a:ext uri="{FF2B5EF4-FFF2-40B4-BE49-F238E27FC236}">
                <a16:creationId xmlns:a16="http://schemas.microsoft.com/office/drawing/2014/main" id="{DD7806D4-96B1-A40F-B635-E63674F761C1}"/>
              </a:ext>
            </a:extLst>
          </p:cNvPr>
          <p:cNvSpPr>
            <a:spLocks noGrp="1"/>
          </p:cNvSpPr>
          <p:nvPr>
            <p:ph type="sldNum" sz="quarter" idx="12"/>
          </p:nvPr>
        </p:nvSpPr>
        <p:spPr/>
        <p:txBody>
          <a:bodyPr/>
          <a:lstStyle>
            <a:lvl1pPr>
              <a:defRPr/>
            </a:lvl1pPr>
          </a:lstStyle>
          <a:p>
            <a:pPr>
              <a:defRPr/>
            </a:pPr>
            <a:fld id="{5CEE01A5-6EA8-400F-87F8-FD00F8648977}" type="slidenum">
              <a:rPr lang="en-PK"/>
              <a:pPr>
                <a:defRPr/>
              </a:pPr>
              <a:t>‹#›</a:t>
            </a:fld>
            <a:endParaRPr lang="en-PK"/>
          </a:p>
        </p:txBody>
      </p:sp>
    </p:spTree>
    <p:extLst>
      <p:ext uri="{BB962C8B-B14F-4D97-AF65-F5344CB8AC3E}">
        <p14:creationId xmlns:p14="http://schemas.microsoft.com/office/powerpoint/2010/main" val="3221670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PK"/>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C7D1D8D0-7AB4-3C7E-73E1-D0DE08140188}"/>
              </a:ext>
            </a:extLst>
          </p:cNvPr>
          <p:cNvSpPr>
            <a:spLocks noGrp="1"/>
          </p:cNvSpPr>
          <p:nvPr>
            <p:ph type="dt" sz="half" idx="10"/>
          </p:nvPr>
        </p:nvSpPr>
        <p:spPr/>
        <p:txBody>
          <a:bodyPr/>
          <a:lstStyle>
            <a:lvl1pPr>
              <a:defRPr/>
            </a:lvl1pPr>
          </a:lstStyle>
          <a:p>
            <a:pPr>
              <a:defRPr/>
            </a:pPr>
            <a:fld id="{A9074949-9DB6-400D-8E8C-45505ED885FB}" type="datetimeFigureOut">
              <a:rPr lang="LID4096"/>
              <a:pPr>
                <a:defRPr/>
              </a:pPr>
              <a:t>02/10/2025</a:t>
            </a:fld>
            <a:endParaRPr lang="en-PK"/>
          </a:p>
        </p:txBody>
      </p:sp>
      <p:sp>
        <p:nvSpPr>
          <p:cNvPr id="5" name="Footer Placeholder 4">
            <a:extLst>
              <a:ext uri="{FF2B5EF4-FFF2-40B4-BE49-F238E27FC236}">
                <a16:creationId xmlns:a16="http://schemas.microsoft.com/office/drawing/2014/main" id="{A95F94E2-0BF3-9C84-5291-D8E632E83A2A}"/>
              </a:ext>
            </a:extLst>
          </p:cNvPr>
          <p:cNvSpPr>
            <a:spLocks noGrp="1"/>
          </p:cNvSpPr>
          <p:nvPr>
            <p:ph type="ftr" sz="quarter" idx="11"/>
          </p:nvPr>
        </p:nvSpPr>
        <p:spPr/>
        <p:txBody>
          <a:bodyPr/>
          <a:lstStyle>
            <a:lvl1pPr>
              <a:defRPr/>
            </a:lvl1pPr>
          </a:lstStyle>
          <a:p>
            <a:pPr>
              <a:defRPr/>
            </a:pPr>
            <a:endParaRPr lang="en-PK"/>
          </a:p>
        </p:txBody>
      </p:sp>
      <p:sp>
        <p:nvSpPr>
          <p:cNvPr id="6" name="Slide Number Placeholder 5">
            <a:extLst>
              <a:ext uri="{FF2B5EF4-FFF2-40B4-BE49-F238E27FC236}">
                <a16:creationId xmlns:a16="http://schemas.microsoft.com/office/drawing/2014/main" id="{D1807199-E529-A5CD-2B79-812FEA92A6E1}"/>
              </a:ext>
            </a:extLst>
          </p:cNvPr>
          <p:cNvSpPr>
            <a:spLocks noGrp="1"/>
          </p:cNvSpPr>
          <p:nvPr>
            <p:ph type="sldNum" sz="quarter" idx="12"/>
          </p:nvPr>
        </p:nvSpPr>
        <p:spPr/>
        <p:txBody>
          <a:bodyPr/>
          <a:lstStyle>
            <a:lvl1pPr>
              <a:defRPr/>
            </a:lvl1pPr>
          </a:lstStyle>
          <a:p>
            <a:pPr>
              <a:defRPr/>
            </a:pPr>
            <a:fld id="{4E1A01E2-700F-4E3B-B312-458207E68100}" type="slidenum">
              <a:rPr lang="en-PK"/>
              <a:pPr>
                <a:defRPr/>
              </a:pPr>
              <a:t>‹#›</a:t>
            </a:fld>
            <a:endParaRPr lang="en-PK"/>
          </a:p>
        </p:txBody>
      </p:sp>
    </p:spTree>
    <p:extLst>
      <p:ext uri="{BB962C8B-B14F-4D97-AF65-F5344CB8AC3E}">
        <p14:creationId xmlns:p14="http://schemas.microsoft.com/office/powerpoint/2010/main" val="843651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1D5D6-6052-3889-E677-F37AC9CA7EF1}"/>
              </a:ext>
            </a:extLst>
          </p:cNvPr>
          <p:cNvSpPr>
            <a:spLocks noGrp="1"/>
          </p:cNvSpPr>
          <p:nvPr>
            <p:ph type="dt" sz="half" idx="10"/>
          </p:nvPr>
        </p:nvSpPr>
        <p:spPr/>
        <p:txBody>
          <a:bodyPr/>
          <a:lstStyle>
            <a:lvl1pPr>
              <a:defRPr/>
            </a:lvl1pPr>
          </a:lstStyle>
          <a:p>
            <a:pPr>
              <a:defRPr/>
            </a:pPr>
            <a:fld id="{BB2B9658-5BA2-46E0-82D1-AD05B335528E}" type="datetimeFigureOut">
              <a:rPr lang="en-US"/>
              <a:pPr>
                <a:defRPr/>
              </a:pPr>
              <a:t>2/10/2025</a:t>
            </a:fld>
            <a:endParaRPr lang="en-US"/>
          </a:p>
        </p:txBody>
      </p:sp>
      <p:sp>
        <p:nvSpPr>
          <p:cNvPr id="5" name="Footer Placeholder 4">
            <a:extLst>
              <a:ext uri="{FF2B5EF4-FFF2-40B4-BE49-F238E27FC236}">
                <a16:creationId xmlns:a16="http://schemas.microsoft.com/office/drawing/2014/main" id="{4AE27EB4-970B-559F-30C8-53F70897A0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FE5F8D-6B15-8654-91D2-A3C932D26198}"/>
              </a:ext>
            </a:extLst>
          </p:cNvPr>
          <p:cNvSpPr>
            <a:spLocks noGrp="1"/>
          </p:cNvSpPr>
          <p:nvPr>
            <p:ph type="sldNum" sz="quarter" idx="12"/>
          </p:nvPr>
        </p:nvSpPr>
        <p:spPr/>
        <p:txBody>
          <a:bodyPr/>
          <a:lstStyle>
            <a:lvl1pPr>
              <a:defRPr/>
            </a:lvl1pPr>
          </a:lstStyle>
          <a:p>
            <a:pPr>
              <a:defRPr/>
            </a:pPr>
            <a:fld id="{D8ED4AC7-6683-4A24-A529-0458FCB82A89}" type="slidenum">
              <a:rPr lang="en-US" altLang="en-US"/>
              <a:pPr>
                <a:defRPr/>
              </a:pPr>
              <a:t>‹#›</a:t>
            </a:fld>
            <a:endParaRPr lang="en-US" altLang="en-US"/>
          </a:p>
        </p:txBody>
      </p:sp>
    </p:spTree>
    <p:extLst>
      <p:ext uri="{BB962C8B-B14F-4D97-AF65-F5344CB8AC3E}">
        <p14:creationId xmlns:p14="http://schemas.microsoft.com/office/powerpoint/2010/main" val="268072104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63BA5BD-F640-5B46-2B5D-EE4C5C6A2EAB}"/>
              </a:ext>
            </a:extLst>
          </p:cNvPr>
          <p:cNvSpPr>
            <a:spLocks noGrp="1"/>
          </p:cNvSpPr>
          <p:nvPr>
            <p:ph type="dt" sz="half" idx="10"/>
          </p:nvPr>
        </p:nvSpPr>
        <p:spPr/>
        <p:txBody>
          <a:bodyPr/>
          <a:lstStyle>
            <a:lvl1pPr>
              <a:defRPr/>
            </a:lvl1pPr>
          </a:lstStyle>
          <a:p>
            <a:pPr>
              <a:defRPr/>
            </a:pPr>
            <a:fld id="{4F6575E3-99C4-4BDF-A271-380D11680A30}" type="datetimeFigureOut">
              <a:rPr lang="en-US"/>
              <a:pPr>
                <a:defRPr/>
              </a:pPr>
              <a:t>2/10/2025</a:t>
            </a:fld>
            <a:endParaRPr lang="en-US"/>
          </a:p>
        </p:txBody>
      </p:sp>
      <p:sp>
        <p:nvSpPr>
          <p:cNvPr id="6" name="Footer Placeholder 4">
            <a:extLst>
              <a:ext uri="{FF2B5EF4-FFF2-40B4-BE49-F238E27FC236}">
                <a16:creationId xmlns:a16="http://schemas.microsoft.com/office/drawing/2014/main" id="{1D75B903-C6F2-5A70-0036-BB36D6E88D7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95E7E13-F701-6042-4640-A7EA033832B0}"/>
              </a:ext>
            </a:extLst>
          </p:cNvPr>
          <p:cNvSpPr>
            <a:spLocks noGrp="1"/>
          </p:cNvSpPr>
          <p:nvPr>
            <p:ph type="sldNum" sz="quarter" idx="12"/>
          </p:nvPr>
        </p:nvSpPr>
        <p:spPr/>
        <p:txBody>
          <a:bodyPr/>
          <a:lstStyle>
            <a:lvl1pPr>
              <a:defRPr/>
            </a:lvl1pPr>
          </a:lstStyle>
          <a:p>
            <a:pPr>
              <a:defRPr/>
            </a:pPr>
            <a:fld id="{FA9A4A09-1CDE-445B-9961-F7FD713A3F10}" type="slidenum">
              <a:rPr lang="en-US" altLang="en-US"/>
              <a:pPr>
                <a:defRPr/>
              </a:pPr>
              <a:t>‹#›</a:t>
            </a:fld>
            <a:endParaRPr lang="en-US" altLang="en-US"/>
          </a:p>
        </p:txBody>
      </p:sp>
    </p:spTree>
    <p:extLst>
      <p:ext uri="{BB962C8B-B14F-4D97-AF65-F5344CB8AC3E}">
        <p14:creationId xmlns:p14="http://schemas.microsoft.com/office/powerpoint/2010/main" val="27537453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683EEA8-097D-0404-A963-B9AF003A1AEA}"/>
              </a:ext>
            </a:extLst>
          </p:cNvPr>
          <p:cNvSpPr>
            <a:spLocks noGrp="1"/>
          </p:cNvSpPr>
          <p:nvPr>
            <p:ph type="dt" sz="half" idx="10"/>
          </p:nvPr>
        </p:nvSpPr>
        <p:spPr/>
        <p:txBody>
          <a:bodyPr/>
          <a:lstStyle>
            <a:lvl1pPr>
              <a:defRPr/>
            </a:lvl1pPr>
          </a:lstStyle>
          <a:p>
            <a:pPr>
              <a:defRPr/>
            </a:pPr>
            <a:fld id="{C6B362D6-932A-45AF-8454-70F405580A6C}" type="datetimeFigureOut">
              <a:rPr lang="en-US"/>
              <a:pPr>
                <a:defRPr/>
              </a:pPr>
              <a:t>2/10/2025</a:t>
            </a:fld>
            <a:endParaRPr lang="en-US"/>
          </a:p>
        </p:txBody>
      </p:sp>
      <p:sp>
        <p:nvSpPr>
          <p:cNvPr id="8" name="Footer Placeholder 4">
            <a:extLst>
              <a:ext uri="{FF2B5EF4-FFF2-40B4-BE49-F238E27FC236}">
                <a16:creationId xmlns:a16="http://schemas.microsoft.com/office/drawing/2014/main" id="{B38AB477-086C-D691-A4FD-68715122B94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8758EEB-723E-78A1-CEF8-6A33822F3D1E}"/>
              </a:ext>
            </a:extLst>
          </p:cNvPr>
          <p:cNvSpPr>
            <a:spLocks noGrp="1"/>
          </p:cNvSpPr>
          <p:nvPr>
            <p:ph type="sldNum" sz="quarter" idx="12"/>
          </p:nvPr>
        </p:nvSpPr>
        <p:spPr/>
        <p:txBody>
          <a:bodyPr/>
          <a:lstStyle>
            <a:lvl1pPr>
              <a:defRPr/>
            </a:lvl1pPr>
          </a:lstStyle>
          <a:p>
            <a:pPr>
              <a:defRPr/>
            </a:pPr>
            <a:fld id="{B5CC47E6-7C86-4F95-BDB4-6A692E690AD7}" type="slidenum">
              <a:rPr lang="en-US" altLang="en-US"/>
              <a:pPr>
                <a:defRPr/>
              </a:pPr>
              <a:t>‹#›</a:t>
            </a:fld>
            <a:endParaRPr lang="en-US" altLang="en-US"/>
          </a:p>
        </p:txBody>
      </p:sp>
    </p:spTree>
    <p:extLst>
      <p:ext uri="{BB962C8B-B14F-4D97-AF65-F5344CB8AC3E}">
        <p14:creationId xmlns:p14="http://schemas.microsoft.com/office/powerpoint/2010/main" val="207806011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2922A58-D9A7-C5DE-ABED-73F083F113D2}"/>
              </a:ext>
            </a:extLst>
          </p:cNvPr>
          <p:cNvSpPr>
            <a:spLocks noGrp="1"/>
          </p:cNvSpPr>
          <p:nvPr>
            <p:ph type="dt" sz="half" idx="10"/>
          </p:nvPr>
        </p:nvSpPr>
        <p:spPr/>
        <p:txBody>
          <a:bodyPr/>
          <a:lstStyle>
            <a:lvl1pPr>
              <a:defRPr/>
            </a:lvl1pPr>
          </a:lstStyle>
          <a:p>
            <a:pPr>
              <a:defRPr/>
            </a:pPr>
            <a:fld id="{2F2872AA-70EB-4368-8809-0E4AF0A1EAAD}" type="datetimeFigureOut">
              <a:rPr lang="en-US"/>
              <a:pPr>
                <a:defRPr/>
              </a:pPr>
              <a:t>2/10/2025</a:t>
            </a:fld>
            <a:endParaRPr lang="en-US"/>
          </a:p>
        </p:txBody>
      </p:sp>
      <p:sp>
        <p:nvSpPr>
          <p:cNvPr id="4" name="Footer Placeholder 4">
            <a:extLst>
              <a:ext uri="{FF2B5EF4-FFF2-40B4-BE49-F238E27FC236}">
                <a16:creationId xmlns:a16="http://schemas.microsoft.com/office/drawing/2014/main" id="{E56E4647-1005-BE83-3CF3-F56B08F69DF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EEC82C9-6323-B791-3CF9-34B5F3DC55D5}"/>
              </a:ext>
            </a:extLst>
          </p:cNvPr>
          <p:cNvSpPr>
            <a:spLocks noGrp="1"/>
          </p:cNvSpPr>
          <p:nvPr>
            <p:ph type="sldNum" sz="quarter" idx="12"/>
          </p:nvPr>
        </p:nvSpPr>
        <p:spPr/>
        <p:txBody>
          <a:bodyPr/>
          <a:lstStyle>
            <a:lvl1pPr>
              <a:defRPr/>
            </a:lvl1pPr>
          </a:lstStyle>
          <a:p>
            <a:pPr>
              <a:defRPr/>
            </a:pPr>
            <a:fld id="{A5EB22E2-DC1F-48FD-ABF4-E60E6DE38C9B}" type="slidenum">
              <a:rPr lang="en-US" altLang="en-US"/>
              <a:pPr>
                <a:defRPr/>
              </a:pPr>
              <a:t>‹#›</a:t>
            </a:fld>
            <a:endParaRPr lang="en-US" altLang="en-US"/>
          </a:p>
        </p:txBody>
      </p:sp>
    </p:spTree>
    <p:extLst>
      <p:ext uri="{BB962C8B-B14F-4D97-AF65-F5344CB8AC3E}">
        <p14:creationId xmlns:p14="http://schemas.microsoft.com/office/powerpoint/2010/main" val="234497555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30174EB-110F-C80F-5F2A-0201D281903B}"/>
              </a:ext>
            </a:extLst>
          </p:cNvPr>
          <p:cNvSpPr>
            <a:spLocks noGrp="1"/>
          </p:cNvSpPr>
          <p:nvPr>
            <p:ph type="dt" sz="half" idx="10"/>
          </p:nvPr>
        </p:nvSpPr>
        <p:spPr/>
        <p:txBody>
          <a:bodyPr/>
          <a:lstStyle>
            <a:lvl1pPr>
              <a:defRPr/>
            </a:lvl1pPr>
          </a:lstStyle>
          <a:p>
            <a:pPr>
              <a:defRPr/>
            </a:pPr>
            <a:fld id="{B03E98A7-8FBF-4A93-B198-CC032740C567}" type="datetimeFigureOut">
              <a:rPr lang="en-US"/>
              <a:pPr>
                <a:defRPr/>
              </a:pPr>
              <a:t>2/10/2025</a:t>
            </a:fld>
            <a:endParaRPr lang="en-US"/>
          </a:p>
        </p:txBody>
      </p:sp>
      <p:sp>
        <p:nvSpPr>
          <p:cNvPr id="3" name="Footer Placeholder 4">
            <a:extLst>
              <a:ext uri="{FF2B5EF4-FFF2-40B4-BE49-F238E27FC236}">
                <a16:creationId xmlns:a16="http://schemas.microsoft.com/office/drawing/2014/main" id="{13710A58-E20F-E110-B1DC-78F9BA937C3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3A4AD2A-F9D7-061A-5011-3563F01851C8}"/>
              </a:ext>
            </a:extLst>
          </p:cNvPr>
          <p:cNvSpPr>
            <a:spLocks noGrp="1"/>
          </p:cNvSpPr>
          <p:nvPr>
            <p:ph type="sldNum" sz="quarter" idx="12"/>
          </p:nvPr>
        </p:nvSpPr>
        <p:spPr/>
        <p:txBody>
          <a:bodyPr/>
          <a:lstStyle>
            <a:lvl1pPr>
              <a:defRPr/>
            </a:lvl1pPr>
          </a:lstStyle>
          <a:p>
            <a:pPr>
              <a:defRPr/>
            </a:pPr>
            <a:fld id="{3E4C2E39-D249-4908-9520-484494D56EFB}" type="slidenum">
              <a:rPr lang="en-US" altLang="en-US"/>
              <a:pPr>
                <a:defRPr/>
              </a:pPr>
              <a:t>‹#›</a:t>
            </a:fld>
            <a:endParaRPr lang="en-US" altLang="en-US"/>
          </a:p>
        </p:txBody>
      </p:sp>
    </p:spTree>
    <p:extLst>
      <p:ext uri="{BB962C8B-B14F-4D97-AF65-F5344CB8AC3E}">
        <p14:creationId xmlns:p14="http://schemas.microsoft.com/office/powerpoint/2010/main" val="16351797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D02CF04-468B-FD1B-5C99-CD2A4588E658}"/>
              </a:ext>
            </a:extLst>
          </p:cNvPr>
          <p:cNvSpPr>
            <a:spLocks noGrp="1"/>
          </p:cNvSpPr>
          <p:nvPr>
            <p:ph type="dt" sz="half" idx="10"/>
          </p:nvPr>
        </p:nvSpPr>
        <p:spPr/>
        <p:txBody>
          <a:bodyPr/>
          <a:lstStyle>
            <a:lvl1pPr>
              <a:defRPr/>
            </a:lvl1pPr>
          </a:lstStyle>
          <a:p>
            <a:pPr>
              <a:defRPr/>
            </a:pPr>
            <a:fld id="{B1640D9F-AF7D-4431-B23C-FA884FAE78D1}" type="datetimeFigureOut">
              <a:rPr lang="en-US"/>
              <a:pPr>
                <a:defRPr/>
              </a:pPr>
              <a:t>2/10/2025</a:t>
            </a:fld>
            <a:endParaRPr lang="en-US"/>
          </a:p>
        </p:txBody>
      </p:sp>
      <p:sp>
        <p:nvSpPr>
          <p:cNvPr id="6" name="Footer Placeholder 4">
            <a:extLst>
              <a:ext uri="{FF2B5EF4-FFF2-40B4-BE49-F238E27FC236}">
                <a16:creationId xmlns:a16="http://schemas.microsoft.com/office/drawing/2014/main" id="{714CED16-C847-9FCA-EDB7-A1F0A4A51DA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4EC5887-DE67-A0D5-0318-9CD3263C93DA}"/>
              </a:ext>
            </a:extLst>
          </p:cNvPr>
          <p:cNvSpPr>
            <a:spLocks noGrp="1"/>
          </p:cNvSpPr>
          <p:nvPr>
            <p:ph type="sldNum" sz="quarter" idx="12"/>
          </p:nvPr>
        </p:nvSpPr>
        <p:spPr/>
        <p:txBody>
          <a:bodyPr/>
          <a:lstStyle>
            <a:lvl1pPr>
              <a:defRPr/>
            </a:lvl1pPr>
          </a:lstStyle>
          <a:p>
            <a:pPr>
              <a:defRPr/>
            </a:pPr>
            <a:fld id="{6C54E9C0-08A0-4B52-B9C2-6947CCFA56EA}" type="slidenum">
              <a:rPr lang="en-US" altLang="en-US"/>
              <a:pPr>
                <a:defRPr/>
              </a:pPr>
              <a:t>‹#›</a:t>
            </a:fld>
            <a:endParaRPr lang="en-US" altLang="en-US"/>
          </a:p>
        </p:txBody>
      </p:sp>
    </p:spTree>
    <p:extLst>
      <p:ext uri="{BB962C8B-B14F-4D97-AF65-F5344CB8AC3E}">
        <p14:creationId xmlns:p14="http://schemas.microsoft.com/office/powerpoint/2010/main" val="222828851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78AD0F1-495F-2C32-9339-B28708CE28AA}"/>
              </a:ext>
            </a:extLst>
          </p:cNvPr>
          <p:cNvSpPr>
            <a:spLocks noGrp="1"/>
          </p:cNvSpPr>
          <p:nvPr>
            <p:ph type="dt" sz="half" idx="10"/>
          </p:nvPr>
        </p:nvSpPr>
        <p:spPr/>
        <p:txBody>
          <a:bodyPr/>
          <a:lstStyle>
            <a:lvl1pPr>
              <a:defRPr/>
            </a:lvl1pPr>
          </a:lstStyle>
          <a:p>
            <a:pPr>
              <a:defRPr/>
            </a:pPr>
            <a:fld id="{2053269D-DA42-4A6E-B8E6-24435EC218C0}" type="datetimeFigureOut">
              <a:rPr lang="en-US"/>
              <a:pPr>
                <a:defRPr/>
              </a:pPr>
              <a:t>2/10/2025</a:t>
            </a:fld>
            <a:endParaRPr lang="en-US"/>
          </a:p>
        </p:txBody>
      </p:sp>
      <p:sp>
        <p:nvSpPr>
          <p:cNvPr id="6" name="Footer Placeholder 4">
            <a:extLst>
              <a:ext uri="{FF2B5EF4-FFF2-40B4-BE49-F238E27FC236}">
                <a16:creationId xmlns:a16="http://schemas.microsoft.com/office/drawing/2014/main" id="{DD053D0E-8949-DC4E-6A00-DB0EE430B08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134350A-6349-938F-03B1-5A9347361668}"/>
              </a:ext>
            </a:extLst>
          </p:cNvPr>
          <p:cNvSpPr>
            <a:spLocks noGrp="1"/>
          </p:cNvSpPr>
          <p:nvPr>
            <p:ph type="sldNum" sz="quarter" idx="12"/>
          </p:nvPr>
        </p:nvSpPr>
        <p:spPr/>
        <p:txBody>
          <a:bodyPr/>
          <a:lstStyle>
            <a:lvl1pPr>
              <a:defRPr/>
            </a:lvl1pPr>
          </a:lstStyle>
          <a:p>
            <a:pPr>
              <a:defRPr/>
            </a:pPr>
            <a:fld id="{91AFBB23-5B1D-4E5B-96F8-9DC68FC7AB89}" type="slidenum">
              <a:rPr lang="en-US" altLang="en-US"/>
              <a:pPr>
                <a:defRPr/>
              </a:pPr>
              <a:t>‹#›</a:t>
            </a:fld>
            <a:endParaRPr lang="en-US" altLang="en-US"/>
          </a:p>
        </p:txBody>
      </p:sp>
    </p:spTree>
    <p:extLst>
      <p:ext uri="{BB962C8B-B14F-4D97-AF65-F5344CB8AC3E}">
        <p14:creationId xmlns:p14="http://schemas.microsoft.com/office/powerpoint/2010/main" val="338083634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gs>
            <a:gs pos="100000">
              <a:srgbClr val="868686"/>
            </a:gs>
          </a:gsLst>
          <a:lin ang="5400000" scaled="1"/>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72186A1-951C-F210-EAAD-A9403248042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F24A649-BABF-7B1A-6A8F-A8FEA6D11C1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CC914AA-31D8-494D-B1F6-8C456E7716E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2519BD8-C80F-43B7-91ED-7EDFDD54F6E3}" type="datetimeFigureOut">
              <a:rPr lang="en-US"/>
              <a:pPr>
                <a:defRPr/>
              </a:pPr>
              <a:t>2/10/2025</a:t>
            </a:fld>
            <a:endParaRPr lang="en-US"/>
          </a:p>
        </p:txBody>
      </p:sp>
      <p:sp>
        <p:nvSpPr>
          <p:cNvPr id="5" name="Footer Placeholder 4">
            <a:extLst>
              <a:ext uri="{FF2B5EF4-FFF2-40B4-BE49-F238E27FC236}">
                <a16:creationId xmlns:a16="http://schemas.microsoft.com/office/drawing/2014/main" id="{DBC397B4-26C2-6B56-8243-6F490D81532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9DDB589A-AB2C-F65D-CCEB-2170344B500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7D5585F-F7D8-4C05-AA21-B5853E22E4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F9B74D5B-060F-AB9E-4529-34D94FC81409}"/>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LID4096" altLang="en-US"/>
          </a:p>
        </p:txBody>
      </p:sp>
      <p:sp>
        <p:nvSpPr>
          <p:cNvPr id="2051" name="Text Placeholder 2">
            <a:extLst>
              <a:ext uri="{FF2B5EF4-FFF2-40B4-BE49-F238E27FC236}">
                <a16:creationId xmlns:a16="http://schemas.microsoft.com/office/drawing/2014/main" id="{EE185DDA-8C6C-2A01-DFB5-571F7C0EA6A4}"/>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LID4096" altLang="en-US"/>
          </a:p>
        </p:txBody>
      </p:sp>
      <p:sp>
        <p:nvSpPr>
          <p:cNvPr id="4" name="Date Placeholder 3">
            <a:extLst>
              <a:ext uri="{FF2B5EF4-FFF2-40B4-BE49-F238E27FC236}">
                <a16:creationId xmlns:a16="http://schemas.microsoft.com/office/drawing/2014/main" id="{5B761217-90DC-022C-8893-AF2F751990C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18FD6388-A214-426A-8D78-F25DF3A4E9DC}" type="datetimeFigureOut">
              <a:rPr lang="LID4096"/>
              <a:pPr>
                <a:defRPr/>
              </a:pPr>
              <a:t>02/10/2025</a:t>
            </a:fld>
            <a:endParaRPr lang="en-PK"/>
          </a:p>
        </p:txBody>
      </p:sp>
      <p:sp>
        <p:nvSpPr>
          <p:cNvPr id="5" name="Footer Placeholder 4">
            <a:extLst>
              <a:ext uri="{FF2B5EF4-FFF2-40B4-BE49-F238E27FC236}">
                <a16:creationId xmlns:a16="http://schemas.microsoft.com/office/drawing/2014/main" id="{408E8CF8-94BB-1D9D-EAF7-2707454903C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PK"/>
          </a:p>
        </p:txBody>
      </p:sp>
      <p:sp>
        <p:nvSpPr>
          <p:cNvPr id="6" name="Slide Number Placeholder 5">
            <a:extLst>
              <a:ext uri="{FF2B5EF4-FFF2-40B4-BE49-F238E27FC236}">
                <a16:creationId xmlns:a16="http://schemas.microsoft.com/office/drawing/2014/main" id="{397970E0-FC97-AF39-B84F-0A5048EE5E2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8DA4AF7-B7CD-493B-8A27-450A43516A23}" type="slidenum">
              <a:rPr lang="en-PK"/>
              <a:pPr>
                <a:defRPr/>
              </a:pPr>
              <a:t>‹#›</a:t>
            </a:fld>
            <a:endParaRPr lang="en-PK"/>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P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nchec.org/code-of-ethics#:~:text=Health%20Education%20Specialists%20are%20ethically,values%2C%20attitudes%2C%20and%20opinion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journals.lww.com/academicmedicine/Fulltext/2021/03000/Decolonizing_Global_Health_Education__Rethinking.16.asp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journals.lww.com/op-rs/abstract/2024/03000/optimizing_ophthalmology_patient_education_via.16.asp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2">
            <a:extLst>
              <a:ext uri="{FF2B5EF4-FFF2-40B4-BE49-F238E27FC236}">
                <a16:creationId xmlns:a16="http://schemas.microsoft.com/office/drawing/2014/main" id="{50DF2044-2D37-0931-29A4-09CCC8B7893A}"/>
              </a:ext>
            </a:extLst>
          </p:cNvPr>
          <p:cNvSpPr>
            <a:spLocks noGrp="1"/>
          </p:cNvSpPr>
          <p:nvPr>
            <p:ph type="subTitle" idx="1"/>
          </p:nvPr>
        </p:nvSpPr>
        <p:spPr>
          <a:xfrm>
            <a:off x="609600" y="1143000"/>
            <a:ext cx="8077200" cy="4495800"/>
          </a:xfrm>
        </p:spPr>
        <p:txBody>
          <a:bodyPr/>
          <a:lstStyle/>
          <a:p>
            <a:pPr eaLnBrk="1" hangingPunct="1"/>
            <a:r>
              <a:rPr lang="en-US" altLang="en-US" sz="4800" b="1">
                <a:solidFill>
                  <a:schemeClr val="tx1"/>
                </a:solidFill>
              </a:rPr>
              <a:t>Health Education </a:t>
            </a:r>
          </a:p>
          <a:p>
            <a:pPr eaLnBrk="1" hangingPunct="1"/>
            <a:r>
              <a:rPr lang="en-US" altLang="en-US" sz="4800" b="1">
                <a:solidFill>
                  <a:schemeClr val="tx1"/>
                </a:solidFill>
              </a:rPr>
              <a:t>&amp; </a:t>
            </a:r>
          </a:p>
          <a:p>
            <a:pPr eaLnBrk="1" hangingPunct="1"/>
            <a:r>
              <a:rPr lang="en-US" altLang="en-US" sz="4800" b="1">
                <a:solidFill>
                  <a:schemeClr val="tx1"/>
                </a:solidFill>
              </a:rPr>
              <a:t>Communication</a:t>
            </a:r>
          </a:p>
          <a:p>
            <a:pPr eaLnBrk="1" hangingPunct="1"/>
            <a:endParaRPr lang="en-US" altLang="en-US" sz="4800" b="1">
              <a:solidFill>
                <a:schemeClr val="tx1"/>
              </a:solidFill>
            </a:endParaRPr>
          </a:p>
        </p:txBody>
      </p:sp>
      <p:sp>
        <p:nvSpPr>
          <p:cNvPr id="2" name="TextBox 1">
            <a:extLst>
              <a:ext uri="{FF2B5EF4-FFF2-40B4-BE49-F238E27FC236}">
                <a16:creationId xmlns:a16="http://schemas.microsoft.com/office/drawing/2014/main" id="{3B5540FB-1D83-4934-6835-388B82220235}"/>
              </a:ext>
            </a:extLst>
          </p:cNvPr>
          <p:cNvSpPr txBox="1"/>
          <p:nvPr/>
        </p:nvSpPr>
        <p:spPr>
          <a:xfrm>
            <a:off x="1524000" y="4191000"/>
            <a:ext cx="6172200" cy="584200"/>
          </a:xfrm>
          <a:prstGeom prst="rect">
            <a:avLst/>
          </a:prstGeom>
          <a:solidFill>
            <a:schemeClr val="bg1"/>
          </a:solidFill>
        </p:spPr>
        <p:txBody>
          <a:bodyPr>
            <a:spAutoFit/>
          </a:bodyPr>
          <a:lstStyle/>
          <a:p>
            <a:pPr>
              <a:defRPr/>
            </a:pPr>
            <a:r>
              <a:rPr lang="en-US" sz="3200" b="1" dirty="0">
                <a:latin typeface="+mj-lt"/>
              </a:rPr>
              <a:t>Module 2 : EYE : Fourth Year MBBS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1CF6EB9-A814-D587-60F4-8AB5857C96FA}"/>
              </a:ext>
            </a:extLst>
          </p:cNvPr>
          <p:cNvSpPr>
            <a:spLocks noGrp="1"/>
          </p:cNvSpPr>
          <p:nvPr>
            <p:ph type="title"/>
          </p:nvPr>
        </p:nvSpPr>
        <p:spPr>
          <a:xfrm>
            <a:off x="0" y="0"/>
            <a:ext cx="9144000" cy="1066800"/>
          </a:xfrm>
          <a:solidFill>
            <a:schemeClr val="bg1"/>
          </a:solidFill>
        </p:spPr>
        <p:txBody>
          <a:bodyPr/>
          <a:lstStyle/>
          <a:p>
            <a:r>
              <a:rPr lang="en-US" altLang="en-US"/>
              <a:t>Foundations of health education</a:t>
            </a:r>
          </a:p>
        </p:txBody>
      </p:sp>
      <p:sp>
        <p:nvSpPr>
          <p:cNvPr id="13315" name="Content Placeholder 2">
            <a:extLst>
              <a:ext uri="{FF2B5EF4-FFF2-40B4-BE49-F238E27FC236}">
                <a16:creationId xmlns:a16="http://schemas.microsoft.com/office/drawing/2014/main" id="{1C366CB7-534F-1C18-E4D1-E37C4F1BBB0B}"/>
              </a:ext>
            </a:extLst>
          </p:cNvPr>
          <p:cNvSpPr>
            <a:spLocks noGrp="1"/>
          </p:cNvSpPr>
          <p:nvPr>
            <p:ph idx="1"/>
          </p:nvPr>
        </p:nvSpPr>
        <p:spPr>
          <a:xfrm>
            <a:off x="304800" y="1066800"/>
            <a:ext cx="8382000" cy="5791200"/>
          </a:xfrm>
        </p:spPr>
        <p:txBody>
          <a:bodyPr/>
          <a:lstStyle/>
          <a:p>
            <a:r>
              <a:rPr lang="en-US" altLang="en-US"/>
              <a:t>Behavioral sciences </a:t>
            </a:r>
            <a:endParaRPr lang="en-US" altLang="en-US" sz="2400"/>
          </a:p>
          <a:p>
            <a:pPr lvl="1"/>
            <a:r>
              <a:rPr lang="en-US" altLang="en-US" sz="2000"/>
              <a:t>     </a:t>
            </a:r>
            <a:r>
              <a:rPr lang="en-US" altLang="en-US" sz="2400"/>
              <a:t>psychology </a:t>
            </a:r>
          </a:p>
          <a:p>
            <a:pPr lvl="1"/>
            <a:r>
              <a:rPr lang="en-US" altLang="en-US" sz="2400"/>
              <a:t>     sociological approach </a:t>
            </a:r>
          </a:p>
          <a:p>
            <a:pPr lvl="1"/>
            <a:r>
              <a:rPr lang="en-US" altLang="en-US" sz="2400"/>
              <a:t>     anthropology  </a:t>
            </a:r>
          </a:p>
          <a:p>
            <a:r>
              <a:rPr lang="en-US" altLang="en-US"/>
              <a:t>Formal &amp; informal education</a:t>
            </a:r>
          </a:p>
          <a:p>
            <a:r>
              <a:rPr lang="en-US" altLang="en-US"/>
              <a:t>Public health</a:t>
            </a:r>
            <a:endParaRPr lang="en-US" altLang="en-US" sz="2400"/>
          </a:p>
          <a:p>
            <a:pPr>
              <a:buFont typeface="Arial" panose="020B0604020202020204" pitchFamily="34" charset="0"/>
              <a:buNone/>
            </a:pPr>
            <a:r>
              <a:rPr lang="en-US" altLang="en-US" sz="2400"/>
              <a:t>       tools for public health(epidemiology, biostats, health education methods) help educator in developing, implementing &amp; evaluating health education programs </a:t>
            </a:r>
          </a:p>
          <a:p>
            <a:pPr>
              <a:buFont typeface="Arial" panose="020B0604020202020204" pitchFamily="34" charset="0"/>
              <a:buNone/>
            </a:pPr>
            <a:r>
              <a:rPr lang="en-US" altLang="en-US" sz="2400"/>
              <a:t>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453F34F-928C-AC7E-D0D8-A3D364766974}"/>
              </a:ext>
            </a:extLst>
          </p:cNvPr>
          <p:cNvSpPr>
            <a:spLocks noGrp="1"/>
          </p:cNvSpPr>
          <p:nvPr>
            <p:ph type="title"/>
          </p:nvPr>
        </p:nvSpPr>
        <p:spPr>
          <a:xfrm>
            <a:off x="381000" y="304800"/>
            <a:ext cx="8229600" cy="1143000"/>
          </a:xfrm>
          <a:solidFill>
            <a:schemeClr val="bg1"/>
          </a:solidFill>
        </p:spPr>
        <p:txBody>
          <a:bodyPr/>
          <a:lstStyle/>
          <a:p>
            <a:pPr eaLnBrk="1" hangingPunct="1"/>
            <a:r>
              <a:rPr lang="en-US" altLang="en-US"/>
              <a:t>Key Principles of Health Education</a:t>
            </a:r>
          </a:p>
        </p:txBody>
      </p:sp>
      <p:sp>
        <p:nvSpPr>
          <p:cNvPr id="3" name="Content Placeholder 2">
            <a:extLst>
              <a:ext uri="{FF2B5EF4-FFF2-40B4-BE49-F238E27FC236}">
                <a16:creationId xmlns:a16="http://schemas.microsoft.com/office/drawing/2014/main" id="{E653B6DB-7B7E-086C-7139-F46CF2CF57F7}"/>
              </a:ext>
            </a:extLst>
          </p:cNvPr>
          <p:cNvSpPr>
            <a:spLocks noGrp="1"/>
          </p:cNvSpPr>
          <p:nvPr>
            <p:ph sz="half" idx="1"/>
          </p:nvPr>
        </p:nvSpPr>
        <p:spPr>
          <a:xfrm>
            <a:off x="381000" y="1524000"/>
            <a:ext cx="4038600" cy="4525963"/>
          </a:xfrm>
        </p:spPr>
        <p:txBody>
          <a:bodyPr rtlCol="0">
            <a:normAutofit fontScale="92500"/>
          </a:bodyPr>
          <a:lstStyle/>
          <a:p>
            <a:pPr eaLnBrk="1" fontAlgn="auto" hangingPunct="1">
              <a:spcAft>
                <a:spcPts val="0"/>
              </a:spcAft>
              <a:defRPr/>
            </a:pPr>
            <a:r>
              <a:rPr lang="en-US" dirty="0"/>
              <a:t>Credibility</a:t>
            </a:r>
          </a:p>
          <a:p>
            <a:pPr eaLnBrk="1" fontAlgn="auto" hangingPunct="1">
              <a:spcAft>
                <a:spcPts val="0"/>
              </a:spcAft>
              <a:defRPr/>
            </a:pPr>
            <a:r>
              <a:rPr lang="en-US" dirty="0"/>
              <a:t>Interest</a:t>
            </a:r>
          </a:p>
          <a:p>
            <a:pPr eaLnBrk="1" fontAlgn="auto" hangingPunct="1">
              <a:spcAft>
                <a:spcPts val="0"/>
              </a:spcAft>
              <a:defRPr/>
            </a:pPr>
            <a:r>
              <a:rPr lang="en-US" dirty="0"/>
              <a:t>Participation</a:t>
            </a:r>
          </a:p>
          <a:p>
            <a:pPr eaLnBrk="1" fontAlgn="auto" hangingPunct="1">
              <a:spcAft>
                <a:spcPts val="0"/>
              </a:spcAft>
              <a:defRPr/>
            </a:pPr>
            <a:r>
              <a:rPr lang="en-US" dirty="0"/>
              <a:t>motivation</a:t>
            </a:r>
          </a:p>
          <a:p>
            <a:pPr eaLnBrk="1" fontAlgn="auto" hangingPunct="1">
              <a:spcAft>
                <a:spcPts val="0"/>
              </a:spcAft>
              <a:defRPr/>
            </a:pPr>
            <a:r>
              <a:rPr lang="en-US" dirty="0"/>
              <a:t>Comprehension</a:t>
            </a:r>
          </a:p>
          <a:p>
            <a:pPr eaLnBrk="1" fontAlgn="auto" hangingPunct="1">
              <a:spcAft>
                <a:spcPts val="0"/>
              </a:spcAft>
              <a:defRPr/>
            </a:pPr>
            <a:r>
              <a:rPr lang="en-US" dirty="0"/>
              <a:t>Reinforcement repetition</a:t>
            </a:r>
          </a:p>
          <a:p>
            <a:pPr eaLnBrk="1" fontAlgn="auto" hangingPunct="1">
              <a:spcAft>
                <a:spcPts val="0"/>
              </a:spcAft>
              <a:defRPr/>
            </a:pPr>
            <a:r>
              <a:rPr lang="en-US" dirty="0"/>
              <a:t>Learning by doing</a:t>
            </a:r>
          </a:p>
          <a:p>
            <a:pPr eaLnBrk="1" fontAlgn="auto" hangingPunct="1">
              <a:spcAft>
                <a:spcPts val="0"/>
              </a:spcAft>
              <a:defRPr/>
            </a:pPr>
            <a:r>
              <a:rPr lang="en-US" dirty="0"/>
              <a:t>Known to un known</a:t>
            </a:r>
          </a:p>
          <a:p>
            <a:pPr eaLnBrk="1" fontAlgn="auto" hangingPunct="1">
              <a:spcAft>
                <a:spcPts val="0"/>
              </a:spcAft>
              <a:defRPr/>
            </a:pPr>
            <a:r>
              <a:rPr lang="en-US" dirty="0"/>
              <a:t>Setting an example</a:t>
            </a:r>
          </a:p>
          <a:p>
            <a:pPr eaLnBrk="1" fontAlgn="auto" hangingPunct="1">
              <a:spcAft>
                <a:spcPts val="0"/>
              </a:spcAft>
              <a:buFont typeface="Arial" charset="0"/>
              <a:buNone/>
              <a:defRPr/>
            </a:pPr>
            <a:endParaRPr lang="en-US" dirty="0"/>
          </a:p>
          <a:p>
            <a:pPr eaLnBrk="1" fontAlgn="auto" hangingPunct="1">
              <a:spcAft>
                <a:spcPts val="0"/>
              </a:spcAft>
              <a:buFont typeface="Arial" panose="020B0604020202020204" pitchFamily="34" charset="0"/>
              <a:buNone/>
              <a:defRPr/>
            </a:pPr>
            <a:endParaRPr lang="en-US" dirty="0"/>
          </a:p>
        </p:txBody>
      </p:sp>
      <p:sp>
        <p:nvSpPr>
          <p:cNvPr id="4" name="Content Placeholder 3">
            <a:extLst>
              <a:ext uri="{FF2B5EF4-FFF2-40B4-BE49-F238E27FC236}">
                <a16:creationId xmlns:a16="http://schemas.microsoft.com/office/drawing/2014/main" id="{A068126A-FD8C-4703-6A00-F33C7C6F9FDC}"/>
              </a:ext>
            </a:extLst>
          </p:cNvPr>
          <p:cNvSpPr>
            <a:spLocks noGrp="1"/>
          </p:cNvSpPr>
          <p:nvPr>
            <p:ph sz="half" idx="2"/>
          </p:nvPr>
        </p:nvSpPr>
        <p:spPr>
          <a:xfrm>
            <a:off x="4648200" y="1600200"/>
            <a:ext cx="4038600" cy="4525963"/>
          </a:xfrm>
        </p:spPr>
        <p:txBody>
          <a:bodyPr rtlCol="0">
            <a:normAutofit fontScale="92500"/>
          </a:bodyPr>
          <a:lstStyle/>
          <a:p>
            <a:pPr eaLnBrk="1" fontAlgn="auto" hangingPunct="1">
              <a:spcAft>
                <a:spcPts val="0"/>
              </a:spcAft>
              <a:defRPr/>
            </a:pPr>
            <a:r>
              <a:rPr lang="en-US" dirty="0"/>
              <a:t>Good Human Relations</a:t>
            </a:r>
          </a:p>
          <a:p>
            <a:pPr eaLnBrk="1" fontAlgn="auto" hangingPunct="1">
              <a:spcAft>
                <a:spcPts val="0"/>
              </a:spcAft>
              <a:defRPr/>
            </a:pPr>
            <a:r>
              <a:rPr lang="en-US" dirty="0"/>
              <a:t>feedback</a:t>
            </a:r>
          </a:p>
          <a:p>
            <a:pPr eaLnBrk="1" fontAlgn="auto" hangingPunct="1">
              <a:spcAft>
                <a:spcPts val="0"/>
              </a:spcAft>
              <a:defRPr/>
            </a:pPr>
            <a:r>
              <a:rPr lang="en-US" dirty="0"/>
              <a:t>Leadership</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FDB28143-CA69-60B9-6E28-9158B62F4283}"/>
              </a:ext>
            </a:extLst>
          </p:cNvPr>
          <p:cNvSpPr>
            <a:spLocks noGrp="1"/>
          </p:cNvSpPr>
          <p:nvPr>
            <p:ph type="title"/>
          </p:nvPr>
        </p:nvSpPr>
        <p:spPr>
          <a:solidFill>
            <a:schemeClr val="bg1"/>
          </a:solidFill>
        </p:spPr>
        <p:txBody>
          <a:bodyPr/>
          <a:lstStyle/>
          <a:p>
            <a:r>
              <a:rPr lang="en-US" altLang="en-US"/>
              <a:t>Practice of Health Education </a:t>
            </a:r>
          </a:p>
        </p:txBody>
      </p:sp>
      <p:sp>
        <p:nvSpPr>
          <p:cNvPr id="15363" name="Content Placeholder 2">
            <a:extLst>
              <a:ext uri="{FF2B5EF4-FFF2-40B4-BE49-F238E27FC236}">
                <a16:creationId xmlns:a16="http://schemas.microsoft.com/office/drawing/2014/main" id="{536858CF-265B-A56A-0624-9539D54C3051}"/>
              </a:ext>
            </a:extLst>
          </p:cNvPr>
          <p:cNvSpPr>
            <a:spLocks noGrp="1"/>
          </p:cNvSpPr>
          <p:nvPr>
            <p:ph idx="1"/>
          </p:nvPr>
        </p:nvSpPr>
        <p:spPr/>
        <p:txBody>
          <a:bodyPr/>
          <a:lstStyle/>
          <a:p>
            <a:r>
              <a:rPr lang="en-US" altLang="en-US"/>
              <a:t>Audiovisual aids</a:t>
            </a:r>
          </a:p>
          <a:p>
            <a:pPr lvl="1"/>
            <a:r>
              <a:rPr lang="en-US" altLang="en-US"/>
              <a:t>Auditory aids</a:t>
            </a:r>
          </a:p>
          <a:p>
            <a:pPr lvl="1"/>
            <a:r>
              <a:rPr lang="en-US" altLang="en-US"/>
              <a:t>Visual aids </a:t>
            </a:r>
          </a:p>
          <a:p>
            <a:pPr lvl="1"/>
            <a:r>
              <a:rPr lang="en-US" altLang="en-US"/>
              <a:t>Combined AV aids</a:t>
            </a:r>
          </a:p>
          <a:p>
            <a:r>
              <a:rPr lang="en-US" altLang="en-US"/>
              <a:t>Methods in health communication </a:t>
            </a:r>
          </a:p>
          <a:p>
            <a:pPr lvl="1"/>
            <a:r>
              <a:rPr lang="en-US" altLang="en-US"/>
              <a:t>Individual approach</a:t>
            </a:r>
          </a:p>
          <a:p>
            <a:pPr lvl="1"/>
            <a:r>
              <a:rPr lang="en-US" altLang="en-US"/>
              <a:t>Group approach </a:t>
            </a:r>
          </a:p>
          <a:p>
            <a:pPr lvl="1"/>
            <a:r>
              <a:rPr lang="en-US" altLang="en-US"/>
              <a:t>Mass approach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D9C3"/>
            </a:gs>
            <a:gs pos="100000">
              <a:srgbClr val="868686"/>
            </a:gs>
          </a:gsLst>
          <a:lin ang="5400000" scaled="1"/>
        </a:gradFill>
        <a:effectLst/>
      </p:bgPr>
    </p:bg>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57F63F2-474B-14AF-9BFB-D6C58069F429}"/>
              </a:ext>
            </a:extLst>
          </p:cNvPr>
          <p:cNvSpPr>
            <a:spLocks noGrp="1"/>
          </p:cNvSpPr>
          <p:nvPr>
            <p:ph type="title"/>
          </p:nvPr>
        </p:nvSpPr>
        <p:spPr>
          <a:xfrm>
            <a:off x="474663" y="609600"/>
            <a:ext cx="8229600" cy="1143000"/>
          </a:xfrm>
        </p:spPr>
        <p:txBody>
          <a:bodyPr/>
          <a:lstStyle/>
          <a:p>
            <a:endParaRPr lang="en-US" altLang="en-US"/>
          </a:p>
        </p:txBody>
      </p:sp>
      <p:graphicFrame>
        <p:nvGraphicFramePr>
          <p:cNvPr id="4" name="Content Placeholder 3">
            <a:extLst>
              <a:ext uri="{FF2B5EF4-FFF2-40B4-BE49-F238E27FC236}">
                <a16:creationId xmlns:a16="http://schemas.microsoft.com/office/drawing/2014/main" id="{A5009FC2-76EB-66C3-E9CC-65A71207A948}"/>
              </a:ext>
            </a:extLst>
          </p:cNvPr>
          <p:cNvGraphicFramePr>
            <a:graphicFrameLocks noGrp="1"/>
          </p:cNvGraphicFramePr>
          <p:nvPr>
            <p:ph idx="1"/>
          </p:nvPr>
        </p:nvGraphicFramePr>
        <p:xfrm>
          <a:off x="304800" y="1066800"/>
          <a:ext cx="8382000" cy="5059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027BA78-5352-6BDB-5148-0B25F0994292}"/>
              </a:ext>
            </a:extLst>
          </p:cNvPr>
          <p:cNvSpPr>
            <a:spLocks noGrp="1"/>
          </p:cNvSpPr>
          <p:nvPr>
            <p:ph type="title"/>
          </p:nvPr>
        </p:nvSpPr>
        <p:spPr/>
        <p:txBody>
          <a:bodyPr/>
          <a:lstStyle/>
          <a:p>
            <a:r>
              <a:rPr lang="en-US" altLang="en-US"/>
              <a:t>METHODS IN HEALTH COMMUNICATION</a:t>
            </a:r>
          </a:p>
        </p:txBody>
      </p:sp>
      <p:pic>
        <p:nvPicPr>
          <p:cNvPr id="17411" name="Content Placeholder 4">
            <a:extLst>
              <a:ext uri="{FF2B5EF4-FFF2-40B4-BE49-F238E27FC236}">
                <a16:creationId xmlns:a16="http://schemas.microsoft.com/office/drawing/2014/main" id="{164419FD-622C-AACC-ADB8-C495BB3B28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820863"/>
            <a:ext cx="9144000" cy="5037137"/>
          </a:xfr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a:extLst>
              <a:ext uri="{FF2B5EF4-FFF2-40B4-BE49-F238E27FC236}">
                <a16:creationId xmlns:a16="http://schemas.microsoft.com/office/drawing/2014/main" id="{03C96627-4950-038B-FD38-59AEFF74A8F8}"/>
              </a:ext>
            </a:extLst>
          </p:cNvPr>
          <p:cNvSpPr>
            <a:spLocks noGrp="1"/>
          </p:cNvSpPr>
          <p:nvPr>
            <p:ph type="title"/>
          </p:nvPr>
        </p:nvSpPr>
        <p:spPr>
          <a:xfrm>
            <a:off x="454025" y="166688"/>
            <a:ext cx="8229600" cy="914400"/>
          </a:xfrm>
          <a:solidFill>
            <a:schemeClr val="bg1"/>
          </a:solidFill>
        </p:spPr>
        <p:txBody>
          <a:bodyPr/>
          <a:lstStyle/>
          <a:p>
            <a:r>
              <a:rPr lang="en-US" altLang="en-US" sz="3600"/>
              <a:t>Mass media versus interpersonal communication</a:t>
            </a:r>
          </a:p>
        </p:txBody>
      </p:sp>
      <p:sp>
        <p:nvSpPr>
          <p:cNvPr id="18435" name="Text Placeholder 7">
            <a:extLst>
              <a:ext uri="{FF2B5EF4-FFF2-40B4-BE49-F238E27FC236}">
                <a16:creationId xmlns:a16="http://schemas.microsoft.com/office/drawing/2014/main" id="{034AE0E2-41DE-35F2-2525-1F5951D187CF}"/>
              </a:ext>
            </a:extLst>
          </p:cNvPr>
          <p:cNvSpPr>
            <a:spLocks noGrp="1"/>
          </p:cNvSpPr>
          <p:nvPr>
            <p:ph type="body" idx="1"/>
          </p:nvPr>
        </p:nvSpPr>
        <p:spPr>
          <a:xfrm>
            <a:off x="481013" y="1341438"/>
            <a:ext cx="4040187" cy="639762"/>
          </a:xfrm>
        </p:spPr>
        <p:txBody>
          <a:bodyPr/>
          <a:lstStyle/>
          <a:p>
            <a:r>
              <a:rPr lang="en-US" altLang="en-US"/>
              <a:t>Mass media </a:t>
            </a:r>
          </a:p>
        </p:txBody>
      </p:sp>
      <p:sp>
        <p:nvSpPr>
          <p:cNvPr id="18436" name="Content Placeholder 8">
            <a:extLst>
              <a:ext uri="{FF2B5EF4-FFF2-40B4-BE49-F238E27FC236}">
                <a16:creationId xmlns:a16="http://schemas.microsoft.com/office/drawing/2014/main" id="{51C7ECF4-7D9E-4E28-656E-05F101367D43}"/>
              </a:ext>
            </a:extLst>
          </p:cNvPr>
          <p:cNvSpPr>
            <a:spLocks noGrp="1"/>
          </p:cNvSpPr>
          <p:nvPr>
            <p:ph sz="half" idx="2"/>
          </p:nvPr>
        </p:nvSpPr>
        <p:spPr>
          <a:xfrm>
            <a:off x="446088" y="1981200"/>
            <a:ext cx="4040187" cy="5257800"/>
          </a:xfrm>
        </p:spPr>
        <p:txBody>
          <a:bodyPr/>
          <a:lstStyle/>
          <a:p>
            <a:r>
              <a:rPr lang="en-US" altLang="en-US" sz="2000"/>
              <a:t>Reaches widest population</a:t>
            </a:r>
          </a:p>
          <a:p>
            <a:endParaRPr lang="en-US" altLang="en-US" sz="2000"/>
          </a:p>
          <a:p>
            <a:endParaRPr lang="en-US" altLang="en-US" sz="2000"/>
          </a:p>
          <a:p>
            <a:endParaRPr lang="en-US" altLang="en-US" sz="2000"/>
          </a:p>
          <a:p>
            <a:r>
              <a:rPr lang="en-US" altLang="en-US" sz="2000"/>
              <a:t>Gets public attention</a:t>
            </a:r>
          </a:p>
          <a:p>
            <a:endParaRPr lang="en-US" altLang="en-US" sz="2000"/>
          </a:p>
          <a:p>
            <a:endParaRPr lang="en-US" altLang="en-US" sz="2000"/>
          </a:p>
          <a:p>
            <a:r>
              <a:rPr lang="en-US" altLang="en-US" sz="2000"/>
              <a:t>More effective for those with above average educational level</a:t>
            </a:r>
          </a:p>
          <a:p>
            <a:endParaRPr lang="en-US" altLang="en-US" sz="2000"/>
          </a:p>
          <a:p>
            <a:r>
              <a:rPr lang="en-US" altLang="en-US" sz="2000"/>
              <a:t>Gives support to concentrated programs such as those for a week or month</a:t>
            </a:r>
          </a:p>
        </p:txBody>
      </p:sp>
      <p:sp>
        <p:nvSpPr>
          <p:cNvPr id="18437" name="Text Placeholder 9">
            <a:extLst>
              <a:ext uri="{FF2B5EF4-FFF2-40B4-BE49-F238E27FC236}">
                <a16:creationId xmlns:a16="http://schemas.microsoft.com/office/drawing/2014/main" id="{2FF206ED-4E10-D2E1-B4B2-529F478B1566}"/>
              </a:ext>
            </a:extLst>
          </p:cNvPr>
          <p:cNvSpPr>
            <a:spLocks noGrp="1"/>
          </p:cNvSpPr>
          <p:nvPr>
            <p:ph type="body" sz="quarter" idx="3"/>
          </p:nvPr>
        </p:nvSpPr>
        <p:spPr>
          <a:xfrm>
            <a:off x="4672013" y="1355725"/>
            <a:ext cx="4041775" cy="639763"/>
          </a:xfrm>
        </p:spPr>
        <p:txBody>
          <a:bodyPr/>
          <a:lstStyle/>
          <a:p>
            <a:r>
              <a:rPr lang="en-US" altLang="en-US"/>
              <a:t>Personal communication</a:t>
            </a:r>
          </a:p>
        </p:txBody>
      </p:sp>
      <p:sp>
        <p:nvSpPr>
          <p:cNvPr id="18438" name="Content Placeholder 10">
            <a:extLst>
              <a:ext uri="{FF2B5EF4-FFF2-40B4-BE49-F238E27FC236}">
                <a16:creationId xmlns:a16="http://schemas.microsoft.com/office/drawing/2014/main" id="{CAECB593-1971-9455-CDD3-F2FB2BB4FCF7}"/>
              </a:ext>
            </a:extLst>
          </p:cNvPr>
          <p:cNvSpPr>
            <a:spLocks noGrp="1"/>
          </p:cNvSpPr>
          <p:nvPr>
            <p:ph sz="quarter" idx="4"/>
          </p:nvPr>
        </p:nvSpPr>
        <p:spPr>
          <a:xfrm>
            <a:off x="4635500" y="2044700"/>
            <a:ext cx="4038600" cy="5257800"/>
          </a:xfrm>
        </p:spPr>
        <p:txBody>
          <a:bodyPr/>
          <a:lstStyle/>
          <a:p>
            <a:r>
              <a:rPr lang="en-US" altLang="en-US" sz="2000"/>
              <a:t>Capitalizes on warmth and understanding and knowledge of communication</a:t>
            </a:r>
          </a:p>
          <a:p>
            <a:endParaRPr lang="en-US" altLang="en-US" sz="2000"/>
          </a:p>
          <a:p>
            <a:r>
              <a:rPr lang="en-US" altLang="en-US" sz="2000"/>
              <a:t>Provides the opportunities for involvement, for asking questions, expressing fears and learning more.</a:t>
            </a:r>
          </a:p>
          <a:p>
            <a:r>
              <a:rPr lang="en-US" altLang="en-US" sz="2000"/>
              <a:t>More for average and below average educational level</a:t>
            </a:r>
          </a:p>
          <a:p>
            <a:endParaRPr lang="en-US" altLang="en-US" sz="2000"/>
          </a:p>
          <a:p>
            <a:r>
              <a:rPr lang="en-US" altLang="en-US" sz="2000"/>
              <a:t>Changes in behavior more readily, when reasonable explanations  are presented</a:t>
            </a:r>
          </a:p>
          <a:p>
            <a:endParaRPr lang="en-US" altLang="en-US" sz="2000"/>
          </a:p>
        </p:txBody>
      </p:sp>
      <p:pic>
        <p:nvPicPr>
          <p:cNvPr id="18439" name="Picture 2">
            <a:extLst>
              <a:ext uri="{FF2B5EF4-FFF2-40B4-BE49-F238E27FC236}">
                <a16:creationId xmlns:a16="http://schemas.microsoft.com/office/drawing/2014/main" id="{27A28F9E-D560-1041-E71C-9E870C6C4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13" y="25400"/>
            <a:ext cx="828357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136A2CD-9BD8-3320-D484-8820ADE9BB0A}"/>
              </a:ext>
            </a:extLst>
          </p:cNvPr>
          <p:cNvSpPr>
            <a:spLocks noGrp="1"/>
          </p:cNvSpPr>
          <p:nvPr>
            <p:ph type="title"/>
          </p:nvPr>
        </p:nvSpPr>
        <p:spPr>
          <a:xfrm>
            <a:off x="0" y="0"/>
            <a:ext cx="9144000" cy="1417638"/>
          </a:xfrm>
          <a:solidFill>
            <a:schemeClr val="bg1"/>
          </a:solidFill>
        </p:spPr>
        <p:txBody>
          <a:bodyPr/>
          <a:lstStyle/>
          <a:p>
            <a:pPr eaLnBrk="1" hangingPunct="1"/>
            <a:r>
              <a:rPr lang="en-US" altLang="en-US"/>
              <a:t>Past Achievements of Health Educators</a:t>
            </a:r>
          </a:p>
        </p:txBody>
      </p:sp>
      <p:sp>
        <p:nvSpPr>
          <p:cNvPr id="19459" name="Content Placeholder 2">
            <a:extLst>
              <a:ext uri="{FF2B5EF4-FFF2-40B4-BE49-F238E27FC236}">
                <a16:creationId xmlns:a16="http://schemas.microsoft.com/office/drawing/2014/main" id="{9B4B1B07-A9AE-F57C-95B5-9A06A520A547}"/>
              </a:ext>
            </a:extLst>
          </p:cNvPr>
          <p:cNvSpPr>
            <a:spLocks noGrp="1"/>
          </p:cNvSpPr>
          <p:nvPr>
            <p:ph sz="half" idx="1"/>
          </p:nvPr>
        </p:nvSpPr>
        <p:spPr>
          <a:xfrm>
            <a:off x="457200" y="1600200"/>
            <a:ext cx="4038600" cy="4525963"/>
          </a:xfrm>
        </p:spPr>
        <p:txBody>
          <a:bodyPr/>
          <a:lstStyle/>
          <a:p>
            <a:pPr eaLnBrk="1" hangingPunct="1"/>
            <a:r>
              <a:rPr lang="en-US" altLang="en-US"/>
              <a:t>Health Edu. Campaigns for EPI, ORT,  Anti-Smoking, less use of sugar and Ghee e.t.c</a:t>
            </a:r>
          </a:p>
          <a:p>
            <a:pPr eaLnBrk="1" hangingPunct="1"/>
            <a:r>
              <a:rPr lang="en-US" altLang="en-US"/>
              <a:t>Film shows in slums</a:t>
            </a:r>
          </a:p>
          <a:p>
            <a:pPr eaLnBrk="1" hangingPunct="1"/>
            <a:r>
              <a:rPr lang="en-US" altLang="en-US"/>
              <a:t> Video cassettes for mass education</a:t>
            </a:r>
          </a:p>
          <a:p>
            <a:pPr eaLnBrk="1" hangingPunct="1"/>
            <a:r>
              <a:rPr lang="en-US" altLang="en-US"/>
              <a:t>Question Answer talks on Radio&amp; T.V.</a:t>
            </a:r>
          </a:p>
          <a:p>
            <a:pPr eaLnBrk="1" hangingPunct="1"/>
            <a:endParaRPr lang="en-US" altLang="en-US"/>
          </a:p>
        </p:txBody>
      </p:sp>
      <p:sp>
        <p:nvSpPr>
          <p:cNvPr id="19460" name="Content Placeholder 3">
            <a:extLst>
              <a:ext uri="{FF2B5EF4-FFF2-40B4-BE49-F238E27FC236}">
                <a16:creationId xmlns:a16="http://schemas.microsoft.com/office/drawing/2014/main" id="{8C381D4F-63C5-7887-0C9E-365F55C2A25B}"/>
              </a:ext>
            </a:extLst>
          </p:cNvPr>
          <p:cNvSpPr>
            <a:spLocks noGrp="1"/>
          </p:cNvSpPr>
          <p:nvPr>
            <p:ph sz="half" idx="2"/>
          </p:nvPr>
        </p:nvSpPr>
        <p:spPr>
          <a:xfrm>
            <a:off x="4648200" y="1600200"/>
            <a:ext cx="4038600" cy="4525963"/>
          </a:xfrm>
        </p:spPr>
        <p:txBody>
          <a:bodyPr/>
          <a:lstStyle/>
          <a:p>
            <a:pPr eaLnBrk="1" hangingPunct="1"/>
            <a:r>
              <a:rPr lang="en-US" altLang="en-US"/>
              <a:t>Health Education program for Schools.</a:t>
            </a:r>
          </a:p>
          <a:p>
            <a:pPr eaLnBrk="1" hangingPunct="1"/>
            <a:r>
              <a:rPr lang="en-US" altLang="en-US"/>
              <a:t>Transport Advertisement planned.</a:t>
            </a:r>
          </a:p>
          <a:p>
            <a:pPr eaLnBrk="1" hangingPunct="1"/>
            <a:r>
              <a:rPr lang="en-US" altLang="en-US"/>
              <a:t>Articles for publication.</a:t>
            </a:r>
          </a:p>
          <a:p>
            <a:pPr eaLnBrk="1" hangingPunct="1"/>
            <a:r>
              <a:rPr lang="en-US" altLang="en-US"/>
              <a:t>Cinema slides for theatre.</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F3D90F20-555D-F481-D347-636E5300C2E4}"/>
              </a:ext>
            </a:extLst>
          </p:cNvPr>
          <p:cNvSpPr>
            <a:spLocks noGrp="1"/>
          </p:cNvSpPr>
          <p:nvPr>
            <p:ph type="title"/>
          </p:nvPr>
        </p:nvSpPr>
        <p:spPr>
          <a:xfrm>
            <a:off x="0" y="0"/>
            <a:ext cx="9144000" cy="1417638"/>
          </a:xfrm>
          <a:solidFill>
            <a:schemeClr val="bg1"/>
          </a:solidFill>
        </p:spPr>
        <p:txBody>
          <a:bodyPr/>
          <a:lstStyle/>
          <a:p>
            <a:pPr eaLnBrk="1" hangingPunct="1"/>
            <a:r>
              <a:rPr lang="en-US" altLang="en-US"/>
              <a:t>Constraints of Health Education Programs</a:t>
            </a:r>
          </a:p>
        </p:txBody>
      </p:sp>
      <p:sp>
        <p:nvSpPr>
          <p:cNvPr id="20483" name="Content Placeholder 2">
            <a:extLst>
              <a:ext uri="{FF2B5EF4-FFF2-40B4-BE49-F238E27FC236}">
                <a16:creationId xmlns:a16="http://schemas.microsoft.com/office/drawing/2014/main" id="{375E9480-FBD6-B212-D287-C84F9CC28F54}"/>
              </a:ext>
            </a:extLst>
          </p:cNvPr>
          <p:cNvSpPr>
            <a:spLocks noGrp="1"/>
          </p:cNvSpPr>
          <p:nvPr>
            <p:ph sz="half" idx="1"/>
          </p:nvPr>
        </p:nvSpPr>
        <p:spPr>
          <a:xfrm>
            <a:off x="457200" y="1600200"/>
            <a:ext cx="4038600" cy="4525963"/>
          </a:xfrm>
        </p:spPr>
        <p:txBody>
          <a:bodyPr/>
          <a:lstStyle/>
          <a:p>
            <a:pPr eaLnBrk="1" hangingPunct="1"/>
            <a:r>
              <a:rPr lang="en-US" altLang="en-US"/>
              <a:t>Human resource constraints</a:t>
            </a:r>
          </a:p>
          <a:p>
            <a:pPr eaLnBrk="1" hangingPunct="1"/>
            <a:r>
              <a:rPr lang="en-US" altLang="en-US"/>
              <a:t>Financial resource constraints</a:t>
            </a:r>
          </a:p>
          <a:p>
            <a:pPr eaLnBrk="1" hangingPunct="1"/>
            <a:r>
              <a:rPr lang="en-US" altLang="en-US"/>
              <a:t>Lack of Organizational framework to integrate with other sectors.</a:t>
            </a:r>
          </a:p>
          <a:p>
            <a:pPr eaLnBrk="1" hangingPunct="1"/>
            <a:r>
              <a:rPr lang="en-US" altLang="en-US"/>
              <a:t>Un-coverage of Illiterate population.</a:t>
            </a:r>
          </a:p>
        </p:txBody>
      </p:sp>
      <p:sp>
        <p:nvSpPr>
          <p:cNvPr id="20484" name="Content Placeholder 3">
            <a:extLst>
              <a:ext uri="{FF2B5EF4-FFF2-40B4-BE49-F238E27FC236}">
                <a16:creationId xmlns:a16="http://schemas.microsoft.com/office/drawing/2014/main" id="{392A8CB5-3687-391E-90A9-B834F5AFFDF5}"/>
              </a:ext>
            </a:extLst>
          </p:cNvPr>
          <p:cNvSpPr>
            <a:spLocks noGrp="1"/>
          </p:cNvSpPr>
          <p:nvPr>
            <p:ph sz="half" idx="2"/>
          </p:nvPr>
        </p:nvSpPr>
        <p:spPr>
          <a:xfrm>
            <a:off x="4648200" y="1600200"/>
            <a:ext cx="4038600" cy="4525963"/>
          </a:xfrm>
        </p:spPr>
        <p:txBody>
          <a:bodyPr/>
          <a:lstStyle/>
          <a:p>
            <a:pPr eaLnBrk="1" hangingPunct="1"/>
            <a:r>
              <a:rPr lang="en-US" altLang="en-US"/>
              <a:t>Absence of training in H.E. and communication</a:t>
            </a:r>
          </a:p>
          <a:p>
            <a:pPr eaLnBrk="1" hangingPunct="1"/>
            <a:r>
              <a:rPr lang="en-US" altLang="en-US"/>
              <a:t>Lack of research in the relevant field.</a:t>
            </a:r>
          </a:p>
          <a:p>
            <a:pPr eaLnBrk="1" hangingPunct="1"/>
            <a:r>
              <a:rPr lang="en-US" altLang="en-US"/>
              <a:t>Irresponsible Evaluation of Health Education programs.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1B3DE33-8018-6429-E1D4-56BF1A0A661E}"/>
              </a:ext>
            </a:extLst>
          </p:cNvPr>
          <p:cNvSpPr>
            <a:spLocks noGrp="1"/>
          </p:cNvSpPr>
          <p:nvPr>
            <p:ph type="title"/>
          </p:nvPr>
        </p:nvSpPr>
        <p:spPr>
          <a:xfrm>
            <a:off x="0" y="0"/>
            <a:ext cx="9144000" cy="990600"/>
          </a:xfrm>
          <a:solidFill>
            <a:schemeClr val="bg1"/>
          </a:solidFill>
        </p:spPr>
        <p:txBody>
          <a:bodyPr/>
          <a:lstStyle/>
          <a:p>
            <a:pPr eaLnBrk="1" hangingPunct="1"/>
            <a:r>
              <a:rPr lang="en-US" altLang="en-US"/>
              <a:t>Planning and management</a:t>
            </a:r>
          </a:p>
        </p:txBody>
      </p:sp>
      <p:sp>
        <p:nvSpPr>
          <p:cNvPr id="21507" name="Content Placeholder 2">
            <a:extLst>
              <a:ext uri="{FF2B5EF4-FFF2-40B4-BE49-F238E27FC236}">
                <a16:creationId xmlns:a16="http://schemas.microsoft.com/office/drawing/2014/main" id="{D88D4B32-5E47-9834-365A-4FEE47CB58F8}"/>
              </a:ext>
            </a:extLst>
          </p:cNvPr>
          <p:cNvSpPr>
            <a:spLocks noGrp="1"/>
          </p:cNvSpPr>
          <p:nvPr>
            <p:ph idx="1"/>
          </p:nvPr>
        </p:nvSpPr>
        <p:spPr>
          <a:xfrm>
            <a:off x="457200" y="1143000"/>
            <a:ext cx="8305800" cy="5715000"/>
          </a:xfrm>
        </p:spPr>
        <p:txBody>
          <a:bodyPr/>
          <a:lstStyle/>
          <a:p>
            <a:pPr eaLnBrk="1" hangingPunct="1"/>
            <a:r>
              <a:rPr lang="en-US" altLang="en-US" sz="2400"/>
              <a:t> Collection of information </a:t>
            </a:r>
          </a:p>
          <a:p>
            <a:pPr eaLnBrk="1" hangingPunct="1"/>
            <a:r>
              <a:rPr lang="en-US" altLang="en-US" sz="2400"/>
              <a:t>Identification of the problem</a:t>
            </a:r>
          </a:p>
          <a:p>
            <a:pPr eaLnBrk="1" hangingPunct="1"/>
            <a:r>
              <a:rPr lang="en-US" altLang="en-US" sz="2400"/>
              <a:t>Deciding on priorities</a:t>
            </a:r>
          </a:p>
          <a:p>
            <a:pPr eaLnBrk="1" hangingPunct="1"/>
            <a:r>
              <a:rPr lang="en-US" altLang="en-US" sz="2400"/>
              <a:t>Setting goals and measurable objectives</a:t>
            </a:r>
          </a:p>
          <a:p>
            <a:pPr eaLnBrk="1" hangingPunct="1"/>
            <a:r>
              <a:rPr lang="en-US" altLang="en-US" sz="2400"/>
              <a:t>Assessment of resources</a:t>
            </a:r>
          </a:p>
          <a:p>
            <a:pPr eaLnBrk="1" hangingPunct="1"/>
            <a:r>
              <a:rPr lang="en-US" altLang="en-US" sz="2400"/>
              <a:t>Consideration of possible solution</a:t>
            </a:r>
          </a:p>
          <a:p>
            <a:pPr eaLnBrk="1" hangingPunct="1"/>
            <a:r>
              <a:rPr lang="en-US" altLang="en-US" sz="2400"/>
              <a:t>Preparation of a plan of action</a:t>
            </a:r>
          </a:p>
          <a:p>
            <a:pPr eaLnBrk="1" hangingPunct="1"/>
            <a:r>
              <a:rPr lang="en-US" altLang="en-US" sz="2400"/>
              <a:t>Implementing the plan </a:t>
            </a:r>
          </a:p>
          <a:p>
            <a:pPr eaLnBrk="1" hangingPunct="1"/>
            <a:r>
              <a:rPr lang="en-US" altLang="en-US" sz="2400"/>
              <a:t>Monitoring and evaluation</a:t>
            </a:r>
          </a:p>
          <a:p>
            <a:pPr eaLnBrk="1" hangingPunct="1"/>
            <a:r>
              <a:rPr lang="en-US" altLang="en-US" sz="2400"/>
              <a:t>Reassessment of the process of planning</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D5DCFA9-7C01-DD97-DF53-7232A1E3BF73}"/>
              </a:ext>
            </a:extLst>
          </p:cNvPr>
          <p:cNvSpPr>
            <a:spLocks noGrp="1"/>
          </p:cNvSpPr>
          <p:nvPr>
            <p:ph type="title"/>
          </p:nvPr>
        </p:nvSpPr>
        <p:spPr>
          <a:xfrm>
            <a:off x="0" y="0"/>
            <a:ext cx="9144000" cy="1447800"/>
          </a:xfrm>
          <a:solidFill>
            <a:schemeClr val="bg1"/>
          </a:solidFill>
        </p:spPr>
        <p:txBody>
          <a:bodyPr/>
          <a:lstStyle/>
          <a:p>
            <a:r>
              <a:rPr lang="en-US" altLang="en-US"/>
              <a:t>Evaluation of program</a:t>
            </a:r>
          </a:p>
        </p:txBody>
      </p:sp>
      <p:sp>
        <p:nvSpPr>
          <p:cNvPr id="22531" name="Content Placeholder 2">
            <a:extLst>
              <a:ext uri="{FF2B5EF4-FFF2-40B4-BE49-F238E27FC236}">
                <a16:creationId xmlns:a16="http://schemas.microsoft.com/office/drawing/2014/main" id="{FB89EEB3-257F-417A-FAC2-F70D1FB531B7}"/>
              </a:ext>
            </a:extLst>
          </p:cNvPr>
          <p:cNvSpPr>
            <a:spLocks noGrp="1"/>
          </p:cNvSpPr>
          <p:nvPr>
            <p:ph idx="1"/>
          </p:nvPr>
        </p:nvSpPr>
        <p:spPr/>
        <p:txBody>
          <a:bodyPr/>
          <a:lstStyle/>
          <a:p>
            <a:r>
              <a:rPr lang="en-US" altLang="en-US"/>
              <a:t>Evaluation is the process of inquiry into the performance of a program me</a:t>
            </a:r>
          </a:p>
          <a:p>
            <a:r>
              <a:rPr lang="en-US" altLang="en-US"/>
              <a:t>Two major components </a:t>
            </a:r>
          </a:p>
          <a:p>
            <a:pPr>
              <a:buFont typeface="Arial" panose="020B0604020202020204" pitchFamily="34" charset="0"/>
              <a:buNone/>
            </a:pPr>
            <a:r>
              <a:rPr lang="en-US" altLang="en-US"/>
              <a:t>    1. formative evaluation</a:t>
            </a:r>
          </a:p>
          <a:p>
            <a:pPr>
              <a:buFont typeface="Arial" panose="020B0604020202020204" pitchFamily="34" charset="0"/>
              <a:buNone/>
            </a:pPr>
            <a:r>
              <a:rPr lang="en-US" altLang="en-US"/>
              <a:t>    2. summative evaluation</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smillah in Arabic | Bismillah Calligraphy Text - Pak – Framer">
            <a:extLst>
              <a:ext uri="{FF2B5EF4-FFF2-40B4-BE49-F238E27FC236}">
                <a16:creationId xmlns:a16="http://schemas.microsoft.com/office/drawing/2014/main" id="{DADF736F-6A3E-204A-D9FE-6F3C87A56F49}"/>
              </a:ext>
            </a:extLst>
          </p:cNvPr>
          <p:cNvPicPr>
            <a:picLocks noChangeAspect="1" noChangeArrowheads="1"/>
          </p:cNvPicPr>
          <p:nvPr/>
        </p:nvPicPr>
        <p:blipFill>
          <a:blip r:embed="rId2">
            <a:duotone>
              <a:prstClr val="black"/>
              <a:prstClr val="white"/>
            </a:duotone>
          </a:blip>
          <a:stretch>
            <a:fillRect/>
          </a:stretch>
        </p:blipFill>
        <p:spPr bwMode="auto">
          <a:xfrm>
            <a:off x="1111827" y="1272887"/>
            <a:ext cx="7252854" cy="4509655"/>
          </a:xfrm>
          <a:prstGeom prst="rect">
            <a:avLst/>
          </a:prstGeom>
          <a:noFill/>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6BD9A64-3FB9-96C4-118D-023347FC8979}"/>
              </a:ext>
            </a:extLst>
          </p:cNvPr>
          <p:cNvSpPr>
            <a:spLocks noGrp="1"/>
          </p:cNvSpPr>
          <p:nvPr>
            <p:ph type="title"/>
          </p:nvPr>
        </p:nvSpPr>
        <p:spPr>
          <a:xfrm>
            <a:off x="0" y="0"/>
            <a:ext cx="9144000" cy="1417638"/>
          </a:xfrm>
          <a:solidFill>
            <a:schemeClr val="bg1"/>
          </a:solidFill>
        </p:spPr>
        <p:txBody>
          <a:bodyPr/>
          <a:lstStyle/>
          <a:p>
            <a:r>
              <a:rPr lang="en-US" altLang="en-US"/>
              <a:t>Hospital based health education</a:t>
            </a:r>
          </a:p>
        </p:txBody>
      </p:sp>
      <p:sp>
        <p:nvSpPr>
          <p:cNvPr id="23555" name="Content Placeholder 2">
            <a:extLst>
              <a:ext uri="{FF2B5EF4-FFF2-40B4-BE49-F238E27FC236}">
                <a16:creationId xmlns:a16="http://schemas.microsoft.com/office/drawing/2014/main" id="{56E71AAF-9A17-09E8-F52E-CEE3E3F15A6F}"/>
              </a:ext>
            </a:extLst>
          </p:cNvPr>
          <p:cNvSpPr>
            <a:spLocks noGrp="1"/>
          </p:cNvSpPr>
          <p:nvPr>
            <p:ph idx="1"/>
          </p:nvPr>
        </p:nvSpPr>
        <p:spPr/>
        <p:txBody>
          <a:bodyPr/>
          <a:lstStyle/>
          <a:p>
            <a:r>
              <a:rPr lang="en-US" altLang="en-US" sz="2800"/>
              <a:t>General awareness of the importance of early diagnosis &amp; t/m.</a:t>
            </a:r>
          </a:p>
          <a:p>
            <a:r>
              <a:rPr lang="en-US" altLang="en-US" sz="2800"/>
              <a:t>Better communication b/w health care professional &amp; members of the community.</a:t>
            </a:r>
          </a:p>
          <a:p>
            <a:r>
              <a:rPr lang="en-US" altLang="en-US" sz="2800"/>
              <a:t>Increased community support</a:t>
            </a:r>
          </a:p>
          <a:p>
            <a:r>
              <a:rPr lang="en-US" altLang="en-US" sz="2800"/>
              <a:t>Continued education after hospitalization to follow up.</a:t>
            </a:r>
          </a:p>
          <a:p>
            <a:r>
              <a:rPr lang="en-US" altLang="en-US" sz="2800"/>
              <a:t>Accompanied  relatives should be contacted</a:t>
            </a:r>
            <a:r>
              <a:rPr lang="en-US" altLang="en-US"/>
              <a:t>.</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A145270-444A-CFEE-50AF-666D40CABB7F}"/>
              </a:ext>
            </a:extLst>
          </p:cNvPr>
          <p:cNvSpPr>
            <a:spLocks noGrp="1"/>
          </p:cNvSpPr>
          <p:nvPr>
            <p:ph type="title"/>
          </p:nvPr>
        </p:nvSpPr>
        <p:spPr>
          <a:xfrm>
            <a:off x="0" y="0"/>
            <a:ext cx="9144000" cy="1417638"/>
          </a:xfrm>
          <a:solidFill>
            <a:schemeClr val="bg1"/>
          </a:solidFill>
        </p:spPr>
        <p:txBody>
          <a:bodyPr/>
          <a:lstStyle/>
          <a:p>
            <a:r>
              <a:rPr lang="en-US" altLang="en-US"/>
              <a:t>Developing a health education message</a:t>
            </a:r>
          </a:p>
        </p:txBody>
      </p:sp>
      <p:sp>
        <p:nvSpPr>
          <p:cNvPr id="3" name="Content Placeholder 2">
            <a:extLst>
              <a:ext uri="{FF2B5EF4-FFF2-40B4-BE49-F238E27FC236}">
                <a16:creationId xmlns:a16="http://schemas.microsoft.com/office/drawing/2014/main" id="{B806F36C-BF5C-1F19-2B19-37A42D6E6A38}"/>
              </a:ext>
            </a:extLst>
          </p:cNvPr>
          <p:cNvSpPr>
            <a:spLocks noGrp="1"/>
          </p:cNvSpPr>
          <p:nvPr>
            <p:ph idx="1"/>
          </p:nvPr>
        </p:nvSpPr>
        <p:spPr>
          <a:xfrm>
            <a:off x="457200" y="1600200"/>
            <a:ext cx="8229600" cy="5029200"/>
          </a:xfrm>
        </p:spPr>
        <p:txBody>
          <a:bodyPr/>
          <a:lstStyle/>
          <a:p>
            <a:pPr>
              <a:buFont typeface="Arial" charset="0"/>
              <a:buChar char="•"/>
              <a:defRPr/>
            </a:pPr>
            <a:r>
              <a:rPr lang="en-US" sz="2400" dirty="0"/>
              <a:t>Simple </a:t>
            </a:r>
          </a:p>
          <a:p>
            <a:pPr>
              <a:buFont typeface="Arial" charset="0"/>
              <a:buChar char="•"/>
              <a:defRPr/>
            </a:pPr>
            <a:r>
              <a:rPr lang="en-US" sz="2400" dirty="0"/>
              <a:t>Concise</a:t>
            </a:r>
          </a:p>
          <a:p>
            <a:pPr>
              <a:buFont typeface="Arial" charset="0"/>
              <a:buChar char="•"/>
              <a:defRPr/>
            </a:pPr>
            <a:r>
              <a:rPr lang="en-US" sz="2400" dirty="0"/>
              <a:t>Focused</a:t>
            </a:r>
          </a:p>
          <a:p>
            <a:pPr marL="0" indent="0">
              <a:buFont typeface="Arial" charset="0"/>
              <a:buNone/>
              <a:defRPr/>
            </a:pPr>
            <a:endParaRPr lang="en-US" sz="2400" dirty="0"/>
          </a:p>
          <a:p>
            <a:pPr marL="0" indent="0">
              <a:buFont typeface="Arial" charset="0"/>
              <a:buNone/>
              <a:defRPr/>
            </a:pPr>
            <a:endParaRPr lang="en-US" dirty="0"/>
          </a:p>
        </p:txBody>
      </p:sp>
      <p:pic>
        <p:nvPicPr>
          <p:cNvPr id="24580" name="Picture 5">
            <a:extLst>
              <a:ext uri="{FF2B5EF4-FFF2-40B4-BE49-F238E27FC236}">
                <a16:creationId xmlns:a16="http://schemas.microsoft.com/office/drawing/2014/main" id="{A5BDEF74-441A-4A32-4B7E-B2609C0A71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417638"/>
            <a:ext cx="6400800" cy="567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91C0946B-733D-D704-AE94-E5E02EFB01B5}"/>
              </a:ext>
            </a:extLst>
          </p:cNvPr>
          <p:cNvSpPr>
            <a:spLocks noGrp="1"/>
          </p:cNvSpPr>
          <p:nvPr>
            <p:ph type="title"/>
          </p:nvPr>
        </p:nvSpPr>
        <p:spPr>
          <a:xfrm>
            <a:off x="0" y="0"/>
            <a:ext cx="9144000" cy="1417638"/>
          </a:xfrm>
          <a:solidFill>
            <a:schemeClr val="bg1"/>
          </a:solidFill>
        </p:spPr>
        <p:txBody>
          <a:bodyPr/>
          <a:lstStyle/>
          <a:p>
            <a:r>
              <a:rPr lang="en-US" altLang="en-US" sz="5400"/>
              <a:t>Social Marketing</a:t>
            </a:r>
          </a:p>
        </p:txBody>
      </p:sp>
      <p:sp>
        <p:nvSpPr>
          <p:cNvPr id="25603" name="Content Placeholder 2">
            <a:extLst>
              <a:ext uri="{FF2B5EF4-FFF2-40B4-BE49-F238E27FC236}">
                <a16:creationId xmlns:a16="http://schemas.microsoft.com/office/drawing/2014/main" id="{2A3FE765-1F5E-F26E-596D-2CDC411CDCA7}"/>
              </a:ext>
            </a:extLst>
          </p:cNvPr>
          <p:cNvSpPr>
            <a:spLocks noGrp="1"/>
          </p:cNvSpPr>
          <p:nvPr>
            <p:ph idx="1"/>
          </p:nvPr>
        </p:nvSpPr>
        <p:spPr>
          <a:xfrm>
            <a:off x="304800" y="1309688"/>
            <a:ext cx="8229600" cy="4525962"/>
          </a:xfrm>
        </p:spPr>
        <p:txBody>
          <a:bodyPr/>
          <a:lstStyle/>
          <a:p>
            <a:pPr>
              <a:buFont typeface="Arial" panose="020B0604020202020204" pitchFamily="34" charset="0"/>
              <a:buNone/>
            </a:pPr>
            <a:r>
              <a:rPr lang="en-US" altLang="en-US"/>
              <a:t>                   </a:t>
            </a:r>
          </a:p>
          <a:p>
            <a:pPr>
              <a:buFont typeface="Arial" panose="020B0604020202020204" pitchFamily="34" charset="0"/>
              <a:buNone/>
            </a:pPr>
            <a:r>
              <a:rPr lang="en-US" altLang="en-US" sz="3600"/>
              <a:t>                “Social marketing is the practice of utilizing the philosophy, tools, and practice of commercial marketing for health and /or social programs.”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358FF2D-6C13-4E7C-2E52-660CA3E89EB6}"/>
              </a:ext>
            </a:extLst>
          </p:cNvPr>
          <p:cNvSpPr>
            <a:spLocks noGrp="1"/>
          </p:cNvSpPr>
          <p:nvPr>
            <p:ph type="title"/>
          </p:nvPr>
        </p:nvSpPr>
        <p:spPr>
          <a:xfrm>
            <a:off x="0" y="0"/>
            <a:ext cx="9144000" cy="1417638"/>
          </a:xfrm>
          <a:solidFill>
            <a:schemeClr val="bg1"/>
          </a:solidFill>
        </p:spPr>
        <p:txBody>
          <a:bodyPr/>
          <a:lstStyle/>
          <a:p>
            <a:r>
              <a:rPr lang="en-US" altLang="en-US"/>
              <a:t>Factors in Social marketing </a:t>
            </a:r>
          </a:p>
        </p:txBody>
      </p:sp>
      <p:sp>
        <p:nvSpPr>
          <p:cNvPr id="26627" name="Content Placeholder 2">
            <a:extLst>
              <a:ext uri="{FF2B5EF4-FFF2-40B4-BE49-F238E27FC236}">
                <a16:creationId xmlns:a16="http://schemas.microsoft.com/office/drawing/2014/main" id="{FF1D059C-F3FE-A79A-EE20-1F6EA83CBCDF}"/>
              </a:ext>
            </a:extLst>
          </p:cNvPr>
          <p:cNvSpPr>
            <a:spLocks noGrp="1"/>
          </p:cNvSpPr>
          <p:nvPr>
            <p:ph idx="1"/>
          </p:nvPr>
        </p:nvSpPr>
        <p:spPr>
          <a:xfrm>
            <a:off x="457200" y="1600200"/>
            <a:ext cx="8229600" cy="4876800"/>
          </a:xfrm>
        </p:spPr>
        <p:txBody>
          <a:bodyPr/>
          <a:lstStyle/>
          <a:p>
            <a:r>
              <a:rPr lang="en-US" altLang="en-US"/>
              <a:t>Knowledge</a:t>
            </a:r>
          </a:p>
          <a:p>
            <a:r>
              <a:rPr lang="en-US" altLang="en-US"/>
              <a:t>Attitude</a:t>
            </a:r>
          </a:p>
          <a:p>
            <a:r>
              <a:rPr lang="en-US" altLang="en-US"/>
              <a:t>Behaviour</a:t>
            </a:r>
          </a:p>
          <a:p>
            <a:r>
              <a:rPr lang="en-US" altLang="en-US"/>
              <a:t>Social norms and values</a:t>
            </a:r>
          </a:p>
          <a:p>
            <a:r>
              <a:rPr lang="en-US" altLang="en-US"/>
              <a:t>Religion and cultures</a:t>
            </a:r>
          </a:p>
          <a:p>
            <a:r>
              <a:rPr lang="en-US" altLang="en-US"/>
              <a:t>Ability</a:t>
            </a:r>
          </a:p>
          <a:p>
            <a:r>
              <a:rPr lang="en-US" altLang="en-US"/>
              <a:t>Life style</a:t>
            </a:r>
          </a:p>
          <a:p>
            <a:r>
              <a:rPr lang="en-US" altLang="en-US"/>
              <a:t>Influences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69A66CC8-E791-71DA-53BC-1D4A45F2F039}"/>
              </a:ext>
            </a:extLst>
          </p:cNvPr>
          <p:cNvSpPr>
            <a:spLocks noGrp="1"/>
          </p:cNvSpPr>
          <p:nvPr>
            <p:ph type="title"/>
          </p:nvPr>
        </p:nvSpPr>
        <p:spPr>
          <a:xfrm>
            <a:off x="0" y="-14288"/>
            <a:ext cx="9144000" cy="1417638"/>
          </a:xfrm>
          <a:solidFill>
            <a:schemeClr val="tx2">
              <a:lumMod val="20000"/>
              <a:lumOff val="80000"/>
            </a:schemeClr>
          </a:solidFill>
        </p:spPr>
        <p:txBody>
          <a:bodyPr/>
          <a:lstStyle/>
          <a:p>
            <a:pPr>
              <a:defRPr/>
            </a:pPr>
            <a:r>
              <a:rPr lang="en-US" altLang="en-US" b="1" dirty="0"/>
              <a:t>VERTICAL INTEGRATION</a:t>
            </a:r>
          </a:p>
        </p:txBody>
      </p:sp>
      <p:sp>
        <p:nvSpPr>
          <p:cNvPr id="29699" name="Content Placeholder 2">
            <a:extLst>
              <a:ext uri="{FF2B5EF4-FFF2-40B4-BE49-F238E27FC236}">
                <a16:creationId xmlns:a16="http://schemas.microsoft.com/office/drawing/2014/main" id="{5950AAB9-EDB7-B5F6-5B32-2062D7BCA279}"/>
              </a:ext>
            </a:extLst>
          </p:cNvPr>
          <p:cNvSpPr>
            <a:spLocks noGrp="1"/>
          </p:cNvSpPr>
          <p:nvPr>
            <p:ph idx="1"/>
          </p:nvPr>
        </p:nvSpPr>
        <p:spPr/>
        <p:txBody>
          <a:bodyPr/>
          <a:lstStyle/>
          <a:p>
            <a:pPr>
              <a:defRPr/>
            </a:pPr>
            <a:endParaRPr lang="en-US" altLang="en-US" dirty="0"/>
          </a:p>
          <a:p>
            <a:pPr>
              <a:defRPr/>
            </a:pPr>
            <a:endParaRPr lang="en-US" altLang="en-US" dirty="0"/>
          </a:p>
          <a:p>
            <a:pPr marL="0" indent="0">
              <a:buFont typeface="Arial" panose="020B0604020202020204" pitchFamily="34" charset="0"/>
              <a:buNone/>
              <a:defRPr/>
            </a:pPr>
            <a:r>
              <a:rPr lang="en-US" altLang="en-US" dirty="0"/>
              <a:t> </a:t>
            </a:r>
          </a:p>
        </p:txBody>
      </p:sp>
      <p:pic>
        <p:nvPicPr>
          <p:cNvPr id="27652" name="Picture 2">
            <a:extLst>
              <a:ext uri="{FF2B5EF4-FFF2-40B4-BE49-F238E27FC236}">
                <a16:creationId xmlns:a16="http://schemas.microsoft.com/office/drawing/2014/main" id="{D182ABF2-3F97-5B9D-1616-818051E4F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3350"/>
            <a:ext cx="914400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a:extLst>
              <a:ext uri="{FF2B5EF4-FFF2-40B4-BE49-F238E27FC236}">
                <a16:creationId xmlns:a16="http://schemas.microsoft.com/office/drawing/2014/main" id="{384C5FC4-7EEB-B6B2-2B67-0B511CBEC56B}"/>
              </a:ext>
            </a:extLst>
          </p:cNvPr>
          <p:cNvSpPr>
            <a:spLocks noGrp="1"/>
          </p:cNvSpPr>
          <p:nvPr>
            <p:ph idx="1"/>
          </p:nvPr>
        </p:nvSpPr>
        <p:spPr>
          <a:xfrm>
            <a:off x="876300" y="2368550"/>
            <a:ext cx="7854950" cy="2589213"/>
          </a:xfrm>
        </p:spPr>
        <p:txBody>
          <a:bodyPr/>
          <a:lstStyle/>
          <a:p>
            <a:r>
              <a:rPr lang="en-ZA" altLang="en-US" sz="3300" b="1" dirty="0" err="1">
                <a:latin typeface="Arial" panose="020B0604020202020204" pitchFamily="34" charset="0"/>
                <a:cs typeface="Arial" panose="020B0604020202020204" pitchFamily="34" charset="0"/>
              </a:rPr>
              <a:t>Research,Bioethics</a:t>
            </a:r>
            <a:r>
              <a:rPr lang="en-ZA" altLang="en-US" sz="3300" b="1" dirty="0">
                <a:latin typeface="Arial" panose="020B0604020202020204" pitchFamily="34" charset="0"/>
                <a:cs typeface="Arial" panose="020B0604020202020204" pitchFamily="34" charset="0"/>
              </a:rPr>
              <a:t>, Artificial Intelligence</a:t>
            </a:r>
          </a:p>
        </p:txBody>
      </p:sp>
      <p:pic>
        <p:nvPicPr>
          <p:cNvPr id="29699" name="Picture 3">
            <a:extLst>
              <a:ext uri="{FF2B5EF4-FFF2-40B4-BE49-F238E27FC236}">
                <a16:creationId xmlns:a16="http://schemas.microsoft.com/office/drawing/2014/main" id="{52A18CEF-A139-8220-BA6A-6CB5D3458C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150" y="152400"/>
            <a:ext cx="1462088"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76F06067-86EF-5D6A-FA69-33212E249F28}"/>
              </a:ext>
            </a:extLst>
          </p:cNvPr>
          <p:cNvSpPr>
            <a:spLocks noGrp="1"/>
          </p:cNvSpPr>
          <p:nvPr>
            <p:ph type="title"/>
          </p:nvPr>
        </p:nvSpPr>
        <p:spPr>
          <a:xfrm>
            <a:off x="0" y="0"/>
            <a:ext cx="9144000" cy="1417638"/>
          </a:xfrm>
          <a:solidFill>
            <a:schemeClr val="bg1"/>
          </a:solidFill>
        </p:spPr>
        <p:txBody>
          <a:bodyPr/>
          <a:lstStyle/>
          <a:p>
            <a:r>
              <a:rPr lang="en-US" altLang="en-US" b="1"/>
              <a:t>Ethics &amp; health education</a:t>
            </a:r>
          </a:p>
        </p:txBody>
      </p:sp>
      <p:sp>
        <p:nvSpPr>
          <p:cNvPr id="30723" name="Content Placeholder 2">
            <a:extLst>
              <a:ext uri="{FF2B5EF4-FFF2-40B4-BE49-F238E27FC236}">
                <a16:creationId xmlns:a16="http://schemas.microsoft.com/office/drawing/2014/main" id="{B25DD512-B80D-2DC4-DC0C-DFEBE06D742B}"/>
              </a:ext>
            </a:extLst>
          </p:cNvPr>
          <p:cNvSpPr>
            <a:spLocks noGrp="1"/>
          </p:cNvSpPr>
          <p:nvPr>
            <p:ph idx="1"/>
          </p:nvPr>
        </p:nvSpPr>
        <p:spPr/>
        <p:txBody>
          <a:bodyPr/>
          <a:lstStyle/>
          <a:p>
            <a:pPr>
              <a:defRPr/>
            </a:pPr>
            <a:r>
              <a:rPr lang="en-US" altLang="en-US" sz="2000" dirty="0">
                <a:hlinkClick r:id="rId2"/>
              </a:rPr>
              <a:t>https://www.nchec.org/code-of-ethics#:~:text=Health%20Education%20Specialists%20are%20ethically,values%2C%20attitudes%2C%20and%20opinions</a:t>
            </a:r>
            <a:r>
              <a:rPr lang="en-US" altLang="en-US" sz="2000" dirty="0"/>
              <a:t>. </a:t>
            </a:r>
          </a:p>
          <a:p>
            <a:pPr>
              <a:defRPr/>
            </a:pPr>
            <a:endParaRPr lang="en-US" altLang="en-US" sz="2000" dirty="0"/>
          </a:p>
          <a:p>
            <a:pPr>
              <a:defRPr/>
            </a:pPr>
            <a:r>
              <a:rPr lang="en-US" sz="2400" b="1" dirty="0">
                <a:solidFill>
                  <a:srgbClr val="101010"/>
                </a:solidFill>
                <a:latin typeface="proxima-nova-extra-condensed"/>
              </a:rPr>
              <a:t>Article I: Core Ethical Expectations</a:t>
            </a:r>
            <a:endParaRPr lang="en-US" sz="2400" dirty="0">
              <a:solidFill>
                <a:srgbClr val="101010"/>
              </a:solidFill>
              <a:latin typeface="proxima-nova-extra-condensed"/>
            </a:endParaRPr>
          </a:p>
          <a:p>
            <a:pPr marL="0" indent="0">
              <a:buFont typeface="Arial" panose="020B0604020202020204" pitchFamily="34" charset="0"/>
              <a:buNone/>
              <a:defRPr/>
            </a:pPr>
            <a:r>
              <a:rPr lang="en-US" sz="2400" dirty="0">
                <a:solidFill>
                  <a:srgbClr val="101010"/>
                </a:solidFill>
                <a:latin typeface="proxima-nova-extra-condensed"/>
              </a:rPr>
              <a:t>Health Education Specialists display personal behaviors that represent the ethical conduct principles of honesty, autonomy, beneficence, respect, and justice. The </a:t>
            </a:r>
            <a:r>
              <a:rPr lang="en-US" sz="2400" dirty="0">
                <a:solidFill>
                  <a:srgbClr val="101010"/>
                </a:solidFill>
                <a:highlight>
                  <a:srgbClr val="FFFF00"/>
                </a:highlight>
                <a:latin typeface="proxima-nova-extra-condensed"/>
              </a:rPr>
              <a:t>Health Education Specialist should, under no circumstances, engage in derogatory language, violence, bigotry, racism, harassment, inappropriate sexual activities or communications in person</a:t>
            </a:r>
            <a:r>
              <a:rPr lang="en-US" sz="2400" dirty="0">
                <a:solidFill>
                  <a:srgbClr val="101010"/>
                </a:solidFill>
                <a:latin typeface="proxima-nova-extra-condensed"/>
              </a:rPr>
              <a:t> or through the use of technology and other means</a:t>
            </a:r>
          </a:p>
          <a:p>
            <a:pPr>
              <a:defRPr/>
            </a:pPr>
            <a:endParaRPr lang="en-US" altLang="en-US"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B06A27B5-800B-3341-F771-E18960CF2CDF}"/>
              </a:ext>
            </a:extLst>
          </p:cNvPr>
          <p:cNvSpPr>
            <a:spLocks noGrp="1"/>
          </p:cNvSpPr>
          <p:nvPr>
            <p:ph type="title"/>
          </p:nvPr>
        </p:nvSpPr>
        <p:spPr/>
        <p:txBody>
          <a:bodyPr/>
          <a:lstStyle/>
          <a:p>
            <a:r>
              <a:rPr lang="en-US" altLang="en-US"/>
              <a:t>Research in health education</a:t>
            </a:r>
          </a:p>
        </p:txBody>
      </p:sp>
      <p:sp>
        <p:nvSpPr>
          <p:cNvPr id="3" name="Content Placeholder 2">
            <a:extLst>
              <a:ext uri="{FF2B5EF4-FFF2-40B4-BE49-F238E27FC236}">
                <a16:creationId xmlns:a16="http://schemas.microsoft.com/office/drawing/2014/main" id="{12133D4F-B65D-50EE-DFCE-90FB02A8A651}"/>
              </a:ext>
            </a:extLst>
          </p:cNvPr>
          <p:cNvSpPr>
            <a:spLocks noGrp="1"/>
          </p:cNvSpPr>
          <p:nvPr>
            <p:ph idx="1"/>
          </p:nvPr>
        </p:nvSpPr>
        <p:spPr/>
        <p:txBody>
          <a:bodyPr/>
          <a:lstStyle/>
          <a:p>
            <a:pPr>
              <a:defRPr/>
            </a:pPr>
            <a:r>
              <a:rPr lang="en-US" altLang="en-US" sz="2000" dirty="0">
                <a:hlinkClick r:id="rId2"/>
              </a:rPr>
              <a:t>https://journals.lww.com/academicmedicine/Fulltext/2021/03000/Decolonizing_Global_Health_Education__Rethinking.16.aspx</a:t>
            </a:r>
            <a:endParaRPr lang="en-US" altLang="en-US" sz="2000" dirty="0"/>
          </a:p>
          <a:p>
            <a:pPr>
              <a:defRPr/>
            </a:pPr>
            <a:r>
              <a:rPr lang="en-US" altLang="en-US" dirty="0"/>
              <a:t> Abstract </a:t>
            </a:r>
          </a:p>
          <a:p>
            <a:pPr marL="0" indent="0">
              <a:buFont typeface="Arial" panose="020B0604020202020204" pitchFamily="34" charset="0"/>
              <a:buNone/>
              <a:defRPr/>
            </a:pPr>
            <a:r>
              <a:rPr lang="en-US" altLang="en-US" sz="2400" dirty="0"/>
              <a:t>Global health often entails partnerships between institutions in low- and middle-income countries (LMICs) that were previously colonized and high-income countries (HICs) that were colonizers. Little attention has been paid to the legacy of former colonial relationships and the influence they have on global health initiatives. </a:t>
            </a:r>
            <a:r>
              <a:rPr lang="en-US" altLang="en-US" sz="2400" dirty="0">
                <a:highlight>
                  <a:srgbClr val="FFFF00"/>
                </a:highlight>
              </a:rPr>
              <a:t>There have been recent calls for the decolonization of global health education and the reexamination of assumptions and practices under pinning global health partnerships</a:t>
            </a:r>
            <a:r>
              <a:rPr lang="en-US" altLang="en-US" dirty="0"/>
              <a:t>.</a:t>
            </a:r>
            <a:endParaRPr 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C48EA-9475-0082-F302-1EEA1748954B}"/>
              </a:ext>
            </a:extLst>
          </p:cNvPr>
          <p:cNvSpPr>
            <a:spLocks noGrp="1"/>
          </p:cNvSpPr>
          <p:nvPr>
            <p:ph type="title"/>
          </p:nvPr>
        </p:nvSpPr>
        <p:spPr/>
        <p:txBody>
          <a:bodyPr/>
          <a:lstStyle/>
          <a:p>
            <a:r>
              <a:rPr lang="en-US" dirty="0"/>
              <a:t>Use of AI in generating Patient Education Materials</a:t>
            </a:r>
          </a:p>
        </p:txBody>
      </p:sp>
      <p:sp>
        <p:nvSpPr>
          <p:cNvPr id="3" name="Content Placeholder 2">
            <a:extLst>
              <a:ext uri="{FF2B5EF4-FFF2-40B4-BE49-F238E27FC236}">
                <a16:creationId xmlns:a16="http://schemas.microsoft.com/office/drawing/2014/main" id="{BF9F7AC7-22C9-A4D3-8DCD-5DDC70FCE2B1}"/>
              </a:ext>
            </a:extLst>
          </p:cNvPr>
          <p:cNvSpPr>
            <a:spLocks noGrp="1"/>
          </p:cNvSpPr>
          <p:nvPr>
            <p:ph idx="1"/>
          </p:nvPr>
        </p:nvSpPr>
        <p:spPr/>
        <p:txBody>
          <a:bodyPr/>
          <a:lstStyle/>
          <a:p>
            <a:r>
              <a:rPr lang="en-US" sz="2000" b="0" i="0" dirty="0">
                <a:solidFill>
                  <a:srgbClr val="333333"/>
                </a:solidFill>
                <a:effectLst/>
                <a:latin typeface="Fira Sans" panose="020B0503050000020004" pitchFamily="34" charset="0"/>
                <a:hlinkClick r:id="rId2"/>
              </a:rPr>
              <a:t>https://journals.lww.com/op-rs/abstract/2024/03000/optimizing_ophthalmology_patient_education_via.16.aspx</a:t>
            </a:r>
            <a:r>
              <a:rPr lang="en-US" sz="2000" b="0" i="0" dirty="0">
                <a:solidFill>
                  <a:srgbClr val="333333"/>
                </a:solidFill>
                <a:effectLst/>
                <a:latin typeface="Fira Sans" panose="020B0503050000020004" pitchFamily="34" charset="0"/>
              </a:rPr>
              <a:t> </a:t>
            </a:r>
          </a:p>
          <a:p>
            <a:r>
              <a:rPr lang="en-US" b="0" i="0" dirty="0">
                <a:solidFill>
                  <a:srgbClr val="333333"/>
                </a:solidFill>
                <a:effectLst/>
                <a:latin typeface="Fira Sans" panose="020B0503050000020004" pitchFamily="34" charset="0"/>
              </a:rPr>
              <a:t>This study suggests that AI tools, when guided by appropriate prompts, can generate accessible and comprehensible PEMs in the field of ophthalmic plastic and reconstructive surgeries, balancing readability with the complexity of the necessary information.</a:t>
            </a:r>
            <a:endParaRPr lang="en-US" dirty="0"/>
          </a:p>
        </p:txBody>
      </p:sp>
    </p:spTree>
    <p:extLst>
      <p:ext uri="{BB962C8B-B14F-4D97-AF65-F5344CB8AC3E}">
        <p14:creationId xmlns:p14="http://schemas.microsoft.com/office/powerpoint/2010/main" val="267533677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385BC545-FC1A-8562-ED4E-9C577CCF6C9C}"/>
              </a:ext>
            </a:extLst>
          </p:cNvPr>
          <p:cNvSpPr>
            <a:spLocks noGrp="1"/>
          </p:cNvSpPr>
          <p:nvPr>
            <p:ph type="title"/>
          </p:nvPr>
        </p:nvSpPr>
        <p:spPr>
          <a:xfrm>
            <a:off x="0" y="0"/>
            <a:ext cx="9144000" cy="1143000"/>
          </a:xfrm>
          <a:solidFill>
            <a:schemeClr val="bg1"/>
          </a:solidFill>
        </p:spPr>
        <p:txBody>
          <a:bodyPr/>
          <a:lstStyle/>
          <a:p>
            <a:r>
              <a:rPr lang="en-US" altLang="en-US"/>
              <a:t>End of Lecture Assessment</a:t>
            </a:r>
          </a:p>
        </p:txBody>
      </p:sp>
      <p:sp>
        <p:nvSpPr>
          <p:cNvPr id="32771" name="Content Placeholder 2">
            <a:extLst>
              <a:ext uri="{FF2B5EF4-FFF2-40B4-BE49-F238E27FC236}">
                <a16:creationId xmlns:a16="http://schemas.microsoft.com/office/drawing/2014/main" id="{A37FE6F6-AADE-991E-DAE0-C3EB18271E5D}"/>
              </a:ext>
            </a:extLst>
          </p:cNvPr>
          <p:cNvSpPr>
            <a:spLocks noGrp="1"/>
          </p:cNvSpPr>
          <p:nvPr>
            <p:ph idx="1"/>
          </p:nvPr>
        </p:nvSpPr>
        <p:spPr>
          <a:xfrm>
            <a:off x="304800" y="990600"/>
            <a:ext cx="8229600" cy="4525963"/>
          </a:xfrm>
        </p:spPr>
        <p:txBody>
          <a:bodyPr/>
          <a:lstStyle/>
          <a:p>
            <a:r>
              <a:rPr lang="en-US" altLang="en-US" dirty="0"/>
              <a:t>Health Department assigns a team of Health workers to visit a flood hit area in Sindh to address the displaced population regarding causes, prevention, and treatment of diarrhea. The least effective method of communication in this case would be: </a:t>
            </a:r>
          </a:p>
          <a:p>
            <a:r>
              <a:rPr lang="en-US" altLang="en-US" dirty="0"/>
              <a:t>a) role playing</a:t>
            </a:r>
          </a:p>
          <a:p>
            <a:r>
              <a:rPr lang="en-US" altLang="en-US" dirty="0"/>
              <a:t>b) demonstrations</a:t>
            </a:r>
          </a:p>
          <a:p>
            <a:r>
              <a:rPr lang="en-US" altLang="en-US" dirty="0"/>
              <a:t>c) announcement through loud speakers</a:t>
            </a:r>
          </a:p>
          <a:p>
            <a:r>
              <a:rPr lang="en-US" altLang="en-US" dirty="0"/>
              <a:t>d) group discussion</a:t>
            </a:r>
          </a:p>
          <a:p>
            <a:r>
              <a:rPr lang="en-US" altLang="en-US" dirty="0"/>
              <a:t>e) lectures </a:t>
            </a:r>
          </a:p>
          <a:p>
            <a:endParaRPr lang="en-US" alt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1009738-3CF8-1445-93CC-7C62A5005892}"/>
              </a:ext>
            </a:extLst>
          </p:cNvPr>
          <p:cNvGraphicFramePr/>
          <p:nvPr/>
        </p:nvGraphicFramePr>
        <p:xfrm>
          <a:off x="6021766" y="1876010"/>
          <a:ext cx="2716654" cy="3675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7" name="Text Box 2">
            <a:extLst>
              <a:ext uri="{FF2B5EF4-FFF2-40B4-BE49-F238E27FC236}">
                <a16:creationId xmlns:a16="http://schemas.microsoft.com/office/drawing/2014/main" id="{06912B29-6148-B9EE-0408-3701130D0339}"/>
              </a:ext>
            </a:extLst>
          </p:cNvPr>
          <p:cNvSpPr txBox="1">
            <a:spLocks noChangeArrowheads="1"/>
          </p:cNvSpPr>
          <p:nvPr/>
        </p:nvSpPr>
        <p:spPr bwMode="auto">
          <a:xfrm>
            <a:off x="288925" y="2189163"/>
            <a:ext cx="3078163" cy="3189287"/>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lIns="68580" tIns="34290" rIns="68580" bIns="34290"/>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7000"/>
              </a:lnSpc>
              <a:spcBef>
                <a:spcPct val="0"/>
              </a:spcBef>
              <a:spcAft>
                <a:spcPts val="600"/>
              </a:spcAft>
              <a:buFontTx/>
              <a:buNone/>
            </a:pPr>
            <a:r>
              <a:rPr lang="en-US" altLang="en-US" sz="18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Vision</a:t>
            </a:r>
            <a:endParaRPr lang="LID4096" altLang="en-US" sz="18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lnSpc>
                <a:spcPct val="107000"/>
              </a:lnSpc>
              <a:spcBef>
                <a:spcPct val="0"/>
              </a:spcBef>
              <a:spcAft>
                <a:spcPts val="600"/>
              </a:spcAft>
              <a:buFontTx/>
              <a:buNone/>
            </a:pPr>
            <a:r>
              <a:rPr lang="en-US" altLang="en-US" sz="1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Highly recognized and accredited center of excellence in Medical Education, using evidence-based training techniques for development of highly competent health professionals, who are lifelong experiential learner and are socially accountable.</a:t>
            </a:r>
            <a:endParaRPr lang="LID4096" altLang="en-US" sz="18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ct val="0"/>
              </a:spcBef>
              <a:buFontTx/>
              <a:buNone/>
            </a:pPr>
            <a:endParaRPr lang="LID4096" altLang="LID4096" sz="27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148" name="Picture 3">
            <a:extLst>
              <a:ext uri="{FF2B5EF4-FFF2-40B4-BE49-F238E27FC236}">
                <a16:creationId xmlns:a16="http://schemas.microsoft.com/office/drawing/2014/main" id="{5F7A8D48-DE27-0F03-419C-2A15241E17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4950" y="1139825"/>
            <a:ext cx="931863"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itle 1">
            <a:extLst>
              <a:ext uri="{FF2B5EF4-FFF2-40B4-BE49-F238E27FC236}">
                <a16:creationId xmlns:a16="http://schemas.microsoft.com/office/drawing/2014/main" id="{4F9B40DD-568C-F70F-518B-FE21E4DAAE58}"/>
              </a:ext>
            </a:extLst>
          </p:cNvPr>
          <p:cNvSpPr txBox="1">
            <a:spLocks noChangeArrowheads="1"/>
          </p:cNvSpPr>
          <p:nvPr/>
        </p:nvSpPr>
        <p:spPr bwMode="auto">
          <a:xfrm>
            <a:off x="2730500" y="1479550"/>
            <a:ext cx="4386263" cy="396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000000"/>
                </a:solidFill>
                <a:latin typeface="Calibri Light" panose="020F0302020204030204" pitchFamily="34" charset="0"/>
              </a:rPr>
              <a:t>Vision &amp; Mission of RMU </a:t>
            </a:r>
            <a:endParaRPr lang="LID4096" altLang="en-US" b="1">
              <a:solidFill>
                <a:srgbClr val="000000"/>
              </a:solidFill>
              <a:latin typeface="Calibri Light" panose="020F0302020204030204" pitchFamily="34" charset="0"/>
            </a:endParaRPr>
          </a:p>
        </p:txBody>
      </p:sp>
      <p:sp>
        <p:nvSpPr>
          <p:cNvPr id="6150" name="Text Box 2">
            <a:extLst>
              <a:ext uri="{FF2B5EF4-FFF2-40B4-BE49-F238E27FC236}">
                <a16:creationId xmlns:a16="http://schemas.microsoft.com/office/drawing/2014/main" id="{3D77927C-9146-FDC4-5D74-625C9398901D}"/>
              </a:ext>
            </a:extLst>
          </p:cNvPr>
          <p:cNvSpPr txBox="1">
            <a:spLocks noChangeArrowheads="1"/>
          </p:cNvSpPr>
          <p:nvPr/>
        </p:nvSpPr>
        <p:spPr bwMode="auto">
          <a:xfrm>
            <a:off x="3432175" y="2989263"/>
            <a:ext cx="2982913" cy="2740025"/>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lIns="68580" tIns="34290" rIns="68580" bIns="34290"/>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spcAft>
                <a:spcPts val="600"/>
              </a:spcAft>
              <a:buFontTx/>
              <a:buNone/>
            </a:pPr>
            <a:r>
              <a:rPr lang="en-US" altLang="en-US" sz="18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Mission Statement</a:t>
            </a:r>
            <a:endParaRPr lang="LID4096" altLang="en-US" sz="18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lnSpc>
                <a:spcPct val="100000"/>
              </a:lnSpc>
              <a:spcBef>
                <a:spcPct val="0"/>
              </a:spcBef>
              <a:spcAft>
                <a:spcPts val="600"/>
              </a:spcAft>
              <a:buFontTx/>
              <a:buNone/>
            </a:pPr>
            <a:r>
              <a:rPr lang="en-US" altLang="en-US" sz="1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 impart evidence-based research-oriented health professional education in order to provide best possible patient care and inculcate the values of mutual respect, ethical practice of healthcare and social accountability. </a:t>
            </a:r>
            <a:endParaRPr lang="LID4096" altLang="en-US" sz="18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ct val="0"/>
              </a:spcBef>
              <a:buFontTx/>
              <a:buNone/>
            </a:pPr>
            <a:endParaRPr lang="LID4096" altLang="LID4096" sz="27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1E1C11"/>
            </a:gs>
            <a:gs pos="100000">
              <a:srgbClr val="868686"/>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4E10A-A992-622A-6ED9-076FAC3687D7}"/>
              </a:ext>
            </a:extLst>
          </p:cNvPr>
          <p:cNvSpPr>
            <a:spLocks noGrp="1"/>
          </p:cNvSpPr>
          <p:nvPr>
            <p:ph type="title"/>
          </p:nvPr>
        </p:nvSpPr>
        <p:spPr>
          <a:xfrm>
            <a:off x="628650" y="2400300"/>
            <a:ext cx="2057400" cy="2057400"/>
          </a:xfrm>
          <a:prstGeom prst="ellipse">
            <a:avLst/>
          </a:prstGeom>
          <a:solidFill>
            <a:srgbClr val="262626"/>
          </a:solidFill>
          <a:ln w="174625" cmpd="thinThick">
            <a:solidFill>
              <a:srgbClr val="262626"/>
            </a:solidFill>
          </a:ln>
        </p:spPr>
        <p:txBody>
          <a:bodyPr>
            <a:normAutofit/>
          </a:bodyPr>
          <a:lstStyle/>
          <a:p>
            <a:pPr>
              <a:defRPr/>
            </a:pPr>
            <a:r>
              <a:rPr lang="en-US" sz="1950">
                <a:solidFill>
                  <a:srgbClr val="FFFFFF"/>
                </a:solidFill>
              </a:rPr>
              <a:t>Reading sources: </a:t>
            </a:r>
            <a:endParaRPr lang="en-PK" sz="1950">
              <a:solidFill>
                <a:srgbClr val="FFFFFF"/>
              </a:solidFill>
            </a:endParaRPr>
          </a:p>
        </p:txBody>
      </p:sp>
      <p:graphicFrame>
        <p:nvGraphicFramePr>
          <p:cNvPr id="5" name="Content Placeholder 2">
            <a:extLst>
              <a:ext uri="{FF2B5EF4-FFF2-40B4-BE49-F238E27FC236}">
                <a16:creationId xmlns:a16="http://schemas.microsoft.com/office/drawing/2014/main" id="{1E141385-A8E4-336E-632C-21E4656169EA}"/>
              </a:ext>
            </a:extLst>
          </p:cNvPr>
          <p:cNvGraphicFramePr>
            <a:graphicFrameLocks noGrp="1"/>
          </p:cNvGraphicFramePr>
          <p:nvPr>
            <p:ph idx="1"/>
          </p:nvPr>
        </p:nvGraphicFramePr>
        <p:xfrm>
          <a:off x="3028950" y="1732236"/>
          <a:ext cx="5486400" cy="3393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08DBA663-EAF3-2CA0-80B3-9F3EC07727EB}"/>
              </a:ext>
            </a:extLst>
          </p:cNvPr>
          <p:cNvSpPr>
            <a:spLocks noGrp="1"/>
          </p:cNvSpPr>
          <p:nvPr>
            <p:ph type="ctrTitle"/>
          </p:nvPr>
        </p:nvSpPr>
        <p:spPr>
          <a:xfrm>
            <a:off x="685800" y="2130425"/>
            <a:ext cx="7772400" cy="1470025"/>
          </a:xfrm>
        </p:spPr>
        <p:txBody>
          <a:bodyPr/>
          <a:lstStyle/>
          <a:p>
            <a:pPr eaLnBrk="1" hangingPunct="1"/>
            <a:r>
              <a:rPr lang="en-US" altLang="en-US" b="1" i="1"/>
              <a:t>THANKS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F2A471-60BF-036E-2562-1C15EDA4261F}"/>
              </a:ext>
            </a:extLst>
          </p:cNvPr>
          <p:cNvSpPr txBox="1"/>
          <p:nvPr/>
        </p:nvSpPr>
        <p:spPr>
          <a:xfrm>
            <a:off x="479425" y="3011488"/>
            <a:ext cx="3182938" cy="2490787"/>
          </a:xfrm>
          <a:prstGeom prst="rect">
            <a:avLst/>
          </a:prstGeom>
        </p:spPr>
        <p:txBody>
          <a:bodyPr lIns="68580" tIns="34290" rIns="68580" bIns="34290">
            <a:normAutofit/>
          </a:bodyPr>
          <a:lstStyle/>
          <a:p>
            <a:pPr indent="-171450" defTabSz="685800" eaLnBrk="1" fontAlgn="auto" hangingPunct="1">
              <a:lnSpc>
                <a:spcPct val="90000"/>
              </a:lnSpc>
              <a:spcBef>
                <a:spcPts val="0"/>
              </a:spcBef>
              <a:spcAft>
                <a:spcPts val="450"/>
              </a:spcAft>
              <a:buFont typeface="Arial" panose="020B0604020202020204" pitchFamily="34" charset="0"/>
              <a:buChar char="•"/>
              <a:defRPr/>
            </a:pPr>
            <a:r>
              <a:rPr lang="en-US" sz="1650">
                <a:solidFill>
                  <a:prstClr val="black"/>
                </a:solidFill>
                <a:latin typeface="Calibri" panose="020F0502020204030204"/>
                <a:cs typeface="+mn-cs"/>
              </a:rPr>
              <a:t>Prof Umar’s Model </a:t>
            </a:r>
          </a:p>
        </p:txBody>
      </p:sp>
      <p:pic>
        <p:nvPicPr>
          <p:cNvPr id="2" name="Picture 1">
            <a:extLst>
              <a:ext uri="{FF2B5EF4-FFF2-40B4-BE49-F238E27FC236}">
                <a16:creationId xmlns:a16="http://schemas.microsoft.com/office/drawing/2014/main" id="{C73B55D3-3896-581D-2B06-3CC166E0BFDB}"/>
              </a:ext>
            </a:extLst>
          </p:cNvPr>
          <p:cNvPicPr>
            <a:picLocks noChangeAspect="1"/>
          </p:cNvPicPr>
          <p:nvPr/>
        </p:nvPicPr>
        <p:blipFill rotWithShape="1">
          <a:blip r:embed="rId2"/>
          <a:srcRect l="6626" r="30935"/>
          <a:stretch/>
        </p:blipFill>
        <p:spPr>
          <a:xfrm>
            <a:off x="3983777" y="857257"/>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D9CC8F5-122F-A203-28BB-C9645E24DCB2}"/>
              </a:ext>
            </a:extLst>
          </p:cNvPr>
          <p:cNvSpPr>
            <a:spLocks noGrp="1" noChangeArrowheads="1"/>
          </p:cNvSpPr>
          <p:nvPr>
            <p:ph type="title"/>
          </p:nvPr>
        </p:nvSpPr>
        <p:spPr>
          <a:xfrm>
            <a:off x="806450" y="1749425"/>
            <a:ext cx="2368550" cy="3359150"/>
          </a:xfrm>
        </p:spPr>
        <p:txBody>
          <a:bodyPr/>
          <a:lstStyle/>
          <a:p>
            <a:pPr algn="r" eaLnBrk="1" hangingPunct="1"/>
            <a:r>
              <a:rPr lang="en-US" altLang="en-US" sz="4200" b="1"/>
              <a:t>Sequence of  the Session </a:t>
            </a:r>
            <a:endParaRPr lang="LID4096" altLang="en-US" sz="4200" b="1"/>
          </a:p>
        </p:txBody>
      </p:sp>
      <p:sp>
        <p:nvSpPr>
          <p:cNvPr id="3" name="Content Placeholder 2">
            <a:extLst>
              <a:ext uri="{FF2B5EF4-FFF2-40B4-BE49-F238E27FC236}">
                <a16:creationId xmlns:a16="http://schemas.microsoft.com/office/drawing/2014/main" id="{6E018F6D-AB2B-3D1F-0BDB-97CCF93EBE4E}"/>
              </a:ext>
            </a:extLst>
          </p:cNvPr>
          <p:cNvSpPr>
            <a:spLocks noGrp="1"/>
          </p:cNvSpPr>
          <p:nvPr>
            <p:ph idx="1"/>
          </p:nvPr>
        </p:nvSpPr>
        <p:spPr>
          <a:xfrm>
            <a:off x="3941763" y="2093913"/>
            <a:ext cx="4225925" cy="3241675"/>
          </a:xfrm>
        </p:spPr>
        <p:txBody>
          <a:bodyPr rtlCol="0" anchor="ctr">
            <a:normAutofit fontScale="92500" lnSpcReduction="10000"/>
          </a:bodyPr>
          <a:lstStyle/>
          <a:p>
            <a:pPr marL="0" indent="0" eaLnBrk="1" fontAlgn="auto" hangingPunct="1">
              <a:spcAft>
                <a:spcPts val="0"/>
              </a:spcAft>
              <a:buFont typeface="Arial" panose="020B0604020202020204" pitchFamily="34" charset="0"/>
              <a:buNone/>
              <a:defRPr/>
            </a:pPr>
            <a:endParaRPr lang="en-US" sz="1500" dirty="0"/>
          </a:p>
          <a:p>
            <a:pPr eaLnBrk="1" fontAlgn="auto" hangingPunct="1">
              <a:spcAft>
                <a:spcPts val="0"/>
              </a:spcAft>
              <a:defRPr/>
            </a:pPr>
            <a:r>
              <a:rPr lang="en-ZA" sz="2000" dirty="0">
                <a:latin typeface="Arial" panose="020B0604020202020204" pitchFamily="34" charset="0"/>
                <a:cs typeface="Arial" panose="020B0604020202020204" pitchFamily="34" charset="0"/>
              </a:rPr>
              <a:t>Learning outcomes (1 slide)</a:t>
            </a:r>
          </a:p>
          <a:p>
            <a:pPr eaLnBrk="1" fontAlgn="auto" hangingPunct="1">
              <a:spcAft>
                <a:spcPts val="0"/>
              </a:spcAft>
              <a:defRPr/>
            </a:pPr>
            <a:r>
              <a:rPr lang="en-ZA" sz="2000" dirty="0">
                <a:latin typeface="Arial" panose="020B0604020202020204" pitchFamily="34" charset="0"/>
                <a:cs typeface="Arial" panose="020B0604020202020204" pitchFamily="34" charset="0"/>
              </a:rPr>
              <a:t>Core Subject (16 slides)</a:t>
            </a:r>
          </a:p>
          <a:p>
            <a:pPr eaLnBrk="1" fontAlgn="auto" hangingPunct="1">
              <a:spcAft>
                <a:spcPts val="0"/>
              </a:spcAft>
              <a:defRPr/>
            </a:pPr>
            <a:r>
              <a:rPr lang="en-ZA" sz="2000" dirty="0">
                <a:latin typeface="Arial" panose="020B0604020202020204" pitchFamily="34" charset="0"/>
                <a:cs typeface="Arial" panose="020B0604020202020204" pitchFamily="34" charset="0"/>
              </a:rPr>
              <a:t>Vertical integration (1)</a:t>
            </a:r>
          </a:p>
          <a:p>
            <a:pPr eaLnBrk="1" fontAlgn="auto" hangingPunct="1">
              <a:spcAft>
                <a:spcPts val="0"/>
              </a:spcAft>
              <a:defRPr/>
            </a:pPr>
            <a:r>
              <a:rPr lang="en-ZA" sz="2000" dirty="0">
                <a:latin typeface="Arial" panose="020B0604020202020204" pitchFamily="34" charset="0"/>
                <a:cs typeface="Arial" panose="020B0604020202020204" pitchFamily="34" charset="0"/>
              </a:rPr>
              <a:t>EOLA(End of lecture assessment) (1 slide)</a:t>
            </a:r>
          </a:p>
          <a:p>
            <a:pPr eaLnBrk="1" fontAlgn="auto" hangingPunct="1">
              <a:spcAft>
                <a:spcPts val="0"/>
              </a:spcAft>
              <a:defRPr/>
            </a:pPr>
            <a:r>
              <a:rPr lang="en-ZA" sz="2000" dirty="0">
                <a:latin typeface="Arial" panose="020B0604020202020204" pitchFamily="34" charset="0"/>
                <a:cs typeface="Arial" panose="020B0604020202020204" pitchFamily="34" charset="0"/>
              </a:rPr>
              <a:t>Further reading/Digital Library References (I slide)</a:t>
            </a:r>
          </a:p>
          <a:p>
            <a:pPr eaLnBrk="1" fontAlgn="auto" hangingPunct="1">
              <a:spcAft>
                <a:spcPts val="0"/>
              </a:spcAft>
              <a:defRPr/>
            </a:pPr>
            <a:r>
              <a:rPr lang="en-ZA" sz="2000" dirty="0">
                <a:latin typeface="Arial" panose="020B0604020202020204" pitchFamily="34" charset="0"/>
                <a:cs typeface="Arial" panose="020B0604020202020204" pitchFamily="34" charset="0"/>
              </a:rPr>
              <a:t>Research, Bioethics, Artificial Intelligence (3 slides)</a:t>
            </a:r>
            <a:endParaRPr lang="en-US" sz="2000" dirty="0"/>
          </a:p>
          <a:p>
            <a:pPr marL="342900" lvl="1" indent="0" eaLnBrk="1" fontAlgn="auto" hangingPunct="1">
              <a:spcAft>
                <a:spcPts val="0"/>
              </a:spcAft>
              <a:buFont typeface="Arial" panose="020B0604020202020204" pitchFamily="34" charset="0"/>
              <a:buNone/>
              <a:defRPr/>
            </a:pPr>
            <a:r>
              <a:rPr lang="en-US" sz="1500" dirty="0"/>
              <a:t> </a:t>
            </a:r>
          </a:p>
          <a:p>
            <a:pPr marL="728663" lvl="1" indent="-385763" eaLnBrk="1" fontAlgn="auto" hangingPunct="1">
              <a:spcAft>
                <a:spcPts val="0"/>
              </a:spcAft>
              <a:buFont typeface="+mj-lt"/>
              <a:buAutoNum type="alphaLcPeriod"/>
              <a:defRPr/>
            </a:pP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a:extLst>
              <a:ext uri="{FF2B5EF4-FFF2-40B4-BE49-F238E27FC236}">
                <a16:creationId xmlns:a16="http://schemas.microsoft.com/office/drawing/2014/main" id="{501CA486-AE2B-7666-4702-257B98D9E042}"/>
              </a:ext>
            </a:extLst>
          </p:cNvPr>
          <p:cNvSpPr>
            <a:spLocks noGrp="1"/>
          </p:cNvSpPr>
          <p:nvPr>
            <p:ph type="title"/>
          </p:nvPr>
        </p:nvSpPr>
        <p:spPr>
          <a:solidFill>
            <a:schemeClr val="bg1"/>
          </a:solidFill>
        </p:spPr>
        <p:txBody>
          <a:bodyPr/>
          <a:lstStyle/>
          <a:p>
            <a:r>
              <a:rPr lang="en-US" altLang="en-US"/>
              <a:t>Learning objectives</a:t>
            </a:r>
          </a:p>
        </p:txBody>
      </p:sp>
      <p:sp>
        <p:nvSpPr>
          <p:cNvPr id="9219" name="Content Placeholder 5">
            <a:extLst>
              <a:ext uri="{FF2B5EF4-FFF2-40B4-BE49-F238E27FC236}">
                <a16:creationId xmlns:a16="http://schemas.microsoft.com/office/drawing/2014/main" id="{2FB76378-82E2-7793-0067-F2C9D3ABBF1B}"/>
              </a:ext>
            </a:extLst>
          </p:cNvPr>
          <p:cNvSpPr>
            <a:spLocks noGrp="1"/>
          </p:cNvSpPr>
          <p:nvPr>
            <p:ph idx="1"/>
          </p:nvPr>
        </p:nvSpPr>
        <p:spPr/>
        <p:txBody>
          <a:bodyPr/>
          <a:lstStyle/>
          <a:p>
            <a:pPr>
              <a:buFont typeface="Arial" panose="020B0604020202020204" pitchFamily="34" charset="0"/>
              <a:buNone/>
              <a:defRPr/>
            </a:pPr>
            <a:r>
              <a:rPr lang="en-US" altLang="en-US" dirty="0"/>
              <a:t>By the end of this lecture students will be able to describe</a:t>
            </a:r>
          </a:p>
          <a:p>
            <a:pPr>
              <a:buFont typeface="Arial" panose="020B0604020202020204" pitchFamily="34" charset="0"/>
              <a:buNone/>
              <a:defRPr/>
            </a:pPr>
            <a:r>
              <a:rPr lang="en-US" altLang="en-US" dirty="0"/>
              <a:t>•	Explain principles of health education</a:t>
            </a:r>
          </a:p>
          <a:p>
            <a:pPr>
              <a:buFont typeface="Arial" panose="020B0604020202020204" pitchFamily="34" charset="0"/>
              <a:buNone/>
              <a:defRPr/>
            </a:pPr>
            <a:r>
              <a:rPr lang="en-US" altLang="en-US" dirty="0"/>
              <a:t>•	Appraise different ways of practice of health education  </a:t>
            </a:r>
          </a:p>
          <a:p>
            <a:pPr>
              <a:defRPr/>
            </a:pPr>
            <a:r>
              <a:rPr lang="en-US" altLang="en-US" dirty="0"/>
              <a:t>Understand social marketing</a:t>
            </a:r>
          </a:p>
          <a:p>
            <a:pPr>
              <a:defRPr/>
            </a:pPr>
            <a:r>
              <a:rPr lang="en-US" altLang="en-US" dirty="0"/>
              <a:t>Comprehend CHC message development protocol </a:t>
            </a:r>
          </a:p>
          <a:p>
            <a:pPr>
              <a:defRPr/>
            </a:pPr>
            <a:endParaRPr lang="en-US" altLang="en-US" dirty="0"/>
          </a:p>
          <a:p>
            <a:pPr marL="0" indent="0">
              <a:buFont typeface="Arial" panose="020B0604020202020204" pitchFamily="34" charset="0"/>
              <a:buNone/>
              <a:defRPr/>
            </a:pPr>
            <a:endParaRPr lang="en-US" alt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a:extLst>
              <a:ext uri="{FF2B5EF4-FFF2-40B4-BE49-F238E27FC236}">
                <a16:creationId xmlns:a16="http://schemas.microsoft.com/office/drawing/2014/main" id="{8B6B0E7E-EC8A-A1D8-98DA-FF7B3F536805}"/>
              </a:ext>
            </a:extLst>
          </p:cNvPr>
          <p:cNvSpPr>
            <a:spLocks noGrp="1"/>
          </p:cNvSpPr>
          <p:nvPr>
            <p:ph type="title"/>
          </p:nvPr>
        </p:nvSpPr>
        <p:spPr>
          <a:xfrm>
            <a:off x="1524000" y="2514600"/>
            <a:ext cx="8229600" cy="1143000"/>
          </a:xfrm>
        </p:spPr>
        <p:txBody>
          <a:bodyPr/>
          <a:lstStyle/>
          <a:p>
            <a:r>
              <a:rPr lang="en-US" altLang="en-US" b="1"/>
              <a:t>Core subject</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A287F960-6394-02F1-AEBE-AEA88359A785}"/>
              </a:ext>
            </a:extLst>
          </p:cNvPr>
          <p:cNvSpPr>
            <a:spLocks noGrp="1"/>
          </p:cNvSpPr>
          <p:nvPr>
            <p:ph type="title"/>
          </p:nvPr>
        </p:nvSpPr>
        <p:spPr>
          <a:solidFill>
            <a:schemeClr val="bg1"/>
          </a:solidFill>
        </p:spPr>
        <p:txBody>
          <a:bodyPr/>
          <a:lstStyle/>
          <a:p>
            <a:r>
              <a:rPr lang="en-US" altLang="en-US"/>
              <a:t>Health practitioner involvement in health education</a:t>
            </a:r>
          </a:p>
        </p:txBody>
      </p:sp>
      <p:sp>
        <p:nvSpPr>
          <p:cNvPr id="11267" name="Content Placeholder 2">
            <a:extLst>
              <a:ext uri="{FF2B5EF4-FFF2-40B4-BE49-F238E27FC236}">
                <a16:creationId xmlns:a16="http://schemas.microsoft.com/office/drawing/2014/main" id="{AD00B6CC-C949-D1FE-3332-F5AC659DEE1E}"/>
              </a:ext>
            </a:extLst>
          </p:cNvPr>
          <p:cNvSpPr>
            <a:spLocks noGrp="1"/>
          </p:cNvSpPr>
          <p:nvPr>
            <p:ph idx="1"/>
          </p:nvPr>
        </p:nvSpPr>
        <p:spPr/>
        <p:txBody>
          <a:bodyPr/>
          <a:lstStyle/>
          <a:p>
            <a:r>
              <a:rPr lang="en-US" altLang="en-US" sz="2800"/>
              <a:t>Explaining to patients and attendants</a:t>
            </a:r>
          </a:p>
          <a:p>
            <a:pPr>
              <a:buFont typeface="Arial" panose="020B0604020202020204" pitchFamily="34" charset="0"/>
              <a:buNone/>
            </a:pPr>
            <a:endParaRPr lang="en-US" altLang="en-US" sz="2800"/>
          </a:p>
          <a:p>
            <a:r>
              <a:rPr lang="en-US" altLang="en-US" sz="2800"/>
              <a:t>Explaining  prescriptions for treatment</a:t>
            </a:r>
          </a:p>
          <a:p>
            <a:pPr>
              <a:buFont typeface="Arial" panose="020B0604020202020204" pitchFamily="34" charset="0"/>
              <a:buNone/>
            </a:pPr>
            <a:endParaRPr lang="en-US" altLang="en-US" sz="2800"/>
          </a:p>
          <a:p>
            <a:r>
              <a:rPr lang="en-US" altLang="en-US" sz="2800"/>
              <a:t>Advice on changing harmful health habits</a:t>
            </a:r>
          </a:p>
          <a:p>
            <a:pPr>
              <a:buFont typeface="Arial" panose="020B0604020202020204" pitchFamily="34" charset="0"/>
              <a:buNone/>
            </a:pPr>
            <a:endParaRPr lang="en-US" altLang="en-US" sz="2800"/>
          </a:p>
          <a:p>
            <a:r>
              <a:rPr lang="en-US" altLang="en-US" sz="2800"/>
              <a:t>Hopefully-encourage civic action to provide a healthful environment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098A4FE4-4868-831A-D097-E40E01BCBF00}"/>
              </a:ext>
            </a:extLst>
          </p:cNvPr>
          <p:cNvSpPr>
            <a:spLocks noGrp="1"/>
          </p:cNvSpPr>
          <p:nvPr>
            <p:ph type="title"/>
          </p:nvPr>
        </p:nvSpPr>
        <p:spPr>
          <a:solidFill>
            <a:schemeClr val="bg1"/>
          </a:solidFill>
        </p:spPr>
        <p:txBody>
          <a:bodyPr/>
          <a:lstStyle/>
          <a:p>
            <a:r>
              <a:rPr lang="en-US" altLang="en-US"/>
              <a:t>Methods of maintaining behavioral change</a:t>
            </a:r>
          </a:p>
        </p:txBody>
      </p:sp>
      <p:sp>
        <p:nvSpPr>
          <p:cNvPr id="12291" name="Content Placeholder 2">
            <a:extLst>
              <a:ext uri="{FF2B5EF4-FFF2-40B4-BE49-F238E27FC236}">
                <a16:creationId xmlns:a16="http://schemas.microsoft.com/office/drawing/2014/main" id="{78291DEA-DFE8-31FB-DE25-ED42DE6391BC}"/>
              </a:ext>
            </a:extLst>
          </p:cNvPr>
          <p:cNvSpPr>
            <a:spLocks noGrp="1"/>
          </p:cNvSpPr>
          <p:nvPr>
            <p:ph idx="1"/>
          </p:nvPr>
        </p:nvSpPr>
        <p:spPr/>
        <p:txBody>
          <a:bodyPr/>
          <a:lstStyle/>
          <a:p>
            <a:r>
              <a:rPr lang="en-US" altLang="en-US"/>
              <a:t>Support groups </a:t>
            </a:r>
            <a:r>
              <a:rPr lang="en-US" altLang="en-US" sz="2400"/>
              <a:t>e.g weight management group</a:t>
            </a:r>
          </a:p>
          <a:p>
            <a:pPr>
              <a:buFont typeface="Arial" panose="020B0604020202020204" pitchFamily="34" charset="0"/>
              <a:buNone/>
            </a:pPr>
            <a:endParaRPr lang="en-US" altLang="en-US" sz="2400"/>
          </a:p>
          <a:p>
            <a:r>
              <a:rPr lang="en-US" altLang="en-US"/>
              <a:t>Positive reinforcement</a:t>
            </a:r>
          </a:p>
          <a:p>
            <a:pPr>
              <a:buFont typeface="Arial" panose="020B0604020202020204" pitchFamily="34" charset="0"/>
              <a:buNone/>
            </a:pPr>
            <a:endParaRPr lang="en-US" altLang="en-US"/>
          </a:p>
          <a:p>
            <a:r>
              <a:rPr lang="en-US" altLang="en-US"/>
              <a:t>Negative reinforcement </a:t>
            </a:r>
            <a:r>
              <a:rPr lang="en-US" altLang="en-US" sz="2400"/>
              <a:t>e.g taking fine for smoking in smoking cessation programmes</a:t>
            </a:r>
          </a:p>
          <a:p>
            <a:pPr>
              <a:buFont typeface="Arial" panose="020B0604020202020204" pitchFamily="34" charset="0"/>
              <a:buNone/>
            </a:pPr>
            <a:endParaRPr lang="en-US" altLang="en-US"/>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2976</TotalTime>
  <Words>1149</Words>
  <Application>Microsoft Office PowerPoint</Application>
  <PresentationFormat>On-screen Show (4:3)</PresentationFormat>
  <Paragraphs>187</Paragraphs>
  <Slides>31</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Arial Black</vt:lpstr>
      <vt:lpstr>Calibri</vt:lpstr>
      <vt:lpstr>Calibri Light</vt:lpstr>
      <vt:lpstr>Fira Sans</vt:lpstr>
      <vt:lpstr>proxima-nova-extra-condensed</vt:lpstr>
      <vt:lpstr>Times New Roman</vt:lpstr>
      <vt:lpstr>Office Theme</vt:lpstr>
      <vt:lpstr>1_Office Theme</vt:lpstr>
      <vt:lpstr>PowerPoint Presentation</vt:lpstr>
      <vt:lpstr>PowerPoint Presentation</vt:lpstr>
      <vt:lpstr>PowerPoint Presentation</vt:lpstr>
      <vt:lpstr>PowerPoint Presentation</vt:lpstr>
      <vt:lpstr>Sequence of  the Session </vt:lpstr>
      <vt:lpstr>Learning objectives</vt:lpstr>
      <vt:lpstr>Core subject</vt:lpstr>
      <vt:lpstr>Health practitioner involvement in health education</vt:lpstr>
      <vt:lpstr>Methods of maintaining behavioral change</vt:lpstr>
      <vt:lpstr>Foundations of health education</vt:lpstr>
      <vt:lpstr>Key Principles of Health Education</vt:lpstr>
      <vt:lpstr>Practice of Health Education </vt:lpstr>
      <vt:lpstr>PowerPoint Presentation</vt:lpstr>
      <vt:lpstr>METHODS IN HEALTH COMMUNICATION</vt:lpstr>
      <vt:lpstr>Mass media versus interpersonal communication</vt:lpstr>
      <vt:lpstr>Past Achievements of Health Educators</vt:lpstr>
      <vt:lpstr>Constraints of Health Education Programs</vt:lpstr>
      <vt:lpstr>Planning and management</vt:lpstr>
      <vt:lpstr>Evaluation of program</vt:lpstr>
      <vt:lpstr>Hospital based health education</vt:lpstr>
      <vt:lpstr>Developing a health education message</vt:lpstr>
      <vt:lpstr>Social Marketing</vt:lpstr>
      <vt:lpstr>Factors in Social marketing </vt:lpstr>
      <vt:lpstr>VERTICAL INTEGRATION</vt:lpstr>
      <vt:lpstr>PowerPoint Presentation</vt:lpstr>
      <vt:lpstr>Ethics &amp; health education</vt:lpstr>
      <vt:lpstr>Research in health education</vt:lpstr>
      <vt:lpstr>Use of AI in generating Patient Education Materials</vt:lpstr>
      <vt:lpstr>End of Lecture Assessment</vt:lpstr>
      <vt:lpstr>Reading sources: </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and Health Education</dc:title>
  <dc:creator>Dr. Sana Bilal</dc:creator>
  <cp:lastModifiedBy>Muhammad Shahzad Shameer</cp:lastModifiedBy>
  <cp:revision>425</cp:revision>
  <dcterms:created xsi:type="dcterms:W3CDTF">2006-08-16T00:00:00Z</dcterms:created>
  <dcterms:modified xsi:type="dcterms:W3CDTF">2025-02-10T04:34:08Z</dcterms:modified>
</cp:coreProperties>
</file>