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36"/>
  </p:notesMasterIdLst>
  <p:sldIdLst>
    <p:sldId id="298" r:id="rId2"/>
    <p:sldId id="378" r:id="rId3"/>
    <p:sldId id="452" r:id="rId4"/>
    <p:sldId id="451" r:id="rId5"/>
    <p:sldId id="382" r:id="rId6"/>
    <p:sldId id="375" r:id="rId7"/>
    <p:sldId id="368" r:id="rId8"/>
    <p:sldId id="371" r:id="rId9"/>
    <p:sldId id="423" r:id="rId10"/>
    <p:sldId id="427" r:id="rId11"/>
    <p:sldId id="425" r:id="rId12"/>
    <p:sldId id="426" r:id="rId13"/>
    <p:sldId id="424" r:id="rId14"/>
    <p:sldId id="373" r:id="rId15"/>
    <p:sldId id="431" r:id="rId16"/>
    <p:sldId id="428" r:id="rId17"/>
    <p:sldId id="429" r:id="rId18"/>
    <p:sldId id="430" r:id="rId19"/>
    <p:sldId id="412" r:id="rId20"/>
    <p:sldId id="413" r:id="rId21"/>
    <p:sldId id="417" r:id="rId22"/>
    <p:sldId id="450" r:id="rId23"/>
    <p:sldId id="422" r:id="rId24"/>
    <p:sldId id="418" r:id="rId25"/>
    <p:sldId id="419" r:id="rId26"/>
    <p:sldId id="420" r:id="rId27"/>
    <p:sldId id="421" r:id="rId28"/>
    <p:sldId id="443" r:id="rId29"/>
    <p:sldId id="434" r:id="rId30"/>
    <p:sldId id="408" r:id="rId31"/>
    <p:sldId id="409" r:id="rId32"/>
    <p:sldId id="432" r:id="rId33"/>
    <p:sldId id="410" r:id="rId34"/>
    <p:sldId id="381" r:id="rId3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2FD3"/>
    <a:srgbClr val="500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50" autoAdjust="0"/>
    <p:restoredTop sz="86410"/>
  </p:normalViewPr>
  <p:slideViewPr>
    <p:cSldViewPr>
      <p:cViewPr varScale="1">
        <p:scale>
          <a:sx n="62" d="100"/>
          <a:sy n="62" d="100"/>
        </p:scale>
        <p:origin x="9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5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52F5D6-265F-4028-A0AD-24DC1BA3E4B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109BF821-2FB6-48AA-AC86-EC6958FBF5AC}">
      <dgm:prSet phldrT="[Text]" custT="1"/>
      <dgm:spPr/>
      <dgm:t>
        <a:bodyPr/>
        <a:lstStyle/>
        <a:p>
          <a:r>
            <a:rPr lang="en-US" sz="1800" b="1" dirty="0">
              <a:latin typeface="Times New Roman" panose="02020603050405020304" pitchFamily="18" charset="0"/>
              <a:cs typeface="Times New Roman" panose="02020603050405020304" pitchFamily="18" charset="0"/>
            </a:rPr>
            <a:t>PRIMARY HEALTH CRE </a:t>
          </a:r>
          <a:endParaRPr lang="en-US" sz="1800" dirty="0"/>
        </a:p>
      </dgm:t>
    </dgm:pt>
    <dgm:pt modelId="{1B091722-AE95-415A-8321-BF80F63093C6}" type="parTrans" cxnId="{FE0F815A-B1EE-4E5A-AEC9-65D4E86B02CC}">
      <dgm:prSet/>
      <dgm:spPr/>
      <dgm:t>
        <a:bodyPr/>
        <a:lstStyle/>
        <a:p>
          <a:endParaRPr lang="en-US"/>
        </a:p>
      </dgm:t>
    </dgm:pt>
    <dgm:pt modelId="{2095661F-C44A-40EB-83CC-E20195988EC0}" type="sibTrans" cxnId="{FE0F815A-B1EE-4E5A-AEC9-65D4E86B02CC}">
      <dgm:prSet/>
      <dgm:spPr/>
      <dgm:t>
        <a:bodyPr/>
        <a:lstStyle/>
        <a:p>
          <a:endParaRPr lang="en-US"/>
        </a:p>
      </dgm:t>
    </dgm:pt>
    <dgm:pt modelId="{78FB5E46-7FB2-427F-9036-585384F2C266}">
      <dgm:prSet phldrT="[Text]"/>
      <dgm:spPr/>
      <dgm:t>
        <a:bodyPr/>
        <a:lstStyle/>
        <a:p>
          <a:r>
            <a:rPr lang="en-US" b="1" dirty="0"/>
            <a:t>Essential Health care </a:t>
          </a:r>
        </a:p>
      </dgm:t>
    </dgm:pt>
    <dgm:pt modelId="{9B1C8061-5FC4-4439-BD55-8961B7C2ECE4}" type="parTrans" cxnId="{7A631260-1009-493C-9F1E-15F2FEB1A54F}">
      <dgm:prSet/>
      <dgm:spPr/>
      <dgm:t>
        <a:bodyPr/>
        <a:lstStyle/>
        <a:p>
          <a:endParaRPr lang="en-US"/>
        </a:p>
      </dgm:t>
    </dgm:pt>
    <dgm:pt modelId="{EFB5E454-E513-4E46-8601-111E71C6CB7C}" type="sibTrans" cxnId="{7A631260-1009-493C-9F1E-15F2FEB1A54F}">
      <dgm:prSet/>
      <dgm:spPr/>
      <dgm:t>
        <a:bodyPr/>
        <a:lstStyle/>
        <a:p>
          <a:endParaRPr lang="en-US"/>
        </a:p>
      </dgm:t>
    </dgm:pt>
    <dgm:pt modelId="{798F9888-9064-479F-9B05-2A02AC2E90B7}">
      <dgm:prSet phldrT="[Text]" custT="1"/>
      <dgm:spPr/>
      <dgm:t>
        <a:bodyPr/>
        <a:lstStyle/>
        <a:p>
          <a:r>
            <a:rPr lang="en-US" sz="1800" b="1" dirty="0">
              <a:latin typeface="Times New Roman" panose="02020603050405020304" pitchFamily="18" charset="0"/>
              <a:cs typeface="Times New Roman" panose="02020603050405020304" pitchFamily="18" charset="0"/>
            </a:rPr>
            <a:t>SECONDARY HEALTH CARE</a:t>
          </a:r>
          <a:endParaRPr lang="en-US" sz="1800" dirty="0"/>
        </a:p>
      </dgm:t>
    </dgm:pt>
    <dgm:pt modelId="{3F1FC3B1-630C-45EE-B9F5-1DC40BF8BE1E}" type="parTrans" cxnId="{D699F6D9-17D1-416D-A2C6-028DA3CEE76A}">
      <dgm:prSet/>
      <dgm:spPr/>
      <dgm:t>
        <a:bodyPr/>
        <a:lstStyle/>
        <a:p>
          <a:endParaRPr lang="en-US"/>
        </a:p>
      </dgm:t>
    </dgm:pt>
    <dgm:pt modelId="{4987C52B-09BE-4DF2-90C7-3DED1280EA9C}" type="sibTrans" cxnId="{D699F6D9-17D1-416D-A2C6-028DA3CEE76A}">
      <dgm:prSet/>
      <dgm:spPr/>
      <dgm:t>
        <a:bodyPr/>
        <a:lstStyle/>
        <a:p>
          <a:endParaRPr lang="en-US"/>
        </a:p>
      </dgm:t>
    </dgm:pt>
    <dgm:pt modelId="{2F4EAAA8-9C5A-4106-8BC1-2C8FDAEBFEFA}">
      <dgm:prSet phldrT="[Text]" custT="1"/>
      <dgm:spPr/>
      <dgm:t>
        <a:bodyPr/>
        <a:lstStyle/>
        <a:p>
          <a:r>
            <a:rPr lang="en-US" sz="2400" b="1" dirty="0"/>
            <a:t>Intermediate </a:t>
          </a:r>
        </a:p>
      </dgm:t>
    </dgm:pt>
    <dgm:pt modelId="{CA36783D-8521-49E6-A0BC-97971CFE378B}" type="parTrans" cxnId="{561759DE-FD3B-4571-A8C2-A69A38F027C5}">
      <dgm:prSet/>
      <dgm:spPr/>
      <dgm:t>
        <a:bodyPr/>
        <a:lstStyle/>
        <a:p>
          <a:endParaRPr lang="en-US"/>
        </a:p>
      </dgm:t>
    </dgm:pt>
    <dgm:pt modelId="{416EFA20-BD58-4027-BA7D-1AD102FF46F4}" type="sibTrans" cxnId="{561759DE-FD3B-4571-A8C2-A69A38F027C5}">
      <dgm:prSet/>
      <dgm:spPr/>
      <dgm:t>
        <a:bodyPr/>
        <a:lstStyle/>
        <a:p>
          <a:endParaRPr lang="en-US"/>
        </a:p>
      </dgm:t>
    </dgm:pt>
    <dgm:pt modelId="{E2713D81-1176-4C6F-99B6-1C49C9BD391D}">
      <dgm:prSet phldrT="[Text]" custT="1"/>
      <dgm:spPr/>
      <dgm:t>
        <a:bodyPr/>
        <a:lstStyle/>
        <a:p>
          <a:r>
            <a:rPr lang="en-US" sz="1600" b="1" dirty="0">
              <a:latin typeface="Times New Roman" panose="02020603050405020304" pitchFamily="18" charset="0"/>
              <a:cs typeface="Times New Roman" panose="02020603050405020304" pitchFamily="18" charset="0"/>
            </a:rPr>
            <a:t>TERTIARY HEALTH CARE </a:t>
          </a:r>
          <a:endParaRPr lang="en-US" sz="1600" dirty="0"/>
        </a:p>
      </dgm:t>
    </dgm:pt>
    <dgm:pt modelId="{63A959E1-335C-4E3B-BD48-7B0B946D1627}" type="parTrans" cxnId="{14B58998-0A83-4495-9E8E-2FA6AB7E5DE4}">
      <dgm:prSet/>
      <dgm:spPr/>
      <dgm:t>
        <a:bodyPr/>
        <a:lstStyle/>
        <a:p>
          <a:endParaRPr lang="en-US"/>
        </a:p>
      </dgm:t>
    </dgm:pt>
    <dgm:pt modelId="{76DBBA4A-F2D3-4BE5-9C1C-56A8AF0E761F}" type="sibTrans" cxnId="{14B58998-0A83-4495-9E8E-2FA6AB7E5DE4}">
      <dgm:prSet/>
      <dgm:spPr/>
      <dgm:t>
        <a:bodyPr/>
        <a:lstStyle/>
        <a:p>
          <a:endParaRPr lang="en-US"/>
        </a:p>
      </dgm:t>
    </dgm:pt>
    <dgm:pt modelId="{ECB94267-AD78-41D5-BE13-97C04C311FD5}">
      <dgm:prSet phldrT="[Text]" custT="1"/>
      <dgm:spPr/>
      <dgm:t>
        <a:bodyPr/>
        <a:lstStyle/>
        <a:p>
          <a:r>
            <a:rPr lang="en-US" sz="2400" b="1" dirty="0"/>
            <a:t>Specialized </a:t>
          </a:r>
        </a:p>
      </dgm:t>
    </dgm:pt>
    <dgm:pt modelId="{8A65B0AD-E176-4F02-B1BF-7C7DD3C0A493}" type="parTrans" cxnId="{D18CFCCC-3165-4979-AB63-F74BB141E569}">
      <dgm:prSet/>
      <dgm:spPr/>
      <dgm:t>
        <a:bodyPr/>
        <a:lstStyle/>
        <a:p>
          <a:endParaRPr lang="en-US"/>
        </a:p>
      </dgm:t>
    </dgm:pt>
    <dgm:pt modelId="{4551D26B-16E9-4BFE-A78E-BB1FBC4F4523}" type="sibTrans" cxnId="{D18CFCCC-3165-4979-AB63-F74BB141E569}">
      <dgm:prSet/>
      <dgm:spPr/>
      <dgm:t>
        <a:bodyPr/>
        <a:lstStyle/>
        <a:p>
          <a:endParaRPr lang="en-US"/>
        </a:p>
      </dgm:t>
    </dgm:pt>
    <dgm:pt modelId="{201D96AB-5475-41E7-A800-4BB5864AE4B9}" type="pres">
      <dgm:prSet presAssocID="{B152F5D6-265F-4028-A0AD-24DC1BA3E4BD}" presName="rootnode" presStyleCnt="0">
        <dgm:presLayoutVars>
          <dgm:chMax/>
          <dgm:chPref/>
          <dgm:dir/>
          <dgm:animLvl val="lvl"/>
        </dgm:presLayoutVars>
      </dgm:prSet>
      <dgm:spPr/>
      <dgm:t>
        <a:bodyPr/>
        <a:lstStyle/>
        <a:p>
          <a:endParaRPr lang="en-US"/>
        </a:p>
      </dgm:t>
    </dgm:pt>
    <dgm:pt modelId="{1DAFDD33-D13E-4DF2-A0D7-6155D8F9B705}" type="pres">
      <dgm:prSet presAssocID="{109BF821-2FB6-48AA-AC86-EC6958FBF5AC}" presName="composite" presStyleCnt="0"/>
      <dgm:spPr/>
    </dgm:pt>
    <dgm:pt modelId="{7A7B4AD7-595F-4D7C-8194-7D1BCB7F1C9B}" type="pres">
      <dgm:prSet presAssocID="{109BF821-2FB6-48AA-AC86-EC6958FBF5AC}" presName="bentUpArrow1" presStyleLbl="alignImgPlace1" presStyleIdx="0" presStyleCnt="2" custLinFactNeighborX="-12340" custLinFactNeighborY="6896"/>
      <dgm:spPr/>
    </dgm:pt>
    <dgm:pt modelId="{6BF6C205-AEEA-438E-AB90-92D644AB36A7}" type="pres">
      <dgm:prSet presAssocID="{109BF821-2FB6-48AA-AC86-EC6958FBF5AC}" presName="ParentText" presStyleLbl="node1" presStyleIdx="0" presStyleCnt="3" custScaleX="186588" custScaleY="72761">
        <dgm:presLayoutVars>
          <dgm:chMax val="1"/>
          <dgm:chPref val="1"/>
          <dgm:bulletEnabled val="1"/>
        </dgm:presLayoutVars>
      </dgm:prSet>
      <dgm:spPr/>
      <dgm:t>
        <a:bodyPr/>
        <a:lstStyle/>
        <a:p>
          <a:endParaRPr lang="en-US"/>
        </a:p>
      </dgm:t>
    </dgm:pt>
    <dgm:pt modelId="{42B9FF82-BC5D-49A9-9EC0-22A9AD55267E}" type="pres">
      <dgm:prSet presAssocID="{109BF821-2FB6-48AA-AC86-EC6958FBF5AC}" presName="ChildText" presStyleLbl="revTx" presStyleIdx="0" presStyleCnt="3" custScaleX="271792" custLinFactX="72231" custLinFactNeighborX="100000" custLinFactNeighborY="5093">
        <dgm:presLayoutVars>
          <dgm:chMax val="0"/>
          <dgm:chPref val="0"/>
          <dgm:bulletEnabled val="1"/>
        </dgm:presLayoutVars>
      </dgm:prSet>
      <dgm:spPr/>
      <dgm:t>
        <a:bodyPr/>
        <a:lstStyle/>
        <a:p>
          <a:endParaRPr lang="en-US"/>
        </a:p>
      </dgm:t>
    </dgm:pt>
    <dgm:pt modelId="{4174A6B9-0E6A-4FED-BA9D-4CBD00D69378}" type="pres">
      <dgm:prSet presAssocID="{2095661F-C44A-40EB-83CC-E20195988EC0}" presName="sibTrans" presStyleCnt="0"/>
      <dgm:spPr/>
    </dgm:pt>
    <dgm:pt modelId="{66BE5F6E-5820-4D51-99A8-B0EEC2B1E979}" type="pres">
      <dgm:prSet presAssocID="{798F9888-9064-479F-9B05-2A02AC2E90B7}" presName="composite" presStyleCnt="0"/>
      <dgm:spPr/>
    </dgm:pt>
    <dgm:pt modelId="{95E38BD6-50B6-4707-8DEF-D05954E6D2A5}" type="pres">
      <dgm:prSet presAssocID="{798F9888-9064-479F-9B05-2A02AC2E90B7}" presName="bentUpArrow1" presStyleLbl="alignImgPlace1" presStyleIdx="1" presStyleCnt="2" custLinFactNeighborX="-56060" custLinFactNeighborY="2038"/>
      <dgm:spPr/>
    </dgm:pt>
    <dgm:pt modelId="{A08268A0-B998-4BF7-8D3D-9D5E71AAD638}" type="pres">
      <dgm:prSet presAssocID="{798F9888-9064-479F-9B05-2A02AC2E90B7}" presName="ParentText" presStyleLbl="node1" presStyleIdx="1" presStyleCnt="3" custScaleX="181820" custScaleY="78551">
        <dgm:presLayoutVars>
          <dgm:chMax val="1"/>
          <dgm:chPref val="1"/>
          <dgm:bulletEnabled val="1"/>
        </dgm:presLayoutVars>
      </dgm:prSet>
      <dgm:spPr/>
      <dgm:t>
        <a:bodyPr/>
        <a:lstStyle/>
        <a:p>
          <a:endParaRPr lang="en-US"/>
        </a:p>
      </dgm:t>
    </dgm:pt>
    <dgm:pt modelId="{DE4CDEFA-218F-4BB0-8E54-403BD882C3BF}" type="pres">
      <dgm:prSet presAssocID="{798F9888-9064-479F-9B05-2A02AC2E90B7}" presName="ChildText" presStyleLbl="revTx" presStyleIdx="1" presStyleCnt="3" custScaleX="212060" custLinFactX="29639" custLinFactNeighborX="100000" custLinFactNeighborY="19186">
        <dgm:presLayoutVars>
          <dgm:chMax val="0"/>
          <dgm:chPref val="0"/>
          <dgm:bulletEnabled val="1"/>
        </dgm:presLayoutVars>
      </dgm:prSet>
      <dgm:spPr/>
      <dgm:t>
        <a:bodyPr/>
        <a:lstStyle/>
        <a:p>
          <a:endParaRPr lang="en-US"/>
        </a:p>
      </dgm:t>
    </dgm:pt>
    <dgm:pt modelId="{006F7398-1F6D-443F-A2A3-1955172E3FCF}" type="pres">
      <dgm:prSet presAssocID="{4987C52B-09BE-4DF2-90C7-3DED1280EA9C}" presName="sibTrans" presStyleCnt="0"/>
      <dgm:spPr/>
    </dgm:pt>
    <dgm:pt modelId="{1518E7F4-02AE-4CCB-9425-2FA8635FAC45}" type="pres">
      <dgm:prSet presAssocID="{E2713D81-1176-4C6F-99B6-1C49C9BD391D}" presName="composite" presStyleCnt="0"/>
      <dgm:spPr/>
    </dgm:pt>
    <dgm:pt modelId="{02C903C4-226D-4A26-B255-600EE3B5587D}" type="pres">
      <dgm:prSet presAssocID="{E2713D81-1176-4C6F-99B6-1C49C9BD391D}" presName="ParentText" presStyleLbl="node1" presStyleIdx="2" presStyleCnt="3" custScaleX="164083" custScaleY="62107" custLinFactNeighborX="-48113" custLinFactNeighborY="303">
        <dgm:presLayoutVars>
          <dgm:chMax val="1"/>
          <dgm:chPref val="1"/>
          <dgm:bulletEnabled val="1"/>
        </dgm:presLayoutVars>
      </dgm:prSet>
      <dgm:spPr/>
      <dgm:t>
        <a:bodyPr/>
        <a:lstStyle/>
        <a:p>
          <a:endParaRPr lang="en-US"/>
        </a:p>
      </dgm:t>
    </dgm:pt>
    <dgm:pt modelId="{11E6F345-C355-408E-A7DB-CB7889BFBB98}" type="pres">
      <dgm:prSet presAssocID="{E2713D81-1176-4C6F-99B6-1C49C9BD391D}" presName="FinalChildText" presStyleLbl="revTx" presStyleIdx="2" presStyleCnt="3" custScaleX="143701" custScaleY="125908" custLinFactNeighborX="47201" custLinFactNeighborY="-6562">
        <dgm:presLayoutVars>
          <dgm:chMax val="0"/>
          <dgm:chPref val="0"/>
          <dgm:bulletEnabled val="1"/>
        </dgm:presLayoutVars>
      </dgm:prSet>
      <dgm:spPr/>
      <dgm:t>
        <a:bodyPr/>
        <a:lstStyle/>
        <a:p>
          <a:endParaRPr lang="en-US"/>
        </a:p>
      </dgm:t>
    </dgm:pt>
  </dgm:ptLst>
  <dgm:cxnLst>
    <dgm:cxn modelId="{FE0F815A-B1EE-4E5A-AEC9-65D4E86B02CC}" srcId="{B152F5D6-265F-4028-A0AD-24DC1BA3E4BD}" destId="{109BF821-2FB6-48AA-AC86-EC6958FBF5AC}" srcOrd="0" destOrd="0" parTransId="{1B091722-AE95-415A-8321-BF80F63093C6}" sibTransId="{2095661F-C44A-40EB-83CC-E20195988EC0}"/>
    <dgm:cxn modelId="{1D7C94F4-8803-49BB-8A2D-A10C6449A41F}" type="presOf" srcId="{B152F5D6-265F-4028-A0AD-24DC1BA3E4BD}" destId="{201D96AB-5475-41E7-A800-4BB5864AE4B9}" srcOrd="0" destOrd="0" presId="urn:microsoft.com/office/officeart/2005/8/layout/StepDownProcess"/>
    <dgm:cxn modelId="{14B58998-0A83-4495-9E8E-2FA6AB7E5DE4}" srcId="{B152F5D6-265F-4028-A0AD-24DC1BA3E4BD}" destId="{E2713D81-1176-4C6F-99B6-1C49C9BD391D}" srcOrd="2" destOrd="0" parTransId="{63A959E1-335C-4E3B-BD48-7B0B946D1627}" sibTransId="{76DBBA4A-F2D3-4BE5-9C1C-56A8AF0E761F}"/>
    <dgm:cxn modelId="{AE08ACB7-75E3-41D2-91C4-407C2DD35EF3}" type="presOf" srcId="{798F9888-9064-479F-9B05-2A02AC2E90B7}" destId="{A08268A0-B998-4BF7-8D3D-9D5E71AAD638}" srcOrd="0" destOrd="0" presId="urn:microsoft.com/office/officeart/2005/8/layout/StepDownProcess"/>
    <dgm:cxn modelId="{7C5DF57A-F512-4309-975D-C48CA3C056F8}" type="presOf" srcId="{ECB94267-AD78-41D5-BE13-97C04C311FD5}" destId="{11E6F345-C355-408E-A7DB-CB7889BFBB98}" srcOrd="0" destOrd="0" presId="urn:microsoft.com/office/officeart/2005/8/layout/StepDownProcess"/>
    <dgm:cxn modelId="{0FEBEC85-5175-4F82-B333-ABED705FF4D5}" type="presOf" srcId="{E2713D81-1176-4C6F-99B6-1C49C9BD391D}" destId="{02C903C4-226D-4A26-B255-600EE3B5587D}" srcOrd="0" destOrd="0" presId="urn:microsoft.com/office/officeart/2005/8/layout/StepDownProcess"/>
    <dgm:cxn modelId="{D18CFCCC-3165-4979-AB63-F74BB141E569}" srcId="{E2713D81-1176-4C6F-99B6-1C49C9BD391D}" destId="{ECB94267-AD78-41D5-BE13-97C04C311FD5}" srcOrd="0" destOrd="0" parTransId="{8A65B0AD-E176-4F02-B1BF-7C7DD3C0A493}" sibTransId="{4551D26B-16E9-4BFE-A78E-BB1FBC4F4523}"/>
    <dgm:cxn modelId="{561759DE-FD3B-4571-A8C2-A69A38F027C5}" srcId="{798F9888-9064-479F-9B05-2A02AC2E90B7}" destId="{2F4EAAA8-9C5A-4106-8BC1-2C8FDAEBFEFA}" srcOrd="0" destOrd="0" parTransId="{CA36783D-8521-49E6-A0BC-97971CFE378B}" sibTransId="{416EFA20-BD58-4027-BA7D-1AD102FF46F4}"/>
    <dgm:cxn modelId="{CAB3D1C6-E167-46E0-B13A-17583C2E3D2B}" type="presOf" srcId="{78FB5E46-7FB2-427F-9036-585384F2C266}" destId="{42B9FF82-BC5D-49A9-9EC0-22A9AD55267E}" srcOrd="0" destOrd="0" presId="urn:microsoft.com/office/officeart/2005/8/layout/StepDownProcess"/>
    <dgm:cxn modelId="{D699F6D9-17D1-416D-A2C6-028DA3CEE76A}" srcId="{B152F5D6-265F-4028-A0AD-24DC1BA3E4BD}" destId="{798F9888-9064-479F-9B05-2A02AC2E90B7}" srcOrd="1" destOrd="0" parTransId="{3F1FC3B1-630C-45EE-B9F5-1DC40BF8BE1E}" sibTransId="{4987C52B-09BE-4DF2-90C7-3DED1280EA9C}"/>
    <dgm:cxn modelId="{6F994BB5-6D87-4043-95D6-456F83F12AA2}" type="presOf" srcId="{109BF821-2FB6-48AA-AC86-EC6958FBF5AC}" destId="{6BF6C205-AEEA-438E-AB90-92D644AB36A7}" srcOrd="0" destOrd="0" presId="urn:microsoft.com/office/officeart/2005/8/layout/StepDownProcess"/>
    <dgm:cxn modelId="{0A36DFCD-9721-46AD-B9A1-48838B02393B}" type="presOf" srcId="{2F4EAAA8-9C5A-4106-8BC1-2C8FDAEBFEFA}" destId="{DE4CDEFA-218F-4BB0-8E54-403BD882C3BF}" srcOrd="0" destOrd="0" presId="urn:microsoft.com/office/officeart/2005/8/layout/StepDownProcess"/>
    <dgm:cxn modelId="{7A631260-1009-493C-9F1E-15F2FEB1A54F}" srcId="{109BF821-2FB6-48AA-AC86-EC6958FBF5AC}" destId="{78FB5E46-7FB2-427F-9036-585384F2C266}" srcOrd="0" destOrd="0" parTransId="{9B1C8061-5FC4-4439-BD55-8961B7C2ECE4}" sibTransId="{EFB5E454-E513-4E46-8601-111E71C6CB7C}"/>
    <dgm:cxn modelId="{276F8A5D-9827-4126-96CA-492902D346F8}" type="presParOf" srcId="{201D96AB-5475-41E7-A800-4BB5864AE4B9}" destId="{1DAFDD33-D13E-4DF2-A0D7-6155D8F9B705}" srcOrd="0" destOrd="0" presId="urn:microsoft.com/office/officeart/2005/8/layout/StepDownProcess"/>
    <dgm:cxn modelId="{622787C5-B288-45AF-8829-6F65BD125035}" type="presParOf" srcId="{1DAFDD33-D13E-4DF2-A0D7-6155D8F9B705}" destId="{7A7B4AD7-595F-4D7C-8194-7D1BCB7F1C9B}" srcOrd="0" destOrd="0" presId="urn:microsoft.com/office/officeart/2005/8/layout/StepDownProcess"/>
    <dgm:cxn modelId="{5C25341B-66FB-40B2-8775-5DF074D3C691}" type="presParOf" srcId="{1DAFDD33-D13E-4DF2-A0D7-6155D8F9B705}" destId="{6BF6C205-AEEA-438E-AB90-92D644AB36A7}" srcOrd="1" destOrd="0" presId="urn:microsoft.com/office/officeart/2005/8/layout/StepDownProcess"/>
    <dgm:cxn modelId="{D14F91F3-56A6-45E8-8E64-2B46889979FD}" type="presParOf" srcId="{1DAFDD33-D13E-4DF2-A0D7-6155D8F9B705}" destId="{42B9FF82-BC5D-49A9-9EC0-22A9AD55267E}" srcOrd="2" destOrd="0" presId="urn:microsoft.com/office/officeart/2005/8/layout/StepDownProcess"/>
    <dgm:cxn modelId="{6AA0856A-48E4-4540-BA0E-8EC9A33FF513}" type="presParOf" srcId="{201D96AB-5475-41E7-A800-4BB5864AE4B9}" destId="{4174A6B9-0E6A-4FED-BA9D-4CBD00D69378}" srcOrd="1" destOrd="0" presId="urn:microsoft.com/office/officeart/2005/8/layout/StepDownProcess"/>
    <dgm:cxn modelId="{843EC712-C95B-4332-9E6C-BE17552FE9FC}" type="presParOf" srcId="{201D96AB-5475-41E7-A800-4BB5864AE4B9}" destId="{66BE5F6E-5820-4D51-99A8-B0EEC2B1E979}" srcOrd="2" destOrd="0" presId="urn:microsoft.com/office/officeart/2005/8/layout/StepDownProcess"/>
    <dgm:cxn modelId="{5466F1A9-5983-45D7-9730-B37D13DE3690}" type="presParOf" srcId="{66BE5F6E-5820-4D51-99A8-B0EEC2B1E979}" destId="{95E38BD6-50B6-4707-8DEF-D05954E6D2A5}" srcOrd="0" destOrd="0" presId="urn:microsoft.com/office/officeart/2005/8/layout/StepDownProcess"/>
    <dgm:cxn modelId="{E6AC4E5F-4156-4E2C-937C-09CEDB2D3FDA}" type="presParOf" srcId="{66BE5F6E-5820-4D51-99A8-B0EEC2B1E979}" destId="{A08268A0-B998-4BF7-8D3D-9D5E71AAD638}" srcOrd="1" destOrd="0" presId="urn:microsoft.com/office/officeart/2005/8/layout/StepDownProcess"/>
    <dgm:cxn modelId="{B983E5B8-CE11-453C-BFBC-6341D19CB261}" type="presParOf" srcId="{66BE5F6E-5820-4D51-99A8-B0EEC2B1E979}" destId="{DE4CDEFA-218F-4BB0-8E54-403BD882C3BF}" srcOrd="2" destOrd="0" presId="urn:microsoft.com/office/officeart/2005/8/layout/StepDownProcess"/>
    <dgm:cxn modelId="{92DF629B-FABF-4C66-A14A-02C4256B2013}" type="presParOf" srcId="{201D96AB-5475-41E7-A800-4BB5864AE4B9}" destId="{006F7398-1F6D-443F-A2A3-1955172E3FCF}" srcOrd="3" destOrd="0" presId="urn:microsoft.com/office/officeart/2005/8/layout/StepDownProcess"/>
    <dgm:cxn modelId="{91AC73BC-C324-49FE-A1E1-E30DC0126366}" type="presParOf" srcId="{201D96AB-5475-41E7-A800-4BB5864AE4B9}" destId="{1518E7F4-02AE-4CCB-9425-2FA8635FAC45}" srcOrd="4" destOrd="0" presId="urn:microsoft.com/office/officeart/2005/8/layout/StepDownProcess"/>
    <dgm:cxn modelId="{95252360-CC20-42C8-838B-6F044F9B1DE9}" type="presParOf" srcId="{1518E7F4-02AE-4CCB-9425-2FA8635FAC45}" destId="{02C903C4-226D-4A26-B255-600EE3B5587D}" srcOrd="0" destOrd="0" presId="urn:microsoft.com/office/officeart/2005/8/layout/StepDownProcess"/>
    <dgm:cxn modelId="{2C1E68A2-00C4-4471-AAF8-63B64C3AEDA9}" type="presParOf" srcId="{1518E7F4-02AE-4CCB-9425-2FA8635FAC45}" destId="{11E6F345-C355-408E-A7DB-CB7889BFBB98}"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CF3348-A85A-4527-829F-EC2DBF901B92}" type="doc">
      <dgm:prSet loTypeId="urn:microsoft.com/office/officeart/2005/8/layout/pyramid1" loCatId="pyramid" qsTypeId="urn:microsoft.com/office/officeart/2005/8/quickstyle/simple1" qsCatId="simple" csTypeId="urn:microsoft.com/office/officeart/2005/8/colors/accent1_2" csCatId="accent1" phldr="1"/>
      <dgm:spPr/>
    </dgm:pt>
    <dgm:pt modelId="{FD9ED9B1-F828-4E05-AA21-D16EC8EB5931}">
      <dgm:prSet phldrT="[Text]" custT="1"/>
      <dgm:spPr/>
      <dgm:t>
        <a:bodyPr/>
        <a:lstStyle/>
        <a:p>
          <a:r>
            <a:rPr lang="en-US" sz="2800" dirty="0"/>
            <a:t>Tertiary care</a:t>
          </a:r>
        </a:p>
      </dgm:t>
    </dgm:pt>
    <dgm:pt modelId="{17F08AB6-F75D-45E5-8E2A-2A86AFDCC5CE}" type="parTrans" cxnId="{801E84E8-213B-47F1-B950-54FE62EA6F1D}">
      <dgm:prSet/>
      <dgm:spPr/>
      <dgm:t>
        <a:bodyPr/>
        <a:lstStyle/>
        <a:p>
          <a:endParaRPr lang="en-US"/>
        </a:p>
      </dgm:t>
    </dgm:pt>
    <dgm:pt modelId="{877F56CD-8C14-42BD-B43F-099D22A45155}" type="sibTrans" cxnId="{801E84E8-213B-47F1-B950-54FE62EA6F1D}">
      <dgm:prSet/>
      <dgm:spPr/>
      <dgm:t>
        <a:bodyPr/>
        <a:lstStyle/>
        <a:p>
          <a:endParaRPr lang="en-US"/>
        </a:p>
      </dgm:t>
    </dgm:pt>
    <dgm:pt modelId="{3DE19252-022E-4D08-ADEE-1B4E1BD15FE5}">
      <dgm:prSet phldrT="[Text]" custT="1"/>
      <dgm:spPr/>
      <dgm:t>
        <a:bodyPr/>
        <a:lstStyle/>
        <a:p>
          <a:r>
            <a:rPr lang="en-US" sz="2800" dirty="0"/>
            <a:t>Secondary  care</a:t>
          </a:r>
        </a:p>
      </dgm:t>
    </dgm:pt>
    <dgm:pt modelId="{C5C3F171-0393-43F6-ADA8-2353686370C0}" type="parTrans" cxnId="{31473AA6-CC2D-4A80-AB6E-7DADF3E0C8EA}">
      <dgm:prSet/>
      <dgm:spPr/>
      <dgm:t>
        <a:bodyPr/>
        <a:lstStyle/>
        <a:p>
          <a:endParaRPr lang="en-US"/>
        </a:p>
      </dgm:t>
    </dgm:pt>
    <dgm:pt modelId="{729B435F-D5E8-4BAF-A3A6-CC3889321AE2}" type="sibTrans" cxnId="{31473AA6-CC2D-4A80-AB6E-7DADF3E0C8EA}">
      <dgm:prSet/>
      <dgm:spPr/>
      <dgm:t>
        <a:bodyPr/>
        <a:lstStyle/>
        <a:p>
          <a:endParaRPr lang="en-US"/>
        </a:p>
      </dgm:t>
    </dgm:pt>
    <dgm:pt modelId="{B08C3997-A822-4A73-8827-6A6ABF4DAC29}">
      <dgm:prSet phldrT="[Text]" custT="1"/>
      <dgm:spPr/>
      <dgm:t>
        <a:bodyPr/>
        <a:lstStyle/>
        <a:p>
          <a:r>
            <a:rPr lang="en-US" sz="2800" dirty="0"/>
            <a:t>Primary care</a:t>
          </a:r>
        </a:p>
      </dgm:t>
    </dgm:pt>
    <dgm:pt modelId="{71279289-5DCC-40AE-ACBF-794B3FB60D0B}" type="parTrans" cxnId="{87DE8C1C-04C3-4F6E-A7BB-6333BACCDFBB}">
      <dgm:prSet/>
      <dgm:spPr/>
      <dgm:t>
        <a:bodyPr/>
        <a:lstStyle/>
        <a:p>
          <a:endParaRPr lang="en-US"/>
        </a:p>
      </dgm:t>
    </dgm:pt>
    <dgm:pt modelId="{33B7A0FC-E3CB-4036-8B8E-FCA823FABE55}" type="sibTrans" cxnId="{87DE8C1C-04C3-4F6E-A7BB-6333BACCDFBB}">
      <dgm:prSet/>
      <dgm:spPr/>
      <dgm:t>
        <a:bodyPr/>
        <a:lstStyle/>
        <a:p>
          <a:endParaRPr lang="en-US"/>
        </a:p>
      </dgm:t>
    </dgm:pt>
    <dgm:pt modelId="{3477ADA3-46A7-436D-8414-4B07801D80C8}" type="pres">
      <dgm:prSet presAssocID="{9DCF3348-A85A-4527-829F-EC2DBF901B92}" presName="Name0" presStyleCnt="0">
        <dgm:presLayoutVars>
          <dgm:dir/>
          <dgm:animLvl val="lvl"/>
          <dgm:resizeHandles val="exact"/>
        </dgm:presLayoutVars>
      </dgm:prSet>
      <dgm:spPr/>
    </dgm:pt>
    <dgm:pt modelId="{571DE17B-4395-43A9-917A-E774D0FBEF83}" type="pres">
      <dgm:prSet presAssocID="{FD9ED9B1-F828-4E05-AA21-D16EC8EB5931}" presName="Name8" presStyleCnt="0"/>
      <dgm:spPr/>
    </dgm:pt>
    <dgm:pt modelId="{75BA35F2-F861-4333-B04A-B3203EE0327B}" type="pres">
      <dgm:prSet presAssocID="{FD9ED9B1-F828-4E05-AA21-D16EC8EB5931}" presName="level" presStyleLbl="node1" presStyleIdx="0" presStyleCnt="3">
        <dgm:presLayoutVars>
          <dgm:chMax val="1"/>
          <dgm:bulletEnabled val="1"/>
        </dgm:presLayoutVars>
      </dgm:prSet>
      <dgm:spPr/>
      <dgm:t>
        <a:bodyPr/>
        <a:lstStyle/>
        <a:p>
          <a:endParaRPr lang="en-US"/>
        </a:p>
      </dgm:t>
    </dgm:pt>
    <dgm:pt modelId="{9BAAFAB6-FFF5-4E69-BF40-F9F0F1CBC839}" type="pres">
      <dgm:prSet presAssocID="{FD9ED9B1-F828-4E05-AA21-D16EC8EB5931}" presName="levelTx" presStyleLbl="revTx" presStyleIdx="0" presStyleCnt="0">
        <dgm:presLayoutVars>
          <dgm:chMax val="1"/>
          <dgm:bulletEnabled val="1"/>
        </dgm:presLayoutVars>
      </dgm:prSet>
      <dgm:spPr/>
      <dgm:t>
        <a:bodyPr/>
        <a:lstStyle/>
        <a:p>
          <a:endParaRPr lang="en-US"/>
        </a:p>
      </dgm:t>
    </dgm:pt>
    <dgm:pt modelId="{AD44B618-98E6-49B7-9ED2-4511D206060A}" type="pres">
      <dgm:prSet presAssocID="{3DE19252-022E-4D08-ADEE-1B4E1BD15FE5}" presName="Name8" presStyleCnt="0"/>
      <dgm:spPr/>
    </dgm:pt>
    <dgm:pt modelId="{0A0F9673-F26F-458A-994B-2D3E83D3B0EC}" type="pres">
      <dgm:prSet presAssocID="{3DE19252-022E-4D08-ADEE-1B4E1BD15FE5}" presName="level" presStyleLbl="node1" presStyleIdx="1" presStyleCnt="3" custLinFactNeighborX="0" custLinFactNeighborY="0">
        <dgm:presLayoutVars>
          <dgm:chMax val="1"/>
          <dgm:bulletEnabled val="1"/>
        </dgm:presLayoutVars>
      </dgm:prSet>
      <dgm:spPr/>
      <dgm:t>
        <a:bodyPr/>
        <a:lstStyle/>
        <a:p>
          <a:endParaRPr lang="en-US"/>
        </a:p>
      </dgm:t>
    </dgm:pt>
    <dgm:pt modelId="{E03E7A17-E382-4E87-ACD6-4096A4D529CB}" type="pres">
      <dgm:prSet presAssocID="{3DE19252-022E-4D08-ADEE-1B4E1BD15FE5}" presName="levelTx" presStyleLbl="revTx" presStyleIdx="0" presStyleCnt="0">
        <dgm:presLayoutVars>
          <dgm:chMax val="1"/>
          <dgm:bulletEnabled val="1"/>
        </dgm:presLayoutVars>
      </dgm:prSet>
      <dgm:spPr/>
      <dgm:t>
        <a:bodyPr/>
        <a:lstStyle/>
        <a:p>
          <a:endParaRPr lang="en-US"/>
        </a:p>
      </dgm:t>
    </dgm:pt>
    <dgm:pt modelId="{1E3263A5-99B4-4F7E-B1B9-FF795E52040A}" type="pres">
      <dgm:prSet presAssocID="{B08C3997-A822-4A73-8827-6A6ABF4DAC29}" presName="Name8" presStyleCnt="0"/>
      <dgm:spPr/>
    </dgm:pt>
    <dgm:pt modelId="{05B3D98A-15C9-4282-B648-67C0B7482A1A}" type="pres">
      <dgm:prSet presAssocID="{B08C3997-A822-4A73-8827-6A6ABF4DAC29}" presName="level" presStyleLbl="node1" presStyleIdx="2" presStyleCnt="3" custLinFactNeighborY="5976">
        <dgm:presLayoutVars>
          <dgm:chMax val="1"/>
          <dgm:bulletEnabled val="1"/>
        </dgm:presLayoutVars>
      </dgm:prSet>
      <dgm:spPr/>
      <dgm:t>
        <a:bodyPr/>
        <a:lstStyle/>
        <a:p>
          <a:endParaRPr lang="en-US"/>
        </a:p>
      </dgm:t>
    </dgm:pt>
    <dgm:pt modelId="{2E3289C6-DD89-43E3-A974-BCD307D1824E}" type="pres">
      <dgm:prSet presAssocID="{B08C3997-A822-4A73-8827-6A6ABF4DAC29}" presName="levelTx" presStyleLbl="revTx" presStyleIdx="0" presStyleCnt="0">
        <dgm:presLayoutVars>
          <dgm:chMax val="1"/>
          <dgm:bulletEnabled val="1"/>
        </dgm:presLayoutVars>
      </dgm:prSet>
      <dgm:spPr/>
      <dgm:t>
        <a:bodyPr/>
        <a:lstStyle/>
        <a:p>
          <a:endParaRPr lang="en-US"/>
        </a:p>
      </dgm:t>
    </dgm:pt>
  </dgm:ptLst>
  <dgm:cxnLst>
    <dgm:cxn modelId="{809CAC93-327B-42B4-BBC7-DC8BA527B902}" type="presOf" srcId="{FD9ED9B1-F828-4E05-AA21-D16EC8EB5931}" destId="{9BAAFAB6-FFF5-4E69-BF40-F9F0F1CBC839}" srcOrd="1" destOrd="0" presId="urn:microsoft.com/office/officeart/2005/8/layout/pyramid1"/>
    <dgm:cxn modelId="{295BA52B-286F-4ADD-8F2E-D66018114D17}" type="presOf" srcId="{FD9ED9B1-F828-4E05-AA21-D16EC8EB5931}" destId="{75BA35F2-F861-4333-B04A-B3203EE0327B}" srcOrd="0" destOrd="0" presId="urn:microsoft.com/office/officeart/2005/8/layout/pyramid1"/>
    <dgm:cxn modelId="{09080E21-506D-468E-B3BE-A0B2830B120F}" type="presOf" srcId="{B08C3997-A822-4A73-8827-6A6ABF4DAC29}" destId="{2E3289C6-DD89-43E3-A974-BCD307D1824E}" srcOrd="1" destOrd="0" presId="urn:microsoft.com/office/officeart/2005/8/layout/pyramid1"/>
    <dgm:cxn modelId="{801E84E8-213B-47F1-B950-54FE62EA6F1D}" srcId="{9DCF3348-A85A-4527-829F-EC2DBF901B92}" destId="{FD9ED9B1-F828-4E05-AA21-D16EC8EB5931}" srcOrd="0" destOrd="0" parTransId="{17F08AB6-F75D-45E5-8E2A-2A86AFDCC5CE}" sibTransId="{877F56CD-8C14-42BD-B43F-099D22A45155}"/>
    <dgm:cxn modelId="{44166CAB-B8D6-4895-B0DD-06828D31F15D}" type="presOf" srcId="{3DE19252-022E-4D08-ADEE-1B4E1BD15FE5}" destId="{0A0F9673-F26F-458A-994B-2D3E83D3B0EC}" srcOrd="0" destOrd="0" presId="urn:microsoft.com/office/officeart/2005/8/layout/pyramid1"/>
    <dgm:cxn modelId="{31473AA6-CC2D-4A80-AB6E-7DADF3E0C8EA}" srcId="{9DCF3348-A85A-4527-829F-EC2DBF901B92}" destId="{3DE19252-022E-4D08-ADEE-1B4E1BD15FE5}" srcOrd="1" destOrd="0" parTransId="{C5C3F171-0393-43F6-ADA8-2353686370C0}" sibTransId="{729B435F-D5E8-4BAF-A3A6-CC3889321AE2}"/>
    <dgm:cxn modelId="{87DE8C1C-04C3-4F6E-A7BB-6333BACCDFBB}" srcId="{9DCF3348-A85A-4527-829F-EC2DBF901B92}" destId="{B08C3997-A822-4A73-8827-6A6ABF4DAC29}" srcOrd="2" destOrd="0" parTransId="{71279289-5DCC-40AE-ACBF-794B3FB60D0B}" sibTransId="{33B7A0FC-E3CB-4036-8B8E-FCA823FABE55}"/>
    <dgm:cxn modelId="{FD30FD85-6D78-4252-82D2-8052E91B7FB1}" type="presOf" srcId="{3DE19252-022E-4D08-ADEE-1B4E1BD15FE5}" destId="{E03E7A17-E382-4E87-ACD6-4096A4D529CB}" srcOrd="1" destOrd="0" presId="urn:microsoft.com/office/officeart/2005/8/layout/pyramid1"/>
    <dgm:cxn modelId="{F8247228-32F6-482C-B816-B59D9F68CAA4}" type="presOf" srcId="{9DCF3348-A85A-4527-829F-EC2DBF901B92}" destId="{3477ADA3-46A7-436D-8414-4B07801D80C8}" srcOrd="0" destOrd="0" presId="urn:microsoft.com/office/officeart/2005/8/layout/pyramid1"/>
    <dgm:cxn modelId="{4B665795-30FC-40E1-98D2-C8F99FAE8584}" type="presOf" srcId="{B08C3997-A822-4A73-8827-6A6ABF4DAC29}" destId="{05B3D98A-15C9-4282-B648-67C0B7482A1A}" srcOrd="0" destOrd="0" presId="urn:microsoft.com/office/officeart/2005/8/layout/pyramid1"/>
    <dgm:cxn modelId="{4B7B2CE9-B4D3-4E86-8363-64E48250CB5A}" type="presParOf" srcId="{3477ADA3-46A7-436D-8414-4B07801D80C8}" destId="{571DE17B-4395-43A9-917A-E774D0FBEF83}" srcOrd="0" destOrd="0" presId="urn:microsoft.com/office/officeart/2005/8/layout/pyramid1"/>
    <dgm:cxn modelId="{AF981120-25D7-4F38-BE98-BDC9AFE6247D}" type="presParOf" srcId="{571DE17B-4395-43A9-917A-E774D0FBEF83}" destId="{75BA35F2-F861-4333-B04A-B3203EE0327B}" srcOrd="0" destOrd="0" presId="urn:microsoft.com/office/officeart/2005/8/layout/pyramid1"/>
    <dgm:cxn modelId="{800E46EF-DA22-4641-9616-6D0EDB99FCE9}" type="presParOf" srcId="{571DE17B-4395-43A9-917A-E774D0FBEF83}" destId="{9BAAFAB6-FFF5-4E69-BF40-F9F0F1CBC839}" srcOrd="1" destOrd="0" presId="urn:microsoft.com/office/officeart/2005/8/layout/pyramid1"/>
    <dgm:cxn modelId="{B7226BC8-0988-48C3-BA48-D627512F0F5E}" type="presParOf" srcId="{3477ADA3-46A7-436D-8414-4B07801D80C8}" destId="{AD44B618-98E6-49B7-9ED2-4511D206060A}" srcOrd="1" destOrd="0" presId="urn:microsoft.com/office/officeart/2005/8/layout/pyramid1"/>
    <dgm:cxn modelId="{8EAC9AFF-5E54-4ED7-9EB1-F43185278E62}" type="presParOf" srcId="{AD44B618-98E6-49B7-9ED2-4511D206060A}" destId="{0A0F9673-F26F-458A-994B-2D3E83D3B0EC}" srcOrd="0" destOrd="0" presId="urn:microsoft.com/office/officeart/2005/8/layout/pyramid1"/>
    <dgm:cxn modelId="{5F77E25E-6DA6-45DF-8F2B-B4D51CE2E6C0}" type="presParOf" srcId="{AD44B618-98E6-49B7-9ED2-4511D206060A}" destId="{E03E7A17-E382-4E87-ACD6-4096A4D529CB}" srcOrd="1" destOrd="0" presId="urn:microsoft.com/office/officeart/2005/8/layout/pyramid1"/>
    <dgm:cxn modelId="{AD5A7713-5239-454E-B5F0-2D248A8BD45F}" type="presParOf" srcId="{3477ADA3-46A7-436D-8414-4B07801D80C8}" destId="{1E3263A5-99B4-4F7E-B1B9-FF795E52040A}" srcOrd="2" destOrd="0" presId="urn:microsoft.com/office/officeart/2005/8/layout/pyramid1"/>
    <dgm:cxn modelId="{B7F0174A-CB62-4948-BE75-39A2B6E48F98}" type="presParOf" srcId="{1E3263A5-99B4-4F7E-B1B9-FF795E52040A}" destId="{05B3D98A-15C9-4282-B648-67C0B7482A1A}" srcOrd="0" destOrd="0" presId="urn:microsoft.com/office/officeart/2005/8/layout/pyramid1"/>
    <dgm:cxn modelId="{B6000FCE-D180-4841-B5D8-5AF5114AF953}" type="presParOf" srcId="{1E3263A5-99B4-4F7E-B1B9-FF795E52040A}" destId="{2E3289C6-DD89-43E3-A974-BCD307D1824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F29C3F-5648-4DBD-A97E-AB81A6A24EA7}" type="doc">
      <dgm:prSet loTypeId="urn:microsoft.com/office/officeart/2005/8/layout/pyramid3" loCatId="pyramid" qsTypeId="urn:microsoft.com/office/officeart/2005/8/quickstyle/simple1" qsCatId="simple" csTypeId="urn:microsoft.com/office/officeart/2005/8/colors/accent1_2" csCatId="accent1" phldr="1"/>
      <dgm:spPr/>
    </dgm:pt>
    <dgm:pt modelId="{9733754D-4A88-4434-9ED4-6AE2C225871E}">
      <dgm:prSet phldrT="[Text]" custT="1"/>
      <dgm:spPr/>
      <dgm:t>
        <a:bodyPr/>
        <a:lstStyle/>
        <a:p>
          <a:r>
            <a:rPr lang="en-US" sz="2800" dirty="0"/>
            <a:t>Tertiary care</a:t>
          </a:r>
        </a:p>
      </dgm:t>
    </dgm:pt>
    <dgm:pt modelId="{F91E43FB-F5E3-49CF-9ACF-0A3E320011E5}" type="parTrans" cxnId="{654FEC6C-30EF-488E-904D-5657167831BA}">
      <dgm:prSet/>
      <dgm:spPr/>
      <dgm:t>
        <a:bodyPr/>
        <a:lstStyle/>
        <a:p>
          <a:endParaRPr lang="en-US"/>
        </a:p>
      </dgm:t>
    </dgm:pt>
    <dgm:pt modelId="{FA11B1CE-E964-4F30-BDBD-556E87D1BAA8}" type="sibTrans" cxnId="{654FEC6C-30EF-488E-904D-5657167831BA}">
      <dgm:prSet/>
      <dgm:spPr/>
      <dgm:t>
        <a:bodyPr/>
        <a:lstStyle/>
        <a:p>
          <a:endParaRPr lang="en-US"/>
        </a:p>
      </dgm:t>
    </dgm:pt>
    <dgm:pt modelId="{3D4D1855-A4F1-4C6A-9162-8424D600B52F}">
      <dgm:prSet phldrT="[Text]" custT="1"/>
      <dgm:spPr/>
      <dgm:t>
        <a:bodyPr/>
        <a:lstStyle/>
        <a:p>
          <a:r>
            <a:rPr lang="en-US" sz="2800" dirty="0"/>
            <a:t>Secondary care</a:t>
          </a:r>
        </a:p>
      </dgm:t>
    </dgm:pt>
    <dgm:pt modelId="{BB59EC30-EBBA-4A30-98A1-400584260DE1}" type="parTrans" cxnId="{EF33DB39-C334-4370-BCE7-F41FE6605B4C}">
      <dgm:prSet/>
      <dgm:spPr/>
      <dgm:t>
        <a:bodyPr/>
        <a:lstStyle/>
        <a:p>
          <a:endParaRPr lang="en-US"/>
        </a:p>
      </dgm:t>
    </dgm:pt>
    <dgm:pt modelId="{F3ECDB82-5239-4AFE-A18E-2C10C47A77F3}" type="sibTrans" cxnId="{EF33DB39-C334-4370-BCE7-F41FE6605B4C}">
      <dgm:prSet/>
      <dgm:spPr/>
      <dgm:t>
        <a:bodyPr/>
        <a:lstStyle/>
        <a:p>
          <a:endParaRPr lang="en-US"/>
        </a:p>
      </dgm:t>
    </dgm:pt>
    <dgm:pt modelId="{46AA3F2D-F6F9-47D2-92ED-6AAB03A1282D}">
      <dgm:prSet phldrT="[Text]" custT="1"/>
      <dgm:spPr/>
      <dgm:t>
        <a:bodyPr/>
        <a:lstStyle/>
        <a:p>
          <a:r>
            <a:rPr lang="en-US" sz="2800" dirty="0"/>
            <a:t>Primary care</a:t>
          </a:r>
        </a:p>
      </dgm:t>
    </dgm:pt>
    <dgm:pt modelId="{3C4BA0F5-25AE-4F57-8CF0-8EE61038202E}" type="parTrans" cxnId="{148EFEB7-9F47-43BD-8AF6-7404BA8FE350}">
      <dgm:prSet/>
      <dgm:spPr/>
      <dgm:t>
        <a:bodyPr/>
        <a:lstStyle/>
        <a:p>
          <a:endParaRPr lang="en-US"/>
        </a:p>
      </dgm:t>
    </dgm:pt>
    <dgm:pt modelId="{C13C48FE-DDE3-4257-BB49-19E9460D9706}" type="sibTrans" cxnId="{148EFEB7-9F47-43BD-8AF6-7404BA8FE350}">
      <dgm:prSet/>
      <dgm:spPr/>
      <dgm:t>
        <a:bodyPr/>
        <a:lstStyle/>
        <a:p>
          <a:endParaRPr lang="en-US"/>
        </a:p>
      </dgm:t>
    </dgm:pt>
    <dgm:pt modelId="{B0270C89-86D3-40C1-878D-2D1750363517}" type="pres">
      <dgm:prSet presAssocID="{7DF29C3F-5648-4DBD-A97E-AB81A6A24EA7}" presName="Name0" presStyleCnt="0">
        <dgm:presLayoutVars>
          <dgm:dir/>
          <dgm:animLvl val="lvl"/>
          <dgm:resizeHandles val="exact"/>
        </dgm:presLayoutVars>
      </dgm:prSet>
      <dgm:spPr/>
    </dgm:pt>
    <dgm:pt modelId="{7C5CCA3E-4DDD-4B49-8C7B-CFB3FD29F0EF}" type="pres">
      <dgm:prSet presAssocID="{9733754D-4A88-4434-9ED4-6AE2C225871E}" presName="Name8" presStyleCnt="0"/>
      <dgm:spPr/>
    </dgm:pt>
    <dgm:pt modelId="{EF5B60BC-B201-418A-9DEE-6E43EF7D8EE7}" type="pres">
      <dgm:prSet presAssocID="{9733754D-4A88-4434-9ED4-6AE2C225871E}" presName="level" presStyleLbl="node1" presStyleIdx="0" presStyleCnt="3" custScaleY="115090" custLinFactNeighborX="1217" custLinFactNeighborY="2984">
        <dgm:presLayoutVars>
          <dgm:chMax val="1"/>
          <dgm:bulletEnabled val="1"/>
        </dgm:presLayoutVars>
      </dgm:prSet>
      <dgm:spPr/>
      <dgm:t>
        <a:bodyPr/>
        <a:lstStyle/>
        <a:p>
          <a:endParaRPr lang="en-US"/>
        </a:p>
      </dgm:t>
    </dgm:pt>
    <dgm:pt modelId="{2B92BA78-07C6-4D0F-B80F-BB74ACB380CB}" type="pres">
      <dgm:prSet presAssocID="{9733754D-4A88-4434-9ED4-6AE2C225871E}" presName="levelTx" presStyleLbl="revTx" presStyleIdx="0" presStyleCnt="0">
        <dgm:presLayoutVars>
          <dgm:chMax val="1"/>
          <dgm:bulletEnabled val="1"/>
        </dgm:presLayoutVars>
      </dgm:prSet>
      <dgm:spPr/>
      <dgm:t>
        <a:bodyPr/>
        <a:lstStyle/>
        <a:p>
          <a:endParaRPr lang="en-US"/>
        </a:p>
      </dgm:t>
    </dgm:pt>
    <dgm:pt modelId="{EB641DE8-29AD-423E-97DB-0EE09EB9CDB1}" type="pres">
      <dgm:prSet presAssocID="{3D4D1855-A4F1-4C6A-9162-8424D600B52F}" presName="Name8" presStyleCnt="0"/>
      <dgm:spPr/>
    </dgm:pt>
    <dgm:pt modelId="{82865732-7251-4F0A-AB5A-DCF1E5485C92}" type="pres">
      <dgm:prSet presAssocID="{3D4D1855-A4F1-4C6A-9162-8424D600B52F}" presName="level" presStyleLbl="node1" presStyleIdx="1" presStyleCnt="3" custScaleX="102529">
        <dgm:presLayoutVars>
          <dgm:chMax val="1"/>
          <dgm:bulletEnabled val="1"/>
        </dgm:presLayoutVars>
      </dgm:prSet>
      <dgm:spPr/>
      <dgm:t>
        <a:bodyPr/>
        <a:lstStyle/>
        <a:p>
          <a:endParaRPr lang="en-US"/>
        </a:p>
      </dgm:t>
    </dgm:pt>
    <dgm:pt modelId="{6E7EEE81-B8B7-47D5-95F0-55F90265480E}" type="pres">
      <dgm:prSet presAssocID="{3D4D1855-A4F1-4C6A-9162-8424D600B52F}" presName="levelTx" presStyleLbl="revTx" presStyleIdx="0" presStyleCnt="0">
        <dgm:presLayoutVars>
          <dgm:chMax val="1"/>
          <dgm:bulletEnabled val="1"/>
        </dgm:presLayoutVars>
      </dgm:prSet>
      <dgm:spPr/>
      <dgm:t>
        <a:bodyPr/>
        <a:lstStyle/>
        <a:p>
          <a:endParaRPr lang="en-US"/>
        </a:p>
      </dgm:t>
    </dgm:pt>
    <dgm:pt modelId="{512E099B-DDA3-4A64-8E47-BC99A94E8EB9}" type="pres">
      <dgm:prSet presAssocID="{46AA3F2D-F6F9-47D2-92ED-6AAB03A1282D}" presName="Name8" presStyleCnt="0"/>
      <dgm:spPr/>
    </dgm:pt>
    <dgm:pt modelId="{626070D5-5EC7-4CF1-B98D-DE70FD9D8E75}" type="pres">
      <dgm:prSet presAssocID="{46AA3F2D-F6F9-47D2-92ED-6AAB03A1282D}" presName="level" presStyleLbl="node1" presStyleIdx="2" presStyleCnt="3" custScaleX="105030">
        <dgm:presLayoutVars>
          <dgm:chMax val="1"/>
          <dgm:bulletEnabled val="1"/>
        </dgm:presLayoutVars>
      </dgm:prSet>
      <dgm:spPr/>
      <dgm:t>
        <a:bodyPr/>
        <a:lstStyle/>
        <a:p>
          <a:endParaRPr lang="en-US"/>
        </a:p>
      </dgm:t>
    </dgm:pt>
    <dgm:pt modelId="{3B0C8A01-DB7E-49FA-89EF-E4860CA6FD60}" type="pres">
      <dgm:prSet presAssocID="{46AA3F2D-F6F9-47D2-92ED-6AAB03A1282D}" presName="levelTx" presStyleLbl="revTx" presStyleIdx="0" presStyleCnt="0">
        <dgm:presLayoutVars>
          <dgm:chMax val="1"/>
          <dgm:bulletEnabled val="1"/>
        </dgm:presLayoutVars>
      </dgm:prSet>
      <dgm:spPr/>
      <dgm:t>
        <a:bodyPr/>
        <a:lstStyle/>
        <a:p>
          <a:endParaRPr lang="en-US"/>
        </a:p>
      </dgm:t>
    </dgm:pt>
  </dgm:ptLst>
  <dgm:cxnLst>
    <dgm:cxn modelId="{EF33DB39-C334-4370-BCE7-F41FE6605B4C}" srcId="{7DF29C3F-5648-4DBD-A97E-AB81A6A24EA7}" destId="{3D4D1855-A4F1-4C6A-9162-8424D600B52F}" srcOrd="1" destOrd="0" parTransId="{BB59EC30-EBBA-4A30-98A1-400584260DE1}" sibTransId="{F3ECDB82-5239-4AFE-A18E-2C10C47A77F3}"/>
    <dgm:cxn modelId="{4DD37FE6-ED84-4802-86C9-DABE45B08130}" type="presOf" srcId="{3D4D1855-A4F1-4C6A-9162-8424D600B52F}" destId="{6E7EEE81-B8B7-47D5-95F0-55F90265480E}" srcOrd="1" destOrd="0" presId="urn:microsoft.com/office/officeart/2005/8/layout/pyramid3"/>
    <dgm:cxn modelId="{FA7AE315-0D12-442E-881D-407C0C73EF92}" type="presOf" srcId="{46AA3F2D-F6F9-47D2-92ED-6AAB03A1282D}" destId="{626070D5-5EC7-4CF1-B98D-DE70FD9D8E75}" srcOrd="0" destOrd="0" presId="urn:microsoft.com/office/officeart/2005/8/layout/pyramid3"/>
    <dgm:cxn modelId="{8F4994EC-99EB-42E6-9F9D-8CDFDEE628EB}" type="presOf" srcId="{3D4D1855-A4F1-4C6A-9162-8424D600B52F}" destId="{82865732-7251-4F0A-AB5A-DCF1E5485C92}" srcOrd="0" destOrd="0" presId="urn:microsoft.com/office/officeart/2005/8/layout/pyramid3"/>
    <dgm:cxn modelId="{F03E68BD-392C-4334-8EE0-8E479F86504E}" type="presOf" srcId="{9733754D-4A88-4434-9ED4-6AE2C225871E}" destId="{EF5B60BC-B201-418A-9DEE-6E43EF7D8EE7}" srcOrd="0" destOrd="0" presId="urn:microsoft.com/office/officeart/2005/8/layout/pyramid3"/>
    <dgm:cxn modelId="{15D5FD23-78DE-4167-B60B-091CD7DC1093}" type="presOf" srcId="{46AA3F2D-F6F9-47D2-92ED-6AAB03A1282D}" destId="{3B0C8A01-DB7E-49FA-89EF-E4860CA6FD60}" srcOrd="1" destOrd="0" presId="urn:microsoft.com/office/officeart/2005/8/layout/pyramid3"/>
    <dgm:cxn modelId="{148EFEB7-9F47-43BD-8AF6-7404BA8FE350}" srcId="{7DF29C3F-5648-4DBD-A97E-AB81A6A24EA7}" destId="{46AA3F2D-F6F9-47D2-92ED-6AAB03A1282D}" srcOrd="2" destOrd="0" parTransId="{3C4BA0F5-25AE-4F57-8CF0-8EE61038202E}" sibTransId="{C13C48FE-DDE3-4257-BB49-19E9460D9706}"/>
    <dgm:cxn modelId="{D6C23576-4CE9-4CCF-97F1-26C2DEE21684}" type="presOf" srcId="{7DF29C3F-5648-4DBD-A97E-AB81A6A24EA7}" destId="{B0270C89-86D3-40C1-878D-2D1750363517}" srcOrd="0" destOrd="0" presId="urn:microsoft.com/office/officeart/2005/8/layout/pyramid3"/>
    <dgm:cxn modelId="{654FEC6C-30EF-488E-904D-5657167831BA}" srcId="{7DF29C3F-5648-4DBD-A97E-AB81A6A24EA7}" destId="{9733754D-4A88-4434-9ED4-6AE2C225871E}" srcOrd="0" destOrd="0" parTransId="{F91E43FB-F5E3-49CF-9ACF-0A3E320011E5}" sibTransId="{FA11B1CE-E964-4F30-BDBD-556E87D1BAA8}"/>
    <dgm:cxn modelId="{BED90BDE-CA65-4EBD-98B2-43073994D8C2}" type="presOf" srcId="{9733754D-4A88-4434-9ED4-6AE2C225871E}" destId="{2B92BA78-07C6-4D0F-B80F-BB74ACB380CB}" srcOrd="1" destOrd="0" presId="urn:microsoft.com/office/officeart/2005/8/layout/pyramid3"/>
    <dgm:cxn modelId="{D73A63F4-3B66-412A-B245-D9F3908D4E43}" type="presParOf" srcId="{B0270C89-86D3-40C1-878D-2D1750363517}" destId="{7C5CCA3E-4DDD-4B49-8C7B-CFB3FD29F0EF}" srcOrd="0" destOrd="0" presId="urn:microsoft.com/office/officeart/2005/8/layout/pyramid3"/>
    <dgm:cxn modelId="{79065FF4-D93A-4A5F-ADCC-14605EF959F7}" type="presParOf" srcId="{7C5CCA3E-4DDD-4B49-8C7B-CFB3FD29F0EF}" destId="{EF5B60BC-B201-418A-9DEE-6E43EF7D8EE7}" srcOrd="0" destOrd="0" presId="urn:microsoft.com/office/officeart/2005/8/layout/pyramid3"/>
    <dgm:cxn modelId="{A65A3F08-532E-4FF0-935F-EDDB7FDD97DB}" type="presParOf" srcId="{7C5CCA3E-4DDD-4B49-8C7B-CFB3FD29F0EF}" destId="{2B92BA78-07C6-4D0F-B80F-BB74ACB380CB}" srcOrd="1" destOrd="0" presId="urn:microsoft.com/office/officeart/2005/8/layout/pyramid3"/>
    <dgm:cxn modelId="{EDED2F63-6AE9-4C2D-9E69-880FD16ABEC9}" type="presParOf" srcId="{B0270C89-86D3-40C1-878D-2D1750363517}" destId="{EB641DE8-29AD-423E-97DB-0EE09EB9CDB1}" srcOrd="1" destOrd="0" presId="urn:microsoft.com/office/officeart/2005/8/layout/pyramid3"/>
    <dgm:cxn modelId="{C14CB7D5-4BE2-4D58-9759-C3BFF72DCBA7}" type="presParOf" srcId="{EB641DE8-29AD-423E-97DB-0EE09EB9CDB1}" destId="{82865732-7251-4F0A-AB5A-DCF1E5485C92}" srcOrd="0" destOrd="0" presId="urn:microsoft.com/office/officeart/2005/8/layout/pyramid3"/>
    <dgm:cxn modelId="{7CEB4D12-2E10-4BFA-8AE2-94C072FE7561}" type="presParOf" srcId="{EB641DE8-29AD-423E-97DB-0EE09EB9CDB1}" destId="{6E7EEE81-B8B7-47D5-95F0-55F90265480E}" srcOrd="1" destOrd="0" presId="urn:microsoft.com/office/officeart/2005/8/layout/pyramid3"/>
    <dgm:cxn modelId="{15534E12-AD5B-40F7-8647-30E1C9B689D5}" type="presParOf" srcId="{B0270C89-86D3-40C1-878D-2D1750363517}" destId="{512E099B-DDA3-4A64-8E47-BC99A94E8EB9}" srcOrd="2" destOrd="0" presId="urn:microsoft.com/office/officeart/2005/8/layout/pyramid3"/>
    <dgm:cxn modelId="{79276537-F37F-4D1E-B450-33684832911B}" type="presParOf" srcId="{512E099B-DDA3-4A64-8E47-BC99A94E8EB9}" destId="{626070D5-5EC7-4CF1-B98D-DE70FD9D8E75}" srcOrd="0" destOrd="0" presId="urn:microsoft.com/office/officeart/2005/8/layout/pyramid3"/>
    <dgm:cxn modelId="{FFC57B1F-5F19-4315-AD32-AEEA79DD2892}" type="presParOf" srcId="{512E099B-DDA3-4A64-8E47-BC99A94E8EB9}" destId="{3B0C8A01-DB7E-49FA-89EF-E4860CA6FD60}"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9EEF56-1888-41EA-B7A2-2E54A3D12740}" type="doc">
      <dgm:prSet loTypeId="urn:microsoft.com/office/officeart/2005/8/layout/chevron1" loCatId="process" qsTypeId="urn:microsoft.com/office/officeart/2005/8/quickstyle/simple1" qsCatId="simple" csTypeId="urn:microsoft.com/office/officeart/2005/8/colors/accent1_2" csCatId="accent1" phldr="1"/>
      <dgm:spPr/>
    </dgm:pt>
    <dgm:pt modelId="{5C5864D8-D133-4B9C-BF89-5F47BA77B2BA}">
      <dgm:prSet phldrT="[Text]" custT="1"/>
      <dgm:spPr/>
      <dgm:t>
        <a:bodyPr/>
        <a:lstStyle/>
        <a:p>
          <a:r>
            <a:rPr lang="en-US" sz="2000" b="0" dirty="0"/>
            <a:t>Preventive </a:t>
          </a:r>
        </a:p>
      </dgm:t>
    </dgm:pt>
    <dgm:pt modelId="{0EA3F735-8EF8-4C64-9742-E200A7E476EC}" type="parTrans" cxnId="{3D7BA7F9-78C1-4A59-B9B4-687695E835BF}">
      <dgm:prSet/>
      <dgm:spPr/>
      <dgm:t>
        <a:bodyPr/>
        <a:lstStyle/>
        <a:p>
          <a:endParaRPr lang="en-US" sz="2000" b="0"/>
        </a:p>
      </dgm:t>
    </dgm:pt>
    <dgm:pt modelId="{AA40AF12-73CE-417C-9792-6DF2E50BADE2}" type="sibTrans" cxnId="{3D7BA7F9-78C1-4A59-B9B4-687695E835BF}">
      <dgm:prSet/>
      <dgm:spPr/>
      <dgm:t>
        <a:bodyPr/>
        <a:lstStyle/>
        <a:p>
          <a:endParaRPr lang="en-US" sz="2000" b="0"/>
        </a:p>
      </dgm:t>
    </dgm:pt>
    <dgm:pt modelId="{954AA458-0D1D-4F18-89CF-AF4D019E2F06}">
      <dgm:prSet phldrT="[Text]" custT="1"/>
      <dgm:spPr/>
      <dgm:t>
        <a:bodyPr/>
        <a:lstStyle/>
        <a:p>
          <a:r>
            <a:rPr lang="en-US" sz="2000" b="0" dirty="0"/>
            <a:t>Promotive </a:t>
          </a:r>
        </a:p>
      </dgm:t>
    </dgm:pt>
    <dgm:pt modelId="{94697154-110A-46F1-9A9F-3C5D39B7208E}" type="parTrans" cxnId="{3B7FB68B-C7C9-4933-AE1E-0C45A498FD8E}">
      <dgm:prSet/>
      <dgm:spPr/>
      <dgm:t>
        <a:bodyPr/>
        <a:lstStyle/>
        <a:p>
          <a:endParaRPr lang="en-US" sz="2000" b="0"/>
        </a:p>
      </dgm:t>
    </dgm:pt>
    <dgm:pt modelId="{1A92DA08-800D-4850-A052-864F82EEF242}" type="sibTrans" cxnId="{3B7FB68B-C7C9-4933-AE1E-0C45A498FD8E}">
      <dgm:prSet/>
      <dgm:spPr/>
      <dgm:t>
        <a:bodyPr/>
        <a:lstStyle/>
        <a:p>
          <a:endParaRPr lang="en-US" sz="2000" b="0"/>
        </a:p>
      </dgm:t>
    </dgm:pt>
    <dgm:pt modelId="{18DCB4DC-5F76-47A1-80EB-10770A225E07}">
      <dgm:prSet phldrT="[Text]" custT="1"/>
      <dgm:spPr/>
      <dgm:t>
        <a:bodyPr/>
        <a:lstStyle/>
        <a:p>
          <a:r>
            <a:rPr lang="en-US" sz="2000" b="0" dirty="0"/>
            <a:t> Curative </a:t>
          </a:r>
        </a:p>
      </dgm:t>
    </dgm:pt>
    <dgm:pt modelId="{630BB0F0-60A6-4A2C-B2EF-830048962006}" type="parTrans" cxnId="{DDD59288-F66B-44FD-AB91-2DBB6E7AF374}">
      <dgm:prSet/>
      <dgm:spPr/>
      <dgm:t>
        <a:bodyPr/>
        <a:lstStyle/>
        <a:p>
          <a:endParaRPr lang="en-US" sz="2000" b="0"/>
        </a:p>
      </dgm:t>
    </dgm:pt>
    <dgm:pt modelId="{9A12EA17-634F-4FDD-96BF-FCCDA6CD06D7}" type="sibTrans" cxnId="{DDD59288-F66B-44FD-AB91-2DBB6E7AF374}">
      <dgm:prSet/>
      <dgm:spPr/>
      <dgm:t>
        <a:bodyPr/>
        <a:lstStyle/>
        <a:p>
          <a:endParaRPr lang="en-US" sz="2000" b="0"/>
        </a:p>
      </dgm:t>
    </dgm:pt>
    <dgm:pt modelId="{2DC6A00A-25CA-42F5-99CA-D09BD7BFE88F}">
      <dgm:prSet phldrT="[Text]" custT="1"/>
      <dgm:spPr/>
      <dgm:t>
        <a:bodyPr/>
        <a:lstStyle/>
        <a:p>
          <a:r>
            <a:rPr lang="en-US" sz="2000" b="0" dirty="0"/>
            <a:t>Rehabilitation</a:t>
          </a:r>
        </a:p>
      </dgm:t>
    </dgm:pt>
    <dgm:pt modelId="{DB6A0208-93D4-483F-AE9F-F8EAE9409857}" type="parTrans" cxnId="{DC395AEE-4181-42D1-A034-D88D6856F92C}">
      <dgm:prSet/>
      <dgm:spPr/>
      <dgm:t>
        <a:bodyPr/>
        <a:lstStyle/>
        <a:p>
          <a:endParaRPr lang="en-US" sz="2000" b="0"/>
        </a:p>
      </dgm:t>
    </dgm:pt>
    <dgm:pt modelId="{831A6AE5-379F-4D6C-948B-323B653F9789}" type="sibTrans" cxnId="{DC395AEE-4181-42D1-A034-D88D6856F92C}">
      <dgm:prSet/>
      <dgm:spPr/>
      <dgm:t>
        <a:bodyPr/>
        <a:lstStyle/>
        <a:p>
          <a:endParaRPr lang="en-US" sz="2000" b="0"/>
        </a:p>
      </dgm:t>
    </dgm:pt>
    <dgm:pt modelId="{E1153495-A764-4E1C-B989-02DF36B63404}" type="pres">
      <dgm:prSet presAssocID="{709EEF56-1888-41EA-B7A2-2E54A3D12740}" presName="Name0" presStyleCnt="0">
        <dgm:presLayoutVars>
          <dgm:dir/>
          <dgm:animLvl val="lvl"/>
          <dgm:resizeHandles val="exact"/>
        </dgm:presLayoutVars>
      </dgm:prSet>
      <dgm:spPr/>
    </dgm:pt>
    <dgm:pt modelId="{FE24BC2C-957E-446F-A395-CD331DE5BEB7}" type="pres">
      <dgm:prSet presAssocID="{5C5864D8-D133-4B9C-BF89-5F47BA77B2BA}" presName="parTxOnly" presStyleLbl="node1" presStyleIdx="0" presStyleCnt="4">
        <dgm:presLayoutVars>
          <dgm:chMax val="0"/>
          <dgm:chPref val="0"/>
          <dgm:bulletEnabled val="1"/>
        </dgm:presLayoutVars>
      </dgm:prSet>
      <dgm:spPr/>
      <dgm:t>
        <a:bodyPr/>
        <a:lstStyle/>
        <a:p>
          <a:endParaRPr lang="en-US"/>
        </a:p>
      </dgm:t>
    </dgm:pt>
    <dgm:pt modelId="{E26B7C94-D8C4-4DE3-B28C-CE458564F874}" type="pres">
      <dgm:prSet presAssocID="{AA40AF12-73CE-417C-9792-6DF2E50BADE2}" presName="parTxOnlySpace" presStyleCnt="0"/>
      <dgm:spPr/>
    </dgm:pt>
    <dgm:pt modelId="{6EA25F8C-008F-4588-B9A6-595EF7FB40FA}" type="pres">
      <dgm:prSet presAssocID="{954AA458-0D1D-4F18-89CF-AF4D019E2F06}" presName="parTxOnly" presStyleLbl="node1" presStyleIdx="1" presStyleCnt="4" custLinFactNeighborX="-68138" custLinFactNeighborY="-12527">
        <dgm:presLayoutVars>
          <dgm:chMax val="0"/>
          <dgm:chPref val="0"/>
          <dgm:bulletEnabled val="1"/>
        </dgm:presLayoutVars>
      </dgm:prSet>
      <dgm:spPr/>
      <dgm:t>
        <a:bodyPr/>
        <a:lstStyle/>
        <a:p>
          <a:endParaRPr lang="en-US"/>
        </a:p>
      </dgm:t>
    </dgm:pt>
    <dgm:pt modelId="{C150D63B-F438-4852-A0D2-E6BCE81FDA40}" type="pres">
      <dgm:prSet presAssocID="{1A92DA08-800D-4850-A052-864F82EEF242}" presName="parTxOnlySpace" presStyleCnt="0"/>
      <dgm:spPr/>
    </dgm:pt>
    <dgm:pt modelId="{128E4B14-D064-4F2A-BC51-0C5CF2C06C38}" type="pres">
      <dgm:prSet presAssocID="{18DCB4DC-5F76-47A1-80EB-10770A225E07}" presName="parTxOnly" presStyleLbl="node1" presStyleIdx="2" presStyleCnt="4">
        <dgm:presLayoutVars>
          <dgm:chMax val="0"/>
          <dgm:chPref val="0"/>
          <dgm:bulletEnabled val="1"/>
        </dgm:presLayoutVars>
      </dgm:prSet>
      <dgm:spPr/>
      <dgm:t>
        <a:bodyPr/>
        <a:lstStyle/>
        <a:p>
          <a:endParaRPr lang="en-US"/>
        </a:p>
      </dgm:t>
    </dgm:pt>
    <dgm:pt modelId="{7F544838-5AF0-4851-9665-60454C753250}" type="pres">
      <dgm:prSet presAssocID="{9A12EA17-634F-4FDD-96BF-FCCDA6CD06D7}" presName="parTxOnlySpace" presStyleCnt="0"/>
      <dgm:spPr/>
    </dgm:pt>
    <dgm:pt modelId="{EE81B6DA-7F7A-47B1-A7F8-998BD1E7B6EA}" type="pres">
      <dgm:prSet presAssocID="{2DC6A00A-25CA-42F5-99CA-D09BD7BFE88F}" presName="parTxOnly" presStyleLbl="node1" presStyleIdx="3" presStyleCnt="4" custScaleX="112012">
        <dgm:presLayoutVars>
          <dgm:chMax val="0"/>
          <dgm:chPref val="0"/>
          <dgm:bulletEnabled val="1"/>
        </dgm:presLayoutVars>
      </dgm:prSet>
      <dgm:spPr/>
      <dgm:t>
        <a:bodyPr/>
        <a:lstStyle/>
        <a:p>
          <a:endParaRPr lang="en-US"/>
        </a:p>
      </dgm:t>
    </dgm:pt>
  </dgm:ptLst>
  <dgm:cxnLst>
    <dgm:cxn modelId="{DDD59288-F66B-44FD-AB91-2DBB6E7AF374}" srcId="{709EEF56-1888-41EA-B7A2-2E54A3D12740}" destId="{18DCB4DC-5F76-47A1-80EB-10770A225E07}" srcOrd="2" destOrd="0" parTransId="{630BB0F0-60A6-4A2C-B2EF-830048962006}" sibTransId="{9A12EA17-634F-4FDD-96BF-FCCDA6CD06D7}"/>
    <dgm:cxn modelId="{3D7BA7F9-78C1-4A59-B9B4-687695E835BF}" srcId="{709EEF56-1888-41EA-B7A2-2E54A3D12740}" destId="{5C5864D8-D133-4B9C-BF89-5F47BA77B2BA}" srcOrd="0" destOrd="0" parTransId="{0EA3F735-8EF8-4C64-9742-E200A7E476EC}" sibTransId="{AA40AF12-73CE-417C-9792-6DF2E50BADE2}"/>
    <dgm:cxn modelId="{50C65397-701C-4B4C-B7F2-A1C68C9FA68B}" type="presOf" srcId="{2DC6A00A-25CA-42F5-99CA-D09BD7BFE88F}" destId="{EE81B6DA-7F7A-47B1-A7F8-998BD1E7B6EA}" srcOrd="0" destOrd="0" presId="urn:microsoft.com/office/officeart/2005/8/layout/chevron1"/>
    <dgm:cxn modelId="{015F9B5B-1920-447D-9C2C-4A45A7A67C95}" type="presOf" srcId="{709EEF56-1888-41EA-B7A2-2E54A3D12740}" destId="{E1153495-A764-4E1C-B989-02DF36B63404}" srcOrd="0" destOrd="0" presId="urn:microsoft.com/office/officeart/2005/8/layout/chevron1"/>
    <dgm:cxn modelId="{3B7FB68B-C7C9-4933-AE1E-0C45A498FD8E}" srcId="{709EEF56-1888-41EA-B7A2-2E54A3D12740}" destId="{954AA458-0D1D-4F18-89CF-AF4D019E2F06}" srcOrd="1" destOrd="0" parTransId="{94697154-110A-46F1-9A9F-3C5D39B7208E}" sibTransId="{1A92DA08-800D-4850-A052-864F82EEF242}"/>
    <dgm:cxn modelId="{0E361E72-C818-450E-957C-878510FCC978}" type="presOf" srcId="{5C5864D8-D133-4B9C-BF89-5F47BA77B2BA}" destId="{FE24BC2C-957E-446F-A395-CD331DE5BEB7}" srcOrd="0" destOrd="0" presId="urn:microsoft.com/office/officeart/2005/8/layout/chevron1"/>
    <dgm:cxn modelId="{6F96036D-3AE4-44CC-A9EB-5FA4D1F0F78D}" type="presOf" srcId="{954AA458-0D1D-4F18-89CF-AF4D019E2F06}" destId="{6EA25F8C-008F-4588-B9A6-595EF7FB40FA}" srcOrd="0" destOrd="0" presId="urn:microsoft.com/office/officeart/2005/8/layout/chevron1"/>
    <dgm:cxn modelId="{DC395AEE-4181-42D1-A034-D88D6856F92C}" srcId="{709EEF56-1888-41EA-B7A2-2E54A3D12740}" destId="{2DC6A00A-25CA-42F5-99CA-D09BD7BFE88F}" srcOrd="3" destOrd="0" parTransId="{DB6A0208-93D4-483F-AE9F-F8EAE9409857}" sibTransId="{831A6AE5-379F-4D6C-948B-323B653F9789}"/>
    <dgm:cxn modelId="{DC7A6DC7-BB36-4CAD-A13D-43462BE3A94E}" type="presOf" srcId="{18DCB4DC-5F76-47A1-80EB-10770A225E07}" destId="{128E4B14-D064-4F2A-BC51-0C5CF2C06C38}" srcOrd="0" destOrd="0" presId="urn:microsoft.com/office/officeart/2005/8/layout/chevron1"/>
    <dgm:cxn modelId="{9112ACA7-AB98-48EB-B5AF-D757BD0923A2}" type="presParOf" srcId="{E1153495-A764-4E1C-B989-02DF36B63404}" destId="{FE24BC2C-957E-446F-A395-CD331DE5BEB7}" srcOrd="0" destOrd="0" presId="urn:microsoft.com/office/officeart/2005/8/layout/chevron1"/>
    <dgm:cxn modelId="{1FE1907C-494C-4240-93B1-63011EC30E98}" type="presParOf" srcId="{E1153495-A764-4E1C-B989-02DF36B63404}" destId="{E26B7C94-D8C4-4DE3-B28C-CE458564F874}" srcOrd="1" destOrd="0" presId="urn:microsoft.com/office/officeart/2005/8/layout/chevron1"/>
    <dgm:cxn modelId="{2B30C969-181E-49FD-8DA4-0939AED7807E}" type="presParOf" srcId="{E1153495-A764-4E1C-B989-02DF36B63404}" destId="{6EA25F8C-008F-4588-B9A6-595EF7FB40FA}" srcOrd="2" destOrd="0" presId="urn:microsoft.com/office/officeart/2005/8/layout/chevron1"/>
    <dgm:cxn modelId="{6F5393E6-EC49-476A-B254-B88B3717E9EF}" type="presParOf" srcId="{E1153495-A764-4E1C-B989-02DF36B63404}" destId="{C150D63B-F438-4852-A0D2-E6BCE81FDA40}" srcOrd="3" destOrd="0" presId="urn:microsoft.com/office/officeart/2005/8/layout/chevron1"/>
    <dgm:cxn modelId="{17C10EA6-0BB2-4114-8966-5E574559E8AE}" type="presParOf" srcId="{E1153495-A764-4E1C-B989-02DF36B63404}" destId="{128E4B14-D064-4F2A-BC51-0C5CF2C06C38}" srcOrd="4" destOrd="0" presId="urn:microsoft.com/office/officeart/2005/8/layout/chevron1"/>
    <dgm:cxn modelId="{DA5DE2DF-78AF-444D-B590-0DCACE67FDC9}" type="presParOf" srcId="{E1153495-A764-4E1C-B989-02DF36B63404}" destId="{7F544838-5AF0-4851-9665-60454C753250}" srcOrd="5" destOrd="0" presId="urn:microsoft.com/office/officeart/2005/8/layout/chevron1"/>
    <dgm:cxn modelId="{3387CEFD-0D8A-42C3-86C8-093EC4E7D55D}" type="presParOf" srcId="{E1153495-A764-4E1C-B989-02DF36B63404}" destId="{EE81B6DA-7F7A-47B1-A7F8-998BD1E7B6EA}"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662776-54E6-4E37-8FD7-6DD3458E7EB0}"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955461C6-6925-41D1-8E16-1F9F7D2ED5DD}">
      <dgm:prSet phldrT="[Text]" custT="1"/>
      <dgm:spPr/>
      <dgm:t>
        <a:bodyPr/>
        <a:lstStyle/>
        <a:p>
          <a:r>
            <a:rPr lang="en-US" sz="1400" b="1" dirty="0"/>
            <a:t>BHU</a:t>
          </a:r>
        </a:p>
      </dgm:t>
    </dgm:pt>
    <dgm:pt modelId="{3443CDDC-B32E-4579-9897-F8ED78B16212}" type="parTrans" cxnId="{0EFDEAC7-432A-4200-8DB3-9AF7B055AB2D}">
      <dgm:prSet/>
      <dgm:spPr/>
      <dgm:t>
        <a:bodyPr/>
        <a:lstStyle/>
        <a:p>
          <a:endParaRPr lang="en-US"/>
        </a:p>
      </dgm:t>
    </dgm:pt>
    <dgm:pt modelId="{5642EE98-D95A-4B73-A51D-077D1A52330D}" type="sibTrans" cxnId="{0EFDEAC7-432A-4200-8DB3-9AF7B055AB2D}">
      <dgm:prSet/>
      <dgm:spPr/>
      <dgm:t>
        <a:bodyPr/>
        <a:lstStyle/>
        <a:p>
          <a:endParaRPr lang="en-US"/>
        </a:p>
      </dgm:t>
    </dgm:pt>
    <dgm:pt modelId="{F2C4F6A6-50D0-49A9-878D-725E0DF346AD}">
      <dgm:prSet phldrT="[Text]"/>
      <dgm:spPr/>
      <dgm:t>
        <a:bodyPr/>
        <a:lstStyle/>
        <a:p>
          <a:r>
            <a:rPr lang="en-US" dirty="0"/>
            <a:t>5,558 </a:t>
          </a:r>
        </a:p>
      </dgm:t>
    </dgm:pt>
    <dgm:pt modelId="{D8CE512A-361F-45AF-8D28-7736E4713E5E}" type="parTrans" cxnId="{AF45110D-A4F3-4061-B1DF-AA6F07D11405}">
      <dgm:prSet/>
      <dgm:spPr/>
      <dgm:t>
        <a:bodyPr/>
        <a:lstStyle/>
        <a:p>
          <a:endParaRPr lang="en-US"/>
        </a:p>
      </dgm:t>
    </dgm:pt>
    <dgm:pt modelId="{055479FF-B00B-4CEA-A89E-F46C6FBAC0E3}" type="sibTrans" cxnId="{AF45110D-A4F3-4061-B1DF-AA6F07D11405}">
      <dgm:prSet/>
      <dgm:spPr/>
      <dgm:t>
        <a:bodyPr/>
        <a:lstStyle/>
        <a:p>
          <a:endParaRPr lang="en-US"/>
        </a:p>
      </dgm:t>
    </dgm:pt>
    <dgm:pt modelId="{682EABFF-4267-43CD-B0DA-8EE67D86B853}">
      <dgm:prSet phldrT="[Text]" custT="1"/>
      <dgm:spPr/>
      <dgm:t>
        <a:bodyPr/>
        <a:lstStyle/>
        <a:p>
          <a:r>
            <a:rPr lang="en-US" sz="1400" b="1" dirty="0"/>
            <a:t>RHC</a:t>
          </a:r>
        </a:p>
      </dgm:t>
    </dgm:pt>
    <dgm:pt modelId="{549D62F7-D364-4EEE-9B56-6E02D581E175}" type="parTrans" cxnId="{1A3CC842-7CC6-4B39-B6BD-26D54A537707}">
      <dgm:prSet/>
      <dgm:spPr/>
      <dgm:t>
        <a:bodyPr/>
        <a:lstStyle/>
        <a:p>
          <a:endParaRPr lang="en-US"/>
        </a:p>
      </dgm:t>
    </dgm:pt>
    <dgm:pt modelId="{5130B22A-7479-4DEA-965E-E43C0D942898}" type="sibTrans" cxnId="{1A3CC842-7CC6-4B39-B6BD-26D54A537707}">
      <dgm:prSet/>
      <dgm:spPr/>
      <dgm:t>
        <a:bodyPr/>
        <a:lstStyle/>
        <a:p>
          <a:endParaRPr lang="en-US"/>
        </a:p>
      </dgm:t>
    </dgm:pt>
    <dgm:pt modelId="{4ACD7669-3A35-4856-9E9A-2EA37416E9A0}">
      <dgm:prSet phldrT="[Text]"/>
      <dgm:spPr/>
      <dgm:t>
        <a:bodyPr/>
        <a:lstStyle/>
        <a:p>
          <a:r>
            <a:rPr lang="en-US" dirty="0"/>
            <a:t>736</a:t>
          </a:r>
        </a:p>
      </dgm:t>
    </dgm:pt>
    <dgm:pt modelId="{90EF7B55-A7D6-4DA8-A41F-3F25562FB3FB}" type="parTrans" cxnId="{7BE2BBE7-6A94-4554-AEDC-F9F9CB889255}">
      <dgm:prSet/>
      <dgm:spPr/>
      <dgm:t>
        <a:bodyPr/>
        <a:lstStyle/>
        <a:p>
          <a:endParaRPr lang="en-US"/>
        </a:p>
      </dgm:t>
    </dgm:pt>
    <dgm:pt modelId="{3CE3C40A-7382-47BC-84B2-1372D00C75AF}" type="sibTrans" cxnId="{7BE2BBE7-6A94-4554-AEDC-F9F9CB889255}">
      <dgm:prSet/>
      <dgm:spPr/>
      <dgm:t>
        <a:bodyPr/>
        <a:lstStyle/>
        <a:p>
          <a:endParaRPr lang="en-US"/>
        </a:p>
      </dgm:t>
    </dgm:pt>
    <dgm:pt modelId="{9A3E0C2F-759E-458A-A0B1-F1EC4125811C}">
      <dgm:prSet phldrT="[Text]"/>
      <dgm:spPr/>
      <dgm:t>
        <a:bodyPr/>
        <a:lstStyle/>
        <a:p>
          <a:r>
            <a:rPr lang="en-US" dirty="0"/>
            <a:t>5,802 </a:t>
          </a:r>
        </a:p>
      </dgm:t>
    </dgm:pt>
    <dgm:pt modelId="{4000FA29-C13E-4716-A80F-E5A306969615}" type="parTrans" cxnId="{9F205FAC-B188-416D-902C-6951F012862C}">
      <dgm:prSet/>
      <dgm:spPr/>
      <dgm:t>
        <a:bodyPr/>
        <a:lstStyle/>
        <a:p>
          <a:endParaRPr lang="en-US"/>
        </a:p>
      </dgm:t>
    </dgm:pt>
    <dgm:pt modelId="{81D709DF-66F2-4F60-A342-AD53F0D6A5EC}" type="sibTrans" cxnId="{9F205FAC-B188-416D-902C-6951F012862C}">
      <dgm:prSet/>
      <dgm:spPr/>
      <dgm:t>
        <a:bodyPr/>
        <a:lstStyle/>
        <a:p>
          <a:endParaRPr lang="en-US"/>
        </a:p>
      </dgm:t>
    </dgm:pt>
    <dgm:pt modelId="{F8599A0C-1598-40C2-9900-ABE1F7A69E21}">
      <dgm:prSet phldrT="[Text]" custT="1"/>
      <dgm:spPr/>
      <dgm:t>
        <a:bodyPr/>
        <a:lstStyle/>
        <a:p>
          <a:r>
            <a:rPr lang="en-US" sz="1400" b="1" dirty="0"/>
            <a:t>DISPENSARIES</a:t>
          </a:r>
        </a:p>
      </dgm:t>
    </dgm:pt>
    <dgm:pt modelId="{5CD3AE5C-AA29-4285-B501-DF1EF0711B67}" type="sibTrans" cxnId="{33500699-F232-4411-9118-BE12717012CB}">
      <dgm:prSet/>
      <dgm:spPr/>
      <dgm:t>
        <a:bodyPr/>
        <a:lstStyle/>
        <a:p>
          <a:endParaRPr lang="en-US"/>
        </a:p>
      </dgm:t>
    </dgm:pt>
    <dgm:pt modelId="{199932D0-F80E-404E-8FFF-D597400A6875}" type="parTrans" cxnId="{33500699-F232-4411-9118-BE12717012CB}">
      <dgm:prSet/>
      <dgm:spPr/>
      <dgm:t>
        <a:bodyPr/>
        <a:lstStyle/>
        <a:p>
          <a:endParaRPr lang="en-US"/>
        </a:p>
      </dgm:t>
    </dgm:pt>
    <dgm:pt modelId="{06412BC3-DF60-474D-BB7A-8F75D09EE1E8}">
      <dgm:prSet custT="1"/>
      <dgm:spPr/>
      <dgm:t>
        <a:bodyPr/>
        <a:lstStyle/>
        <a:p>
          <a:r>
            <a:rPr lang="en-US" sz="1400" b="1" dirty="0"/>
            <a:t>Maternity &amp; Child Health Centers </a:t>
          </a:r>
        </a:p>
      </dgm:t>
    </dgm:pt>
    <dgm:pt modelId="{D39110A9-9FCF-490F-A4FE-93F917175950}" type="parTrans" cxnId="{43640941-5128-422A-BEC4-95D4B1695091}">
      <dgm:prSet/>
      <dgm:spPr/>
      <dgm:t>
        <a:bodyPr/>
        <a:lstStyle/>
        <a:p>
          <a:endParaRPr lang="en-US"/>
        </a:p>
      </dgm:t>
    </dgm:pt>
    <dgm:pt modelId="{AF06D8CD-C286-4861-A7DA-F9F94CA2B6C7}" type="sibTrans" cxnId="{43640941-5128-422A-BEC4-95D4B1695091}">
      <dgm:prSet/>
      <dgm:spPr/>
      <dgm:t>
        <a:bodyPr/>
        <a:lstStyle/>
        <a:p>
          <a:endParaRPr lang="en-US"/>
        </a:p>
      </dgm:t>
    </dgm:pt>
    <dgm:pt modelId="{AEA83B4E-BEBE-4225-9100-45525BDB3539}">
      <dgm:prSet custT="1"/>
      <dgm:spPr/>
      <dgm:t>
        <a:bodyPr/>
        <a:lstStyle/>
        <a:p>
          <a:r>
            <a:rPr lang="en-US" sz="1400" b="1" dirty="0"/>
            <a:t>TB CENTERS</a:t>
          </a:r>
        </a:p>
      </dgm:t>
    </dgm:pt>
    <dgm:pt modelId="{A314F3B5-C327-44E9-A59B-A0EC1688C3E9}" type="parTrans" cxnId="{C52EAEB0-7BE3-44F8-8D7B-4B4AF94A7ACA}">
      <dgm:prSet/>
      <dgm:spPr/>
      <dgm:t>
        <a:bodyPr/>
        <a:lstStyle/>
        <a:p>
          <a:endParaRPr lang="en-US"/>
        </a:p>
      </dgm:t>
    </dgm:pt>
    <dgm:pt modelId="{4EC18669-E726-4F6A-B09D-A986AF4F92BE}" type="sibTrans" cxnId="{C52EAEB0-7BE3-44F8-8D7B-4B4AF94A7ACA}">
      <dgm:prSet/>
      <dgm:spPr/>
      <dgm:t>
        <a:bodyPr/>
        <a:lstStyle/>
        <a:p>
          <a:endParaRPr lang="en-US"/>
        </a:p>
      </dgm:t>
    </dgm:pt>
    <dgm:pt modelId="{626B0D99-6981-45AB-A4F9-F7FF82430161}">
      <dgm:prSet/>
      <dgm:spPr/>
      <dgm:t>
        <a:bodyPr/>
        <a:lstStyle/>
        <a:p>
          <a:r>
            <a:rPr lang="en-US"/>
            <a:t>780</a:t>
          </a:r>
        </a:p>
      </dgm:t>
    </dgm:pt>
    <dgm:pt modelId="{413D34E1-80D7-45AF-82CE-B5C63863AA4A}" type="parTrans" cxnId="{00B9E8D3-52A3-4ED6-97EC-58322030E397}">
      <dgm:prSet/>
      <dgm:spPr/>
      <dgm:t>
        <a:bodyPr/>
        <a:lstStyle/>
        <a:p>
          <a:endParaRPr lang="en-US"/>
        </a:p>
      </dgm:t>
    </dgm:pt>
    <dgm:pt modelId="{0B94C78B-FBB7-47F4-9421-F14A826C70BB}" type="sibTrans" cxnId="{00B9E8D3-52A3-4ED6-97EC-58322030E397}">
      <dgm:prSet/>
      <dgm:spPr/>
      <dgm:t>
        <a:bodyPr/>
        <a:lstStyle/>
        <a:p>
          <a:endParaRPr lang="en-US"/>
        </a:p>
      </dgm:t>
    </dgm:pt>
    <dgm:pt modelId="{93B0A54C-F74F-489F-8CD0-8194D6533622}">
      <dgm:prSet/>
      <dgm:spPr/>
      <dgm:t>
        <a:bodyPr/>
        <a:lstStyle/>
        <a:p>
          <a:r>
            <a:rPr lang="en-US" dirty="0"/>
            <a:t>416</a:t>
          </a:r>
        </a:p>
      </dgm:t>
    </dgm:pt>
    <dgm:pt modelId="{B3EDE4A6-F112-4025-8A1C-C9AFAB60910D}" type="parTrans" cxnId="{3041F33E-2883-4B03-AD7E-0AB2DB99C09D}">
      <dgm:prSet/>
      <dgm:spPr/>
      <dgm:t>
        <a:bodyPr/>
        <a:lstStyle/>
        <a:p>
          <a:endParaRPr lang="en-US"/>
        </a:p>
      </dgm:t>
    </dgm:pt>
    <dgm:pt modelId="{5A5A46FB-E65D-4E9F-8E2E-BC6CF08FC65A}" type="sibTrans" cxnId="{3041F33E-2883-4B03-AD7E-0AB2DB99C09D}">
      <dgm:prSet/>
      <dgm:spPr/>
      <dgm:t>
        <a:bodyPr/>
        <a:lstStyle/>
        <a:p>
          <a:endParaRPr lang="en-US"/>
        </a:p>
      </dgm:t>
    </dgm:pt>
    <dgm:pt modelId="{204A7702-15B4-404C-BFFF-FC2C3BE879C7}" type="pres">
      <dgm:prSet presAssocID="{89662776-54E6-4E37-8FD7-6DD3458E7EB0}" presName="Name0" presStyleCnt="0">
        <dgm:presLayoutVars>
          <dgm:dir/>
          <dgm:animLvl val="lvl"/>
          <dgm:resizeHandles val="exact"/>
        </dgm:presLayoutVars>
      </dgm:prSet>
      <dgm:spPr/>
      <dgm:t>
        <a:bodyPr/>
        <a:lstStyle/>
        <a:p>
          <a:endParaRPr lang="en-US"/>
        </a:p>
      </dgm:t>
    </dgm:pt>
    <dgm:pt modelId="{2B84A246-6409-4F28-8350-0B5857F2BFD0}" type="pres">
      <dgm:prSet presAssocID="{89662776-54E6-4E37-8FD7-6DD3458E7EB0}" presName="tSp" presStyleCnt="0"/>
      <dgm:spPr/>
    </dgm:pt>
    <dgm:pt modelId="{BB4D3DD9-FFEA-4547-B230-D863D88AF42D}" type="pres">
      <dgm:prSet presAssocID="{89662776-54E6-4E37-8FD7-6DD3458E7EB0}" presName="bSp" presStyleCnt="0"/>
      <dgm:spPr/>
    </dgm:pt>
    <dgm:pt modelId="{33A372CB-090D-42BF-992E-6683A0ECFC79}" type="pres">
      <dgm:prSet presAssocID="{89662776-54E6-4E37-8FD7-6DD3458E7EB0}" presName="process" presStyleCnt="0"/>
      <dgm:spPr/>
    </dgm:pt>
    <dgm:pt modelId="{81645511-1D79-43B8-9135-D806C51E1896}" type="pres">
      <dgm:prSet presAssocID="{955461C6-6925-41D1-8E16-1F9F7D2ED5DD}" presName="composite1" presStyleCnt="0"/>
      <dgm:spPr/>
    </dgm:pt>
    <dgm:pt modelId="{292523EC-DF8A-40B7-90FE-E7CC2E0AD788}" type="pres">
      <dgm:prSet presAssocID="{955461C6-6925-41D1-8E16-1F9F7D2ED5DD}" presName="dummyNode1" presStyleLbl="node1" presStyleIdx="0" presStyleCnt="5"/>
      <dgm:spPr/>
    </dgm:pt>
    <dgm:pt modelId="{41EFB833-8B03-4A2F-A0C9-261A78CA4610}" type="pres">
      <dgm:prSet presAssocID="{955461C6-6925-41D1-8E16-1F9F7D2ED5DD}" presName="childNode1" presStyleLbl="bgAcc1" presStyleIdx="0" presStyleCnt="5">
        <dgm:presLayoutVars>
          <dgm:bulletEnabled val="1"/>
        </dgm:presLayoutVars>
      </dgm:prSet>
      <dgm:spPr/>
      <dgm:t>
        <a:bodyPr/>
        <a:lstStyle/>
        <a:p>
          <a:endParaRPr lang="en-US"/>
        </a:p>
      </dgm:t>
    </dgm:pt>
    <dgm:pt modelId="{48C50672-32E0-4D85-938A-D416121BA2CA}" type="pres">
      <dgm:prSet presAssocID="{955461C6-6925-41D1-8E16-1F9F7D2ED5DD}" presName="childNode1tx" presStyleLbl="bgAcc1" presStyleIdx="0" presStyleCnt="5">
        <dgm:presLayoutVars>
          <dgm:bulletEnabled val="1"/>
        </dgm:presLayoutVars>
      </dgm:prSet>
      <dgm:spPr/>
      <dgm:t>
        <a:bodyPr/>
        <a:lstStyle/>
        <a:p>
          <a:endParaRPr lang="en-US"/>
        </a:p>
      </dgm:t>
    </dgm:pt>
    <dgm:pt modelId="{23E7090B-BDCD-40C9-8291-D3377A164CF9}" type="pres">
      <dgm:prSet presAssocID="{955461C6-6925-41D1-8E16-1F9F7D2ED5DD}" presName="parentNode1" presStyleLbl="node1" presStyleIdx="0" presStyleCnt="5" custScaleX="142189" custScaleY="161551" custLinFactNeighborX="-1573" custLinFactNeighborY="-19714">
        <dgm:presLayoutVars>
          <dgm:chMax val="1"/>
          <dgm:bulletEnabled val="1"/>
        </dgm:presLayoutVars>
      </dgm:prSet>
      <dgm:spPr/>
      <dgm:t>
        <a:bodyPr/>
        <a:lstStyle/>
        <a:p>
          <a:endParaRPr lang="en-US"/>
        </a:p>
      </dgm:t>
    </dgm:pt>
    <dgm:pt modelId="{C7F4BB0A-8842-49D5-AEE0-F0BC974F5E26}" type="pres">
      <dgm:prSet presAssocID="{955461C6-6925-41D1-8E16-1F9F7D2ED5DD}" presName="connSite1" presStyleCnt="0"/>
      <dgm:spPr/>
    </dgm:pt>
    <dgm:pt modelId="{75777471-99D5-4603-B4FD-BF3FE59A9463}" type="pres">
      <dgm:prSet presAssocID="{5642EE98-D95A-4B73-A51D-077D1A52330D}" presName="Name9" presStyleLbl="sibTrans2D1" presStyleIdx="0" presStyleCnt="4" custLinFactNeighborX="-953" custLinFactNeighborY="-9290"/>
      <dgm:spPr/>
      <dgm:t>
        <a:bodyPr/>
        <a:lstStyle/>
        <a:p>
          <a:endParaRPr lang="en-US"/>
        </a:p>
      </dgm:t>
    </dgm:pt>
    <dgm:pt modelId="{2E46B67B-9558-45F9-B9D6-6DA4CBAA67D1}" type="pres">
      <dgm:prSet presAssocID="{682EABFF-4267-43CD-B0DA-8EE67D86B853}" presName="composite2" presStyleCnt="0"/>
      <dgm:spPr/>
    </dgm:pt>
    <dgm:pt modelId="{FE8CBB32-CDE7-45B0-BB95-28000EFA049B}" type="pres">
      <dgm:prSet presAssocID="{682EABFF-4267-43CD-B0DA-8EE67D86B853}" presName="dummyNode2" presStyleLbl="node1" presStyleIdx="0" presStyleCnt="5"/>
      <dgm:spPr/>
    </dgm:pt>
    <dgm:pt modelId="{BF318FEB-0F1B-447B-8953-066169B9A9D0}" type="pres">
      <dgm:prSet presAssocID="{682EABFF-4267-43CD-B0DA-8EE67D86B853}" presName="childNode2" presStyleLbl="bgAcc1" presStyleIdx="1" presStyleCnt="5">
        <dgm:presLayoutVars>
          <dgm:bulletEnabled val="1"/>
        </dgm:presLayoutVars>
      </dgm:prSet>
      <dgm:spPr/>
      <dgm:t>
        <a:bodyPr/>
        <a:lstStyle/>
        <a:p>
          <a:endParaRPr lang="en-US"/>
        </a:p>
      </dgm:t>
    </dgm:pt>
    <dgm:pt modelId="{1734562B-DA52-4A29-8542-2018B274CE6E}" type="pres">
      <dgm:prSet presAssocID="{682EABFF-4267-43CD-B0DA-8EE67D86B853}" presName="childNode2tx" presStyleLbl="bgAcc1" presStyleIdx="1" presStyleCnt="5">
        <dgm:presLayoutVars>
          <dgm:bulletEnabled val="1"/>
        </dgm:presLayoutVars>
      </dgm:prSet>
      <dgm:spPr/>
      <dgm:t>
        <a:bodyPr/>
        <a:lstStyle/>
        <a:p>
          <a:endParaRPr lang="en-US"/>
        </a:p>
      </dgm:t>
    </dgm:pt>
    <dgm:pt modelId="{3A3B4F4D-5EF4-4AF7-91BC-DB10B003D50A}" type="pres">
      <dgm:prSet presAssocID="{682EABFF-4267-43CD-B0DA-8EE67D86B853}" presName="parentNode2" presStyleLbl="node1" presStyleIdx="1" presStyleCnt="5" custScaleX="142189" custScaleY="161551" custLinFactNeighborX="-1573" custLinFactNeighborY="-19714">
        <dgm:presLayoutVars>
          <dgm:chMax val="0"/>
          <dgm:bulletEnabled val="1"/>
        </dgm:presLayoutVars>
      </dgm:prSet>
      <dgm:spPr/>
      <dgm:t>
        <a:bodyPr/>
        <a:lstStyle/>
        <a:p>
          <a:endParaRPr lang="en-US"/>
        </a:p>
      </dgm:t>
    </dgm:pt>
    <dgm:pt modelId="{9C391686-5CE4-4511-8BEC-EB6F05DD8FCE}" type="pres">
      <dgm:prSet presAssocID="{682EABFF-4267-43CD-B0DA-8EE67D86B853}" presName="connSite2" presStyleCnt="0"/>
      <dgm:spPr/>
    </dgm:pt>
    <dgm:pt modelId="{7CDD80E3-931C-4361-97AD-E21A3C8D4404}" type="pres">
      <dgm:prSet presAssocID="{5130B22A-7479-4DEA-965E-E43C0D942898}" presName="Name18" presStyleLbl="sibTrans2D1" presStyleIdx="1" presStyleCnt="4"/>
      <dgm:spPr/>
      <dgm:t>
        <a:bodyPr/>
        <a:lstStyle/>
        <a:p>
          <a:endParaRPr lang="en-US"/>
        </a:p>
      </dgm:t>
    </dgm:pt>
    <dgm:pt modelId="{2C58CADD-C203-4555-8CB6-5CAC65C2CB67}" type="pres">
      <dgm:prSet presAssocID="{F8599A0C-1598-40C2-9900-ABE1F7A69E21}" presName="composite1" presStyleCnt="0"/>
      <dgm:spPr/>
    </dgm:pt>
    <dgm:pt modelId="{E3127E16-6AC7-4B6F-A8B4-1CFD02434097}" type="pres">
      <dgm:prSet presAssocID="{F8599A0C-1598-40C2-9900-ABE1F7A69E21}" presName="dummyNode1" presStyleLbl="node1" presStyleIdx="1" presStyleCnt="5"/>
      <dgm:spPr/>
    </dgm:pt>
    <dgm:pt modelId="{1E12AFCD-8F08-4D64-BA14-315B80F14643}" type="pres">
      <dgm:prSet presAssocID="{F8599A0C-1598-40C2-9900-ABE1F7A69E21}" presName="childNode1" presStyleLbl="bgAcc1" presStyleIdx="2" presStyleCnt="5">
        <dgm:presLayoutVars>
          <dgm:bulletEnabled val="1"/>
        </dgm:presLayoutVars>
      </dgm:prSet>
      <dgm:spPr/>
      <dgm:t>
        <a:bodyPr/>
        <a:lstStyle/>
        <a:p>
          <a:endParaRPr lang="en-US"/>
        </a:p>
      </dgm:t>
    </dgm:pt>
    <dgm:pt modelId="{48E166A9-C861-4BB0-BCD3-2AAE4E25D53A}" type="pres">
      <dgm:prSet presAssocID="{F8599A0C-1598-40C2-9900-ABE1F7A69E21}" presName="childNode1tx" presStyleLbl="bgAcc1" presStyleIdx="2" presStyleCnt="5">
        <dgm:presLayoutVars>
          <dgm:bulletEnabled val="1"/>
        </dgm:presLayoutVars>
      </dgm:prSet>
      <dgm:spPr/>
      <dgm:t>
        <a:bodyPr/>
        <a:lstStyle/>
        <a:p>
          <a:endParaRPr lang="en-US"/>
        </a:p>
      </dgm:t>
    </dgm:pt>
    <dgm:pt modelId="{E29214F2-9C35-41E6-8079-E96135A16EA1}" type="pres">
      <dgm:prSet presAssocID="{F8599A0C-1598-40C2-9900-ABE1F7A69E21}" presName="parentNode1" presStyleLbl="node1" presStyleIdx="2" presStyleCnt="5" custScaleX="142189" custScaleY="161551" custLinFactNeighborX="-1573" custLinFactNeighborY="-19714">
        <dgm:presLayoutVars>
          <dgm:chMax val="1"/>
          <dgm:bulletEnabled val="1"/>
        </dgm:presLayoutVars>
      </dgm:prSet>
      <dgm:spPr/>
      <dgm:t>
        <a:bodyPr/>
        <a:lstStyle/>
        <a:p>
          <a:endParaRPr lang="en-US"/>
        </a:p>
      </dgm:t>
    </dgm:pt>
    <dgm:pt modelId="{8E00EFC5-DFC5-49BD-A062-0E2B644B3BDC}" type="pres">
      <dgm:prSet presAssocID="{F8599A0C-1598-40C2-9900-ABE1F7A69E21}" presName="connSite1" presStyleCnt="0"/>
      <dgm:spPr/>
    </dgm:pt>
    <dgm:pt modelId="{4B7C959A-80EC-4D73-AAA7-294C538DF843}" type="pres">
      <dgm:prSet presAssocID="{5CD3AE5C-AA29-4285-B501-DF1EF0711B67}" presName="Name9" presStyleLbl="sibTrans2D1" presStyleIdx="2" presStyleCnt="4" custLinFactNeighborX="3041" custLinFactNeighborY="-13782"/>
      <dgm:spPr/>
      <dgm:t>
        <a:bodyPr/>
        <a:lstStyle/>
        <a:p>
          <a:endParaRPr lang="en-US"/>
        </a:p>
      </dgm:t>
    </dgm:pt>
    <dgm:pt modelId="{1532BCEC-5FC2-428E-854A-A8722588DC47}" type="pres">
      <dgm:prSet presAssocID="{06412BC3-DF60-474D-BB7A-8F75D09EE1E8}" presName="composite2" presStyleCnt="0"/>
      <dgm:spPr/>
    </dgm:pt>
    <dgm:pt modelId="{AB635C99-B850-4684-B1FF-CF51E694E7C6}" type="pres">
      <dgm:prSet presAssocID="{06412BC3-DF60-474D-BB7A-8F75D09EE1E8}" presName="dummyNode2" presStyleLbl="node1" presStyleIdx="2" presStyleCnt="5"/>
      <dgm:spPr/>
    </dgm:pt>
    <dgm:pt modelId="{F72459DA-DE1C-4BB8-B6E9-12CE215F09D7}" type="pres">
      <dgm:prSet presAssocID="{06412BC3-DF60-474D-BB7A-8F75D09EE1E8}" presName="childNode2" presStyleLbl="bgAcc1" presStyleIdx="3" presStyleCnt="5">
        <dgm:presLayoutVars>
          <dgm:bulletEnabled val="1"/>
        </dgm:presLayoutVars>
      </dgm:prSet>
      <dgm:spPr/>
      <dgm:t>
        <a:bodyPr/>
        <a:lstStyle/>
        <a:p>
          <a:endParaRPr lang="en-US"/>
        </a:p>
      </dgm:t>
    </dgm:pt>
    <dgm:pt modelId="{9F01B92C-8DE0-4E9F-9009-AAB6D0E92F7D}" type="pres">
      <dgm:prSet presAssocID="{06412BC3-DF60-474D-BB7A-8F75D09EE1E8}" presName="childNode2tx" presStyleLbl="bgAcc1" presStyleIdx="3" presStyleCnt="5">
        <dgm:presLayoutVars>
          <dgm:bulletEnabled val="1"/>
        </dgm:presLayoutVars>
      </dgm:prSet>
      <dgm:spPr/>
      <dgm:t>
        <a:bodyPr/>
        <a:lstStyle/>
        <a:p>
          <a:endParaRPr lang="en-US"/>
        </a:p>
      </dgm:t>
    </dgm:pt>
    <dgm:pt modelId="{C8478C66-A609-4546-8E2D-071AC60B9AD0}" type="pres">
      <dgm:prSet presAssocID="{06412BC3-DF60-474D-BB7A-8F75D09EE1E8}" presName="parentNode2" presStyleLbl="node1" presStyleIdx="3" presStyleCnt="5" custScaleX="142189" custScaleY="161551" custLinFactNeighborX="-1573" custLinFactNeighborY="-19714">
        <dgm:presLayoutVars>
          <dgm:chMax val="0"/>
          <dgm:bulletEnabled val="1"/>
        </dgm:presLayoutVars>
      </dgm:prSet>
      <dgm:spPr/>
      <dgm:t>
        <a:bodyPr/>
        <a:lstStyle/>
        <a:p>
          <a:endParaRPr lang="en-US"/>
        </a:p>
      </dgm:t>
    </dgm:pt>
    <dgm:pt modelId="{04598061-36A5-4C84-932A-5FBB920E8B98}" type="pres">
      <dgm:prSet presAssocID="{06412BC3-DF60-474D-BB7A-8F75D09EE1E8}" presName="connSite2" presStyleCnt="0"/>
      <dgm:spPr/>
    </dgm:pt>
    <dgm:pt modelId="{01D39565-F649-4A52-A1BD-859AB9746838}" type="pres">
      <dgm:prSet presAssocID="{AF06D8CD-C286-4861-A7DA-F9F94CA2B6C7}" presName="Name18" presStyleLbl="sibTrans2D1" presStyleIdx="3" presStyleCnt="4" custLinFactNeighborX="5227" custLinFactNeighborY="8984"/>
      <dgm:spPr/>
      <dgm:t>
        <a:bodyPr/>
        <a:lstStyle/>
        <a:p>
          <a:endParaRPr lang="en-US"/>
        </a:p>
      </dgm:t>
    </dgm:pt>
    <dgm:pt modelId="{1D4EA5C7-D1DB-4A05-8ADA-04CF1784DB43}" type="pres">
      <dgm:prSet presAssocID="{AEA83B4E-BEBE-4225-9100-45525BDB3539}" presName="composite1" presStyleCnt="0"/>
      <dgm:spPr/>
    </dgm:pt>
    <dgm:pt modelId="{19ADE18F-E0D4-4FC2-B830-7FC242BDDDC8}" type="pres">
      <dgm:prSet presAssocID="{AEA83B4E-BEBE-4225-9100-45525BDB3539}" presName="dummyNode1" presStyleLbl="node1" presStyleIdx="3" presStyleCnt="5"/>
      <dgm:spPr/>
    </dgm:pt>
    <dgm:pt modelId="{2F3CE3B7-0166-4E1C-B482-2BDC438702E5}" type="pres">
      <dgm:prSet presAssocID="{AEA83B4E-BEBE-4225-9100-45525BDB3539}" presName="childNode1" presStyleLbl="bgAcc1" presStyleIdx="4" presStyleCnt="5">
        <dgm:presLayoutVars>
          <dgm:bulletEnabled val="1"/>
        </dgm:presLayoutVars>
      </dgm:prSet>
      <dgm:spPr/>
      <dgm:t>
        <a:bodyPr/>
        <a:lstStyle/>
        <a:p>
          <a:endParaRPr lang="en-US"/>
        </a:p>
      </dgm:t>
    </dgm:pt>
    <dgm:pt modelId="{8499B320-A700-4897-A542-D3257849C153}" type="pres">
      <dgm:prSet presAssocID="{AEA83B4E-BEBE-4225-9100-45525BDB3539}" presName="childNode1tx" presStyleLbl="bgAcc1" presStyleIdx="4" presStyleCnt="5">
        <dgm:presLayoutVars>
          <dgm:bulletEnabled val="1"/>
        </dgm:presLayoutVars>
      </dgm:prSet>
      <dgm:spPr/>
      <dgm:t>
        <a:bodyPr/>
        <a:lstStyle/>
        <a:p>
          <a:endParaRPr lang="en-US"/>
        </a:p>
      </dgm:t>
    </dgm:pt>
    <dgm:pt modelId="{640F1C49-ACB4-4EB9-8AD0-3E2507208CD2}" type="pres">
      <dgm:prSet presAssocID="{AEA83B4E-BEBE-4225-9100-45525BDB3539}" presName="parentNode1" presStyleLbl="node1" presStyleIdx="4" presStyleCnt="5" custScaleX="142189" custScaleY="161551" custLinFactNeighborX="-1573" custLinFactNeighborY="-19714">
        <dgm:presLayoutVars>
          <dgm:chMax val="1"/>
          <dgm:bulletEnabled val="1"/>
        </dgm:presLayoutVars>
      </dgm:prSet>
      <dgm:spPr/>
      <dgm:t>
        <a:bodyPr/>
        <a:lstStyle/>
        <a:p>
          <a:endParaRPr lang="en-US"/>
        </a:p>
      </dgm:t>
    </dgm:pt>
    <dgm:pt modelId="{C64A3643-3DD2-4E97-9D4A-9D6071A8D945}" type="pres">
      <dgm:prSet presAssocID="{AEA83B4E-BEBE-4225-9100-45525BDB3539}" presName="connSite1" presStyleCnt="0"/>
      <dgm:spPr/>
    </dgm:pt>
  </dgm:ptLst>
  <dgm:cxnLst>
    <dgm:cxn modelId="{3041F33E-2883-4B03-AD7E-0AB2DB99C09D}" srcId="{AEA83B4E-BEBE-4225-9100-45525BDB3539}" destId="{93B0A54C-F74F-489F-8CD0-8194D6533622}" srcOrd="0" destOrd="0" parTransId="{B3EDE4A6-F112-4025-8A1C-C9AFAB60910D}" sibTransId="{5A5A46FB-E65D-4E9F-8E2E-BC6CF08FC65A}"/>
    <dgm:cxn modelId="{91AE2CFE-24ED-4921-A9DE-DE96458189D7}" type="presOf" srcId="{AF06D8CD-C286-4861-A7DA-F9F94CA2B6C7}" destId="{01D39565-F649-4A52-A1BD-859AB9746838}" srcOrd="0" destOrd="0" presId="urn:microsoft.com/office/officeart/2005/8/layout/hProcess4"/>
    <dgm:cxn modelId="{587B9109-03A9-4864-B9D5-3F6837EFFDBB}" type="presOf" srcId="{4ACD7669-3A35-4856-9E9A-2EA37416E9A0}" destId="{1734562B-DA52-4A29-8542-2018B274CE6E}" srcOrd="1" destOrd="0" presId="urn:microsoft.com/office/officeart/2005/8/layout/hProcess4"/>
    <dgm:cxn modelId="{B3A1DC3A-E18A-4B67-B333-F55AE1B39CED}" type="presOf" srcId="{F8599A0C-1598-40C2-9900-ABE1F7A69E21}" destId="{E29214F2-9C35-41E6-8079-E96135A16EA1}" srcOrd="0" destOrd="0" presId="urn:microsoft.com/office/officeart/2005/8/layout/hProcess4"/>
    <dgm:cxn modelId="{7AD94526-2E04-444F-9234-F0E2BF4450A6}" type="presOf" srcId="{06412BC3-DF60-474D-BB7A-8F75D09EE1E8}" destId="{C8478C66-A609-4546-8E2D-071AC60B9AD0}" srcOrd="0" destOrd="0" presId="urn:microsoft.com/office/officeart/2005/8/layout/hProcess4"/>
    <dgm:cxn modelId="{905B3839-E14C-4204-805E-7E0693D87388}" type="presOf" srcId="{AEA83B4E-BEBE-4225-9100-45525BDB3539}" destId="{640F1C49-ACB4-4EB9-8AD0-3E2507208CD2}" srcOrd="0" destOrd="0" presId="urn:microsoft.com/office/officeart/2005/8/layout/hProcess4"/>
    <dgm:cxn modelId="{9F205FAC-B188-416D-902C-6951F012862C}" srcId="{F8599A0C-1598-40C2-9900-ABE1F7A69E21}" destId="{9A3E0C2F-759E-458A-A0B1-F1EC4125811C}" srcOrd="0" destOrd="0" parTransId="{4000FA29-C13E-4716-A80F-E5A306969615}" sibTransId="{81D709DF-66F2-4F60-A342-AD53F0D6A5EC}"/>
    <dgm:cxn modelId="{225E6678-3615-42C1-9E74-F22FCEE2DD7C}" type="presOf" srcId="{626B0D99-6981-45AB-A4F9-F7FF82430161}" destId="{F72459DA-DE1C-4BB8-B6E9-12CE215F09D7}" srcOrd="0" destOrd="0" presId="urn:microsoft.com/office/officeart/2005/8/layout/hProcess4"/>
    <dgm:cxn modelId="{5515FAB1-3753-45C3-9848-5B95E650B5D9}" type="presOf" srcId="{9A3E0C2F-759E-458A-A0B1-F1EC4125811C}" destId="{48E166A9-C861-4BB0-BCD3-2AAE4E25D53A}" srcOrd="1" destOrd="0" presId="urn:microsoft.com/office/officeart/2005/8/layout/hProcess4"/>
    <dgm:cxn modelId="{ECC4D481-1F75-48DD-BFB4-E3398CC87F03}" type="presOf" srcId="{9A3E0C2F-759E-458A-A0B1-F1EC4125811C}" destId="{1E12AFCD-8F08-4D64-BA14-315B80F14643}" srcOrd="0" destOrd="0" presId="urn:microsoft.com/office/officeart/2005/8/layout/hProcess4"/>
    <dgm:cxn modelId="{00B9E8D3-52A3-4ED6-97EC-58322030E397}" srcId="{06412BC3-DF60-474D-BB7A-8F75D09EE1E8}" destId="{626B0D99-6981-45AB-A4F9-F7FF82430161}" srcOrd="0" destOrd="0" parTransId="{413D34E1-80D7-45AF-82CE-B5C63863AA4A}" sibTransId="{0B94C78B-FBB7-47F4-9421-F14A826C70BB}"/>
    <dgm:cxn modelId="{8B288BCD-417F-4403-883F-CE4D9C56FE5C}" type="presOf" srcId="{F2C4F6A6-50D0-49A9-878D-725E0DF346AD}" destId="{48C50672-32E0-4D85-938A-D416121BA2CA}" srcOrd="1" destOrd="0" presId="urn:microsoft.com/office/officeart/2005/8/layout/hProcess4"/>
    <dgm:cxn modelId="{43640941-5128-422A-BEC4-95D4B1695091}" srcId="{89662776-54E6-4E37-8FD7-6DD3458E7EB0}" destId="{06412BC3-DF60-474D-BB7A-8F75D09EE1E8}" srcOrd="3" destOrd="0" parTransId="{D39110A9-9FCF-490F-A4FE-93F917175950}" sibTransId="{AF06D8CD-C286-4861-A7DA-F9F94CA2B6C7}"/>
    <dgm:cxn modelId="{AF45110D-A4F3-4061-B1DF-AA6F07D11405}" srcId="{955461C6-6925-41D1-8E16-1F9F7D2ED5DD}" destId="{F2C4F6A6-50D0-49A9-878D-725E0DF346AD}" srcOrd="0" destOrd="0" parTransId="{D8CE512A-361F-45AF-8D28-7736E4713E5E}" sibTransId="{055479FF-B00B-4CEA-A89E-F46C6FBAC0E3}"/>
    <dgm:cxn modelId="{A8F0781D-9CB4-45CA-9DBE-D4F6D0D6AB55}" type="presOf" srcId="{5CD3AE5C-AA29-4285-B501-DF1EF0711B67}" destId="{4B7C959A-80EC-4D73-AAA7-294C538DF843}" srcOrd="0" destOrd="0" presId="urn:microsoft.com/office/officeart/2005/8/layout/hProcess4"/>
    <dgm:cxn modelId="{7BE2BBE7-6A94-4554-AEDC-F9F9CB889255}" srcId="{682EABFF-4267-43CD-B0DA-8EE67D86B853}" destId="{4ACD7669-3A35-4856-9E9A-2EA37416E9A0}" srcOrd="0" destOrd="0" parTransId="{90EF7B55-A7D6-4DA8-A41F-3F25562FB3FB}" sibTransId="{3CE3C40A-7382-47BC-84B2-1372D00C75AF}"/>
    <dgm:cxn modelId="{18713E72-26A7-43E2-BC32-7B2954CA1009}" type="presOf" srcId="{955461C6-6925-41D1-8E16-1F9F7D2ED5DD}" destId="{23E7090B-BDCD-40C9-8291-D3377A164CF9}" srcOrd="0" destOrd="0" presId="urn:microsoft.com/office/officeart/2005/8/layout/hProcess4"/>
    <dgm:cxn modelId="{B18C44CC-996E-477F-8B9F-D2CB26B14749}" type="presOf" srcId="{5642EE98-D95A-4B73-A51D-077D1A52330D}" destId="{75777471-99D5-4603-B4FD-BF3FE59A9463}" srcOrd="0" destOrd="0" presId="urn:microsoft.com/office/officeart/2005/8/layout/hProcess4"/>
    <dgm:cxn modelId="{FC57F106-5EB0-43E1-A05D-2849BB089B27}" type="presOf" srcId="{F2C4F6A6-50D0-49A9-878D-725E0DF346AD}" destId="{41EFB833-8B03-4A2F-A0C9-261A78CA4610}" srcOrd="0" destOrd="0" presId="urn:microsoft.com/office/officeart/2005/8/layout/hProcess4"/>
    <dgm:cxn modelId="{0EFDEAC7-432A-4200-8DB3-9AF7B055AB2D}" srcId="{89662776-54E6-4E37-8FD7-6DD3458E7EB0}" destId="{955461C6-6925-41D1-8E16-1F9F7D2ED5DD}" srcOrd="0" destOrd="0" parTransId="{3443CDDC-B32E-4579-9897-F8ED78B16212}" sibTransId="{5642EE98-D95A-4B73-A51D-077D1A52330D}"/>
    <dgm:cxn modelId="{F0E9A1E9-3531-4807-BDA3-68BF3A92D88B}" type="presOf" srcId="{5130B22A-7479-4DEA-965E-E43C0D942898}" destId="{7CDD80E3-931C-4361-97AD-E21A3C8D4404}" srcOrd="0" destOrd="0" presId="urn:microsoft.com/office/officeart/2005/8/layout/hProcess4"/>
    <dgm:cxn modelId="{C52EAEB0-7BE3-44F8-8D7B-4B4AF94A7ACA}" srcId="{89662776-54E6-4E37-8FD7-6DD3458E7EB0}" destId="{AEA83B4E-BEBE-4225-9100-45525BDB3539}" srcOrd="4" destOrd="0" parTransId="{A314F3B5-C327-44E9-A59B-A0EC1688C3E9}" sibTransId="{4EC18669-E726-4F6A-B09D-A986AF4F92BE}"/>
    <dgm:cxn modelId="{CD1D3237-44A6-4499-AB1E-538EDF167E0D}" type="presOf" srcId="{682EABFF-4267-43CD-B0DA-8EE67D86B853}" destId="{3A3B4F4D-5EF4-4AF7-91BC-DB10B003D50A}" srcOrd="0" destOrd="0" presId="urn:microsoft.com/office/officeart/2005/8/layout/hProcess4"/>
    <dgm:cxn modelId="{1B10D4BC-0019-4B24-B193-C9B3E1372FE2}" type="presOf" srcId="{89662776-54E6-4E37-8FD7-6DD3458E7EB0}" destId="{204A7702-15B4-404C-BFFF-FC2C3BE879C7}" srcOrd="0" destOrd="0" presId="urn:microsoft.com/office/officeart/2005/8/layout/hProcess4"/>
    <dgm:cxn modelId="{33500699-F232-4411-9118-BE12717012CB}" srcId="{89662776-54E6-4E37-8FD7-6DD3458E7EB0}" destId="{F8599A0C-1598-40C2-9900-ABE1F7A69E21}" srcOrd="2" destOrd="0" parTransId="{199932D0-F80E-404E-8FFF-D597400A6875}" sibTransId="{5CD3AE5C-AA29-4285-B501-DF1EF0711B67}"/>
    <dgm:cxn modelId="{1A3CC842-7CC6-4B39-B6BD-26D54A537707}" srcId="{89662776-54E6-4E37-8FD7-6DD3458E7EB0}" destId="{682EABFF-4267-43CD-B0DA-8EE67D86B853}" srcOrd="1" destOrd="0" parTransId="{549D62F7-D364-4EEE-9B56-6E02D581E175}" sibTransId="{5130B22A-7479-4DEA-965E-E43C0D942898}"/>
    <dgm:cxn modelId="{5266BACF-B688-4E20-B74C-7F9B430CC692}" type="presOf" srcId="{4ACD7669-3A35-4856-9E9A-2EA37416E9A0}" destId="{BF318FEB-0F1B-447B-8953-066169B9A9D0}" srcOrd="0" destOrd="0" presId="urn:microsoft.com/office/officeart/2005/8/layout/hProcess4"/>
    <dgm:cxn modelId="{1BE3BAB7-1520-49E2-9CD5-8278C1129222}" type="presOf" srcId="{626B0D99-6981-45AB-A4F9-F7FF82430161}" destId="{9F01B92C-8DE0-4E9F-9009-AAB6D0E92F7D}" srcOrd="1" destOrd="0" presId="urn:microsoft.com/office/officeart/2005/8/layout/hProcess4"/>
    <dgm:cxn modelId="{C2727917-774C-4B6B-A008-BF479CAE0216}" type="presOf" srcId="{93B0A54C-F74F-489F-8CD0-8194D6533622}" destId="{8499B320-A700-4897-A542-D3257849C153}" srcOrd="1" destOrd="0" presId="urn:microsoft.com/office/officeart/2005/8/layout/hProcess4"/>
    <dgm:cxn modelId="{77B0C164-86E0-452A-B539-3085B92D15B5}" type="presOf" srcId="{93B0A54C-F74F-489F-8CD0-8194D6533622}" destId="{2F3CE3B7-0166-4E1C-B482-2BDC438702E5}" srcOrd="0" destOrd="0" presId="urn:microsoft.com/office/officeart/2005/8/layout/hProcess4"/>
    <dgm:cxn modelId="{8016F728-8CC2-4287-8366-9702CA351BFF}" type="presParOf" srcId="{204A7702-15B4-404C-BFFF-FC2C3BE879C7}" destId="{2B84A246-6409-4F28-8350-0B5857F2BFD0}" srcOrd="0" destOrd="0" presId="urn:microsoft.com/office/officeart/2005/8/layout/hProcess4"/>
    <dgm:cxn modelId="{096B6C07-CD83-4D55-B5D2-5A1D92694983}" type="presParOf" srcId="{204A7702-15B4-404C-BFFF-FC2C3BE879C7}" destId="{BB4D3DD9-FFEA-4547-B230-D863D88AF42D}" srcOrd="1" destOrd="0" presId="urn:microsoft.com/office/officeart/2005/8/layout/hProcess4"/>
    <dgm:cxn modelId="{C2ADA535-BC66-427D-ADFC-70667C5766EC}" type="presParOf" srcId="{204A7702-15B4-404C-BFFF-FC2C3BE879C7}" destId="{33A372CB-090D-42BF-992E-6683A0ECFC79}" srcOrd="2" destOrd="0" presId="urn:microsoft.com/office/officeart/2005/8/layout/hProcess4"/>
    <dgm:cxn modelId="{7D94459F-3193-478D-8B2B-C5AA13DF0A93}" type="presParOf" srcId="{33A372CB-090D-42BF-992E-6683A0ECFC79}" destId="{81645511-1D79-43B8-9135-D806C51E1896}" srcOrd="0" destOrd="0" presId="urn:microsoft.com/office/officeart/2005/8/layout/hProcess4"/>
    <dgm:cxn modelId="{3AA9813F-5424-4E52-8569-C4302AA88416}" type="presParOf" srcId="{81645511-1D79-43B8-9135-D806C51E1896}" destId="{292523EC-DF8A-40B7-90FE-E7CC2E0AD788}" srcOrd="0" destOrd="0" presId="urn:microsoft.com/office/officeart/2005/8/layout/hProcess4"/>
    <dgm:cxn modelId="{E2F063A0-22AC-4656-8922-47461447A74A}" type="presParOf" srcId="{81645511-1D79-43B8-9135-D806C51E1896}" destId="{41EFB833-8B03-4A2F-A0C9-261A78CA4610}" srcOrd="1" destOrd="0" presId="urn:microsoft.com/office/officeart/2005/8/layout/hProcess4"/>
    <dgm:cxn modelId="{E3D22985-2D70-49CB-9CB7-7746963FE081}" type="presParOf" srcId="{81645511-1D79-43B8-9135-D806C51E1896}" destId="{48C50672-32E0-4D85-938A-D416121BA2CA}" srcOrd="2" destOrd="0" presId="urn:microsoft.com/office/officeart/2005/8/layout/hProcess4"/>
    <dgm:cxn modelId="{EC398167-FECC-41D9-B416-5ED73E038780}" type="presParOf" srcId="{81645511-1D79-43B8-9135-D806C51E1896}" destId="{23E7090B-BDCD-40C9-8291-D3377A164CF9}" srcOrd="3" destOrd="0" presId="urn:microsoft.com/office/officeart/2005/8/layout/hProcess4"/>
    <dgm:cxn modelId="{3A439E3F-7AE6-4157-A2F1-BB60AB8436F1}" type="presParOf" srcId="{81645511-1D79-43B8-9135-D806C51E1896}" destId="{C7F4BB0A-8842-49D5-AEE0-F0BC974F5E26}" srcOrd="4" destOrd="0" presId="urn:microsoft.com/office/officeart/2005/8/layout/hProcess4"/>
    <dgm:cxn modelId="{5039D8AA-78B0-4ABF-A507-381C4A1425C4}" type="presParOf" srcId="{33A372CB-090D-42BF-992E-6683A0ECFC79}" destId="{75777471-99D5-4603-B4FD-BF3FE59A9463}" srcOrd="1" destOrd="0" presId="urn:microsoft.com/office/officeart/2005/8/layout/hProcess4"/>
    <dgm:cxn modelId="{446B01AD-AB8C-4C35-9567-F021E0A19A82}" type="presParOf" srcId="{33A372CB-090D-42BF-992E-6683A0ECFC79}" destId="{2E46B67B-9558-45F9-B9D6-6DA4CBAA67D1}" srcOrd="2" destOrd="0" presId="urn:microsoft.com/office/officeart/2005/8/layout/hProcess4"/>
    <dgm:cxn modelId="{A8C6DF29-C591-4797-A4BC-841BE6A14184}" type="presParOf" srcId="{2E46B67B-9558-45F9-B9D6-6DA4CBAA67D1}" destId="{FE8CBB32-CDE7-45B0-BB95-28000EFA049B}" srcOrd="0" destOrd="0" presId="urn:microsoft.com/office/officeart/2005/8/layout/hProcess4"/>
    <dgm:cxn modelId="{84331F73-79E3-49D2-A280-33F46F467AC3}" type="presParOf" srcId="{2E46B67B-9558-45F9-B9D6-6DA4CBAA67D1}" destId="{BF318FEB-0F1B-447B-8953-066169B9A9D0}" srcOrd="1" destOrd="0" presId="urn:microsoft.com/office/officeart/2005/8/layout/hProcess4"/>
    <dgm:cxn modelId="{ABD6E037-DC97-4549-8344-1AE983EA4A74}" type="presParOf" srcId="{2E46B67B-9558-45F9-B9D6-6DA4CBAA67D1}" destId="{1734562B-DA52-4A29-8542-2018B274CE6E}" srcOrd="2" destOrd="0" presId="urn:microsoft.com/office/officeart/2005/8/layout/hProcess4"/>
    <dgm:cxn modelId="{6C06B79A-AB97-47A5-A500-32CCBAA476F2}" type="presParOf" srcId="{2E46B67B-9558-45F9-B9D6-6DA4CBAA67D1}" destId="{3A3B4F4D-5EF4-4AF7-91BC-DB10B003D50A}" srcOrd="3" destOrd="0" presId="urn:microsoft.com/office/officeart/2005/8/layout/hProcess4"/>
    <dgm:cxn modelId="{62116C81-E8B7-4190-874E-09DF26A2DC74}" type="presParOf" srcId="{2E46B67B-9558-45F9-B9D6-6DA4CBAA67D1}" destId="{9C391686-5CE4-4511-8BEC-EB6F05DD8FCE}" srcOrd="4" destOrd="0" presId="urn:microsoft.com/office/officeart/2005/8/layout/hProcess4"/>
    <dgm:cxn modelId="{BD3A3E86-5A2F-4295-9B0E-38FF598C5B95}" type="presParOf" srcId="{33A372CB-090D-42BF-992E-6683A0ECFC79}" destId="{7CDD80E3-931C-4361-97AD-E21A3C8D4404}" srcOrd="3" destOrd="0" presId="urn:microsoft.com/office/officeart/2005/8/layout/hProcess4"/>
    <dgm:cxn modelId="{6204F407-5086-4601-B978-59DD2B4889D8}" type="presParOf" srcId="{33A372CB-090D-42BF-992E-6683A0ECFC79}" destId="{2C58CADD-C203-4555-8CB6-5CAC65C2CB67}" srcOrd="4" destOrd="0" presId="urn:microsoft.com/office/officeart/2005/8/layout/hProcess4"/>
    <dgm:cxn modelId="{E9E12FE2-6065-490F-95B7-348830BD9696}" type="presParOf" srcId="{2C58CADD-C203-4555-8CB6-5CAC65C2CB67}" destId="{E3127E16-6AC7-4B6F-A8B4-1CFD02434097}" srcOrd="0" destOrd="0" presId="urn:microsoft.com/office/officeart/2005/8/layout/hProcess4"/>
    <dgm:cxn modelId="{3E29E08C-FA42-4C1B-BCDD-D7047FC24541}" type="presParOf" srcId="{2C58CADD-C203-4555-8CB6-5CAC65C2CB67}" destId="{1E12AFCD-8F08-4D64-BA14-315B80F14643}" srcOrd="1" destOrd="0" presId="urn:microsoft.com/office/officeart/2005/8/layout/hProcess4"/>
    <dgm:cxn modelId="{F91DF044-7326-4FBD-BFCC-73A3CAB50AA8}" type="presParOf" srcId="{2C58CADD-C203-4555-8CB6-5CAC65C2CB67}" destId="{48E166A9-C861-4BB0-BCD3-2AAE4E25D53A}" srcOrd="2" destOrd="0" presId="urn:microsoft.com/office/officeart/2005/8/layout/hProcess4"/>
    <dgm:cxn modelId="{B4988F9E-A8DA-42CA-B535-AB91827C6847}" type="presParOf" srcId="{2C58CADD-C203-4555-8CB6-5CAC65C2CB67}" destId="{E29214F2-9C35-41E6-8079-E96135A16EA1}" srcOrd="3" destOrd="0" presId="urn:microsoft.com/office/officeart/2005/8/layout/hProcess4"/>
    <dgm:cxn modelId="{FA859D33-4DA1-457E-B2F8-A2B6937DFAF1}" type="presParOf" srcId="{2C58CADD-C203-4555-8CB6-5CAC65C2CB67}" destId="{8E00EFC5-DFC5-49BD-A062-0E2B644B3BDC}" srcOrd="4" destOrd="0" presId="urn:microsoft.com/office/officeart/2005/8/layout/hProcess4"/>
    <dgm:cxn modelId="{BD48A0D2-6067-4C84-AACB-5E2877C581B5}" type="presParOf" srcId="{33A372CB-090D-42BF-992E-6683A0ECFC79}" destId="{4B7C959A-80EC-4D73-AAA7-294C538DF843}" srcOrd="5" destOrd="0" presId="urn:microsoft.com/office/officeart/2005/8/layout/hProcess4"/>
    <dgm:cxn modelId="{81ACC270-786E-4876-812D-0AD5166B7464}" type="presParOf" srcId="{33A372CB-090D-42BF-992E-6683A0ECFC79}" destId="{1532BCEC-5FC2-428E-854A-A8722588DC47}" srcOrd="6" destOrd="0" presId="urn:microsoft.com/office/officeart/2005/8/layout/hProcess4"/>
    <dgm:cxn modelId="{D2A457A7-FEFB-46CA-B636-EB128B7F11B7}" type="presParOf" srcId="{1532BCEC-5FC2-428E-854A-A8722588DC47}" destId="{AB635C99-B850-4684-B1FF-CF51E694E7C6}" srcOrd="0" destOrd="0" presId="urn:microsoft.com/office/officeart/2005/8/layout/hProcess4"/>
    <dgm:cxn modelId="{4FDFFC26-42E4-41E3-9F13-920D8E9168DC}" type="presParOf" srcId="{1532BCEC-5FC2-428E-854A-A8722588DC47}" destId="{F72459DA-DE1C-4BB8-B6E9-12CE215F09D7}" srcOrd="1" destOrd="0" presId="urn:microsoft.com/office/officeart/2005/8/layout/hProcess4"/>
    <dgm:cxn modelId="{67716E56-31A7-48CC-A7E3-7DDA3871441A}" type="presParOf" srcId="{1532BCEC-5FC2-428E-854A-A8722588DC47}" destId="{9F01B92C-8DE0-4E9F-9009-AAB6D0E92F7D}" srcOrd="2" destOrd="0" presId="urn:microsoft.com/office/officeart/2005/8/layout/hProcess4"/>
    <dgm:cxn modelId="{C6CD7929-2670-4481-A134-6E96C8AC1B5A}" type="presParOf" srcId="{1532BCEC-5FC2-428E-854A-A8722588DC47}" destId="{C8478C66-A609-4546-8E2D-071AC60B9AD0}" srcOrd="3" destOrd="0" presId="urn:microsoft.com/office/officeart/2005/8/layout/hProcess4"/>
    <dgm:cxn modelId="{126A7DEB-2EC4-48B1-AD0E-8739F17FC436}" type="presParOf" srcId="{1532BCEC-5FC2-428E-854A-A8722588DC47}" destId="{04598061-36A5-4C84-932A-5FBB920E8B98}" srcOrd="4" destOrd="0" presId="urn:microsoft.com/office/officeart/2005/8/layout/hProcess4"/>
    <dgm:cxn modelId="{5B330DE6-1F23-4DEE-B109-690FC267AC88}" type="presParOf" srcId="{33A372CB-090D-42BF-992E-6683A0ECFC79}" destId="{01D39565-F649-4A52-A1BD-859AB9746838}" srcOrd="7" destOrd="0" presId="urn:microsoft.com/office/officeart/2005/8/layout/hProcess4"/>
    <dgm:cxn modelId="{6BDDF481-F45D-4626-9086-253172BD4AE6}" type="presParOf" srcId="{33A372CB-090D-42BF-992E-6683A0ECFC79}" destId="{1D4EA5C7-D1DB-4A05-8ADA-04CF1784DB43}" srcOrd="8" destOrd="0" presId="urn:microsoft.com/office/officeart/2005/8/layout/hProcess4"/>
    <dgm:cxn modelId="{54923808-695F-430F-81D9-D5B886A267C0}" type="presParOf" srcId="{1D4EA5C7-D1DB-4A05-8ADA-04CF1784DB43}" destId="{19ADE18F-E0D4-4FC2-B830-7FC242BDDDC8}" srcOrd="0" destOrd="0" presId="urn:microsoft.com/office/officeart/2005/8/layout/hProcess4"/>
    <dgm:cxn modelId="{7B8EEFFD-D5A0-4B93-9240-F7A9B7B95C59}" type="presParOf" srcId="{1D4EA5C7-D1DB-4A05-8ADA-04CF1784DB43}" destId="{2F3CE3B7-0166-4E1C-B482-2BDC438702E5}" srcOrd="1" destOrd="0" presId="urn:microsoft.com/office/officeart/2005/8/layout/hProcess4"/>
    <dgm:cxn modelId="{9D3BEF42-AED1-4E8B-B75C-FC87C4945203}" type="presParOf" srcId="{1D4EA5C7-D1DB-4A05-8ADA-04CF1784DB43}" destId="{8499B320-A700-4897-A542-D3257849C153}" srcOrd="2" destOrd="0" presId="urn:microsoft.com/office/officeart/2005/8/layout/hProcess4"/>
    <dgm:cxn modelId="{0D50377C-AFDF-4CBF-9AD7-7E62D0B50B4C}" type="presParOf" srcId="{1D4EA5C7-D1DB-4A05-8ADA-04CF1784DB43}" destId="{640F1C49-ACB4-4EB9-8AD0-3E2507208CD2}" srcOrd="3" destOrd="0" presId="urn:microsoft.com/office/officeart/2005/8/layout/hProcess4"/>
    <dgm:cxn modelId="{EE52745B-E0B9-4693-A12D-50D6FA537371}" type="presParOf" srcId="{1D4EA5C7-D1DB-4A05-8ADA-04CF1784DB43}" destId="{C64A3643-3DD2-4E97-9D4A-9D6071A8D945}"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3EE925-B349-4A67-B4ED-9F04A282BA0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93195A2-DD1A-49D6-9861-67811AED4DBE}">
      <dgm:prSet phldrT="[Text]" custT="1"/>
      <dgm:spPr/>
      <dgm:t>
        <a:bodyPr/>
        <a:lstStyle/>
        <a:p>
          <a:r>
            <a:rPr lang="en-US" sz="2400" dirty="0"/>
            <a:t>HCDS</a:t>
          </a:r>
        </a:p>
      </dgm:t>
    </dgm:pt>
    <dgm:pt modelId="{450C78A5-E76F-4112-89DB-6398FFCD796D}" type="parTrans" cxnId="{35A468AE-D874-442B-A9B8-520320FE1B7F}">
      <dgm:prSet/>
      <dgm:spPr/>
      <dgm:t>
        <a:bodyPr/>
        <a:lstStyle/>
        <a:p>
          <a:endParaRPr lang="en-US" sz="2000"/>
        </a:p>
      </dgm:t>
    </dgm:pt>
    <dgm:pt modelId="{8D40CD79-3D92-4175-B9E8-82D4AC232F37}" type="sibTrans" cxnId="{35A468AE-D874-442B-A9B8-520320FE1B7F}">
      <dgm:prSet/>
      <dgm:spPr/>
      <dgm:t>
        <a:bodyPr/>
        <a:lstStyle/>
        <a:p>
          <a:endParaRPr lang="en-US" sz="2000"/>
        </a:p>
      </dgm:t>
    </dgm:pt>
    <dgm:pt modelId="{DF2AC676-0076-49EF-8F77-C23617D59D40}">
      <dgm:prSet phldrT="[Text]" custT="1"/>
      <dgm:spPr/>
      <dgm:t>
        <a:bodyPr/>
        <a:lstStyle/>
        <a:p>
          <a:r>
            <a:rPr lang="en-US" sz="1600" dirty="0"/>
            <a:t>Provincial </a:t>
          </a:r>
        </a:p>
      </dgm:t>
    </dgm:pt>
    <dgm:pt modelId="{B8EAF665-FE8B-47CB-BE9A-B05CFFA23C54}" type="parTrans" cxnId="{925EE49E-C543-45E1-84A2-3AF644D3283A}">
      <dgm:prSet/>
      <dgm:spPr/>
      <dgm:t>
        <a:bodyPr/>
        <a:lstStyle/>
        <a:p>
          <a:endParaRPr lang="en-US" sz="2000"/>
        </a:p>
      </dgm:t>
    </dgm:pt>
    <dgm:pt modelId="{EBA46BED-451E-477F-888E-AB32C7C6304E}" type="sibTrans" cxnId="{925EE49E-C543-45E1-84A2-3AF644D3283A}">
      <dgm:prSet/>
      <dgm:spPr/>
      <dgm:t>
        <a:bodyPr/>
        <a:lstStyle/>
        <a:p>
          <a:endParaRPr lang="en-US" sz="2000"/>
        </a:p>
      </dgm:t>
    </dgm:pt>
    <dgm:pt modelId="{A9078E88-D725-467B-B002-611405987CBD}">
      <dgm:prSet phldrT="[Text]" custT="1"/>
      <dgm:spPr/>
      <dgm:t>
        <a:bodyPr/>
        <a:lstStyle/>
        <a:p>
          <a:r>
            <a:rPr lang="en-US" sz="1600" dirty="0"/>
            <a:t>Federal </a:t>
          </a:r>
        </a:p>
      </dgm:t>
    </dgm:pt>
    <dgm:pt modelId="{821D701A-3A5F-43A8-BB73-EB26FE232749}" type="parTrans" cxnId="{47DC0F12-8CFB-49BE-A8EF-1AF0C7A56A70}">
      <dgm:prSet/>
      <dgm:spPr/>
      <dgm:t>
        <a:bodyPr/>
        <a:lstStyle/>
        <a:p>
          <a:endParaRPr lang="en-US" sz="2000"/>
        </a:p>
      </dgm:t>
    </dgm:pt>
    <dgm:pt modelId="{49F36275-5C8E-4F9D-BE10-252D8985A729}" type="sibTrans" cxnId="{47DC0F12-8CFB-49BE-A8EF-1AF0C7A56A70}">
      <dgm:prSet/>
      <dgm:spPr/>
      <dgm:t>
        <a:bodyPr/>
        <a:lstStyle/>
        <a:p>
          <a:endParaRPr lang="en-US" sz="2000"/>
        </a:p>
      </dgm:t>
    </dgm:pt>
    <dgm:pt modelId="{918C261F-64CD-4B62-B1A4-20BE2D606657}">
      <dgm:prSet phldrT="[Text]" custT="1"/>
      <dgm:spPr/>
      <dgm:t>
        <a:bodyPr/>
        <a:lstStyle/>
        <a:p>
          <a:r>
            <a:rPr lang="en-US" sz="2000" b="1" dirty="0"/>
            <a:t>Gov’t </a:t>
          </a:r>
        </a:p>
      </dgm:t>
    </dgm:pt>
    <dgm:pt modelId="{83A8CE95-B1F3-4AFB-921F-E865A5CF244F}" type="parTrans" cxnId="{03B38DB4-F75C-4C00-B149-8E5A088385B2}">
      <dgm:prSet/>
      <dgm:spPr/>
      <dgm:t>
        <a:bodyPr/>
        <a:lstStyle/>
        <a:p>
          <a:endParaRPr lang="en-US" sz="2000"/>
        </a:p>
      </dgm:t>
    </dgm:pt>
    <dgm:pt modelId="{B19D9E06-8524-43D1-8231-079301A1115E}" type="sibTrans" cxnId="{03B38DB4-F75C-4C00-B149-8E5A088385B2}">
      <dgm:prSet/>
      <dgm:spPr/>
      <dgm:t>
        <a:bodyPr/>
        <a:lstStyle/>
        <a:p>
          <a:endParaRPr lang="en-US" sz="2000"/>
        </a:p>
      </dgm:t>
    </dgm:pt>
    <dgm:pt modelId="{B9FF794A-C689-4B05-BEA3-F217F42FD83F}">
      <dgm:prSet phldrT="[Text]" custT="1"/>
      <dgm:spPr/>
      <dgm:t>
        <a:bodyPr/>
        <a:lstStyle/>
        <a:p>
          <a:r>
            <a:rPr lang="en-US" sz="1600" b="1" dirty="0"/>
            <a:t>BHU,RHC</a:t>
          </a:r>
        </a:p>
      </dgm:t>
    </dgm:pt>
    <dgm:pt modelId="{74B7830B-E598-46B3-9901-9997C21D98EB}" type="parTrans" cxnId="{D3DBCC16-6955-4E5C-B8BE-C5949E6E04DE}">
      <dgm:prSet/>
      <dgm:spPr/>
      <dgm:t>
        <a:bodyPr/>
        <a:lstStyle/>
        <a:p>
          <a:endParaRPr lang="en-US" sz="2000"/>
        </a:p>
      </dgm:t>
    </dgm:pt>
    <dgm:pt modelId="{B26E2F49-3BB7-4291-8C4D-DF78ACE47A21}" type="sibTrans" cxnId="{D3DBCC16-6955-4E5C-B8BE-C5949E6E04DE}">
      <dgm:prSet/>
      <dgm:spPr/>
      <dgm:t>
        <a:bodyPr/>
        <a:lstStyle/>
        <a:p>
          <a:endParaRPr lang="en-US" sz="2000"/>
        </a:p>
      </dgm:t>
    </dgm:pt>
    <dgm:pt modelId="{6E4C6CD5-2C7A-42E6-8A6A-7592B71A9B3C}">
      <dgm:prSet phldrT="[Text]" custT="1"/>
      <dgm:spPr/>
      <dgm:t>
        <a:bodyPr/>
        <a:lstStyle/>
        <a:p>
          <a:r>
            <a:rPr lang="en-US" sz="1200" b="1" dirty="0"/>
            <a:t>PHILANTHROPIST </a:t>
          </a:r>
        </a:p>
      </dgm:t>
    </dgm:pt>
    <dgm:pt modelId="{CF4FFEBD-C30C-4D7B-88B5-499FB43166C9}" type="parTrans" cxnId="{2CAEBD87-7EAC-4912-94CE-369FE32B337A}">
      <dgm:prSet/>
      <dgm:spPr/>
      <dgm:t>
        <a:bodyPr/>
        <a:lstStyle/>
        <a:p>
          <a:endParaRPr lang="en-US" sz="2000"/>
        </a:p>
      </dgm:t>
    </dgm:pt>
    <dgm:pt modelId="{26FBF4C5-F86D-4A3E-BFE4-0439BB914D18}" type="sibTrans" cxnId="{2CAEBD87-7EAC-4912-94CE-369FE32B337A}">
      <dgm:prSet/>
      <dgm:spPr/>
      <dgm:t>
        <a:bodyPr/>
        <a:lstStyle/>
        <a:p>
          <a:endParaRPr lang="en-US" sz="2000"/>
        </a:p>
      </dgm:t>
    </dgm:pt>
    <dgm:pt modelId="{CACCDDE7-7624-4B0D-83BC-9E3828DFF582}">
      <dgm:prSet phldrT="[Text]" custT="1"/>
      <dgm:spPr/>
      <dgm:t>
        <a:bodyPr/>
        <a:lstStyle/>
        <a:p>
          <a:r>
            <a:rPr lang="en-US" sz="1600" b="1" dirty="0"/>
            <a:t>EDHI </a:t>
          </a:r>
        </a:p>
      </dgm:t>
    </dgm:pt>
    <dgm:pt modelId="{151C2A9F-A8FD-4418-8D2C-FC27595C919F}" type="parTrans" cxnId="{B19D3664-720E-4F86-A393-98F103731739}">
      <dgm:prSet/>
      <dgm:spPr/>
      <dgm:t>
        <a:bodyPr/>
        <a:lstStyle/>
        <a:p>
          <a:endParaRPr lang="en-US" sz="2000"/>
        </a:p>
      </dgm:t>
    </dgm:pt>
    <dgm:pt modelId="{4EB48D51-2391-415D-92F7-440E2F9761CD}" type="sibTrans" cxnId="{B19D3664-720E-4F86-A393-98F103731739}">
      <dgm:prSet/>
      <dgm:spPr/>
      <dgm:t>
        <a:bodyPr/>
        <a:lstStyle/>
        <a:p>
          <a:endParaRPr lang="en-US" sz="2000"/>
        </a:p>
      </dgm:t>
    </dgm:pt>
    <dgm:pt modelId="{5DBB214C-E941-415F-AF3E-BA54D32BC89E}">
      <dgm:prSet custT="1"/>
      <dgm:spPr/>
      <dgm:t>
        <a:bodyPr/>
        <a:lstStyle/>
        <a:p>
          <a:r>
            <a:rPr lang="en-US" sz="2000" b="1" dirty="0"/>
            <a:t>Private </a:t>
          </a:r>
        </a:p>
      </dgm:t>
    </dgm:pt>
    <dgm:pt modelId="{32881614-C599-407E-A674-E36890BFC164}" type="parTrans" cxnId="{591BD4F8-7C98-4E6D-88DE-13DCF4809FFA}">
      <dgm:prSet/>
      <dgm:spPr/>
      <dgm:t>
        <a:bodyPr/>
        <a:lstStyle/>
        <a:p>
          <a:endParaRPr lang="en-US" sz="2000"/>
        </a:p>
      </dgm:t>
    </dgm:pt>
    <dgm:pt modelId="{536F1342-45DB-4382-80B9-60B60A61C448}" type="sibTrans" cxnId="{591BD4F8-7C98-4E6D-88DE-13DCF4809FFA}">
      <dgm:prSet/>
      <dgm:spPr/>
      <dgm:t>
        <a:bodyPr/>
        <a:lstStyle/>
        <a:p>
          <a:endParaRPr lang="en-US" sz="2000"/>
        </a:p>
      </dgm:t>
    </dgm:pt>
    <dgm:pt modelId="{3BC28463-53B6-4F73-B344-51014E2763E7}">
      <dgm:prSet custT="1"/>
      <dgm:spPr/>
      <dgm:t>
        <a:bodyPr/>
        <a:lstStyle/>
        <a:p>
          <a:r>
            <a:rPr lang="en-US" sz="2000" b="1" dirty="0"/>
            <a:t>NGOS</a:t>
          </a:r>
        </a:p>
      </dgm:t>
    </dgm:pt>
    <dgm:pt modelId="{53B6F06F-1D43-4570-B5B2-2EE435CFFAD9}" type="parTrans" cxnId="{B59053F7-D0EE-40BE-B05C-345EF7D7688B}">
      <dgm:prSet/>
      <dgm:spPr/>
      <dgm:t>
        <a:bodyPr/>
        <a:lstStyle/>
        <a:p>
          <a:endParaRPr lang="en-US" sz="2000"/>
        </a:p>
      </dgm:t>
    </dgm:pt>
    <dgm:pt modelId="{F2BB9290-CAE4-42F4-8F6B-53B2B33AAA8C}" type="sibTrans" cxnId="{B59053F7-D0EE-40BE-B05C-345EF7D7688B}">
      <dgm:prSet/>
      <dgm:spPr/>
      <dgm:t>
        <a:bodyPr/>
        <a:lstStyle/>
        <a:p>
          <a:endParaRPr lang="en-US" sz="2000"/>
        </a:p>
      </dgm:t>
    </dgm:pt>
    <dgm:pt modelId="{1544FB90-938E-4C3D-9720-4AFE7D902174}">
      <dgm:prSet phldrT="[Text]" custT="1"/>
      <dgm:spPr/>
      <dgm:t>
        <a:bodyPr/>
        <a:lstStyle/>
        <a:p>
          <a:endParaRPr lang="en-US" sz="1000" b="1" dirty="0"/>
        </a:p>
      </dgm:t>
    </dgm:pt>
    <dgm:pt modelId="{A7DEC9B9-C7F8-436A-8C7A-52F3D62EFE86}" type="parTrans" cxnId="{312AFCE2-7277-457F-A34D-F29DCE5DA07B}">
      <dgm:prSet/>
      <dgm:spPr/>
      <dgm:t>
        <a:bodyPr/>
        <a:lstStyle/>
        <a:p>
          <a:endParaRPr lang="en-US" sz="2000"/>
        </a:p>
      </dgm:t>
    </dgm:pt>
    <dgm:pt modelId="{54586FE7-03E3-45F6-A0B3-0A6A1CB44964}" type="sibTrans" cxnId="{312AFCE2-7277-457F-A34D-F29DCE5DA07B}">
      <dgm:prSet/>
      <dgm:spPr/>
      <dgm:t>
        <a:bodyPr/>
        <a:lstStyle/>
        <a:p>
          <a:endParaRPr lang="en-US" sz="2000"/>
        </a:p>
      </dgm:t>
    </dgm:pt>
    <dgm:pt modelId="{E2447089-9071-4496-9D8C-D84B2791913A}">
      <dgm:prSet phldrT="[Text]" custT="1"/>
      <dgm:spPr/>
      <dgm:t>
        <a:bodyPr/>
        <a:lstStyle/>
        <a:p>
          <a:r>
            <a:rPr lang="en-US" sz="1600" b="1" dirty="0"/>
            <a:t>THQ, DHQ </a:t>
          </a:r>
        </a:p>
      </dgm:t>
    </dgm:pt>
    <dgm:pt modelId="{66675AEC-26B7-4253-A3C8-A6B62F06C6F8}" type="parTrans" cxnId="{FF803B15-2244-4714-AE49-931345534CAB}">
      <dgm:prSet/>
      <dgm:spPr/>
      <dgm:t>
        <a:bodyPr/>
        <a:lstStyle/>
        <a:p>
          <a:endParaRPr lang="en-US" sz="2000"/>
        </a:p>
      </dgm:t>
    </dgm:pt>
    <dgm:pt modelId="{2AA6B285-F525-4568-85C8-EFD4F056CA8C}" type="sibTrans" cxnId="{FF803B15-2244-4714-AE49-931345534CAB}">
      <dgm:prSet/>
      <dgm:spPr/>
      <dgm:t>
        <a:bodyPr/>
        <a:lstStyle/>
        <a:p>
          <a:endParaRPr lang="en-US" sz="2000"/>
        </a:p>
      </dgm:t>
    </dgm:pt>
    <dgm:pt modelId="{ED43A7C8-2D48-4138-B32B-736BEFC4C6F3}">
      <dgm:prSet phldrT="[Text]" custT="1"/>
      <dgm:spPr/>
      <dgm:t>
        <a:bodyPr/>
        <a:lstStyle/>
        <a:p>
          <a:r>
            <a:rPr lang="en-US" sz="1600" b="1" dirty="0"/>
            <a:t>TERTIARY CARE </a:t>
          </a:r>
        </a:p>
      </dgm:t>
    </dgm:pt>
    <dgm:pt modelId="{7D7CBE69-290F-4198-85B7-65AFFB7AA311}" type="parTrans" cxnId="{63825B7B-2557-4322-871B-B94C3B1F41B0}">
      <dgm:prSet/>
      <dgm:spPr/>
      <dgm:t>
        <a:bodyPr/>
        <a:lstStyle/>
        <a:p>
          <a:endParaRPr lang="en-US" sz="2000"/>
        </a:p>
      </dgm:t>
    </dgm:pt>
    <dgm:pt modelId="{7C436AC7-A4AB-48BE-AB8C-6C8AC631DA91}" type="sibTrans" cxnId="{63825B7B-2557-4322-871B-B94C3B1F41B0}">
      <dgm:prSet/>
      <dgm:spPr/>
      <dgm:t>
        <a:bodyPr/>
        <a:lstStyle/>
        <a:p>
          <a:endParaRPr lang="en-US" sz="2000"/>
        </a:p>
      </dgm:t>
    </dgm:pt>
    <dgm:pt modelId="{B9C484B3-44F2-4BEA-A8D0-9F66B19DBAF5}">
      <dgm:prSet phldrT="[Text]" custT="1"/>
      <dgm:spPr/>
      <dgm:t>
        <a:bodyPr/>
        <a:lstStyle/>
        <a:p>
          <a:r>
            <a:rPr lang="en-US" sz="1600" b="1" dirty="0"/>
            <a:t>RESEARCH </a:t>
          </a:r>
        </a:p>
      </dgm:t>
    </dgm:pt>
    <dgm:pt modelId="{560EA5AB-4809-4C24-8555-0930AD56F989}" type="parTrans" cxnId="{E4966A9A-1CDE-48E7-BECA-36FB0B5A80EB}">
      <dgm:prSet/>
      <dgm:spPr/>
      <dgm:t>
        <a:bodyPr/>
        <a:lstStyle/>
        <a:p>
          <a:endParaRPr lang="en-US" sz="2000"/>
        </a:p>
      </dgm:t>
    </dgm:pt>
    <dgm:pt modelId="{4064FA3D-4BC6-4513-9224-32DEAA1C8695}" type="sibTrans" cxnId="{E4966A9A-1CDE-48E7-BECA-36FB0B5A80EB}">
      <dgm:prSet/>
      <dgm:spPr/>
      <dgm:t>
        <a:bodyPr/>
        <a:lstStyle/>
        <a:p>
          <a:endParaRPr lang="en-US" sz="2000"/>
        </a:p>
      </dgm:t>
    </dgm:pt>
    <dgm:pt modelId="{9BA61C6E-0C72-4BA6-B183-FC21CA5EF71D}">
      <dgm:prSet custT="1"/>
      <dgm:spPr/>
      <dgm:t>
        <a:bodyPr/>
        <a:lstStyle/>
        <a:p>
          <a:r>
            <a:rPr lang="en-US" sz="1600" dirty="0"/>
            <a:t>CLINICS</a:t>
          </a:r>
        </a:p>
      </dgm:t>
    </dgm:pt>
    <dgm:pt modelId="{B6D134E8-80EF-48F5-9C4A-185B8FCEE526}" type="parTrans" cxnId="{9DB78E09-4F93-4375-8452-6D9ED4CB96DC}">
      <dgm:prSet/>
      <dgm:spPr/>
      <dgm:t>
        <a:bodyPr/>
        <a:lstStyle/>
        <a:p>
          <a:endParaRPr lang="en-US" sz="2000"/>
        </a:p>
      </dgm:t>
    </dgm:pt>
    <dgm:pt modelId="{435E8107-F4BC-44F0-AAB8-F9ABA084A213}" type="sibTrans" cxnId="{9DB78E09-4F93-4375-8452-6D9ED4CB96DC}">
      <dgm:prSet/>
      <dgm:spPr/>
      <dgm:t>
        <a:bodyPr/>
        <a:lstStyle/>
        <a:p>
          <a:endParaRPr lang="en-US" sz="2000"/>
        </a:p>
      </dgm:t>
    </dgm:pt>
    <dgm:pt modelId="{0B771759-27F6-4202-BB36-066130FD0090}">
      <dgm:prSet custT="1"/>
      <dgm:spPr/>
      <dgm:t>
        <a:bodyPr/>
        <a:lstStyle/>
        <a:p>
          <a:r>
            <a:rPr lang="en-US" sz="1600" dirty="0"/>
            <a:t>HOSPITALS</a:t>
          </a:r>
        </a:p>
      </dgm:t>
    </dgm:pt>
    <dgm:pt modelId="{9C046F77-F170-491E-B67F-10B3386FA8DD}" type="parTrans" cxnId="{99ACE360-E5E9-4F77-836C-056D171C0FC0}">
      <dgm:prSet/>
      <dgm:spPr/>
      <dgm:t>
        <a:bodyPr/>
        <a:lstStyle/>
        <a:p>
          <a:endParaRPr lang="en-US" sz="2000"/>
        </a:p>
      </dgm:t>
    </dgm:pt>
    <dgm:pt modelId="{850EC618-54F2-4008-A85B-54495DA60499}" type="sibTrans" cxnId="{99ACE360-E5E9-4F77-836C-056D171C0FC0}">
      <dgm:prSet/>
      <dgm:spPr/>
      <dgm:t>
        <a:bodyPr/>
        <a:lstStyle/>
        <a:p>
          <a:endParaRPr lang="en-US" sz="2000"/>
        </a:p>
      </dgm:t>
    </dgm:pt>
    <dgm:pt modelId="{68F88877-8457-45D4-A461-664CAFFFE993}">
      <dgm:prSet custT="1"/>
      <dgm:spPr/>
      <dgm:t>
        <a:bodyPr/>
        <a:lstStyle/>
        <a:p>
          <a:endParaRPr lang="en-US" sz="1600" dirty="0"/>
        </a:p>
      </dgm:t>
    </dgm:pt>
    <dgm:pt modelId="{1716185B-87BE-4EF0-BF7C-11DE435B75F9}" type="parTrans" cxnId="{FDD32EA9-9DF5-4DD6-BC5B-97807199E13A}">
      <dgm:prSet/>
      <dgm:spPr/>
      <dgm:t>
        <a:bodyPr/>
        <a:lstStyle/>
        <a:p>
          <a:endParaRPr lang="en-US" sz="2000"/>
        </a:p>
      </dgm:t>
    </dgm:pt>
    <dgm:pt modelId="{124D7E81-21CD-4901-90F7-3B250E7B0CD4}" type="sibTrans" cxnId="{FDD32EA9-9DF5-4DD6-BC5B-97807199E13A}">
      <dgm:prSet/>
      <dgm:spPr/>
      <dgm:t>
        <a:bodyPr/>
        <a:lstStyle/>
        <a:p>
          <a:endParaRPr lang="en-US" sz="2000"/>
        </a:p>
      </dgm:t>
    </dgm:pt>
    <dgm:pt modelId="{114DF656-D903-4320-876C-A44F82CBD587}">
      <dgm:prSet custT="1"/>
      <dgm:spPr/>
      <dgm:t>
        <a:bodyPr/>
        <a:lstStyle/>
        <a:p>
          <a:r>
            <a:rPr lang="en-US" sz="1200" b="1" dirty="0"/>
            <a:t>WHO</a:t>
          </a:r>
        </a:p>
      </dgm:t>
    </dgm:pt>
    <dgm:pt modelId="{79656EFF-ED71-4DEF-9F09-9F48A8ACB1F8}" type="parTrans" cxnId="{3554D988-B976-48DA-AD80-82BBB840627E}">
      <dgm:prSet/>
      <dgm:spPr/>
      <dgm:t>
        <a:bodyPr/>
        <a:lstStyle/>
        <a:p>
          <a:endParaRPr lang="en-US" sz="2000"/>
        </a:p>
      </dgm:t>
    </dgm:pt>
    <dgm:pt modelId="{4DE4F441-5BC6-4BAD-8C4B-38E9896215E3}" type="sibTrans" cxnId="{3554D988-B976-48DA-AD80-82BBB840627E}">
      <dgm:prSet/>
      <dgm:spPr/>
      <dgm:t>
        <a:bodyPr/>
        <a:lstStyle/>
        <a:p>
          <a:endParaRPr lang="en-US" sz="2000"/>
        </a:p>
      </dgm:t>
    </dgm:pt>
    <dgm:pt modelId="{11759643-EA84-439C-9F9D-BA67D0562F34}">
      <dgm:prSet custT="1"/>
      <dgm:spPr/>
      <dgm:t>
        <a:bodyPr/>
        <a:lstStyle/>
        <a:p>
          <a:r>
            <a:rPr lang="en-US" sz="1200" b="1" dirty="0"/>
            <a:t>UNICEF</a:t>
          </a:r>
        </a:p>
      </dgm:t>
    </dgm:pt>
    <dgm:pt modelId="{DEB80EF7-CDFA-42A5-9A35-3CD285AFE721}" type="parTrans" cxnId="{C956E99A-35E2-4124-9239-817D24101657}">
      <dgm:prSet/>
      <dgm:spPr/>
      <dgm:t>
        <a:bodyPr/>
        <a:lstStyle/>
        <a:p>
          <a:endParaRPr lang="en-US" sz="2000"/>
        </a:p>
      </dgm:t>
    </dgm:pt>
    <dgm:pt modelId="{903FDCC0-687B-4DE6-8F8C-98DB49146545}" type="sibTrans" cxnId="{C956E99A-35E2-4124-9239-817D24101657}">
      <dgm:prSet/>
      <dgm:spPr/>
      <dgm:t>
        <a:bodyPr/>
        <a:lstStyle/>
        <a:p>
          <a:endParaRPr lang="en-US" sz="2000"/>
        </a:p>
      </dgm:t>
    </dgm:pt>
    <dgm:pt modelId="{C1F3334B-D298-450C-92E9-3277E87B3469}">
      <dgm:prSet custT="1"/>
      <dgm:spPr/>
      <dgm:t>
        <a:bodyPr/>
        <a:lstStyle/>
        <a:p>
          <a:r>
            <a:rPr lang="en-US" sz="1200" b="1" dirty="0"/>
            <a:t>GAVI</a:t>
          </a:r>
        </a:p>
      </dgm:t>
    </dgm:pt>
    <dgm:pt modelId="{90A45BB3-7FF0-4A07-848B-D3F2C8A59C29}" type="parTrans" cxnId="{6340C6E6-440F-421B-BD22-B5BDBE4F4750}">
      <dgm:prSet/>
      <dgm:spPr/>
      <dgm:t>
        <a:bodyPr/>
        <a:lstStyle/>
        <a:p>
          <a:endParaRPr lang="en-US" sz="2000"/>
        </a:p>
      </dgm:t>
    </dgm:pt>
    <dgm:pt modelId="{42476F3F-1BC5-47DC-9F67-8490C8D0DBE7}" type="sibTrans" cxnId="{6340C6E6-440F-421B-BD22-B5BDBE4F4750}">
      <dgm:prSet/>
      <dgm:spPr/>
      <dgm:t>
        <a:bodyPr/>
        <a:lstStyle/>
        <a:p>
          <a:endParaRPr lang="en-US" sz="2000"/>
        </a:p>
      </dgm:t>
    </dgm:pt>
    <dgm:pt modelId="{C72678F2-308B-4E81-9805-838315FF1238}">
      <dgm:prSet custT="1"/>
      <dgm:spPr/>
      <dgm:t>
        <a:bodyPr/>
        <a:lstStyle/>
        <a:p>
          <a:r>
            <a:rPr lang="en-US" sz="1200" b="1" dirty="0"/>
            <a:t>M &amp; BILL GATE </a:t>
          </a:r>
        </a:p>
      </dgm:t>
    </dgm:pt>
    <dgm:pt modelId="{176CB40F-6043-467E-B7D1-7913DEA256F2}" type="parTrans" cxnId="{A486C931-63E0-452C-AE9A-94F660098230}">
      <dgm:prSet/>
      <dgm:spPr/>
      <dgm:t>
        <a:bodyPr/>
        <a:lstStyle/>
        <a:p>
          <a:endParaRPr lang="en-US" sz="2000"/>
        </a:p>
      </dgm:t>
    </dgm:pt>
    <dgm:pt modelId="{6D14F6D4-BA75-4BAA-B2A2-419209494663}" type="sibTrans" cxnId="{A486C931-63E0-452C-AE9A-94F660098230}">
      <dgm:prSet/>
      <dgm:spPr/>
      <dgm:t>
        <a:bodyPr/>
        <a:lstStyle/>
        <a:p>
          <a:endParaRPr lang="en-US" sz="2000"/>
        </a:p>
      </dgm:t>
    </dgm:pt>
    <dgm:pt modelId="{C95D2E14-00B4-44DF-8B83-5F1433453A52}">
      <dgm:prSet phldrT="[Text]" custT="1"/>
      <dgm:spPr/>
      <dgm:t>
        <a:bodyPr/>
        <a:lstStyle/>
        <a:p>
          <a:r>
            <a:rPr lang="en-US" sz="1600" b="1" dirty="0"/>
            <a:t>CHIPPA</a:t>
          </a:r>
        </a:p>
      </dgm:t>
    </dgm:pt>
    <dgm:pt modelId="{F8C28DED-1B08-4FEA-84E6-BEF093F1ADF8}" type="parTrans" cxnId="{29002C12-F7D4-4204-89FE-6259D8B35D42}">
      <dgm:prSet/>
      <dgm:spPr/>
      <dgm:t>
        <a:bodyPr/>
        <a:lstStyle/>
        <a:p>
          <a:endParaRPr lang="en-US" sz="2000"/>
        </a:p>
      </dgm:t>
    </dgm:pt>
    <dgm:pt modelId="{D0AC6147-A95B-4A7B-AC12-64EAC324C061}" type="sibTrans" cxnId="{29002C12-F7D4-4204-89FE-6259D8B35D42}">
      <dgm:prSet/>
      <dgm:spPr/>
      <dgm:t>
        <a:bodyPr/>
        <a:lstStyle/>
        <a:p>
          <a:endParaRPr lang="en-US" sz="2000"/>
        </a:p>
      </dgm:t>
    </dgm:pt>
    <dgm:pt modelId="{036ED751-CE72-441F-8759-C3778B383503}">
      <dgm:prSet phldrT="[Text]" custT="1"/>
      <dgm:spPr/>
      <dgm:t>
        <a:bodyPr/>
        <a:lstStyle/>
        <a:p>
          <a:endParaRPr lang="en-US" sz="1600" b="1" dirty="0"/>
        </a:p>
      </dgm:t>
    </dgm:pt>
    <dgm:pt modelId="{D7026ECD-D201-44CA-80CD-672A74A0CFB6}" type="parTrans" cxnId="{277581F4-0294-4E5D-B122-C94E545C8008}">
      <dgm:prSet/>
      <dgm:spPr/>
      <dgm:t>
        <a:bodyPr/>
        <a:lstStyle/>
        <a:p>
          <a:endParaRPr lang="en-US" sz="2000"/>
        </a:p>
      </dgm:t>
    </dgm:pt>
    <dgm:pt modelId="{A23C6F50-1CF6-402B-A41F-19907FDEB523}" type="sibTrans" cxnId="{277581F4-0294-4E5D-B122-C94E545C8008}">
      <dgm:prSet/>
      <dgm:spPr/>
      <dgm:t>
        <a:bodyPr/>
        <a:lstStyle/>
        <a:p>
          <a:endParaRPr lang="en-US" sz="2000"/>
        </a:p>
      </dgm:t>
    </dgm:pt>
    <dgm:pt modelId="{EBCC0C92-FBAB-4FA8-BA66-1A86FE5D1509}">
      <dgm:prSet phldrT="[Text]" custT="1"/>
      <dgm:spPr/>
      <dgm:t>
        <a:bodyPr/>
        <a:lstStyle/>
        <a:p>
          <a:r>
            <a:rPr lang="en-US" sz="1600" b="1" dirty="0"/>
            <a:t>TRUSTS</a:t>
          </a:r>
        </a:p>
      </dgm:t>
    </dgm:pt>
    <dgm:pt modelId="{1CB9AC6B-64AE-4245-9B2A-468519CB4BFC}" type="parTrans" cxnId="{8EA8B828-F4D7-4329-89D8-5A8F399D2C60}">
      <dgm:prSet/>
      <dgm:spPr/>
      <dgm:t>
        <a:bodyPr/>
        <a:lstStyle/>
        <a:p>
          <a:endParaRPr lang="en-US"/>
        </a:p>
      </dgm:t>
    </dgm:pt>
    <dgm:pt modelId="{D493C133-9C36-4C1C-838F-64254698B8EE}" type="sibTrans" cxnId="{8EA8B828-F4D7-4329-89D8-5A8F399D2C60}">
      <dgm:prSet/>
      <dgm:spPr/>
      <dgm:t>
        <a:bodyPr/>
        <a:lstStyle/>
        <a:p>
          <a:endParaRPr lang="en-US"/>
        </a:p>
      </dgm:t>
    </dgm:pt>
    <dgm:pt modelId="{5BC40B21-7A4D-419D-9C02-14097C011436}">
      <dgm:prSet phldrT="[Text]" custT="1"/>
      <dgm:spPr/>
      <dgm:t>
        <a:bodyPr/>
        <a:lstStyle/>
        <a:p>
          <a:endParaRPr lang="en-US" sz="1600" b="1" dirty="0"/>
        </a:p>
      </dgm:t>
    </dgm:pt>
    <dgm:pt modelId="{45EAB7A0-3E22-45CC-A766-FC7C8F491C4C}" type="parTrans" cxnId="{B2CC6FA5-EE35-47F7-8DD1-FBCEBB306C69}">
      <dgm:prSet/>
      <dgm:spPr/>
      <dgm:t>
        <a:bodyPr/>
        <a:lstStyle/>
        <a:p>
          <a:endParaRPr lang="en-US"/>
        </a:p>
      </dgm:t>
    </dgm:pt>
    <dgm:pt modelId="{39E9F3E5-2545-4C75-8FB0-80C5581FF994}" type="sibTrans" cxnId="{B2CC6FA5-EE35-47F7-8DD1-FBCEBB306C69}">
      <dgm:prSet/>
      <dgm:spPr/>
      <dgm:t>
        <a:bodyPr/>
        <a:lstStyle/>
        <a:p>
          <a:endParaRPr lang="en-US"/>
        </a:p>
      </dgm:t>
    </dgm:pt>
    <dgm:pt modelId="{F39BEE3F-7A12-434F-B0CE-4ADFAFCACB18}">
      <dgm:prSet custT="1"/>
      <dgm:spPr/>
      <dgm:t>
        <a:bodyPr/>
        <a:lstStyle/>
        <a:p>
          <a:r>
            <a:rPr lang="en-US" sz="1600" dirty="0"/>
            <a:t>HAKEEMS</a:t>
          </a:r>
        </a:p>
      </dgm:t>
    </dgm:pt>
    <dgm:pt modelId="{DB792794-8346-4003-9280-32B18F0AB37F}" type="parTrans" cxnId="{E69CD3F7-311B-465C-A656-63CFBD0A89C9}">
      <dgm:prSet/>
      <dgm:spPr/>
      <dgm:t>
        <a:bodyPr/>
        <a:lstStyle/>
        <a:p>
          <a:endParaRPr lang="en-US"/>
        </a:p>
      </dgm:t>
    </dgm:pt>
    <dgm:pt modelId="{0542912A-2EA0-465B-AC3D-8FE256F611DE}" type="sibTrans" cxnId="{E69CD3F7-311B-465C-A656-63CFBD0A89C9}">
      <dgm:prSet/>
      <dgm:spPr/>
      <dgm:t>
        <a:bodyPr/>
        <a:lstStyle/>
        <a:p>
          <a:endParaRPr lang="en-US"/>
        </a:p>
      </dgm:t>
    </dgm:pt>
    <dgm:pt modelId="{0127C24C-4346-4879-9888-6A522967DE0B}">
      <dgm:prSet custT="1"/>
      <dgm:spPr/>
      <dgm:t>
        <a:bodyPr/>
        <a:lstStyle/>
        <a:p>
          <a:r>
            <a:rPr lang="en-US" sz="1600" dirty="0"/>
            <a:t> HEALERS</a:t>
          </a:r>
        </a:p>
      </dgm:t>
    </dgm:pt>
    <dgm:pt modelId="{C343B2BE-522B-4AA4-942E-39DAE395EBFE}" type="parTrans" cxnId="{267A54A0-979F-4D50-B692-0DFAD1DCE339}">
      <dgm:prSet/>
      <dgm:spPr/>
      <dgm:t>
        <a:bodyPr/>
        <a:lstStyle/>
        <a:p>
          <a:endParaRPr lang="en-US"/>
        </a:p>
      </dgm:t>
    </dgm:pt>
    <dgm:pt modelId="{0F626828-C2D0-4371-895D-74F73EF2FEED}" type="sibTrans" cxnId="{267A54A0-979F-4D50-B692-0DFAD1DCE339}">
      <dgm:prSet/>
      <dgm:spPr/>
      <dgm:t>
        <a:bodyPr/>
        <a:lstStyle/>
        <a:p>
          <a:endParaRPr lang="en-US"/>
        </a:p>
      </dgm:t>
    </dgm:pt>
    <dgm:pt modelId="{9A72789A-4E74-4414-9189-2BABA8195439}" type="pres">
      <dgm:prSet presAssocID="{223EE925-B349-4A67-B4ED-9F04A282BA0E}" presName="Name0" presStyleCnt="0">
        <dgm:presLayoutVars>
          <dgm:dir/>
          <dgm:animLvl val="lvl"/>
          <dgm:resizeHandles val="exact"/>
        </dgm:presLayoutVars>
      </dgm:prSet>
      <dgm:spPr/>
      <dgm:t>
        <a:bodyPr/>
        <a:lstStyle/>
        <a:p>
          <a:endParaRPr lang="en-US"/>
        </a:p>
      </dgm:t>
    </dgm:pt>
    <dgm:pt modelId="{4B557283-2FC1-4141-AD3C-2D0338BECC11}" type="pres">
      <dgm:prSet presAssocID="{223EE925-B349-4A67-B4ED-9F04A282BA0E}" presName="tSp" presStyleCnt="0"/>
      <dgm:spPr/>
    </dgm:pt>
    <dgm:pt modelId="{5C0638DF-6370-4F22-97F5-4F17BC2A71DE}" type="pres">
      <dgm:prSet presAssocID="{223EE925-B349-4A67-B4ED-9F04A282BA0E}" presName="bSp" presStyleCnt="0"/>
      <dgm:spPr/>
    </dgm:pt>
    <dgm:pt modelId="{BD847F69-4CD2-4E4B-B5AE-E7D21B6CACAA}" type="pres">
      <dgm:prSet presAssocID="{223EE925-B349-4A67-B4ED-9F04A282BA0E}" presName="process" presStyleCnt="0"/>
      <dgm:spPr/>
    </dgm:pt>
    <dgm:pt modelId="{C48DC77D-5684-4AE8-A4EC-EA3BBCED037A}" type="pres">
      <dgm:prSet presAssocID="{B93195A2-DD1A-49D6-9861-67811AED4DBE}" presName="composite1" presStyleCnt="0"/>
      <dgm:spPr/>
    </dgm:pt>
    <dgm:pt modelId="{BEE5905C-1C6C-4576-94AA-286EFCF0D293}" type="pres">
      <dgm:prSet presAssocID="{B93195A2-DD1A-49D6-9861-67811AED4DBE}" presName="dummyNode1" presStyleLbl="node1" presStyleIdx="0" presStyleCnt="5"/>
      <dgm:spPr/>
    </dgm:pt>
    <dgm:pt modelId="{9ECE5766-8721-4B75-B0F2-E5A92C941D39}" type="pres">
      <dgm:prSet presAssocID="{B93195A2-DD1A-49D6-9861-67811AED4DBE}" presName="childNode1" presStyleLbl="bgAcc1" presStyleIdx="0" presStyleCnt="5">
        <dgm:presLayoutVars>
          <dgm:bulletEnabled val="1"/>
        </dgm:presLayoutVars>
      </dgm:prSet>
      <dgm:spPr/>
      <dgm:t>
        <a:bodyPr/>
        <a:lstStyle/>
        <a:p>
          <a:endParaRPr lang="en-US"/>
        </a:p>
      </dgm:t>
    </dgm:pt>
    <dgm:pt modelId="{B9339418-ABFC-455A-9A1E-D2BE123BB124}" type="pres">
      <dgm:prSet presAssocID="{B93195A2-DD1A-49D6-9861-67811AED4DBE}" presName="childNode1tx" presStyleLbl="bgAcc1" presStyleIdx="0" presStyleCnt="5">
        <dgm:presLayoutVars>
          <dgm:bulletEnabled val="1"/>
        </dgm:presLayoutVars>
      </dgm:prSet>
      <dgm:spPr/>
      <dgm:t>
        <a:bodyPr/>
        <a:lstStyle/>
        <a:p>
          <a:endParaRPr lang="en-US"/>
        </a:p>
      </dgm:t>
    </dgm:pt>
    <dgm:pt modelId="{5525E317-5857-4EA0-BC79-5C65658A596B}" type="pres">
      <dgm:prSet presAssocID="{B93195A2-DD1A-49D6-9861-67811AED4DBE}" presName="parentNode1" presStyleLbl="node1" presStyleIdx="0" presStyleCnt="5">
        <dgm:presLayoutVars>
          <dgm:chMax val="1"/>
          <dgm:bulletEnabled val="1"/>
        </dgm:presLayoutVars>
      </dgm:prSet>
      <dgm:spPr/>
      <dgm:t>
        <a:bodyPr/>
        <a:lstStyle/>
        <a:p>
          <a:endParaRPr lang="en-US"/>
        </a:p>
      </dgm:t>
    </dgm:pt>
    <dgm:pt modelId="{3E89F1DA-4294-4563-B9B4-E99F832B5E5A}" type="pres">
      <dgm:prSet presAssocID="{B93195A2-DD1A-49D6-9861-67811AED4DBE}" presName="connSite1" presStyleCnt="0"/>
      <dgm:spPr/>
    </dgm:pt>
    <dgm:pt modelId="{563978F4-75A1-4AEB-BF38-885EFF951641}" type="pres">
      <dgm:prSet presAssocID="{8D40CD79-3D92-4175-B9E8-82D4AC232F37}" presName="Name9" presStyleLbl="sibTrans2D1" presStyleIdx="0" presStyleCnt="4"/>
      <dgm:spPr/>
      <dgm:t>
        <a:bodyPr/>
        <a:lstStyle/>
        <a:p>
          <a:endParaRPr lang="en-US"/>
        </a:p>
      </dgm:t>
    </dgm:pt>
    <dgm:pt modelId="{9D16C6D9-8CC4-4E57-99B2-4D7841DC73A5}" type="pres">
      <dgm:prSet presAssocID="{918C261F-64CD-4B62-B1A4-20BE2D606657}" presName="composite2" presStyleCnt="0"/>
      <dgm:spPr/>
    </dgm:pt>
    <dgm:pt modelId="{C6D3071D-2514-49A0-9247-70BEFA1C36FC}" type="pres">
      <dgm:prSet presAssocID="{918C261F-64CD-4B62-B1A4-20BE2D606657}" presName="dummyNode2" presStyleLbl="node1" presStyleIdx="0" presStyleCnt="5"/>
      <dgm:spPr/>
    </dgm:pt>
    <dgm:pt modelId="{3BB58E52-C4BE-4587-8802-A27FAB653441}" type="pres">
      <dgm:prSet presAssocID="{918C261F-64CD-4B62-B1A4-20BE2D606657}" presName="childNode2" presStyleLbl="bgAcc1" presStyleIdx="1" presStyleCnt="5" custScaleX="115865" custScaleY="156656" custLinFactNeighborX="-2066" custLinFactNeighborY="16856">
        <dgm:presLayoutVars>
          <dgm:bulletEnabled val="1"/>
        </dgm:presLayoutVars>
      </dgm:prSet>
      <dgm:spPr/>
      <dgm:t>
        <a:bodyPr/>
        <a:lstStyle/>
        <a:p>
          <a:endParaRPr lang="en-US"/>
        </a:p>
      </dgm:t>
    </dgm:pt>
    <dgm:pt modelId="{344B8B90-AF8C-4D9A-8709-71079F3A3F3F}" type="pres">
      <dgm:prSet presAssocID="{918C261F-64CD-4B62-B1A4-20BE2D606657}" presName="childNode2tx" presStyleLbl="bgAcc1" presStyleIdx="1" presStyleCnt="5">
        <dgm:presLayoutVars>
          <dgm:bulletEnabled val="1"/>
        </dgm:presLayoutVars>
      </dgm:prSet>
      <dgm:spPr/>
      <dgm:t>
        <a:bodyPr/>
        <a:lstStyle/>
        <a:p>
          <a:endParaRPr lang="en-US"/>
        </a:p>
      </dgm:t>
    </dgm:pt>
    <dgm:pt modelId="{E7AFFAFA-4812-4F21-8F1B-6FDB4076D2B5}" type="pres">
      <dgm:prSet presAssocID="{918C261F-64CD-4B62-B1A4-20BE2D606657}" presName="parentNode2" presStyleLbl="node1" presStyleIdx="1" presStyleCnt="5">
        <dgm:presLayoutVars>
          <dgm:chMax val="0"/>
          <dgm:bulletEnabled val="1"/>
        </dgm:presLayoutVars>
      </dgm:prSet>
      <dgm:spPr/>
      <dgm:t>
        <a:bodyPr/>
        <a:lstStyle/>
        <a:p>
          <a:endParaRPr lang="en-US"/>
        </a:p>
      </dgm:t>
    </dgm:pt>
    <dgm:pt modelId="{B380C919-BF9F-4BE2-A590-E1898CA49D9D}" type="pres">
      <dgm:prSet presAssocID="{918C261F-64CD-4B62-B1A4-20BE2D606657}" presName="connSite2" presStyleCnt="0"/>
      <dgm:spPr/>
    </dgm:pt>
    <dgm:pt modelId="{72C5CF34-A923-4D19-B13D-BC18D03AC31E}" type="pres">
      <dgm:prSet presAssocID="{B19D9E06-8524-43D1-8231-079301A1115E}" presName="Name18" presStyleLbl="sibTrans2D1" presStyleIdx="1" presStyleCnt="4"/>
      <dgm:spPr/>
      <dgm:t>
        <a:bodyPr/>
        <a:lstStyle/>
        <a:p>
          <a:endParaRPr lang="en-US"/>
        </a:p>
      </dgm:t>
    </dgm:pt>
    <dgm:pt modelId="{C5302186-8E08-40FE-930E-1F64F17C38DF}" type="pres">
      <dgm:prSet presAssocID="{5DBB214C-E941-415F-AF3E-BA54D32BC89E}" presName="composite1" presStyleCnt="0"/>
      <dgm:spPr/>
    </dgm:pt>
    <dgm:pt modelId="{A327AE8A-5BE2-456D-8CE7-262A455905C6}" type="pres">
      <dgm:prSet presAssocID="{5DBB214C-E941-415F-AF3E-BA54D32BC89E}" presName="dummyNode1" presStyleLbl="node1" presStyleIdx="1" presStyleCnt="5"/>
      <dgm:spPr/>
    </dgm:pt>
    <dgm:pt modelId="{0CB8E24A-2994-4EFF-BCB7-A4C3CA8E9FF2}" type="pres">
      <dgm:prSet presAssocID="{5DBB214C-E941-415F-AF3E-BA54D32BC89E}" presName="childNode1" presStyleLbl="bgAcc1" presStyleIdx="2" presStyleCnt="5" custScaleX="125630" custScaleY="129321" custLinFactNeighborX="259" custLinFactNeighborY="-11280">
        <dgm:presLayoutVars>
          <dgm:bulletEnabled val="1"/>
        </dgm:presLayoutVars>
      </dgm:prSet>
      <dgm:spPr/>
      <dgm:t>
        <a:bodyPr/>
        <a:lstStyle/>
        <a:p>
          <a:endParaRPr lang="en-US"/>
        </a:p>
      </dgm:t>
    </dgm:pt>
    <dgm:pt modelId="{755EC158-8DBC-4299-B7AC-D9E2ED410A95}" type="pres">
      <dgm:prSet presAssocID="{5DBB214C-E941-415F-AF3E-BA54D32BC89E}" presName="childNode1tx" presStyleLbl="bgAcc1" presStyleIdx="2" presStyleCnt="5">
        <dgm:presLayoutVars>
          <dgm:bulletEnabled val="1"/>
        </dgm:presLayoutVars>
      </dgm:prSet>
      <dgm:spPr/>
      <dgm:t>
        <a:bodyPr/>
        <a:lstStyle/>
        <a:p>
          <a:endParaRPr lang="en-US"/>
        </a:p>
      </dgm:t>
    </dgm:pt>
    <dgm:pt modelId="{580394FB-DCB9-4DDB-8400-0D5262696476}" type="pres">
      <dgm:prSet presAssocID="{5DBB214C-E941-415F-AF3E-BA54D32BC89E}" presName="parentNode1" presStyleLbl="node1" presStyleIdx="2" presStyleCnt="5">
        <dgm:presLayoutVars>
          <dgm:chMax val="1"/>
          <dgm:bulletEnabled val="1"/>
        </dgm:presLayoutVars>
      </dgm:prSet>
      <dgm:spPr/>
      <dgm:t>
        <a:bodyPr/>
        <a:lstStyle/>
        <a:p>
          <a:endParaRPr lang="en-US"/>
        </a:p>
      </dgm:t>
    </dgm:pt>
    <dgm:pt modelId="{B41821AA-D470-45EA-BE88-42A5F4D7429A}" type="pres">
      <dgm:prSet presAssocID="{5DBB214C-E941-415F-AF3E-BA54D32BC89E}" presName="connSite1" presStyleCnt="0"/>
      <dgm:spPr/>
    </dgm:pt>
    <dgm:pt modelId="{2F08F6BA-35D7-41FD-A3A0-AD8681FD4753}" type="pres">
      <dgm:prSet presAssocID="{536F1342-45DB-4382-80B9-60B60A61C448}" presName="Name9" presStyleLbl="sibTrans2D1" presStyleIdx="2" presStyleCnt="4"/>
      <dgm:spPr/>
      <dgm:t>
        <a:bodyPr/>
        <a:lstStyle/>
        <a:p>
          <a:endParaRPr lang="en-US"/>
        </a:p>
      </dgm:t>
    </dgm:pt>
    <dgm:pt modelId="{2BCE9358-8339-4DF7-AC38-FC8E7B2F56DF}" type="pres">
      <dgm:prSet presAssocID="{3BC28463-53B6-4F73-B344-51014E2763E7}" presName="composite2" presStyleCnt="0"/>
      <dgm:spPr/>
    </dgm:pt>
    <dgm:pt modelId="{13EDE81B-3BAF-4E6F-9A8A-B71AD9ED6BCC}" type="pres">
      <dgm:prSet presAssocID="{3BC28463-53B6-4F73-B344-51014E2763E7}" presName="dummyNode2" presStyleLbl="node1" presStyleIdx="2" presStyleCnt="5"/>
      <dgm:spPr/>
    </dgm:pt>
    <dgm:pt modelId="{67F804EF-5E26-4F82-A021-5CCEA551C216}" type="pres">
      <dgm:prSet presAssocID="{3BC28463-53B6-4F73-B344-51014E2763E7}" presName="childNode2" presStyleLbl="bgAcc1" presStyleIdx="3" presStyleCnt="5" custScaleX="105868" custScaleY="136989">
        <dgm:presLayoutVars>
          <dgm:bulletEnabled val="1"/>
        </dgm:presLayoutVars>
      </dgm:prSet>
      <dgm:spPr/>
      <dgm:t>
        <a:bodyPr/>
        <a:lstStyle/>
        <a:p>
          <a:endParaRPr lang="en-US"/>
        </a:p>
      </dgm:t>
    </dgm:pt>
    <dgm:pt modelId="{C0A951E3-87A7-43DA-A02E-B394D1DD6D6F}" type="pres">
      <dgm:prSet presAssocID="{3BC28463-53B6-4F73-B344-51014E2763E7}" presName="childNode2tx" presStyleLbl="bgAcc1" presStyleIdx="3" presStyleCnt="5">
        <dgm:presLayoutVars>
          <dgm:bulletEnabled val="1"/>
        </dgm:presLayoutVars>
      </dgm:prSet>
      <dgm:spPr/>
      <dgm:t>
        <a:bodyPr/>
        <a:lstStyle/>
        <a:p>
          <a:endParaRPr lang="en-US"/>
        </a:p>
      </dgm:t>
    </dgm:pt>
    <dgm:pt modelId="{96A9264F-A2A8-4C1E-957C-908D9949DFD8}" type="pres">
      <dgm:prSet presAssocID="{3BC28463-53B6-4F73-B344-51014E2763E7}" presName="parentNode2" presStyleLbl="node1" presStyleIdx="3" presStyleCnt="5">
        <dgm:presLayoutVars>
          <dgm:chMax val="0"/>
          <dgm:bulletEnabled val="1"/>
        </dgm:presLayoutVars>
      </dgm:prSet>
      <dgm:spPr/>
      <dgm:t>
        <a:bodyPr/>
        <a:lstStyle/>
        <a:p>
          <a:endParaRPr lang="en-US"/>
        </a:p>
      </dgm:t>
    </dgm:pt>
    <dgm:pt modelId="{36AEE530-843E-4089-AE1B-D69DD96DACD3}" type="pres">
      <dgm:prSet presAssocID="{3BC28463-53B6-4F73-B344-51014E2763E7}" presName="connSite2" presStyleCnt="0"/>
      <dgm:spPr/>
    </dgm:pt>
    <dgm:pt modelId="{6B0BAC60-F16B-4698-9333-437E5510A468}" type="pres">
      <dgm:prSet presAssocID="{F2BB9290-CAE4-42F4-8F6B-53B2B33AAA8C}" presName="Name18" presStyleLbl="sibTrans2D1" presStyleIdx="3" presStyleCnt="4"/>
      <dgm:spPr/>
      <dgm:t>
        <a:bodyPr/>
        <a:lstStyle/>
        <a:p>
          <a:endParaRPr lang="en-US"/>
        </a:p>
      </dgm:t>
    </dgm:pt>
    <dgm:pt modelId="{22E84B0B-FE1D-4DB7-93FF-25181BE35555}" type="pres">
      <dgm:prSet presAssocID="{6E4C6CD5-2C7A-42E6-8A6A-7592B71A9B3C}" presName="composite1" presStyleCnt="0"/>
      <dgm:spPr/>
    </dgm:pt>
    <dgm:pt modelId="{88ABC7C9-5280-4EC7-8E41-A22951200504}" type="pres">
      <dgm:prSet presAssocID="{6E4C6CD5-2C7A-42E6-8A6A-7592B71A9B3C}" presName="dummyNode1" presStyleLbl="node1" presStyleIdx="3" presStyleCnt="5"/>
      <dgm:spPr/>
    </dgm:pt>
    <dgm:pt modelId="{7C40DDE8-3EDD-442C-9F3E-E351AFE2F17A}" type="pres">
      <dgm:prSet presAssocID="{6E4C6CD5-2C7A-42E6-8A6A-7592B71A9B3C}" presName="childNode1" presStyleLbl="bgAcc1" presStyleIdx="4" presStyleCnt="5" custScaleX="101730" custScaleY="120736" custLinFactNeighborX="5088" custLinFactNeighborY="925">
        <dgm:presLayoutVars>
          <dgm:bulletEnabled val="1"/>
        </dgm:presLayoutVars>
      </dgm:prSet>
      <dgm:spPr/>
      <dgm:t>
        <a:bodyPr/>
        <a:lstStyle/>
        <a:p>
          <a:endParaRPr lang="en-US"/>
        </a:p>
      </dgm:t>
    </dgm:pt>
    <dgm:pt modelId="{ACD210A9-0229-4B94-B430-69370802BEF5}" type="pres">
      <dgm:prSet presAssocID="{6E4C6CD5-2C7A-42E6-8A6A-7592B71A9B3C}" presName="childNode1tx" presStyleLbl="bgAcc1" presStyleIdx="4" presStyleCnt="5">
        <dgm:presLayoutVars>
          <dgm:bulletEnabled val="1"/>
        </dgm:presLayoutVars>
      </dgm:prSet>
      <dgm:spPr/>
      <dgm:t>
        <a:bodyPr/>
        <a:lstStyle/>
        <a:p>
          <a:endParaRPr lang="en-US"/>
        </a:p>
      </dgm:t>
    </dgm:pt>
    <dgm:pt modelId="{4B13C179-CB6F-4FED-9B83-750D0006F9C5}" type="pres">
      <dgm:prSet presAssocID="{6E4C6CD5-2C7A-42E6-8A6A-7592B71A9B3C}" presName="parentNode1" presStyleLbl="node1" presStyleIdx="4" presStyleCnt="5">
        <dgm:presLayoutVars>
          <dgm:chMax val="1"/>
          <dgm:bulletEnabled val="1"/>
        </dgm:presLayoutVars>
      </dgm:prSet>
      <dgm:spPr/>
      <dgm:t>
        <a:bodyPr/>
        <a:lstStyle/>
        <a:p>
          <a:endParaRPr lang="en-US"/>
        </a:p>
      </dgm:t>
    </dgm:pt>
    <dgm:pt modelId="{E1B6636C-F950-4040-BE0A-FD719A1A4FCD}" type="pres">
      <dgm:prSet presAssocID="{6E4C6CD5-2C7A-42E6-8A6A-7592B71A9B3C}" presName="connSite1" presStyleCnt="0"/>
      <dgm:spPr/>
    </dgm:pt>
  </dgm:ptLst>
  <dgm:cxnLst>
    <dgm:cxn modelId="{A422834C-3277-45EF-8EB7-71A12A375418}" type="presOf" srcId="{9BA61C6E-0C72-4BA6-B183-FC21CA5EF71D}" destId="{755EC158-8DBC-4299-B7AC-D9E2ED410A95}" srcOrd="1" destOrd="0" presId="urn:microsoft.com/office/officeart/2005/8/layout/hProcess4"/>
    <dgm:cxn modelId="{9DB78E09-4F93-4375-8452-6D9ED4CB96DC}" srcId="{5DBB214C-E941-415F-AF3E-BA54D32BC89E}" destId="{9BA61C6E-0C72-4BA6-B183-FC21CA5EF71D}" srcOrd="0" destOrd="0" parTransId="{B6D134E8-80EF-48F5-9C4A-185B8FCEE526}" sibTransId="{435E8107-F4BC-44F0-AAB8-F9ABA084A213}"/>
    <dgm:cxn modelId="{923B30AD-804A-4930-89C3-A771EC61705A}" type="presOf" srcId="{C1F3334B-D298-450C-92E9-3277E87B3469}" destId="{C0A951E3-87A7-43DA-A02E-B394D1DD6D6F}" srcOrd="1" destOrd="2" presId="urn:microsoft.com/office/officeart/2005/8/layout/hProcess4"/>
    <dgm:cxn modelId="{4C593D24-DFE4-4259-9F6F-3E7CE0B7CBF6}" type="presOf" srcId="{036ED751-CE72-441F-8759-C3778B383503}" destId="{ACD210A9-0229-4B94-B430-69370802BEF5}" srcOrd="1" destOrd="4" presId="urn:microsoft.com/office/officeart/2005/8/layout/hProcess4"/>
    <dgm:cxn modelId="{9DD1169E-21F0-483B-AA5C-3D115FFD468D}" type="presOf" srcId="{F2BB9290-CAE4-42F4-8F6B-53B2B33AAA8C}" destId="{6B0BAC60-F16B-4698-9333-437E5510A468}" srcOrd="0" destOrd="0" presId="urn:microsoft.com/office/officeart/2005/8/layout/hProcess4"/>
    <dgm:cxn modelId="{16F768B4-A9B0-4F44-B40B-9E738C3A434F}" type="presOf" srcId="{C95D2E14-00B4-44DF-8B83-5F1433453A52}" destId="{7C40DDE8-3EDD-442C-9F3E-E351AFE2F17A}" srcOrd="0" destOrd="1" presId="urn:microsoft.com/office/officeart/2005/8/layout/hProcess4"/>
    <dgm:cxn modelId="{29002C12-F7D4-4204-89FE-6259D8B35D42}" srcId="{6E4C6CD5-2C7A-42E6-8A6A-7592B71A9B3C}" destId="{C95D2E14-00B4-44DF-8B83-5F1433453A52}" srcOrd="1" destOrd="0" parTransId="{F8C28DED-1B08-4FEA-84E6-BEF093F1ADF8}" sibTransId="{D0AC6147-A95B-4A7B-AC12-64EAC324C061}"/>
    <dgm:cxn modelId="{6340C6E6-440F-421B-BD22-B5BDBE4F4750}" srcId="{3BC28463-53B6-4F73-B344-51014E2763E7}" destId="{C1F3334B-D298-450C-92E9-3277E87B3469}" srcOrd="2" destOrd="0" parTransId="{90A45BB3-7FF0-4A07-848B-D3F2C8A59C29}" sibTransId="{42476F3F-1BC5-47DC-9F67-8490C8D0DBE7}"/>
    <dgm:cxn modelId="{9E45662B-84FE-4C61-9CFF-90D499673398}" type="presOf" srcId="{223EE925-B349-4A67-B4ED-9F04A282BA0E}" destId="{9A72789A-4E74-4414-9189-2BABA8195439}" srcOrd="0" destOrd="0" presId="urn:microsoft.com/office/officeart/2005/8/layout/hProcess4"/>
    <dgm:cxn modelId="{F0F9D506-DE00-4BFD-B4E1-76117CB7E6CA}" type="presOf" srcId="{B9C484B3-44F2-4BEA-A8D0-9F66B19DBAF5}" destId="{3BB58E52-C4BE-4587-8802-A27FAB653441}" srcOrd="0" destOrd="3" presId="urn:microsoft.com/office/officeart/2005/8/layout/hProcess4"/>
    <dgm:cxn modelId="{878E0910-C1E1-4C15-9C20-041BBF8B7EB0}" type="presOf" srcId="{EBCC0C92-FBAB-4FA8-BA66-1A86FE5D1509}" destId="{ACD210A9-0229-4B94-B430-69370802BEF5}" srcOrd="1" destOrd="2" presId="urn:microsoft.com/office/officeart/2005/8/layout/hProcess4"/>
    <dgm:cxn modelId="{3554D988-B976-48DA-AD80-82BBB840627E}" srcId="{3BC28463-53B6-4F73-B344-51014E2763E7}" destId="{114DF656-D903-4320-876C-A44F82CBD587}" srcOrd="0" destOrd="0" parTransId="{79656EFF-ED71-4DEF-9F09-9F48A8ACB1F8}" sibTransId="{4DE4F441-5BC6-4BAD-8C4B-38E9896215E3}"/>
    <dgm:cxn modelId="{14C513BC-D3FD-4999-A7CE-6C27A2E94D73}" type="presOf" srcId="{11759643-EA84-439C-9F9D-BA67D0562F34}" destId="{67F804EF-5E26-4F82-A021-5CCEA551C216}" srcOrd="0" destOrd="1" presId="urn:microsoft.com/office/officeart/2005/8/layout/hProcess4"/>
    <dgm:cxn modelId="{267A54A0-979F-4D50-B692-0DFAD1DCE339}" srcId="{5DBB214C-E941-415F-AF3E-BA54D32BC89E}" destId="{0127C24C-4346-4879-9888-6A522967DE0B}" srcOrd="3" destOrd="0" parTransId="{C343B2BE-522B-4AA4-942E-39DAE395EBFE}" sibTransId="{0F626828-C2D0-4371-895D-74F73EF2FEED}"/>
    <dgm:cxn modelId="{7A2611B6-15DB-4507-AF7B-409E0371233C}" type="presOf" srcId="{8D40CD79-3D92-4175-B9E8-82D4AC232F37}" destId="{563978F4-75A1-4AEB-BF38-885EFF951641}" srcOrd="0" destOrd="0" presId="urn:microsoft.com/office/officeart/2005/8/layout/hProcess4"/>
    <dgm:cxn modelId="{9E52DA38-2A5A-4A55-87D0-CCCCE0CB05D3}" type="presOf" srcId="{ED43A7C8-2D48-4138-B32B-736BEFC4C6F3}" destId="{344B8B90-AF8C-4D9A-8709-71079F3A3F3F}" srcOrd="1" destOrd="2" presId="urn:microsoft.com/office/officeart/2005/8/layout/hProcess4"/>
    <dgm:cxn modelId="{111AAF86-F478-4F0E-B93D-67C663A1BB8E}" type="presOf" srcId="{B9FF794A-C689-4B05-BEA3-F217F42FD83F}" destId="{3BB58E52-C4BE-4587-8802-A27FAB653441}" srcOrd="0" destOrd="0" presId="urn:microsoft.com/office/officeart/2005/8/layout/hProcess4"/>
    <dgm:cxn modelId="{47DC0F12-8CFB-49BE-A8EF-1AF0C7A56A70}" srcId="{B93195A2-DD1A-49D6-9861-67811AED4DBE}" destId="{A9078E88-D725-467B-B002-611405987CBD}" srcOrd="1" destOrd="0" parTransId="{821D701A-3A5F-43A8-BB73-EB26FE232749}" sibTransId="{49F36275-5C8E-4F9D-BE10-252D8985A729}"/>
    <dgm:cxn modelId="{0C679D94-C213-4F3B-A6D1-3F11EAEFE740}" type="presOf" srcId="{F39BEE3F-7A12-434F-B0CE-4ADFAFCACB18}" destId="{0CB8E24A-2994-4EFF-BCB7-A4C3CA8E9FF2}" srcOrd="0" destOrd="2" presId="urn:microsoft.com/office/officeart/2005/8/layout/hProcess4"/>
    <dgm:cxn modelId="{546F1156-9B0A-47AF-8772-2EE80817C12C}" type="presOf" srcId="{9BA61C6E-0C72-4BA6-B183-FC21CA5EF71D}" destId="{0CB8E24A-2994-4EFF-BCB7-A4C3CA8E9FF2}" srcOrd="0" destOrd="0" presId="urn:microsoft.com/office/officeart/2005/8/layout/hProcess4"/>
    <dgm:cxn modelId="{406949AC-22F4-4B1E-A9A4-AB0AFE73FEAE}" type="presOf" srcId="{6E4C6CD5-2C7A-42E6-8A6A-7592B71A9B3C}" destId="{4B13C179-CB6F-4FED-9B83-750D0006F9C5}" srcOrd="0" destOrd="0" presId="urn:microsoft.com/office/officeart/2005/8/layout/hProcess4"/>
    <dgm:cxn modelId="{312AFCE2-7277-457F-A34D-F29DCE5DA07B}" srcId="{918C261F-64CD-4B62-B1A4-20BE2D606657}" destId="{1544FB90-938E-4C3D-9720-4AFE7D902174}" srcOrd="4" destOrd="0" parTransId="{A7DEC9B9-C7F8-436A-8C7A-52F3D62EFE86}" sibTransId="{54586FE7-03E3-45F6-A0B3-0A6A1CB44964}"/>
    <dgm:cxn modelId="{0FC66C9F-97CF-4589-937F-6648429E7415}" type="presOf" srcId="{CACCDDE7-7624-4B0D-83BC-9E3828DFF582}" destId="{7C40DDE8-3EDD-442C-9F3E-E351AFE2F17A}" srcOrd="0" destOrd="0" presId="urn:microsoft.com/office/officeart/2005/8/layout/hProcess4"/>
    <dgm:cxn modelId="{5396221C-A9CE-4C24-AB0C-0D02ABFAF6BB}" type="presOf" srcId="{3BC28463-53B6-4F73-B344-51014E2763E7}" destId="{96A9264F-A2A8-4C1E-957C-908D9949DFD8}" srcOrd="0" destOrd="0" presId="urn:microsoft.com/office/officeart/2005/8/layout/hProcess4"/>
    <dgm:cxn modelId="{66A1C6F9-536C-47AE-BC44-FB4432E00779}" type="presOf" srcId="{0127C24C-4346-4879-9888-6A522967DE0B}" destId="{755EC158-8DBC-4299-B7AC-D9E2ED410A95}" srcOrd="1" destOrd="3" presId="urn:microsoft.com/office/officeart/2005/8/layout/hProcess4"/>
    <dgm:cxn modelId="{F0CF229B-1FC3-4996-86A5-2FC74ACB626F}" type="presOf" srcId="{5DBB214C-E941-415F-AF3E-BA54D32BC89E}" destId="{580394FB-DCB9-4DDB-8400-0D5262696476}" srcOrd="0" destOrd="0" presId="urn:microsoft.com/office/officeart/2005/8/layout/hProcess4"/>
    <dgm:cxn modelId="{2CAEBD87-7EAC-4912-94CE-369FE32B337A}" srcId="{223EE925-B349-4A67-B4ED-9F04A282BA0E}" destId="{6E4C6CD5-2C7A-42E6-8A6A-7592B71A9B3C}" srcOrd="4" destOrd="0" parTransId="{CF4FFEBD-C30C-4D7B-88B5-499FB43166C9}" sibTransId="{26FBF4C5-F86D-4A3E-BFE4-0439BB914D18}"/>
    <dgm:cxn modelId="{DFA3F3E7-E726-4831-91C9-042FEBCA6F76}" type="presOf" srcId="{ED43A7C8-2D48-4138-B32B-736BEFC4C6F3}" destId="{3BB58E52-C4BE-4587-8802-A27FAB653441}" srcOrd="0" destOrd="2" presId="urn:microsoft.com/office/officeart/2005/8/layout/hProcess4"/>
    <dgm:cxn modelId="{B59053F7-D0EE-40BE-B05C-345EF7D7688B}" srcId="{223EE925-B349-4A67-B4ED-9F04A282BA0E}" destId="{3BC28463-53B6-4F73-B344-51014E2763E7}" srcOrd="3" destOrd="0" parTransId="{53B6F06F-1D43-4570-B5B2-2EE435CFFAD9}" sibTransId="{F2BB9290-CAE4-42F4-8F6B-53B2B33AAA8C}"/>
    <dgm:cxn modelId="{28216887-4692-4D8B-BE11-12928DD3595E}" type="presOf" srcId="{DF2AC676-0076-49EF-8F77-C23617D59D40}" destId="{B9339418-ABFC-455A-9A1E-D2BE123BB124}" srcOrd="1" destOrd="0" presId="urn:microsoft.com/office/officeart/2005/8/layout/hProcess4"/>
    <dgm:cxn modelId="{1AC63E5D-63D6-44F7-B2BC-8D1B29A516DD}" type="presOf" srcId="{0127C24C-4346-4879-9888-6A522967DE0B}" destId="{0CB8E24A-2994-4EFF-BCB7-A4C3CA8E9FF2}" srcOrd="0" destOrd="3" presId="urn:microsoft.com/office/officeart/2005/8/layout/hProcess4"/>
    <dgm:cxn modelId="{B2CC6FA5-EE35-47F7-8DD1-FBCEBB306C69}" srcId="{6E4C6CD5-2C7A-42E6-8A6A-7592B71A9B3C}" destId="{5BC40B21-7A4D-419D-9C02-14097C011436}" srcOrd="3" destOrd="0" parTransId="{45EAB7A0-3E22-45CC-A766-FC7C8F491C4C}" sibTransId="{39E9F3E5-2545-4C75-8FB0-80C5581FF994}"/>
    <dgm:cxn modelId="{30312CF2-F3FF-45D8-A071-E066B12F8CD8}" type="presOf" srcId="{C1F3334B-D298-450C-92E9-3277E87B3469}" destId="{67F804EF-5E26-4F82-A021-5CCEA551C216}" srcOrd="0" destOrd="2" presId="urn:microsoft.com/office/officeart/2005/8/layout/hProcess4"/>
    <dgm:cxn modelId="{E4966A9A-1CDE-48E7-BECA-36FB0B5A80EB}" srcId="{918C261F-64CD-4B62-B1A4-20BE2D606657}" destId="{B9C484B3-44F2-4BEA-A8D0-9F66B19DBAF5}" srcOrd="3" destOrd="0" parTransId="{560EA5AB-4809-4C24-8555-0930AD56F989}" sibTransId="{4064FA3D-4BC6-4513-9224-32DEAA1C8695}"/>
    <dgm:cxn modelId="{57E0A5C7-F6B2-4E91-997A-2E4170ED5807}" type="presOf" srcId="{A9078E88-D725-467B-B002-611405987CBD}" destId="{9ECE5766-8721-4B75-B0F2-E5A92C941D39}" srcOrd="0" destOrd="1" presId="urn:microsoft.com/office/officeart/2005/8/layout/hProcess4"/>
    <dgm:cxn modelId="{63825B7B-2557-4322-871B-B94C3B1F41B0}" srcId="{918C261F-64CD-4B62-B1A4-20BE2D606657}" destId="{ED43A7C8-2D48-4138-B32B-736BEFC4C6F3}" srcOrd="2" destOrd="0" parTransId="{7D7CBE69-290F-4198-85B7-65AFFB7AA311}" sibTransId="{7C436AC7-A4AB-48BE-AB8C-6C8AC631DA91}"/>
    <dgm:cxn modelId="{BF02E4FC-89E3-4497-8177-0658B09CE4E9}" type="presOf" srcId="{C95D2E14-00B4-44DF-8B83-5F1433453A52}" destId="{ACD210A9-0229-4B94-B430-69370802BEF5}" srcOrd="1" destOrd="1" presId="urn:microsoft.com/office/officeart/2005/8/layout/hProcess4"/>
    <dgm:cxn modelId="{F7F15B58-D2D6-4C51-975A-F88B16BC7F37}" type="presOf" srcId="{536F1342-45DB-4382-80B9-60B60A61C448}" destId="{2F08F6BA-35D7-41FD-A3A0-AD8681FD4753}" srcOrd="0" destOrd="0" presId="urn:microsoft.com/office/officeart/2005/8/layout/hProcess4"/>
    <dgm:cxn modelId="{16ACD6DC-4AAF-4C4B-AE5B-6F07C72A59B3}" type="presOf" srcId="{918C261F-64CD-4B62-B1A4-20BE2D606657}" destId="{E7AFFAFA-4812-4F21-8F1B-6FDB4076D2B5}" srcOrd="0" destOrd="0" presId="urn:microsoft.com/office/officeart/2005/8/layout/hProcess4"/>
    <dgm:cxn modelId="{79832A1C-C93F-4AF6-AFA7-254BD3505956}" type="presOf" srcId="{1544FB90-938E-4C3D-9720-4AFE7D902174}" destId="{344B8B90-AF8C-4D9A-8709-71079F3A3F3F}" srcOrd="1" destOrd="4" presId="urn:microsoft.com/office/officeart/2005/8/layout/hProcess4"/>
    <dgm:cxn modelId="{24CB0D2D-7DD9-4FF2-854F-0B96FA5F96A9}" type="presOf" srcId="{B93195A2-DD1A-49D6-9861-67811AED4DBE}" destId="{5525E317-5857-4EA0-BC79-5C65658A596B}" srcOrd="0" destOrd="0" presId="urn:microsoft.com/office/officeart/2005/8/layout/hProcess4"/>
    <dgm:cxn modelId="{DBF5C7EF-2EF0-4AA6-858F-42360EE82D19}" type="presOf" srcId="{B9C484B3-44F2-4BEA-A8D0-9F66B19DBAF5}" destId="{344B8B90-AF8C-4D9A-8709-71079F3A3F3F}" srcOrd="1" destOrd="3" presId="urn:microsoft.com/office/officeart/2005/8/layout/hProcess4"/>
    <dgm:cxn modelId="{FF803B15-2244-4714-AE49-931345534CAB}" srcId="{918C261F-64CD-4B62-B1A4-20BE2D606657}" destId="{E2447089-9071-4496-9D8C-D84B2791913A}" srcOrd="1" destOrd="0" parTransId="{66675AEC-26B7-4253-A3C8-A6B62F06C6F8}" sibTransId="{2AA6B285-F525-4568-85C8-EFD4F056CA8C}"/>
    <dgm:cxn modelId="{889A48B0-1EF8-474E-A378-91527741A40E}" type="presOf" srcId="{5BC40B21-7A4D-419D-9C02-14097C011436}" destId="{7C40DDE8-3EDD-442C-9F3E-E351AFE2F17A}" srcOrd="0" destOrd="3" presId="urn:microsoft.com/office/officeart/2005/8/layout/hProcess4"/>
    <dgm:cxn modelId="{29E79BAB-B62D-4914-847B-A25CED63F6E2}" type="presOf" srcId="{CACCDDE7-7624-4B0D-83BC-9E3828DFF582}" destId="{ACD210A9-0229-4B94-B430-69370802BEF5}" srcOrd="1" destOrd="0" presId="urn:microsoft.com/office/officeart/2005/8/layout/hProcess4"/>
    <dgm:cxn modelId="{4700625F-547D-4976-8FF0-55FE6894178A}" type="presOf" srcId="{5BC40B21-7A4D-419D-9C02-14097C011436}" destId="{ACD210A9-0229-4B94-B430-69370802BEF5}" srcOrd="1" destOrd="3" presId="urn:microsoft.com/office/officeart/2005/8/layout/hProcess4"/>
    <dgm:cxn modelId="{99ACE360-E5E9-4F77-836C-056D171C0FC0}" srcId="{5DBB214C-E941-415F-AF3E-BA54D32BC89E}" destId="{0B771759-27F6-4202-BB36-066130FD0090}" srcOrd="1" destOrd="0" parTransId="{9C046F77-F170-491E-B67F-10B3386FA8DD}" sibTransId="{850EC618-54F2-4008-A85B-54495DA60499}"/>
    <dgm:cxn modelId="{2482EBBD-E32A-41E5-A42E-578A054F44EB}" type="presOf" srcId="{B19D9E06-8524-43D1-8231-079301A1115E}" destId="{72C5CF34-A923-4D19-B13D-BC18D03AC31E}" srcOrd="0" destOrd="0" presId="urn:microsoft.com/office/officeart/2005/8/layout/hProcess4"/>
    <dgm:cxn modelId="{03B38DB4-F75C-4C00-B149-8E5A088385B2}" srcId="{223EE925-B349-4A67-B4ED-9F04A282BA0E}" destId="{918C261F-64CD-4B62-B1A4-20BE2D606657}" srcOrd="1" destOrd="0" parTransId="{83A8CE95-B1F3-4AFB-921F-E865A5CF244F}" sibTransId="{B19D9E06-8524-43D1-8231-079301A1115E}"/>
    <dgm:cxn modelId="{30CD66AA-E302-46CC-A2BE-999812F19F9A}" type="presOf" srcId="{E2447089-9071-4496-9D8C-D84B2791913A}" destId="{344B8B90-AF8C-4D9A-8709-71079F3A3F3F}" srcOrd="1" destOrd="1" presId="urn:microsoft.com/office/officeart/2005/8/layout/hProcess4"/>
    <dgm:cxn modelId="{AD2548D4-E148-4518-9A5A-20C3C17745C1}" type="presOf" srcId="{C72678F2-308B-4E81-9805-838315FF1238}" destId="{67F804EF-5E26-4F82-A021-5CCEA551C216}" srcOrd="0" destOrd="3" presId="urn:microsoft.com/office/officeart/2005/8/layout/hProcess4"/>
    <dgm:cxn modelId="{8EA8B828-F4D7-4329-89D8-5A8F399D2C60}" srcId="{6E4C6CD5-2C7A-42E6-8A6A-7592B71A9B3C}" destId="{EBCC0C92-FBAB-4FA8-BA66-1A86FE5D1509}" srcOrd="2" destOrd="0" parTransId="{1CB9AC6B-64AE-4245-9B2A-468519CB4BFC}" sibTransId="{D493C133-9C36-4C1C-838F-64254698B8EE}"/>
    <dgm:cxn modelId="{FDD32EA9-9DF5-4DD6-BC5B-97807199E13A}" srcId="{5DBB214C-E941-415F-AF3E-BA54D32BC89E}" destId="{68F88877-8457-45D4-A461-664CAFFFE993}" srcOrd="4" destOrd="0" parTransId="{1716185B-87BE-4EF0-BF7C-11DE435B75F9}" sibTransId="{124D7E81-21CD-4901-90F7-3B250E7B0CD4}"/>
    <dgm:cxn modelId="{E69CD3F7-311B-465C-A656-63CFBD0A89C9}" srcId="{5DBB214C-E941-415F-AF3E-BA54D32BC89E}" destId="{F39BEE3F-7A12-434F-B0CE-4ADFAFCACB18}" srcOrd="2" destOrd="0" parTransId="{DB792794-8346-4003-9280-32B18F0AB37F}" sibTransId="{0542912A-2EA0-465B-AC3D-8FE256F611DE}"/>
    <dgm:cxn modelId="{AB588A9E-A77E-4DA6-9E41-060480D82E70}" type="presOf" srcId="{114DF656-D903-4320-876C-A44F82CBD587}" destId="{67F804EF-5E26-4F82-A021-5CCEA551C216}" srcOrd="0" destOrd="0" presId="urn:microsoft.com/office/officeart/2005/8/layout/hProcess4"/>
    <dgm:cxn modelId="{CC4F63F4-FB7C-49B1-9C1C-E464B0483498}" type="presOf" srcId="{EBCC0C92-FBAB-4FA8-BA66-1A86FE5D1509}" destId="{7C40DDE8-3EDD-442C-9F3E-E351AFE2F17A}" srcOrd="0" destOrd="2" presId="urn:microsoft.com/office/officeart/2005/8/layout/hProcess4"/>
    <dgm:cxn modelId="{6A83013B-2CA1-4DF8-9C3B-46C64EDC89CD}" type="presOf" srcId="{F39BEE3F-7A12-434F-B0CE-4ADFAFCACB18}" destId="{755EC158-8DBC-4299-B7AC-D9E2ED410A95}" srcOrd="1" destOrd="2" presId="urn:microsoft.com/office/officeart/2005/8/layout/hProcess4"/>
    <dgm:cxn modelId="{277581F4-0294-4E5D-B122-C94E545C8008}" srcId="{6E4C6CD5-2C7A-42E6-8A6A-7592B71A9B3C}" destId="{036ED751-CE72-441F-8759-C3778B383503}" srcOrd="4" destOrd="0" parTransId="{D7026ECD-D201-44CA-80CD-672A74A0CFB6}" sibTransId="{A23C6F50-1CF6-402B-A41F-19907FDEB523}"/>
    <dgm:cxn modelId="{7F7E4ACB-B6C2-448B-A6D9-D8C89B1C58CF}" type="presOf" srcId="{1544FB90-938E-4C3D-9720-4AFE7D902174}" destId="{3BB58E52-C4BE-4587-8802-A27FAB653441}" srcOrd="0" destOrd="4" presId="urn:microsoft.com/office/officeart/2005/8/layout/hProcess4"/>
    <dgm:cxn modelId="{402AA3B2-B4E7-4FA7-BC63-783322BD0F84}" type="presOf" srcId="{0B771759-27F6-4202-BB36-066130FD0090}" destId="{0CB8E24A-2994-4EFF-BCB7-A4C3CA8E9FF2}" srcOrd="0" destOrd="1" presId="urn:microsoft.com/office/officeart/2005/8/layout/hProcess4"/>
    <dgm:cxn modelId="{925EE49E-C543-45E1-84A2-3AF644D3283A}" srcId="{B93195A2-DD1A-49D6-9861-67811AED4DBE}" destId="{DF2AC676-0076-49EF-8F77-C23617D59D40}" srcOrd="0" destOrd="0" parTransId="{B8EAF665-FE8B-47CB-BE9A-B05CFFA23C54}" sibTransId="{EBA46BED-451E-477F-888E-AB32C7C6304E}"/>
    <dgm:cxn modelId="{D3DBCC16-6955-4E5C-B8BE-C5949E6E04DE}" srcId="{918C261F-64CD-4B62-B1A4-20BE2D606657}" destId="{B9FF794A-C689-4B05-BEA3-F217F42FD83F}" srcOrd="0" destOrd="0" parTransId="{74B7830B-E598-46B3-9901-9997C21D98EB}" sibTransId="{B26E2F49-3BB7-4291-8C4D-DF78ACE47A21}"/>
    <dgm:cxn modelId="{6F9189F0-CC74-48C9-96CF-48DA3BE6F9CC}" type="presOf" srcId="{036ED751-CE72-441F-8759-C3778B383503}" destId="{7C40DDE8-3EDD-442C-9F3E-E351AFE2F17A}" srcOrd="0" destOrd="4" presId="urn:microsoft.com/office/officeart/2005/8/layout/hProcess4"/>
    <dgm:cxn modelId="{35A468AE-D874-442B-A9B8-520320FE1B7F}" srcId="{223EE925-B349-4A67-B4ED-9F04A282BA0E}" destId="{B93195A2-DD1A-49D6-9861-67811AED4DBE}" srcOrd="0" destOrd="0" parTransId="{450C78A5-E76F-4112-89DB-6398FFCD796D}" sibTransId="{8D40CD79-3D92-4175-B9E8-82D4AC232F37}"/>
    <dgm:cxn modelId="{ABFF3EC4-5FB1-4AF1-94F9-CAC76AFD7BBB}" type="presOf" srcId="{DF2AC676-0076-49EF-8F77-C23617D59D40}" destId="{9ECE5766-8721-4B75-B0F2-E5A92C941D39}" srcOrd="0" destOrd="0" presId="urn:microsoft.com/office/officeart/2005/8/layout/hProcess4"/>
    <dgm:cxn modelId="{BD8CA6C9-0D64-4F41-9C09-083DCBD673E3}" type="presOf" srcId="{68F88877-8457-45D4-A461-664CAFFFE993}" destId="{0CB8E24A-2994-4EFF-BCB7-A4C3CA8E9FF2}" srcOrd="0" destOrd="4" presId="urn:microsoft.com/office/officeart/2005/8/layout/hProcess4"/>
    <dgm:cxn modelId="{5E2E0079-AFF5-41F0-B9ED-A4F9D62B3F24}" type="presOf" srcId="{A9078E88-D725-467B-B002-611405987CBD}" destId="{B9339418-ABFC-455A-9A1E-D2BE123BB124}" srcOrd="1" destOrd="1" presId="urn:microsoft.com/office/officeart/2005/8/layout/hProcess4"/>
    <dgm:cxn modelId="{B18180B0-6C82-4B8F-B11D-E3878E3F047A}" type="presOf" srcId="{68F88877-8457-45D4-A461-664CAFFFE993}" destId="{755EC158-8DBC-4299-B7AC-D9E2ED410A95}" srcOrd="1" destOrd="4" presId="urn:microsoft.com/office/officeart/2005/8/layout/hProcess4"/>
    <dgm:cxn modelId="{41D52301-EEB2-401D-A55F-FEBEA0983821}" type="presOf" srcId="{E2447089-9071-4496-9D8C-D84B2791913A}" destId="{3BB58E52-C4BE-4587-8802-A27FAB653441}" srcOrd="0" destOrd="1" presId="urn:microsoft.com/office/officeart/2005/8/layout/hProcess4"/>
    <dgm:cxn modelId="{A486C931-63E0-452C-AE9A-94F660098230}" srcId="{3BC28463-53B6-4F73-B344-51014E2763E7}" destId="{C72678F2-308B-4E81-9805-838315FF1238}" srcOrd="3" destOrd="0" parTransId="{176CB40F-6043-467E-B7D1-7913DEA256F2}" sibTransId="{6D14F6D4-BA75-4BAA-B2A2-419209494663}"/>
    <dgm:cxn modelId="{591BD4F8-7C98-4E6D-88DE-13DCF4809FFA}" srcId="{223EE925-B349-4A67-B4ED-9F04A282BA0E}" destId="{5DBB214C-E941-415F-AF3E-BA54D32BC89E}" srcOrd="2" destOrd="0" parTransId="{32881614-C599-407E-A674-E36890BFC164}" sibTransId="{536F1342-45DB-4382-80B9-60B60A61C448}"/>
    <dgm:cxn modelId="{B19D3664-720E-4F86-A393-98F103731739}" srcId="{6E4C6CD5-2C7A-42E6-8A6A-7592B71A9B3C}" destId="{CACCDDE7-7624-4B0D-83BC-9E3828DFF582}" srcOrd="0" destOrd="0" parTransId="{151C2A9F-A8FD-4418-8D2C-FC27595C919F}" sibTransId="{4EB48D51-2391-415D-92F7-440E2F9761CD}"/>
    <dgm:cxn modelId="{F0F5A4A5-0A11-4B39-9326-BEA561757C98}" type="presOf" srcId="{114DF656-D903-4320-876C-A44F82CBD587}" destId="{C0A951E3-87A7-43DA-A02E-B394D1DD6D6F}" srcOrd="1" destOrd="0" presId="urn:microsoft.com/office/officeart/2005/8/layout/hProcess4"/>
    <dgm:cxn modelId="{C956E99A-35E2-4124-9239-817D24101657}" srcId="{3BC28463-53B6-4F73-B344-51014E2763E7}" destId="{11759643-EA84-439C-9F9D-BA67D0562F34}" srcOrd="1" destOrd="0" parTransId="{DEB80EF7-CDFA-42A5-9A35-3CD285AFE721}" sibTransId="{903FDCC0-687B-4DE6-8F8C-98DB49146545}"/>
    <dgm:cxn modelId="{37D22A34-17CF-40D4-A8F0-D4A287C0E01F}" type="presOf" srcId="{B9FF794A-C689-4B05-BEA3-F217F42FD83F}" destId="{344B8B90-AF8C-4D9A-8709-71079F3A3F3F}" srcOrd="1" destOrd="0" presId="urn:microsoft.com/office/officeart/2005/8/layout/hProcess4"/>
    <dgm:cxn modelId="{BC17B7F8-6B5F-4EBE-A006-1FCE9E060485}" type="presOf" srcId="{0B771759-27F6-4202-BB36-066130FD0090}" destId="{755EC158-8DBC-4299-B7AC-D9E2ED410A95}" srcOrd="1" destOrd="1" presId="urn:microsoft.com/office/officeart/2005/8/layout/hProcess4"/>
    <dgm:cxn modelId="{A1B436FC-919B-45EA-A07F-49645309A8A0}" type="presOf" srcId="{C72678F2-308B-4E81-9805-838315FF1238}" destId="{C0A951E3-87A7-43DA-A02E-B394D1DD6D6F}" srcOrd="1" destOrd="3" presId="urn:microsoft.com/office/officeart/2005/8/layout/hProcess4"/>
    <dgm:cxn modelId="{B657265D-F906-499A-8A2A-BD4DD0D2A56D}" type="presOf" srcId="{11759643-EA84-439C-9F9D-BA67D0562F34}" destId="{C0A951E3-87A7-43DA-A02E-B394D1DD6D6F}" srcOrd="1" destOrd="1" presId="urn:microsoft.com/office/officeart/2005/8/layout/hProcess4"/>
    <dgm:cxn modelId="{DED0172D-8032-4109-BDA2-8F043F31B120}" type="presParOf" srcId="{9A72789A-4E74-4414-9189-2BABA8195439}" destId="{4B557283-2FC1-4141-AD3C-2D0338BECC11}" srcOrd="0" destOrd="0" presId="urn:microsoft.com/office/officeart/2005/8/layout/hProcess4"/>
    <dgm:cxn modelId="{74B539AA-8660-4BE3-A236-70EC605F4C89}" type="presParOf" srcId="{9A72789A-4E74-4414-9189-2BABA8195439}" destId="{5C0638DF-6370-4F22-97F5-4F17BC2A71DE}" srcOrd="1" destOrd="0" presId="urn:microsoft.com/office/officeart/2005/8/layout/hProcess4"/>
    <dgm:cxn modelId="{AFE2A921-2D55-41CC-A64A-F4659ECDBD4B}" type="presParOf" srcId="{9A72789A-4E74-4414-9189-2BABA8195439}" destId="{BD847F69-4CD2-4E4B-B5AE-E7D21B6CACAA}" srcOrd="2" destOrd="0" presId="urn:microsoft.com/office/officeart/2005/8/layout/hProcess4"/>
    <dgm:cxn modelId="{86D97349-A264-4BFE-B6B5-5F6B1A70D924}" type="presParOf" srcId="{BD847F69-4CD2-4E4B-B5AE-E7D21B6CACAA}" destId="{C48DC77D-5684-4AE8-A4EC-EA3BBCED037A}" srcOrd="0" destOrd="0" presId="urn:microsoft.com/office/officeart/2005/8/layout/hProcess4"/>
    <dgm:cxn modelId="{39B6CDF1-C5D5-475A-AAA1-C99CD7CDEB50}" type="presParOf" srcId="{C48DC77D-5684-4AE8-A4EC-EA3BBCED037A}" destId="{BEE5905C-1C6C-4576-94AA-286EFCF0D293}" srcOrd="0" destOrd="0" presId="urn:microsoft.com/office/officeart/2005/8/layout/hProcess4"/>
    <dgm:cxn modelId="{B4BEED09-F377-4324-9A6A-CC0B10C9E09B}" type="presParOf" srcId="{C48DC77D-5684-4AE8-A4EC-EA3BBCED037A}" destId="{9ECE5766-8721-4B75-B0F2-E5A92C941D39}" srcOrd="1" destOrd="0" presId="urn:microsoft.com/office/officeart/2005/8/layout/hProcess4"/>
    <dgm:cxn modelId="{071C0D98-9E77-4182-8C43-EDD51D7594C6}" type="presParOf" srcId="{C48DC77D-5684-4AE8-A4EC-EA3BBCED037A}" destId="{B9339418-ABFC-455A-9A1E-D2BE123BB124}" srcOrd="2" destOrd="0" presId="urn:microsoft.com/office/officeart/2005/8/layout/hProcess4"/>
    <dgm:cxn modelId="{530E32FB-8AD0-4FEF-B19C-59D903058E7C}" type="presParOf" srcId="{C48DC77D-5684-4AE8-A4EC-EA3BBCED037A}" destId="{5525E317-5857-4EA0-BC79-5C65658A596B}" srcOrd="3" destOrd="0" presId="urn:microsoft.com/office/officeart/2005/8/layout/hProcess4"/>
    <dgm:cxn modelId="{73F50276-0857-405B-B0E7-F08B46F33AC9}" type="presParOf" srcId="{C48DC77D-5684-4AE8-A4EC-EA3BBCED037A}" destId="{3E89F1DA-4294-4563-B9B4-E99F832B5E5A}" srcOrd="4" destOrd="0" presId="urn:microsoft.com/office/officeart/2005/8/layout/hProcess4"/>
    <dgm:cxn modelId="{A0E5EEB8-B89F-4BFB-8ED6-8A3758540AD5}" type="presParOf" srcId="{BD847F69-4CD2-4E4B-B5AE-E7D21B6CACAA}" destId="{563978F4-75A1-4AEB-BF38-885EFF951641}" srcOrd="1" destOrd="0" presId="urn:microsoft.com/office/officeart/2005/8/layout/hProcess4"/>
    <dgm:cxn modelId="{AFDA65D1-6704-497F-946A-68B9215AB168}" type="presParOf" srcId="{BD847F69-4CD2-4E4B-B5AE-E7D21B6CACAA}" destId="{9D16C6D9-8CC4-4E57-99B2-4D7841DC73A5}" srcOrd="2" destOrd="0" presId="urn:microsoft.com/office/officeart/2005/8/layout/hProcess4"/>
    <dgm:cxn modelId="{4F2B2867-F85A-4732-A474-9814E170E214}" type="presParOf" srcId="{9D16C6D9-8CC4-4E57-99B2-4D7841DC73A5}" destId="{C6D3071D-2514-49A0-9247-70BEFA1C36FC}" srcOrd="0" destOrd="0" presId="urn:microsoft.com/office/officeart/2005/8/layout/hProcess4"/>
    <dgm:cxn modelId="{47DDDE9C-0393-4EAB-9032-423E2FAE4C0B}" type="presParOf" srcId="{9D16C6D9-8CC4-4E57-99B2-4D7841DC73A5}" destId="{3BB58E52-C4BE-4587-8802-A27FAB653441}" srcOrd="1" destOrd="0" presId="urn:microsoft.com/office/officeart/2005/8/layout/hProcess4"/>
    <dgm:cxn modelId="{AE85D8B1-259B-4C3D-BCC9-352215B1F85D}" type="presParOf" srcId="{9D16C6D9-8CC4-4E57-99B2-4D7841DC73A5}" destId="{344B8B90-AF8C-4D9A-8709-71079F3A3F3F}" srcOrd="2" destOrd="0" presId="urn:microsoft.com/office/officeart/2005/8/layout/hProcess4"/>
    <dgm:cxn modelId="{8E09F894-A40A-4454-AAB1-468264AB49EE}" type="presParOf" srcId="{9D16C6D9-8CC4-4E57-99B2-4D7841DC73A5}" destId="{E7AFFAFA-4812-4F21-8F1B-6FDB4076D2B5}" srcOrd="3" destOrd="0" presId="urn:microsoft.com/office/officeart/2005/8/layout/hProcess4"/>
    <dgm:cxn modelId="{D482398A-ACD2-4421-BBA3-EE1C02707BE7}" type="presParOf" srcId="{9D16C6D9-8CC4-4E57-99B2-4D7841DC73A5}" destId="{B380C919-BF9F-4BE2-A590-E1898CA49D9D}" srcOrd="4" destOrd="0" presId="urn:microsoft.com/office/officeart/2005/8/layout/hProcess4"/>
    <dgm:cxn modelId="{342AA771-003C-4B3D-8A12-30514855B819}" type="presParOf" srcId="{BD847F69-4CD2-4E4B-B5AE-E7D21B6CACAA}" destId="{72C5CF34-A923-4D19-B13D-BC18D03AC31E}" srcOrd="3" destOrd="0" presId="urn:microsoft.com/office/officeart/2005/8/layout/hProcess4"/>
    <dgm:cxn modelId="{7A893621-E9E8-4941-A52C-794559DA2645}" type="presParOf" srcId="{BD847F69-4CD2-4E4B-B5AE-E7D21B6CACAA}" destId="{C5302186-8E08-40FE-930E-1F64F17C38DF}" srcOrd="4" destOrd="0" presId="urn:microsoft.com/office/officeart/2005/8/layout/hProcess4"/>
    <dgm:cxn modelId="{FE450233-6C4E-484A-B54A-9D645D2D9307}" type="presParOf" srcId="{C5302186-8E08-40FE-930E-1F64F17C38DF}" destId="{A327AE8A-5BE2-456D-8CE7-262A455905C6}" srcOrd="0" destOrd="0" presId="urn:microsoft.com/office/officeart/2005/8/layout/hProcess4"/>
    <dgm:cxn modelId="{7F829948-3BB6-4698-A31D-769F2BD6E755}" type="presParOf" srcId="{C5302186-8E08-40FE-930E-1F64F17C38DF}" destId="{0CB8E24A-2994-4EFF-BCB7-A4C3CA8E9FF2}" srcOrd="1" destOrd="0" presId="urn:microsoft.com/office/officeart/2005/8/layout/hProcess4"/>
    <dgm:cxn modelId="{89341005-68A8-4A9E-8DEE-92AFA8A280DA}" type="presParOf" srcId="{C5302186-8E08-40FE-930E-1F64F17C38DF}" destId="{755EC158-8DBC-4299-B7AC-D9E2ED410A95}" srcOrd="2" destOrd="0" presId="urn:microsoft.com/office/officeart/2005/8/layout/hProcess4"/>
    <dgm:cxn modelId="{8ADB43C0-1EFE-4D98-9518-C391461CC5B4}" type="presParOf" srcId="{C5302186-8E08-40FE-930E-1F64F17C38DF}" destId="{580394FB-DCB9-4DDB-8400-0D5262696476}" srcOrd="3" destOrd="0" presId="urn:microsoft.com/office/officeart/2005/8/layout/hProcess4"/>
    <dgm:cxn modelId="{4EB9381E-AB74-4C15-B204-49998E4F2D63}" type="presParOf" srcId="{C5302186-8E08-40FE-930E-1F64F17C38DF}" destId="{B41821AA-D470-45EA-BE88-42A5F4D7429A}" srcOrd="4" destOrd="0" presId="urn:microsoft.com/office/officeart/2005/8/layout/hProcess4"/>
    <dgm:cxn modelId="{E6F078DA-0978-47F8-B45E-27378DAFEA4D}" type="presParOf" srcId="{BD847F69-4CD2-4E4B-B5AE-E7D21B6CACAA}" destId="{2F08F6BA-35D7-41FD-A3A0-AD8681FD4753}" srcOrd="5" destOrd="0" presId="urn:microsoft.com/office/officeart/2005/8/layout/hProcess4"/>
    <dgm:cxn modelId="{8B48461D-07C7-4B29-89B7-8FE6B8861BFF}" type="presParOf" srcId="{BD847F69-4CD2-4E4B-B5AE-E7D21B6CACAA}" destId="{2BCE9358-8339-4DF7-AC38-FC8E7B2F56DF}" srcOrd="6" destOrd="0" presId="urn:microsoft.com/office/officeart/2005/8/layout/hProcess4"/>
    <dgm:cxn modelId="{A64E90AB-D2CB-4AA2-9A3E-A56664D36844}" type="presParOf" srcId="{2BCE9358-8339-4DF7-AC38-FC8E7B2F56DF}" destId="{13EDE81B-3BAF-4E6F-9A8A-B71AD9ED6BCC}" srcOrd="0" destOrd="0" presId="urn:microsoft.com/office/officeart/2005/8/layout/hProcess4"/>
    <dgm:cxn modelId="{3EA45B01-3BF4-45B9-8B00-A93FAECA5708}" type="presParOf" srcId="{2BCE9358-8339-4DF7-AC38-FC8E7B2F56DF}" destId="{67F804EF-5E26-4F82-A021-5CCEA551C216}" srcOrd="1" destOrd="0" presId="urn:microsoft.com/office/officeart/2005/8/layout/hProcess4"/>
    <dgm:cxn modelId="{ABD2ED4C-7C6E-40A4-9CF2-7BAA82E6B738}" type="presParOf" srcId="{2BCE9358-8339-4DF7-AC38-FC8E7B2F56DF}" destId="{C0A951E3-87A7-43DA-A02E-B394D1DD6D6F}" srcOrd="2" destOrd="0" presId="urn:microsoft.com/office/officeart/2005/8/layout/hProcess4"/>
    <dgm:cxn modelId="{823D2E13-64DB-43E9-93C3-498AFE7036AC}" type="presParOf" srcId="{2BCE9358-8339-4DF7-AC38-FC8E7B2F56DF}" destId="{96A9264F-A2A8-4C1E-957C-908D9949DFD8}" srcOrd="3" destOrd="0" presId="urn:microsoft.com/office/officeart/2005/8/layout/hProcess4"/>
    <dgm:cxn modelId="{816C14E1-3C1D-49EF-9142-8DFD22C620EA}" type="presParOf" srcId="{2BCE9358-8339-4DF7-AC38-FC8E7B2F56DF}" destId="{36AEE530-843E-4089-AE1B-D69DD96DACD3}" srcOrd="4" destOrd="0" presId="urn:microsoft.com/office/officeart/2005/8/layout/hProcess4"/>
    <dgm:cxn modelId="{4308C5ED-A3A1-40C5-A6E9-BA16CCD54357}" type="presParOf" srcId="{BD847F69-4CD2-4E4B-B5AE-E7D21B6CACAA}" destId="{6B0BAC60-F16B-4698-9333-437E5510A468}" srcOrd="7" destOrd="0" presId="urn:microsoft.com/office/officeart/2005/8/layout/hProcess4"/>
    <dgm:cxn modelId="{ECDCE9FC-9E72-466A-A312-B44B3F8A8FAC}" type="presParOf" srcId="{BD847F69-4CD2-4E4B-B5AE-E7D21B6CACAA}" destId="{22E84B0B-FE1D-4DB7-93FF-25181BE35555}" srcOrd="8" destOrd="0" presId="urn:microsoft.com/office/officeart/2005/8/layout/hProcess4"/>
    <dgm:cxn modelId="{963EC731-4233-423D-AABB-34688607AECB}" type="presParOf" srcId="{22E84B0B-FE1D-4DB7-93FF-25181BE35555}" destId="{88ABC7C9-5280-4EC7-8E41-A22951200504}" srcOrd="0" destOrd="0" presId="urn:microsoft.com/office/officeart/2005/8/layout/hProcess4"/>
    <dgm:cxn modelId="{A3797CB4-5AEC-41E2-A883-3D6EC4E4B26E}" type="presParOf" srcId="{22E84B0B-FE1D-4DB7-93FF-25181BE35555}" destId="{7C40DDE8-3EDD-442C-9F3E-E351AFE2F17A}" srcOrd="1" destOrd="0" presId="urn:microsoft.com/office/officeart/2005/8/layout/hProcess4"/>
    <dgm:cxn modelId="{92443184-7F44-40C5-AE8F-9EABC5BC41A9}" type="presParOf" srcId="{22E84B0B-FE1D-4DB7-93FF-25181BE35555}" destId="{ACD210A9-0229-4B94-B430-69370802BEF5}" srcOrd="2" destOrd="0" presId="urn:microsoft.com/office/officeart/2005/8/layout/hProcess4"/>
    <dgm:cxn modelId="{383C8AFC-2966-460F-BB3E-595263D50EC8}" type="presParOf" srcId="{22E84B0B-FE1D-4DB7-93FF-25181BE35555}" destId="{4B13C179-CB6F-4FED-9B83-750D0006F9C5}" srcOrd="3" destOrd="0" presId="urn:microsoft.com/office/officeart/2005/8/layout/hProcess4"/>
    <dgm:cxn modelId="{A26CF75F-40F8-458A-A8D4-C82055FCE7D0}" type="presParOf" srcId="{22E84B0B-FE1D-4DB7-93FF-25181BE35555}" destId="{E1B6636C-F950-4040-BE0A-FD719A1A4FC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B4AD7-595F-4D7C-8194-7D1BCB7F1C9B}">
      <dsp:nvSpPr>
        <dsp:cNvPr id="0" name=""/>
        <dsp:cNvSpPr/>
      </dsp:nvSpPr>
      <dsp:spPr>
        <a:xfrm rot="5400000">
          <a:off x="1007014" y="1131626"/>
          <a:ext cx="1048596" cy="1193789"/>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F6C205-AEEA-438E-AB90-92D644AB36A7}">
      <dsp:nvSpPr>
        <dsp:cNvPr id="0" name=""/>
        <dsp:cNvSpPr/>
      </dsp:nvSpPr>
      <dsp:spPr>
        <a:xfrm>
          <a:off x="112279" y="65207"/>
          <a:ext cx="3293686" cy="899031"/>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Times New Roman" panose="02020603050405020304" pitchFamily="18" charset="0"/>
              <a:cs typeface="Times New Roman" panose="02020603050405020304" pitchFamily="18" charset="0"/>
            </a:rPr>
            <a:t>PRIMARY HEALTH CRE </a:t>
          </a:r>
          <a:endParaRPr lang="en-US" sz="1800" kern="1200" dirty="0"/>
        </a:p>
      </dsp:txBody>
      <dsp:txXfrm>
        <a:off x="156174" y="109102"/>
        <a:ext cx="3205896" cy="811241"/>
      </dsp:txXfrm>
    </dsp:sp>
    <dsp:sp modelId="{42B9FF82-BC5D-49A9-9EC0-22A9AD55267E}">
      <dsp:nvSpPr>
        <dsp:cNvPr id="0" name=""/>
        <dsp:cNvSpPr/>
      </dsp:nvSpPr>
      <dsp:spPr>
        <a:xfrm>
          <a:off x="3750146" y="65629"/>
          <a:ext cx="3489407" cy="99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228600" lvl="1" indent="-228600" algn="l" defTabSz="1200150">
            <a:lnSpc>
              <a:spcPct val="90000"/>
            </a:lnSpc>
            <a:spcBef>
              <a:spcPct val="0"/>
            </a:spcBef>
            <a:spcAft>
              <a:spcPct val="15000"/>
            </a:spcAft>
            <a:buChar char="••"/>
          </a:pPr>
          <a:r>
            <a:rPr lang="en-US" sz="2700" b="1" kern="1200" dirty="0"/>
            <a:t>Essential Health care </a:t>
          </a:r>
        </a:p>
      </dsp:txBody>
      <dsp:txXfrm>
        <a:off x="3750146" y="65629"/>
        <a:ext cx="3489407" cy="998663"/>
      </dsp:txXfrm>
    </dsp:sp>
    <dsp:sp modelId="{95E38BD6-50B6-4707-8DEF-D05954E6D2A5}">
      <dsp:nvSpPr>
        <dsp:cNvPr id="0" name=""/>
        <dsp:cNvSpPr/>
      </dsp:nvSpPr>
      <dsp:spPr>
        <a:xfrm rot="5400000">
          <a:off x="2802726" y="2350825"/>
          <a:ext cx="1048596" cy="1193789"/>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8268A0-B998-4BF7-8D3D-9D5E71AAD638}">
      <dsp:nvSpPr>
        <dsp:cNvPr id="0" name=""/>
        <dsp:cNvSpPr/>
      </dsp:nvSpPr>
      <dsp:spPr>
        <a:xfrm>
          <a:off x="2471999" y="1299576"/>
          <a:ext cx="3209520" cy="970572"/>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Times New Roman" panose="02020603050405020304" pitchFamily="18" charset="0"/>
              <a:cs typeface="Times New Roman" panose="02020603050405020304" pitchFamily="18" charset="0"/>
            </a:rPr>
            <a:t>SECONDARY HEALTH CARE</a:t>
          </a:r>
          <a:endParaRPr lang="en-US" sz="1800" kern="1200" dirty="0"/>
        </a:p>
      </dsp:txBody>
      <dsp:txXfrm>
        <a:off x="2519387" y="1346964"/>
        <a:ext cx="3114744" cy="875796"/>
      </dsp:txXfrm>
    </dsp:sp>
    <dsp:sp modelId="{DE4CDEFA-218F-4BB0-8E54-403BD882C3BF}">
      <dsp:nvSpPr>
        <dsp:cNvPr id="0" name=""/>
        <dsp:cNvSpPr/>
      </dsp:nvSpPr>
      <dsp:spPr>
        <a:xfrm>
          <a:off x="5904399" y="1476511"/>
          <a:ext cx="2722536" cy="99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Intermediate </a:t>
          </a:r>
        </a:p>
      </dsp:txBody>
      <dsp:txXfrm>
        <a:off x="5904399" y="1476511"/>
        <a:ext cx="2722536" cy="998663"/>
      </dsp:txXfrm>
    </dsp:sp>
    <dsp:sp modelId="{02C903C4-226D-4A26-B255-600EE3B5587D}">
      <dsp:nvSpPr>
        <dsp:cNvPr id="0" name=""/>
        <dsp:cNvSpPr/>
      </dsp:nvSpPr>
      <dsp:spPr>
        <a:xfrm>
          <a:off x="3982418" y="2804417"/>
          <a:ext cx="2896424" cy="767391"/>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latin typeface="Times New Roman" panose="02020603050405020304" pitchFamily="18" charset="0"/>
              <a:cs typeface="Times New Roman" panose="02020603050405020304" pitchFamily="18" charset="0"/>
            </a:rPr>
            <a:t>TERTIARY HEALTH CARE </a:t>
          </a:r>
          <a:endParaRPr lang="en-US" sz="1600" kern="1200" dirty="0"/>
        </a:p>
      </dsp:txBody>
      <dsp:txXfrm>
        <a:off x="4019886" y="2841885"/>
        <a:ext cx="2821488" cy="692455"/>
      </dsp:txXfrm>
    </dsp:sp>
    <dsp:sp modelId="{11E6F345-C355-408E-A7DB-CB7889BFBB98}">
      <dsp:nvSpPr>
        <dsp:cNvPr id="0" name=""/>
        <dsp:cNvSpPr/>
      </dsp:nvSpPr>
      <dsp:spPr>
        <a:xfrm>
          <a:off x="6994291" y="2489515"/>
          <a:ext cx="1844908" cy="1257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Specialized </a:t>
          </a:r>
        </a:p>
      </dsp:txBody>
      <dsp:txXfrm>
        <a:off x="6994291" y="2489515"/>
        <a:ext cx="1844908" cy="1257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A35F2-F861-4333-B04A-B3203EE0327B}">
      <dsp:nvSpPr>
        <dsp:cNvPr id="0" name=""/>
        <dsp:cNvSpPr/>
      </dsp:nvSpPr>
      <dsp:spPr>
        <a:xfrm>
          <a:off x="1499222" y="0"/>
          <a:ext cx="1499222" cy="1239667"/>
        </a:xfrm>
        <a:prstGeom prst="trapezoid">
          <a:avLst>
            <a:gd name="adj" fmla="val 6046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Tertiary care</a:t>
          </a:r>
        </a:p>
      </dsp:txBody>
      <dsp:txXfrm>
        <a:off x="1499222" y="0"/>
        <a:ext cx="1499222" cy="1239667"/>
      </dsp:txXfrm>
    </dsp:sp>
    <dsp:sp modelId="{0A0F9673-F26F-458A-994B-2D3E83D3B0EC}">
      <dsp:nvSpPr>
        <dsp:cNvPr id="0" name=""/>
        <dsp:cNvSpPr/>
      </dsp:nvSpPr>
      <dsp:spPr>
        <a:xfrm>
          <a:off x="749611" y="1239667"/>
          <a:ext cx="2998445" cy="1239667"/>
        </a:xfrm>
        <a:prstGeom prst="trapezoid">
          <a:avLst>
            <a:gd name="adj" fmla="val 6046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Secondary  care</a:t>
          </a:r>
        </a:p>
      </dsp:txBody>
      <dsp:txXfrm>
        <a:off x="1274339" y="1239667"/>
        <a:ext cx="1948989" cy="1239667"/>
      </dsp:txXfrm>
    </dsp:sp>
    <dsp:sp modelId="{05B3D98A-15C9-4282-B648-67C0B7482A1A}">
      <dsp:nvSpPr>
        <dsp:cNvPr id="0" name=""/>
        <dsp:cNvSpPr/>
      </dsp:nvSpPr>
      <dsp:spPr>
        <a:xfrm>
          <a:off x="0" y="2479334"/>
          <a:ext cx="4497668" cy="1239667"/>
        </a:xfrm>
        <a:prstGeom prst="trapezoid">
          <a:avLst>
            <a:gd name="adj" fmla="val 6046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Primary care</a:t>
          </a:r>
        </a:p>
      </dsp:txBody>
      <dsp:txXfrm>
        <a:off x="787091" y="2479334"/>
        <a:ext cx="2923484" cy="12396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B60BC-B201-418A-9DEE-6E43EF7D8EE7}">
      <dsp:nvSpPr>
        <dsp:cNvPr id="0" name=""/>
        <dsp:cNvSpPr/>
      </dsp:nvSpPr>
      <dsp:spPr>
        <a:xfrm rot="10800000">
          <a:off x="0" y="34103"/>
          <a:ext cx="4800599" cy="1315350"/>
        </a:xfrm>
        <a:prstGeom prst="trapezoid">
          <a:avLst>
            <a:gd name="adj" fmla="val 66654"/>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Tertiary care</a:t>
          </a:r>
        </a:p>
      </dsp:txBody>
      <dsp:txXfrm rot="-10800000">
        <a:off x="840105" y="34103"/>
        <a:ext cx="3120390" cy="1315350"/>
      </dsp:txXfrm>
    </dsp:sp>
    <dsp:sp modelId="{82865732-7251-4F0A-AB5A-DCF1E5485C92}">
      <dsp:nvSpPr>
        <dsp:cNvPr id="0" name=""/>
        <dsp:cNvSpPr/>
      </dsp:nvSpPr>
      <dsp:spPr>
        <a:xfrm rot="10800000">
          <a:off x="838204" y="1315350"/>
          <a:ext cx="3124191" cy="1142889"/>
        </a:xfrm>
        <a:prstGeom prst="trapezoid">
          <a:avLst>
            <a:gd name="adj" fmla="val 66654"/>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Secondary care</a:t>
          </a:r>
        </a:p>
      </dsp:txBody>
      <dsp:txXfrm rot="-10800000">
        <a:off x="1384937" y="1315350"/>
        <a:ext cx="2030724" cy="1142889"/>
      </dsp:txXfrm>
    </dsp:sp>
    <dsp:sp modelId="{626070D5-5EC7-4CF1-B98D-DE70FD9D8E75}">
      <dsp:nvSpPr>
        <dsp:cNvPr id="0" name=""/>
        <dsp:cNvSpPr/>
      </dsp:nvSpPr>
      <dsp:spPr>
        <a:xfrm rot="10800000">
          <a:off x="1600200" y="2458239"/>
          <a:ext cx="1600199" cy="1142889"/>
        </a:xfrm>
        <a:prstGeom prst="trapezoid">
          <a:avLst>
            <a:gd name="adj" fmla="val 66654"/>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Primary care</a:t>
          </a:r>
        </a:p>
      </dsp:txBody>
      <dsp:txXfrm rot="-10800000">
        <a:off x="1600200" y="2458239"/>
        <a:ext cx="1600199" cy="11428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4BC2C-957E-446F-A395-CD331DE5BEB7}">
      <dsp:nvSpPr>
        <dsp:cNvPr id="0" name=""/>
        <dsp:cNvSpPr/>
      </dsp:nvSpPr>
      <dsp:spPr>
        <a:xfrm>
          <a:off x="904" y="0"/>
          <a:ext cx="2333327" cy="914400"/>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a:t>Preventive </a:t>
          </a:r>
        </a:p>
      </dsp:txBody>
      <dsp:txXfrm>
        <a:off x="458104" y="0"/>
        <a:ext cx="1418927" cy="914400"/>
      </dsp:txXfrm>
    </dsp:sp>
    <dsp:sp modelId="{6EA25F8C-008F-4588-B9A6-595EF7FB40FA}">
      <dsp:nvSpPr>
        <dsp:cNvPr id="0" name=""/>
        <dsp:cNvSpPr/>
      </dsp:nvSpPr>
      <dsp:spPr>
        <a:xfrm>
          <a:off x="1941911" y="0"/>
          <a:ext cx="2333327" cy="914400"/>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a:t>Promotive </a:t>
          </a:r>
        </a:p>
      </dsp:txBody>
      <dsp:txXfrm>
        <a:off x="2399111" y="0"/>
        <a:ext cx="1418927" cy="914400"/>
      </dsp:txXfrm>
    </dsp:sp>
    <dsp:sp modelId="{128E4B14-D064-4F2A-BC51-0C5CF2C06C38}">
      <dsp:nvSpPr>
        <dsp:cNvPr id="0" name=""/>
        <dsp:cNvSpPr/>
      </dsp:nvSpPr>
      <dsp:spPr>
        <a:xfrm>
          <a:off x="4200893" y="0"/>
          <a:ext cx="2333327" cy="914400"/>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a:t> Curative </a:t>
          </a:r>
        </a:p>
      </dsp:txBody>
      <dsp:txXfrm>
        <a:off x="4658093" y="0"/>
        <a:ext cx="1418927" cy="914400"/>
      </dsp:txXfrm>
    </dsp:sp>
    <dsp:sp modelId="{EE81B6DA-7F7A-47B1-A7F8-998BD1E7B6EA}">
      <dsp:nvSpPr>
        <dsp:cNvPr id="0" name=""/>
        <dsp:cNvSpPr/>
      </dsp:nvSpPr>
      <dsp:spPr>
        <a:xfrm>
          <a:off x="6300888" y="0"/>
          <a:ext cx="2613606" cy="914400"/>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a:t>Rehabilitation</a:t>
          </a:r>
        </a:p>
      </dsp:txBody>
      <dsp:txXfrm>
        <a:off x="6758088" y="0"/>
        <a:ext cx="1699206" cy="914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FB833-8B03-4A2F-A0C9-261A78CA4610}">
      <dsp:nvSpPr>
        <dsp:cNvPr id="0" name=""/>
        <dsp:cNvSpPr/>
      </dsp:nvSpPr>
      <dsp:spPr>
        <a:xfrm>
          <a:off x="2896" y="1130262"/>
          <a:ext cx="1159974" cy="95673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5,558 </a:t>
          </a:r>
        </a:p>
      </dsp:txBody>
      <dsp:txXfrm>
        <a:off x="24913" y="1152279"/>
        <a:ext cx="1115940" cy="707687"/>
      </dsp:txXfrm>
    </dsp:sp>
    <dsp:sp modelId="{75777471-99D5-4603-B4FD-BF3FE59A9463}">
      <dsp:nvSpPr>
        <dsp:cNvPr id="0" name=""/>
        <dsp:cNvSpPr/>
      </dsp:nvSpPr>
      <dsp:spPr>
        <a:xfrm>
          <a:off x="609652" y="1027173"/>
          <a:ext cx="1642404" cy="1642404"/>
        </a:xfrm>
        <a:prstGeom prst="leftCircularArrow">
          <a:avLst>
            <a:gd name="adj1" fmla="val 3186"/>
            <a:gd name="adj2" fmla="val 392409"/>
            <a:gd name="adj3" fmla="val 2377050"/>
            <a:gd name="adj4" fmla="val 9233619"/>
            <a:gd name="adj5" fmla="val 371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E7090B-BDCD-40C9-8291-D3377A164CF9}">
      <dsp:nvSpPr>
        <dsp:cNvPr id="0" name=""/>
        <dsp:cNvSpPr/>
      </dsp:nvSpPr>
      <dsp:spPr>
        <a:xfrm>
          <a:off x="26946" y="1674961"/>
          <a:ext cx="1466093" cy="6624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t>BHU</a:t>
          </a:r>
        </a:p>
      </dsp:txBody>
      <dsp:txXfrm>
        <a:off x="46347" y="1694362"/>
        <a:ext cx="1427291" cy="623605"/>
      </dsp:txXfrm>
    </dsp:sp>
    <dsp:sp modelId="{BF318FEB-0F1B-447B-8953-066169B9A9D0}">
      <dsp:nvSpPr>
        <dsp:cNvPr id="0" name=""/>
        <dsp:cNvSpPr/>
      </dsp:nvSpPr>
      <dsp:spPr>
        <a:xfrm>
          <a:off x="1758457" y="1256451"/>
          <a:ext cx="1159974" cy="95673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736</a:t>
          </a:r>
        </a:p>
      </dsp:txBody>
      <dsp:txXfrm>
        <a:off x="1780474" y="1483483"/>
        <a:ext cx="1115940" cy="707687"/>
      </dsp:txXfrm>
    </dsp:sp>
    <dsp:sp modelId="{7CDD80E3-931C-4361-97AD-E21A3C8D4404}">
      <dsp:nvSpPr>
        <dsp:cNvPr id="0" name=""/>
        <dsp:cNvSpPr/>
      </dsp:nvSpPr>
      <dsp:spPr>
        <a:xfrm>
          <a:off x="2325419" y="403071"/>
          <a:ext cx="1790373" cy="1790373"/>
        </a:xfrm>
        <a:prstGeom prst="circularArrow">
          <a:avLst>
            <a:gd name="adj1" fmla="val 2923"/>
            <a:gd name="adj2" fmla="val 357752"/>
            <a:gd name="adj3" fmla="val 19657395"/>
            <a:gd name="adj4" fmla="val 12766168"/>
            <a:gd name="adj5" fmla="val 34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3B4F4D-5EF4-4AF7-91BC-DB10B003D50A}">
      <dsp:nvSpPr>
        <dsp:cNvPr id="0" name=""/>
        <dsp:cNvSpPr/>
      </dsp:nvSpPr>
      <dsp:spPr>
        <a:xfrm>
          <a:off x="1782507" y="844414"/>
          <a:ext cx="1466093" cy="6624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t>RHC</a:t>
          </a:r>
        </a:p>
      </dsp:txBody>
      <dsp:txXfrm>
        <a:off x="1801908" y="863815"/>
        <a:ext cx="1427291" cy="623605"/>
      </dsp:txXfrm>
    </dsp:sp>
    <dsp:sp modelId="{1E12AFCD-8F08-4D64-BA14-315B80F14643}">
      <dsp:nvSpPr>
        <dsp:cNvPr id="0" name=""/>
        <dsp:cNvSpPr/>
      </dsp:nvSpPr>
      <dsp:spPr>
        <a:xfrm>
          <a:off x="3514017" y="1130262"/>
          <a:ext cx="1159974" cy="95673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5,802 </a:t>
          </a:r>
        </a:p>
      </dsp:txBody>
      <dsp:txXfrm>
        <a:off x="3536034" y="1152279"/>
        <a:ext cx="1115940" cy="707687"/>
      </dsp:txXfrm>
    </dsp:sp>
    <dsp:sp modelId="{4B7C959A-80EC-4D73-AAA7-294C538DF843}">
      <dsp:nvSpPr>
        <dsp:cNvPr id="0" name=""/>
        <dsp:cNvSpPr/>
      </dsp:nvSpPr>
      <dsp:spPr>
        <a:xfrm>
          <a:off x="4186371" y="953396"/>
          <a:ext cx="1642404" cy="1642404"/>
        </a:xfrm>
        <a:prstGeom prst="leftCircularArrow">
          <a:avLst>
            <a:gd name="adj1" fmla="val 3186"/>
            <a:gd name="adj2" fmla="val 392409"/>
            <a:gd name="adj3" fmla="val 2377050"/>
            <a:gd name="adj4" fmla="val 9233619"/>
            <a:gd name="adj5" fmla="val 371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9214F2-9C35-41E6-8079-E96135A16EA1}">
      <dsp:nvSpPr>
        <dsp:cNvPr id="0" name=""/>
        <dsp:cNvSpPr/>
      </dsp:nvSpPr>
      <dsp:spPr>
        <a:xfrm>
          <a:off x="3538068" y="1674961"/>
          <a:ext cx="1466093" cy="6624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t>DISPENSARIES</a:t>
          </a:r>
        </a:p>
      </dsp:txBody>
      <dsp:txXfrm>
        <a:off x="3557469" y="1694362"/>
        <a:ext cx="1427291" cy="623605"/>
      </dsp:txXfrm>
    </dsp:sp>
    <dsp:sp modelId="{F72459DA-DE1C-4BB8-B6E9-12CE215F09D7}">
      <dsp:nvSpPr>
        <dsp:cNvPr id="0" name=""/>
        <dsp:cNvSpPr/>
      </dsp:nvSpPr>
      <dsp:spPr>
        <a:xfrm>
          <a:off x="5269578" y="1256451"/>
          <a:ext cx="1159974" cy="95673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kern="1200"/>
            <a:t>780</a:t>
          </a:r>
        </a:p>
      </dsp:txBody>
      <dsp:txXfrm>
        <a:off x="5291595" y="1483483"/>
        <a:ext cx="1115940" cy="707687"/>
      </dsp:txXfrm>
    </dsp:sp>
    <dsp:sp modelId="{01D39565-F649-4A52-A1BD-859AB9746838}">
      <dsp:nvSpPr>
        <dsp:cNvPr id="0" name=""/>
        <dsp:cNvSpPr/>
      </dsp:nvSpPr>
      <dsp:spPr>
        <a:xfrm>
          <a:off x="5930124" y="563918"/>
          <a:ext cx="1790373" cy="1790373"/>
        </a:xfrm>
        <a:prstGeom prst="circularArrow">
          <a:avLst>
            <a:gd name="adj1" fmla="val 2923"/>
            <a:gd name="adj2" fmla="val 357752"/>
            <a:gd name="adj3" fmla="val 19657395"/>
            <a:gd name="adj4" fmla="val 12766168"/>
            <a:gd name="adj5" fmla="val 34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478C66-A609-4546-8E2D-071AC60B9AD0}">
      <dsp:nvSpPr>
        <dsp:cNvPr id="0" name=""/>
        <dsp:cNvSpPr/>
      </dsp:nvSpPr>
      <dsp:spPr>
        <a:xfrm>
          <a:off x="5293628" y="844414"/>
          <a:ext cx="1466093" cy="6624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t>Maternity &amp; Child Health Centers </a:t>
          </a:r>
        </a:p>
      </dsp:txBody>
      <dsp:txXfrm>
        <a:off x="5313029" y="863815"/>
        <a:ext cx="1427291" cy="623605"/>
      </dsp:txXfrm>
    </dsp:sp>
    <dsp:sp modelId="{2F3CE3B7-0166-4E1C-B482-2BDC438702E5}">
      <dsp:nvSpPr>
        <dsp:cNvPr id="0" name=""/>
        <dsp:cNvSpPr/>
      </dsp:nvSpPr>
      <dsp:spPr>
        <a:xfrm>
          <a:off x="7025139" y="1130262"/>
          <a:ext cx="1159974" cy="95673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416</a:t>
          </a:r>
        </a:p>
      </dsp:txBody>
      <dsp:txXfrm>
        <a:off x="7047156" y="1152279"/>
        <a:ext cx="1115940" cy="707687"/>
      </dsp:txXfrm>
    </dsp:sp>
    <dsp:sp modelId="{640F1C49-ACB4-4EB9-8AD0-3E2507208CD2}">
      <dsp:nvSpPr>
        <dsp:cNvPr id="0" name=""/>
        <dsp:cNvSpPr/>
      </dsp:nvSpPr>
      <dsp:spPr>
        <a:xfrm>
          <a:off x="7049189" y="1674961"/>
          <a:ext cx="1466093" cy="66240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t>TB CENTERS</a:t>
          </a:r>
        </a:p>
      </dsp:txBody>
      <dsp:txXfrm>
        <a:off x="7068590" y="1694362"/>
        <a:ext cx="1427291" cy="6236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E5766-8721-4B75-B0F2-E5A92C941D39}">
      <dsp:nvSpPr>
        <dsp:cNvPr id="0" name=""/>
        <dsp:cNvSpPr/>
      </dsp:nvSpPr>
      <dsp:spPr>
        <a:xfrm>
          <a:off x="21" y="1550015"/>
          <a:ext cx="1322722" cy="109096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Provincial </a:t>
          </a:r>
        </a:p>
        <a:p>
          <a:pPr marL="171450" lvl="1" indent="-171450" algn="l" defTabSz="711200">
            <a:lnSpc>
              <a:spcPct val="90000"/>
            </a:lnSpc>
            <a:spcBef>
              <a:spcPct val="0"/>
            </a:spcBef>
            <a:spcAft>
              <a:spcPct val="15000"/>
            </a:spcAft>
            <a:buChar char="••"/>
          </a:pPr>
          <a:r>
            <a:rPr lang="en-US" sz="1600" kern="1200" dirty="0"/>
            <a:t>Federal </a:t>
          </a:r>
        </a:p>
      </dsp:txBody>
      <dsp:txXfrm>
        <a:off x="25127" y="1575121"/>
        <a:ext cx="1272510" cy="806978"/>
      </dsp:txXfrm>
    </dsp:sp>
    <dsp:sp modelId="{563978F4-75A1-4AEB-BF38-885EFF951641}">
      <dsp:nvSpPr>
        <dsp:cNvPr id="0" name=""/>
        <dsp:cNvSpPr/>
      </dsp:nvSpPr>
      <dsp:spPr>
        <a:xfrm>
          <a:off x="780110" y="1818923"/>
          <a:ext cx="1579357" cy="1579357"/>
        </a:xfrm>
        <a:prstGeom prst="leftCircularArrow">
          <a:avLst>
            <a:gd name="adj1" fmla="val 3041"/>
            <a:gd name="adj2" fmla="val 373259"/>
            <a:gd name="adj3" fmla="val 2655220"/>
            <a:gd name="adj4" fmla="val 9530940"/>
            <a:gd name="adj5" fmla="val 354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25E317-5857-4EA0-BC79-5C65658A596B}">
      <dsp:nvSpPr>
        <dsp:cNvPr id="0" name=""/>
        <dsp:cNvSpPr/>
      </dsp:nvSpPr>
      <dsp:spPr>
        <a:xfrm>
          <a:off x="293960" y="2407205"/>
          <a:ext cx="1175753" cy="4675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a:t>HCDS</a:t>
          </a:r>
        </a:p>
      </dsp:txBody>
      <dsp:txXfrm>
        <a:off x="307654" y="2420899"/>
        <a:ext cx="1148365" cy="440170"/>
      </dsp:txXfrm>
    </dsp:sp>
    <dsp:sp modelId="{3BB58E52-C4BE-4587-8802-A27FAB653441}">
      <dsp:nvSpPr>
        <dsp:cNvPr id="0" name=""/>
        <dsp:cNvSpPr/>
      </dsp:nvSpPr>
      <dsp:spPr>
        <a:xfrm>
          <a:off x="1671105" y="1424859"/>
          <a:ext cx="1532572" cy="170906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BHU,RHC</a:t>
          </a:r>
        </a:p>
        <a:p>
          <a:pPr marL="171450" lvl="1" indent="-171450" algn="l" defTabSz="711200">
            <a:lnSpc>
              <a:spcPct val="90000"/>
            </a:lnSpc>
            <a:spcBef>
              <a:spcPct val="0"/>
            </a:spcBef>
            <a:spcAft>
              <a:spcPct val="15000"/>
            </a:spcAft>
            <a:buChar char="••"/>
          </a:pPr>
          <a:r>
            <a:rPr lang="en-US" sz="1600" b="1" kern="1200" dirty="0"/>
            <a:t>THQ, DHQ </a:t>
          </a:r>
        </a:p>
        <a:p>
          <a:pPr marL="171450" lvl="1" indent="-171450" algn="l" defTabSz="711200">
            <a:lnSpc>
              <a:spcPct val="90000"/>
            </a:lnSpc>
            <a:spcBef>
              <a:spcPct val="0"/>
            </a:spcBef>
            <a:spcAft>
              <a:spcPct val="15000"/>
            </a:spcAft>
            <a:buChar char="••"/>
          </a:pPr>
          <a:r>
            <a:rPr lang="en-US" sz="1600" b="1" kern="1200" dirty="0"/>
            <a:t>TERTIARY CARE </a:t>
          </a:r>
        </a:p>
        <a:p>
          <a:pPr marL="171450" lvl="1" indent="-171450" algn="l" defTabSz="711200">
            <a:lnSpc>
              <a:spcPct val="90000"/>
            </a:lnSpc>
            <a:spcBef>
              <a:spcPct val="0"/>
            </a:spcBef>
            <a:spcAft>
              <a:spcPct val="15000"/>
            </a:spcAft>
            <a:buChar char="••"/>
          </a:pPr>
          <a:r>
            <a:rPr lang="en-US" sz="1600" b="1" kern="1200" dirty="0"/>
            <a:t>RESEARCH </a:t>
          </a:r>
        </a:p>
        <a:p>
          <a:pPr marL="57150" lvl="1" indent="-57150" algn="l" defTabSz="444500">
            <a:lnSpc>
              <a:spcPct val="90000"/>
            </a:lnSpc>
            <a:spcBef>
              <a:spcPct val="0"/>
            </a:spcBef>
            <a:spcAft>
              <a:spcPct val="15000"/>
            </a:spcAft>
            <a:buChar char="••"/>
          </a:pPr>
          <a:endParaRPr lang="en-US" sz="1000" b="1" kern="1200" dirty="0"/>
        </a:p>
      </dsp:txBody>
      <dsp:txXfrm>
        <a:off x="1710435" y="1830418"/>
        <a:ext cx="1453912" cy="1264180"/>
      </dsp:txXfrm>
    </dsp:sp>
    <dsp:sp modelId="{72C5CF34-A923-4D19-B13D-BC18D03AC31E}">
      <dsp:nvSpPr>
        <dsp:cNvPr id="0" name=""/>
        <dsp:cNvSpPr/>
      </dsp:nvSpPr>
      <dsp:spPr>
        <a:xfrm>
          <a:off x="2552131" y="759308"/>
          <a:ext cx="1847886" cy="1847886"/>
        </a:xfrm>
        <a:prstGeom prst="circularArrow">
          <a:avLst>
            <a:gd name="adj1" fmla="val 2599"/>
            <a:gd name="adj2" fmla="val 315737"/>
            <a:gd name="adj3" fmla="val 19226854"/>
            <a:gd name="adj4" fmla="val 12293613"/>
            <a:gd name="adj5" fmla="val 30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AFFAFA-4812-4F21-8F1B-6FDB4076D2B5}">
      <dsp:nvSpPr>
        <dsp:cNvPr id="0" name=""/>
        <dsp:cNvSpPr/>
      </dsp:nvSpPr>
      <dsp:spPr>
        <a:xfrm>
          <a:off x="2097296" y="1316235"/>
          <a:ext cx="1175753" cy="4675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t>Gov’t </a:t>
          </a:r>
        </a:p>
      </dsp:txBody>
      <dsp:txXfrm>
        <a:off x="2110990" y="1329929"/>
        <a:ext cx="1148365" cy="440170"/>
      </dsp:txXfrm>
    </dsp:sp>
    <dsp:sp modelId="{0CB8E24A-2994-4EFF-BCB7-A4C3CA8E9FF2}">
      <dsp:nvSpPr>
        <dsp:cNvPr id="0" name=""/>
        <dsp:cNvSpPr/>
      </dsp:nvSpPr>
      <dsp:spPr>
        <a:xfrm>
          <a:off x="3505194" y="1268154"/>
          <a:ext cx="1661736" cy="141085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CLINICS</a:t>
          </a:r>
        </a:p>
        <a:p>
          <a:pPr marL="171450" lvl="1" indent="-171450" algn="l" defTabSz="711200">
            <a:lnSpc>
              <a:spcPct val="90000"/>
            </a:lnSpc>
            <a:spcBef>
              <a:spcPct val="0"/>
            </a:spcBef>
            <a:spcAft>
              <a:spcPct val="15000"/>
            </a:spcAft>
            <a:buChar char="••"/>
          </a:pPr>
          <a:r>
            <a:rPr lang="en-US" sz="1600" kern="1200" dirty="0"/>
            <a:t>HOSPITALS</a:t>
          </a:r>
        </a:p>
        <a:p>
          <a:pPr marL="171450" lvl="1" indent="-171450" algn="l" defTabSz="711200">
            <a:lnSpc>
              <a:spcPct val="90000"/>
            </a:lnSpc>
            <a:spcBef>
              <a:spcPct val="0"/>
            </a:spcBef>
            <a:spcAft>
              <a:spcPct val="15000"/>
            </a:spcAft>
            <a:buChar char="••"/>
          </a:pPr>
          <a:r>
            <a:rPr lang="en-US" sz="1600" kern="1200" dirty="0"/>
            <a:t>HAKEEMS</a:t>
          </a:r>
        </a:p>
        <a:p>
          <a:pPr marL="171450" lvl="1" indent="-171450" algn="l" defTabSz="711200">
            <a:lnSpc>
              <a:spcPct val="90000"/>
            </a:lnSpc>
            <a:spcBef>
              <a:spcPct val="0"/>
            </a:spcBef>
            <a:spcAft>
              <a:spcPct val="15000"/>
            </a:spcAft>
            <a:buChar char="••"/>
          </a:pPr>
          <a:r>
            <a:rPr lang="en-US" sz="1600" kern="1200" dirty="0"/>
            <a:t> HEALERS</a:t>
          </a:r>
        </a:p>
        <a:p>
          <a:pPr marL="171450" lvl="1" indent="-171450" algn="l" defTabSz="711200">
            <a:lnSpc>
              <a:spcPct val="90000"/>
            </a:lnSpc>
            <a:spcBef>
              <a:spcPct val="0"/>
            </a:spcBef>
            <a:spcAft>
              <a:spcPct val="15000"/>
            </a:spcAft>
            <a:buChar char="••"/>
          </a:pPr>
          <a:endParaRPr lang="en-US" sz="1600" kern="1200" dirty="0"/>
        </a:p>
      </dsp:txBody>
      <dsp:txXfrm>
        <a:off x="3537662" y="1300622"/>
        <a:ext cx="1596800" cy="1043591"/>
      </dsp:txXfrm>
    </dsp:sp>
    <dsp:sp modelId="{2F08F6BA-35D7-41FD-A3A0-AD8681FD4753}">
      <dsp:nvSpPr>
        <dsp:cNvPr id="0" name=""/>
        <dsp:cNvSpPr/>
      </dsp:nvSpPr>
      <dsp:spPr>
        <a:xfrm>
          <a:off x="4407188" y="1748009"/>
          <a:ext cx="1544688" cy="1544688"/>
        </a:xfrm>
        <a:prstGeom prst="leftCircularArrow">
          <a:avLst>
            <a:gd name="adj1" fmla="val 3109"/>
            <a:gd name="adj2" fmla="val 382251"/>
            <a:gd name="adj3" fmla="val 2158581"/>
            <a:gd name="adj4" fmla="val 9025309"/>
            <a:gd name="adj5" fmla="val 36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0394FB-DCB9-4DDB-8400-0D5262696476}">
      <dsp:nvSpPr>
        <dsp:cNvPr id="0" name=""/>
        <dsp:cNvSpPr/>
      </dsp:nvSpPr>
      <dsp:spPr>
        <a:xfrm>
          <a:off x="3965214" y="2408348"/>
          <a:ext cx="1175753" cy="4675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t>Private </a:t>
          </a:r>
        </a:p>
      </dsp:txBody>
      <dsp:txXfrm>
        <a:off x="3978908" y="2422042"/>
        <a:ext cx="1148365" cy="440170"/>
      </dsp:txXfrm>
    </dsp:sp>
    <dsp:sp modelId="{67F804EF-5E26-4F82-A021-5CCEA551C216}">
      <dsp:nvSpPr>
        <dsp:cNvPr id="0" name=""/>
        <dsp:cNvSpPr/>
      </dsp:nvSpPr>
      <dsp:spPr>
        <a:xfrm>
          <a:off x="5392224" y="1346804"/>
          <a:ext cx="1400340" cy="149450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WHO</a:t>
          </a:r>
        </a:p>
        <a:p>
          <a:pPr marL="114300" lvl="1" indent="-114300" algn="l" defTabSz="533400">
            <a:lnSpc>
              <a:spcPct val="90000"/>
            </a:lnSpc>
            <a:spcBef>
              <a:spcPct val="0"/>
            </a:spcBef>
            <a:spcAft>
              <a:spcPct val="15000"/>
            </a:spcAft>
            <a:buChar char="••"/>
          </a:pPr>
          <a:r>
            <a:rPr lang="en-US" sz="1200" b="1" kern="1200" dirty="0"/>
            <a:t>UNICEF</a:t>
          </a:r>
        </a:p>
        <a:p>
          <a:pPr marL="114300" lvl="1" indent="-114300" algn="l" defTabSz="533400">
            <a:lnSpc>
              <a:spcPct val="90000"/>
            </a:lnSpc>
            <a:spcBef>
              <a:spcPct val="0"/>
            </a:spcBef>
            <a:spcAft>
              <a:spcPct val="15000"/>
            </a:spcAft>
            <a:buChar char="••"/>
          </a:pPr>
          <a:r>
            <a:rPr lang="en-US" sz="1200" b="1" kern="1200" dirty="0"/>
            <a:t>GAVI</a:t>
          </a:r>
        </a:p>
        <a:p>
          <a:pPr marL="114300" lvl="1" indent="-114300" algn="l" defTabSz="533400">
            <a:lnSpc>
              <a:spcPct val="90000"/>
            </a:lnSpc>
            <a:spcBef>
              <a:spcPct val="0"/>
            </a:spcBef>
            <a:spcAft>
              <a:spcPct val="15000"/>
            </a:spcAft>
            <a:buChar char="••"/>
          </a:pPr>
          <a:r>
            <a:rPr lang="en-US" sz="1200" b="1" kern="1200" dirty="0"/>
            <a:t>M &amp; BILL GATE </a:t>
          </a:r>
        </a:p>
      </dsp:txBody>
      <dsp:txXfrm>
        <a:off x="5426617" y="1701449"/>
        <a:ext cx="1331554" cy="1105470"/>
      </dsp:txXfrm>
    </dsp:sp>
    <dsp:sp modelId="{6B0BAC60-F16B-4698-9333-437E5510A468}">
      <dsp:nvSpPr>
        <dsp:cNvPr id="0" name=""/>
        <dsp:cNvSpPr/>
      </dsp:nvSpPr>
      <dsp:spPr>
        <a:xfrm>
          <a:off x="6151465" y="855653"/>
          <a:ext cx="1733753" cy="1733753"/>
        </a:xfrm>
        <a:prstGeom prst="circularArrow">
          <a:avLst>
            <a:gd name="adj1" fmla="val 2770"/>
            <a:gd name="adj2" fmla="val 337866"/>
            <a:gd name="adj3" fmla="val 19512640"/>
            <a:gd name="adj4" fmla="val 12601528"/>
            <a:gd name="adj5" fmla="val 32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A9264F-A2A8-4C1E-957C-908D9949DFD8}">
      <dsp:nvSpPr>
        <dsp:cNvPr id="0" name=""/>
        <dsp:cNvSpPr/>
      </dsp:nvSpPr>
      <dsp:spPr>
        <a:xfrm>
          <a:off x="5724971" y="1314794"/>
          <a:ext cx="1175753" cy="4675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a:t>NGOS</a:t>
          </a:r>
        </a:p>
      </dsp:txBody>
      <dsp:txXfrm>
        <a:off x="5738665" y="1328488"/>
        <a:ext cx="1148365" cy="440170"/>
      </dsp:txXfrm>
    </dsp:sp>
    <dsp:sp modelId="{7C40DDE8-3EDD-442C-9F3E-E351AFE2F17A}">
      <dsp:nvSpPr>
        <dsp:cNvPr id="0" name=""/>
        <dsp:cNvSpPr/>
      </dsp:nvSpPr>
      <dsp:spPr>
        <a:xfrm>
          <a:off x="7196744" y="1447802"/>
          <a:ext cx="1345605" cy="131719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EDHI </a:t>
          </a:r>
        </a:p>
        <a:p>
          <a:pPr marL="171450" lvl="1" indent="-171450" algn="l" defTabSz="711200">
            <a:lnSpc>
              <a:spcPct val="90000"/>
            </a:lnSpc>
            <a:spcBef>
              <a:spcPct val="0"/>
            </a:spcBef>
            <a:spcAft>
              <a:spcPct val="15000"/>
            </a:spcAft>
            <a:buChar char="••"/>
          </a:pPr>
          <a:r>
            <a:rPr lang="en-US" sz="1600" b="1" kern="1200" dirty="0"/>
            <a:t>CHIPPA</a:t>
          </a:r>
        </a:p>
        <a:p>
          <a:pPr marL="171450" lvl="1" indent="-171450" algn="l" defTabSz="711200">
            <a:lnSpc>
              <a:spcPct val="90000"/>
            </a:lnSpc>
            <a:spcBef>
              <a:spcPct val="0"/>
            </a:spcBef>
            <a:spcAft>
              <a:spcPct val="15000"/>
            </a:spcAft>
            <a:buChar char="••"/>
          </a:pPr>
          <a:r>
            <a:rPr lang="en-US" sz="1600" b="1" kern="1200" dirty="0"/>
            <a:t>TRUSTS</a:t>
          </a:r>
        </a:p>
        <a:p>
          <a:pPr marL="171450" lvl="1" indent="-171450" algn="l" defTabSz="711200">
            <a:lnSpc>
              <a:spcPct val="90000"/>
            </a:lnSpc>
            <a:spcBef>
              <a:spcPct val="0"/>
            </a:spcBef>
            <a:spcAft>
              <a:spcPct val="15000"/>
            </a:spcAft>
            <a:buChar char="••"/>
          </a:pPr>
          <a:endParaRPr lang="en-US" sz="1600" b="1" kern="1200" dirty="0"/>
        </a:p>
        <a:p>
          <a:pPr marL="171450" lvl="1" indent="-171450" algn="l" defTabSz="711200">
            <a:lnSpc>
              <a:spcPct val="90000"/>
            </a:lnSpc>
            <a:spcBef>
              <a:spcPct val="0"/>
            </a:spcBef>
            <a:spcAft>
              <a:spcPct val="15000"/>
            </a:spcAft>
            <a:buChar char="••"/>
          </a:pPr>
          <a:endParaRPr lang="en-US" sz="1600" b="1" kern="1200" dirty="0"/>
        </a:p>
      </dsp:txBody>
      <dsp:txXfrm>
        <a:off x="7227056" y="1478114"/>
        <a:ext cx="1284981" cy="974313"/>
      </dsp:txXfrm>
    </dsp:sp>
    <dsp:sp modelId="{4B13C179-CB6F-4FED-9B83-750D0006F9C5}">
      <dsp:nvSpPr>
        <dsp:cNvPr id="0" name=""/>
        <dsp:cNvSpPr/>
      </dsp:nvSpPr>
      <dsp:spPr>
        <a:xfrm>
          <a:off x="7434824" y="2408013"/>
          <a:ext cx="1175753" cy="4675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a:t>PHILANTHROPIST </a:t>
          </a:r>
        </a:p>
      </dsp:txBody>
      <dsp:txXfrm>
        <a:off x="7448518" y="2421707"/>
        <a:ext cx="1148365" cy="44017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80F5C-B639-451D-AB4F-1DAAC0076A2C}" type="datetimeFigureOut">
              <a:rPr lang="en-US" smtClean="0"/>
              <a:t>5/19/2024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46896-57FB-44A4-9CC7-4FEAEF8EF022}" type="slidenum">
              <a:rPr lang="en-US" smtClean="0"/>
              <a:t>‹#›</a:t>
            </a:fld>
            <a:endParaRPr lang="en-US"/>
          </a:p>
        </p:txBody>
      </p:sp>
    </p:spTree>
    <p:extLst>
      <p:ext uri="{BB962C8B-B14F-4D97-AF65-F5344CB8AC3E}">
        <p14:creationId xmlns:p14="http://schemas.microsoft.com/office/powerpoint/2010/main" val="2003857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46896-57FB-44A4-9CC7-4FEAEF8EF022}" type="slidenum">
              <a:rPr lang="en-US" smtClean="0"/>
              <a:t>1</a:t>
            </a:fld>
            <a:endParaRPr lang="en-US"/>
          </a:p>
        </p:txBody>
      </p:sp>
    </p:spTree>
    <p:extLst>
      <p:ext uri="{BB962C8B-B14F-4D97-AF65-F5344CB8AC3E}">
        <p14:creationId xmlns:p14="http://schemas.microsoft.com/office/powerpoint/2010/main" val="100675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146896-57FB-44A4-9CC7-4FEAEF8EF022}" type="slidenum">
              <a:rPr lang="en-US" smtClean="0"/>
              <a:t>7</a:t>
            </a:fld>
            <a:endParaRPr lang="en-US"/>
          </a:p>
        </p:txBody>
      </p:sp>
    </p:spTree>
    <p:extLst>
      <p:ext uri="{BB962C8B-B14F-4D97-AF65-F5344CB8AC3E}">
        <p14:creationId xmlns:p14="http://schemas.microsoft.com/office/powerpoint/2010/main" val="40971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Over the years, health system in pakistan is faced with another challenge and that is of inverted pyramid of levels of health care compared to the WHO recommendations. Resources (both human and financial) are committed to less needed tertairy care ,leaving the essential Primary care perniciuos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0CE4AF-98D1-4EA1-ACF6-1B9505D6C783}"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369333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146896-57FB-44A4-9CC7-4FEAEF8EF022}" type="slidenum">
              <a:rPr lang="en-US" smtClean="0"/>
              <a:t>21</a:t>
            </a:fld>
            <a:endParaRPr lang="en-US"/>
          </a:p>
        </p:txBody>
      </p:sp>
    </p:spTree>
    <p:extLst>
      <p:ext uri="{BB962C8B-B14F-4D97-AF65-F5344CB8AC3E}">
        <p14:creationId xmlns:p14="http://schemas.microsoft.com/office/powerpoint/2010/main" val="1830676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46896-57FB-44A4-9CC7-4FEAEF8EF022}" type="slidenum">
              <a:rPr lang="en-US" smtClean="0"/>
              <a:t>22</a:t>
            </a:fld>
            <a:endParaRPr lang="en-US"/>
          </a:p>
        </p:txBody>
      </p:sp>
    </p:spTree>
    <p:extLst>
      <p:ext uri="{BB962C8B-B14F-4D97-AF65-F5344CB8AC3E}">
        <p14:creationId xmlns:p14="http://schemas.microsoft.com/office/powerpoint/2010/main" val="2468994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Theranostics refers to the pairing of diagnostic biomarkers with therapeutic agents that share a specific target in diseased cells or tissues.</a:t>
            </a:r>
            <a:endParaRPr lang="en-US" dirty="0"/>
          </a:p>
        </p:txBody>
      </p:sp>
      <p:sp>
        <p:nvSpPr>
          <p:cNvPr id="4" name="Slide Number Placeholder 3"/>
          <p:cNvSpPr>
            <a:spLocks noGrp="1"/>
          </p:cNvSpPr>
          <p:nvPr>
            <p:ph type="sldNum" sz="quarter" idx="10"/>
          </p:nvPr>
        </p:nvSpPr>
        <p:spPr/>
        <p:txBody>
          <a:bodyPr/>
          <a:lstStyle/>
          <a:p>
            <a:fld id="{E4146896-57FB-44A4-9CC7-4FEAEF8EF022}" type="slidenum">
              <a:rPr lang="en-US" smtClean="0"/>
              <a:t>27</a:t>
            </a:fld>
            <a:endParaRPr lang="en-US"/>
          </a:p>
        </p:txBody>
      </p:sp>
    </p:spTree>
    <p:extLst>
      <p:ext uri="{BB962C8B-B14F-4D97-AF65-F5344CB8AC3E}">
        <p14:creationId xmlns:p14="http://schemas.microsoft.com/office/powerpoint/2010/main" val="28175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flagship program of Pakistan health system i.e lady health workers</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BF2EED1-CE36-4488-BA0E-A27E8CA7F310}"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380558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47EEF-B5D4-4319-80C6-A87FF3C266A2}"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256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CC239-B3B8-41B5-B063-4CD9D7C3FCD5}" type="slidenum">
              <a:rPr lang="en-US" smtClean="0"/>
              <a:pPr/>
              <a:t>‹#›</a:t>
            </a:fld>
            <a:endParaRPr lang="en-US"/>
          </a:p>
        </p:txBody>
      </p:sp>
    </p:spTree>
    <p:extLst>
      <p:ext uri="{BB962C8B-B14F-4D97-AF65-F5344CB8AC3E}">
        <p14:creationId xmlns:p14="http://schemas.microsoft.com/office/powerpoint/2010/main" val="1305554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521FC-A791-4B58-87CB-D3F4CA875FC5}" type="slidenum">
              <a:rPr lang="en-US" smtClean="0"/>
              <a:pPr/>
              <a:t>‹#›</a:t>
            </a:fld>
            <a:endParaRPr lang="en-US"/>
          </a:p>
        </p:txBody>
      </p:sp>
    </p:spTree>
    <p:extLst>
      <p:ext uri="{BB962C8B-B14F-4D97-AF65-F5344CB8AC3E}">
        <p14:creationId xmlns:p14="http://schemas.microsoft.com/office/powerpoint/2010/main" val="4265528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2"/>
            <a:ext cx="7514035" cy="2727325"/>
          </a:xfrm>
        </p:spPr>
        <p:txBody>
          <a:bodyPr rtlCol="0">
            <a:normAutofit/>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1113235" y="3505200"/>
            <a:ext cx="7514035" cy="838200"/>
          </a:xfrm>
        </p:spPr>
        <p:txBody>
          <a:bodyPr rtlCol="0" anchor="b">
            <a:normAutofit/>
          </a:bodyPr>
          <a:lstStyle>
            <a:lvl1pPr>
              <a:buNone/>
              <a:defRPr lang="en-US" sz="2100" b="0" cap="none"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06D8AB16-5DA7-4A08-B7FD-51F898F5FE83}" type="datetimeFigureOut">
              <a:rPr lang="en-US"/>
              <a:pPr>
                <a:defRPr/>
              </a:pPr>
              <a:t>5/19/2024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02250554-1200-425C-8EE4-EA524F4B3E04}" type="slidenum">
              <a:rPr lang="en-US" altLang="en-US"/>
              <a:pPr>
                <a:defRPr/>
              </a:pPr>
              <a:t>‹#›</a:t>
            </a:fld>
            <a:endParaRPr lang="en-US" altLang="en-US"/>
          </a:p>
        </p:txBody>
      </p:sp>
    </p:spTree>
    <p:extLst>
      <p:ext uri="{BB962C8B-B14F-4D97-AF65-F5344CB8AC3E}">
        <p14:creationId xmlns:p14="http://schemas.microsoft.com/office/powerpoint/2010/main" val="88648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3"/>
          </p:nvPr>
        </p:nvSpPr>
        <p:spPr>
          <a:xfrm>
            <a:off x="7524751" y="1308100"/>
            <a:ext cx="685800" cy="914400"/>
          </a:xfrm>
        </p:spPr>
        <p:txBody>
          <a:bodyPr rtlCol="0">
            <a:normAutofit/>
          </a:bodyPr>
          <a:lstStyle/>
          <a:p>
            <a:pPr lvl="0"/>
            <a:endParaRPr lang="en-US" noProof="0" dirty="0"/>
          </a:p>
        </p:txBody>
      </p:sp>
      <p:sp>
        <p:nvSpPr>
          <p:cNvPr id="5" name="Date Placeholder 3"/>
          <p:cNvSpPr>
            <a:spLocks noGrp="1"/>
          </p:cNvSpPr>
          <p:nvPr>
            <p:ph type="dt" sz="half" idx="14"/>
          </p:nvPr>
        </p:nvSpPr>
        <p:spPr/>
        <p:txBody>
          <a:bodyPr/>
          <a:lstStyle>
            <a:lvl1pPr>
              <a:defRPr/>
            </a:lvl1pPr>
          </a:lstStyle>
          <a:p>
            <a:pPr>
              <a:defRPr/>
            </a:pPr>
            <a:fld id="{2EEAE62A-ECFB-4C91-8126-763592BF54F9}" type="datetimeFigureOut">
              <a:rPr lang="en-US"/>
              <a:pPr>
                <a:defRPr/>
              </a:pPr>
              <a:t>5/19/2024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a:xfrm>
            <a:off x="8214122" y="5867401"/>
            <a:ext cx="413147" cy="365125"/>
          </a:xfrm>
        </p:spPr>
        <p:txBody>
          <a:bodyPr/>
          <a:lstStyle>
            <a:lvl1pPr>
              <a:defRPr/>
            </a:lvl1pPr>
          </a:lstStyle>
          <a:p>
            <a:pPr>
              <a:defRPr/>
            </a:pPr>
            <a:fld id="{98AE72AA-44E7-40EC-BEC0-139556E4C5FA}" type="slidenum">
              <a:rPr lang="en-US" altLang="en-US"/>
              <a:pPr>
                <a:defRPr/>
              </a:pPr>
              <a:t>‹#›</a:t>
            </a:fld>
            <a:endParaRPr lang="en-US" altLang="en-US"/>
          </a:p>
        </p:txBody>
      </p:sp>
    </p:spTree>
    <p:extLst>
      <p:ext uri="{BB962C8B-B14F-4D97-AF65-F5344CB8AC3E}">
        <p14:creationId xmlns:p14="http://schemas.microsoft.com/office/powerpoint/2010/main" val="116251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C2B5E-61C1-44FF-B35B-136AC9F57DE9}" type="slidenum">
              <a:rPr lang="en-US" smtClean="0"/>
              <a:pPr/>
              <a:t>‹#›</a:t>
            </a:fld>
            <a:endParaRPr lang="en-US"/>
          </a:p>
        </p:txBody>
      </p:sp>
    </p:spTree>
    <p:extLst>
      <p:ext uri="{BB962C8B-B14F-4D97-AF65-F5344CB8AC3E}">
        <p14:creationId xmlns:p14="http://schemas.microsoft.com/office/powerpoint/2010/main" val="2467123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44529-E677-40F7-BE10-2D31DEF1DA1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31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321F9-BE69-40A8-BBFA-1C3CAAC2296B}" type="slidenum">
              <a:rPr lang="en-US" smtClean="0"/>
              <a:pPr/>
              <a:t>‹#›</a:t>
            </a:fld>
            <a:endParaRPr lang="en-US"/>
          </a:p>
        </p:txBody>
      </p:sp>
    </p:spTree>
    <p:extLst>
      <p:ext uri="{BB962C8B-B14F-4D97-AF65-F5344CB8AC3E}">
        <p14:creationId xmlns:p14="http://schemas.microsoft.com/office/powerpoint/2010/main" val="94200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C63124-3017-4BCD-A5F5-3BC9A16F8A1F}" type="slidenum">
              <a:rPr lang="en-US" smtClean="0"/>
              <a:pPr/>
              <a:t>‹#›</a:t>
            </a:fld>
            <a:endParaRPr lang="en-US"/>
          </a:p>
        </p:txBody>
      </p:sp>
    </p:spTree>
    <p:extLst>
      <p:ext uri="{BB962C8B-B14F-4D97-AF65-F5344CB8AC3E}">
        <p14:creationId xmlns:p14="http://schemas.microsoft.com/office/powerpoint/2010/main" val="27749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50A59E-DD46-4AA8-9874-0F9938065E53}" type="slidenum">
              <a:rPr lang="en-US" smtClean="0"/>
              <a:pPr/>
              <a:t>‹#›</a:t>
            </a:fld>
            <a:endParaRPr lang="en-US"/>
          </a:p>
        </p:txBody>
      </p:sp>
    </p:spTree>
    <p:extLst>
      <p:ext uri="{BB962C8B-B14F-4D97-AF65-F5344CB8AC3E}">
        <p14:creationId xmlns:p14="http://schemas.microsoft.com/office/powerpoint/2010/main" val="42488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1860030-F640-468D-A848-201C4ECC3287}" type="slidenum">
              <a:rPr lang="en-US" smtClean="0"/>
              <a:pPr/>
              <a:t>‹#›</a:t>
            </a:fld>
            <a:endParaRPr lang="en-US"/>
          </a:p>
        </p:txBody>
      </p:sp>
    </p:spTree>
    <p:extLst>
      <p:ext uri="{BB962C8B-B14F-4D97-AF65-F5344CB8AC3E}">
        <p14:creationId xmlns:p14="http://schemas.microsoft.com/office/powerpoint/2010/main" val="121332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CFFD4F-C8A7-461F-A98E-2D2947DD1883}" type="slidenum">
              <a:rPr lang="en-US" smtClean="0"/>
              <a:pPr/>
              <a:t>‹#›</a:t>
            </a:fld>
            <a:endParaRPr lang="en-US"/>
          </a:p>
        </p:txBody>
      </p:sp>
    </p:spTree>
    <p:extLst>
      <p:ext uri="{BB962C8B-B14F-4D97-AF65-F5344CB8AC3E}">
        <p14:creationId xmlns:p14="http://schemas.microsoft.com/office/powerpoint/2010/main" val="2602146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4AD4F-A19C-4278-9B5C-4134D01BD693}" type="slidenum">
              <a:rPr lang="en-US" smtClean="0"/>
              <a:pPr/>
              <a:t>‹#›</a:t>
            </a:fld>
            <a:endParaRPr lang="en-US"/>
          </a:p>
        </p:txBody>
      </p:sp>
    </p:spTree>
    <p:extLst>
      <p:ext uri="{BB962C8B-B14F-4D97-AF65-F5344CB8AC3E}">
        <p14:creationId xmlns:p14="http://schemas.microsoft.com/office/powerpoint/2010/main" val="182070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44A992F-C575-4500-8191-9736BF261062}"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3822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hyperlink" Target="https://www.foreseemed.com/artificial-intelligence-in-healthcar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pmc/articles/PMC5344175/"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609600" y="-76200"/>
            <a:ext cx="8305800" cy="5570756"/>
          </a:xfrm>
          <a:prstGeom prst="rect">
            <a:avLst/>
          </a:prstGeom>
          <a:noFill/>
          <a:ln w="9525">
            <a:noFill/>
            <a:miter lim="800000"/>
            <a:headEnd/>
            <a:tailEnd/>
          </a:ln>
          <a:effectLst/>
        </p:spPr>
        <p:txBody>
          <a:bodyPr wrap="square">
            <a:spAutoFit/>
          </a:bodyPr>
          <a:lstStyle/>
          <a:p>
            <a:pPr algn="ctr">
              <a:spcBef>
                <a:spcPct val="50000"/>
              </a:spcBef>
            </a:pPr>
            <a:endParaRPr lang="en-US" sz="4000" dirty="0">
              <a:solidFill>
                <a:schemeClr val="tx2"/>
              </a:solidFill>
              <a:latin typeface="Arial Black" pitchFamily="34" charset="0"/>
            </a:endParaRPr>
          </a:p>
          <a:p>
            <a:pPr algn="ctr">
              <a:spcBef>
                <a:spcPct val="50000"/>
              </a:spcBef>
            </a:pPr>
            <a:endParaRPr lang="en-US" sz="4000" dirty="0">
              <a:solidFill>
                <a:schemeClr val="tx2"/>
              </a:solidFill>
              <a:latin typeface="Arial Black" pitchFamily="34" charset="0"/>
            </a:endParaRPr>
          </a:p>
          <a:p>
            <a:pPr algn="ctr">
              <a:spcBef>
                <a:spcPct val="50000"/>
              </a:spcBef>
            </a:pPr>
            <a:r>
              <a:rPr lang="en-US" sz="4000" b="1" dirty="0">
                <a:solidFill>
                  <a:srgbClr val="00B050"/>
                </a:solidFill>
                <a:latin typeface="Arial Black" pitchFamily="34" charset="0"/>
              </a:rPr>
              <a:t>HEALTH CARE DELIVERY SYSTEMS OF PAKISTAN </a:t>
            </a:r>
          </a:p>
          <a:p>
            <a:pPr algn="ctr">
              <a:spcBef>
                <a:spcPct val="50000"/>
              </a:spcBef>
            </a:pPr>
            <a:r>
              <a:rPr lang="en-US" sz="4000" b="1" dirty="0">
                <a:solidFill>
                  <a:srgbClr val="00B050"/>
                </a:solidFill>
                <a:latin typeface="Arial Black" pitchFamily="34" charset="0"/>
              </a:rPr>
              <a:t>Module</a:t>
            </a:r>
            <a:r>
              <a:rPr lang="en-US" sz="4000" b="1" dirty="0">
                <a:solidFill>
                  <a:srgbClr val="00B0F0"/>
                </a:solidFill>
                <a:latin typeface="Arial Black" pitchFamily="34" charset="0"/>
              </a:rPr>
              <a:t>-Endocrinology</a:t>
            </a:r>
          </a:p>
          <a:p>
            <a:pPr algn="ctr">
              <a:spcBef>
                <a:spcPct val="50000"/>
              </a:spcBef>
            </a:pPr>
            <a:endParaRPr lang="en-US" sz="3200" b="1" dirty="0">
              <a:latin typeface="Arial Black" pitchFamily="34" charset="0"/>
            </a:endParaRPr>
          </a:p>
          <a:p>
            <a:pPr algn="ctr">
              <a:spcBef>
                <a:spcPct val="50000"/>
              </a:spcBef>
            </a:pPr>
            <a:endParaRPr lang="en-US" sz="3200" b="1" dirty="0">
              <a:latin typeface="Arial Black" pitchFamily="34" charset="0"/>
            </a:endParaRPr>
          </a:p>
        </p:txBody>
      </p:sp>
      <p:sp>
        <p:nvSpPr>
          <p:cNvPr id="3" name="Slide Number Placeholder 2"/>
          <p:cNvSpPr>
            <a:spLocks noGrp="1"/>
          </p:cNvSpPr>
          <p:nvPr>
            <p:ph type="sldNum" sz="quarter" idx="12"/>
          </p:nvPr>
        </p:nvSpPr>
        <p:spPr/>
        <p:txBody>
          <a:bodyPr/>
          <a:lstStyle/>
          <a:p>
            <a:fld id="{21860030-F640-468D-A848-201C4ECC3287}"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https://hospital-medical-management.imedpub.com/articles-images/hospital-medical-management-hcds-of-pakistan-3-1-1-g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9" y="122235"/>
            <a:ext cx="8648700" cy="5762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93818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003" y="228600"/>
            <a:ext cx="7543800" cy="1450757"/>
          </a:xfrm>
        </p:spPr>
        <p:txBody>
          <a:bodyPr/>
          <a:lstStyle/>
          <a:p>
            <a:r>
              <a:rPr lang="en-US" b="1" dirty="0">
                <a:solidFill>
                  <a:schemeClr val="tx1"/>
                </a:solidFill>
                <a:latin typeface="Times New Roman" panose="02020603050405020304" pitchFamily="18" charset="0"/>
                <a:cs typeface="Times New Roman" panose="02020603050405020304" pitchFamily="18" charset="0"/>
              </a:rPr>
              <a:t>CHANGING CONCEPTS </a:t>
            </a:r>
          </a:p>
        </p:txBody>
      </p:sp>
      <p:sp>
        <p:nvSpPr>
          <p:cNvPr id="3" name="Content Placeholder 2"/>
          <p:cNvSpPr>
            <a:spLocks noGrp="1"/>
          </p:cNvSpPr>
          <p:nvPr>
            <p:ph idx="1"/>
          </p:nvPr>
        </p:nvSpPr>
        <p:spPr>
          <a:xfrm>
            <a:off x="794545" y="1981200"/>
            <a:ext cx="7521844" cy="1659466"/>
          </a:xfrm>
        </p:spPr>
        <p:txBody>
          <a:bodyPr>
            <a:normAutofit/>
          </a:bodyPr>
          <a:lstStyle/>
          <a:p>
            <a:pPr>
              <a:buFont typeface="Wingdings" panose="05000000000000000000" pitchFamily="2" charset="2"/>
              <a:buChar char="q"/>
            </a:pPr>
            <a:r>
              <a:rPr lang="en-US" sz="2400" dirty="0">
                <a:solidFill>
                  <a:schemeClr val="tx1"/>
                </a:solidFill>
                <a:cs typeface="Times New Roman" panose="02020603050405020304" pitchFamily="18" charset="0"/>
              </a:rPr>
              <a:t>Comprehensive Health Care :1946</a:t>
            </a:r>
          </a:p>
          <a:p>
            <a:pPr>
              <a:buFont typeface="Wingdings" panose="05000000000000000000" pitchFamily="2" charset="2"/>
              <a:buChar char="q"/>
            </a:pPr>
            <a:r>
              <a:rPr lang="en-US" sz="2400" dirty="0">
                <a:solidFill>
                  <a:schemeClr val="tx1"/>
                </a:solidFill>
                <a:cs typeface="Times New Roman" panose="02020603050405020304" pitchFamily="18" charset="0"/>
              </a:rPr>
              <a:t>Basic Health Services:1965 UNICEF/WHO </a:t>
            </a:r>
          </a:p>
          <a:p>
            <a:pPr>
              <a:buFont typeface="Wingdings" panose="05000000000000000000" pitchFamily="2" charset="2"/>
              <a:buChar char="q"/>
            </a:pPr>
            <a:r>
              <a:rPr lang="en-US" sz="2400" dirty="0">
                <a:solidFill>
                  <a:schemeClr val="tx1"/>
                </a:solidFill>
                <a:cs typeface="Times New Roman" panose="02020603050405020304" pitchFamily="18" charset="0"/>
              </a:rPr>
              <a:t>Primary Health Care : 1978 / 2000 </a:t>
            </a:r>
          </a:p>
          <a:p>
            <a:pPr>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a:p>
            <a:pPr marL="201168" lvl="1" indent="0">
              <a:buNone/>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E4FC2B5E-61C1-44FF-B35B-136AC9F57DE9}" type="slidenum">
              <a:rPr lang="en-US" smtClean="0"/>
              <a:pPr/>
              <a:t>11</a:t>
            </a:fld>
            <a:endParaRPr lang="en-US"/>
          </a:p>
        </p:txBody>
      </p:sp>
      <p:sp>
        <p:nvSpPr>
          <p:cNvPr id="5" name="Rectangle 4"/>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2730053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54" y="346427"/>
            <a:ext cx="8035810" cy="1203961"/>
          </a:xfrm>
        </p:spPr>
        <p:txBody>
          <a:bodyPr>
            <a:normAutofit fontScale="90000"/>
          </a:bodyPr>
          <a:lstStyle/>
          <a:p>
            <a:r>
              <a:rPr lang="en-US" b="1" dirty="0">
                <a:solidFill>
                  <a:schemeClr val="tx1"/>
                </a:solidFill>
                <a:latin typeface="Times New Roman" panose="02020603050405020304" pitchFamily="18" charset="0"/>
                <a:cs typeface="Times New Roman" panose="02020603050405020304" pitchFamily="18" charset="0"/>
              </a:rPr>
              <a:t>ELEMENTS OF HEALTH CARE</a:t>
            </a:r>
          </a:p>
        </p:txBody>
      </p:sp>
      <p:sp>
        <p:nvSpPr>
          <p:cNvPr id="3" name="Content Placeholder 2"/>
          <p:cNvSpPr>
            <a:spLocks noGrp="1"/>
          </p:cNvSpPr>
          <p:nvPr>
            <p:ph idx="1"/>
          </p:nvPr>
        </p:nvSpPr>
        <p:spPr>
          <a:xfrm>
            <a:off x="576954" y="1905000"/>
            <a:ext cx="8262246" cy="4267200"/>
          </a:xfrm>
        </p:spPr>
        <p:txBody>
          <a:bodyPr>
            <a:noAutofit/>
          </a:bodyPr>
          <a:lstStyle/>
          <a:p>
            <a:pPr marL="457200" indent="-457200" algn="just">
              <a:buFont typeface="+mj-lt"/>
              <a:buAutoNum type="arabicPeriod"/>
            </a:pPr>
            <a:r>
              <a:rPr lang="en-US" sz="2400" dirty="0">
                <a:solidFill>
                  <a:schemeClr val="tx1"/>
                </a:solidFill>
              </a:rPr>
              <a:t>Education concerning prevailing health problems and methods of preventing and controlling</a:t>
            </a:r>
          </a:p>
          <a:p>
            <a:pPr marL="457200" indent="-457200" algn="just">
              <a:buFont typeface="+mj-lt"/>
              <a:buAutoNum type="arabicPeriod"/>
            </a:pPr>
            <a:r>
              <a:rPr lang="en-US" sz="2400" dirty="0">
                <a:solidFill>
                  <a:schemeClr val="tx1"/>
                </a:solidFill>
              </a:rPr>
              <a:t>Promotion of food Supply and proper nutrition </a:t>
            </a:r>
          </a:p>
          <a:p>
            <a:pPr marL="457200" indent="-457200" algn="just">
              <a:buFont typeface="+mj-lt"/>
              <a:buAutoNum type="arabicPeriod"/>
            </a:pPr>
            <a:r>
              <a:rPr lang="en-US" sz="2400" dirty="0">
                <a:solidFill>
                  <a:schemeClr val="tx1"/>
                </a:solidFill>
              </a:rPr>
              <a:t>An adequate supply of safe water and basic sanitation</a:t>
            </a:r>
          </a:p>
          <a:p>
            <a:pPr marL="457200" indent="-457200" algn="just">
              <a:buFont typeface="+mj-lt"/>
              <a:buAutoNum type="arabicPeriod"/>
            </a:pPr>
            <a:r>
              <a:rPr lang="en-US" sz="2400" dirty="0">
                <a:solidFill>
                  <a:schemeClr val="tx1"/>
                </a:solidFill>
              </a:rPr>
              <a:t>Maternal and child health care, including family planning </a:t>
            </a:r>
          </a:p>
          <a:p>
            <a:pPr marL="457200" indent="-457200" algn="just">
              <a:buFont typeface="+mj-lt"/>
              <a:buAutoNum type="arabicPeriod"/>
            </a:pPr>
            <a:r>
              <a:rPr lang="en-US" sz="2400" dirty="0">
                <a:solidFill>
                  <a:schemeClr val="tx1"/>
                </a:solidFill>
              </a:rPr>
              <a:t>Immunization against major infectious diseases</a:t>
            </a:r>
          </a:p>
          <a:p>
            <a:pPr marL="457200" indent="-457200" algn="just">
              <a:buFont typeface="+mj-lt"/>
              <a:buAutoNum type="arabicPeriod"/>
            </a:pPr>
            <a:r>
              <a:rPr lang="en-US" sz="2400" dirty="0">
                <a:solidFill>
                  <a:schemeClr val="tx1"/>
                </a:solidFill>
              </a:rPr>
              <a:t>Prevention and control of locally endemic </a:t>
            </a:r>
            <a:r>
              <a:rPr lang="en-US" sz="2400" dirty="0" err="1">
                <a:solidFill>
                  <a:schemeClr val="tx1"/>
                </a:solidFill>
              </a:rPr>
              <a:t>diseasses</a:t>
            </a:r>
            <a:endParaRPr lang="en-US" sz="2400" dirty="0">
              <a:solidFill>
                <a:schemeClr val="tx1"/>
              </a:solidFill>
            </a:endParaRPr>
          </a:p>
          <a:p>
            <a:pPr marL="457200" indent="-457200" algn="just">
              <a:buFont typeface="+mj-lt"/>
              <a:buAutoNum type="arabicPeriod"/>
            </a:pPr>
            <a:r>
              <a:rPr lang="en-US" sz="2400" dirty="0">
                <a:solidFill>
                  <a:schemeClr val="tx1"/>
                </a:solidFill>
              </a:rPr>
              <a:t>Appropriate treatment of common diseases and injuries </a:t>
            </a:r>
          </a:p>
          <a:p>
            <a:pPr marL="457200" indent="-457200" algn="just">
              <a:buFont typeface="+mj-lt"/>
              <a:buAutoNum type="arabicPeriod"/>
            </a:pPr>
            <a:r>
              <a:rPr lang="en-US" sz="2400" dirty="0">
                <a:solidFill>
                  <a:schemeClr val="tx1"/>
                </a:solidFill>
              </a:rPr>
              <a:t>Provision of essential drugs </a:t>
            </a:r>
          </a:p>
          <a:p>
            <a:pPr marL="457200" indent="-457200" algn="just">
              <a:buFont typeface="+mj-lt"/>
              <a:buAutoNum type="arabicPeriod"/>
            </a:pPr>
            <a:endParaRPr lang="en-US" sz="2400" dirty="0"/>
          </a:p>
        </p:txBody>
      </p:sp>
      <p:sp>
        <p:nvSpPr>
          <p:cNvPr id="4" name="Slide Number Placeholder 3"/>
          <p:cNvSpPr>
            <a:spLocks noGrp="1"/>
          </p:cNvSpPr>
          <p:nvPr>
            <p:ph type="sldNum" sz="quarter" idx="12"/>
          </p:nvPr>
        </p:nvSpPr>
        <p:spPr/>
        <p:txBody>
          <a:bodyPr/>
          <a:lstStyle/>
          <a:p>
            <a:fld id="{E4FC2B5E-61C1-44FF-B35B-136AC9F57DE9}" type="slidenum">
              <a:rPr lang="en-US" smtClean="0"/>
              <a:pPr/>
              <a:t>12</a:t>
            </a:fld>
            <a:endParaRPr lang="en-US"/>
          </a:p>
        </p:txBody>
      </p:sp>
      <p:sp>
        <p:nvSpPr>
          <p:cNvPr id="5" name="Rectangle 4"/>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51517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190" y="54426"/>
            <a:ext cx="7756111" cy="1143000"/>
          </a:xfrm>
        </p:spPr>
        <p:txBody>
          <a:bodyPr>
            <a:normAutofit/>
          </a:bodyPr>
          <a:lstStyle/>
          <a:p>
            <a:r>
              <a:rPr lang="en-US" sz="3600" b="1" dirty="0">
                <a:solidFill>
                  <a:schemeClr val="tx1"/>
                </a:solidFill>
                <a:latin typeface="Times New Roman" panose="02020603050405020304" pitchFamily="18" charset="0"/>
                <a:cs typeface="Times New Roman" panose="02020603050405020304" pitchFamily="18" charset="0"/>
              </a:rPr>
              <a:t>FUNCTIONS OF HEALTH SYSTEM </a:t>
            </a:r>
          </a:p>
        </p:txBody>
      </p:sp>
      <p:sp>
        <p:nvSpPr>
          <p:cNvPr id="3" name="Content Placeholder 2"/>
          <p:cNvSpPr>
            <a:spLocks noGrp="1"/>
          </p:cNvSpPr>
          <p:nvPr>
            <p:ph idx="1"/>
          </p:nvPr>
        </p:nvSpPr>
        <p:spPr>
          <a:xfrm>
            <a:off x="822959" y="1845734"/>
            <a:ext cx="7756112" cy="4023360"/>
          </a:xfrm>
        </p:spPr>
        <p:txBody>
          <a:bodyPr/>
          <a:lstStyle/>
          <a:p>
            <a:endParaRPr lang="en-US"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807191" y="3024467"/>
            <a:ext cx="7756111" cy="89916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endParaRPr lang="en-US"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84827647"/>
              </p:ext>
            </p:extLst>
          </p:nvPr>
        </p:nvGraphicFramePr>
        <p:xfrm>
          <a:off x="304800" y="1591908"/>
          <a:ext cx="8382867" cy="4616196"/>
        </p:xfrm>
        <a:graphic>
          <a:graphicData uri="http://schemas.openxmlformats.org/drawingml/2006/table">
            <a:tbl>
              <a:tblPr firstRow="1" bandRow="1">
                <a:tableStyleId>{5C22544A-7EE6-4342-B048-85BDC9FD1C3A}</a:tableStyleId>
              </a:tblPr>
              <a:tblGrid>
                <a:gridCol w="4308950">
                  <a:extLst>
                    <a:ext uri="{9D8B030D-6E8A-4147-A177-3AD203B41FA5}">
                      <a16:colId xmlns:a16="http://schemas.microsoft.com/office/drawing/2014/main" val="20000"/>
                    </a:ext>
                  </a:extLst>
                </a:gridCol>
                <a:gridCol w="4073917">
                  <a:extLst>
                    <a:ext uri="{9D8B030D-6E8A-4147-A177-3AD203B41FA5}">
                      <a16:colId xmlns:a16="http://schemas.microsoft.com/office/drawing/2014/main" val="20001"/>
                    </a:ext>
                  </a:extLst>
                </a:gridCol>
              </a:tblGrid>
              <a:tr h="4326466">
                <a:tc>
                  <a:txBody>
                    <a:bodyPr/>
                    <a:lstStyle/>
                    <a:p>
                      <a:pPr algn="l" fontAlgn="auto">
                        <a:lnSpc>
                          <a:spcPct val="150000"/>
                        </a:lnSpc>
                      </a:pPr>
                      <a:r>
                        <a:rPr lang="en-US" sz="2000" dirty="0">
                          <a:latin typeface="+mj-lt"/>
                          <a:cs typeface="Times New Roman" panose="02020603050405020304" pitchFamily="18" charset="0"/>
                        </a:rPr>
                        <a:t>Appropriateness</a:t>
                      </a:r>
                    </a:p>
                    <a:p>
                      <a:pPr algn="l" fontAlgn="auto">
                        <a:lnSpc>
                          <a:spcPct val="150000"/>
                        </a:lnSpc>
                      </a:pPr>
                      <a:r>
                        <a:rPr lang="en-US" sz="2000" dirty="0">
                          <a:latin typeface="+mj-lt"/>
                          <a:cs typeface="Times New Roman" panose="02020603050405020304" pitchFamily="18" charset="0"/>
                        </a:rPr>
                        <a:t> </a:t>
                      </a:r>
                      <a:r>
                        <a:rPr lang="en-US" sz="2000" dirty="0">
                          <a:solidFill>
                            <a:srgbClr val="FFFF00"/>
                          </a:solidFill>
                          <a:latin typeface="+mj-lt"/>
                          <a:cs typeface="Times New Roman" panose="02020603050405020304" pitchFamily="18" charset="0"/>
                        </a:rPr>
                        <a:t>Essential Human Needs </a:t>
                      </a:r>
                    </a:p>
                    <a:p>
                      <a:pPr algn="l" fontAlgn="auto">
                        <a:lnSpc>
                          <a:spcPct val="150000"/>
                        </a:lnSpc>
                      </a:pPr>
                      <a:endParaRPr lang="en-US" sz="2000" dirty="0">
                        <a:solidFill>
                          <a:srgbClr val="FFFF00"/>
                        </a:solidFill>
                        <a:latin typeface="+mj-lt"/>
                        <a:cs typeface="Times New Roman" panose="02020603050405020304" pitchFamily="18" charset="0"/>
                      </a:endParaRPr>
                    </a:p>
                    <a:p>
                      <a:pPr algn="l" fontAlgn="auto">
                        <a:lnSpc>
                          <a:spcPct val="150000"/>
                        </a:lnSpc>
                      </a:pPr>
                      <a:r>
                        <a:rPr lang="en-US" sz="2000" dirty="0">
                          <a:latin typeface="+mj-lt"/>
                          <a:cs typeface="Times New Roman" panose="02020603050405020304" pitchFamily="18" charset="0"/>
                        </a:rPr>
                        <a:t>Comprehensiveness</a:t>
                      </a:r>
                    </a:p>
                    <a:p>
                      <a:pPr algn="l" fontAlgn="auto">
                        <a:lnSpc>
                          <a:spcPct val="150000"/>
                        </a:lnSpc>
                      </a:pPr>
                      <a:r>
                        <a:rPr lang="en-US" sz="2000" dirty="0">
                          <a:latin typeface="+mj-lt"/>
                          <a:cs typeface="Times New Roman" panose="02020603050405020304" pitchFamily="18" charset="0"/>
                        </a:rPr>
                        <a:t> </a:t>
                      </a:r>
                      <a:r>
                        <a:rPr lang="en-US" sz="2000" dirty="0">
                          <a:solidFill>
                            <a:srgbClr val="FFFF00"/>
                          </a:solidFill>
                          <a:latin typeface="+mj-lt"/>
                          <a:cs typeface="Times New Roman" panose="02020603050405020304" pitchFamily="18" charset="0"/>
                        </a:rPr>
                        <a:t>Preventive,</a:t>
                      </a:r>
                      <a:r>
                        <a:rPr lang="en-US" sz="2000" baseline="0" dirty="0">
                          <a:solidFill>
                            <a:srgbClr val="FFFF00"/>
                          </a:solidFill>
                          <a:latin typeface="+mj-lt"/>
                          <a:cs typeface="Times New Roman" panose="02020603050405020304" pitchFamily="18" charset="0"/>
                        </a:rPr>
                        <a:t> Curative, Promotional</a:t>
                      </a:r>
                    </a:p>
                    <a:p>
                      <a:pPr algn="l" fontAlgn="auto">
                        <a:lnSpc>
                          <a:spcPct val="150000"/>
                        </a:lnSpc>
                      </a:pPr>
                      <a:endParaRPr lang="en-US" sz="2000" dirty="0">
                        <a:solidFill>
                          <a:srgbClr val="FFFF00"/>
                        </a:solidFill>
                        <a:latin typeface="+mj-lt"/>
                        <a:cs typeface="Times New Roman" panose="02020603050405020304" pitchFamily="18" charset="0"/>
                      </a:endParaRPr>
                    </a:p>
                    <a:p>
                      <a:pPr algn="l" fontAlgn="auto">
                        <a:lnSpc>
                          <a:spcPct val="150000"/>
                        </a:lnSpc>
                      </a:pPr>
                      <a:r>
                        <a:rPr lang="en-US" sz="2000" dirty="0">
                          <a:latin typeface="+mj-lt"/>
                          <a:cs typeface="Times New Roman" panose="02020603050405020304" pitchFamily="18" charset="0"/>
                        </a:rPr>
                        <a:t>Adequacy</a:t>
                      </a:r>
                    </a:p>
                    <a:p>
                      <a:pPr algn="l" fontAlgn="auto">
                        <a:lnSpc>
                          <a:spcPct val="150000"/>
                        </a:lnSpc>
                      </a:pPr>
                      <a:r>
                        <a:rPr lang="en-US" sz="2000" dirty="0">
                          <a:solidFill>
                            <a:srgbClr val="FFFF00"/>
                          </a:solidFill>
                          <a:latin typeface="+mj-lt"/>
                          <a:cs typeface="Times New Roman" panose="02020603050405020304" pitchFamily="18" charset="0"/>
                        </a:rPr>
                        <a:t> Services Proportionate To Requirement</a:t>
                      </a:r>
                    </a:p>
                    <a:p>
                      <a:pPr algn="l">
                        <a:lnSpc>
                          <a:spcPct val="150000"/>
                        </a:lnSpc>
                      </a:pPr>
                      <a:endParaRPr lang="en-US" sz="2000" dirty="0">
                        <a:solidFill>
                          <a:srgbClr val="FFFF00"/>
                        </a:solidFill>
                        <a:latin typeface="Times New Roman" panose="02020603050405020304" pitchFamily="18" charset="0"/>
                        <a:cs typeface="Times New Roman" panose="02020603050405020304" pitchFamily="18" charset="0"/>
                      </a:endParaRPr>
                    </a:p>
                  </a:txBody>
                  <a:tcPr/>
                </a:tc>
                <a:tc>
                  <a:txBody>
                    <a:bodyPr/>
                    <a:lstStyle/>
                    <a:p>
                      <a:pPr algn="l" fontAlgn="auto">
                        <a:lnSpc>
                          <a:spcPct val="150000"/>
                        </a:lnSpc>
                      </a:pPr>
                      <a:r>
                        <a:rPr lang="en-US" sz="2000" dirty="0">
                          <a:latin typeface="+mj-lt"/>
                          <a:cs typeface="Times New Roman" panose="02020603050405020304" pitchFamily="18" charset="0"/>
                        </a:rPr>
                        <a:t>Availability </a:t>
                      </a:r>
                    </a:p>
                    <a:p>
                      <a:pPr algn="l" fontAlgn="auto">
                        <a:lnSpc>
                          <a:spcPct val="150000"/>
                        </a:lnSpc>
                      </a:pPr>
                      <a:r>
                        <a:rPr lang="en-US" sz="2000" dirty="0">
                          <a:solidFill>
                            <a:srgbClr val="FFFF00"/>
                          </a:solidFill>
                          <a:latin typeface="+mj-lt"/>
                          <a:cs typeface="Times New Roman" panose="02020603050405020304" pitchFamily="18" charset="0"/>
                        </a:rPr>
                        <a:t>Population /</a:t>
                      </a:r>
                      <a:r>
                        <a:rPr lang="en-US" sz="2000" baseline="0" dirty="0">
                          <a:solidFill>
                            <a:srgbClr val="FFFF00"/>
                          </a:solidFill>
                          <a:latin typeface="+mj-lt"/>
                          <a:cs typeface="Times New Roman" panose="02020603050405020304" pitchFamily="18" charset="0"/>
                        </a:rPr>
                        <a:t> center, </a:t>
                      </a:r>
                      <a:r>
                        <a:rPr lang="en-US" sz="2000" baseline="0" dirty="0" err="1">
                          <a:solidFill>
                            <a:srgbClr val="FFFF00"/>
                          </a:solidFill>
                          <a:latin typeface="+mj-lt"/>
                          <a:cs typeface="Times New Roman" panose="02020603050405020304" pitchFamily="18" charset="0"/>
                        </a:rPr>
                        <a:t>Dr</a:t>
                      </a:r>
                      <a:r>
                        <a:rPr lang="en-US" sz="2000" baseline="0" dirty="0">
                          <a:solidFill>
                            <a:srgbClr val="FFFF00"/>
                          </a:solidFill>
                          <a:latin typeface="+mj-lt"/>
                          <a:cs typeface="Times New Roman" panose="02020603050405020304" pitchFamily="18" charset="0"/>
                        </a:rPr>
                        <a:t> - Pt ratio</a:t>
                      </a:r>
                      <a:endParaRPr lang="en-US" sz="2000" dirty="0">
                        <a:solidFill>
                          <a:srgbClr val="FFFF00"/>
                        </a:solidFill>
                        <a:latin typeface="+mj-lt"/>
                        <a:cs typeface="Times New Roman" panose="02020603050405020304" pitchFamily="18" charset="0"/>
                      </a:endParaRPr>
                    </a:p>
                    <a:p>
                      <a:pPr algn="l" fontAlgn="auto">
                        <a:lnSpc>
                          <a:spcPct val="150000"/>
                        </a:lnSpc>
                      </a:pPr>
                      <a:r>
                        <a:rPr lang="en-US" sz="2000" dirty="0">
                          <a:latin typeface="+mj-lt"/>
                          <a:cs typeface="Times New Roman" panose="02020603050405020304" pitchFamily="18" charset="0"/>
                        </a:rPr>
                        <a:t>Accessibility </a:t>
                      </a:r>
                    </a:p>
                    <a:p>
                      <a:pPr algn="l" fontAlgn="auto">
                        <a:lnSpc>
                          <a:spcPct val="150000"/>
                        </a:lnSpc>
                      </a:pPr>
                      <a:r>
                        <a:rPr lang="en-US" sz="2000" dirty="0">
                          <a:solidFill>
                            <a:srgbClr val="FFFF00"/>
                          </a:solidFill>
                          <a:latin typeface="+mj-lt"/>
                          <a:cs typeface="Times New Roman" panose="02020603050405020304" pitchFamily="18" charset="0"/>
                        </a:rPr>
                        <a:t>Geographic,</a:t>
                      </a:r>
                      <a:r>
                        <a:rPr lang="en-US" sz="2000" baseline="0" dirty="0">
                          <a:solidFill>
                            <a:srgbClr val="FFFF00"/>
                          </a:solidFill>
                          <a:latin typeface="+mj-lt"/>
                          <a:cs typeface="Times New Roman" panose="02020603050405020304" pitchFamily="18" charset="0"/>
                        </a:rPr>
                        <a:t> Economic, Cultural </a:t>
                      </a:r>
                      <a:endParaRPr lang="en-US" sz="2000" dirty="0">
                        <a:solidFill>
                          <a:srgbClr val="FFFF00"/>
                        </a:solidFill>
                        <a:latin typeface="+mj-lt"/>
                        <a:cs typeface="Times New Roman" panose="02020603050405020304" pitchFamily="18" charset="0"/>
                      </a:endParaRPr>
                    </a:p>
                    <a:p>
                      <a:pPr algn="l" fontAlgn="auto">
                        <a:lnSpc>
                          <a:spcPct val="150000"/>
                        </a:lnSpc>
                      </a:pPr>
                      <a:r>
                        <a:rPr lang="en-US" sz="2000" dirty="0">
                          <a:latin typeface="+mj-lt"/>
                          <a:cs typeface="Times New Roman" panose="02020603050405020304" pitchFamily="18" charset="0"/>
                        </a:rPr>
                        <a:t>Affordability </a:t>
                      </a:r>
                    </a:p>
                    <a:p>
                      <a:pPr algn="l" fontAlgn="auto">
                        <a:lnSpc>
                          <a:spcPct val="150000"/>
                        </a:lnSpc>
                      </a:pPr>
                      <a:r>
                        <a:rPr lang="en-US" sz="2000" dirty="0">
                          <a:solidFill>
                            <a:srgbClr val="FFFF00"/>
                          </a:solidFill>
                          <a:latin typeface="+mj-lt"/>
                          <a:cs typeface="Times New Roman" panose="02020603050405020304" pitchFamily="18" charset="0"/>
                        </a:rPr>
                        <a:t>Means of individual &amp; state</a:t>
                      </a:r>
                    </a:p>
                    <a:p>
                      <a:pPr algn="l" fontAlgn="auto">
                        <a:lnSpc>
                          <a:spcPct val="150000"/>
                        </a:lnSpc>
                      </a:pPr>
                      <a:endParaRPr lang="en-US" sz="2000" dirty="0">
                        <a:solidFill>
                          <a:schemeClr val="tx2">
                            <a:lumMod val="50000"/>
                          </a:schemeClr>
                        </a:solidFill>
                        <a:latin typeface="+mj-lt"/>
                        <a:cs typeface="Times New Roman" panose="02020603050405020304" pitchFamily="18" charset="0"/>
                      </a:endParaRPr>
                    </a:p>
                    <a:p>
                      <a:pPr algn="l" fontAlgn="auto">
                        <a:lnSpc>
                          <a:spcPct val="150000"/>
                        </a:lnSpc>
                      </a:pPr>
                      <a:r>
                        <a:rPr lang="en-US" sz="2000" dirty="0">
                          <a:latin typeface="+mj-lt"/>
                          <a:cs typeface="Times New Roman" panose="02020603050405020304" pitchFamily="18" charset="0"/>
                        </a:rPr>
                        <a:t>Feasibility </a:t>
                      </a:r>
                    </a:p>
                    <a:p>
                      <a:pPr algn="l" fontAlgn="auto">
                        <a:lnSpc>
                          <a:spcPct val="150000"/>
                        </a:lnSpc>
                      </a:pPr>
                      <a:r>
                        <a:rPr lang="en-US" sz="2000" dirty="0">
                          <a:solidFill>
                            <a:srgbClr val="FFFF00"/>
                          </a:solidFill>
                          <a:latin typeface="+mj-lt"/>
                          <a:cs typeface="Times New Roman" panose="02020603050405020304" pitchFamily="18" charset="0"/>
                        </a:rPr>
                        <a:t>Operational efficiency,</a:t>
                      </a:r>
                      <a:r>
                        <a:rPr lang="en-US" sz="2000" baseline="0" dirty="0">
                          <a:solidFill>
                            <a:srgbClr val="FFFF00"/>
                          </a:solidFill>
                          <a:latin typeface="+mj-lt"/>
                          <a:cs typeface="Times New Roman" panose="02020603050405020304" pitchFamily="18" charset="0"/>
                        </a:rPr>
                        <a:t> logistics, human resources and material</a:t>
                      </a:r>
                      <a:endParaRPr lang="en-US" sz="2000" dirty="0">
                        <a:solidFill>
                          <a:srgbClr val="FFFF00"/>
                        </a:solidFill>
                        <a:latin typeface="+mj-lt"/>
                        <a:cs typeface="Times New Roman" panose="02020603050405020304" pitchFamily="18" charset="0"/>
                      </a:endParaRPr>
                    </a:p>
                  </a:txBody>
                  <a:tcPr/>
                </a:tc>
                <a:extLst>
                  <a:ext uri="{0D108BD9-81ED-4DB2-BD59-A6C34878D82A}">
                    <a16:rowId xmlns:a16="http://schemas.microsoft.com/office/drawing/2014/main" val="10000"/>
                  </a:ext>
                </a:extLst>
              </a:tr>
            </a:tbl>
          </a:graphicData>
        </a:graphic>
      </p:graphicFrame>
      <p:sp>
        <p:nvSpPr>
          <p:cNvPr id="7" name="Slide Number Placeholder 6"/>
          <p:cNvSpPr>
            <a:spLocks noGrp="1"/>
          </p:cNvSpPr>
          <p:nvPr>
            <p:ph type="sldNum" sz="quarter" idx="12"/>
          </p:nvPr>
        </p:nvSpPr>
        <p:spPr/>
        <p:txBody>
          <a:bodyPr/>
          <a:lstStyle/>
          <a:p>
            <a:fld id="{E4FC2B5E-61C1-44FF-B35B-136AC9F57DE9}" type="slidenum">
              <a:rPr lang="en-US" smtClean="0"/>
              <a:pPr/>
              <a:t>13</a:t>
            </a:fld>
            <a:endParaRPr lang="en-US"/>
          </a:p>
        </p:txBody>
      </p:sp>
      <p:sp>
        <p:nvSpPr>
          <p:cNvPr id="9" name="Rectangle 8"/>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63906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188530"/>
            <a:ext cx="7543800" cy="1450757"/>
          </a:xfrm>
        </p:spPr>
        <p:txBody>
          <a:bodyPr>
            <a:normAutofit/>
          </a:bodyPr>
          <a:lstStyle/>
          <a:p>
            <a:r>
              <a:rPr lang="en-US" sz="4400" b="1" dirty="0">
                <a:solidFill>
                  <a:schemeClr val="tx1"/>
                </a:solidFill>
                <a:latin typeface="Times New Roman" panose="02020603050405020304" pitchFamily="18" charset="0"/>
                <a:cs typeface="Times New Roman" panose="02020603050405020304" pitchFamily="18" charset="0"/>
              </a:rPr>
              <a:t>LEVELS OF HEALTH CARE </a:t>
            </a:r>
          </a:p>
        </p:txBody>
      </p:sp>
      <p:sp>
        <p:nvSpPr>
          <p:cNvPr id="3" name="Content Placeholder 2"/>
          <p:cNvSpPr>
            <a:spLocks noGrp="1"/>
          </p:cNvSpPr>
          <p:nvPr>
            <p:ph idx="1"/>
          </p:nvPr>
        </p:nvSpPr>
        <p:spPr>
          <a:xfrm>
            <a:off x="5105400" y="1905000"/>
            <a:ext cx="7543801" cy="4023360"/>
          </a:xfrm>
        </p:spPr>
        <p:txBody>
          <a:bodyPr/>
          <a:lstStyle/>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E4FC2B5E-61C1-44FF-B35B-136AC9F57DE9}" type="slidenum">
              <a:rPr lang="en-US" smtClean="0"/>
              <a:pPr/>
              <a:t>14</a:t>
            </a:fld>
            <a:endParaRPr lang="en-US"/>
          </a:p>
        </p:txBody>
      </p:sp>
      <p:sp>
        <p:nvSpPr>
          <p:cNvPr id="6" name="TextBox 5"/>
          <p:cNvSpPr txBox="1"/>
          <p:nvPr/>
        </p:nvSpPr>
        <p:spPr>
          <a:xfrm>
            <a:off x="271707" y="6363245"/>
            <a:ext cx="2514600" cy="461665"/>
          </a:xfrm>
          <a:prstGeom prst="rect">
            <a:avLst/>
          </a:prstGeom>
          <a:noFill/>
        </p:spPr>
        <p:txBody>
          <a:bodyPr wrap="square" rtlCol="0">
            <a:spAutoFit/>
          </a:bodyPr>
          <a:lstStyle/>
          <a:p>
            <a:r>
              <a:rPr lang="en-US" dirty="0">
                <a:solidFill>
                  <a:schemeClr val="bg1"/>
                </a:solidFill>
              </a:rPr>
              <a:t>CORE CONTENT</a:t>
            </a:r>
          </a:p>
        </p:txBody>
      </p:sp>
      <p:graphicFrame>
        <p:nvGraphicFramePr>
          <p:cNvPr id="7" name="Diagram 6"/>
          <p:cNvGraphicFramePr/>
          <p:nvPr>
            <p:extLst>
              <p:ext uri="{D42A27DB-BD31-4B8C-83A1-F6EECF244321}">
                <p14:modId xmlns:p14="http://schemas.microsoft.com/office/powerpoint/2010/main" val="1237214021"/>
              </p:ext>
            </p:extLst>
          </p:nvPr>
        </p:nvGraphicFramePr>
        <p:xfrm>
          <a:off x="56181" y="2270320"/>
          <a:ext cx="8839200" cy="3827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195723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8601" y="11908"/>
            <a:ext cx="8398668" cy="1371600"/>
          </a:xfrm>
        </p:spPr>
        <p:txBody>
          <a:bodyPr>
            <a:noAutofit/>
          </a:bodyPr>
          <a:lstStyle/>
          <a:p>
            <a:pPr algn="ctr"/>
            <a:r>
              <a:rPr altLang="en-US" sz="4000" b="1" dirty="0">
                <a:ln>
                  <a:noFill/>
                </a:ln>
                <a:solidFill>
                  <a:srgbClr val="00B0F0"/>
                </a:solidFill>
                <a:latin typeface="Times New Roman" panose="02020603050405020304" pitchFamily="18" charset="0"/>
                <a:cs typeface="Times New Roman" panose="02020603050405020304" pitchFamily="18" charset="0"/>
              </a:rPr>
              <a:t>HEALTH CARE DELIVERY FRAMEWORK PAKISTAN </a:t>
            </a:r>
          </a:p>
        </p:txBody>
      </p:sp>
      <p:sp>
        <p:nvSpPr>
          <p:cNvPr id="4" name="Text Placeholder 3"/>
          <p:cNvSpPr>
            <a:spLocks noGrp="1"/>
          </p:cNvSpPr>
          <p:nvPr>
            <p:ph type="body" sz="quarter" idx="13"/>
          </p:nvPr>
        </p:nvSpPr>
        <p:spPr>
          <a:xfrm>
            <a:off x="670918" y="1821677"/>
            <a:ext cx="7514034" cy="579391"/>
          </a:xfrm>
        </p:spPr>
        <p:txBody>
          <a:bodyPr>
            <a:normAutofit fontScale="92500" lnSpcReduction="10000"/>
          </a:bodyPr>
          <a:lstStyle/>
          <a:p>
            <a:pPr algn="ctr">
              <a:defRPr/>
            </a:pPr>
            <a:r>
              <a:rPr dirty="0"/>
              <a:t>	</a:t>
            </a:r>
            <a:r>
              <a:rPr dirty="0"/>
              <a:t> </a:t>
            </a:r>
            <a:r>
              <a:rPr dirty="0" smtClean="0"/>
              <a:t>              </a:t>
            </a:r>
            <a:r>
              <a:rPr b="1" dirty="0" smtClean="0">
                <a:solidFill>
                  <a:schemeClr val="tx1">
                    <a:lumMod val="95000"/>
                    <a:lumOff val="5000"/>
                  </a:schemeClr>
                </a:solidFill>
                <a:latin typeface="Arial" panose="020B0604020202020204" pitchFamily="34" charset="0"/>
                <a:cs typeface="Arial" panose="020B0604020202020204" pitchFamily="34" charset="0"/>
              </a:rPr>
              <a:t>WHO    </a:t>
            </a:r>
            <a:r>
              <a:rPr dirty="0">
                <a:solidFill>
                  <a:schemeClr val="tx1">
                    <a:lumMod val="95000"/>
                    <a:lumOff val="5000"/>
                  </a:schemeClr>
                </a:solidFill>
                <a:latin typeface="Arial" panose="020B0604020202020204" pitchFamily="34" charset="0"/>
                <a:cs typeface="Arial" panose="020B0604020202020204" pitchFamily="34" charset="0"/>
              </a:rPr>
              <a:t>									</a:t>
            </a:r>
            <a:r>
              <a:rPr b="1" dirty="0">
                <a:solidFill>
                  <a:schemeClr val="tx1">
                    <a:lumMod val="95000"/>
                    <a:lumOff val="5000"/>
                  </a:schemeClr>
                </a:solidFill>
                <a:latin typeface="Arial" panose="020B0604020202020204" pitchFamily="34" charset="0"/>
                <a:cs typeface="Arial" panose="020B0604020202020204" pitchFamily="34" charset="0"/>
              </a:rPr>
              <a:t>Pakistan</a:t>
            </a:r>
          </a:p>
        </p:txBody>
      </p:sp>
      <p:graphicFrame>
        <p:nvGraphicFramePr>
          <p:cNvPr id="5" name="Diagram 4"/>
          <p:cNvGraphicFramePr/>
          <p:nvPr>
            <p:extLst>
              <p:ext uri="{D42A27DB-BD31-4B8C-83A1-F6EECF244321}">
                <p14:modId xmlns:p14="http://schemas.microsoft.com/office/powerpoint/2010/main" val="3221347954"/>
              </p:ext>
            </p:extLst>
          </p:nvPr>
        </p:nvGraphicFramePr>
        <p:xfrm>
          <a:off x="0" y="2136002"/>
          <a:ext cx="4497668" cy="3719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3932093318"/>
              </p:ext>
            </p:extLst>
          </p:nvPr>
        </p:nvGraphicFramePr>
        <p:xfrm>
          <a:off x="3657600" y="2401068"/>
          <a:ext cx="4800600" cy="36011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289615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2171700" y="2895600"/>
            <a:ext cx="3886200" cy="838200"/>
          </a:xfrm>
          <a:prstGeom prst="rect">
            <a:avLst/>
          </a:prstGeom>
          <a:solidFill>
            <a:srgbClr val="CC0000"/>
          </a:solidFill>
          <a:ln w="9525">
            <a:noFill/>
            <a:miter lim="800000"/>
            <a:headEnd/>
            <a:tailEnd/>
          </a:ln>
          <a:effectLst/>
        </p:spPr>
        <p:txBody>
          <a:bodyPr wrap="none" anchor="ctr"/>
          <a:lstStyle/>
          <a:p>
            <a:pPr algn="ctr" eaLnBrk="0" hangingPunct="0"/>
            <a:r>
              <a:rPr lang="en-US" sz="1600" b="1" dirty="0">
                <a:solidFill>
                  <a:srgbClr val="FFFF00"/>
                </a:solidFill>
                <a:latin typeface="Arial" charset="0"/>
              </a:rPr>
              <a:t>District Comprehensive</a:t>
            </a:r>
          </a:p>
          <a:p>
            <a:pPr algn="ctr" eaLnBrk="0" hangingPunct="0"/>
            <a:r>
              <a:rPr lang="en-US" sz="1600" b="1" dirty="0">
                <a:solidFill>
                  <a:srgbClr val="FFFF00"/>
                </a:solidFill>
                <a:latin typeface="Arial" charset="0"/>
              </a:rPr>
              <a:t>health Care </a:t>
            </a:r>
            <a:r>
              <a:rPr lang="en-US" sz="1600" b="1" dirty="0" err="1">
                <a:solidFill>
                  <a:srgbClr val="FFFF00"/>
                </a:solidFill>
                <a:latin typeface="Arial" charset="0"/>
              </a:rPr>
              <a:t>Programme</a:t>
            </a:r>
            <a:endParaRPr lang="en-US" sz="1600" b="1" dirty="0">
              <a:solidFill>
                <a:srgbClr val="FFFF00"/>
              </a:solidFill>
              <a:latin typeface="Arial" charset="0"/>
            </a:endParaRPr>
          </a:p>
        </p:txBody>
      </p:sp>
      <p:sp>
        <p:nvSpPr>
          <p:cNvPr id="172035" name="Rectangle 3"/>
          <p:cNvSpPr>
            <a:spLocks noChangeArrowheads="1"/>
          </p:cNvSpPr>
          <p:nvPr/>
        </p:nvSpPr>
        <p:spPr bwMode="auto">
          <a:xfrm>
            <a:off x="2667000" y="4025900"/>
            <a:ext cx="2895600" cy="546100"/>
          </a:xfrm>
          <a:prstGeom prst="rect">
            <a:avLst/>
          </a:prstGeom>
          <a:solidFill>
            <a:srgbClr val="CC0000"/>
          </a:solidFill>
          <a:ln w="9525">
            <a:noFill/>
            <a:miter lim="800000"/>
            <a:headEnd/>
            <a:tailEnd/>
          </a:ln>
          <a:effectLst/>
        </p:spPr>
        <p:txBody>
          <a:bodyPr wrap="none" anchor="ctr"/>
          <a:lstStyle/>
          <a:p>
            <a:pPr algn="ctr" eaLnBrk="0" hangingPunct="0"/>
            <a:r>
              <a:rPr lang="en-US" sz="1600" b="1" dirty="0">
                <a:solidFill>
                  <a:srgbClr val="FFFF00"/>
                </a:solidFill>
                <a:latin typeface="Arial" charset="0"/>
              </a:rPr>
              <a:t>Primary Health Care</a:t>
            </a:r>
          </a:p>
        </p:txBody>
      </p:sp>
      <p:sp>
        <p:nvSpPr>
          <p:cNvPr id="172036" name="Text Box 4"/>
          <p:cNvSpPr txBox="1">
            <a:spLocks noChangeArrowheads="1"/>
          </p:cNvSpPr>
          <p:nvPr/>
        </p:nvSpPr>
        <p:spPr bwMode="auto">
          <a:xfrm>
            <a:off x="1740776" y="6449609"/>
            <a:ext cx="1752600" cy="304800"/>
          </a:xfrm>
          <a:prstGeom prst="rect">
            <a:avLst/>
          </a:prstGeom>
          <a:noFill/>
          <a:ln w="9525">
            <a:noFill/>
            <a:miter lim="800000"/>
            <a:headEnd/>
            <a:tailEnd/>
          </a:ln>
          <a:effectLst/>
        </p:spPr>
        <p:txBody>
          <a:bodyPr>
            <a:spAutoFit/>
          </a:bodyPr>
          <a:lstStyle/>
          <a:p>
            <a:pPr algn="ctr" eaLnBrk="0" hangingPunct="0">
              <a:spcBef>
                <a:spcPct val="50000"/>
              </a:spcBef>
            </a:pPr>
            <a:r>
              <a:rPr lang="en-US" sz="1400" b="1" dirty="0">
                <a:solidFill>
                  <a:srgbClr val="FFFFFF"/>
                </a:solidFill>
                <a:latin typeface="Arial" charset="0"/>
              </a:rPr>
              <a:t>Detect</a:t>
            </a:r>
          </a:p>
        </p:txBody>
      </p:sp>
      <p:sp>
        <p:nvSpPr>
          <p:cNvPr id="172037" name="Text Box 5"/>
          <p:cNvSpPr txBox="1">
            <a:spLocks noChangeArrowheads="1"/>
          </p:cNvSpPr>
          <p:nvPr/>
        </p:nvSpPr>
        <p:spPr bwMode="auto">
          <a:xfrm>
            <a:off x="3068615" y="6415854"/>
            <a:ext cx="2781300" cy="307777"/>
          </a:xfrm>
          <a:prstGeom prst="rect">
            <a:avLst/>
          </a:prstGeom>
          <a:noFill/>
          <a:ln w="9525">
            <a:noFill/>
            <a:miter lim="800000"/>
            <a:headEnd/>
            <a:tailEnd/>
          </a:ln>
          <a:effectLst/>
        </p:spPr>
        <p:txBody>
          <a:bodyPr wrap="square">
            <a:spAutoFit/>
          </a:bodyPr>
          <a:lstStyle/>
          <a:p>
            <a:pPr algn="ctr" eaLnBrk="0" hangingPunct="0">
              <a:spcBef>
                <a:spcPct val="50000"/>
              </a:spcBef>
            </a:pPr>
            <a:r>
              <a:rPr lang="en-US" sz="1400" b="1" dirty="0">
                <a:latin typeface="Arial" charset="0"/>
              </a:rPr>
              <a:t>Diagnose Treatment Ref</a:t>
            </a:r>
          </a:p>
        </p:txBody>
      </p:sp>
      <p:sp>
        <p:nvSpPr>
          <p:cNvPr id="172038" name="Text Box 6"/>
          <p:cNvSpPr txBox="1">
            <a:spLocks noChangeArrowheads="1"/>
          </p:cNvSpPr>
          <p:nvPr/>
        </p:nvSpPr>
        <p:spPr bwMode="auto">
          <a:xfrm>
            <a:off x="5791200" y="6415854"/>
            <a:ext cx="3124200" cy="307777"/>
          </a:xfrm>
          <a:prstGeom prst="rect">
            <a:avLst/>
          </a:prstGeom>
          <a:noFill/>
          <a:ln w="9525">
            <a:noFill/>
            <a:miter lim="800000"/>
            <a:headEnd/>
            <a:tailEnd/>
          </a:ln>
          <a:effectLst/>
        </p:spPr>
        <p:txBody>
          <a:bodyPr wrap="square">
            <a:spAutoFit/>
          </a:bodyPr>
          <a:lstStyle/>
          <a:p>
            <a:pPr algn="ctr" eaLnBrk="0" hangingPunct="0">
              <a:spcBef>
                <a:spcPct val="50000"/>
              </a:spcBef>
            </a:pPr>
            <a:r>
              <a:rPr lang="en-US" sz="1400" b="1" dirty="0">
                <a:latin typeface="Arial" charset="0"/>
              </a:rPr>
              <a:t>Diagnose suspect refer</a:t>
            </a:r>
            <a:endParaRPr lang="en-US" sz="1400" b="1" dirty="0">
              <a:solidFill>
                <a:srgbClr val="FFFFFF"/>
              </a:solidFill>
              <a:latin typeface="Arial" charset="0"/>
            </a:endParaRPr>
          </a:p>
        </p:txBody>
      </p:sp>
      <p:sp>
        <p:nvSpPr>
          <p:cNvPr id="172039" name="Line 7"/>
          <p:cNvSpPr>
            <a:spLocks noChangeShapeType="1"/>
          </p:cNvSpPr>
          <p:nvPr/>
        </p:nvSpPr>
        <p:spPr bwMode="auto">
          <a:xfrm>
            <a:off x="4114800" y="3505200"/>
            <a:ext cx="0" cy="457200"/>
          </a:xfrm>
          <a:prstGeom prst="line">
            <a:avLst/>
          </a:prstGeom>
          <a:noFill/>
          <a:ln w="28575">
            <a:solidFill>
              <a:srgbClr val="00FF00"/>
            </a:solidFill>
            <a:round/>
            <a:headEnd type="triangle" w="med" len="med"/>
            <a:tailEnd/>
          </a:ln>
          <a:effectLst/>
        </p:spPr>
        <p:txBody>
          <a:bodyPr wrap="none" anchor="ctr"/>
          <a:lstStyle/>
          <a:p>
            <a:endParaRPr lang="en-US"/>
          </a:p>
        </p:txBody>
      </p:sp>
      <p:sp>
        <p:nvSpPr>
          <p:cNvPr id="172040" name="Line 8"/>
          <p:cNvSpPr>
            <a:spLocks noChangeShapeType="1"/>
          </p:cNvSpPr>
          <p:nvPr/>
        </p:nvSpPr>
        <p:spPr bwMode="auto">
          <a:xfrm flipH="1">
            <a:off x="1295400" y="4549775"/>
            <a:ext cx="2819400" cy="552450"/>
          </a:xfrm>
          <a:prstGeom prst="line">
            <a:avLst/>
          </a:prstGeom>
          <a:noFill/>
          <a:ln w="28575">
            <a:solidFill>
              <a:srgbClr val="00FF00"/>
            </a:solidFill>
            <a:round/>
            <a:headEnd type="triangle" w="med" len="med"/>
            <a:tailEnd/>
          </a:ln>
          <a:effectLst/>
        </p:spPr>
        <p:txBody>
          <a:bodyPr wrap="none" anchor="ctr"/>
          <a:lstStyle/>
          <a:p>
            <a:endParaRPr lang="en-US"/>
          </a:p>
        </p:txBody>
      </p:sp>
      <p:sp>
        <p:nvSpPr>
          <p:cNvPr id="172041" name="Line 9"/>
          <p:cNvSpPr>
            <a:spLocks noChangeShapeType="1"/>
          </p:cNvSpPr>
          <p:nvPr/>
        </p:nvSpPr>
        <p:spPr bwMode="auto">
          <a:xfrm>
            <a:off x="4114800" y="4587875"/>
            <a:ext cx="0" cy="590550"/>
          </a:xfrm>
          <a:prstGeom prst="line">
            <a:avLst/>
          </a:prstGeom>
          <a:noFill/>
          <a:ln w="28575">
            <a:solidFill>
              <a:srgbClr val="00FF00"/>
            </a:solidFill>
            <a:round/>
            <a:headEnd type="triangle" w="med" len="med"/>
            <a:tailEnd/>
          </a:ln>
          <a:effectLst/>
        </p:spPr>
        <p:txBody>
          <a:bodyPr wrap="none" anchor="ctr"/>
          <a:lstStyle/>
          <a:p>
            <a:endParaRPr lang="en-US"/>
          </a:p>
        </p:txBody>
      </p:sp>
      <p:sp>
        <p:nvSpPr>
          <p:cNvPr id="172042" name="Line 10"/>
          <p:cNvSpPr>
            <a:spLocks noChangeShapeType="1"/>
          </p:cNvSpPr>
          <p:nvPr/>
        </p:nvSpPr>
        <p:spPr bwMode="auto">
          <a:xfrm>
            <a:off x="4191000" y="4549775"/>
            <a:ext cx="2438400" cy="685800"/>
          </a:xfrm>
          <a:prstGeom prst="line">
            <a:avLst/>
          </a:prstGeom>
          <a:noFill/>
          <a:ln w="28575">
            <a:solidFill>
              <a:srgbClr val="00FF00"/>
            </a:solidFill>
            <a:round/>
            <a:headEnd type="triangle" w="med" len="med"/>
            <a:tailEnd/>
          </a:ln>
          <a:effectLst/>
        </p:spPr>
        <p:txBody>
          <a:bodyPr wrap="none" anchor="ctr"/>
          <a:lstStyle/>
          <a:p>
            <a:endParaRPr lang="en-US"/>
          </a:p>
        </p:txBody>
      </p:sp>
      <p:sp>
        <p:nvSpPr>
          <p:cNvPr id="172043" name="Text Box 11"/>
          <p:cNvSpPr txBox="1">
            <a:spLocks noChangeArrowheads="1"/>
          </p:cNvSpPr>
          <p:nvPr/>
        </p:nvSpPr>
        <p:spPr bwMode="auto">
          <a:xfrm>
            <a:off x="0" y="2743200"/>
            <a:ext cx="2057400" cy="1785104"/>
          </a:xfrm>
          <a:prstGeom prst="rect">
            <a:avLst/>
          </a:prstGeom>
          <a:noFill/>
          <a:ln w="9525">
            <a:noFill/>
            <a:miter lim="800000"/>
            <a:headEnd/>
            <a:tailEnd/>
          </a:ln>
          <a:effectLst/>
        </p:spPr>
        <p:txBody>
          <a:bodyPr wrap="square">
            <a:spAutoFit/>
          </a:bodyPr>
          <a:lstStyle/>
          <a:p>
            <a:pPr algn="ctr" eaLnBrk="0" hangingPunct="0">
              <a:spcBef>
                <a:spcPct val="50000"/>
              </a:spcBef>
            </a:pPr>
            <a:r>
              <a:rPr lang="en-US" sz="2000" b="1" dirty="0">
                <a:latin typeface="+mj-lt"/>
              </a:rPr>
              <a:t>P</a:t>
            </a:r>
            <a:r>
              <a:rPr lang="en-US" sz="2000" b="1" dirty="0">
                <a:latin typeface="+mn-lt"/>
              </a:rPr>
              <a:t>rimary Secondary Health Care Complex</a:t>
            </a:r>
          </a:p>
          <a:p>
            <a:pPr algn="ctr" eaLnBrk="0" hangingPunct="0">
              <a:spcBef>
                <a:spcPct val="50000"/>
              </a:spcBef>
            </a:pPr>
            <a:r>
              <a:rPr lang="en-US" sz="2000" b="1" dirty="0">
                <a:latin typeface="+mn-lt"/>
              </a:rPr>
              <a:t>Training some cadres</a:t>
            </a:r>
          </a:p>
        </p:txBody>
      </p:sp>
      <p:sp>
        <p:nvSpPr>
          <p:cNvPr id="172044" name="Rectangle 12"/>
          <p:cNvSpPr>
            <a:spLocks noChangeArrowheads="1"/>
          </p:cNvSpPr>
          <p:nvPr/>
        </p:nvSpPr>
        <p:spPr bwMode="auto">
          <a:xfrm>
            <a:off x="2171700" y="1993900"/>
            <a:ext cx="3886200" cy="596900"/>
          </a:xfrm>
          <a:prstGeom prst="rect">
            <a:avLst/>
          </a:prstGeom>
          <a:solidFill>
            <a:srgbClr val="CC0000"/>
          </a:solidFill>
          <a:ln w="9525">
            <a:noFill/>
            <a:miter lim="800000"/>
            <a:headEnd/>
            <a:tailEnd/>
          </a:ln>
          <a:effectLst/>
        </p:spPr>
        <p:txBody>
          <a:bodyPr wrap="none" anchor="ctr"/>
          <a:lstStyle/>
          <a:p>
            <a:pPr algn="ctr" eaLnBrk="0" hangingPunct="0"/>
            <a:r>
              <a:rPr lang="en-US" sz="1600" b="1" dirty="0">
                <a:solidFill>
                  <a:srgbClr val="FFFF00"/>
                </a:solidFill>
                <a:latin typeface="Arial" charset="0"/>
              </a:rPr>
              <a:t>Tertiary Health Care</a:t>
            </a:r>
          </a:p>
        </p:txBody>
      </p:sp>
      <p:sp>
        <p:nvSpPr>
          <p:cNvPr id="172045" name="Line 13"/>
          <p:cNvSpPr>
            <a:spLocks noChangeShapeType="1"/>
          </p:cNvSpPr>
          <p:nvPr/>
        </p:nvSpPr>
        <p:spPr bwMode="auto">
          <a:xfrm>
            <a:off x="4114800" y="2438400"/>
            <a:ext cx="0" cy="457200"/>
          </a:xfrm>
          <a:prstGeom prst="line">
            <a:avLst/>
          </a:prstGeom>
          <a:noFill/>
          <a:ln w="28575">
            <a:solidFill>
              <a:srgbClr val="00FF00"/>
            </a:solidFill>
            <a:round/>
            <a:headEnd type="triangle" w="med" len="med"/>
            <a:tailEnd/>
          </a:ln>
          <a:effectLst/>
        </p:spPr>
        <p:txBody>
          <a:bodyPr wrap="none" anchor="ctr"/>
          <a:lstStyle/>
          <a:p>
            <a:endParaRPr lang="en-US"/>
          </a:p>
        </p:txBody>
      </p:sp>
      <p:sp>
        <p:nvSpPr>
          <p:cNvPr id="172046" name="Rectangle 14"/>
          <p:cNvSpPr>
            <a:spLocks noChangeArrowheads="1"/>
          </p:cNvSpPr>
          <p:nvPr/>
        </p:nvSpPr>
        <p:spPr bwMode="auto">
          <a:xfrm>
            <a:off x="2171700" y="927100"/>
            <a:ext cx="3886200" cy="749300"/>
          </a:xfrm>
          <a:prstGeom prst="rect">
            <a:avLst/>
          </a:prstGeom>
          <a:solidFill>
            <a:srgbClr val="CC0000"/>
          </a:solidFill>
          <a:ln w="9525">
            <a:noFill/>
            <a:miter lim="800000"/>
            <a:headEnd/>
            <a:tailEnd/>
          </a:ln>
          <a:effectLst/>
        </p:spPr>
        <p:txBody>
          <a:bodyPr wrap="none" anchor="ctr"/>
          <a:lstStyle/>
          <a:p>
            <a:pPr algn="ctr" eaLnBrk="0" hangingPunct="0"/>
            <a:r>
              <a:rPr lang="en-US" sz="2000" b="1" dirty="0">
                <a:solidFill>
                  <a:srgbClr val="FFFF00"/>
                </a:solidFill>
                <a:latin typeface="Arial" charset="0"/>
              </a:rPr>
              <a:t>CENTRE OF EXCELLENCE</a:t>
            </a:r>
          </a:p>
        </p:txBody>
      </p:sp>
      <p:sp>
        <p:nvSpPr>
          <p:cNvPr id="172047" name="Line 15"/>
          <p:cNvSpPr>
            <a:spLocks noChangeShapeType="1"/>
          </p:cNvSpPr>
          <p:nvPr/>
        </p:nvSpPr>
        <p:spPr bwMode="auto">
          <a:xfrm>
            <a:off x="4114800" y="1600200"/>
            <a:ext cx="0" cy="457200"/>
          </a:xfrm>
          <a:prstGeom prst="line">
            <a:avLst/>
          </a:prstGeom>
          <a:noFill/>
          <a:ln w="28575">
            <a:solidFill>
              <a:srgbClr val="00FF00"/>
            </a:solidFill>
            <a:round/>
            <a:headEnd type="triangle" w="med" len="med"/>
            <a:tailEnd/>
          </a:ln>
          <a:effectLst/>
        </p:spPr>
        <p:txBody>
          <a:bodyPr wrap="none" anchor="ctr"/>
          <a:lstStyle/>
          <a:p>
            <a:endParaRPr lang="en-US"/>
          </a:p>
        </p:txBody>
      </p:sp>
      <p:sp>
        <p:nvSpPr>
          <p:cNvPr id="172048" name="Oval 16"/>
          <p:cNvSpPr>
            <a:spLocks noChangeArrowheads="1"/>
          </p:cNvSpPr>
          <p:nvPr/>
        </p:nvSpPr>
        <p:spPr bwMode="auto">
          <a:xfrm>
            <a:off x="3581400" y="5254625"/>
            <a:ext cx="1143000" cy="914400"/>
          </a:xfrm>
          <a:prstGeom prst="ellipse">
            <a:avLst/>
          </a:prstGeom>
          <a:solidFill>
            <a:srgbClr val="CC0000"/>
          </a:solidFill>
          <a:ln w="9525">
            <a:noFill/>
            <a:round/>
            <a:headEnd/>
            <a:tailEnd/>
          </a:ln>
          <a:effectLst/>
        </p:spPr>
        <p:txBody>
          <a:bodyPr wrap="none" anchor="ctr"/>
          <a:lstStyle/>
          <a:p>
            <a:pPr algn="ctr" eaLnBrk="0" hangingPunct="0"/>
            <a:r>
              <a:rPr lang="en-US" sz="1200" b="1">
                <a:solidFill>
                  <a:srgbClr val="FFFF00"/>
                </a:solidFill>
                <a:latin typeface="Arial" charset="0"/>
              </a:rPr>
              <a:t>Community </a:t>
            </a:r>
          </a:p>
        </p:txBody>
      </p:sp>
      <p:sp>
        <p:nvSpPr>
          <p:cNvPr id="172049" name="Oval 17"/>
          <p:cNvSpPr>
            <a:spLocks noChangeArrowheads="1"/>
          </p:cNvSpPr>
          <p:nvPr/>
        </p:nvSpPr>
        <p:spPr bwMode="auto">
          <a:xfrm>
            <a:off x="647700" y="5254625"/>
            <a:ext cx="1219200" cy="914400"/>
          </a:xfrm>
          <a:prstGeom prst="ellipse">
            <a:avLst/>
          </a:prstGeom>
          <a:solidFill>
            <a:srgbClr val="CC0000"/>
          </a:solidFill>
          <a:ln w="9525">
            <a:noFill/>
            <a:round/>
            <a:headEnd/>
            <a:tailEnd/>
          </a:ln>
          <a:effectLst/>
        </p:spPr>
        <p:txBody>
          <a:bodyPr wrap="none" anchor="ctr"/>
          <a:lstStyle/>
          <a:p>
            <a:pPr algn="ctr" eaLnBrk="0" hangingPunct="0"/>
            <a:r>
              <a:rPr lang="en-US" sz="1200" b="1" dirty="0">
                <a:solidFill>
                  <a:srgbClr val="FFFF00"/>
                </a:solidFill>
                <a:latin typeface="Arial" charset="0"/>
              </a:rPr>
              <a:t>Community </a:t>
            </a:r>
          </a:p>
        </p:txBody>
      </p:sp>
      <p:sp>
        <p:nvSpPr>
          <p:cNvPr id="172050" name="Oval 18"/>
          <p:cNvSpPr>
            <a:spLocks noChangeArrowheads="1"/>
          </p:cNvSpPr>
          <p:nvPr/>
        </p:nvSpPr>
        <p:spPr bwMode="auto">
          <a:xfrm>
            <a:off x="6324600" y="5254625"/>
            <a:ext cx="1066800" cy="914400"/>
          </a:xfrm>
          <a:prstGeom prst="ellipse">
            <a:avLst/>
          </a:prstGeom>
          <a:solidFill>
            <a:srgbClr val="CC0000"/>
          </a:solidFill>
          <a:ln w="9525">
            <a:noFill/>
            <a:round/>
            <a:headEnd/>
            <a:tailEnd/>
          </a:ln>
          <a:effectLst/>
        </p:spPr>
        <p:txBody>
          <a:bodyPr wrap="none" anchor="ctr"/>
          <a:lstStyle/>
          <a:p>
            <a:pPr algn="ctr" eaLnBrk="0" hangingPunct="0"/>
            <a:r>
              <a:rPr lang="en-US" sz="1200" b="1">
                <a:solidFill>
                  <a:srgbClr val="FFFF00"/>
                </a:solidFill>
                <a:latin typeface="Arial" charset="0"/>
              </a:rPr>
              <a:t>Community </a:t>
            </a:r>
          </a:p>
        </p:txBody>
      </p:sp>
      <p:sp>
        <p:nvSpPr>
          <p:cNvPr id="172051" name="AutoShape 19"/>
          <p:cNvSpPr>
            <a:spLocks/>
          </p:cNvSpPr>
          <p:nvPr/>
        </p:nvSpPr>
        <p:spPr bwMode="auto">
          <a:xfrm>
            <a:off x="6136683" y="3329623"/>
            <a:ext cx="457200" cy="1524000"/>
          </a:xfrm>
          <a:prstGeom prst="rightBracket">
            <a:avLst>
              <a:gd name="adj" fmla="val 27778"/>
            </a:avLst>
          </a:prstGeom>
          <a:noFill/>
          <a:ln w="28575">
            <a:solidFill>
              <a:srgbClr val="00FF00"/>
            </a:solidFill>
            <a:round/>
            <a:headEnd/>
            <a:tailEnd/>
          </a:ln>
          <a:effectLst/>
        </p:spPr>
        <p:txBody>
          <a:bodyPr wrap="none" anchor="ctr"/>
          <a:lstStyle/>
          <a:p>
            <a:endParaRPr lang="en-US"/>
          </a:p>
        </p:txBody>
      </p:sp>
      <p:sp>
        <p:nvSpPr>
          <p:cNvPr id="172052" name="Text Box 20"/>
          <p:cNvSpPr txBox="1">
            <a:spLocks noChangeArrowheads="1"/>
          </p:cNvSpPr>
          <p:nvPr/>
        </p:nvSpPr>
        <p:spPr bwMode="auto">
          <a:xfrm>
            <a:off x="7162800" y="4572000"/>
            <a:ext cx="1752600" cy="830997"/>
          </a:xfrm>
          <a:prstGeom prst="rect">
            <a:avLst/>
          </a:prstGeom>
          <a:noFill/>
          <a:ln w="9525">
            <a:noFill/>
            <a:miter lim="800000"/>
            <a:headEnd/>
            <a:tailEnd/>
          </a:ln>
          <a:effectLst/>
        </p:spPr>
        <p:txBody>
          <a:bodyPr>
            <a:spAutoFit/>
          </a:bodyPr>
          <a:lstStyle/>
          <a:p>
            <a:pPr algn="ctr" eaLnBrk="0" hangingPunct="0">
              <a:spcBef>
                <a:spcPct val="50000"/>
              </a:spcBef>
            </a:pPr>
            <a:r>
              <a:rPr lang="en-US" b="1" dirty="0">
                <a:latin typeface="+mn-lt"/>
              </a:rPr>
              <a:t>Service Delivery</a:t>
            </a:r>
          </a:p>
        </p:txBody>
      </p:sp>
      <p:sp>
        <p:nvSpPr>
          <p:cNvPr id="172053" name="Text Box 21"/>
          <p:cNvSpPr txBox="1">
            <a:spLocks noChangeArrowheads="1"/>
          </p:cNvSpPr>
          <p:nvPr/>
        </p:nvSpPr>
        <p:spPr bwMode="auto">
          <a:xfrm>
            <a:off x="76200" y="1323975"/>
            <a:ext cx="1981200" cy="1015663"/>
          </a:xfrm>
          <a:prstGeom prst="rect">
            <a:avLst/>
          </a:prstGeom>
          <a:noFill/>
          <a:ln w="9525">
            <a:noFill/>
            <a:miter lim="800000"/>
            <a:headEnd/>
            <a:tailEnd/>
          </a:ln>
          <a:effectLst/>
        </p:spPr>
        <p:txBody>
          <a:bodyPr wrap="square">
            <a:spAutoFit/>
          </a:bodyPr>
          <a:lstStyle/>
          <a:p>
            <a:pPr algn="ctr" eaLnBrk="0" hangingPunct="0">
              <a:spcBef>
                <a:spcPct val="50000"/>
              </a:spcBef>
            </a:pPr>
            <a:r>
              <a:rPr lang="en-US" sz="2000" b="1" dirty="0">
                <a:latin typeface="+mn-lt"/>
              </a:rPr>
              <a:t>All the three tiers are important </a:t>
            </a:r>
          </a:p>
        </p:txBody>
      </p:sp>
      <p:sp>
        <p:nvSpPr>
          <p:cNvPr id="172054" name="Text Box 22"/>
          <p:cNvSpPr txBox="1">
            <a:spLocks noChangeArrowheads="1"/>
          </p:cNvSpPr>
          <p:nvPr/>
        </p:nvSpPr>
        <p:spPr bwMode="auto">
          <a:xfrm>
            <a:off x="6172200" y="842526"/>
            <a:ext cx="2819400" cy="2000548"/>
          </a:xfrm>
          <a:prstGeom prst="rect">
            <a:avLst/>
          </a:prstGeom>
          <a:noFill/>
          <a:ln w="9525">
            <a:noFill/>
            <a:miter lim="800000"/>
            <a:headEnd/>
            <a:tailEnd/>
          </a:ln>
          <a:effectLst/>
        </p:spPr>
        <p:txBody>
          <a:bodyPr>
            <a:spAutoFit/>
          </a:bodyPr>
          <a:lstStyle/>
          <a:p>
            <a:pPr eaLnBrk="0" hangingPunct="0">
              <a:spcBef>
                <a:spcPct val="50000"/>
              </a:spcBef>
              <a:buFontTx/>
              <a:buChar char="•"/>
            </a:pPr>
            <a:r>
              <a:rPr lang="en-US" b="1" dirty="0">
                <a:latin typeface="Arial" charset="0"/>
              </a:rPr>
              <a:t> </a:t>
            </a:r>
            <a:r>
              <a:rPr lang="en-US" sz="2000" b="1" dirty="0">
                <a:latin typeface="+mn-lt"/>
              </a:rPr>
              <a:t>HRD (CME, CPD, CED)</a:t>
            </a:r>
          </a:p>
          <a:p>
            <a:pPr eaLnBrk="0" hangingPunct="0">
              <a:spcBef>
                <a:spcPct val="50000"/>
              </a:spcBef>
              <a:buFontTx/>
              <a:buChar char="•"/>
            </a:pPr>
            <a:r>
              <a:rPr lang="en-US" sz="2000" b="1" dirty="0">
                <a:latin typeface="+mn-lt"/>
              </a:rPr>
              <a:t> Specialized Care for   referred cases </a:t>
            </a:r>
          </a:p>
          <a:p>
            <a:pPr eaLnBrk="0" hangingPunct="0">
              <a:spcBef>
                <a:spcPct val="50000"/>
              </a:spcBef>
              <a:buFontTx/>
              <a:buChar char="•"/>
            </a:pPr>
            <a:r>
              <a:rPr lang="en-US" sz="2000" b="1" dirty="0">
                <a:latin typeface="+mn-lt"/>
              </a:rPr>
              <a:t> Research and      Development </a:t>
            </a:r>
          </a:p>
        </p:txBody>
      </p:sp>
      <p:sp>
        <p:nvSpPr>
          <p:cNvPr id="24" name="TextBox 23"/>
          <p:cNvSpPr txBox="1"/>
          <p:nvPr/>
        </p:nvSpPr>
        <p:spPr>
          <a:xfrm>
            <a:off x="342900" y="170547"/>
            <a:ext cx="8801100" cy="646331"/>
          </a:xfrm>
          <a:prstGeom prst="rect">
            <a:avLst/>
          </a:prstGeom>
          <a:noFill/>
        </p:spPr>
        <p:txBody>
          <a:bodyPr wrap="square" rtlCol="0">
            <a:spAutoFit/>
          </a:bodyPr>
          <a:lstStyle/>
          <a:p>
            <a:r>
              <a:rPr lang="en-US" sz="3600" b="1" dirty="0"/>
              <a:t>HEALTH CARE SYSTEM IN PAKISTAN </a:t>
            </a:r>
            <a:endParaRPr lang="en-US" b="1" dirty="0"/>
          </a:p>
        </p:txBody>
      </p:sp>
      <p:sp>
        <p:nvSpPr>
          <p:cNvPr id="25" name="TextBox 24"/>
          <p:cNvSpPr txBox="1"/>
          <p:nvPr/>
        </p:nvSpPr>
        <p:spPr>
          <a:xfrm>
            <a:off x="66443" y="6385077"/>
            <a:ext cx="2792622" cy="369332"/>
          </a:xfrm>
          <a:prstGeom prst="rect">
            <a:avLst/>
          </a:prstGeom>
          <a:noFill/>
        </p:spPr>
        <p:txBody>
          <a:bodyPr wrap="square" rtlCol="0">
            <a:spAutoFit/>
          </a:bodyPr>
          <a:lstStyle/>
          <a:p>
            <a:r>
              <a:rPr lang="en-US" sz="1800" b="1" dirty="0"/>
              <a:t>Diagnose &amp;Treat</a:t>
            </a:r>
          </a:p>
        </p:txBody>
      </p:sp>
      <p:sp>
        <p:nvSpPr>
          <p:cNvPr id="26" name="Rectangle 25"/>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246457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2051"/>
                                        </p:tgtEl>
                                        <p:attrNameLst>
                                          <p:attrName>style.visibility</p:attrName>
                                        </p:attrNameLst>
                                      </p:cBhvr>
                                      <p:to>
                                        <p:strVal val="visible"/>
                                      </p:to>
                                    </p:set>
                                    <p:anim calcmode="lin" valueType="num">
                                      <p:cBhvr additive="base">
                                        <p:cTn id="7" dur="500" fill="hold"/>
                                        <p:tgtEl>
                                          <p:spTgt spid="172051"/>
                                        </p:tgtEl>
                                        <p:attrNameLst>
                                          <p:attrName>ppt_x</p:attrName>
                                        </p:attrNameLst>
                                      </p:cBhvr>
                                      <p:tavLst>
                                        <p:tav tm="0">
                                          <p:val>
                                            <p:strVal val="0-#ppt_w/2"/>
                                          </p:val>
                                        </p:tav>
                                        <p:tav tm="100000">
                                          <p:val>
                                            <p:strVal val="#ppt_x"/>
                                          </p:val>
                                        </p:tav>
                                      </p:tavLst>
                                    </p:anim>
                                    <p:anim calcmode="lin" valueType="num">
                                      <p:cBhvr additive="base">
                                        <p:cTn id="8" dur="500" fill="hold"/>
                                        <p:tgtEl>
                                          <p:spTgt spid="1720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2046"/>
                                        </p:tgtEl>
                                        <p:attrNameLst>
                                          <p:attrName>style.visibility</p:attrName>
                                        </p:attrNameLst>
                                      </p:cBhvr>
                                      <p:to>
                                        <p:strVal val="visible"/>
                                      </p:to>
                                    </p:set>
                                    <p:anim calcmode="lin" valueType="num">
                                      <p:cBhvr additive="base">
                                        <p:cTn id="12" dur="500" fill="hold"/>
                                        <p:tgtEl>
                                          <p:spTgt spid="172046"/>
                                        </p:tgtEl>
                                        <p:attrNameLst>
                                          <p:attrName>ppt_x</p:attrName>
                                        </p:attrNameLst>
                                      </p:cBhvr>
                                      <p:tavLst>
                                        <p:tav tm="0">
                                          <p:val>
                                            <p:strVal val="0-#ppt_w/2"/>
                                          </p:val>
                                        </p:tav>
                                        <p:tav tm="100000">
                                          <p:val>
                                            <p:strVal val="#ppt_x"/>
                                          </p:val>
                                        </p:tav>
                                      </p:tavLst>
                                    </p:anim>
                                    <p:anim calcmode="lin" valueType="num">
                                      <p:cBhvr additive="base">
                                        <p:cTn id="13" dur="500" fill="hold"/>
                                        <p:tgtEl>
                                          <p:spTgt spid="1720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72044"/>
                                        </p:tgtEl>
                                        <p:attrNameLst>
                                          <p:attrName>style.visibility</p:attrName>
                                        </p:attrNameLst>
                                      </p:cBhvr>
                                      <p:to>
                                        <p:strVal val="visible"/>
                                      </p:to>
                                    </p:set>
                                    <p:anim calcmode="lin" valueType="num">
                                      <p:cBhvr additive="base">
                                        <p:cTn id="17" dur="500" fill="hold"/>
                                        <p:tgtEl>
                                          <p:spTgt spid="172044"/>
                                        </p:tgtEl>
                                        <p:attrNameLst>
                                          <p:attrName>ppt_x</p:attrName>
                                        </p:attrNameLst>
                                      </p:cBhvr>
                                      <p:tavLst>
                                        <p:tav tm="0">
                                          <p:val>
                                            <p:strVal val="0-#ppt_w/2"/>
                                          </p:val>
                                        </p:tav>
                                        <p:tav tm="100000">
                                          <p:val>
                                            <p:strVal val="#ppt_x"/>
                                          </p:val>
                                        </p:tav>
                                      </p:tavLst>
                                    </p:anim>
                                    <p:anim calcmode="lin" valueType="num">
                                      <p:cBhvr additive="base">
                                        <p:cTn id="18" dur="500" fill="hold"/>
                                        <p:tgtEl>
                                          <p:spTgt spid="17204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72035"/>
                                        </p:tgtEl>
                                        <p:attrNameLst>
                                          <p:attrName>style.visibility</p:attrName>
                                        </p:attrNameLst>
                                      </p:cBhvr>
                                      <p:to>
                                        <p:strVal val="visible"/>
                                      </p:to>
                                    </p:set>
                                    <p:anim calcmode="lin" valueType="num">
                                      <p:cBhvr additive="base">
                                        <p:cTn id="22" dur="500" fill="hold"/>
                                        <p:tgtEl>
                                          <p:spTgt spid="172035"/>
                                        </p:tgtEl>
                                        <p:attrNameLst>
                                          <p:attrName>ppt_x</p:attrName>
                                        </p:attrNameLst>
                                      </p:cBhvr>
                                      <p:tavLst>
                                        <p:tav tm="0">
                                          <p:val>
                                            <p:strVal val="0-#ppt_w/2"/>
                                          </p:val>
                                        </p:tav>
                                        <p:tav tm="100000">
                                          <p:val>
                                            <p:strVal val="#ppt_x"/>
                                          </p:val>
                                        </p:tav>
                                      </p:tavLst>
                                    </p:anim>
                                    <p:anim calcmode="lin" valueType="num">
                                      <p:cBhvr additive="base">
                                        <p:cTn id="23" dur="500" fill="hold"/>
                                        <p:tgtEl>
                                          <p:spTgt spid="17203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72036"/>
                                        </p:tgtEl>
                                        <p:attrNameLst>
                                          <p:attrName>style.visibility</p:attrName>
                                        </p:attrNameLst>
                                      </p:cBhvr>
                                      <p:to>
                                        <p:strVal val="visible"/>
                                      </p:to>
                                    </p:set>
                                    <p:anim calcmode="lin" valueType="num">
                                      <p:cBhvr additive="base">
                                        <p:cTn id="27" dur="500" fill="hold"/>
                                        <p:tgtEl>
                                          <p:spTgt spid="172036"/>
                                        </p:tgtEl>
                                        <p:attrNameLst>
                                          <p:attrName>ppt_x</p:attrName>
                                        </p:attrNameLst>
                                      </p:cBhvr>
                                      <p:tavLst>
                                        <p:tav tm="0">
                                          <p:val>
                                            <p:strVal val="0-#ppt_w/2"/>
                                          </p:val>
                                        </p:tav>
                                        <p:tav tm="100000">
                                          <p:val>
                                            <p:strVal val="#ppt_x"/>
                                          </p:val>
                                        </p:tav>
                                      </p:tavLst>
                                    </p:anim>
                                    <p:anim calcmode="lin" valueType="num">
                                      <p:cBhvr additive="base">
                                        <p:cTn id="28" dur="500" fill="hold"/>
                                        <p:tgtEl>
                                          <p:spTgt spid="17203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72034"/>
                                        </p:tgtEl>
                                        <p:attrNameLst>
                                          <p:attrName>style.visibility</p:attrName>
                                        </p:attrNameLst>
                                      </p:cBhvr>
                                      <p:to>
                                        <p:strVal val="visible"/>
                                      </p:to>
                                    </p:set>
                                    <p:anim calcmode="lin" valueType="num">
                                      <p:cBhvr additive="base">
                                        <p:cTn id="32" dur="500" fill="hold"/>
                                        <p:tgtEl>
                                          <p:spTgt spid="172034"/>
                                        </p:tgtEl>
                                        <p:attrNameLst>
                                          <p:attrName>ppt_x</p:attrName>
                                        </p:attrNameLst>
                                      </p:cBhvr>
                                      <p:tavLst>
                                        <p:tav tm="0">
                                          <p:val>
                                            <p:strVal val="0-#ppt_w/2"/>
                                          </p:val>
                                        </p:tav>
                                        <p:tav tm="100000">
                                          <p:val>
                                            <p:strVal val="#ppt_x"/>
                                          </p:val>
                                        </p:tav>
                                      </p:tavLst>
                                    </p:anim>
                                    <p:anim calcmode="lin" valueType="num">
                                      <p:cBhvr additive="base">
                                        <p:cTn id="33" dur="500" fill="hold"/>
                                        <p:tgtEl>
                                          <p:spTgt spid="17203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72049"/>
                                        </p:tgtEl>
                                        <p:attrNameLst>
                                          <p:attrName>style.visibility</p:attrName>
                                        </p:attrNameLst>
                                      </p:cBhvr>
                                      <p:to>
                                        <p:strVal val="visible"/>
                                      </p:to>
                                    </p:set>
                                    <p:anim calcmode="lin" valueType="num">
                                      <p:cBhvr additive="base">
                                        <p:cTn id="37" dur="500" fill="hold"/>
                                        <p:tgtEl>
                                          <p:spTgt spid="172049"/>
                                        </p:tgtEl>
                                        <p:attrNameLst>
                                          <p:attrName>ppt_x</p:attrName>
                                        </p:attrNameLst>
                                      </p:cBhvr>
                                      <p:tavLst>
                                        <p:tav tm="0">
                                          <p:val>
                                            <p:strVal val="0-#ppt_w/2"/>
                                          </p:val>
                                        </p:tav>
                                        <p:tav tm="100000">
                                          <p:val>
                                            <p:strVal val="#ppt_x"/>
                                          </p:val>
                                        </p:tav>
                                      </p:tavLst>
                                    </p:anim>
                                    <p:anim calcmode="lin" valueType="num">
                                      <p:cBhvr additive="base">
                                        <p:cTn id="38" dur="500" fill="hold"/>
                                        <p:tgtEl>
                                          <p:spTgt spid="17204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72048"/>
                                        </p:tgtEl>
                                        <p:attrNameLst>
                                          <p:attrName>style.visibility</p:attrName>
                                        </p:attrNameLst>
                                      </p:cBhvr>
                                      <p:to>
                                        <p:strVal val="visible"/>
                                      </p:to>
                                    </p:set>
                                    <p:anim calcmode="lin" valueType="num">
                                      <p:cBhvr additive="base">
                                        <p:cTn id="42" dur="500" fill="hold"/>
                                        <p:tgtEl>
                                          <p:spTgt spid="172048"/>
                                        </p:tgtEl>
                                        <p:attrNameLst>
                                          <p:attrName>ppt_x</p:attrName>
                                        </p:attrNameLst>
                                      </p:cBhvr>
                                      <p:tavLst>
                                        <p:tav tm="0">
                                          <p:val>
                                            <p:strVal val="0-#ppt_w/2"/>
                                          </p:val>
                                        </p:tav>
                                        <p:tav tm="100000">
                                          <p:val>
                                            <p:strVal val="#ppt_x"/>
                                          </p:val>
                                        </p:tav>
                                      </p:tavLst>
                                    </p:anim>
                                    <p:anim calcmode="lin" valueType="num">
                                      <p:cBhvr additive="base">
                                        <p:cTn id="43" dur="500" fill="hold"/>
                                        <p:tgtEl>
                                          <p:spTgt spid="17204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72050"/>
                                        </p:tgtEl>
                                        <p:attrNameLst>
                                          <p:attrName>style.visibility</p:attrName>
                                        </p:attrNameLst>
                                      </p:cBhvr>
                                      <p:to>
                                        <p:strVal val="visible"/>
                                      </p:to>
                                    </p:set>
                                    <p:anim calcmode="lin" valueType="num">
                                      <p:cBhvr additive="base">
                                        <p:cTn id="47" dur="500" fill="hold"/>
                                        <p:tgtEl>
                                          <p:spTgt spid="172050"/>
                                        </p:tgtEl>
                                        <p:attrNameLst>
                                          <p:attrName>ppt_x</p:attrName>
                                        </p:attrNameLst>
                                      </p:cBhvr>
                                      <p:tavLst>
                                        <p:tav tm="0">
                                          <p:val>
                                            <p:strVal val="0-#ppt_w/2"/>
                                          </p:val>
                                        </p:tav>
                                        <p:tav tm="100000">
                                          <p:val>
                                            <p:strVal val="#ppt_x"/>
                                          </p:val>
                                        </p:tav>
                                      </p:tavLst>
                                    </p:anim>
                                    <p:anim calcmode="lin" valueType="num">
                                      <p:cBhvr additive="base">
                                        <p:cTn id="48" dur="500" fill="hold"/>
                                        <p:tgtEl>
                                          <p:spTgt spid="172050"/>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72037"/>
                                        </p:tgtEl>
                                        <p:attrNameLst>
                                          <p:attrName>style.visibility</p:attrName>
                                        </p:attrNameLst>
                                      </p:cBhvr>
                                      <p:to>
                                        <p:strVal val="visible"/>
                                      </p:to>
                                    </p:set>
                                    <p:anim calcmode="lin" valueType="num">
                                      <p:cBhvr additive="base">
                                        <p:cTn id="52" dur="500" fill="hold"/>
                                        <p:tgtEl>
                                          <p:spTgt spid="172037"/>
                                        </p:tgtEl>
                                        <p:attrNameLst>
                                          <p:attrName>ppt_x</p:attrName>
                                        </p:attrNameLst>
                                      </p:cBhvr>
                                      <p:tavLst>
                                        <p:tav tm="0">
                                          <p:val>
                                            <p:strVal val="0-#ppt_w/2"/>
                                          </p:val>
                                        </p:tav>
                                        <p:tav tm="100000">
                                          <p:val>
                                            <p:strVal val="#ppt_x"/>
                                          </p:val>
                                        </p:tav>
                                      </p:tavLst>
                                    </p:anim>
                                    <p:anim calcmode="lin" valueType="num">
                                      <p:cBhvr additive="base">
                                        <p:cTn id="53" dur="500" fill="hold"/>
                                        <p:tgtEl>
                                          <p:spTgt spid="172037"/>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172038"/>
                                        </p:tgtEl>
                                        <p:attrNameLst>
                                          <p:attrName>style.visibility</p:attrName>
                                        </p:attrNameLst>
                                      </p:cBhvr>
                                      <p:to>
                                        <p:strVal val="visible"/>
                                      </p:to>
                                    </p:set>
                                    <p:anim calcmode="lin" valueType="num">
                                      <p:cBhvr additive="base">
                                        <p:cTn id="57" dur="500" fill="hold"/>
                                        <p:tgtEl>
                                          <p:spTgt spid="172038"/>
                                        </p:tgtEl>
                                        <p:attrNameLst>
                                          <p:attrName>ppt_x</p:attrName>
                                        </p:attrNameLst>
                                      </p:cBhvr>
                                      <p:tavLst>
                                        <p:tav tm="0">
                                          <p:val>
                                            <p:strVal val="0-#ppt_w/2"/>
                                          </p:val>
                                        </p:tav>
                                        <p:tav tm="100000">
                                          <p:val>
                                            <p:strVal val="#ppt_x"/>
                                          </p:val>
                                        </p:tav>
                                      </p:tavLst>
                                    </p:anim>
                                    <p:anim calcmode="lin" valueType="num">
                                      <p:cBhvr additive="base">
                                        <p:cTn id="58" dur="500" fill="hold"/>
                                        <p:tgtEl>
                                          <p:spTgt spid="172038"/>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172039"/>
                                        </p:tgtEl>
                                        <p:attrNameLst>
                                          <p:attrName>style.visibility</p:attrName>
                                        </p:attrNameLst>
                                      </p:cBhvr>
                                      <p:to>
                                        <p:strVal val="visible"/>
                                      </p:to>
                                    </p:set>
                                    <p:anim calcmode="lin" valueType="num">
                                      <p:cBhvr additive="base">
                                        <p:cTn id="62" dur="500" fill="hold"/>
                                        <p:tgtEl>
                                          <p:spTgt spid="172039"/>
                                        </p:tgtEl>
                                        <p:attrNameLst>
                                          <p:attrName>ppt_x</p:attrName>
                                        </p:attrNameLst>
                                      </p:cBhvr>
                                      <p:tavLst>
                                        <p:tav tm="0">
                                          <p:val>
                                            <p:strVal val="0-#ppt_w/2"/>
                                          </p:val>
                                        </p:tav>
                                        <p:tav tm="100000">
                                          <p:val>
                                            <p:strVal val="#ppt_x"/>
                                          </p:val>
                                        </p:tav>
                                      </p:tavLst>
                                    </p:anim>
                                    <p:anim calcmode="lin" valueType="num">
                                      <p:cBhvr additive="base">
                                        <p:cTn id="63" dur="500" fill="hold"/>
                                        <p:tgtEl>
                                          <p:spTgt spid="172039"/>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172040"/>
                                        </p:tgtEl>
                                        <p:attrNameLst>
                                          <p:attrName>style.visibility</p:attrName>
                                        </p:attrNameLst>
                                      </p:cBhvr>
                                      <p:to>
                                        <p:strVal val="visible"/>
                                      </p:to>
                                    </p:set>
                                    <p:anim calcmode="lin" valueType="num">
                                      <p:cBhvr additive="base">
                                        <p:cTn id="67" dur="500" fill="hold"/>
                                        <p:tgtEl>
                                          <p:spTgt spid="172040"/>
                                        </p:tgtEl>
                                        <p:attrNameLst>
                                          <p:attrName>ppt_x</p:attrName>
                                        </p:attrNameLst>
                                      </p:cBhvr>
                                      <p:tavLst>
                                        <p:tav tm="0">
                                          <p:val>
                                            <p:strVal val="0-#ppt_w/2"/>
                                          </p:val>
                                        </p:tav>
                                        <p:tav tm="100000">
                                          <p:val>
                                            <p:strVal val="#ppt_x"/>
                                          </p:val>
                                        </p:tav>
                                      </p:tavLst>
                                    </p:anim>
                                    <p:anim calcmode="lin" valueType="num">
                                      <p:cBhvr additive="base">
                                        <p:cTn id="68" dur="500" fill="hold"/>
                                        <p:tgtEl>
                                          <p:spTgt spid="172040"/>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172041"/>
                                        </p:tgtEl>
                                        <p:attrNameLst>
                                          <p:attrName>style.visibility</p:attrName>
                                        </p:attrNameLst>
                                      </p:cBhvr>
                                      <p:to>
                                        <p:strVal val="visible"/>
                                      </p:to>
                                    </p:set>
                                    <p:anim calcmode="lin" valueType="num">
                                      <p:cBhvr additive="base">
                                        <p:cTn id="72" dur="500" fill="hold"/>
                                        <p:tgtEl>
                                          <p:spTgt spid="172041"/>
                                        </p:tgtEl>
                                        <p:attrNameLst>
                                          <p:attrName>ppt_x</p:attrName>
                                        </p:attrNameLst>
                                      </p:cBhvr>
                                      <p:tavLst>
                                        <p:tav tm="0">
                                          <p:val>
                                            <p:strVal val="0-#ppt_w/2"/>
                                          </p:val>
                                        </p:tav>
                                        <p:tav tm="100000">
                                          <p:val>
                                            <p:strVal val="#ppt_x"/>
                                          </p:val>
                                        </p:tav>
                                      </p:tavLst>
                                    </p:anim>
                                    <p:anim calcmode="lin" valueType="num">
                                      <p:cBhvr additive="base">
                                        <p:cTn id="73" dur="500" fill="hold"/>
                                        <p:tgtEl>
                                          <p:spTgt spid="172041"/>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172042"/>
                                        </p:tgtEl>
                                        <p:attrNameLst>
                                          <p:attrName>style.visibility</p:attrName>
                                        </p:attrNameLst>
                                      </p:cBhvr>
                                      <p:to>
                                        <p:strVal val="visible"/>
                                      </p:to>
                                    </p:set>
                                    <p:anim calcmode="lin" valueType="num">
                                      <p:cBhvr additive="base">
                                        <p:cTn id="77" dur="500" fill="hold"/>
                                        <p:tgtEl>
                                          <p:spTgt spid="172042"/>
                                        </p:tgtEl>
                                        <p:attrNameLst>
                                          <p:attrName>ppt_x</p:attrName>
                                        </p:attrNameLst>
                                      </p:cBhvr>
                                      <p:tavLst>
                                        <p:tav tm="0">
                                          <p:val>
                                            <p:strVal val="0-#ppt_w/2"/>
                                          </p:val>
                                        </p:tav>
                                        <p:tav tm="100000">
                                          <p:val>
                                            <p:strVal val="#ppt_x"/>
                                          </p:val>
                                        </p:tav>
                                      </p:tavLst>
                                    </p:anim>
                                    <p:anim calcmode="lin" valueType="num">
                                      <p:cBhvr additive="base">
                                        <p:cTn id="78" dur="500" fill="hold"/>
                                        <p:tgtEl>
                                          <p:spTgt spid="172042"/>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grpId="0" nodeType="afterEffect">
                                  <p:stCondLst>
                                    <p:cond delay="0"/>
                                  </p:stCondLst>
                                  <p:childTnLst>
                                    <p:set>
                                      <p:cBhvr>
                                        <p:cTn id="81" dur="1" fill="hold">
                                          <p:stCondLst>
                                            <p:cond delay="0"/>
                                          </p:stCondLst>
                                        </p:cTn>
                                        <p:tgtEl>
                                          <p:spTgt spid="172045"/>
                                        </p:tgtEl>
                                        <p:attrNameLst>
                                          <p:attrName>style.visibility</p:attrName>
                                        </p:attrNameLst>
                                      </p:cBhvr>
                                      <p:to>
                                        <p:strVal val="visible"/>
                                      </p:to>
                                    </p:set>
                                    <p:anim calcmode="lin" valueType="num">
                                      <p:cBhvr additive="base">
                                        <p:cTn id="82" dur="500" fill="hold"/>
                                        <p:tgtEl>
                                          <p:spTgt spid="172045"/>
                                        </p:tgtEl>
                                        <p:attrNameLst>
                                          <p:attrName>ppt_x</p:attrName>
                                        </p:attrNameLst>
                                      </p:cBhvr>
                                      <p:tavLst>
                                        <p:tav tm="0">
                                          <p:val>
                                            <p:strVal val="0-#ppt_w/2"/>
                                          </p:val>
                                        </p:tav>
                                        <p:tav tm="100000">
                                          <p:val>
                                            <p:strVal val="#ppt_x"/>
                                          </p:val>
                                        </p:tav>
                                      </p:tavLst>
                                    </p:anim>
                                    <p:anim calcmode="lin" valueType="num">
                                      <p:cBhvr additive="base">
                                        <p:cTn id="83" dur="500" fill="hold"/>
                                        <p:tgtEl>
                                          <p:spTgt spid="172045"/>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172047"/>
                                        </p:tgtEl>
                                        <p:attrNameLst>
                                          <p:attrName>style.visibility</p:attrName>
                                        </p:attrNameLst>
                                      </p:cBhvr>
                                      <p:to>
                                        <p:strVal val="visible"/>
                                      </p:to>
                                    </p:set>
                                    <p:anim calcmode="lin" valueType="num">
                                      <p:cBhvr additive="base">
                                        <p:cTn id="87" dur="500" fill="hold"/>
                                        <p:tgtEl>
                                          <p:spTgt spid="172047"/>
                                        </p:tgtEl>
                                        <p:attrNameLst>
                                          <p:attrName>ppt_x</p:attrName>
                                        </p:attrNameLst>
                                      </p:cBhvr>
                                      <p:tavLst>
                                        <p:tav tm="0">
                                          <p:val>
                                            <p:strVal val="0-#ppt_w/2"/>
                                          </p:val>
                                        </p:tav>
                                        <p:tav tm="100000">
                                          <p:val>
                                            <p:strVal val="#ppt_x"/>
                                          </p:val>
                                        </p:tav>
                                      </p:tavLst>
                                    </p:anim>
                                    <p:anim calcmode="lin" valueType="num">
                                      <p:cBhvr additive="base">
                                        <p:cTn id="88" dur="500" fill="hold"/>
                                        <p:tgtEl>
                                          <p:spTgt spid="172047"/>
                                        </p:tgtEl>
                                        <p:attrNameLst>
                                          <p:attrName>ppt_y</p:attrName>
                                        </p:attrNameLst>
                                      </p:cBhvr>
                                      <p:tavLst>
                                        <p:tav tm="0">
                                          <p:val>
                                            <p:strVal val="#ppt_y"/>
                                          </p:val>
                                        </p:tav>
                                        <p:tav tm="100000">
                                          <p:val>
                                            <p:strVal val="#ppt_y"/>
                                          </p:val>
                                        </p:tav>
                                      </p:tavLst>
                                    </p:anim>
                                  </p:childTnLst>
                                </p:cTn>
                              </p:par>
                            </p:childTnLst>
                          </p:cTn>
                        </p:par>
                        <p:par>
                          <p:cTn id="89" fill="hold">
                            <p:stCondLst>
                              <p:cond delay="8500"/>
                            </p:stCondLst>
                            <p:childTnLst>
                              <p:par>
                                <p:cTn id="90" presetID="2" presetClass="entr" presetSubtype="8" fill="hold" grpId="0" nodeType="afterEffect">
                                  <p:stCondLst>
                                    <p:cond delay="0"/>
                                  </p:stCondLst>
                                  <p:childTnLst>
                                    <p:set>
                                      <p:cBhvr>
                                        <p:cTn id="91" dur="1" fill="hold">
                                          <p:stCondLst>
                                            <p:cond delay="0"/>
                                          </p:stCondLst>
                                        </p:cTn>
                                        <p:tgtEl>
                                          <p:spTgt spid="172043"/>
                                        </p:tgtEl>
                                        <p:attrNameLst>
                                          <p:attrName>style.visibility</p:attrName>
                                        </p:attrNameLst>
                                      </p:cBhvr>
                                      <p:to>
                                        <p:strVal val="visible"/>
                                      </p:to>
                                    </p:set>
                                    <p:anim calcmode="lin" valueType="num">
                                      <p:cBhvr additive="base">
                                        <p:cTn id="92" dur="500" fill="hold"/>
                                        <p:tgtEl>
                                          <p:spTgt spid="172043"/>
                                        </p:tgtEl>
                                        <p:attrNameLst>
                                          <p:attrName>ppt_x</p:attrName>
                                        </p:attrNameLst>
                                      </p:cBhvr>
                                      <p:tavLst>
                                        <p:tav tm="0">
                                          <p:val>
                                            <p:strVal val="0-#ppt_w/2"/>
                                          </p:val>
                                        </p:tav>
                                        <p:tav tm="100000">
                                          <p:val>
                                            <p:strVal val="#ppt_x"/>
                                          </p:val>
                                        </p:tav>
                                      </p:tavLst>
                                    </p:anim>
                                    <p:anim calcmode="lin" valueType="num">
                                      <p:cBhvr additive="base">
                                        <p:cTn id="93" dur="500" fill="hold"/>
                                        <p:tgtEl>
                                          <p:spTgt spid="172043"/>
                                        </p:tgtEl>
                                        <p:attrNameLst>
                                          <p:attrName>ppt_y</p:attrName>
                                        </p:attrNameLst>
                                      </p:cBhvr>
                                      <p:tavLst>
                                        <p:tav tm="0">
                                          <p:val>
                                            <p:strVal val="#ppt_y"/>
                                          </p:val>
                                        </p:tav>
                                        <p:tav tm="100000">
                                          <p:val>
                                            <p:strVal val="#ppt_y"/>
                                          </p:val>
                                        </p:tav>
                                      </p:tavLst>
                                    </p:anim>
                                  </p:childTnLst>
                                </p:cTn>
                              </p:par>
                            </p:childTnLst>
                          </p:cTn>
                        </p:par>
                        <p:par>
                          <p:cTn id="94" fill="hold">
                            <p:stCondLst>
                              <p:cond delay="9000"/>
                            </p:stCondLst>
                            <p:childTnLst>
                              <p:par>
                                <p:cTn id="95" presetID="2" presetClass="entr" presetSubtype="8" fill="hold" grpId="0" nodeType="afterEffect">
                                  <p:stCondLst>
                                    <p:cond delay="0"/>
                                  </p:stCondLst>
                                  <p:childTnLst>
                                    <p:set>
                                      <p:cBhvr>
                                        <p:cTn id="96" dur="1" fill="hold">
                                          <p:stCondLst>
                                            <p:cond delay="0"/>
                                          </p:stCondLst>
                                        </p:cTn>
                                        <p:tgtEl>
                                          <p:spTgt spid="172052"/>
                                        </p:tgtEl>
                                        <p:attrNameLst>
                                          <p:attrName>style.visibility</p:attrName>
                                        </p:attrNameLst>
                                      </p:cBhvr>
                                      <p:to>
                                        <p:strVal val="visible"/>
                                      </p:to>
                                    </p:set>
                                    <p:anim calcmode="lin" valueType="num">
                                      <p:cBhvr additive="base">
                                        <p:cTn id="97" dur="500" fill="hold"/>
                                        <p:tgtEl>
                                          <p:spTgt spid="172052"/>
                                        </p:tgtEl>
                                        <p:attrNameLst>
                                          <p:attrName>ppt_x</p:attrName>
                                        </p:attrNameLst>
                                      </p:cBhvr>
                                      <p:tavLst>
                                        <p:tav tm="0">
                                          <p:val>
                                            <p:strVal val="0-#ppt_w/2"/>
                                          </p:val>
                                        </p:tav>
                                        <p:tav tm="100000">
                                          <p:val>
                                            <p:strVal val="#ppt_x"/>
                                          </p:val>
                                        </p:tav>
                                      </p:tavLst>
                                    </p:anim>
                                    <p:anim calcmode="lin" valueType="num">
                                      <p:cBhvr additive="base">
                                        <p:cTn id="98" dur="500" fill="hold"/>
                                        <p:tgtEl>
                                          <p:spTgt spid="172052"/>
                                        </p:tgtEl>
                                        <p:attrNameLst>
                                          <p:attrName>ppt_y</p:attrName>
                                        </p:attrNameLst>
                                      </p:cBhvr>
                                      <p:tavLst>
                                        <p:tav tm="0">
                                          <p:val>
                                            <p:strVal val="#ppt_y"/>
                                          </p:val>
                                        </p:tav>
                                        <p:tav tm="100000">
                                          <p:val>
                                            <p:strVal val="#ppt_y"/>
                                          </p:val>
                                        </p:tav>
                                      </p:tavLst>
                                    </p:anim>
                                  </p:childTnLst>
                                </p:cTn>
                              </p:par>
                            </p:childTnLst>
                          </p:cTn>
                        </p:par>
                        <p:par>
                          <p:cTn id="99" fill="hold">
                            <p:stCondLst>
                              <p:cond delay="9500"/>
                            </p:stCondLst>
                            <p:childTnLst>
                              <p:par>
                                <p:cTn id="100" presetID="2" presetClass="entr" presetSubtype="8" fill="hold" grpId="0" nodeType="afterEffect">
                                  <p:stCondLst>
                                    <p:cond delay="0"/>
                                  </p:stCondLst>
                                  <p:childTnLst>
                                    <p:set>
                                      <p:cBhvr>
                                        <p:cTn id="101" dur="1" fill="hold">
                                          <p:stCondLst>
                                            <p:cond delay="0"/>
                                          </p:stCondLst>
                                        </p:cTn>
                                        <p:tgtEl>
                                          <p:spTgt spid="172053"/>
                                        </p:tgtEl>
                                        <p:attrNameLst>
                                          <p:attrName>style.visibility</p:attrName>
                                        </p:attrNameLst>
                                      </p:cBhvr>
                                      <p:to>
                                        <p:strVal val="visible"/>
                                      </p:to>
                                    </p:set>
                                    <p:anim calcmode="lin" valueType="num">
                                      <p:cBhvr additive="base">
                                        <p:cTn id="102" dur="500" fill="hold"/>
                                        <p:tgtEl>
                                          <p:spTgt spid="172053"/>
                                        </p:tgtEl>
                                        <p:attrNameLst>
                                          <p:attrName>ppt_x</p:attrName>
                                        </p:attrNameLst>
                                      </p:cBhvr>
                                      <p:tavLst>
                                        <p:tav tm="0">
                                          <p:val>
                                            <p:strVal val="0-#ppt_w/2"/>
                                          </p:val>
                                        </p:tav>
                                        <p:tav tm="100000">
                                          <p:val>
                                            <p:strVal val="#ppt_x"/>
                                          </p:val>
                                        </p:tav>
                                      </p:tavLst>
                                    </p:anim>
                                    <p:anim calcmode="lin" valueType="num">
                                      <p:cBhvr additive="base">
                                        <p:cTn id="103" dur="500" fill="hold"/>
                                        <p:tgtEl>
                                          <p:spTgt spid="172053"/>
                                        </p:tgtEl>
                                        <p:attrNameLst>
                                          <p:attrName>ppt_y</p:attrName>
                                        </p:attrNameLst>
                                      </p:cBhvr>
                                      <p:tavLst>
                                        <p:tav tm="0">
                                          <p:val>
                                            <p:strVal val="#ppt_y"/>
                                          </p:val>
                                        </p:tav>
                                        <p:tav tm="100000">
                                          <p:val>
                                            <p:strVal val="#ppt_y"/>
                                          </p:val>
                                        </p:tav>
                                      </p:tavLst>
                                    </p:anim>
                                  </p:childTnLst>
                                </p:cTn>
                              </p:par>
                            </p:childTnLst>
                          </p:cTn>
                        </p:par>
                        <p:par>
                          <p:cTn id="104" fill="hold">
                            <p:stCondLst>
                              <p:cond delay="10000"/>
                            </p:stCondLst>
                            <p:childTnLst>
                              <p:par>
                                <p:cTn id="105" presetID="2" presetClass="entr" presetSubtype="8" fill="hold" grpId="0" nodeType="afterEffect">
                                  <p:stCondLst>
                                    <p:cond delay="0"/>
                                  </p:stCondLst>
                                  <p:childTnLst>
                                    <p:set>
                                      <p:cBhvr>
                                        <p:cTn id="106" dur="1" fill="hold">
                                          <p:stCondLst>
                                            <p:cond delay="0"/>
                                          </p:stCondLst>
                                        </p:cTn>
                                        <p:tgtEl>
                                          <p:spTgt spid="172054"/>
                                        </p:tgtEl>
                                        <p:attrNameLst>
                                          <p:attrName>style.visibility</p:attrName>
                                        </p:attrNameLst>
                                      </p:cBhvr>
                                      <p:to>
                                        <p:strVal val="visible"/>
                                      </p:to>
                                    </p:set>
                                    <p:anim calcmode="lin" valueType="num">
                                      <p:cBhvr additive="base">
                                        <p:cTn id="107" dur="500" fill="hold"/>
                                        <p:tgtEl>
                                          <p:spTgt spid="172054"/>
                                        </p:tgtEl>
                                        <p:attrNameLst>
                                          <p:attrName>ppt_x</p:attrName>
                                        </p:attrNameLst>
                                      </p:cBhvr>
                                      <p:tavLst>
                                        <p:tav tm="0">
                                          <p:val>
                                            <p:strVal val="0-#ppt_w/2"/>
                                          </p:val>
                                        </p:tav>
                                        <p:tav tm="100000">
                                          <p:val>
                                            <p:strVal val="#ppt_x"/>
                                          </p:val>
                                        </p:tav>
                                      </p:tavLst>
                                    </p:anim>
                                    <p:anim calcmode="lin" valueType="num">
                                      <p:cBhvr additive="base">
                                        <p:cTn id="108" dur="500" fill="hold"/>
                                        <p:tgtEl>
                                          <p:spTgt spid="17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animBg="1" autoUpdateAnimBg="0"/>
      <p:bldP spid="172035" grpId="0" animBg="1" autoUpdateAnimBg="0"/>
      <p:bldP spid="172036" grpId="0" autoUpdateAnimBg="0"/>
      <p:bldP spid="172037" grpId="0" autoUpdateAnimBg="0"/>
      <p:bldP spid="172038" grpId="0" autoUpdateAnimBg="0"/>
      <p:bldP spid="172039" grpId="0" animBg="1"/>
      <p:bldP spid="172040" grpId="0" animBg="1"/>
      <p:bldP spid="172041" grpId="0" animBg="1"/>
      <p:bldP spid="172042" grpId="0" animBg="1"/>
      <p:bldP spid="172043" grpId="0" autoUpdateAnimBg="0"/>
      <p:bldP spid="172044" grpId="0" animBg="1" autoUpdateAnimBg="0"/>
      <p:bldP spid="172045" grpId="0" animBg="1"/>
      <p:bldP spid="172046" grpId="0" animBg="1" autoUpdateAnimBg="0"/>
      <p:bldP spid="172047" grpId="0" animBg="1"/>
      <p:bldP spid="172048" grpId="0" animBg="1" autoUpdateAnimBg="0"/>
      <p:bldP spid="172049" grpId="0" animBg="1" autoUpdateAnimBg="0"/>
      <p:bldP spid="172050" grpId="0" animBg="1" autoUpdateAnimBg="0"/>
      <p:bldP spid="172051" grpId="0" animBg="1"/>
      <p:bldP spid="172052" grpId="0" autoUpdateAnimBg="0"/>
      <p:bldP spid="172053" grpId="0" autoUpdateAnimBg="0"/>
      <p:bldP spid="17205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22959" y="457200"/>
            <a:ext cx="7543800" cy="1008796"/>
          </a:xfrm>
        </p:spPr>
        <p:txBody>
          <a:bodyPr/>
          <a:lstStyle/>
          <a:p>
            <a:pPr eaLnBrk="1" hangingPunct="1">
              <a:defRPr/>
            </a:pPr>
            <a:r>
              <a:rPr lang="en-US" b="1" dirty="0">
                <a:solidFill>
                  <a:srgbClr val="00B0F0"/>
                </a:solidFill>
                <a:latin typeface="Times New Roman" panose="02020603050405020304" pitchFamily="18" charset="0"/>
                <a:cs typeface="Times New Roman" panose="02020603050405020304" pitchFamily="18" charset="0"/>
              </a:rPr>
              <a:t>LEVELS OF CARE </a:t>
            </a:r>
            <a:endParaRPr lang="ru-RU" b="1" dirty="0">
              <a:solidFill>
                <a:srgbClr val="00B0F0"/>
              </a:solidFill>
              <a:latin typeface="Times New Roman" panose="02020603050405020304" pitchFamily="18" charset="0"/>
              <a:cs typeface="Times New Roman" panose="02020603050405020304" pitchFamily="18" charset="0"/>
            </a:endParaRPr>
          </a:p>
        </p:txBody>
      </p:sp>
      <p:sp>
        <p:nvSpPr>
          <p:cNvPr id="5123" name="Rectangle 3"/>
          <p:cNvSpPr>
            <a:spLocks noGrp="1" noChangeArrowheads="1"/>
          </p:cNvSpPr>
          <p:nvPr>
            <p:ph type="body" idx="1"/>
          </p:nvPr>
        </p:nvSpPr>
        <p:spPr/>
        <p:txBody>
          <a:bodyPr>
            <a:normAutofit lnSpcReduction="10000"/>
          </a:bodyPr>
          <a:lstStyle/>
          <a:p>
            <a:pPr eaLnBrk="1" hangingPunct="1">
              <a:lnSpc>
                <a:spcPct val="80000"/>
              </a:lnSpc>
              <a:buNone/>
            </a:pPr>
            <a:r>
              <a:rPr lang="en-US" sz="2800" b="1" dirty="0">
                <a:solidFill>
                  <a:schemeClr val="tx1"/>
                </a:solidFill>
              </a:rPr>
              <a:t>PRIMARY HEALTH CARE  (BHU * RHC) </a:t>
            </a:r>
            <a:r>
              <a:rPr lang="en-US" sz="2800" dirty="0">
                <a:solidFill>
                  <a:schemeClr val="tx1"/>
                </a:solidFill>
              </a:rPr>
              <a:t/>
            </a:r>
            <a:br>
              <a:rPr lang="en-US" sz="2800" dirty="0">
                <a:solidFill>
                  <a:schemeClr val="tx1"/>
                </a:solidFill>
              </a:rPr>
            </a:br>
            <a:endParaRPr lang="en-US" sz="2800" b="1" dirty="0">
              <a:solidFill>
                <a:schemeClr val="tx1"/>
              </a:solidFill>
            </a:endParaRPr>
          </a:p>
          <a:p>
            <a:pPr eaLnBrk="1" hangingPunct="1">
              <a:lnSpc>
                <a:spcPct val="80000"/>
              </a:lnSpc>
            </a:pPr>
            <a:r>
              <a:rPr lang="en-US" sz="2800" b="1" dirty="0">
                <a:solidFill>
                  <a:schemeClr val="tx1"/>
                </a:solidFill>
              </a:rPr>
              <a:t>The “first” level of contact between the individual and the health system.</a:t>
            </a:r>
          </a:p>
          <a:p>
            <a:pPr eaLnBrk="1" hangingPunct="1">
              <a:lnSpc>
                <a:spcPct val="80000"/>
              </a:lnSpc>
            </a:pPr>
            <a:r>
              <a:rPr lang="en-US" sz="2800" b="1" dirty="0">
                <a:solidFill>
                  <a:schemeClr val="tx1"/>
                </a:solidFill>
              </a:rPr>
              <a:t>Essential health care (PHC) is provided. </a:t>
            </a:r>
          </a:p>
          <a:p>
            <a:pPr eaLnBrk="1" hangingPunct="1">
              <a:lnSpc>
                <a:spcPct val="80000"/>
              </a:lnSpc>
            </a:pPr>
            <a:r>
              <a:rPr lang="en-US" sz="2800" b="1" dirty="0">
                <a:solidFill>
                  <a:schemeClr val="tx1"/>
                </a:solidFill>
              </a:rPr>
              <a:t>A majority of prevailing health problems can be satisfactorily managed.</a:t>
            </a:r>
          </a:p>
          <a:p>
            <a:pPr eaLnBrk="1" hangingPunct="1">
              <a:lnSpc>
                <a:spcPct val="80000"/>
              </a:lnSpc>
            </a:pPr>
            <a:r>
              <a:rPr lang="en-US" sz="2800" b="1" dirty="0">
                <a:solidFill>
                  <a:schemeClr val="tx1"/>
                </a:solidFill>
              </a:rPr>
              <a:t>The closest to the people.</a:t>
            </a:r>
          </a:p>
          <a:p>
            <a:pPr eaLnBrk="1" hangingPunct="1">
              <a:lnSpc>
                <a:spcPct val="80000"/>
              </a:lnSpc>
            </a:pPr>
            <a:r>
              <a:rPr lang="en-US" sz="2800" b="1" dirty="0">
                <a:solidFill>
                  <a:schemeClr val="tx1"/>
                </a:solidFill>
              </a:rPr>
              <a:t>Provided by the primary health centers.</a:t>
            </a:r>
          </a:p>
          <a:p>
            <a:pPr eaLnBrk="1" hangingPunct="1">
              <a:lnSpc>
                <a:spcPct val="80000"/>
              </a:lnSpc>
              <a:buFontTx/>
              <a:buNone/>
            </a:pPr>
            <a:endParaRPr lang="en-US" sz="2800" u="sng" dirty="0"/>
          </a:p>
          <a:p>
            <a:pPr eaLnBrk="1" hangingPunct="1">
              <a:lnSpc>
                <a:spcPct val="80000"/>
              </a:lnSpc>
            </a:pPr>
            <a:endParaRPr lang="en-US" sz="2800" dirty="0"/>
          </a:p>
        </p:txBody>
      </p:sp>
      <p:sp>
        <p:nvSpPr>
          <p:cNvPr id="4" name="Rectangle 3"/>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006971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533400" y="1845734"/>
            <a:ext cx="7924799" cy="4250266"/>
          </a:xfrm>
        </p:spPr>
        <p:txBody>
          <a:bodyPr>
            <a:normAutofit fontScale="55000" lnSpcReduction="20000"/>
          </a:bodyPr>
          <a:lstStyle/>
          <a:p>
            <a:pPr eaLnBrk="1" hangingPunct="1">
              <a:lnSpc>
                <a:spcPct val="80000"/>
              </a:lnSpc>
              <a:buFontTx/>
              <a:buNone/>
            </a:pPr>
            <a:r>
              <a:rPr lang="en-US" sz="4400" b="1" dirty="0">
                <a:solidFill>
                  <a:schemeClr val="tx1"/>
                </a:solidFill>
                <a:latin typeface="Times New Roman" panose="02020603050405020304" pitchFamily="18" charset="0"/>
                <a:cs typeface="Times New Roman" panose="02020603050405020304" pitchFamily="18" charset="0"/>
              </a:rPr>
              <a:t>SECONDARY HEALTH CARE THQ * DHQ</a:t>
            </a:r>
          </a:p>
          <a:p>
            <a:pPr eaLnBrk="1" hangingPunct="1">
              <a:lnSpc>
                <a:spcPct val="80000"/>
              </a:lnSpc>
            </a:pPr>
            <a:r>
              <a:rPr lang="en-US" sz="4400" b="1" dirty="0">
                <a:solidFill>
                  <a:schemeClr val="tx1"/>
                </a:solidFill>
              </a:rPr>
              <a:t>More complex problems are dealt with.</a:t>
            </a:r>
          </a:p>
          <a:p>
            <a:pPr eaLnBrk="1" hangingPunct="1">
              <a:lnSpc>
                <a:spcPct val="80000"/>
              </a:lnSpc>
            </a:pPr>
            <a:r>
              <a:rPr lang="en-US" sz="4400" b="1" dirty="0">
                <a:solidFill>
                  <a:schemeClr val="tx1"/>
                </a:solidFill>
              </a:rPr>
              <a:t>Comprises curative services</a:t>
            </a:r>
          </a:p>
          <a:p>
            <a:pPr eaLnBrk="1" hangingPunct="1">
              <a:lnSpc>
                <a:spcPct val="80000"/>
              </a:lnSpc>
            </a:pPr>
            <a:r>
              <a:rPr lang="en-US" sz="4400" b="1" dirty="0">
                <a:solidFill>
                  <a:schemeClr val="tx1"/>
                </a:solidFill>
              </a:rPr>
              <a:t>Provided by the district hospitals</a:t>
            </a:r>
          </a:p>
          <a:p>
            <a:pPr eaLnBrk="1" hangingPunct="1">
              <a:lnSpc>
                <a:spcPct val="80000"/>
              </a:lnSpc>
            </a:pPr>
            <a:r>
              <a:rPr lang="en-US" sz="4400" b="1" dirty="0">
                <a:solidFill>
                  <a:schemeClr val="tx1"/>
                </a:solidFill>
              </a:rPr>
              <a:t>The 1</a:t>
            </a:r>
            <a:r>
              <a:rPr lang="en-US" sz="4400" b="1" baseline="30000" dirty="0">
                <a:solidFill>
                  <a:schemeClr val="tx1"/>
                </a:solidFill>
              </a:rPr>
              <a:t>st</a:t>
            </a:r>
            <a:r>
              <a:rPr lang="en-US" sz="4400" b="1" dirty="0">
                <a:solidFill>
                  <a:schemeClr val="tx1"/>
                </a:solidFill>
              </a:rPr>
              <a:t> referral level</a:t>
            </a:r>
          </a:p>
          <a:p>
            <a:pPr eaLnBrk="1" hangingPunct="1">
              <a:lnSpc>
                <a:spcPct val="80000"/>
              </a:lnSpc>
              <a:buFontTx/>
              <a:buNone/>
            </a:pPr>
            <a:endParaRPr lang="en-US" sz="4400" u="sng" dirty="0">
              <a:solidFill>
                <a:schemeClr val="tx1"/>
              </a:solidFill>
            </a:endParaRPr>
          </a:p>
          <a:p>
            <a:pPr eaLnBrk="1" hangingPunct="1">
              <a:lnSpc>
                <a:spcPct val="80000"/>
              </a:lnSpc>
              <a:buFontTx/>
              <a:buNone/>
            </a:pPr>
            <a:r>
              <a:rPr lang="en-US" sz="4400" b="1" dirty="0">
                <a:solidFill>
                  <a:schemeClr val="tx1"/>
                </a:solidFill>
                <a:latin typeface="Times New Roman" panose="02020603050405020304" pitchFamily="18" charset="0"/>
                <a:cs typeface="Times New Roman" panose="02020603050405020304" pitchFamily="18" charset="0"/>
              </a:rPr>
              <a:t>TERTIARY HEALTH CARE   (Teaching Hospitals)</a:t>
            </a:r>
          </a:p>
          <a:p>
            <a:pPr eaLnBrk="1" hangingPunct="1">
              <a:lnSpc>
                <a:spcPct val="80000"/>
              </a:lnSpc>
            </a:pPr>
            <a:r>
              <a:rPr lang="en-US" sz="4400" b="1" dirty="0">
                <a:solidFill>
                  <a:schemeClr val="tx1"/>
                </a:solidFill>
              </a:rPr>
              <a:t>Offers super-specialist care</a:t>
            </a:r>
          </a:p>
          <a:p>
            <a:pPr eaLnBrk="1" hangingPunct="1">
              <a:lnSpc>
                <a:spcPct val="80000"/>
              </a:lnSpc>
            </a:pPr>
            <a:r>
              <a:rPr lang="en-US" sz="4400" b="1" dirty="0">
                <a:solidFill>
                  <a:schemeClr val="tx1"/>
                </a:solidFill>
              </a:rPr>
              <a:t>Provided by regional/central level institution.</a:t>
            </a:r>
          </a:p>
          <a:p>
            <a:pPr eaLnBrk="1" hangingPunct="1">
              <a:lnSpc>
                <a:spcPct val="80000"/>
              </a:lnSpc>
            </a:pPr>
            <a:r>
              <a:rPr lang="en-US" sz="4400" b="1" dirty="0">
                <a:solidFill>
                  <a:schemeClr val="tx1"/>
                </a:solidFill>
              </a:rPr>
              <a:t>Provide training programs</a:t>
            </a:r>
          </a:p>
          <a:p>
            <a:pPr eaLnBrk="1" hangingPunct="1">
              <a:lnSpc>
                <a:spcPct val="80000"/>
              </a:lnSpc>
            </a:pPr>
            <a:endParaRPr lang="en-US" sz="2800" b="1" dirty="0"/>
          </a:p>
          <a:p>
            <a:pPr eaLnBrk="1" hangingPunct="1">
              <a:lnSpc>
                <a:spcPct val="80000"/>
              </a:lnSpc>
            </a:pPr>
            <a:endParaRPr lang="en-US" sz="2400" dirty="0"/>
          </a:p>
        </p:txBody>
      </p:sp>
      <p:sp>
        <p:nvSpPr>
          <p:cNvPr id="5" name="Rectangle 2"/>
          <p:cNvSpPr>
            <a:spLocks noGrp="1" noChangeArrowheads="1"/>
          </p:cNvSpPr>
          <p:nvPr>
            <p:ph type="title"/>
          </p:nvPr>
        </p:nvSpPr>
        <p:spPr>
          <a:xfrm>
            <a:off x="822959" y="457200"/>
            <a:ext cx="7543800" cy="1008796"/>
          </a:xfrm>
        </p:spPr>
        <p:txBody>
          <a:bodyPr/>
          <a:lstStyle/>
          <a:p>
            <a:pPr eaLnBrk="1" hangingPunct="1">
              <a:defRPr/>
            </a:pPr>
            <a:r>
              <a:rPr lang="en-US" b="1" dirty="0">
                <a:solidFill>
                  <a:srgbClr val="00B0F0"/>
                </a:solidFill>
                <a:latin typeface="Times New Roman" panose="02020603050405020304" pitchFamily="18" charset="0"/>
                <a:cs typeface="Times New Roman" panose="02020603050405020304" pitchFamily="18" charset="0"/>
              </a:rPr>
              <a:t>LEVELS OF CARE </a:t>
            </a:r>
            <a:endParaRPr lang="ru-RU" b="1" dirty="0">
              <a:solidFill>
                <a:srgbClr val="00B0F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2701011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90" y="99631"/>
            <a:ext cx="8686800" cy="1450757"/>
          </a:xfrm>
        </p:spPr>
        <p:txBody>
          <a:bodyPr>
            <a:normAutofit/>
          </a:bodyPr>
          <a:lstStyle/>
          <a:p>
            <a:pPr algn="ctr"/>
            <a:r>
              <a:rPr lang="en-US" sz="4400" b="1" dirty="0">
                <a:solidFill>
                  <a:schemeClr val="tx1"/>
                </a:solidFill>
                <a:latin typeface="+mn-lt"/>
              </a:rPr>
              <a:t>INTERNATIONAL SUPPORT IN HEALTH CARE DELIEVRY SERVICES</a:t>
            </a:r>
          </a:p>
        </p:txBody>
      </p:sp>
      <p:sp>
        <p:nvSpPr>
          <p:cNvPr id="3" name="Content Placeholder 2"/>
          <p:cNvSpPr>
            <a:spLocks noGrp="1"/>
          </p:cNvSpPr>
          <p:nvPr>
            <p:ph idx="1"/>
          </p:nvPr>
        </p:nvSpPr>
        <p:spPr/>
        <p:txBody>
          <a:bodyPr/>
          <a:lstStyle/>
          <a:p>
            <a:pPr marL="457200" indent="-457200">
              <a:buFont typeface="+mj-lt"/>
              <a:buAutoNum type="arabicPeriod"/>
            </a:pPr>
            <a:r>
              <a:rPr lang="en-US" sz="2400" dirty="0">
                <a:solidFill>
                  <a:schemeClr val="tx1"/>
                </a:solidFill>
              </a:rPr>
              <a:t>Support to the delivery of an identified package of essential services that is based on integration of service delivery. </a:t>
            </a:r>
          </a:p>
          <a:p>
            <a:pPr marL="457200" indent="-457200">
              <a:buFont typeface="+mj-lt"/>
              <a:buAutoNum type="arabicPeriod"/>
            </a:pPr>
            <a:r>
              <a:rPr lang="en-US" sz="2400" dirty="0">
                <a:solidFill>
                  <a:schemeClr val="tx1"/>
                </a:solidFill>
              </a:rPr>
              <a:t>Introduction of Family Practice and promotion of Public-Private Partnerships models in service delivery</a:t>
            </a:r>
          </a:p>
          <a:p>
            <a:pPr marL="457200" indent="-457200">
              <a:buFont typeface="+mj-lt"/>
              <a:buAutoNum type="arabicPeriod"/>
            </a:pPr>
            <a:r>
              <a:rPr lang="en-US" sz="2400" dirty="0">
                <a:solidFill>
                  <a:schemeClr val="tx1"/>
                </a:solidFill>
              </a:rPr>
              <a:t>Quality of services and patient safety as one of the main components of service delivery </a:t>
            </a:r>
          </a:p>
          <a:p>
            <a:endParaRPr lang="en-US" dirty="0"/>
          </a:p>
        </p:txBody>
      </p:sp>
      <p:sp>
        <p:nvSpPr>
          <p:cNvPr id="5" name="Slide Number Placeholder 4"/>
          <p:cNvSpPr>
            <a:spLocks noGrp="1"/>
          </p:cNvSpPr>
          <p:nvPr>
            <p:ph type="sldNum" sz="quarter" idx="12"/>
          </p:nvPr>
        </p:nvSpPr>
        <p:spPr/>
        <p:txBody>
          <a:bodyPr/>
          <a:lstStyle/>
          <a:p>
            <a:fld id="{E4FC2B5E-61C1-44FF-B35B-136AC9F57DE9}" type="slidenum">
              <a:rPr lang="en-US" smtClean="0"/>
              <a:pPr/>
              <a:t>19</a:t>
            </a:fld>
            <a:endParaRPr lang="en-US"/>
          </a:p>
        </p:txBody>
      </p:sp>
      <p:graphicFrame>
        <p:nvGraphicFramePr>
          <p:cNvPr id="6" name="Diagram 5"/>
          <p:cNvGraphicFramePr/>
          <p:nvPr>
            <p:extLst>
              <p:ext uri="{D42A27DB-BD31-4B8C-83A1-F6EECF244321}">
                <p14:modId xmlns:p14="http://schemas.microsoft.com/office/powerpoint/2010/main" val="2496841656"/>
              </p:ext>
            </p:extLst>
          </p:nvPr>
        </p:nvGraphicFramePr>
        <p:xfrm>
          <a:off x="115490" y="5105400"/>
          <a:ext cx="8915400" cy="91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965953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HCDS -01  world population day  11 jul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510" y="0"/>
            <a:ext cx="9076490" cy="6324600"/>
          </a:xfrm>
        </p:spPr>
      </p:pic>
      <p:sp>
        <p:nvSpPr>
          <p:cNvPr id="5" name="Slide Number Placeholder 4"/>
          <p:cNvSpPr>
            <a:spLocks noGrp="1"/>
          </p:cNvSpPr>
          <p:nvPr>
            <p:ph type="sldNum" sz="quarter" idx="12"/>
          </p:nvPr>
        </p:nvSpPr>
        <p:spPr/>
        <p:txBody>
          <a:bodyPr/>
          <a:lstStyle/>
          <a:p>
            <a:fld id="{E4FC2B5E-61C1-44FF-B35B-136AC9F57DE9}" type="slidenum">
              <a:rPr lang="en-US" smtClean="0"/>
              <a:pPr/>
              <a:t>2</a:t>
            </a:fld>
            <a:endParaRPr lang="en-US"/>
          </a:p>
        </p:txBody>
      </p:sp>
    </p:spTree>
    <p:extLst>
      <p:ext uri="{BB962C8B-B14F-4D97-AF65-F5344CB8AC3E}">
        <p14:creationId xmlns:p14="http://schemas.microsoft.com/office/powerpoint/2010/main" val="2421654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5"/>
            <a:ext cx="8991600" cy="1111809"/>
          </a:xfrm>
        </p:spPr>
        <p:txBody>
          <a:bodyPr>
            <a:noAutofit/>
          </a:bodyPr>
          <a:lstStyle/>
          <a:p>
            <a:r>
              <a:rPr lang="en-US" sz="4000" b="1" dirty="0">
                <a:solidFill>
                  <a:schemeClr val="tx1"/>
                </a:solidFill>
                <a:latin typeface="Times New Roman" panose="02020603050405020304" pitchFamily="18" charset="0"/>
                <a:cs typeface="Times New Roman" panose="02020603050405020304" pitchFamily="18" charset="0"/>
              </a:rPr>
              <a:t>LIMITATIONS OF HEALTH SYSTEM </a:t>
            </a:r>
          </a:p>
        </p:txBody>
      </p:sp>
      <p:sp>
        <p:nvSpPr>
          <p:cNvPr id="3" name="Content Placeholder 2"/>
          <p:cNvSpPr>
            <a:spLocks noGrp="1"/>
          </p:cNvSpPr>
          <p:nvPr>
            <p:ph idx="1"/>
          </p:nvPr>
        </p:nvSpPr>
        <p:spPr>
          <a:xfrm>
            <a:off x="533400" y="1084824"/>
            <a:ext cx="8610600" cy="5011176"/>
          </a:xfrm>
        </p:spPr>
        <p:txBody>
          <a:bodyPr>
            <a:noAutofit/>
          </a:bodyPr>
          <a:lstStyle/>
          <a:p>
            <a:pPr>
              <a:lnSpc>
                <a:spcPct val="150000"/>
              </a:lnSpc>
            </a:pPr>
            <a:r>
              <a:rPr lang="en-US" sz="2400" dirty="0">
                <a:solidFill>
                  <a:schemeClr val="tx1"/>
                </a:solidFill>
              </a:rPr>
              <a:t>The Health Care Delivery Suffer From Some Key Issues Like</a:t>
            </a:r>
          </a:p>
          <a:p>
            <a:pPr>
              <a:lnSpc>
                <a:spcPct val="150000"/>
              </a:lnSpc>
              <a:buFont typeface="Wingdings" panose="05000000000000000000" pitchFamily="2" charset="2"/>
              <a:buChar char="q"/>
            </a:pPr>
            <a:r>
              <a:rPr lang="en-US" sz="2400" dirty="0">
                <a:solidFill>
                  <a:schemeClr val="tx1"/>
                </a:solidFill>
              </a:rPr>
              <a:t>The High Population Growth </a:t>
            </a:r>
          </a:p>
          <a:p>
            <a:pPr>
              <a:lnSpc>
                <a:spcPct val="150000"/>
              </a:lnSpc>
              <a:buFont typeface="Wingdings" panose="05000000000000000000" pitchFamily="2" charset="2"/>
              <a:buChar char="q"/>
            </a:pPr>
            <a:r>
              <a:rPr lang="en-US" sz="2400" dirty="0">
                <a:solidFill>
                  <a:schemeClr val="tx1"/>
                </a:solidFill>
              </a:rPr>
              <a:t>Uneven Distribution Of Health Professionals</a:t>
            </a:r>
          </a:p>
          <a:p>
            <a:pPr>
              <a:lnSpc>
                <a:spcPct val="150000"/>
              </a:lnSpc>
              <a:buFont typeface="Wingdings" panose="05000000000000000000" pitchFamily="2" charset="2"/>
              <a:buChar char="q"/>
            </a:pPr>
            <a:r>
              <a:rPr lang="en-US" sz="2400" dirty="0">
                <a:solidFill>
                  <a:schemeClr val="tx1"/>
                </a:solidFill>
              </a:rPr>
              <a:t>Deficient Workforce </a:t>
            </a:r>
          </a:p>
          <a:p>
            <a:pPr>
              <a:lnSpc>
                <a:spcPct val="150000"/>
              </a:lnSpc>
              <a:buFont typeface="Wingdings" panose="05000000000000000000" pitchFamily="2" charset="2"/>
              <a:buChar char="q"/>
            </a:pPr>
            <a:r>
              <a:rPr lang="en-US" sz="2400" dirty="0">
                <a:solidFill>
                  <a:schemeClr val="tx1"/>
                </a:solidFill>
              </a:rPr>
              <a:t>Insufficient Funding </a:t>
            </a:r>
          </a:p>
          <a:p>
            <a:pPr>
              <a:lnSpc>
                <a:spcPct val="150000"/>
              </a:lnSpc>
              <a:buFont typeface="Wingdings" panose="05000000000000000000" pitchFamily="2" charset="2"/>
              <a:buChar char="q"/>
            </a:pPr>
            <a:r>
              <a:rPr lang="en-US" sz="2400" dirty="0">
                <a:solidFill>
                  <a:schemeClr val="tx1"/>
                </a:solidFill>
              </a:rPr>
              <a:t> Limited Access To Quality Health Care Services.</a:t>
            </a:r>
          </a:p>
        </p:txBody>
      </p:sp>
      <p:sp>
        <p:nvSpPr>
          <p:cNvPr id="5" name="Slide Number Placeholder 4"/>
          <p:cNvSpPr>
            <a:spLocks noGrp="1"/>
          </p:cNvSpPr>
          <p:nvPr>
            <p:ph type="sldNum" sz="quarter" idx="12"/>
          </p:nvPr>
        </p:nvSpPr>
        <p:spPr/>
        <p:txBody>
          <a:bodyPr/>
          <a:lstStyle/>
          <a:p>
            <a:fld id="{E4FC2B5E-61C1-44FF-B35B-136AC9F57DE9}" type="slidenum">
              <a:rPr lang="en-US" smtClean="0"/>
              <a:pPr/>
              <a:t>20</a:t>
            </a:fld>
            <a:endParaRPr lang="en-US"/>
          </a:p>
        </p:txBody>
      </p:sp>
      <p:sp>
        <p:nvSpPr>
          <p:cNvPr id="6" name="Rectangle 5"/>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2429069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190" y="595810"/>
            <a:ext cx="7543800" cy="968438"/>
          </a:xfrm>
        </p:spPr>
        <p:txBody>
          <a:bodyPr/>
          <a:lstStyle/>
          <a:p>
            <a:pPr algn="ctr"/>
            <a:r>
              <a:rPr lang="en-US" b="1" dirty="0">
                <a:solidFill>
                  <a:schemeClr val="tx1"/>
                </a:solidFill>
                <a:latin typeface="Times New Roman" panose="02020603050405020304" pitchFamily="18" charset="0"/>
                <a:cs typeface="Times New Roman" panose="02020603050405020304" pitchFamily="18" charset="0"/>
              </a:rPr>
              <a:t>HEALTH STATUS </a:t>
            </a:r>
          </a:p>
        </p:txBody>
      </p:sp>
      <p:sp>
        <p:nvSpPr>
          <p:cNvPr id="5" name="Slide Number Placeholder 4"/>
          <p:cNvSpPr>
            <a:spLocks noGrp="1"/>
          </p:cNvSpPr>
          <p:nvPr>
            <p:ph type="sldNum" sz="quarter" idx="12"/>
          </p:nvPr>
        </p:nvSpPr>
        <p:spPr/>
        <p:txBody>
          <a:bodyPr/>
          <a:lstStyle/>
          <a:p>
            <a:fld id="{E4FC2B5E-61C1-44FF-B35B-136AC9F57DE9}" type="slidenum">
              <a:rPr lang="en-US" smtClean="0"/>
              <a:pPr/>
              <a:t>21</a:t>
            </a:fld>
            <a:endParaRPr lang="en-US"/>
          </a:p>
        </p:txBody>
      </p:sp>
      <p:sp>
        <p:nvSpPr>
          <p:cNvPr id="6" name="Rectangle 5"/>
          <p:cNvSpPr/>
          <p:nvPr/>
        </p:nvSpPr>
        <p:spPr>
          <a:xfrm>
            <a:off x="1276150" y="6411515"/>
            <a:ext cx="6123363" cy="461665"/>
          </a:xfrm>
          <a:prstGeom prst="rect">
            <a:avLst/>
          </a:prstGeom>
        </p:spPr>
        <p:txBody>
          <a:bodyPr wrap="square">
            <a:spAutoFit/>
          </a:bodyPr>
          <a:lstStyle/>
          <a:p>
            <a:pPr marL="0" indent="0">
              <a:buNone/>
            </a:pPr>
            <a:r>
              <a:rPr lang="en-US" dirty="0"/>
              <a:t> (Pakistan SDGs Status Report 2021) </a:t>
            </a:r>
          </a:p>
        </p:txBody>
      </p:sp>
      <p:sp>
        <p:nvSpPr>
          <p:cNvPr id="7" name="TextBox 6"/>
          <p:cNvSpPr txBox="1"/>
          <p:nvPr/>
        </p:nvSpPr>
        <p:spPr>
          <a:xfrm>
            <a:off x="906651" y="3962400"/>
            <a:ext cx="7502712" cy="1815882"/>
          </a:xfrm>
          <a:prstGeom prst="rect">
            <a:avLst/>
          </a:prstGeom>
          <a:noFill/>
          <a:ln>
            <a:solidFill>
              <a:schemeClr val="tx1"/>
            </a:solidFill>
            <a:prstDash val="lgDashDot"/>
          </a:ln>
        </p:spPr>
        <p:txBody>
          <a:bodyPr wrap="square" rtlCol="0">
            <a:spAutoFit/>
          </a:bodyPr>
          <a:lstStyle/>
          <a:p>
            <a:pPr>
              <a:buFont typeface="Wingdings" panose="05000000000000000000" pitchFamily="2" charset="2"/>
              <a:buChar char="q"/>
            </a:pPr>
            <a:r>
              <a:rPr lang="en-US" sz="2800" dirty="0">
                <a:latin typeface="+mn-lt"/>
              </a:rPr>
              <a:t>Improvement In Undernourishment </a:t>
            </a:r>
          </a:p>
          <a:p>
            <a:pPr>
              <a:buFont typeface="Wingdings" panose="05000000000000000000" pitchFamily="2" charset="2"/>
              <a:buChar char="q"/>
            </a:pPr>
            <a:r>
              <a:rPr lang="en-US" sz="2800" dirty="0">
                <a:latin typeface="+mn-lt"/>
              </a:rPr>
              <a:t>Food Insecurity, </a:t>
            </a:r>
          </a:p>
          <a:p>
            <a:pPr>
              <a:buFont typeface="Wingdings" panose="05000000000000000000" pitchFamily="2" charset="2"/>
              <a:buChar char="q"/>
            </a:pPr>
            <a:r>
              <a:rPr lang="en-US" sz="2800" dirty="0">
                <a:latin typeface="+mn-lt"/>
              </a:rPr>
              <a:t>Wash And Housing, And Finally, </a:t>
            </a:r>
          </a:p>
          <a:p>
            <a:pPr>
              <a:buFont typeface="Wingdings" panose="05000000000000000000" pitchFamily="2" charset="2"/>
              <a:buChar char="q"/>
            </a:pPr>
            <a:r>
              <a:rPr lang="en-US" sz="2800" dirty="0">
                <a:latin typeface="+mn-lt"/>
              </a:rPr>
              <a:t>Climate Action.</a:t>
            </a:r>
          </a:p>
        </p:txBody>
      </p:sp>
      <p:sp>
        <p:nvSpPr>
          <p:cNvPr id="8" name="Rectangle 7"/>
          <p:cNvSpPr/>
          <p:nvPr/>
        </p:nvSpPr>
        <p:spPr>
          <a:xfrm>
            <a:off x="906651" y="1905000"/>
            <a:ext cx="7502712" cy="1815882"/>
          </a:xfrm>
          <a:prstGeom prst="rect">
            <a:avLst/>
          </a:prstGeom>
          <a:ln>
            <a:solidFill>
              <a:schemeClr val="tx1"/>
            </a:solidFill>
            <a:prstDash val="lgDashDotDot"/>
          </a:ln>
        </p:spPr>
        <p:txBody>
          <a:bodyPr wrap="square">
            <a:spAutoFit/>
          </a:bodyPr>
          <a:lstStyle/>
          <a:p>
            <a:pPr>
              <a:buFont typeface="Wingdings" panose="05000000000000000000" pitchFamily="2" charset="2"/>
              <a:buChar char="q"/>
            </a:pPr>
            <a:r>
              <a:rPr lang="en-US" sz="2800" dirty="0">
                <a:latin typeface="+mn-lt"/>
              </a:rPr>
              <a:t>Extreme Poverty </a:t>
            </a:r>
          </a:p>
          <a:p>
            <a:pPr>
              <a:buFont typeface="Wingdings" panose="05000000000000000000" pitchFamily="2" charset="2"/>
              <a:buChar char="q"/>
            </a:pPr>
            <a:r>
              <a:rPr lang="en-US" sz="2800" dirty="0">
                <a:latin typeface="+mn-lt"/>
              </a:rPr>
              <a:t>Improvement In Access To Energy, </a:t>
            </a:r>
          </a:p>
          <a:p>
            <a:pPr>
              <a:buFont typeface="Wingdings" panose="05000000000000000000" pitchFamily="2" charset="2"/>
              <a:buChar char="q"/>
            </a:pPr>
            <a:r>
              <a:rPr lang="en-US" sz="2800" dirty="0">
                <a:latin typeface="+mn-lt"/>
              </a:rPr>
              <a:t>Increased Industrial Activities, </a:t>
            </a:r>
          </a:p>
          <a:p>
            <a:pPr>
              <a:buFont typeface="Wingdings" panose="05000000000000000000" pitchFamily="2" charset="2"/>
              <a:buChar char="q"/>
            </a:pPr>
            <a:r>
              <a:rPr lang="en-US" sz="2800" dirty="0">
                <a:latin typeface="+mn-lt"/>
              </a:rPr>
              <a:t>Reduction In Maternal Mortality</a:t>
            </a:r>
          </a:p>
        </p:txBody>
      </p:sp>
      <p:sp>
        <p:nvSpPr>
          <p:cNvPr id="9" name="Rectangle 8"/>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270745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1860030-F640-468D-A848-201C4ECC3287}" type="slidenum">
              <a:rPr lang="en-US" smtClean="0"/>
              <a:pPr/>
              <a:t>22</a:t>
            </a:fld>
            <a:endParaRPr lang="en-US"/>
          </a:p>
        </p:txBody>
      </p:sp>
      <p:pic>
        <p:nvPicPr>
          <p:cNvPr id="5" name="Picture 4"/>
          <p:cNvPicPr>
            <a:picLocks noChangeAspect="1"/>
          </p:cNvPicPr>
          <p:nvPr/>
        </p:nvPicPr>
        <p:blipFill rotWithShape="1">
          <a:blip r:embed="rId3"/>
          <a:srcRect l="37701" t="46875" r="17203" b="24479"/>
          <a:stretch/>
        </p:blipFill>
        <p:spPr>
          <a:xfrm>
            <a:off x="130908" y="705173"/>
            <a:ext cx="8686800" cy="3272725"/>
          </a:xfrm>
          <a:prstGeom prst="rect">
            <a:avLst/>
          </a:prstGeom>
        </p:spPr>
      </p:pic>
      <p:sp>
        <p:nvSpPr>
          <p:cNvPr id="6" name="Title 1"/>
          <p:cNvSpPr txBox="1">
            <a:spLocks/>
          </p:cNvSpPr>
          <p:nvPr/>
        </p:nvSpPr>
        <p:spPr>
          <a:xfrm>
            <a:off x="130908" y="126472"/>
            <a:ext cx="8207280" cy="58784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en-US" sz="4000" b="1" dirty="0">
                <a:solidFill>
                  <a:schemeClr val="tx1"/>
                </a:solidFill>
                <a:latin typeface="Times New Roman" panose="02020603050405020304" pitchFamily="18" charset="0"/>
                <a:cs typeface="Times New Roman" panose="02020603050405020304" pitchFamily="18" charset="0"/>
              </a:rPr>
              <a:t>HEALTH STATUS</a:t>
            </a:r>
          </a:p>
        </p:txBody>
      </p:sp>
      <p:sp>
        <p:nvSpPr>
          <p:cNvPr id="7" name="Content Placeholder 2"/>
          <p:cNvSpPr txBox="1">
            <a:spLocks/>
          </p:cNvSpPr>
          <p:nvPr/>
        </p:nvSpPr>
        <p:spPr>
          <a:xfrm>
            <a:off x="-77391" y="4150539"/>
            <a:ext cx="9144000" cy="2286000"/>
          </a:xfrm>
          <a:prstGeom prst="rect">
            <a:avLst/>
          </a:prstGeom>
        </p:spPr>
        <p:txBody>
          <a:bodyPr>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defTabSz="449263" fontAlgn="auto">
              <a:buNone/>
            </a:pPr>
            <a:r>
              <a:rPr lang="en-US" sz="2400" b="1" dirty="0">
                <a:solidFill>
                  <a:schemeClr val="tx1"/>
                </a:solidFill>
              </a:rPr>
              <a:t>SDGS</a:t>
            </a:r>
            <a:r>
              <a:rPr lang="en-US" sz="2400" dirty="0">
                <a:solidFill>
                  <a:schemeClr val="tx1"/>
                </a:solidFill>
              </a:rPr>
              <a:t> Index Claims To Track A Country’s Performance On The 17 </a:t>
            </a:r>
            <a:r>
              <a:rPr lang="en-US" sz="2400" b="1" dirty="0">
                <a:solidFill>
                  <a:schemeClr val="tx1"/>
                </a:solidFill>
              </a:rPr>
              <a:t>SDGS</a:t>
            </a:r>
            <a:r>
              <a:rPr lang="en-US" sz="2400" dirty="0">
                <a:solidFill>
                  <a:schemeClr val="tx1"/>
                </a:solidFill>
              </a:rPr>
              <a:t>. </a:t>
            </a:r>
          </a:p>
          <a:p>
            <a:pPr algn="ctr" fontAlgn="auto"/>
            <a:r>
              <a:rPr lang="en-US" dirty="0">
                <a:solidFill>
                  <a:schemeClr val="tx1"/>
                </a:solidFill>
              </a:rPr>
              <a:t>Overall, Pakistan’s </a:t>
            </a:r>
            <a:r>
              <a:rPr lang="en-US" b="1" dirty="0">
                <a:solidFill>
                  <a:schemeClr val="tx1"/>
                </a:solidFill>
              </a:rPr>
              <a:t>SDGS Index Score</a:t>
            </a:r>
          </a:p>
          <a:p>
            <a:pPr algn="ctr" fontAlgn="auto"/>
            <a:r>
              <a:rPr lang="en-US" sz="1900" dirty="0">
                <a:solidFill>
                  <a:schemeClr val="tx1"/>
                </a:solidFill>
              </a:rPr>
              <a:t> </a:t>
            </a:r>
            <a:r>
              <a:rPr lang="en-US" sz="2200" b="1" dirty="0">
                <a:solidFill>
                  <a:schemeClr val="tx1"/>
                </a:solidFill>
              </a:rPr>
              <a:t>53.11 In 2015 To 63.5 In 2020 i.e. 19.5 Percent Up From The Baseline Of 2015</a:t>
            </a:r>
            <a:r>
              <a:rPr lang="en-US" sz="2200" dirty="0">
                <a:solidFill>
                  <a:schemeClr val="tx1"/>
                </a:solidFill>
              </a:rPr>
              <a:t>. </a:t>
            </a:r>
          </a:p>
          <a:p>
            <a:pPr algn="ctr" fontAlgn="auto"/>
            <a:r>
              <a:rPr lang="en-US" sz="2400" dirty="0">
                <a:solidFill>
                  <a:schemeClr val="tx1"/>
                </a:solidFill>
              </a:rPr>
              <a:t>There Are Sectoral Achievements At Different Levels. Considerable Decline In </a:t>
            </a:r>
          </a:p>
          <a:p>
            <a:pPr algn="ctr" fontAlgn="auto">
              <a:buFont typeface="Wingdings" panose="05000000000000000000" pitchFamily="2" charset="2"/>
              <a:buChar char="q"/>
            </a:pPr>
            <a:endParaRPr lang="en-US" sz="2900" dirty="0"/>
          </a:p>
        </p:txBody>
      </p:sp>
      <p:sp>
        <p:nvSpPr>
          <p:cNvPr id="8" name="Rectangle 7"/>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758036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52" y="376222"/>
            <a:ext cx="7543800" cy="975361"/>
          </a:xfrm>
        </p:spPr>
        <p:txBody>
          <a:bodyPr/>
          <a:lstStyle/>
          <a:p>
            <a:r>
              <a:rPr lang="en-US" b="1" dirty="0">
                <a:solidFill>
                  <a:schemeClr val="tx1"/>
                </a:solidFill>
                <a:latin typeface="Times New Roman" panose="02020603050405020304" pitchFamily="18" charset="0"/>
                <a:cs typeface="Times New Roman" panose="02020603050405020304" pitchFamily="18" charset="0"/>
              </a:rPr>
              <a:t>HEALTH TEAM </a:t>
            </a:r>
          </a:p>
        </p:txBody>
      </p:sp>
      <p:sp>
        <p:nvSpPr>
          <p:cNvPr id="3" name="Content Placeholder 2"/>
          <p:cNvSpPr>
            <a:spLocks noGrp="1"/>
          </p:cNvSpPr>
          <p:nvPr>
            <p:ph idx="1"/>
          </p:nvPr>
        </p:nvSpPr>
        <p:spPr>
          <a:xfrm>
            <a:off x="381000" y="1864299"/>
            <a:ext cx="7953471" cy="4023360"/>
          </a:xfrm>
        </p:spPr>
        <p:txBody>
          <a:bodyPr>
            <a:normAutofit/>
          </a:bodyPr>
          <a:lstStyle/>
          <a:p>
            <a:r>
              <a:rPr lang="en-US" sz="2600" dirty="0">
                <a:solidFill>
                  <a:schemeClr val="tx1"/>
                </a:solidFill>
                <a:cs typeface="Times New Roman" panose="02020603050405020304" pitchFamily="18" charset="0"/>
              </a:rPr>
              <a:t>Health Care Workers </a:t>
            </a:r>
          </a:p>
          <a:p>
            <a:r>
              <a:rPr lang="en-US" sz="2400" dirty="0">
                <a:solidFill>
                  <a:schemeClr val="tx1"/>
                </a:solidFill>
                <a:cs typeface="Times New Roman" panose="02020603050405020304" pitchFamily="18" charset="0"/>
              </a:rPr>
              <a:t>Role of physicians </a:t>
            </a:r>
          </a:p>
          <a:p>
            <a:r>
              <a:rPr lang="en-US" sz="2400" dirty="0" err="1">
                <a:solidFill>
                  <a:schemeClr val="tx1"/>
                </a:solidFill>
                <a:cs typeface="Times New Roman" panose="02020603050405020304" pitchFamily="18" charset="0"/>
              </a:rPr>
              <a:t>Auxillary</a:t>
            </a:r>
            <a:r>
              <a:rPr lang="en-US" sz="2400" dirty="0">
                <a:solidFill>
                  <a:schemeClr val="tx1"/>
                </a:solidFill>
                <a:cs typeface="Times New Roman" panose="02020603050405020304" pitchFamily="18" charset="0"/>
              </a:rPr>
              <a:t> workers  ( paramedical term x) </a:t>
            </a:r>
          </a:p>
          <a:p>
            <a:r>
              <a:rPr lang="en-US" sz="2400" dirty="0">
                <a:solidFill>
                  <a:schemeClr val="tx1"/>
                </a:solidFill>
                <a:cs typeface="Times New Roman" panose="02020603050405020304" pitchFamily="18" charset="0"/>
              </a:rPr>
              <a:t>Medical &amp; non medical </a:t>
            </a:r>
          </a:p>
          <a:p>
            <a:r>
              <a:rPr lang="en-US" sz="2400" dirty="0" err="1">
                <a:solidFill>
                  <a:schemeClr val="tx1"/>
                </a:solidFill>
                <a:cs typeface="Times New Roman" panose="02020603050405020304" pitchFamily="18" charset="0"/>
              </a:rPr>
              <a:t>Phsycians</a:t>
            </a:r>
            <a:r>
              <a:rPr lang="en-US" sz="2400" dirty="0">
                <a:solidFill>
                  <a:schemeClr val="tx1"/>
                </a:solidFill>
                <a:cs typeface="Times New Roman" panose="02020603050405020304" pitchFamily="18" charset="0"/>
              </a:rPr>
              <a:t>, nurses, social workers, health</a:t>
            </a:r>
          </a:p>
          <a:p>
            <a:r>
              <a:rPr lang="en-US" sz="2400" dirty="0">
                <a:solidFill>
                  <a:schemeClr val="tx1"/>
                </a:solidFill>
                <a:cs typeface="Times New Roman" panose="02020603050405020304" pitchFamily="18" charset="0"/>
              </a:rPr>
              <a:t>Assistants, trained dais, village health guides, host of others</a:t>
            </a:r>
          </a:p>
          <a:p>
            <a:r>
              <a:rPr lang="en-US" sz="2400" dirty="0">
                <a:solidFill>
                  <a:schemeClr val="tx1"/>
                </a:solidFill>
                <a:cs typeface="Times New Roman" panose="02020603050405020304" pitchFamily="18" charset="0"/>
              </a:rPr>
              <a:t>HOSPITAL TEAM vs COMMUNITY TEAM </a:t>
            </a:r>
          </a:p>
          <a:p>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E4FC2B5E-61C1-44FF-B35B-136AC9F57DE9}" type="slidenum">
              <a:rPr lang="en-US" smtClean="0"/>
              <a:pPr/>
              <a:t>23</a:t>
            </a:fld>
            <a:endParaRPr lang="en-US"/>
          </a:p>
        </p:txBody>
      </p:sp>
      <p:sp>
        <p:nvSpPr>
          <p:cNvPr id="6" name="TextBox 5"/>
          <p:cNvSpPr txBox="1"/>
          <p:nvPr/>
        </p:nvSpPr>
        <p:spPr>
          <a:xfrm>
            <a:off x="271707" y="6363245"/>
            <a:ext cx="2514600" cy="461665"/>
          </a:xfrm>
          <a:prstGeom prst="rect">
            <a:avLst/>
          </a:prstGeom>
          <a:noFill/>
        </p:spPr>
        <p:txBody>
          <a:bodyPr wrap="square" rtlCol="0">
            <a:spAutoFit/>
          </a:bodyPr>
          <a:lstStyle/>
          <a:p>
            <a:r>
              <a:rPr lang="en-US" dirty="0">
                <a:solidFill>
                  <a:schemeClr val="bg1"/>
                </a:solidFill>
              </a:rPr>
              <a:t>CORE CONTENT</a:t>
            </a:r>
          </a:p>
        </p:txBody>
      </p:sp>
      <p:sp>
        <p:nvSpPr>
          <p:cNvPr id="7" name="Rectangle 6"/>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098021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78" y="228601"/>
            <a:ext cx="8301321" cy="1066800"/>
          </a:xfrm>
        </p:spPr>
        <p:txBody>
          <a:bodyPr>
            <a:noAutofit/>
          </a:bodyPr>
          <a:lstStyle/>
          <a:p>
            <a:r>
              <a:rPr lang="en-US" sz="3600" b="1" dirty="0">
                <a:solidFill>
                  <a:schemeClr val="tx1"/>
                </a:solidFill>
                <a:latin typeface="Times New Roman" panose="02020603050405020304" pitchFamily="18" charset="0"/>
                <a:cs typeface="Times New Roman" panose="02020603050405020304" pitchFamily="18" charset="0"/>
              </a:rPr>
              <a:t>HEALTH CARE DELIVERY SERVICES </a:t>
            </a:r>
          </a:p>
        </p:txBody>
      </p:sp>
      <p:sp>
        <p:nvSpPr>
          <p:cNvPr id="4" name="Slide Number Placeholder 3"/>
          <p:cNvSpPr>
            <a:spLocks noGrp="1"/>
          </p:cNvSpPr>
          <p:nvPr>
            <p:ph type="sldNum" sz="quarter" idx="12"/>
          </p:nvPr>
        </p:nvSpPr>
        <p:spPr/>
        <p:txBody>
          <a:bodyPr/>
          <a:lstStyle/>
          <a:p>
            <a:fld id="{E4FC2B5E-61C1-44FF-B35B-136AC9F57DE9}" type="slidenum">
              <a:rPr lang="en-US" smtClean="0"/>
              <a:pPr/>
              <a:t>24</a:t>
            </a:fld>
            <a:endParaRPr lang="en-US"/>
          </a:p>
        </p:txBody>
      </p:sp>
      <p:graphicFrame>
        <p:nvGraphicFramePr>
          <p:cNvPr id="5" name="Diagram 4"/>
          <p:cNvGraphicFramePr/>
          <p:nvPr>
            <p:extLst>
              <p:ext uri="{D42A27DB-BD31-4B8C-83A1-F6EECF244321}">
                <p14:modId xmlns:p14="http://schemas.microsoft.com/office/powerpoint/2010/main" val="704980089"/>
              </p:ext>
            </p:extLst>
          </p:nvPr>
        </p:nvGraphicFramePr>
        <p:xfrm>
          <a:off x="419847" y="3733800"/>
          <a:ext cx="8534399" cy="33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rotWithShape="1">
          <a:blip r:embed="rId7"/>
          <a:srcRect l="37115" t="42131" r="15593" b="32292"/>
          <a:stretch/>
        </p:blipFill>
        <p:spPr>
          <a:xfrm>
            <a:off x="201236" y="1672628"/>
            <a:ext cx="8409363" cy="2557017"/>
          </a:xfrm>
          <a:prstGeom prst="rect">
            <a:avLst/>
          </a:prstGeom>
        </p:spPr>
      </p:pic>
      <p:sp>
        <p:nvSpPr>
          <p:cNvPr id="8" name="Rectangle 7"/>
          <p:cNvSpPr/>
          <p:nvPr/>
        </p:nvSpPr>
        <p:spPr>
          <a:xfrm>
            <a:off x="1524604" y="1295400"/>
            <a:ext cx="2752100" cy="461665"/>
          </a:xfrm>
          <a:prstGeom prst="rect">
            <a:avLst/>
          </a:prstGeom>
        </p:spPr>
        <p:txBody>
          <a:bodyPr wrap="none">
            <a:spAutoFit/>
          </a:bodyPr>
          <a:lstStyle/>
          <a:p>
            <a:r>
              <a:rPr lang="en-US" dirty="0"/>
              <a:t>1,276 : HOSPITALS</a:t>
            </a:r>
          </a:p>
        </p:txBody>
      </p:sp>
      <p:sp>
        <p:nvSpPr>
          <p:cNvPr id="10" name="Rectangle 9"/>
          <p:cNvSpPr/>
          <p:nvPr/>
        </p:nvSpPr>
        <p:spPr>
          <a:xfrm>
            <a:off x="4343400" y="1295400"/>
            <a:ext cx="2210862" cy="461665"/>
          </a:xfrm>
          <a:prstGeom prst="rect">
            <a:avLst/>
          </a:prstGeom>
        </p:spPr>
        <p:txBody>
          <a:bodyPr wrap="none">
            <a:spAutoFit/>
          </a:bodyPr>
          <a:lstStyle/>
          <a:p>
            <a:r>
              <a:rPr lang="en-US" dirty="0"/>
              <a:t>BEDS : 146,053</a:t>
            </a:r>
          </a:p>
        </p:txBody>
      </p:sp>
      <p:sp>
        <p:nvSpPr>
          <p:cNvPr id="9" name="Rectangle 8"/>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508272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nes of care in the Saudi health care system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07" y="114300"/>
            <a:ext cx="8096250" cy="62103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1860030-F640-468D-A848-201C4ECC3287}" type="slidenum">
              <a:rPr lang="en-US" smtClean="0"/>
              <a:pPr/>
              <a:t>25</a:t>
            </a:fld>
            <a:endParaRPr lang="en-US"/>
          </a:p>
        </p:txBody>
      </p:sp>
      <p:sp>
        <p:nvSpPr>
          <p:cNvPr id="5" name="TextBox 4"/>
          <p:cNvSpPr txBox="1"/>
          <p:nvPr/>
        </p:nvSpPr>
        <p:spPr>
          <a:xfrm>
            <a:off x="271707" y="6363245"/>
            <a:ext cx="2514600" cy="461665"/>
          </a:xfrm>
          <a:prstGeom prst="rect">
            <a:avLst/>
          </a:prstGeom>
          <a:noFill/>
        </p:spPr>
        <p:txBody>
          <a:bodyPr wrap="square" rtlCol="0">
            <a:spAutoFit/>
          </a:bodyPr>
          <a:lstStyle/>
          <a:p>
            <a:r>
              <a:rPr lang="en-US" dirty="0">
                <a:solidFill>
                  <a:schemeClr val="bg1"/>
                </a:solidFill>
              </a:rPr>
              <a:t>CORE CONTENT</a:t>
            </a:r>
          </a:p>
        </p:txBody>
      </p:sp>
      <p:sp>
        <p:nvSpPr>
          <p:cNvPr id="6" name="Rectangle 5"/>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2707216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91600" cy="914400"/>
          </a:xfrm>
        </p:spPr>
        <p:txBody>
          <a:bodyPr>
            <a:normAutofit/>
          </a:bodyPr>
          <a:lstStyle/>
          <a:p>
            <a:r>
              <a:rPr lang="en-US" sz="3600" b="1" dirty="0">
                <a:solidFill>
                  <a:schemeClr val="tx1"/>
                </a:solidFill>
                <a:latin typeface="Times New Roman" panose="02020603050405020304" pitchFamily="18" charset="0"/>
                <a:cs typeface="Times New Roman" panose="02020603050405020304" pitchFamily="18" charset="0"/>
              </a:rPr>
              <a:t>NATIONAL HEALTH CARE SERVICES </a:t>
            </a:r>
          </a:p>
        </p:txBody>
      </p:sp>
      <p:sp>
        <p:nvSpPr>
          <p:cNvPr id="3" name="Content Placeholder 2"/>
          <p:cNvSpPr>
            <a:spLocks noGrp="1"/>
          </p:cNvSpPr>
          <p:nvPr>
            <p:ph idx="1"/>
          </p:nvPr>
        </p:nvSpPr>
        <p:spPr>
          <a:xfrm>
            <a:off x="152400" y="1676400"/>
            <a:ext cx="8839200" cy="4572000"/>
          </a:xfrm>
        </p:spPr>
        <p:txBody>
          <a:bodyPr>
            <a:noAutofit/>
          </a:bodyPr>
          <a:lstStyle/>
          <a:p>
            <a:pPr>
              <a:lnSpc>
                <a:spcPct val="100000"/>
              </a:lnSpc>
            </a:pPr>
            <a:r>
              <a:rPr lang="en-US" dirty="0">
                <a:latin typeface="Times New Roman" panose="02020603050405020304" pitchFamily="18" charset="0"/>
                <a:cs typeface="Times New Roman" panose="02020603050405020304" pitchFamily="18" charset="0"/>
              </a:rPr>
              <a:t>I) </a:t>
            </a:r>
            <a:r>
              <a:rPr lang="en-US" dirty="0" err="1">
                <a:solidFill>
                  <a:schemeClr val="tx1"/>
                </a:solidFill>
                <a:cs typeface="Times New Roman" panose="02020603050405020304" pitchFamily="18" charset="0"/>
              </a:rPr>
              <a:t>Sehat</a:t>
            </a:r>
            <a:r>
              <a:rPr lang="en-US" dirty="0">
                <a:solidFill>
                  <a:schemeClr val="tx1"/>
                </a:solidFill>
                <a:cs typeface="Times New Roman" panose="02020603050405020304" pitchFamily="18" charset="0"/>
              </a:rPr>
              <a:t> </a:t>
            </a:r>
            <a:r>
              <a:rPr lang="en-US" dirty="0" err="1">
                <a:solidFill>
                  <a:schemeClr val="tx1"/>
                </a:solidFill>
                <a:cs typeface="Times New Roman" panose="02020603050405020304" pitchFamily="18" charset="0"/>
              </a:rPr>
              <a:t>Sahulat</a:t>
            </a:r>
            <a:r>
              <a:rPr lang="en-US" dirty="0">
                <a:solidFill>
                  <a:schemeClr val="tx1"/>
                </a:solidFill>
                <a:cs typeface="Times New Roman" panose="02020603050405020304" pitchFamily="18" charset="0"/>
              </a:rPr>
              <a:t> </a:t>
            </a:r>
            <a:r>
              <a:rPr lang="en-US" dirty="0" err="1">
                <a:solidFill>
                  <a:schemeClr val="tx1"/>
                </a:solidFill>
                <a:cs typeface="Times New Roman" panose="02020603050405020304" pitchFamily="18" charset="0"/>
              </a:rPr>
              <a:t>Programme</a:t>
            </a:r>
            <a:r>
              <a:rPr lang="en-US" dirty="0">
                <a:solidFill>
                  <a:schemeClr val="tx1"/>
                </a:solidFill>
                <a:cs typeface="Times New Roman" panose="02020603050405020304" pitchFamily="18" charset="0"/>
              </a:rPr>
              <a:t> (SSP) </a:t>
            </a:r>
          </a:p>
          <a:p>
            <a:pPr>
              <a:lnSpc>
                <a:spcPct val="100000"/>
              </a:lnSpc>
            </a:pPr>
            <a:r>
              <a:rPr lang="en-US" dirty="0">
                <a:solidFill>
                  <a:schemeClr val="tx1"/>
                </a:solidFill>
                <a:cs typeface="Times New Roman" panose="02020603050405020304" pitchFamily="18" charset="0"/>
              </a:rPr>
              <a:t>Ii) Expanded </a:t>
            </a:r>
            <a:r>
              <a:rPr lang="en-US" dirty="0" err="1">
                <a:solidFill>
                  <a:schemeClr val="tx1"/>
                </a:solidFill>
                <a:cs typeface="Times New Roman" panose="02020603050405020304" pitchFamily="18" charset="0"/>
              </a:rPr>
              <a:t>Programme</a:t>
            </a:r>
            <a:r>
              <a:rPr lang="en-US" dirty="0">
                <a:solidFill>
                  <a:schemeClr val="tx1"/>
                </a:solidFill>
                <a:cs typeface="Times New Roman" panose="02020603050405020304" pitchFamily="18" charset="0"/>
              </a:rPr>
              <a:t> On Immunization (EPI) </a:t>
            </a:r>
          </a:p>
          <a:p>
            <a:pPr>
              <a:lnSpc>
                <a:spcPct val="100000"/>
              </a:lnSpc>
            </a:pPr>
            <a:r>
              <a:rPr lang="it-IT" dirty="0">
                <a:solidFill>
                  <a:schemeClr val="tx1"/>
                </a:solidFill>
                <a:cs typeface="Times New Roman" panose="02020603050405020304" pitchFamily="18" charset="0"/>
              </a:rPr>
              <a:t>Iii) Polio Eradication Initiative (PEI) Programme</a:t>
            </a:r>
          </a:p>
          <a:p>
            <a:pPr>
              <a:lnSpc>
                <a:spcPct val="100000"/>
              </a:lnSpc>
            </a:pPr>
            <a:r>
              <a:rPr lang="en-US" dirty="0">
                <a:solidFill>
                  <a:schemeClr val="tx1"/>
                </a:solidFill>
                <a:cs typeface="Times New Roman" panose="02020603050405020304" pitchFamily="18" charset="0"/>
              </a:rPr>
              <a:t>Iv) National Health Information System (NHIS)</a:t>
            </a:r>
          </a:p>
          <a:p>
            <a:pPr>
              <a:lnSpc>
                <a:spcPct val="100000"/>
              </a:lnSpc>
            </a:pPr>
            <a:r>
              <a:rPr lang="it-IT" dirty="0">
                <a:solidFill>
                  <a:schemeClr val="tx1"/>
                </a:solidFill>
                <a:cs typeface="Times New Roman" panose="02020603050405020304" pitchFamily="18" charset="0"/>
              </a:rPr>
              <a:t>V) Malaria Control Programme (MCP)</a:t>
            </a:r>
          </a:p>
          <a:p>
            <a:pPr>
              <a:lnSpc>
                <a:spcPct val="100000"/>
              </a:lnSpc>
            </a:pPr>
            <a:r>
              <a:rPr lang="en-US" dirty="0">
                <a:solidFill>
                  <a:schemeClr val="tx1"/>
                </a:solidFill>
                <a:cs typeface="Times New Roman" panose="02020603050405020304" pitchFamily="18" charset="0"/>
              </a:rPr>
              <a:t>Vi) Tuberculosis (TB) Control </a:t>
            </a:r>
            <a:r>
              <a:rPr lang="en-US" dirty="0" err="1">
                <a:solidFill>
                  <a:schemeClr val="tx1"/>
                </a:solidFill>
                <a:cs typeface="Times New Roman" panose="02020603050405020304" pitchFamily="18" charset="0"/>
              </a:rPr>
              <a:t>Programme</a:t>
            </a:r>
            <a:endParaRPr lang="en-US" dirty="0">
              <a:solidFill>
                <a:schemeClr val="tx1"/>
              </a:solidFill>
              <a:cs typeface="Times New Roman" panose="02020603050405020304" pitchFamily="18" charset="0"/>
            </a:endParaRPr>
          </a:p>
          <a:p>
            <a:pPr defTabSz="542925">
              <a:lnSpc>
                <a:spcPct val="100000"/>
              </a:lnSpc>
            </a:pPr>
            <a:r>
              <a:rPr lang="en-US" dirty="0">
                <a:solidFill>
                  <a:schemeClr val="tx1"/>
                </a:solidFill>
                <a:cs typeface="Times New Roman" panose="02020603050405020304" pitchFamily="18" charset="0"/>
              </a:rPr>
              <a:t>Vii) Human Immunodeficiency Virus (HIV)/Acquired Immunodeficiency </a:t>
            </a:r>
            <a:r>
              <a:rPr lang="en-US" sz="1800" dirty="0">
                <a:solidFill>
                  <a:schemeClr val="tx1"/>
                </a:solidFill>
                <a:cs typeface="Times New Roman" panose="02020603050405020304" pitchFamily="18" charset="0"/>
              </a:rPr>
              <a:t>    	Syndrome (AIDS) Control </a:t>
            </a:r>
            <a:r>
              <a:rPr lang="en-US" sz="1800" dirty="0" err="1">
                <a:solidFill>
                  <a:schemeClr val="tx1"/>
                </a:solidFill>
                <a:cs typeface="Times New Roman" panose="02020603050405020304" pitchFamily="18" charset="0"/>
              </a:rPr>
              <a:t>Programme</a:t>
            </a:r>
            <a:endParaRPr lang="en-US" sz="1800" dirty="0">
              <a:solidFill>
                <a:schemeClr val="tx1"/>
              </a:solidFill>
              <a:cs typeface="Times New Roman" panose="02020603050405020304" pitchFamily="18" charset="0"/>
            </a:endParaRPr>
          </a:p>
          <a:p>
            <a:pPr>
              <a:lnSpc>
                <a:spcPct val="100000"/>
              </a:lnSpc>
            </a:pPr>
            <a:r>
              <a:rPr lang="en-US" dirty="0">
                <a:solidFill>
                  <a:schemeClr val="tx1"/>
                </a:solidFill>
                <a:cs typeface="Times New Roman" panose="02020603050405020304" pitchFamily="18" charset="0"/>
              </a:rPr>
              <a:t>Viii) Civil Registration And Vital Statistics (CRVS)</a:t>
            </a:r>
          </a:p>
          <a:p>
            <a:pPr>
              <a:lnSpc>
                <a:spcPct val="100000"/>
              </a:lnSpc>
            </a:pPr>
            <a:r>
              <a:rPr lang="en-US" dirty="0" err="1">
                <a:solidFill>
                  <a:schemeClr val="tx1"/>
                </a:solidFill>
                <a:cs typeface="Times New Roman" panose="02020603050405020304" pitchFamily="18" charset="0"/>
              </a:rPr>
              <a:t>iX</a:t>
            </a:r>
            <a:r>
              <a:rPr lang="en-US" dirty="0">
                <a:solidFill>
                  <a:schemeClr val="tx1"/>
                </a:solidFill>
                <a:cs typeface="Times New Roman" panose="02020603050405020304" pitchFamily="18" charset="0"/>
              </a:rPr>
              <a:t>)   Challenge Of COVID-19 Outbreak</a:t>
            </a:r>
          </a:p>
        </p:txBody>
      </p:sp>
      <p:sp>
        <p:nvSpPr>
          <p:cNvPr id="5" name="Slide Number Placeholder 4"/>
          <p:cNvSpPr>
            <a:spLocks noGrp="1"/>
          </p:cNvSpPr>
          <p:nvPr>
            <p:ph type="sldNum" sz="quarter" idx="12"/>
          </p:nvPr>
        </p:nvSpPr>
        <p:spPr/>
        <p:txBody>
          <a:bodyPr/>
          <a:lstStyle/>
          <a:p>
            <a:fld id="{E4FC2B5E-61C1-44FF-B35B-136AC9F57DE9}" type="slidenum">
              <a:rPr lang="en-US" smtClean="0"/>
              <a:pPr/>
              <a:t>26</a:t>
            </a:fld>
            <a:endParaRPr lang="en-US"/>
          </a:p>
        </p:txBody>
      </p:sp>
      <p:sp>
        <p:nvSpPr>
          <p:cNvPr id="6" name="Rectangle 5"/>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842634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5"/>
          </a:xfrm>
        </p:spPr>
        <p:txBody>
          <a:bodyPr/>
          <a:lstStyle/>
          <a:p>
            <a:r>
              <a:rPr lang="en-US" b="1" dirty="0">
                <a:solidFill>
                  <a:schemeClr val="tx1"/>
                </a:solidFill>
                <a:latin typeface="Times New Roman" panose="02020603050405020304" pitchFamily="18" charset="0"/>
                <a:cs typeface="Times New Roman" panose="02020603050405020304" pitchFamily="18" charset="0"/>
              </a:rPr>
              <a:t>ROUTINE SERVICES</a:t>
            </a:r>
          </a:p>
        </p:txBody>
      </p:sp>
      <p:sp>
        <p:nvSpPr>
          <p:cNvPr id="3" name="Content Placeholder 2"/>
          <p:cNvSpPr>
            <a:spLocks noGrp="1"/>
          </p:cNvSpPr>
          <p:nvPr>
            <p:ph idx="1"/>
          </p:nvPr>
        </p:nvSpPr>
        <p:spPr>
          <a:xfrm>
            <a:off x="304800" y="1828800"/>
            <a:ext cx="8610599" cy="4114800"/>
          </a:xfrm>
        </p:spPr>
        <p:txBody>
          <a:bodyPr>
            <a:normAutofit lnSpcReduction="10000"/>
          </a:bodyPr>
          <a:lstStyle/>
          <a:p>
            <a:pPr algn="just">
              <a:lnSpc>
                <a:spcPct val="160000"/>
              </a:lnSpc>
            </a:pPr>
            <a:r>
              <a:rPr lang="en-US" sz="2400" dirty="0">
                <a:solidFill>
                  <a:schemeClr val="tx1"/>
                </a:solidFill>
              </a:rPr>
              <a:t>All Essential Care Health Services  are equipped with advanced, sophisticated modern diagnostic /therapeutic facilities. </a:t>
            </a:r>
          </a:p>
          <a:p>
            <a:pPr algn="just"/>
            <a:r>
              <a:rPr lang="en-US" sz="2400" b="1" dirty="0">
                <a:solidFill>
                  <a:schemeClr val="tx1"/>
                </a:solidFill>
              </a:rPr>
              <a:t>Major services </a:t>
            </a:r>
            <a:r>
              <a:rPr lang="en-US" sz="2400" dirty="0">
                <a:solidFill>
                  <a:schemeClr val="tx1"/>
                </a:solidFill>
              </a:rPr>
              <a:t>provided at these hospitals are diagnostic </a:t>
            </a:r>
          </a:p>
          <a:p>
            <a:pPr algn="just"/>
            <a:r>
              <a:rPr lang="en-US" sz="2400" dirty="0">
                <a:solidFill>
                  <a:schemeClr val="tx1"/>
                </a:solidFill>
              </a:rPr>
              <a:t> therapeutic Nuclear Medicine</a:t>
            </a:r>
          </a:p>
          <a:p>
            <a:pPr marL="542925" indent="-357188" algn="just">
              <a:buFont typeface="Wingdings" panose="05000000000000000000" pitchFamily="2" charset="2"/>
              <a:buChar char="q"/>
            </a:pPr>
            <a:r>
              <a:rPr lang="en-US" sz="2400" dirty="0">
                <a:solidFill>
                  <a:schemeClr val="tx1"/>
                </a:solidFill>
              </a:rPr>
              <a:t>Theranostics</a:t>
            </a:r>
          </a:p>
          <a:p>
            <a:pPr marL="542925" indent="-357188" algn="just">
              <a:buFont typeface="Wingdings" panose="05000000000000000000" pitchFamily="2" charset="2"/>
              <a:buChar char="q"/>
            </a:pPr>
            <a:r>
              <a:rPr lang="en-US" sz="2400" dirty="0">
                <a:solidFill>
                  <a:schemeClr val="tx1"/>
                </a:solidFill>
              </a:rPr>
              <a:t>Radiotherapy</a:t>
            </a:r>
          </a:p>
          <a:p>
            <a:pPr marL="542925" indent="-357188" algn="just">
              <a:buFont typeface="Wingdings" panose="05000000000000000000" pitchFamily="2" charset="2"/>
              <a:buChar char="q"/>
            </a:pPr>
            <a:r>
              <a:rPr lang="en-US" sz="2400" dirty="0">
                <a:solidFill>
                  <a:schemeClr val="tx1"/>
                </a:solidFill>
              </a:rPr>
              <a:t>Chemotherapy</a:t>
            </a:r>
          </a:p>
          <a:p>
            <a:pPr algn="just"/>
            <a:r>
              <a:rPr lang="en-US" sz="2400" dirty="0"/>
              <a:t> </a:t>
            </a:r>
          </a:p>
        </p:txBody>
      </p:sp>
      <p:sp>
        <p:nvSpPr>
          <p:cNvPr id="5" name="Slide Number Placeholder 4"/>
          <p:cNvSpPr>
            <a:spLocks noGrp="1"/>
          </p:cNvSpPr>
          <p:nvPr>
            <p:ph type="sldNum" sz="quarter" idx="12"/>
          </p:nvPr>
        </p:nvSpPr>
        <p:spPr/>
        <p:txBody>
          <a:bodyPr/>
          <a:lstStyle/>
          <a:p>
            <a:fld id="{E4FC2B5E-61C1-44FF-B35B-136AC9F57DE9}" type="slidenum">
              <a:rPr lang="en-US" smtClean="0"/>
              <a:pPr/>
              <a:t>27</a:t>
            </a:fld>
            <a:endParaRPr lang="en-US"/>
          </a:p>
        </p:txBody>
      </p:sp>
      <p:sp>
        <p:nvSpPr>
          <p:cNvPr id="6" name="Rectangle 5"/>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779792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9981"/>
            <a:ext cx="8915400" cy="1219200"/>
          </a:xfrm>
        </p:spPr>
        <p:txBody>
          <a:bodyPr>
            <a:noAutofit/>
          </a:bodyPr>
          <a:lstStyle/>
          <a:p>
            <a:pPr lvl="0"/>
            <a:r>
              <a:rPr lang="en-US" sz="3200" b="1" dirty="0">
                <a:latin typeface="Times New Roman" panose="02020603050405020304" pitchFamily="18" charset="0"/>
                <a:cs typeface="Times New Roman" panose="02020603050405020304" pitchFamily="18" charset="0"/>
              </a:rPr>
              <a:t>HEALTHCARE SERVICES AVAILABLE AT ALL LEVELS OF HEALTHCARE SYSTEM</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30417053"/>
              </p:ext>
            </p:extLst>
          </p:nvPr>
        </p:nvGraphicFramePr>
        <p:xfrm>
          <a:off x="228600" y="1828800"/>
          <a:ext cx="8610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E4FC2B5E-61C1-44FF-B35B-136AC9F57DE9}" type="slidenum">
              <a:rPr lang="en-US" smtClean="0"/>
              <a:pPr/>
              <a:t>28</a:t>
            </a:fld>
            <a:endParaRPr lang="en-US"/>
          </a:p>
        </p:txBody>
      </p:sp>
      <p:sp>
        <p:nvSpPr>
          <p:cNvPr id="11" name="Rectangle 10"/>
          <p:cNvSpPr/>
          <p:nvPr/>
        </p:nvSpPr>
        <p:spPr>
          <a:xfrm>
            <a:off x="228600" y="1905000"/>
            <a:ext cx="4572000" cy="1015663"/>
          </a:xfrm>
          <a:prstGeom prst="rect">
            <a:avLst/>
          </a:prstGeom>
          <a:ln>
            <a:solidFill>
              <a:schemeClr val="tx1"/>
            </a:solidFill>
            <a:prstDash val="dash"/>
          </a:ln>
        </p:spPr>
        <p:txBody>
          <a:bodyPr wrap="square">
            <a:spAutoFit/>
          </a:bodyPr>
          <a:lstStyle/>
          <a:p>
            <a:pPr algn="just"/>
            <a:r>
              <a:rPr lang="en-US" sz="2000" dirty="0">
                <a:latin typeface="+mn-lt"/>
              </a:rPr>
              <a:t>Armed Forces, </a:t>
            </a:r>
            <a:r>
              <a:rPr lang="en-US" sz="2000" dirty="0" err="1">
                <a:latin typeface="+mn-lt"/>
              </a:rPr>
              <a:t>Parastatals</a:t>
            </a:r>
            <a:r>
              <a:rPr lang="en-US" sz="2000" dirty="0">
                <a:latin typeface="+mn-lt"/>
              </a:rPr>
              <a:t> Such As Sui Gas, WAPDA, Railways, </a:t>
            </a:r>
            <a:r>
              <a:rPr lang="en-US" sz="2000" dirty="0" err="1">
                <a:latin typeface="+mn-lt"/>
              </a:rPr>
              <a:t>Fauji</a:t>
            </a:r>
            <a:r>
              <a:rPr lang="en-US" sz="2000" dirty="0">
                <a:latin typeface="+mn-lt"/>
              </a:rPr>
              <a:t> Foundation And The Employees Social Security Institution </a:t>
            </a:r>
          </a:p>
        </p:txBody>
      </p:sp>
      <p:sp>
        <p:nvSpPr>
          <p:cNvPr id="12" name="Rectangle 11"/>
          <p:cNvSpPr/>
          <p:nvPr/>
        </p:nvSpPr>
        <p:spPr>
          <a:xfrm>
            <a:off x="3733800" y="5029200"/>
            <a:ext cx="5181600" cy="1200329"/>
          </a:xfrm>
          <a:prstGeom prst="rect">
            <a:avLst/>
          </a:prstGeom>
          <a:ln>
            <a:solidFill>
              <a:schemeClr val="tx1"/>
            </a:solidFill>
            <a:prstDash val="dash"/>
          </a:ln>
        </p:spPr>
        <p:txBody>
          <a:bodyPr wrap="square">
            <a:spAutoFit/>
          </a:bodyPr>
          <a:lstStyle/>
          <a:p>
            <a:pPr algn="just"/>
            <a:r>
              <a:rPr lang="en-US" sz="1800" dirty="0">
                <a:latin typeface="+mn-lt"/>
              </a:rPr>
              <a:t>Diverse Group Of Doctors, Nurses, Pharmacists, Traditional Healers, Drug Vendors, As Well As Laboratory Technicians, Shopkeepers And Unqualified Practitioners. </a:t>
            </a:r>
          </a:p>
        </p:txBody>
      </p:sp>
      <p:sp>
        <p:nvSpPr>
          <p:cNvPr id="13" name="Rectangle 12"/>
          <p:cNvSpPr/>
          <p:nvPr/>
        </p:nvSpPr>
        <p:spPr>
          <a:xfrm>
            <a:off x="228600" y="5129544"/>
            <a:ext cx="3200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VOLUNTEER HEALTH AGENCIES </a:t>
            </a:r>
          </a:p>
        </p:txBody>
      </p:sp>
      <p:sp>
        <p:nvSpPr>
          <p:cNvPr id="14" name="Rectangle 13"/>
          <p:cNvSpPr/>
          <p:nvPr/>
        </p:nvSpPr>
        <p:spPr>
          <a:xfrm>
            <a:off x="228600" y="5791201"/>
            <a:ext cx="3200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NATIONA HEALTH PROGRAMS </a:t>
            </a:r>
          </a:p>
        </p:txBody>
      </p:sp>
      <p:sp>
        <p:nvSpPr>
          <p:cNvPr id="9" name="Rectangle 8"/>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3753036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76400" y="450409"/>
            <a:ext cx="3352800" cy="1165622"/>
          </a:xfrm>
        </p:spPr>
        <p:txBody>
          <a:bodyPr/>
          <a:lstStyle/>
          <a:p>
            <a:pPr algn="r" eaLnBrk="1" hangingPunct="1"/>
            <a:r>
              <a:rPr lang="en-US" altLang="en-US" b="1" dirty="0">
                <a:ln>
                  <a:noFill/>
                </a:ln>
                <a:latin typeface="Times New Roman" panose="02020603050405020304" pitchFamily="18" charset="0"/>
                <a:cs typeface="Times New Roman" panose="02020603050405020304" pitchFamily="18" charset="0"/>
              </a:rPr>
              <a:t>CONTD</a:t>
            </a:r>
          </a:p>
        </p:txBody>
      </p:sp>
      <p:sp>
        <p:nvSpPr>
          <p:cNvPr id="3" name="Content Placeholder 2"/>
          <p:cNvSpPr>
            <a:spLocks noGrp="1"/>
          </p:cNvSpPr>
          <p:nvPr>
            <p:ph idx="1"/>
          </p:nvPr>
        </p:nvSpPr>
        <p:spPr>
          <a:xfrm>
            <a:off x="457200" y="1905000"/>
            <a:ext cx="8478440" cy="3674269"/>
          </a:xfrm>
        </p:spPr>
        <p:txBody>
          <a:bodyPr rtlCol="0" anchor="t">
            <a:noAutofit/>
          </a:bodyPr>
          <a:lstStyle/>
          <a:p>
            <a:pPr marL="0" indent="0" eaLnBrk="1" fontAlgn="auto" hangingPunct="1">
              <a:buClr>
                <a:schemeClr val="accent1">
                  <a:lumMod val="75000"/>
                </a:schemeClr>
              </a:buClr>
              <a:buNone/>
              <a:defRPr/>
            </a:pPr>
            <a:endParaRPr lang="en-US" sz="2400" b="1" dirty="0">
              <a:latin typeface="Arial" panose="020B0604020202020204" pitchFamily="34" charset="0"/>
              <a:cs typeface="Arial" panose="020B0604020202020204" pitchFamily="34" charset="0"/>
            </a:endParaRPr>
          </a:p>
          <a:p>
            <a:pPr marL="557213" indent="-557213" algn="just" eaLnBrk="1" fontAlgn="auto" hangingPunct="1">
              <a:buClr>
                <a:schemeClr val="accent1">
                  <a:lumMod val="75000"/>
                </a:schemeClr>
              </a:buClr>
              <a:buFont typeface="Wingdings" panose="05000000000000000000" pitchFamily="2" charset="2"/>
              <a:buChar char="§"/>
              <a:defRPr/>
            </a:pPr>
            <a:r>
              <a:rPr lang="en-US" sz="2400" dirty="0">
                <a:solidFill>
                  <a:schemeClr val="tx1"/>
                </a:solidFill>
                <a:cs typeface="Arial" panose="020B0604020202020204" pitchFamily="34" charset="0"/>
              </a:rPr>
              <a:t>Regularization of services of over 100’000 Lady Health Workers (LHWs) - significant step towards increasing the outreach and delivery of health care </a:t>
            </a:r>
          </a:p>
          <a:p>
            <a:pPr marL="557213" indent="-557213" algn="just" eaLnBrk="1" fontAlgn="auto" hangingPunct="1">
              <a:buClr>
                <a:schemeClr val="accent1">
                  <a:lumMod val="75000"/>
                </a:schemeClr>
              </a:buClr>
              <a:buNone/>
              <a:defRPr/>
            </a:pPr>
            <a:endParaRPr lang="en-US" sz="2400" dirty="0">
              <a:solidFill>
                <a:schemeClr val="tx1"/>
              </a:solidFill>
              <a:cs typeface="Arial" panose="020B0604020202020204" pitchFamily="34" charset="0"/>
            </a:endParaRPr>
          </a:p>
          <a:p>
            <a:pPr marL="557213" indent="-557213" algn="just" eaLnBrk="1" fontAlgn="auto" hangingPunct="1">
              <a:buClr>
                <a:schemeClr val="accent1">
                  <a:lumMod val="75000"/>
                </a:schemeClr>
              </a:buClr>
              <a:buFont typeface="Wingdings" panose="05000000000000000000" pitchFamily="2" charset="2"/>
              <a:buChar char="§"/>
              <a:defRPr/>
            </a:pPr>
            <a:r>
              <a:rPr lang="en-US" sz="2400" dirty="0">
                <a:solidFill>
                  <a:schemeClr val="tx1"/>
                </a:solidFill>
                <a:cs typeface="Arial" panose="020B0604020202020204" pitchFamily="34" charset="0"/>
              </a:rPr>
              <a:t>National Health Insurance Initiative caters to the health needs of population living below the poverty line through provision of free health services(Health Cards) </a:t>
            </a:r>
          </a:p>
          <a:p>
            <a:pPr marL="557213" indent="-557213" algn="just" eaLnBrk="1" fontAlgn="auto" hangingPunct="1">
              <a:buClr>
                <a:schemeClr val="accent1">
                  <a:lumMod val="75000"/>
                </a:schemeClr>
              </a:buClr>
              <a:buNone/>
              <a:defRPr/>
            </a:pPr>
            <a:endParaRPr lang="en-US" sz="2100" dirty="0">
              <a:latin typeface="Arial" panose="020B0604020202020204" pitchFamily="34" charset="0"/>
              <a:cs typeface="Arial" panose="020B0604020202020204" pitchFamily="34" charset="0"/>
            </a:endParaRPr>
          </a:p>
          <a:p>
            <a:pPr eaLnBrk="1" fontAlgn="auto" hangingPunct="1">
              <a:buClr>
                <a:schemeClr val="accent1">
                  <a:lumMod val="75000"/>
                </a:schemeClr>
              </a:buClr>
              <a:buFont typeface="Wingdings" panose="05000000000000000000" pitchFamily="2" charset="2"/>
              <a:buChar char="§"/>
              <a:defRPr/>
            </a:pPr>
            <a:endParaRPr lang="en-US" sz="2100" dirty="0">
              <a:latin typeface="Arial" panose="020B0604020202020204" pitchFamily="34" charset="0"/>
              <a:cs typeface="Arial" panose="020B0604020202020204" pitchFamily="34" charset="0"/>
            </a:endParaRPr>
          </a:p>
          <a:p>
            <a:pPr eaLnBrk="1" fontAlgn="auto" hangingPunct="1">
              <a:buClr>
                <a:schemeClr val="accent1">
                  <a:lumMod val="75000"/>
                </a:schemeClr>
              </a:buClr>
              <a:buFont typeface="Arial"/>
              <a:buChar char="•"/>
              <a:defRPr/>
            </a:pPr>
            <a:endParaRPr lang="en-US" sz="2100" dirty="0"/>
          </a:p>
        </p:txBody>
      </p:sp>
      <p:sp>
        <p:nvSpPr>
          <p:cNvPr id="4" name="Rectangle 3"/>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388975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1860030-F640-468D-A848-201C4ECC3287}" type="slidenum">
              <a:rPr lang="en-US" smtClean="0"/>
              <a:pPr/>
              <a:t>3</a:t>
            </a:fld>
            <a:endParaRPr lang="en-US"/>
          </a:p>
        </p:txBody>
      </p:sp>
      <p:pic>
        <p:nvPicPr>
          <p:cNvPr id="3" name="Picture 2"/>
          <p:cNvPicPr>
            <a:picLocks noChangeAspect="1"/>
          </p:cNvPicPr>
          <p:nvPr/>
        </p:nvPicPr>
        <p:blipFill>
          <a:blip r:embed="rId2"/>
          <a:stretch>
            <a:fillRect/>
          </a:stretch>
        </p:blipFill>
        <p:spPr>
          <a:xfrm>
            <a:off x="533400" y="838200"/>
            <a:ext cx="8153400" cy="5181600"/>
          </a:xfrm>
          <a:prstGeom prst="rect">
            <a:avLst/>
          </a:prstGeom>
        </p:spPr>
      </p:pic>
    </p:spTree>
    <p:extLst>
      <p:ext uri="{BB962C8B-B14F-4D97-AF65-F5344CB8AC3E}">
        <p14:creationId xmlns:p14="http://schemas.microsoft.com/office/powerpoint/2010/main" val="191599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59" y="153192"/>
            <a:ext cx="8061960" cy="1450757"/>
          </a:xfrm>
        </p:spPr>
        <p:txBody>
          <a:bodyPr>
            <a:normAutofit/>
          </a:bodyPr>
          <a:lstStyle/>
          <a:p>
            <a:r>
              <a:rPr lang="en-US" sz="4000" b="1" dirty="0">
                <a:solidFill>
                  <a:schemeClr val="tx1"/>
                </a:solidFill>
                <a:latin typeface="Times New Roman" panose="02020603050405020304" pitchFamily="18" charset="0"/>
                <a:cs typeface="Times New Roman" panose="02020603050405020304" pitchFamily="18" charset="0"/>
              </a:rPr>
              <a:t>ROLE OF ARTIFICIAL INTELLIGENCE</a:t>
            </a:r>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E4FC2B5E-61C1-44FF-B35B-136AC9F57DE9}" type="slidenum">
              <a:rPr lang="en-US" smtClean="0"/>
              <a:pPr/>
              <a:t>30</a:t>
            </a:fld>
            <a:endParaRPr lang="en-US"/>
          </a:p>
        </p:txBody>
      </p:sp>
      <p:pic>
        <p:nvPicPr>
          <p:cNvPr id="1026" name="Picture 2" descr="ai in healthca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45475"/>
            <a:ext cx="3042709" cy="1204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5491" t="34375" r="8420" b="38774"/>
          <a:stretch/>
        </p:blipFill>
        <p:spPr>
          <a:xfrm>
            <a:off x="94282" y="1818880"/>
            <a:ext cx="9014104" cy="3954920"/>
          </a:xfrm>
          <a:prstGeom prst="rect">
            <a:avLst/>
          </a:prstGeom>
        </p:spPr>
      </p:pic>
      <p:sp>
        <p:nvSpPr>
          <p:cNvPr id="7" name="Rectangle 6"/>
          <p:cNvSpPr/>
          <p:nvPr/>
        </p:nvSpPr>
        <p:spPr>
          <a:xfrm>
            <a:off x="94282" y="5907776"/>
            <a:ext cx="9049718" cy="707886"/>
          </a:xfrm>
          <a:prstGeom prst="rect">
            <a:avLst/>
          </a:prstGeom>
        </p:spPr>
        <p:txBody>
          <a:bodyPr wrap="square">
            <a:spAutoFit/>
          </a:bodyPr>
          <a:lstStyle/>
          <a:p>
            <a:r>
              <a:rPr lang="en-US" sz="2000" dirty="0">
                <a:hlinkClick r:id="rId4"/>
              </a:rPr>
              <a:t>https://www.foreseemed.com/artificial-intelligence-in-healthcare</a:t>
            </a:r>
            <a:endParaRPr lang="en-US" sz="2000" dirty="0"/>
          </a:p>
          <a:p>
            <a:endParaRPr lang="en-US" sz="2000" dirty="0"/>
          </a:p>
        </p:txBody>
      </p:sp>
      <p:sp>
        <p:nvSpPr>
          <p:cNvPr id="8" name="Rectangle 7"/>
          <p:cNvSpPr/>
          <p:nvPr/>
        </p:nvSpPr>
        <p:spPr>
          <a:xfrm>
            <a:off x="6324600" y="-1"/>
            <a:ext cx="2819400" cy="272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ARTIFICIAL INTELLIGENCE</a:t>
            </a:r>
          </a:p>
        </p:txBody>
      </p:sp>
    </p:spTree>
    <p:extLst>
      <p:ext uri="{BB962C8B-B14F-4D97-AF65-F5344CB8AC3E}">
        <p14:creationId xmlns:p14="http://schemas.microsoft.com/office/powerpoint/2010/main" val="955114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40" y="237855"/>
            <a:ext cx="7543800" cy="713372"/>
          </a:xfrm>
        </p:spPr>
        <p:txBody>
          <a:bodyPr>
            <a:normAutofit/>
          </a:bodyPr>
          <a:lstStyle/>
          <a:p>
            <a:r>
              <a:rPr lang="en-US" b="1" dirty="0">
                <a:latin typeface="Times New Roman" panose="02020603050405020304" pitchFamily="18" charset="0"/>
                <a:cs typeface="Times New Roman" panose="02020603050405020304" pitchFamily="18" charset="0"/>
              </a:rPr>
              <a:t>RESEARCH</a:t>
            </a:r>
            <a:r>
              <a:rPr lang="en-US" b="1" dirty="0"/>
              <a:t> </a:t>
            </a:r>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E4FC2B5E-61C1-44FF-B35B-136AC9F57DE9}" type="slidenum">
              <a:rPr lang="en-US" smtClean="0"/>
              <a:pPr/>
              <a:t>31</a:t>
            </a:fld>
            <a:endParaRPr lang="en-US"/>
          </a:p>
        </p:txBody>
      </p:sp>
      <p:pic>
        <p:nvPicPr>
          <p:cNvPr id="6" name="Picture 5"/>
          <p:cNvPicPr>
            <a:picLocks noChangeAspect="1"/>
          </p:cNvPicPr>
          <p:nvPr/>
        </p:nvPicPr>
        <p:blipFill rotWithShape="1">
          <a:blip r:embed="rId2"/>
          <a:srcRect l="7239" t="18750" r="27753" b="11086"/>
          <a:stretch/>
        </p:blipFill>
        <p:spPr>
          <a:xfrm>
            <a:off x="191690" y="958852"/>
            <a:ext cx="8763000" cy="5317596"/>
          </a:xfrm>
          <a:prstGeom prst="rect">
            <a:avLst/>
          </a:prstGeom>
        </p:spPr>
      </p:pic>
      <p:sp>
        <p:nvSpPr>
          <p:cNvPr id="7" name="Rectangle 6"/>
          <p:cNvSpPr/>
          <p:nvPr/>
        </p:nvSpPr>
        <p:spPr>
          <a:xfrm>
            <a:off x="225040" y="6421515"/>
            <a:ext cx="7620000" cy="646331"/>
          </a:xfrm>
          <a:prstGeom prst="rect">
            <a:avLst/>
          </a:prstGeom>
        </p:spPr>
        <p:txBody>
          <a:bodyPr wrap="square">
            <a:spAutoFit/>
          </a:bodyPr>
          <a:lstStyle/>
          <a:p>
            <a:r>
              <a:rPr lang="en-US" sz="1800" dirty="0">
                <a:hlinkClick r:id="rId3"/>
              </a:rPr>
              <a:t>https://www.ncbi.nlm.nih.gov/pmc/articles/PMC5344175/</a:t>
            </a:r>
            <a:endParaRPr lang="en-US" sz="1800" dirty="0"/>
          </a:p>
          <a:p>
            <a:endParaRPr lang="en-US" sz="1800" dirty="0"/>
          </a:p>
        </p:txBody>
      </p:sp>
      <p:sp>
        <p:nvSpPr>
          <p:cNvPr id="8" name="Rectangle 7"/>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RESEARCH</a:t>
            </a:r>
          </a:p>
        </p:txBody>
      </p:sp>
    </p:spTree>
    <p:extLst>
      <p:ext uri="{BB962C8B-B14F-4D97-AF65-F5344CB8AC3E}">
        <p14:creationId xmlns:p14="http://schemas.microsoft.com/office/powerpoint/2010/main" val="3150125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BIOETHICS </a:t>
            </a:r>
          </a:p>
        </p:txBody>
      </p:sp>
      <p:sp>
        <p:nvSpPr>
          <p:cNvPr id="3" name="Content Placeholder 2"/>
          <p:cNvSpPr>
            <a:spLocks noGrp="1"/>
          </p:cNvSpPr>
          <p:nvPr>
            <p:ph idx="1"/>
          </p:nvPr>
        </p:nvSpPr>
        <p:spPr>
          <a:xfrm>
            <a:off x="822959" y="1845734"/>
            <a:ext cx="7543801" cy="3488266"/>
          </a:xfrm>
        </p:spPr>
        <p:txBody>
          <a:bodyPr/>
          <a:lstStyle/>
          <a:p>
            <a:pPr marL="0" indent="0">
              <a:buNone/>
            </a:pPr>
            <a:r>
              <a:rPr lang="en-US" dirty="0"/>
              <a:t>Four commonly accepted principles of health care ethics, excerpted from Beauchamp and Childress (2008), include the:</a:t>
            </a:r>
          </a:p>
          <a:p>
            <a:pPr marL="0" indent="0">
              <a:buNone/>
            </a:pPr>
            <a:endParaRPr lang="en-US" dirty="0"/>
          </a:p>
          <a:p>
            <a:pPr>
              <a:buFont typeface="Wingdings" panose="05000000000000000000" pitchFamily="2" charset="2"/>
              <a:buChar char="q"/>
            </a:pPr>
            <a:r>
              <a:rPr lang="en-US" sz="2800" dirty="0"/>
              <a:t>Principle of respect for autonomy,</a:t>
            </a:r>
          </a:p>
          <a:p>
            <a:pPr>
              <a:buFont typeface="Wingdings" panose="05000000000000000000" pitchFamily="2" charset="2"/>
              <a:buChar char="q"/>
            </a:pPr>
            <a:r>
              <a:rPr lang="en-US" sz="2800" dirty="0"/>
              <a:t>Principle of </a:t>
            </a:r>
            <a:r>
              <a:rPr lang="en-US" sz="2800" dirty="0" err="1"/>
              <a:t>nonmaleficence</a:t>
            </a:r>
            <a:r>
              <a:rPr lang="en-US" sz="2800" dirty="0"/>
              <a:t>,</a:t>
            </a:r>
          </a:p>
          <a:p>
            <a:pPr>
              <a:buFont typeface="Wingdings" panose="05000000000000000000" pitchFamily="2" charset="2"/>
              <a:buChar char="q"/>
            </a:pPr>
            <a:r>
              <a:rPr lang="en-US" sz="2800" dirty="0"/>
              <a:t>Principle of beneficence, and</a:t>
            </a:r>
          </a:p>
          <a:p>
            <a:pPr>
              <a:buFont typeface="Wingdings" panose="05000000000000000000" pitchFamily="2" charset="2"/>
              <a:buChar char="q"/>
            </a:pPr>
            <a:r>
              <a:rPr lang="en-US" sz="2800" dirty="0"/>
              <a:t>Principle of justice.</a:t>
            </a:r>
          </a:p>
          <a:p>
            <a:pPr>
              <a:buFont typeface="Wingdings" panose="05000000000000000000" pitchFamily="2" charset="2"/>
              <a:buChar char="q"/>
            </a:pPr>
            <a:endParaRPr lang="en-US" sz="2800" dirty="0"/>
          </a:p>
        </p:txBody>
      </p:sp>
      <p:sp>
        <p:nvSpPr>
          <p:cNvPr id="4" name="Slide Number Placeholder 3"/>
          <p:cNvSpPr>
            <a:spLocks noGrp="1"/>
          </p:cNvSpPr>
          <p:nvPr>
            <p:ph type="sldNum" sz="quarter" idx="12"/>
          </p:nvPr>
        </p:nvSpPr>
        <p:spPr/>
        <p:txBody>
          <a:bodyPr/>
          <a:lstStyle/>
          <a:p>
            <a:fld id="{E4FC2B5E-61C1-44FF-B35B-136AC9F57DE9}" type="slidenum">
              <a:rPr lang="en-US" smtClean="0"/>
              <a:pPr/>
              <a:t>32</a:t>
            </a:fld>
            <a:endParaRPr lang="en-US"/>
          </a:p>
        </p:txBody>
      </p:sp>
      <p:sp>
        <p:nvSpPr>
          <p:cNvPr id="5" name="Rectangle 4"/>
          <p:cNvSpPr/>
          <p:nvPr/>
        </p:nvSpPr>
        <p:spPr>
          <a:xfrm>
            <a:off x="289559" y="5867400"/>
            <a:ext cx="8610600" cy="338554"/>
          </a:xfrm>
          <a:prstGeom prst="rect">
            <a:avLst/>
          </a:prstGeom>
        </p:spPr>
        <p:txBody>
          <a:bodyPr wrap="square">
            <a:spAutoFit/>
          </a:bodyPr>
          <a:lstStyle/>
          <a:p>
            <a:r>
              <a:rPr lang="en-US" sz="1600" dirty="0"/>
              <a:t>https://depts.washington.edu/bhdept/ethics-medicine/bioethics-topics/articles/principles-bioethics</a:t>
            </a:r>
          </a:p>
        </p:txBody>
      </p:sp>
      <p:sp>
        <p:nvSpPr>
          <p:cNvPr id="6" name="Rectangle 5"/>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BIOETHICS</a:t>
            </a:r>
          </a:p>
        </p:txBody>
      </p:sp>
    </p:spTree>
    <p:extLst>
      <p:ext uri="{BB962C8B-B14F-4D97-AF65-F5344CB8AC3E}">
        <p14:creationId xmlns:p14="http://schemas.microsoft.com/office/powerpoint/2010/main" val="792113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ASSESSMEMT</a:t>
            </a:r>
          </a:p>
        </p:txBody>
      </p:sp>
      <p:sp>
        <p:nvSpPr>
          <p:cNvPr id="3" name="Content Placeholder 2"/>
          <p:cNvSpPr>
            <a:spLocks noGrp="1"/>
          </p:cNvSpPr>
          <p:nvPr>
            <p:ph idx="1"/>
          </p:nvPr>
        </p:nvSpPr>
        <p:spPr/>
        <p:txBody>
          <a:bodyPr/>
          <a:lstStyle/>
          <a:p>
            <a:r>
              <a:rPr lang="en-US" sz="2400" dirty="0">
                <a:solidFill>
                  <a:schemeClr val="tx1"/>
                </a:solidFill>
              </a:rPr>
              <a:t>Which level of healthcare delivery services in Pakistan is responsible for providing primary healthcare to the population?</a:t>
            </a:r>
          </a:p>
          <a:p>
            <a:r>
              <a:rPr lang="en-US" sz="2400" dirty="0">
                <a:solidFill>
                  <a:schemeClr val="tx1"/>
                </a:solidFill>
              </a:rPr>
              <a:t>A) Tertiary Care</a:t>
            </a:r>
          </a:p>
          <a:p>
            <a:r>
              <a:rPr lang="en-US" sz="2400" dirty="0">
                <a:solidFill>
                  <a:schemeClr val="tx1"/>
                </a:solidFill>
              </a:rPr>
              <a:t> B) Secondary Care </a:t>
            </a:r>
          </a:p>
          <a:p>
            <a:r>
              <a:rPr lang="en-US" sz="2400" dirty="0">
                <a:solidFill>
                  <a:schemeClr val="tx1"/>
                </a:solidFill>
              </a:rPr>
              <a:t>C) Primary Care </a:t>
            </a:r>
          </a:p>
          <a:p>
            <a:r>
              <a:rPr lang="en-US" sz="2400" dirty="0">
                <a:solidFill>
                  <a:schemeClr val="tx1"/>
                </a:solidFill>
              </a:rPr>
              <a:t>D) Quaternary Care</a:t>
            </a:r>
          </a:p>
          <a:p>
            <a:r>
              <a:rPr lang="en-US" sz="2400" dirty="0">
                <a:solidFill>
                  <a:schemeClr val="tx1"/>
                </a:solidFill>
              </a:rPr>
              <a:t> E) Palliative Care</a:t>
            </a:r>
          </a:p>
          <a:p>
            <a:endParaRPr lang="en-US" dirty="0"/>
          </a:p>
        </p:txBody>
      </p:sp>
      <p:sp>
        <p:nvSpPr>
          <p:cNvPr id="5" name="Slide Number Placeholder 4"/>
          <p:cNvSpPr>
            <a:spLocks noGrp="1"/>
          </p:cNvSpPr>
          <p:nvPr>
            <p:ph type="sldNum" sz="quarter" idx="12"/>
          </p:nvPr>
        </p:nvSpPr>
        <p:spPr/>
        <p:txBody>
          <a:bodyPr/>
          <a:lstStyle/>
          <a:p>
            <a:fld id="{E4FC2B5E-61C1-44FF-B35B-136AC9F57DE9}" type="slidenum">
              <a:rPr lang="en-US" smtClean="0"/>
              <a:pPr/>
              <a:t>33</a:t>
            </a:fld>
            <a:endParaRPr lang="en-US"/>
          </a:p>
        </p:txBody>
      </p:sp>
      <p:sp>
        <p:nvSpPr>
          <p:cNvPr id="4" name="Rectangle 3"/>
          <p:cNvSpPr/>
          <p:nvPr/>
        </p:nvSpPr>
        <p:spPr>
          <a:xfrm>
            <a:off x="1676400" y="5515802"/>
            <a:ext cx="3337773" cy="461665"/>
          </a:xfrm>
          <a:prstGeom prst="rect">
            <a:avLst/>
          </a:prstGeom>
        </p:spPr>
        <p:txBody>
          <a:bodyPr wrap="none">
            <a:spAutoFit/>
          </a:bodyPr>
          <a:lstStyle/>
          <a:p>
            <a:r>
              <a:rPr lang="en-US" dirty="0"/>
              <a:t>Answer: C) Primary Care</a:t>
            </a:r>
          </a:p>
        </p:txBody>
      </p:sp>
      <p:sp>
        <p:nvSpPr>
          <p:cNvPr id="6" name="Rectangle 5"/>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380804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Times New Roman" panose="02020603050405020304" pitchFamily="18" charset="0"/>
                <a:cs typeface="Times New Roman" panose="02020603050405020304" pitchFamily="18" charset="0"/>
              </a:rPr>
              <a:t>SOURCE</a:t>
            </a:r>
            <a:r>
              <a:rPr lang="en-US" b="1" dirty="0"/>
              <a:t> </a:t>
            </a:r>
          </a:p>
        </p:txBody>
      </p:sp>
      <p:sp>
        <p:nvSpPr>
          <p:cNvPr id="3" name="Content Placeholder 2"/>
          <p:cNvSpPr>
            <a:spLocks noGrp="1"/>
          </p:cNvSpPr>
          <p:nvPr>
            <p:ph idx="1"/>
          </p:nvPr>
        </p:nvSpPr>
        <p:spPr/>
        <p:txBody>
          <a:bodyPr/>
          <a:lstStyle/>
          <a:p>
            <a:r>
              <a:rPr lang="en-US" dirty="0"/>
              <a:t>PARKS TEXT BOOK PREVENTIVE AND SOCIAL MEDICINE </a:t>
            </a:r>
          </a:p>
        </p:txBody>
      </p:sp>
      <p:sp>
        <p:nvSpPr>
          <p:cNvPr id="4" name="TextBox 3"/>
          <p:cNvSpPr txBox="1"/>
          <p:nvPr/>
        </p:nvSpPr>
        <p:spPr>
          <a:xfrm>
            <a:off x="2470457" y="2819400"/>
            <a:ext cx="5867400" cy="830997"/>
          </a:xfrm>
          <a:prstGeom prst="rect">
            <a:avLst/>
          </a:prstGeom>
          <a:noFill/>
        </p:spPr>
        <p:txBody>
          <a:bodyPr wrap="square" rtlCol="0">
            <a:spAutoFit/>
          </a:bodyPr>
          <a:lstStyle/>
          <a:p>
            <a:r>
              <a:rPr lang="en-US" sz="4800" dirty="0"/>
              <a:t>Thank you </a:t>
            </a:r>
          </a:p>
        </p:txBody>
      </p:sp>
      <p:sp>
        <p:nvSpPr>
          <p:cNvPr id="6" name="Slide Number Placeholder 5"/>
          <p:cNvSpPr>
            <a:spLocks noGrp="1"/>
          </p:cNvSpPr>
          <p:nvPr>
            <p:ph type="sldNum" sz="quarter" idx="12"/>
          </p:nvPr>
        </p:nvSpPr>
        <p:spPr/>
        <p:txBody>
          <a:bodyPr/>
          <a:lstStyle/>
          <a:p>
            <a:fld id="{E4FC2B5E-61C1-44FF-B35B-136AC9F57DE9}" type="slidenum">
              <a:rPr lang="en-US" smtClean="0"/>
              <a:pPr/>
              <a:t>34</a:t>
            </a:fld>
            <a:endParaRPr lang="en-US"/>
          </a:p>
        </p:txBody>
      </p:sp>
    </p:spTree>
    <p:extLst>
      <p:ext uri="{BB962C8B-B14F-4D97-AF65-F5344CB8AC3E}">
        <p14:creationId xmlns:p14="http://schemas.microsoft.com/office/powerpoint/2010/main" val="3909568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BE226-D6E4-C3F6-448F-5A99689616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BD9568-F7B9-D607-0B5A-0F769BCA12D8}"/>
              </a:ext>
            </a:extLst>
          </p:cNvPr>
          <p:cNvSpPr>
            <a:spLocks noGrp="1"/>
          </p:cNvSpPr>
          <p:nvPr>
            <p:ph idx="1"/>
          </p:nvPr>
        </p:nvSpPr>
        <p:spPr>
          <a:xfrm>
            <a:off x="822959" y="1845734"/>
            <a:ext cx="8321041" cy="4023360"/>
          </a:xfrm>
        </p:spPr>
        <p:txBody>
          <a:bodyPr/>
          <a:lstStyle/>
          <a:p>
            <a:endParaRPr lang="en-US" dirty="0"/>
          </a:p>
        </p:txBody>
      </p:sp>
      <p:sp>
        <p:nvSpPr>
          <p:cNvPr id="4" name="Slide Number Placeholder 3">
            <a:extLst>
              <a:ext uri="{FF2B5EF4-FFF2-40B4-BE49-F238E27FC236}">
                <a16:creationId xmlns:a16="http://schemas.microsoft.com/office/drawing/2014/main" id="{0A145491-BC52-2CC9-F413-020DE9F5DE2F}"/>
              </a:ext>
            </a:extLst>
          </p:cNvPr>
          <p:cNvSpPr>
            <a:spLocks noGrp="1"/>
          </p:cNvSpPr>
          <p:nvPr>
            <p:ph type="sldNum" sz="quarter" idx="12"/>
          </p:nvPr>
        </p:nvSpPr>
        <p:spPr/>
        <p:txBody>
          <a:bodyPr/>
          <a:lstStyle/>
          <a:p>
            <a:fld id="{E4FC2B5E-61C1-44FF-B35B-136AC9F57DE9}" type="slidenum">
              <a:rPr lang="en-US" smtClean="0"/>
              <a:pPr/>
              <a:t>4</a:t>
            </a:fld>
            <a:endParaRPr lang="en-US"/>
          </a:p>
        </p:txBody>
      </p:sp>
      <p:pic>
        <p:nvPicPr>
          <p:cNvPr id="5" name="Picture 4">
            <a:extLst>
              <a:ext uri="{FF2B5EF4-FFF2-40B4-BE49-F238E27FC236}">
                <a16:creationId xmlns:a16="http://schemas.microsoft.com/office/drawing/2014/main" id="{3270D51B-B7B6-0AD4-403E-3C2F2B4E0426}"/>
              </a:ext>
            </a:extLst>
          </p:cNvPr>
          <p:cNvPicPr>
            <a:picLocks noChangeAspect="1"/>
          </p:cNvPicPr>
          <p:nvPr/>
        </p:nvPicPr>
        <p:blipFill>
          <a:blip r:embed="rId2"/>
          <a:stretch>
            <a:fillRect/>
          </a:stretch>
        </p:blipFill>
        <p:spPr>
          <a:xfrm>
            <a:off x="0" y="-61914"/>
            <a:ext cx="9067536" cy="6996114"/>
          </a:xfrm>
          <a:prstGeom prst="rect">
            <a:avLst/>
          </a:prstGeom>
        </p:spPr>
      </p:pic>
    </p:spTree>
    <p:extLst>
      <p:ext uri="{BB962C8B-B14F-4D97-AF65-F5344CB8AC3E}">
        <p14:creationId xmlns:p14="http://schemas.microsoft.com/office/powerpoint/2010/main" val="3243799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543800" cy="1084996"/>
          </a:xfrm>
        </p:spPr>
        <p:txBody>
          <a:bodyPr/>
          <a:lstStyle/>
          <a:p>
            <a:r>
              <a:rPr lang="en-US" b="1" dirty="0">
                <a:latin typeface="Times New Roman" panose="02020603050405020304" pitchFamily="18" charset="0"/>
                <a:cs typeface="Times New Roman" panose="02020603050405020304" pitchFamily="18" charset="0"/>
              </a:rPr>
              <a:t>LEARNING OUTCOMES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8525455"/>
              </p:ext>
            </p:extLst>
          </p:nvPr>
        </p:nvGraphicFramePr>
        <p:xfrm>
          <a:off x="743918" y="1905000"/>
          <a:ext cx="8095281" cy="4190999"/>
        </p:xfrm>
        <a:graphic>
          <a:graphicData uri="http://schemas.openxmlformats.org/drawingml/2006/table">
            <a:tbl>
              <a:tblPr>
                <a:tableStyleId>{5C22544A-7EE6-4342-B048-85BDC9FD1C3A}</a:tableStyleId>
              </a:tblPr>
              <a:tblGrid>
                <a:gridCol w="8095281">
                  <a:extLst>
                    <a:ext uri="{9D8B030D-6E8A-4147-A177-3AD203B41FA5}">
                      <a16:colId xmlns:a16="http://schemas.microsoft.com/office/drawing/2014/main" val="20000"/>
                    </a:ext>
                  </a:extLst>
                </a:gridCol>
              </a:tblGrid>
              <a:tr h="4190999">
                <a:tc>
                  <a:txBody>
                    <a:bodyPr/>
                    <a:lstStyle/>
                    <a:p>
                      <a:pPr marL="342900" lvl="0" indent="-342900" algn="l">
                        <a:lnSpc>
                          <a:spcPct val="115000"/>
                        </a:lnSpc>
                        <a:spcAft>
                          <a:spcPts val="0"/>
                        </a:spcAft>
                        <a:buFont typeface="Arial" panose="020B0604020202020204" pitchFamily="34" charset="0"/>
                        <a:buChar char="•"/>
                      </a:pPr>
                      <a:r>
                        <a:rPr lang="en-US" sz="3200" dirty="0">
                          <a:effectLst/>
                        </a:rPr>
                        <a:t>To Describe the levels of health care system</a:t>
                      </a:r>
                      <a:endParaRPr lang="en-US" sz="4400" dirty="0">
                        <a:effectLst/>
                      </a:endParaRPr>
                    </a:p>
                    <a:p>
                      <a:pPr marL="342900" lvl="0" indent="-342900" algn="l">
                        <a:lnSpc>
                          <a:spcPct val="115000"/>
                        </a:lnSpc>
                        <a:spcAft>
                          <a:spcPts val="0"/>
                        </a:spcAft>
                        <a:buFont typeface="Arial" panose="020B0604020202020204" pitchFamily="34" charset="0"/>
                        <a:buChar char="•"/>
                      </a:pPr>
                      <a:r>
                        <a:rPr lang="en-US" sz="3200" dirty="0">
                          <a:effectLst/>
                        </a:rPr>
                        <a:t>To Elaborate the healthcare services available at all levels of healthcare system</a:t>
                      </a:r>
                      <a:endParaRPr lang="en-US" sz="4400" dirty="0">
                        <a:effectLst/>
                      </a:endParaRPr>
                    </a:p>
                    <a:p>
                      <a:pPr marL="342900" lvl="0" indent="-342900" algn="l">
                        <a:lnSpc>
                          <a:spcPct val="115000"/>
                        </a:lnSpc>
                        <a:spcAft>
                          <a:spcPts val="0"/>
                        </a:spcAft>
                        <a:buFont typeface="Arial" panose="020B0604020202020204" pitchFamily="34" charset="0"/>
                        <a:buChar char="•"/>
                      </a:pPr>
                      <a:r>
                        <a:rPr lang="en-US" sz="3200" dirty="0">
                          <a:effectLst/>
                        </a:rPr>
                        <a:t>To Describe the tiers of health care system of Pakistan</a:t>
                      </a:r>
                      <a:endParaRPr lang="en-US" sz="4400" dirty="0">
                        <a:effectLst/>
                      </a:endParaRPr>
                    </a:p>
                    <a:p>
                      <a:pPr marL="342900" lvl="0" indent="-342900" algn="l">
                        <a:lnSpc>
                          <a:spcPct val="115000"/>
                        </a:lnSpc>
                        <a:spcAft>
                          <a:spcPts val="800"/>
                        </a:spcAft>
                        <a:buFont typeface="Arial" panose="020B0604020202020204" pitchFamily="34" charset="0"/>
                        <a:buChar char="•"/>
                      </a:pPr>
                      <a:r>
                        <a:rPr lang="en-US" sz="3200" dirty="0">
                          <a:effectLst/>
                        </a:rPr>
                        <a:t>To Discuss the functions of healthcare system of Pakistan</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0000"/>
                  </a:ext>
                </a:extLst>
              </a:tr>
            </a:tbl>
          </a:graphicData>
        </a:graphic>
      </p:graphicFrame>
      <p:sp>
        <p:nvSpPr>
          <p:cNvPr id="5" name="Slide Number Placeholder 4"/>
          <p:cNvSpPr>
            <a:spLocks noGrp="1"/>
          </p:cNvSpPr>
          <p:nvPr>
            <p:ph type="sldNum" sz="quarter" idx="12"/>
          </p:nvPr>
        </p:nvSpPr>
        <p:spPr/>
        <p:txBody>
          <a:bodyPr/>
          <a:lstStyle/>
          <a:p>
            <a:fld id="{E4FC2B5E-61C1-44FF-B35B-136AC9F57DE9}" type="slidenum">
              <a:rPr lang="en-US" smtClean="0"/>
              <a:pPr/>
              <a:t>5</a:t>
            </a:fld>
            <a:endParaRPr lang="en-US"/>
          </a:p>
        </p:txBody>
      </p:sp>
    </p:spTree>
    <p:extLst>
      <p:ext uri="{BB962C8B-B14F-4D97-AF65-F5344CB8AC3E}">
        <p14:creationId xmlns:p14="http://schemas.microsoft.com/office/powerpoint/2010/main" val="253863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6"/>
          </a:xfrm>
        </p:spPr>
        <p:txBody>
          <a:bodyPr/>
          <a:lstStyle/>
          <a:p>
            <a:r>
              <a:rPr lang="en-US" b="1" dirty="0">
                <a:solidFill>
                  <a:schemeClr val="tx1"/>
                </a:solidFill>
                <a:latin typeface="Times New Roman" panose="02020603050405020304" pitchFamily="18" charset="0"/>
                <a:cs typeface="Times New Roman" panose="02020603050405020304" pitchFamily="18" charset="0"/>
              </a:rPr>
              <a:t>LECTURE SEQUENCE</a:t>
            </a:r>
          </a:p>
        </p:txBody>
      </p:sp>
      <p:sp>
        <p:nvSpPr>
          <p:cNvPr id="3" name="Content Placeholder 2"/>
          <p:cNvSpPr>
            <a:spLocks noGrp="1"/>
          </p:cNvSpPr>
          <p:nvPr>
            <p:ph idx="1"/>
          </p:nvPr>
        </p:nvSpPr>
        <p:spPr/>
        <p:txBody>
          <a:bodyPr/>
          <a:lstStyle/>
          <a:p>
            <a:pPr marL="0" indent="0">
              <a:buNone/>
            </a:pPr>
            <a:r>
              <a:rPr lang="en-US" b="1" dirty="0">
                <a:solidFill>
                  <a:schemeClr val="tx1"/>
                </a:solidFill>
                <a:latin typeface="Times New Roman" panose="02020603050405020304" pitchFamily="18" charset="0"/>
                <a:cs typeface="Times New Roman" panose="02020603050405020304" pitchFamily="18" charset="0"/>
              </a:rPr>
              <a:t>CORE CONTENT 			 29 SLIDES</a:t>
            </a:r>
          </a:p>
          <a:p>
            <a:pPr marL="0" indent="0">
              <a:buNone/>
            </a:pPr>
            <a:r>
              <a:rPr lang="en-US" b="1" dirty="0">
                <a:solidFill>
                  <a:schemeClr val="tx1"/>
                </a:solidFill>
                <a:latin typeface="Times New Roman" panose="02020603050405020304" pitchFamily="18" charset="0"/>
                <a:cs typeface="Times New Roman" panose="02020603050405020304" pitchFamily="18" charset="0"/>
              </a:rPr>
              <a:t>ARTIFICIAL INTELLIGENCE  	01 SLIDE</a:t>
            </a:r>
          </a:p>
          <a:p>
            <a:pPr marL="0" indent="0">
              <a:buNone/>
            </a:pPr>
            <a:r>
              <a:rPr lang="en-US" b="1" dirty="0">
                <a:solidFill>
                  <a:schemeClr val="tx1"/>
                </a:solidFill>
                <a:latin typeface="Times New Roman" panose="02020603050405020304" pitchFamily="18" charset="0"/>
                <a:cs typeface="Times New Roman" panose="02020603050405020304" pitchFamily="18" charset="0"/>
              </a:rPr>
              <a:t>RESEARCH 				01 SLIDE</a:t>
            </a:r>
          </a:p>
          <a:p>
            <a:pPr marL="0" indent="0">
              <a:buNone/>
            </a:pPr>
            <a:r>
              <a:rPr lang="en-US" b="1" dirty="0">
                <a:solidFill>
                  <a:schemeClr val="tx1"/>
                </a:solidFill>
                <a:latin typeface="Times New Roman" panose="02020603050405020304" pitchFamily="18" charset="0"/>
                <a:cs typeface="Times New Roman" panose="02020603050405020304" pitchFamily="18" charset="0"/>
              </a:rPr>
              <a:t>BIO ETHICS				 01 SLIDE </a:t>
            </a:r>
          </a:p>
          <a:p>
            <a:pPr marL="0" indent="0">
              <a:buNone/>
            </a:pPr>
            <a:r>
              <a:rPr lang="en-US" b="1" dirty="0">
                <a:solidFill>
                  <a:schemeClr val="tx1"/>
                </a:solidFill>
                <a:latin typeface="Times New Roman" panose="02020603050405020304" pitchFamily="18" charset="0"/>
                <a:cs typeface="Times New Roman" panose="02020603050405020304" pitchFamily="18" charset="0"/>
              </a:rPr>
              <a:t>EOLA		</a:t>
            </a:r>
            <a:r>
              <a:rPr lang="en-US" b="1" dirty="0">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 01 SLIDE  </a:t>
            </a:r>
          </a:p>
        </p:txBody>
      </p:sp>
      <p:sp>
        <p:nvSpPr>
          <p:cNvPr id="5" name="Slide Number Placeholder 4"/>
          <p:cNvSpPr>
            <a:spLocks noGrp="1"/>
          </p:cNvSpPr>
          <p:nvPr>
            <p:ph type="sldNum" sz="quarter" idx="12"/>
          </p:nvPr>
        </p:nvSpPr>
        <p:spPr/>
        <p:txBody>
          <a:bodyPr/>
          <a:lstStyle/>
          <a:p>
            <a:fld id="{E4FC2B5E-61C1-44FF-B35B-136AC9F57DE9}" type="slidenum">
              <a:rPr lang="en-US" smtClean="0"/>
              <a:pPr/>
              <a:t>6</a:t>
            </a:fld>
            <a:endParaRPr lang="en-US"/>
          </a:p>
        </p:txBody>
      </p:sp>
    </p:spTree>
    <p:extLst>
      <p:ext uri="{BB962C8B-B14F-4D97-AF65-F5344CB8AC3E}">
        <p14:creationId xmlns:p14="http://schemas.microsoft.com/office/powerpoint/2010/main" val="207180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228600"/>
            <a:ext cx="7543800" cy="1122983"/>
          </a:xfrm>
        </p:spPr>
        <p:txBody>
          <a:bodyPr/>
          <a:lstStyle/>
          <a:p>
            <a:r>
              <a:rPr lang="en-US" b="1" dirty="0">
                <a:solidFill>
                  <a:schemeClr val="tx1"/>
                </a:solidFill>
                <a:latin typeface="Times New Roman" panose="02020603050405020304" pitchFamily="18" charset="0"/>
                <a:cs typeface="Times New Roman" panose="02020603050405020304" pitchFamily="18" charset="0"/>
              </a:rPr>
              <a:t>HEALTH CARE </a:t>
            </a:r>
          </a:p>
        </p:txBody>
      </p:sp>
      <p:sp>
        <p:nvSpPr>
          <p:cNvPr id="3" name="Content Placeholder 2"/>
          <p:cNvSpPr>
            <a:spLocks noGrp="1"/>
          </p:cNvSpPr>
          <p:nvPr>
            <p:ph idx="1"/>
          </p:nvPr>
        </p:nvSpPr>
        <p:spPr>
          <a:xfrm>
            <a:off x="76200" y="1752601"/>
            <a:ext cx="8915399" cy="4610644"/>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t>
            </a:r>
            <a:r>
              <a:rPr lang="en-US" sz="2400" dirty="0">
                <a:solidFill>
                  <a:schemeClr val="tx1"/>
                </a:solidFill>
                <a:cs typeface="Times New Roman" panose="02020603050405020304" pitchFamily="18" charset="0"/>
              </a:rPr>
              <a:t>Multitude Of Services Rendered To Individuals, Families Or Communities By The Agents Of The Health Services Or Professions For The Purpose Of Promoting, Maintaining  Or Restoring Health” (31) Ed. 22</a:t>
            </a:r>
          </a:p>
          <a:p>
            <a:pPr>
              <a:buFont typeface="Wingdings" panose="05000000000000000000" pitchFamily="2" charset="2"/>
              <a:buChar char="q"/>
            </a:pPr>
            <a:r>
              <a:rPr lang="en-US" sz="2400" dirty="0">
                <a:solidFill>
                  <a:schemeClr val="tx1"/>
                </a:solidFill>
                <a:cs typeface="Times New Roman" panose="02020603050405020304" pitchFamily="18" charset="0"/>
              </a:rPr>
              <a:t>Services Might Be Staffed, Organized, Administered And Financed</a:t>
            </a:r>
          </a:p>
          <a:p>
            <a:pPr>
              <a:buFont typeface="Wingdings" panose="05000000000000000000" pitchFamily="2" charset="2"/>
              <a:buChar char="q"/>
            </a:pPr>
            <a:r>
              <a:rPr lang="en-US" sz="2400" dirty="0">
                <a:solidFill>
                  <a:schemeClr val="tx1"/>
                </a:solidFill>
                <a:cs typeface="Times New Roman" panose="02020603050405020304" pitchFamily="18" charset="0"/>
              </a:rPr>
              <a:t>People Are Being Served </a:t>
            </a:r>
          </a:p>
          <a:p>
            <a:pPr>
              <a:buFont typeface="Wingdings" panose="05000000000000000000" pitchFamily="2" charset="2"/>
              <a:buChar char="q"/>
            </a:pPr>
            <a:r>
              <a:rPr lang="en-US" sz="2400" dirty="0">
                <a:solidFill>
                  <a:schemeClr val="tx1"/>
                </a:solidFill>
                <a:cs typeface="Times New Roman" panose="02020603050405020304" pitchFamily="18" charset="0"/>
              </a:rPr>
              <a:t>Diagnosed, Helped, Cured, Educated, Rehabilitated </a:t>
            </a:r>
          </a:p>
          <a:p>
            <a:pPr>
              <a:buFont typeface="Wingdings" panose="05000000000000000000" pitchFamily="2" charset="2"/>
              <a:buChar char="q"/>
            </a:pPr>
            <a:r>
              <a:rPr lang="en-US" sz="2400" dirty="0">
                <a:solidFill>
                  <a:schemeClr val="tx1"/>
                </a:solidFill>
                <a:cs typeface="Times New Roman" panose="02020603050405020304" pitchFamily="18" charset="0"/>
              </a:rPr>
              <a:t>Completely Or Largely : Government Functions </a:t>
            </a:r>
          </a:p>
          <a:p>
            <a:pPr>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E4FC2B5E-61C1-44FF-B35B-136AC9F57DE9}" type="slidenum">
              <a:rPr lang="en-US" smtClean="0"/>
              <a:pPr/>
              <a:t>7</a:t>
            </a:fld>
            <a:endParaRPr lang="en-US"/>
          </a:p>
        </p:txBody>
      </p:sp>
      <p:sp>
        <p:nvSpPr>
          <p:cNvPr id="6" name="TextBox 5"/>
          <p:cNvSpPr txBox="1"/>
          <p:nvPr/>
        </p:nvSpPr>
        <p:spPr>
          <a:xfrm>
            <a:off x="271707" y="6363245"/>
            <a:ext cx="2514600" cy="461665"/>
          </a:xfrm>
          <a:prstGeom prst="rect">
            <a:avLst/>
          </a:prstGeom>
          <a:noFill/>
        </p:spPr>
        <p:txBody>
          <a:bodyPr wrap="square" rtlCol="0">
            <a:spAutoFit/>
          </a:bodyPr>
          <a:lstStyle/>
          <a:p>
            <a:r>
              <a:rPr lang="en-US" dirty="0">
                <a:solidFill>
                  <a:schemeClr val="bg1"/>
                </a:solidFill>
              </a:rPr>
              <a:t>CORE CONTENT</a:t>
            </a:r>
          </a:p>
        </p:txBody>
      </p:sp>
      <p:sp>
        <p:nvSpPr>
          <p:cNvPr id="4" name="Rectangle 3"/>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249815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25831"/>
            <a:ext cx="7543800" cy="1450757"/>
          </a:xfrm>
        </p:spPr>
        <p:txBody>
          <a:bodyPr>
            <a:normAutofit/>
          </a:bodyPr>
          <a:lstStyle/>
          <a:p>
            <a:r>
              <a:rPr lang="en-US" sz="4000" b="1" dirty="0">
                <a:solidFill>
                  <a:schemeClr val="tx1"/>
                </a:solidFill>
                <a:latin typeface="Times New Roman" panose="02020603050405020304" pitchFamily="18" charset="0"/>
                <a:cs typeface="Times New Roman" panose="02020603050405020304" pitchFamily="18" charset="0"/>
              </a:rPr>
              <a:t>HEALTH SYSTEM </a:t>
            </a:r>
          </a:p>
        </p:txBody>
      </p:sp>
      <p:sp>
        <p:nvSpPr>
          <p:cNvPr id="3" name="Content Placeholder 2"/>
          <p:cNvSpPr>
            <a:spLocks noGrp="1"/>
          </p:cNvSpPr>
          <p:nvPr>
            <p:ph idx="1"/>
          </p:nvPr>
        </p:nvSpPr>
        <p:spPr>
          <a:xfrm>
            <a:off x="248460" y="1748216"/>
            <a:ext cx="8458199" cy="4343400"/>
          </a:xfrm>
        </p:spPr>
        <p:txBody>
          <a:bodyPr>
            <a:normAutofit fontScale="92500"/>
          </a:bodyPr>
          <a:lstStyle/>
          <a:p>
            <a:pPr>
              <a:lnSpc>
                <a:spcPct val="250000"/>
              </a:lnSpc>
            </a:pPr>
            <a:r>
              <a:rPr lang="en-US" sz="2600" dirty="0">
                <a:solidFill>
                  <a:schemeClr val="tx1"/>
                </a:solidFill>
                <a:cs typeface="Times New Roman" panose="02020603050405020304" pitchFamily="18" charset="0"/>
              </a:rPr>
              <a:t>Health Services </a:t>
            </a:r>
          </a:p>
          <a:p>
            <a:pPr>
              <a:lnSpc>
                <a:spcPct val="250000"/>
              </a:lnSpc>
            </a:pPr>
            <a:r>
              <a:rPr lang="en-US" sz="2600" dirty="0">
                <a:solidFill>
                  <a:schemeClr val="tx1"/>
                </a:solidFill>
                <a:cs typeface="Times New Roman" panose="02020603050405020304" pitchFamily="18" charset="0"/>
              </a:rPr>
              <a:t>Constitute Management Sector &amp; Involves Organizational Matters</a:t>
            </a:r>
          </a:p>
          <a:p>
            <a:pPr>
              <a:lnSpc>
                <a:spcPct val="250000"/>
              </a:lnSpc>
            </a:pPr>
            <a:r>
              <a:rPr lang="en-US" sz="2600" dirty="0">
                <a:solidFill>
                  <a:schemeClr val="tx1"/>
                </a:solidFill>
                <a:cs typeface="Times New Roman" panose="02020603050405020304" pitchFamily="18" charset="0"/>
              </a:rPr>
              <a:t>Planning , Determining Priorities, Mobilizing , Allocating Resources </a:t>
            </a:r>
          </a:p>
          <a:p>
            <a:pPr>
              <a:lnSpc>
                <a:spcPct val="250000"/>
              </a:lnSpc>
            </a:pPr>
            <a:r>
              <a:rPr lang="en-US" sz="2600" dirty="0">
                <a:solidFill>
                  <a:schemeClr val="tx1"/>
                </a:solidFill>
                <a:cs typeface="Times New Roman" panose="02020603050405020304" pitchFamily="18" charset="0"/>
              </a:rPr>
              <a:t>Translating Policies Into Services, </a:t>
            </a:r>
            <a:r>
              <a:rPr lang="en-US" sz="2600" dirty="0">
                <a:solidFill>
                  <a:srgbClr val="00B050"/>
                </a:solidFill>
                <a:cs typeface="Times New Roman" panose="02020603050405020304" pitchFamily="18" charset="0"/>
              </a:rPr>
              <a:t>Evaluation And Health Education</a:t>
            </a:r>
          </a:p>
          <a:p>
            <a:pPr marL="0" indent="0">
              <a:lnSpc>
                <a:spcPct val="250000"/>
              </a:lnSpc>
              <a:buNone/>
            </a:pPr>
            <a:endParaRPr lang="en-US" sz="2800" b="1" dirty="0">
              <a:latin typeface="Times New Roman" panose="02020603050405020304" pitchFamily="18" charset="0"/>
              <a:cs typeface="Times New Roman" panose="02020603050405020304" pitchFamily="18" charset="0"/>
            </a:endParaRPr>
          </a:p>
          <a:p>
            <a:pPr marL="0" indent="0">
              <a:lnSpc>
                <a:spcPct val="250000"/>
              </a:lnSpc>
              <a:buNone/>
            </a:pPr>
            <a:endParaRPr lang="en-US" sz="2800"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E4FC2B5E-61C1-44FF-B35B-136AC9F57DE9}" type="slidenum">
              <a:rPr lang="en-US" smtClean="0"/>
              <a:pPr/>
              <a:t>8</a:t>
            </a:fld>
            <a:endParaRPr lang="en-US"/>
          </a:p>
        </p:txBody>
      </p:sp>
      <p:sp>
        <p:nvSpPr>
          <p:cNvPr id="6" name="TextBox 5"/>
          <p:cNvSpPr txBox="1"/>
          <p:nvPr/>
        </p:nvSpPr>
        <p:spPr>
          <a:xfrm>
            <a:off x="271707" y="6363245"/>
            <a:ext cx="2514600" cy="461665"/>
          </a:xfrm>
          <a:prstGeom prst="rect">
            <a:avLst/>
          </a:prstGeom>
          <a:noFill/>
        </p:spPr>
        <p:txBody>
          <a:bodyPr wrap="square" rtlCol="0">
            <a:spAutoFit/>
          </a:bodyPr>
          <a:lstStyle/>
          <a:p>
            <a:r>
              <a:rPr lang="en-US" dirty="0">
                <a:solidFill>
                  <a:schemeClr val="bg1"/>
                </a:solidFill>
              </a:rPr>
              <a:t>CORE CONTENT</a:t>
            </a:r>
          </a:p>
        </p:txBody>
      </p:sp>
      <p:sp>
        <p:nvSpPr>
          <p:cNvPr id="7" name="Rectangle 6"/>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260304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 y="285504"/>
            <a:ext cx="8435280" cy="1228998"/>
          </a:xfrm>
        </p:spPr>
        <p:txBody>
          <a:bodyPr/>
          <a:lstStyle/>
          <a:p>
            <a:r>
              <a:rPr lang="en-US" b="1" dirty="0">
                <a:solidFill>
                  <a:schemeClr val="tx1"/>
                </a:solidFill>
                <a:latin typeface="Times New Roman" panose="02020603050405020304" pitchFamily="18" charset="0"/>
                <a:cs typeface="Times New Roman" panose="02020603050405020304" pitchFamily="18" charset="0"/>
              </a:rPr>
              <a:t>HEALTH SYSTEM GOALS</a:t>
            </a:r>
          </a:p>
        </p:txBody>
      </p:sp>
      <p:sp>
        <p:nvSpPr>
          <p:cNvPr id="3" name="Content Placeholder 2"/>
          <p:cNvSpPr>
            <a:spLocks noGrp="1"/>
          </p:cNvSpPr>
          <p:nvPr>
            <p:ph idx="1"/>
          </p:nvPr>
        </p:nvSpPr>
        <p:spPr>
          <a:xfrm>
            <a:off x="572546" y="1536458"/>
            <a:ext cx="7821319" cy="3517281"/>
          </a:xfrm>
        </p:spPr>
        <p:txBody>
          <a:bodyPr/>
          <a:lstStyle/>
          <a:p>
            <a:pPr algn="just">
              <a:lnSpc>
                <a:spcPct val="200000"/>
              </a:lnSpc>
            </a:pPr>
            <a:endParaRPr lang="en-US" dirty="0">
              <a:solidFill>
                <a:schemeClr val="tx1"/>
              </a:solidFill>
              <a:latin typeface="+mj-lt"/>
            </a:endParaRPr>
          </a:p>
          <a:p>
            <a:pPr algn="just">
              <a:lnSpc>
                <a:spcPct val="200000"/>
              </a:lnSpc>
            </a:pPr>
            <a:r>
              <a:rPr lang="en-US" sz="2400" dirty="0">
                <a:solidFill>
                  <a:schemeClr val="tx1"/>
                </a:solidFill>
                <a:cs typeface="Times New Roman" panose="02020603050405020304" pitchFamily="18" charset="0"/>
              </a:rPr>
              <a:t>A. Health Services for all , full range and basic social services </a:t>
            </a:r>
          </a:p>
          <a:p>
            <a:pPr algn="just">
              <a:lnSpc>
                <a:spcPct val="200000"/>
              </a:lnSpc>
            </a:pPr>
            <a:r>
              <a:rPr lang="en-US" sz="2400" dirty="0">
                <a:solidFill>
                  <a:schemeClr val="tx1"/>
                </a:solidFill>
                <a:cs typeface="Times New Roman" panose="02020603050405020304" pitchFamily="18" charset="0"/>
              </a:rPr>
              <a:t>B. Effective Primary Health care ( Health For all) </a:t>
            </a:r>
          </a:p>
          <a:p>
            <a:pPr algn="just">
              <a:lnSpc>
                <a:spcPct val="200000"/>
              </a:lnSpc>
            </a:pPr>
            <a:endParaRPr lang="en-US" sz="2400" b="1" dirty="0"/>
          </a:p>
        </p:txBody>
      </p:sp>
      <p:sp>
        <p:nvSpPr>
          <p:cNvPr id="5" name="Slide Number Placeholder 4"/>
          <p:cNvSpPr>
            <a:spLocks noGrp="1"/>
          </p:cNvSpPr>
          <p:nvPr>
            <p:ph type="sldNum" sz="quarter" idx="12"/>
          </p:nvPr>
        </p:nvSpPr>
        <p:spPr/>
        <p:txBody>
          <a:bodyPr/>
          <a:lstStyle/>
          <a:p>
            <a:fld id="{E4FC2B5E-61C1-44FF-B35B-136AC9F57DE9}" type="slidenum">
              <a:rPr lang="en-US" smtClean="0"/>
              <a:pPr/>
              <a:t>9</a:t>
            </a:fld>
            <a:endParaRPr lang="en-US"/>
          </a:p>
        </p:txBody>
      </p:sp>
      <p:sp>
        <p:nvSpPr>
          <p:cNvPr id="6" name="TextBox 5"/>
          <p:cNvSpPr txBox="1"/>
          <p:nvPr/>
        </p:nvSpPr>
        <p:spPr>
          <a:xfrm>
            <a:off x="271707" y="6363245"/>
            <a:ext cx="2514600" cy="461665"/>
          </a:xfrm>
          <a:prstGeom prst="rect">
            <a:avLst/>
          </a:prstGeom>
          <a:noFill/>
        </p:spPr>
        <p:txBody>
          <a:bodyPr wrap="square" rtlCol="0">
            <a:spAutoFit/>
          </a:bodyPr>
          <a:lstStyle/>
          <a:p>
            <a:r>
              <a:rPr lang="en-US" dirty="0">
                <a:solidFill>
                  <a:schemeClr val="bg1"/>
                </a:solidFill>
              </a:rPr>
              <a:t>CORE CONTENT</a:t>
            </a:r>
          </a:p>
        </p:txBody>
      </p:sp>
      <p:sp>
        <p:nvSpPr>
          <p:cNvPr id="7" name="Rectangle 6"/>
          <p:cNvSpPr/>
          <p:nvPr/>
        </p:nvSpPr>
        <p:spPr>
          <a:xfrm>
            <a:off x="6553200" y="0"/>
            <a:ext cx="2590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CORE CONTENT </a:t>
            </a:r>
          </a:p>
        </p:txBody>
      </p:sp>
    </p:spTree>
    <p:extLst>
      <p:ext uri="{BB962C8B-B14F-4D97-AF65-F5344CB8AC3E}">
        <p14:creationId xmlns:p14="http://schemas.microsoft.com/office/powerpoint/2010/main" val="129869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4608</TotalTime>
  <Words>1217</Words>
  <Application>Microsoft Office PowerPoint</Application>
  <PresentationFormat>On-screen Show (4:3)</PresentationFormat>
  <Paragraphs>315</Paragraphs>
  <Slides>34</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Black</vt:lpstr>
      <vt:lpstr>Calibri</vt:lpstr>
      <vt:lpstr>Calibri Light</vt:lpstr>
      <vt:lpstr>Times New Roman</vt:lpstr>
      <vt:lpstr>Wingdings</vt:lpstr>
      <vt:lpstr>Retrospect</vt:lpstr>
      <vt:lpstr>PowerPoint Presentation</vt:lpstr>
      <vt:lpstr>PowerPoint Presentation</vt:lpstr>
      <vt:lpstr>PowerPoint Presentation</vt:lpstr>
      <vt:lpstr>PowerPoint Presentation</vt:lpstr>
      <vt:lpstr>LEARNING OUTCOMES</vt:lpstr>
      <vt:lpstr>LECTURE SEQUENCE</vt:lpstr>
      <vt:lpstr>HEALTH CARE </vt:lpstr>
      <vt:lpstr>HEALTH SYSTEM </vt:lpstr>
      <vt:lpstr>HEALTH SYSTEM GOALS</vt:lpstr>
      <vt:lpstr>PowerPoint Presentation</vt:lpstr>
      <vt:lpstr>CHANGING CONCEPTS </vt:lpstr>
      <vt:lpstr>ELEMENTS OF HEALTH CARE</vt:lpstr>
      <vt:lpstr>FUNCTIONS OF HEALTH SYSTEM </vt:lpstr>
      <vt:lpstr>LEVELS OF HEALTH CARE </vt:lpstr>
      <vt:lpstr>HEALTH CARE DELIVERY FRAMEWORK PAKISTAN </vt:lpstr>
      <vt:lpstr>PowerPoint Presentation</vt:lpstr>
      <vt:lpstr>LEVELS OF CARE </vt:lpstr>
      <vt:lpstr>LEVELS OF CARE </vt:lpstr>
      <vt:lpstr>INTERNATIONAL SUPPORT IN HEALTH CARE DELIEVRY SERVICES</vt:lpstr>
      <vt:lpstr>LIMITATIONS OF HEALTH SYSTEM </vt:lpstr>
      <vt:lpstr>HEALTH STATUS </vt:lpstr>
      <vt:lpstr>PowerPoint Presentation</vt:lpstr>
      <vt:lpstr>HEALTH TEAM </vt:lpstr>
      <vt:lpstr>HEALTH CARE DELIVERY SERVICES </vt:lpstr>
      <vt:lpstr>PowerPoint Presentation</vt:lpstr>
      <vt:lpstr>NATIONAL HEALTH CARE SERVICES </vt:lpstr>
      <vt:lpstr>ROUTINE SERVICES</vt:lpstr>
      <vt:lpstr>HEALTHCARE SERVICES AVAILABLE AT ALL LEVELS OF HEALTHCARE SYSTEM</vt:lpstr>
      <vt:lpstr>CONTD</vt:lpstr>
      <vt:lpstr>ROLE OF ARTIFICIAL INTELLIGENCE</vt:lpstr>
      <vt:lpstr>RESEARCH </vt:lpstr>
      <vt:lpstr>BIOETHICS </vt:lpstr>
      <vt:lpstr>ASSESSMEMT</vt:lpstr>
      <vt:lpstr>SOURCE </vt:lpstr>
    </vt:vector>
  </TitlesOfParts>
  <Company>PICO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M. Aman Khan</dc:creator>
  <cp:lastModifiedBy>Link Computer</cp:lastModifiedBy>
  <cp:revision>417</cp:revision>
  <dcterms:created xsi:type="dcterms:W3CDTF">2004-01-14T07:03:46Z</dcterms:created>
  <dcterms:modified xsi:type="dcterms:W3CDTF">2024-05-20T03:54:17Z</dcterms:modified>
</cp:coreProperties>
</file>