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19" r:id="rId1"/>
    <p:sldMasterId id="2147485159" r:id="rId2"/>
    <p:sldMasterId id="2147485171" r:id="rId3"/>
  </p:sldMasterIdLst>
  <p:notesMasterIdLst>
    <p:notesMasterId r:id="rId47"/>
  </p:notesMasterIdLst>
  <p:handoutMasterIdLst>
    <p:handoutMasterId r:id="rId48"/>
  </p:handoutMasterIdLst>
  <p:sldIdLst>
    <p:sldId id="556" r:id="rId4"/>
    <p:sldId id="560" r:id="rId5"/>
    <p:sldId id="558" r:id="rId6"/>
    <p:sldId id="559" r:id="rId7"/>
    <p:sldId id="561" r:id="rId8"/>
    <p:sldId id="562" r:id="rId9"/>
    <p:sldId id="487" r:id="rId10"/>
    <p:sldId id="508" r:id="rId11"/>
    <p:sldId id="510" r:id="rId12"/>
    <p:sldId id="544" r:id="rId13"/>
    <p:sldId id="494" r:id="rId14"/>
    <p:sldId id="509" r:id="rId15"/>
    <p:sldId id="512" r:id="rId16"/>
    <p:sldId id="515" r:id="rId17"/>
    <p:sldId id="516" r:id="rId18"/>
    <p:sldId id="519" r:id="rId19"/>
    <p:sldId id="521" r:id="rId20"/>
    <p:sldId id="520" r:id="rId21"/>
    <p:sldId id="517" r:id="rId22"/>
    <p:sldId id="522" r:id="rId23"/>
    <p:sldId id="523" r:id="rId24"/>
    <p:sldId id="524" r:id="rId25"/>
    <p:sldId id="525" r:id="rId26"/>
    <p:sldId id="526" r:id="rId27"/>
    <p:sldId id="527" r:id="rId28"/>
    <p:sldId id="528" r:id="rId29"/>
    <p:sldId id="530" r:id="rId30"/>
    <p:sldId id="447" r:id="rId31"/>
    <p:sldId id="495" r:id="rId32"/>
    <p:sldId id="457" r:id="rId33"/>
    <p:sldId id="459" r:id="rId34"/>
    <p:sldId id="460" r:id="rId35"/>
    <p:sldId id="461" r:id="rId36"/>
    <p:sldId id="551" r:id="rId37"/>
    <p:sldId id="552" r:id="rId38"/>
    <p:sldId id="553" r:id="rId39"/>
    <p:sldId id="555" r:id="rId40"/>
    <p:sldId id="568" r:id="rId41"/>
    <p:sldId id="566" r:id="rId42"/>
    <p:sldId id="569" r:id="rId43"/>
    <p:sldId id="565" r:id="rId44"/>
    <p:sldId id="567" r:id="rId45"/>
    <p:sldId id="308" r:id="rId46"/>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66FF"/>
    <a:srgbClr val="FF9933"/>
    <a:srgbClr val="0000FF"/>
    <a:srgbClr val="FF66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84342" autoAdjust="0"/>
  </p:normalViewPr>
  <p:slideViewPr>
    <p:cSldViewPr>
      <p:cViewPr varScale="1">
        <p:scale>
          <a:sx n="78" d="100"/>
          <a:sy n="78" d="100"/>
        </p:scale>
        <p:origin x="1531"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 loCatId="cycle" qsTypeId="urn:microsoft.com/office/officeart/2005/8/quickstyle/3d5" qsCatId="3D" csTypeId="urn:microsoft.com/office/officeart/2005/8/colors/accent1_2" csCatId="accent1"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a:latin typeface="Arial Black" pitchFamily="34" charset="0"/>
            </a:rPr>
            <a:t>Truth</a:t>
          </a:r>
          <a:r>
            <a:rPr lang="en-US"/>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1641" custLinFactNeighborY="-8205">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14632" custLinFactNeighborY="-8552">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6F8C104-B3EF-4F78-BC95-1F9F23C236A8}" type="presOf" srcId="{399ACE2F-90C5-48B1-9E65-700A32562848}" destId="{23DC08E4-3725-4448-BFFF-1CCEA2F2987E}" srcOrd="1" destOrd="0" presId="urn:microsoft.com/office/officeart/2005/8/layout/gear1"/>
    <dgm:cxn modelId="{668C1721-4342-496F-A00B-948AF1F6E32A}" type="presOf" srcId="{663C1E13-76F9-4B70-A2F2-CA23180743CE}" destId="{4822A78E-EAEC-401F-941A-3A84E13E2357}" srcOrd="2" destOrd="0" presId="urn:microsoft.com/office/officeart/2005/8/layout/gear1"/>
    <dgm:cxn modelId="{32FAE72D-29B2-4404-A917-2C4136EE3C4F}" srcId="{F9CEBA05-2F10-437E-89B2-54F4D9FAF478}" destId="{663C1E13-76F9-4B70-A2F2-CA23180743CE}" srcOrd="1" destOrd="0" parTransId="{637C3D51-3F4B-4277-8185-724806355FF8}" sibTransId="{188C389E-9423-41DE-9C5E-D4A7E95C7E62}"/>
    <dgm:cxn modelId="{F053BD5B-1941-4B93-B892-5CD937D849CA}" type="presOf" srcId="{DA82EADB-2721-42A0-95EA-F9B5521A38A6}" destId="{A09CEA93-9338-4361-A5E6-CF85B6019F5A}" srcOrd="0" destOrd="0" presId="urn:microsoft.com/office/officeart/2005/8/layout/gear1"/>
    <dgm:cxn modelId="{C1B9085C-9448-4F63-A912-D0EA4F072976}" type="presOf" srcId="{663C1E13-76F9-4B70-A2F2-CA23180743CE}" destId="{93300324-D62F-4E58-B882-734182BDB462}" srcOrd="0" destOrd="0" presId="urn:microsoft.com/office/officeart/2005/8/layout/gear1"/>
    <dgm:cxn modelId="{6746F861-B71F-47C4-A7FC-110FB333155A}" type="presOf" srcId="{DACAB5BA-B8B4-4D66-8B11-1D02259E020B}" destId="{B6B6B41B-120B-4968-AB6A-FC6E7C8EF3C0}" srcOrd="1" destOrd="0" presId="urn:microsoft.com/office/officeart/2005/8/layout/gear1"/>
    <dgm:cxn modelId="{14594466-4D0E-4590-A274-46136C88B9B1}" type="presOf" srcId="{399ACE2F-90C5-48B1-9E65-700A32562848}" destId="{9815588C-16D0-4475-B64C-847FC87C8C32}" srcOrd="3" destOrd="0" presId="urn:microsoft.com/office/officeart/2005/8/layout/gear1"/>
    <dgm:cxn modelId="{7871B870-CBE2-45BC-B2D9-2D91AE7708A0}" type="presOf" srcId="{F9CEBA05-2F10-437E-89B2-54F4D9FAF478}" destId="{5ED88519-AC6C-4AA3-B76D-812B93A167E4}" srcOrd="0" destOrd="0" presId="urn:microsoft.com/office/officeart/2005/8/layout/gear1"/>
    <dgm:cxn modelId="{705B8D8B-E1A9-4EE8-A99C-101B11BC59F1}" type="presOf" srcId="{399ACE2F-90C5-48B1-9E65-700A32562848}" destId="{7D3EFDB4-E5D1-439A-86D8-1FCF80D959BA}" srcOrd="2" destOrd="0" presId="urn:microsoft.com/office/officeart/2005/8/layout/gear1"/>
    <dgm:cxn modelId="{FAC9729C-08C1-4501-A4FF-914CB8B3DF4B}" type="presOf" srcId="{DACAB5BA-B8B4-4D66-8B11-1D02259E020B}" destId="{87622A90-D0D8-4EA3-BC0D-D537801AF2B1}" srcOrd="0" destOrd="0" presId="urn:microsoft.com/office/officeart/2005/8/layout/gear1"/>
    <dgm:cxn modelId="{9333F39F-F15C-4D5B-B3B9-7E2C7F12DA81}" type="presOf" srcId="{399ACE2F-90C5-48B1-9E65-700A32562848}" destId="{59EDF28D-6C67-49D0-B5A1-DE5C3CBA2292}" srcOrd="0" destOrd="0" presId="urn:microsoft.com/office/officeart/2005/8/layout/gear1"/>
    <dgm:cxn modelId="{41AA8AA2-ED6C-4D0E-AC27-E55555198CD6}" type="presOf" srcId="{188C389E-9423-41DE-9C5E-D4A7E95C7E62}" destId="{6DF3A3A0-5919-4E69-80DD-61760D6340A0}" srcOrd="0" destOrd="0" presId="urn:microsoft.com/office/officeart/2005/8/layout/gear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2DC427C5-8E36-4651-B870-87F22DD7F683}" type="presOf" srcId="{663C1E13-76F9-4B70-A2F2-CA23180743CE}" destId="{B9330EE9-43E4-4FD4-8144-E92B1DD0FCDF}" srcOrd="1" destOrd="0" presId="urn:microsoft.com/office/officeart/2005/8/layout/gear1"/>
    <dgm:cxn modelId="{AA7CE4E1-915E-4501-91F0-3F02E081267D}" type="presOf" srcId="{DACAB5BA-B8B4-4D66-8B11-1D02259E020B}" destId="{8BC64EA7-2794-42B6-96C9-F39A52CB985A}" srcOrd="2" destOrd="0" presId="urn:microsoft.com/office/officeart/2005/8/layout/gear1"/>
    <dgm:cxn modelId="{C4669EEB-B25F-48C8-985E-DC256AA3B435}" type="presOf" srcId="{23718C41-0A1F-40BF-86BE-8A5476EC271E}" destId="{398423B3-DD54-4226-99D7-017EFC1488DF}" srcOrd="0" destOrd="0" presId="urn:microsoft.com/office/officeart/2005/8/layout/gear1"/>
    <dgm:cxn modelId="{DDDFCE21-2E40-462A-8589-719DBB85D00E}" type="presParOf" srcId="{5ED88519-AC6C-4AA3-B76D-812B93A167E4}" destId="{87622A90-D0D8-4EA3-BC0D-D537801AF2B1}" srcOrd="0" destOrd="0" presId="urn:microsoft.com/office/officeart/2005/8/layout/gear1"/>
    <dgm:cxn modelId="{9A40A722-1EE7-4F5D-B0A2-60F564F5D725}" type="presParOf" srcId="{5ED88519-AC6C-4AA3-B76D-812B93A167E4}" destId="{B6B6B41B-120B-4968-AB6A-FC6E7C8EF3C0}" srcOrd="1" destOrd="0" presId="urn:microsoft.com/office/officeart/2005/8/layout/gear1"/>
    <dgm:cxn modelId="{4BFE6983-EB2F-488D-9E22-8E8AD0108D53}" type="presParOf" srcId="{5ED88519-AC6C-4AA3-B76D-812B93A167E4}" destId="{8BC64EA7-2794-42B6-96C9-F39A52CB985A}" srcOrd="2" destOrd="0" presId="urn:microsoft.com/office/officeart/2005/8/layout/gear1"/>
    <dgm:cxn modelId="{AAF8A552-830D-45D7-A168-5E979B8B4F56}" type="presParOf" srcId="{5ED88519-AC6C-4AA3-B76D-812B93A167E4}" destId="{93300324-D62F-4E58-B882-734182BDB462}" srcOrd="3" destOrd="0" presId="urn:microsoft.com/office/officeart/2005/8/layout/gear1"/>
    <dgm:cxn modelId="{F5E317E4-2558-4678-9427-2D2F7EBDCCDD}" type="presParOf" srcId="{5ED88519-AC6C-4AA3-B76D-812B93A167E4}" destId="{B9330EE9-43E4-4FD4-8144-E92B1DD0FCDF}" srcOrd="4" destOrd="0" presId="urn:microsoft.com/office/officeart/2005/8/layout/gear1"/>
    <dgm:cxn modelId="{592434CE-ACE1-4050-BFDC-257D6DD7BC96}" type="presParOf" srcId="{5ED88519-AC6C-4AA3-B76D-812B93A167E4}" destId="{4822A78E-EAEC-401F-941A-3A84E13E2357}" srcOrd="5" destOrd="0" presId="urn:microsoft.com/office/officeart/2005/8/layout/gear1"/>
    <dgm:cxn modelId="{EB71BF43-B7A8-47B1-A1FC-5D0652E18E27}" type="presParOf" srcId="{5ED88519-AC6C-4AA3-B76D-812B93A167E4}" destId="{59EDF28D-6C67-49D0-B5A1-DE5C3CBA2292}" srcOrd="6" destOrd="0" presId="urn:microsoft.com/office/officeart/2005/8/layout/gear1"/>
    <dgm:cxn modelId="{57BCA9F7-A44A-4C5F-9400-25C0E7D0336D}" type="presParOf" srcId="{5ED88519-AC6C-4AA3-B76D-812B93A167E4}" destId="{23DC08E4-3725-4448-BFFF-1CCEA2F2987E}" srcOrd="7" destOrd="0" presId="urn:microsoft.com/office/officeart/2005/8/layout/gear1"/>
    <dgm:cxn modelId="{89415072-5F67-4278-B76B-98DD6E561944}" type="presParOf" srcId="{5ED88519-AC6C-4AA3-B76D-812B93A167E4}" destId="{7D3EFDB4-E5D1-439A-86D8-1FCF80D959BA}" srcOrd="8" destOrd="0" presId="urn:microsoft.com/office/officeart/2005/8/layout/gear1"/>
    <dgm:cxn modelId="{0F0D6CCA-DF6A-44A8-B4A4-78CA7DDC55C4}" type="presParOf" srcId="{5ED88519-AC6C-4AA3-B76D-812B93A167E4}" destId="{9815588C-16D0-4475-B64C-847FC87C8C32}" srcOrd="9" destOrd="0" presId="urn:microsoft.com/office/officeart/2005/8/layout/gear1"/>
    <dgm:cxn modelId="{B80722D1-6AEA-4A62-BE71-51BF7A8B85FE}" type="presParOf" srcId="{5ED88519-AC6C-4AA3-B76D-812B93A167E4}" destId="{398423B3-DD54-4226-99D7-017EFC1488DF}" srcOrd="10" destOrd="0" presId="urn:microsoft.com/office/officeart/2005/8/layout/gear1"/>
    <dgm:cxn modelId="{8EBE99C2-B164-4C49-BA0A-3352D439FF93}" type="presParOf" srcId="{5ED88519-AC6C-4AA3-B76D-812B93A167E4}" destId="{6DF3A3A0-5919-4E69-80DD-61760D6340A0}" srcOrd="11" destOrd="0" presId="urn:microsoft.com/office/officeart/2005/8/layout/gear1"/>
    <dgm:cxn modelId="{341AB0AE-7BC0-46D5-9297-1AF46C6C2A7D}" type="presParOf" srcId="{5ED88519-AC6C-4AA3-B76D-812B93A167E4}" destId="{A09CEA93-9338-4361-A5E6-CF85B6019F5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222494" y="1579396"/>
          <a:ext cx="1494159" cy="1494159"/>
        </a:xfrm>
        <a:prstGeom prst="gear9">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latin typeface="Arial Black" pitchFamily="34" charset="0"/>
            </a:rPr>
            <a:t>Wisdom</a:t>
          </a:r>
        </a:p>
      </dsp:txBody>
      <dsp:txXfrm>
        <a:off x="1522886" y="1929396"/>
        <a:ext cx="893375" cy="768028"/>
      </dsp:txXfrm>
    </dsp:sp>
    <dsp:sp modelId="{93300324-D62F-4E58-B882-734182BDB462}">
      <dsp:nvSpPr>
        <dsp:cNvPr id="0" name=""/>
        <dsp:cNvSpPr/>
      </dsp:nvSpPr>
      <dsp:spPr>
        <a:xfrm>
          <a:off x="512165" y="1255896"/>
          <a:ext cx="1086661" cy="1086661"/>
        </a:xfrm>
        <a:prstGeom prst="gear6">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latin typeface="Arial Black" pitchFamily="34" charset="0"/>
            </a:rPr>
            <a:t>Truth</a:t>
          </a:r>
          <a:r>
            <a:rPr lang="en-US" sz="1000" kern="1200"/>
            <a:t> </a:t>
          </a:r>
        </a:p>
      </dsp:txBody>
      <dsp:txXfrm>
        <a:off x="785735" y="1531120"/>
        <a:ext cx="539521" cy="536213"/>
      </dsp:txXfrm>
    </dsp:sp>
    <dsp:sp modelId="{59EDF28D-6C67-49D0-B5A1-DE5C3CBA2292}">
      <dsp:nvSpPr>
        <dsp:cNvPr id="0" name=""/>
        <dsp:cNvSpPr/>
      </dsp:nvSpPr>
      <dsp:spPr>
        <a:xfrm rot="20700000">
          <a:off x="961806" y="599142"/>
          <a:ext cx="1064706" cy="1064706"/>
        </a:xfrm>
        <a:prstGeom prst="gear6">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latin typeface="Arial Black" pitchFamily="34" charset="0"/>
            </a:rPr>
            <a:t>Servic</a:t>
          </a:r>
          <a:r>
            <a:rPr lang="en-US" sz="1000" kern="1200">
              <a:latin typeface="Arial Black" pitchFamily="34" charset="0"/>
            </a:rPr>
            <a:t>e</a:t>
          </a:r>
          <a:r>
            <a:rPr lang="en-US" sz="1000" kern="1200"/>
            <a:t> </a:t>
          </a:r>
        </a:p>
      </dsp:txBody>
      <dsp:txXfrm rot="-20700000">
        <a:off x="1195327" y="832663"/>
        <a:ext cx="597663" cy="597663"/>
      </dsp:txXfrm>
    </dsp:sp>
    <dsp:sp modelId="{398423B3-DD54-4226-99D7-017EFC1488DF}">
      <dsp:nvSpPr>
        <dsp:cNvPr id="0" name=""/>
        <dsp:cNvSpPr/>
      </dsp:nvSpPr>
      <dsp:spPr>
        <a:xfrm>
          <a:off x="1092137" y="1485185"/>
          <a:ext cx="1912524" cy="1912524"/>
        </a:xfrm>
        <a:prstGeom prst="circularArrow">
          <a:avLst>
            <a:gd name="adj1" fmla="val 4687"/>
            <a:gd name="adj2" fmla="val 299029"/>
            <a:gd name="adj3" fmla="val 2465910"/>
            <a:gd name="adj4" fmla="val 15974126"/>
            <a:gd name="adj5" fmla="val 5469"/>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60719" y="1114732"/>
          <a:ext cx="1389568" cy="138956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715528" y="372272"/>
          <a:ext cx="1498234" cy="149823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B7AB884-16D0-4B4B-B44F-B50BF10252EF}"/>
              </a:ext>
            </a:extLst>
          </p:cNvPr>
          <p:cNvSpPr>
            <a:spLocks noGrp="1" noChangeArrowheads="1"/>
          </p:cNvSpPr>
          <p:nvPr>
            <p:ph type="hdr" sz="quarter"/>
          </p:nvPr>
        </p:nvSpPr>
        <p:spPr bwMode="auto">
          <a:xfrm>
            <a:off x="0" y="0"/>
            <a:ext cx="3078163" cy="468313"/>
          </a:xfrm>
          <a:prstGeom prst="rect">
            <a:avLst/>
          </a:prstGeom>
          <a:noFill/>
          <a:ln w="9525">
            <a:noFill/>
            <a:miter lim="800000"/>
            <a:headEnd/>
            <a:tailEnd/>
          </a:ln>
          <a:effectLst/>
        </p:spPr>
        <p:txBody>
          <a:bodyPr vert="horz" wrap="square" lIns="91093" tIns="45546" rIns="91093" bIns="45546"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25603" name="Rectangle 3">
            <a:extLst>
              <a:ext uri="{FF2B5EF4-FFF2-40B4-BE49-F238E27FC236}">
                <a16:creationId xmlns:a16="http://schemas.microsoft.com/office/drawing/2014/main" id="{087AF0F7-BDCA-4F1C-A84C-D5E0E9E8D2A1}"/>
              </a:ext>
            </a:extLst>
          </p:cNvPr>
          <p:cNvSpPr>
            <a:spLocks noGrp="1" noChangeArrowheads="1"/>
          </p:cNvSpPr>
          <p:nvPr>
            <p:ph type="dt" sz="quarter" idx="1"/>
          </p:nvPr>
        </p:nvSpPr>
        <p:spPr bwMode="auto">
          <a:xfrm>
            <a:off x="4024313" y="0"/>
            <a:ext cx="3076575" cy="468313"/>
          </a:xfrm>
          <a:prstGeom prst="rect">
            <a:avLst/>
          </a:prstGeom>
          <a:noFill/>
          <a:ln w="9525">
            <a:noFill/>
            <a:miter lim="800000"/>
            <a:headEnd/>
            <a:tailEnd/>
          </a:ln>
          <a:effectLst/>
        </p:spPr>
        <p:txBody>
          <a:bodyPr vert="horz" wrap="square" lIns="91093" tIns="45546" rIns="91093" bIns="45546"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25604" name="Rectangle 4">
            <a:extLst>
              <a:ext uri="{FF2B5EF4-FFF2-40B4-BE49-F238E27FC236}">
                <a16:creationId xmlns:a16="http://schemas.microsoft.com/office/drawing/2014/main" id="{FE3B10BB-8712-4AAF-8CBE-DF2A1D727787}"/>
              </a:ext>
            </a:extLst>
          </p:cNvPr>
          <p:cNvSpPr>
            <a:spLocks noGrp="1" noChangeArrowheads="1"/>
          </p:cNvSpPr>
          <p:nvPr>
            <p:ph type="ftr" sz="quarter" idx="2"/>
          </p:nvPr>
        </p:nvSpPr>
        <p:spPr bwMode="auto">
          <a:xfrm>
            <a:off x="0" y="8918575"/>
            <a:ext cx="3078163" cy="468313"/>
          </a:xfrm>
          <a:prstGeom prst="rect">
            <a:avLst/>
          </a:prstGeom>
          <a:noFill/>
          <a:ln w="9525">
            <a:noFill/>
            <a:miter lim="800000"/>
            <a:headEnd/>
            <a:tailEnd/>
          </a:ln>
          <a:effectLst/>
        </p:spPr>
        <p:txBody>
          <a:bodyPr vert="horz" wrap="square" lIns="91093" tIns="45546" rIns="91093" bIns="45546"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25605" name="Rectangle 5">
            <a:extLst>
              <a:ext uri="{FF2B5EF4-FFF2-40B4-BE49-F238E27FC236}">
                <a16:creationId xmlns:a16="http://schemas.microsoft.com/office/drawing/2014/main" id="{E73480FB-8E48-457F-9769-DF0B47C10EE3}"/>
              </a:ext>
            </a:extLst>
          </p:cNvPr>
          <p:cNvSpPr>
            <a:spLocks noGrp="1" noChangeArrowheads="1"/>
          </p:cNvSpPr>
          <p:nvPr>
            <p:ph type="sldNum" sz="quarter" idx="3"/>
          </p:nvPr>
        </p:nvSpPr>
        <p:spPr bwMode="auto">
          <a:xfrm>
            <a:off x="4024313" y="8918575"/>
            <a:ext cx="3076575" cy="468313"/>
          </a:xfrm>
          <a:prstGeom prst="rect">
            <a:avLst/>
          </a:prstGeom>
          <a:noFill/>
          <a:ln w="9525">
            <a:noFill/>
            <a:miter lim="800000"/>
            <a:headEnd/>
            <a:tailEnd/>
          </a:ln>
          <a:effectLst/>
        </p:spPr>
        <p:txBody>
          <a:bodyPr vert="horz" wrap="square" lIns="91093" tIns="45546" rIns="91093" bIns="45546" numCol="1" anchor="b" anchorCtr="0" compatLnSpc="1">
            <a:prstTxWarp prst="textNoShape">
              <a:avLst/>
            </a:prstTxWarp>
          </a:bodyPr>
          <a:lstStyle>
            <a:lvl1pPr algn="r" eaLnBrk="1" hangingPunct="1">
              <a:defRPr sz="1200"/>
            </a:lvl1pPr>
          </a:lstStyle>
          <a:p>
            <a:fld id="{D5199663-22A7-4FF4-8C99-C0CBC4EAB91B}"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CADFD4-0B53-4E6C-B301-FA4794412F30}"/>
              </a:ext>
            </a:extLst>
          </p:cNvPr>
          <p:cNvSpPr>
            <a:spLocks noGrp="1"/>
          </p:cNvSpPr>
          <p:nvPr>
            <p:ph type="hdr" sz="quarter"/>
          </p:nvPr>
        </p:nvSpPr>
        <p:spPr>
          <a:xfrm>
            <a:off x="0" y="0"/>
            <a:ext cx="3078163" cy="468313"/>
          </a:xfrm>
          <a:prstGeom prst="rect">
            <a:avLst/>
          </a:prstGeom>
        </p:spPr>
        <p:txBody>
          <a:bodyPr vert="horz" lIns="91093" tIns="45546" rIns="91093" bIns="45546" rtlCol="0"/>
          <a:lstStyle>
            <a:lvl1pPr algn="l" eaLnBrk="1" hangingPunct="1">
              <a:defRPr sz="1200">
                <a:latin typeface="Arial" charset="0"/>
              </a:defRPr>
            </a:lvl1pPr>
          </a:lstStyle>
          <a:p>
            <a:pPr>
              <a:defRPr/>
            </a:pPr>
            <a:endParaRPr lang="en-CA"/>
          </a:p>
        </p:txBody>
      </p:sp>
      <p:sp>
        <p:nvSpPr>
          <p:cNvPr id="3" name="Date Placeholder 2">
            <a:extLst>
              <a:ext uri="{FF2B5EF4-FFF2-40B4-BE49-F238E27FC236}">
                <a16:creationId xmlns:a16="http://schemas.microsoft.com/office/drawing/2014/main" id="{D872BFA1-5BA3-4777-A309-7F26BA1A373C}"/>
              </a:ext>
            </a:extLst>
          </p:cNvPr>
          <p:cNvSpPr>
            <a:spLocks noGrp="1"/>
          </p:cNvSpPr>
          <p:nvPr>
            <p:ph type="dt" idx="1"/>
          </p:nvPr>
        </p:nvSpPr>
        <p:spPr>
          <a:xfrm>
            <a:off x="4024313" y="0"/>
            <a:ext cx="3076575" cy="468313"/>
          </a:xfrm>
          <a:prstGeom prst="rect">
            <a:avLst/>
          </a:prstGeom>
        </p:spPr>
        <p:txBody>
          <a:bodyPr vert="horz" lIns="91093" tIns="45546" rIns="91093" bIns="45546" rtlCol="0"/>
          <a:lstStyle>
            <a:lvl1pPr algn="r" eaLnBrk="1" hangingPunct="1">
              <a:defRPr sz="1200">
                <a:latin typeface="Arial" charset="0"/>
              </a:defRPr>
            </a:lvl1pPr>
          </a:lstStyle>
          <a:p>
            <a:pPr>
              <a:defRPr/>
            </a:pPr>
            <a:fld id="{8A94CA0E-64BF-4D98-912F-2016423E1FE4}" type="datetimeFigureOut">
              <a:rPr lang="en-CA"/>
              <a:pPr>
                <a:defRPr/>
              </a:pPr>
              <a:t>2024-04-25</a:t>
            </a:fld>
            <a:endParaRPr lang="en-CA"/>
          </a:p>
        </p:txBody>
      </p:sp>
      <p:sp>
        <p:nvSpPr>
          <p:cNvPr id="4" name="Slide Image Placeholder 3">
            <a:extLst>
              <a:ext uri="{FF2B5EF4-FFF2-40B4-BE49-F238E27FC236}">
                <a16:creationId xmlns:a16="http://schemas.microsoft.com/office/drawing/2014/main" id="{308F0DE7-AA7E-4175-B0A0-9A0163C21059}"/>
              </a:ext>
            </a:extLst>
          </p:cNvPr>
          <p:cNvSpPr>
            <a:spLocks noGrp="1" noRot="1" noChangeAspect="1"/>
          </p:cNvSpPr>
          <p:nvPr>
            <p:ph type="sldImg" idx="2"/>
          </p:nvPr>
        </p:nvSpPr>
        <p:spPr>
          <a:xfrm>
            <a:off x="1204913" y="703263"/>
            <a:ext cx="4694237" cy="3521075"/>
          </a:xfrm>
          <a:prstGeom prst="rect">
            <a:avLst/>
          </a:prstGeom>
          <a:noFill/>
          <a:ln w="12700">
            <a:solidFill>
              <a:prstClr val="black"/>
            </a:solidFill>
          </a:ln>
        </p:spPr>
        <p:txBody>
          <a:bodyPr vert="horz" lIns="91093" tIns="45546" rIns="91093" bIns="45546" rtlCol="0" anchor="ctr"/>
          <a:lstStyle/>
          <a:p>
            <a:pPr lvl="0"/>
            <a:endParaRPr lang="en-CA" noProof="0"/>
          </a:p>
        </p:txBody>
      </p:sp>
      <p:sp>
        <p:nvSpPr>
          <p:cNvPr id="5" name="Notes Placeholder 4">
            <a:extLst>
              <a:ext uri="{FF2B5EF4-FFF2-40B4-BE49-F238E27FC236}">
                <a16:creationId xmlns:a16="http://schemas.microsoft.com/office/drawing/2014/main" id="{D441D63A-AC94-4139-ADE2-9238A10839E8}"/>
              </a:ext>
            </a:extLst>
          </p:cNvPr>
          <p:cNvSpPr>
            <a:spLocks noGrp="1"/>
          </p:cNvSpPr>
          <p:nvPr>
            <p:ph type="body" sz="quarter" idx="3"/>
          </p:nvPr>
        </p:nvSpPr>
        <p:spPr>
          <a:xfrm>
            <a:off x="711200" y="4459288"/>
            <a:ext cx="5681663" cy="4225925"/>
          </a:xfrm>
          <a:prstGeom prst="rect">
            <a:avLst/>
          </a:prstGeom>
        </p:spPr>
        <p:txBody>
          <a:bodyPr vert="horz" lIns="91093" tIns="45546" rIns="91093" bIns="4554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CAB0A7B3-C700-440D-BFBE-5A1D1F63DF71}"/>
              </a:ext>
            </a:extLst>
          </p:cNvPr>
          <p:cNvSpPr>
            <a:spLocks noGrp="1"/>
          </p:cNvSpPr>
          <p:nvPr>
            <p:ph type="ftr" sz="quarter" idx="4"/>
          </p:nvPr>
        </p:nvSpPr>
        <p:spPr>
          <a:xfrm>
            <a:off x="0" y="8918575"/>
            <a:ext cx="3078163" cy="468313"/>
          </a:xfrm>
          <a:prstGeom prst="rect">
            <a:avLst/>
          </a:prstGeom>
        </p:spPr>
        <p:txBody>
          <a:bodyPr vert="horz" lIns="91093" tIns="45546" rIns="91093" bIns="45546" rtlCol="0" anchor="b"/>
          <a:lstStyle>
            <a:lvl1pPr algn="l" eaLnBrk="1" hangingPunct="1">
              <a:defRPr sz="1200">
                <a:latin typeface="Arial" charset="0"/>
              </a:defRPr>
            </a:lvl1pPr>
          </a:lstStyle>
          <a:p>
            <a:pPr>
              <a:defRPr/>
            </a:pPr>
            <a:endParaRPr lang="en-CA"/>
          </a:p>
        </p:txBody>
      </p:sp>
      <p:sp>
        <p:nvSpPr>
          <p:cNvPr id="7" name="Slide Number Placeholder 6">
            <a:extLst>
              <a:ext uri="{FF2B5EF4-FFF2-40B4-BE49-F238E27FC236}">
                <a16:creationId xmlns:a16="http://schemas.microsoft.com/office/drawing/2014/main" id="{077A6E5E-7A46-4EA8-B42A-07126B2BF289}"/>
              </a:ext>
            </a:extLst>
          </p:cNvPr>
          <p:cNvSpPr>
            <a:spLocks noGrp="1"/>
          </p:cNvSpPr>
          <p:nvPr>
            <p:ph type="sldNum" sz="quarter" idx="5"/>
          </p:nvPr>
        </p:nvSpPr>
        <p:spPr>
          <a:xfrm>
            <a:off x="4024313" y="8918575"/>
            <a:ext cx="3076575" cy="468313"/>
          </a:xfrm>
          <a:prstGeom prst="rect">
            <a:avLst/>
          </a:prstGeom>
        </p:spPr>
        <p:txBody>
          <a:bodyPr vert="horz" wrap="square" lIns="91093" tIns="45546" rIns="91093" bIns="45546" numCol="1" anchor="b" anchorCtr="0" compatLnSpc="1">
            <a:prstTxWarp prst="textNoShape">
              <a:avLst/>
            </a:prstTxWarp>
          </a:bodyPr>
          <a:lstStyle>
            <a:lvl1pPr algn="r" eaLnBrk="1" hangingPunct="1">
              <a:defRPr sz="1200"/>
            </a:lvl1pPr>
          </a:lstStyle>
          <a:p>
            <a:fld id="{26608814-C23C-4E50-BCF2-34BF8878FCA9}" type="slidenum">
              <a:rPr lang="en-CA" altLang="en-US"/>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608814-C23C-4E50-BCF2-34BF8878FCA9}" type="slidenum">
              <a:rPr kumimoji="0" lang="en-CA"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CA"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0405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608814-C23C-4E50-BCF2-34BF8878FCA9}" type="slidenum">
              <a:rPr lang="en-CA" altLang="en-US" smtClean="0"/>
              <a:pPr/>
              <a:t>17</a:t>
            </a:fld>
            <a:endParaRPr lang="en-CA" altLang="en-US"/>
          </a:p>
        </p:txBody>
      </p:sp>
    </p:spTree>
    <p:extLst>
      <p:ext uri="{BB962C8B-B14F-4D97-AF65-F5344CB8AC3E}">
        <p14:creationId xmlns:p14="http://schemas.microsoft.com/office/powerpoint/2010/main" val="4283798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608814-C23C-4E50-BCF2-34BF8878FCA9}" type="slidenum">
              <a:rPr kumimoji="0" lang="en-CA"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CA"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9440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608814-C23C-4E50-BCF2-34BF8878FCA9}" type="slidenum">
              <a:rPr kumimoji="0" lang="en-CA"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CA"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9823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893BA2-D5D8-42C2-8B42-B7AD1E1882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4199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CUTTING AND PASTING</a:t>
            </a:r>
            <a:r>
              <a:rPr lang="en-GB" baseline="0" dirty="0"/>
              <a:t> </a:t>
            </a:r>
            <a:endParaRPr lang="en-GB" dirty="0"/>
          </a:p>
        </p:txBody>
      </p:sp>
      <p:sp>
        <p:nvSpPr>
          <p:cNvPr id="4" name="Slide Number Placeholder 3"/>
          <p:cNvSpPr>
            <a:spLocks noGrp="1"/>
          </p:cNvSpPr>
          <p:nvPr>
            <p:ph type="sldNum" sz="quarter" idx="10"/>
          </p:nvPr>
        </p:nvSpPr>
        <p:spPr/>
        <p:txBody>
          <a:bodyPr/>
          <a:lstStyle/>
          <a:p>
            <a:fld id="{26608814-C23C-4E50-BCF2-34BF8878FCA9}" type="slidenum">
              <a:rPr lang="en-CA" altLang="en-US" smtClean="0"/>
              <a:pPr/>
              <a:t>29</a:t>
            </a:fld>
            <a:endParaRPr lang="en-CA" altLang="en-US"/>
          </a:p>
        </p:txBody>
      </p:sp>
    </p:spTree>
    <p:extLst>
      <p:ext uri="{BB962C8B-B14F-4D97-AF65-F5344CB8AC3E}">
        <p14:creationId xmlns:p14="http://schemas.microsoft.com/office/powerpoint/2010/main" val="985172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Researcher claim 9 out of 12 pts has autism </a:t>
            </a:r>
          </a:p>
          <a:p>
            <a:r>
              <a:rPr lang="en-GB" dirty="0"/>
              <a:t>Actually 6 out 12 has it </a:t>
            </a:r>
          </a:p>
          <a:p>
            <a:r>
              <a:rPr lang="en-GB" dirty="0"/>
              <a:t>Further exploration and review revealed</a:t>
            </a:r>
            <a:r>
              <a:rPr lang="en-GB" baseline="0" dirty="0"/>
              <a:t> that actually 3 out of 12 had autism </a:t>
            </a:r>
          </a:p>
          <a:p>
            <a:r>
              <a:rPr lang="en-GB" baseline="0" dirty="0"/>
              <a:t>When they investigated whether they has symptoms b4 n after </a:t>
            </a:r>
          </a:p>
          <a:p>
            <a:r>
              <a:rPr lang="en-GB" baseline="0" dirty="0"/>
              <a:t>It revealed 2 had before and 1 had after vaccination </a:t>
            </a:r>
            <a:endParaRPr lang="en-GB" dirty="0"/>
          </a:p>
        </p:txBody>
      </p:sp>
      <p:sp>
        <p:nvSpPr>
          <p:cNvPr id="4" name="Slide Number Placeholder 3"/>
          <p:cNvSpPr>
            <a:spLocks noGrp="1"/>
          </p:cNvSpPr>
          <p:nvPr>
            <p:ph type="sldNum" sz="quarter" idx="10"/>
          </p:nvPr>
        </p:nvSpPr>
        <p:spPr/>
        <p:txBody>
          <a:bodyPr/>
          <a:lstStyle/>
          <a:p>
            <a:fld id="{26608814-C23C-4E50-BCF2-34BF8878FCA9}" type="slidenum">
              <a:rPr lang="en-CA" altLang="en-US" smtClean="0"/>
              <a:pPr/>
              <a:t>30</a:t>
            </a:fld>
            <a:endParaRPr lang="en-CA" altLang="en-US"/>
          </a:p>
        </p:txBody>
      </p:sp>
    </p:spTree>
    <p:extLst>
      <p:ext uri="{BB962C8B-B14F-4D97-AF65-F5344CB8AC3E}">
        <p14:creationId xmlns:p14="http://schemas.microsoft.com/office/powerpoint/2010/main" val="2811139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608814-C23C-4E50-BCF2-34BF8878FCA9}" type="slidenum">
              <a:rPr lang="en-CA" altLang="en-US" smtClean="0"/>
              <a:pPr/>
              <a:t>31</a:t>
            </a:fld>
            <a:endParaRPr lang="en-CA" altLang="en-US"/>
          </a:p>
        </p:txBody>
      </p:sp>
    </p:spTree>
    <p:extLst>
      <p:ext uri="{BB962C8B-B14F-4D97-AF65-F5344CB8AC3E}">
        <p14:creationId xmlns:p14="http://schemas.microsoft.com/office/powerpoint/2010/main" val="648492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a:t>
            </a:r>
            <a:r>
              <a:rPr lang="en-GB" baseline="0" dirty="0"/>
              <a:t> was significant decrease in vaccinated children which can also lead to drop in herd immunity </a:t>
            </a:r>
            <a:endParaRPr lang="en-GB" dirty="0"/>
          </a:p>
        </p:txBody>
      </p:sp>
      <p:sp>
        <p:nvSpPr>
          <p:cNvPr id="4" name="Slide Number Placeholder 3"/>
          <p:cNvSpPr>
            <a:spLocks noGrp="1"/>
          </p:cNvSpPr>
          <p:nvPr>
            <p:ph type="sldNum" sz="quarter" idx="10"/>
          </p:nvPr>
        </p:nvSpPr>
        <p:spPr/>
        <p:txBody>
          <a:bodyPr/>
          <a:lstStyle/>
          <a:p>
            <a:fld id="{26608814-C23C-4E50-BCF2-34BF8878FCA9}" type="slidenum">
              <a:rPr lang="en-CA" altLang="en-US" smtClean="0"/>
              <a:pPr/>
              <a:t>32</a:t>
            </a:fld>
            <a:endParaRPr lang="en-CA" altLang="en-US"/>
          </a:p>
        </p:txBody>
      </p:sp>
    </p:spTree>
    <p:extLst>
      <p:ext uri="{BB962C8B-B14F-4D97-AF65-F5344CB8AC3E}">
        <p14:creationId xmlns:p14="http://schemas.microsoft.com/office/powerpoint/2010/main" val="696533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735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0468555"/>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8951292"/>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Standard text box">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A93DC60-0155-4DF5-90E6-AC94EC9CD7DF}"/>
              </a:ext>
            </a:extLst>
          </p:cNvPr>
          <p:cNvCxnSpPr>
            <a:cxnSpLocks noChangeShapeType="1"/>
          </p:cNvCxnSpPr>
          <p:nvPr userDrawn="1"/>
        </p:nvCxnSpPr>
        <p:spPr bwMode="auto">
          <a:xfrm>
            <a:off x="179388" y="1052513"/>
            <a:ext cx="8785225" cy="0"/>
          </a:xfrm>
          <a:prstGeom prst="line">
            <a:avLst/>
          </a:prstGeom>
          <a:noFill/>
          <a:ln w="50800" algn="ctr">
            <a:solidFill>
              <a:srgbClr val="00619F"/>
            </a:solidFill>
            <a:round/>
            <a:headEnd/>
            <a:tailEnd/>
          </a:ln>
          <a:extLst>
            <a:ext uri="{909E8E84-426E-40DD-AFC4-6F175D3DCCD1}">
              <a14:hiddenFill xmlns:a14="http://schemas.microsoft.com/office/drawing/2010/main">
                <a:noFill/>
              </a14:hiddenFill>
            </a:ext>
          </a:extLst>
        </p:spPr>
      </p:cxnSp>
      <p:cxnSp>
        <p:nvCxnSpPr>
          <p:cNvPr id="7" name="Straight Connector 5">
            <a:extLst>
              <a:ext uri="{FF2B5EF4-FFF2-40B4-BE49-F238E27FC236}">
                <a16:creationId xmlns:a16="http://schemas.microsoft.com/office/drawing/2014/main" id="{CD78AF11-C03C-4A9B-8934-6A0891DB722C}"/>
              </a:ext>
            </a:extLst>
          </p:cNvPr>
          <p:cNvCxnSpPr>
            <a:cxnSpLocks noChangeShapeType="1"/>
          </p:cNvCxnSpPr>
          <p:nvPr userDrawn="1"/>
        </p:nvCxnSpPr>
        <p:spPr bwMode="auto">
          <a:xfrm>
            <a:off x="179388" y="6381750"/>
            <a:ext cx="8785225" cy="0"/>
          </a:xfrm>
          <a:prstGeom prst="line">
            <a:avLst/>
          </a:prstGeom>
          <a:noFill/>
          <a:ln w="3175" algn="ctr">
            <a:solidFill>
              <a:srgbClr val="00619F"/>
            </a:solidFill>
            <a:round/>
            <a:headEnd/>
            <a:tailEnd/>
          </a:ln>
          <a:extLst>
            <a:ext uri="{909E8E84-426E-40DD-AFC4-6F175D3DCCD1}">
              <a14:hiddenFill xmlns:a14="http://schemas.microsoft.com/office/drawing/2010/main">
                <a:noFill/>
              </a14:hiddenFill>
            </a:ext>
          </a:extLst>
        </p:spPr>
      </p:cxnSp>
      <p:sp>
        <p:nvSpPr>
          <p:cNvPr id="6" name="Content Placeholder 2"/>
          <p:cNvSpPr>
            <a:spLocks noGrp="1"/>
          </p:cNvSpPr>
          <p:nvPr>
            <p:ph idx="1"/>
          </p:nvPr>
        </p:nvSpPr>
        <p:spPr>
          <a:xfrm>
            <a:off x="612000" y="1484784"/>
            <a:ext cx="7920000" cy="4392488"/>
          </a:xfrm>
          <a:prstGeom prst="rect">
            <a:avLst/>
          </a:prstGeom>
        </p:spPr>
        <p:txBody>
          <a:bodyPr lIns="0" tIns="93600"/>
          <a:lstStyle>
            <a:lvl1pPr indent="-342000">
              <a:lnSpc>
                <a:spcPct val="100000"/>
              </a:lnSpc>
              <a:spcBef>
                <a:spcPts val="600"/>
              </a:spcBef>
              <a:spcAft>
                <a:spcPts val="600"/>
              </a:spcAft>
              <a:defRPr lang="fr-CH" sz="2000" b="0" i="0" kern="1200" baseline="0" dirty="0" smtClean="0">
                <a:solidFill>
                  <a:schemeClr val="tx1"/>
                </a:solidFill>
                <a:latin typeface="Trebuchet MS" panose="020B0603020202020204" pitchFamily="34" charset="0"/>
                <a:ea typeface="ＭＳ Ｐゴシック" charset="0"/>
                <a:cs typeface="Trebuchet MS" panose="020B0603020202020204" pitchFamily="34" charset="0"/>
              </a:defRPr>
            </a:lvl1pPr>
            <a:lvl3pPr>
              <a:spcBef>
                <a:spcPts val="900"/>
              </a:spcBef>
              <a:defRPr/>
            </a:lvl3pPr>
          </a:lstStyle>
          <a:p>
            <a:pPr lvl="0"/>
            <a:r>
              <a:rPr lang="en-US"/>
              <a:t>Edit Master text styles</a:t>
            </a:r>
          </a:p>
        </p:txBody>
      </p:sp>
      <p:sp>
        <p:nvSpPr>
          <p:cNvPr id="4" name="Title 2"/>
          <p:cNvSpPr>
            <a:spLocks noGrp="1"/>
          </p:cNvSpPr>
          <p:nvPr>
            <p:ph type="title"/>
          </p:nvPr>
        </p:nvSpPr>
        <p:spPr>
          <a:xfrm>
            <a:off x="251520" y="0"/>
            <a:ext cx="8640960" cy="908720"/>
          </a:xfrm>
          <a:prstGeom prst="rect">
            <a:avLst/>
          </a:prstGeom>
        </p:spPr>
        <p:txBody>
          <a:bodyPr/>
          <a:lstStyle>
            <a:lvl1pPr>
              <a:defRPr lang="en-GB" dirty="0"/>
            </a:lvl1pPr>
          </a:lstStyle>
          <a:p>
            <a:pPr lvl="0"/>
            <a:r>
              <a:rPr lang="en-US"/>
              <a:t>Click to edit Master title style</a:t>
            </a:r>
            <a:endParaRPr lang="en-GB" dirty="0"/>
          </a:p>
        </p:txBody>
      </p:sp>
    </p:spTree>
    <p:extLst>
      <p:ext uri="{BB962C8B-B14F-4D97-AF65-F5344CB8AC3E}">
        <p14:creationId xmlns:p14="http://schemas.microsoft.com/office/powerpoint/2010/main" val="2327957080"/>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2 column with text">
    <p:spTree>
      <p:nvGrpSpPr>
        <p:cNvPr id="1" name=""/>
        <p:cNvGrpSpPr/>
        <p:nvPr/>
      </p:nvGrpSpPr>
      <p:grpSpPr>
        <a:xfrm>
          <a:off x="0" y="0"/>
          <a:ext cx="0" cy="0"/>
          <a:chOff x="0" y="0"/>
          <a:chExt cx="0" cy="0"/>
        </a:xfrm>
      </p:grpSpPr>
      <p:cxnSp>
        <p:nvCxnSpPr>
          <p:cNvPr id="8" name="Straight Connector 4">
            <a:extLst>
              <a:ext uri="{FF2B5EF4-FFF2-40B4-BE49-F238E27FC236}">
                <a16:creationId xmlns:a16="http://schemas.microsoft.com/office/drawing/2014/main" id="{B5CEC9E3-ACD1-49F9-B990-289C2F318643}"/>
              </a:ext>
            </a:extLst>
          </p:cNvPr>
          <p:cNvCxnSpPr>
            <a:cxnSpLocks noChangeShapeType="1"/>
          </p:cNvCxnSpPr>
          <p:nvPr userDrawn="1"/>
        </p:nvCxnSpPr>
        <p:spPr bwMode="auto">
          <a:xfrm>
            <a:off x="179388" y="908050"/>
            <a:ext cx="8785225" cy="0"/>
          </a:xfrm>
          <a:prstGeom prst="line">
            <a:avLst/>
          </a:prstGeom>
          <a:noFill/>
          <a:ln w="50800" algn="ctr">
            <a:solidFill>
              <a:srgbClr val="00619F"/>
            </a:solidFill>
            <a:round/>
            <a:headEnd/>
            <a:tailEnd/>
          </a:ln>
          <a:extLst>
            <a:ext uri="{909E8E84-426E-40DD-AFC4-6F175D3DCCD1}">
              <a14:hiddenFill xmlns:a14="http://schemas.microsoft.com/office/drawing/2010/main">
                <a:noFill/>
              </a14:hiddenFill>
            </a:ext>
          </a:extLst>
        </p:spPr>
      </p:cxnSp>
      <p:cxnSp>
        <p:nvCxnSpPr>
          <p:cNvPr id="10" name="Straight Connector 5">
            <a:extLst>
              <a:ext uri="{FF2B5EF4-FFF2-40B4-BE49-F238E27FC236}">
                <a16:creationId xmlns:a16="http://schemas.microsoft.com/office/drawing/2014/main" id="{D59D3079-FD10-479B-A814-8013A9AD4D6B}"/>
              </a:ext>
            </a:extLst>
          </p:cNvPr>
          <p:cNvCxnSpPr>
            <a:cxnSpLocks noChangeShapeType="1"/>
          </p:cNvCxnSpPr>
          <p:nvPr userDrawn="1"/>
        </p:nvCxnSpPr>
        <p:spPr bwMode="auto">
          <a:xfrm>
            <a:off x="179388" y="6381750"/>
            <a:ext cx="8785225" cy="0"/>
          </a:xfrm>
          <a:prstGeom prst="line">
            <a:avLst/>
          </a:prstGeom>
          <a:noFill/>
          <a:ln w="3175" algn="ctr">
            <a:solidFill>
              <a:srgbClr val="00619F"/>
            </a:solidFill>
            <a:round/>
            <a:headEnd/>
            <a:tailEnd/>
          </a:ln>
          <a:extLst>
            <a:ext uri="{909E8E84-426E-40DD-AFC4-6F175D3DCCD1}">
              <a14:hiddenFill xmlns:a14="http://schemas.microsoft.com/office/drawing/2010/main">
                <a:noFill/>
              </a14:hiddenFill>
            </a:ext>
          </a:extLst>
        </p:spPr>
      </p:cxnSp>
      <p:sp>
        <p:nvSpPr>
          <p:cNvPr id="6" name="Content Placeholder 2"/>
          <p:cNvSpPr>
            <a:spLocks noGrp="1"/>
          </p:cNvSpPr>
          <p:nvPr>
            <p:ph idx="1"/>
          </p:nvPr>
        </p:nvSpPr>
        <p:spPr>
          <a:xfrm>
            <a:off x="611560" y="1412776"/>
            <a:ext cx="3816424" cy="792088"/>
          </a:xfrm>
          <a:prstGeom prst="rect">
            <a:avLst/>
          </a:prstGeom>
          <a:noFill/>
          <a:ln>
            <a:noFill/>
          </a:ln>
        </p:spPr>
        <p:txBody>
          <a:bodyPr/>
          <a:lstStyle>
            <a:lvl1pPr>
              <a:defRPr lang="en-US" sz="1800" dirty="0" smtClean="0">
                <a:solidFill>
                  <a:srgbClr val="336699"/>
                </a:solidFill>
                <a:latin typeface="Trebuchet MS" charset="0"/>
                <a:ea typeface="Trebuchet MS" charset="0"/>
                <a:cs typeface="Trebuchet MS" charset="0"/>
              </a:defRPr>
            </a:lvl1pPr>
          </a:lstStyle>
          <a:p>
            <a:pPr lvl="0"/>
            <a:r>
              <a:rPr lang="en-US"/>
              <a:t>Edit Master text styles</a:t>
            </a:r>
          </a:p>
        </p:txBody>
      </p:sp>
      <p:sp>
        <p:nvSpPr>
          <p:cNvPr id="4" name="Content Placeholder 2"/>
          <p:cNvSpPr>
            <a:spLocks noGrp="1"/>
          </p:cNvSpPr>
          <p:nvPr>
            <p:ph idx="10"/>
          </p:nvPr>
        </p:nvSpPr>
        <p:spPr>
          <a:xfrm>
            <a:off x="4716016" y="1412776"/>
            <a:ext cx="3816424" cy="792088"/>
          </a:xfrm>
          <a:prstGeom prst="rect">
            <a:avLst/>
          </a:prstGeom>
          <a:noFill/>
          <a:ln>
            <a:noFill/>
          </a:ln>
        </p:spPr>
        <p:txBody>
          <a:bodyPr/>
          <a:lstStyle>
            <a:lvl1pPr>
              <a:defRPr lang="en-US" sz="1800" dirty="0" smtClean="0">
                <a:solidFill>
                  <a:srgbClr val="336699"/>
                </a:solidFill>
                <a:latin typeface="Trebuchet MS" charset="0"/>
                <a:ea typeface="Trebuchet MS" charset="0"/>
                <a:cs typeface="Trebuchet MS" charset="0"/>
              </a:defRPr>
            </a:lvl1pPr>
          </a:lstStyle>
          <a:p>
            <a:pPr lvl="0"/>
            <a:r>
              <a:rPr lang="en-US"/>
              <a:t>Edit Master text styles</a:t>
            </a:r>
          </a:p>
        </p:txBody>
      </p:sp>
      <p:sp>
        <p:nvSpPr>
          <p:cNvPr id="5" name="Text Placeholder 4"/>
          <p:cNvSpPr>
            <a:spLocks noGrp="1"/>
          </p:cNvSpPr>
          <p:nvPr>
            <p:ph type="body" sz="quarter" idx="11"/>
          </p:nvPr>
        </p:nvSpPr>
        <p:spPr>
          <a:xfrm>
            <a:off x="611560" y="2276922"/>
            <a:ext cx="3816350" cy="3887787"/>
          </a:xfrm>
        </p:spPr>
        <p:txBody>
          <a:bodyPr/>
          <a:lstStyle>
            <a:lvl1pPr>
              <a:defRPr sz="1600" b="0" baseline="0">
                <a:solidFill>
                  <a:schemeClr val="tx1"/>
                </a:solidFill>
                <a:latin typeface="Trebuchet MS" panose="020B0603020202020204" pitchFamily="34" charset="0"/>
              </a:defRPr>
            </a:lvl1pPr>
          </a:lstStyle>
          <a:p>
            <a:pPr lvl="0"/>
            <a:r>
              <a:rPr lang="en-US"/>
              <a:t>Edit Master text styles</a:t>
            </a:r>
          </a:p>
        </p:txBody>
      </p:sp>
      <p:sp>
        <p:nvSpPr>
          <p:cNvPr id="9" name="Text Placeholder 4"/>
          <p:cNvSpPr>
            <a:spLocks noGrp="1"/>
          </p:cNvSpPr>
          <p:nvPr>
            <p:ph type="body" sz="quarter" idx="12"/>
          </p:nvPr>
        </p:nvSpPr>
        <p:spPr>
          <a:xfrm>
            <a:off x="4716016" y="2276872"/>
            <a:ext cx="3816350" cy="3887787"/>
          </a:xfrm>
        </p:spPr>
        <p:txBody>
          <a:bodyPr/>
          <a:lstStyle>
            <a:lvl1pPr>
              <a:defRPr sz="1600" b="0" baseline="0">
                <a:solidFill>
                  <a:schemeClr val="tx1"/>
                </a:solidFill>
                <a:latin typeface="Trebuchet MS" panose="020B0603020202020204" pitchFamily="34" charset="0"/>
              </a:defRPr>
            </a:lvl1pPr>
          </a:lstStyle>
          <a:p>
            <a:pPr lvl="0"/>
            <a:r>
              <a:rPr lang="en-US"/>
              <a:t>Edit Master text styles</a:t>
            </a:r>
          </a:p>
        </p:txBody>
      </p:sp>
      <p:sp>
        <p:nvSpPr>
          <p:cNvPr id="7" name="Title 2"/>
          <p:cNvSpPr>
            <a:spLocks noGrp="1"/>
          </p:cNvSpPr>
          <p:nvPr>
            <p:ph type="title"/>
          </p:nvPr>
        </p:nvSpPr>
        <p:spPr>
          <a:xfrm>
            <a:off x="251520" y="0"/>
            <a:ext cx="8640960" cy="908720"/>
          </a:xfrm>
          <a:prstGeom prst="rect">
            <a:avLst/>
          </a:prstGeom>
        </p:spPr>
        <p:txBody>
          <a:bodyPr/>
          <a:lstStyle>
            <a:lvl1pPr>
              <a:defRPr lang="en-GB" dirty="0"/>
            </a:lvl1pPr>
          </a:lstStyle>
          <a:p>
            <a:pPr lvl="0"/>
            <a:r>
              <a:rPr lang="en-US"/>
              <a:t>Click to edit Master title style</a:t>
            </a:r>
            <a:endParaRPr lang="en-GB" dirty="0"/>
          </a:p>
        </p:txBody>
      </p:sp>
    </p:spTree>
    <p:extLst>
      <p:ext uri="{BB962C8B-B14F-4D97-AF65-F5344CB8AC3E}">
        <p14:creationId xmlns:p14="http://schemas.microsoft.com/office/powerpoint/2010/main" val="4016130713"/>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Standard text box with bullet points">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53B2623-0F9C-4A21-829E-32BEB2B05293}"/>
              </a:ext>
            </a:extLst>
          </p:cNvPr>
          <p:cNvCxnSpPr>
            <a:cxnSpLocks noChangeShapeType="1"/>
          </p:cNvCxnSpPr>
          <p:nvPr userDrawn="1"/>
        </p:nvCxnSpPr>
        <p:spPr bwMode="auto">
          <a:xfrm>
            <a:off x="179388" y="908050"/>
            <a:ext cx="8785225" cy="0"/>
          </a:xfrm>
          <a:prstGeom prst="line">
            <a:avLst/>
          </a:prstGeom>
          <a:noFill/>
          <a:ln w="50800" algn="ctr">
            <a:solidFill>
              <a:srgbClr val="00619F"/>
            </a:solidFill>
            <a:round/>
            <a:headEnd/>
            <a:tailEnd/>
          </a:ln>
          <a:extLst>
            <a:ext uri="{909E8E84-426E-40DD-AFC4-6F175D3DCCD1}">
              <a14:hiddenFill xmlns:a14="http://schemas.microsoft.com/office/drawing/2010/main">
                <a:noFill/>
              </a14:hiddenFill>
            </a:ext>
          </a:extLst>
        </p:spPr>
      </p:cxnSp>
      <p:cxnSp>
        <p:nvCxnSpPr>
          <p:cNvPr id="7" name="Straight Connector 5">
            <a:extLst>
              <a:ext uri="{FF2B5EF4-FFF2-40B4-BE49-F238E27FC236}">
                <a16:creationId xmlns:a16="http://schemas.microsoft.com/office/drawing/2014/main" id="{F3171D34-67F8-4B81-B804-85E0B0111557}"/>
              </a:ext>
            </a:extLst>
          </p:cNvPr>
          <p:cNvCxnSpPr>
            <a:cxnSpLocks noChangeShapeType="1"/>
          </p:cNvCxnSpPr>
          <p:nvPr userDrawn="1"/>
        </p:nvCxnSpPr>
        <p:spPr bwMode="auto">
          <a:xfrm>
            <a:off x="179388" y="6381750"/>
            <a:ext cx="8785225" cy="0"/>
          </a:xfrm>
          <a:prstGeom prst="line">
            <a:avLst/>
          </a:prstGeom>
          <a:noFill/>
          <a:ln w="3175" algn="ctr">
            <a:solidFill>
              <a:srgbClr val="00619F"/>
            </a:solidFill>
            <a:round/>
            <a:headEnd/>
            <a:tailEnd/>
          </a:ln>
          <a:extLst>
            <a:ext uri="{909E8E84-426E-40DD-AFC4-6F175D3DCCD1}">
              <a14:hiddenFill xmlns:a14="http://schemas.microsoft.com/office/drawing/2010/main">
                <a:noFill/>
              </a14:hiddenFill>
            </a:ext>
          </a:extLst>
        </p:spPr>
      </p:cxnSp>
      <p:sp>
        <p:nvSpPr>
          <p:cNvPr id="6" name="Content Placeholder 2"/>
          <p:cNvSpPr>
            <a:spLocks noGrp="1"/>
          </p:cNvSpPr>
          <p:nvPr>
            <p:ph idx="1"/>
          </p:nvPr>
        </p:nvSpPr>
        <p:spPr>
          <a:xfrm>
            <a:off x="611560" y="1484784"/>
            <a:ext cx="7920880" cy="4392488"/>
          </a:xfrm>
          <a:prstGeom prst="rect">
            <a:avLst/>
          </a:prstGeom>
        </p:spPr>
        <p:txBody>
          <a:bodyPr lIns="0" tIns="93600"/>
          <a:lstStyle>
            <a:lvl1pPr marL="343800" indent="-342900">
              <a:lnSpc>
                <a:spcPct val="100000"/>
              </a:lnSpc>
              <a:spcBef>
                <a:spcPts val="600"/>
              </a:spcBef>
              <a:spcAft>
                <a:spcPts val="600"/>
              </a:spcAft>
              <a:buClr>
                <a:srgbClr val="336699"/>
              </a:buClr>
              <a:buFont typeface="Arial" panose="020B0604020202020204" pitchFamily="34" charset="0"/>
              <a:buChar char="•"/>
              <a:defRPr lang="fr-CH" sz="1800" b="0" i="0" kern="1200" baseline="0" dirty="0" smtClean="0">
                <a:solidFill>
                  <a:schemeClr val="tx1"/>
                </a:solidFill>
                <a:latin typeface="Trebuchet MS" panose="020B0603020202020204" pitchFamily="34" charset="0"/>
                <a:ea typeface="ＭＳ Ｐゴシック" charset="0"/>
                <a:cs typeface="Trebuchet MS" panose="020B0603020202020204" pitchFamily="34" charset="0"/>
              </a:defRPr>
            </a:lvl1pPr>
            <a:lvl2pPr marL="627063" indent="-269875">
              <a:buClr>
                <a:srgbClr val="336699"/>
              </a:buClr>
              <a:buFont typeface="Arial" panose="020B0604020202020204" pitchFamily="34" charset="0"/>
              <a:buChar char="•"/>
              <a:tabLst>
                <a:tab pos="623888" algn="l"/>
              </a:tabLst>
              <a:defRPr sz="1800">
                <a:latin typeface="Trebuchet MS" panose="020B0603020202020204" pitchFamily="34" charset="0"/>
              </a:defRPr>
            </a:lvl2pPr>
            <a:lvl3pPr>
              <a:spcBef>
                <a:spcPts val="90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2"/>
          <p:cNvSpPr>
            <a:spLocks noGrp="1"/>
          </p:cNvSpPr>
          <p:nvPr>
            <p:ph type="title"/>
          </p:nvPr>
        </p:nvSpPr>
        <p:spPr>
          <a:xfrm>
            <a:off x="251520" y="0"/>
            <a:ext cx="8640960" cy="908720"/>
          </a:xfrm>
          <a:prstGeom prst="rect">
            <a:avLst/>
          </a:prstGeom>
        </p:spPr>
        <p:txBody>
          <a:bodyPr/>
          <a:lstStyle>
            <a:lvl1pPr>
              <a:defRPr lang="en-GB" dirty="0"/>
            </a:lvl1pPr>
          </a:lstStyle>
          <a:p>
            <a:pPr lvl="0"/>
            <a:r>
              <a:rPr lang="en-US"/>
              <a:t>Click to edit Master title style</a:t>
            </a:r>
            <a:endParaRPr lang="en-GB" dirty="0"/>
          </a:p>
        </p:txBody>
      </p:sp>
    </p:spTree>
    <p:extLst>
      <p:ext uri="{BB962C8B-B14F-4D97-AF65-F5344CB8AC3E}">
        <p14:creationId xmlns:p14="http://schemas.microsoft.com/office/powerpoint/2010/main" val="1047803269"/>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Layout">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BF02CE6-E690-4AF5-803D-58537162D081}"/>
              </a:ext>
            </a:extLst>
          </p:cNvPr>
          <p:cNvCxnSpPr>
            <a:cxnSpLocks noChangeShapeType="1"/>
          </p:cNvCxnSpPr>
          <p:nvPr userDrawn="1"/>
        </p:nvCxnSpPr>
        <p:spPr bwMode="auto">
          <a:xfrm>
            <a:off x="468313" y="1844675"/>
            <a:ext cx="7991475" cy="0"/>
          </a:xfrm>
          <a:prstGeom prst="line">
            <a:avLst/>
          </a:prstGeom>
          <a:noFill/>
          <a:ln w="50800" algn="ctr">
            <a:solidFill>
              <a:schemeClr val="bg1"/>
            </a:solidFill>
            <a:round/>
            <a:headEnd/>
            <a:tailEnd/>
          </a:ln>
          <a:extLst>
            <a:ext uri="{909E8E84-426E-40DD-AFC4-6F175D3DCCD1}">
              <a14:hiddenFill xmlns:a14="http://schemas.microsoft.com/office/drawing/2010/main">
                <a:noFill/>
              </a14:hiddenFill>
            </a:ext>
          </a:extLst>
        </p:spPr>
      </p:cxnSp>
      <p:pic>
        <p:nvPicPr>
          <p:cNvPr id="6" name="Picture 5">
            <a:extLst>
              <a:ext uri="{FF2B5EF4-FFF2-40B4-BE49-F238E27FC236}">
                <a16:creationId xmlns:a16="http://schemas.microsoft.com/office/drawing/2014/main" id="{166DB169-9DD2-4EDC-99FD-CDE324A702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44789"/>
          <a:stretch>
            <a:fillRect/>
          </a:stretch>
        </p:blipFill>
        <p:spPr bwMode="auto">
          <a:xfrm>
            <a:off x="468313" y="4651375"/>
            <a:ext cx="381317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509009" y="1128220"/>
            <a:ext cx="7886700" cy="686006"/>
          </a:xfrm>
        </p:spPr>
        <p:txBody>
          <a:bodyPr/>
          <a:lstStyle>
            <a:lvl1pPr>
              <a:defRPr sz="3200">
                <a:solidFill>
                  <a:schemeClr val="bg1"/>
                </a:solidFill>
              </a:defRPr>
            </a:lvl1pPr>
          </a:lstStyle>
          <a:p>
            <a:r>
              <a:rPr lang="en-US"/>
              <a:t>Click to edit Master title style</a:t>
            </a:r>
            <a:endParaRPr lang="en-US" dirty="0"/>
          </a:p>
        </p:txBody>
      </p:sp>
      <p:sp>
        <p:nvSpPr>
          <p:cNvPr id="18" name="Text Placeholder 17"/>
          <p:cNvSpPr>
            <a:spLocks noGrp="1"/>
          </p:cNvSpPr>
          <p:nvPr>
            <p:ph type="body" sz="quarter" idx="14"/>
          </p:nvPr>
        </p:nvSpPr>
        <p:spPr>
          <a:xfrm>
            <a:off x="509588" y="2492375"/>
            <a:ext cx="7734300" cy="504825"/>
          </a:xfrm>
        </p:spPr>
        <p:txBody>
          <a:bodyPr anchor="ctr"/>
          <a:lstStyle>
            <a:lvl1pPr marL="0" indent="0">
              <a:buFont typeface="Arial" panose="020B0604020202020204" pitchFamily="34" charset="0"/>
              <a:buNone/>
              <a:defRPr sz="2200" cap="all" baseline="0">
                <a:solidFill>
                  <a:schemeClr val="bg1"/>
                </a:solidFill>
              </a:defRPr>
            </a:lvl1pPr>
          </a:lstStyle>
          <a:p>
            <a:pPr lvl="0"/>
            <a:r>
              <a:rPr lang="en-US"/>
              <a:t>Edit Master text styles</a:t>
            </a:r>
          </a:p>
        </p:txBody>
      </p:sp>
      <p:sp>
        <p:nvSpPr>
          <p:cNvPr id="20" name="Text Placeholder 19"/>
          <p:cNvSpPr>
            <a:spLocks noGrp="1"/>
          </p:cNvSpPr>
          <p:nvPr>
            <p:ph type="body" sz="quarter" idx="15"/>
          </p:nvPr>
        </p:nvSpPr>
        <p:spPr>
          <a:xfrm>
            <a:off x="509588" y="3141663"/>
            <a:ext cx="7734820" cy="1223962"/>
          </a:xfrm>
        </p:spPr>
        <p:txBody>
          <a:bodyPr/>
          <a:lstStyle>
            <a:lvl1pPr>
              <a:defRPr lang="en-US" sz="1800" b="1" kern="1200" cap="all" baseline="0" dirty="0" smtClean="0">
                <a:solidFill>
                  <a:schemeClr val="bg1"/>
                </a:solidFill>
                <a:latin typeface="Trebuchet MS" panose="020B0603020202020204" pitchFamily="34" charset="0"/>
                <a:ea typeface="ＭＳ Ｐゴシック" charset="0"/>
                <a:cs typeface="Trebuchet MS" panose="020B0603020202020204" pitchFamily="34" charset="0"/>
              </a:defRPr>
            </a:lvl1pPr>
            <a:lvl2pPr>
              <a:defRPr lang="en-US" sz="2200" b="1" kern="1200" cap="all" baseline="0" dirty="0" smtClean="0">
                <a:solidFill>
                  <a:schemeClr val="bg1"/>
                </a:solidFill>
                <a:latin typeface="Trebuchet MS" panose="020B0603020202020204" pitchFamily="34" charset="0"/>
                <a:ea typeface="ＭＳ Ｐゴシック" charset="0"/>
                <a:cs typeface="Trebuchet MS" panose="020B0603020202020204" pitchFamily="34" charset="0"/>
              </a:defRPr>
            </a:lvl2pPr>
            <a:lvl3pPr>
              <a:defRPr lang="en-US" sz="2200" b="1" kern="1200" cap="all" baseline="0" dirty="0" smtClean="0">
                <a:solidFill>
                  <a:schemeClr val="bg1"/>
                </a:solidFill>
                <a:latin typeface="Trebuchet MS" panose="020B0603020202020204" pitchFamily="34" charset="0"/>
                <a:ea typeface="ＭＳ Ｐゴシック" charset="0"/>
                <a:cs typeface="Trebuchet MS" panose="020B0603020202020204" pitchFamily="34" charset="0"/>
              </a:defRPr>
            </a:lvl3pPr>
            <a:lvl4pPr>
              <a:defRPr lang="en-US" sz="2200" b="1" kern="1200" cap="all" baseline="0" dirty="0" smtClean="0">
                <a:solidFill>
                  <a:schemeClr val="bg1"/>
                </a:solidFill>
                <a:latin typeface="Trebuchet MS" panose="020B0603020202020204" pitchFamily="34" charset="0"/>
                <a:ea typeface="ＭＳ Ｐゴシック" charset="0"/>
                <a:cs typeface="Trebuchet MS" panose="020B0603020202020204" pitchFamily="34" charset="0"/>
              </a:defRPr>
            </a:lvl4pPr>
            <a:lvl5pPr>
              <a:defRPr lang="en-GB" sz="2200" b="1" kern="1200" cap="all" baseline="0" dirty="0">
                <a:solidFill>
                  <a:schemeClr val="bg1"/>
                </a:solidFill>
                <a:latin typeface="Trebuchet MS" panose="020B0603020202020204" pitchFamily="34" charset="0"/>
                <a:ea typeface="ＭＳ Ｐゴシック" charset="0"/>
                <a:cs typeface="Trebuchet MS" panose="020B0603020202020204" pitchFamily="34" charset="0"/>
              </a:defRPr>
            </a:lvl5pPr>
          </a:lstStyle>
          <a:p>
            <a:pPr lvl="0"/>
            <a:r>
              <a:rPr lang="en-US"/>
              <a:t>Edit Master text styles</a:t>
            </a:r>
          </a:p>
        </p:txBody>
      </p:sp>
    </p:spTree>
    <p:extLst>
      <p:ext uri="{BB962C8B-B14F-4D97-AF65-F5344CB8AC3E}">
        <p14:creationId xmlns:p14="http://schemas.microsoft.com/office/powerpoint/2010/main" val="3293037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lank for graphs, images">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074C14CC-A874-4B5B-9AED-D56EE2646A2E}"/>
              </a:ext>
            </a:extLst>
          </p:cNvPr>
          <p:cNvCxnSpPr>
            <a:cxnSpLocks noChangeShapeType="1"/>
          </p:cNvCxnSpPr>
          <p:nvPr userDrawn="1"/>
        </p:nvCxnSpPr>
        <p:spPr bwMode="auto">
          <a:xfrm>
            <a:off x="179388" y="908050"/>
            <a:ext cx="8785225" cy="0"/>
          </a:xfrm>
          <a:prstGeom prst="line">
            <a:avLst/>
          </a:prstGeom>
          <a:noFill/>
          <a:ln w="50800" algn="ctr">
            <a:solidFill>
              <a:srgbClr val="00619F"/>
            </a:solidFill>
            <a:round/>
            <a:headEnd/>
            <a:tailEnd/>
          </a:ln>
          <a:extLst>
            <a:ext uri="{909E8E84-426E-40DD-AFC4-6F175D3DCCD1}">
              <a14:hiddenFill xmlns:a14="http://schemas.microsoft.com/office/drawing/2010/main">
                <a:noFill/>
              </a14:hiddenFill>
            </a:ext>
          </a:extLst>
        </p:spPr>
      </p:cxnSp>
      <p:sp>
        <p:nvSpPr>
          <p:cNvPr id="3" name="Title 2"/>
          <p:cNvSpPr>
            <a:spLocks noGrp="1"/>
          </p:cNvSpPr>
          <p:nvPr>
            <p:ph type="title"/>
          </p:nvPr>
        </p:nvSpPr>
        <p:spPr>
          <a:xfrm>
            <a:off x="251520" y="0"/>
            <a:ext cx="8640960" cy="908720"/>
          </a:xfrm>
          <a:prstGeom prst="rect">
            <a:avLst/>
          </a:prstGeom>
        </p:spPr>
        <p:txBody>
          <a:bodyPr/>
          <a:lstStyle>
            <a:lvl1pPr algn="l" rtl="0" eaLnBrk="1" fontAlgn="base" hangingPunct="1">
              <a:spcBef>
                <a:spcPct val="0"/>
              </a:spcBef>
              <a:spcAft>
                <a:spcPct val="0"/>
              </a:spcAft>
              <a:defRPr lang="en-GB" sz="2800" b="1" kern="1200" cap="all" spc="0" baseline="0" dirty="0">
                <a:solidFill>
                  <a:schemeClr val="tx1"/>
                </a:solidFill>
                <a:latin typeface="Trebuchet MS" panose="020B0603020202020204" pitchFamily="34" charset="0"/>
                <a:ea typeface="ＭＳ Ｐゴシック" charset="0"/>
                <a:cs typeface="Trebuchet MS" panose="020B0603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79490347"/>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ection slide">
    <p:spTree>
      <p:nvGrpSpPr>
        <p:cNvPr id="1" name=""/>
        <p:cNvGrpSpPr/>
        <p:nvPr/>
      </p:nvGrpSpPr>
      <p:grpSpPr>
        <a:xfrm>
          <a:off x="0" y="0"/>
          <a:ext cx="0" cy="0"/>
          <a:chOff x="0" y="0"/>
          <a:chExt cx="0" cy="0"/>
        </a:xfrm>
      </p:grpSpPr>
      <p:cxnSp>
        <p:nvCxnSpPr>
          <p:cNvPr id="7" name="Straight Connector 4">
            <a:extLst>
              <a:ext uri="{FF2B5EF4-FFF2-40B4-BE49-F238E27FC236}">
                <a16:creationId xmlns:a16="http://schemas.microsoft.com/office/drawing/2014/main" id="{A533C693-51F8-40D9-BBC1-D9D559C4C377}"/>
              </a:ext>
            </a:extLst>
          </p:cNvPr>
          <p:cNvCxnSpPr>
            <a:cxnSpLocks noChangeShapeType="1"/>
          </p:cNvCxnSpPr>
          <p:nvPr userDrawn="1"/>
        </p:nvCxnSpPr>
        <p:spPr bwMode="auto">
          <a:xfrm>
            <a:off x="179388" y="908050"/>
            <a:ext cx="8785225" cy="0"/>
          </a:xfrm>
          <a:prstGeom prst="line">
            <a:avLst/>
          </a:prstGeom>
          <a:noFill/>
          <a:ln w="50800" algn="ctr">
            <a:solidFill>
              <a:srgbClr val="00619F"/>
            </a:solidFill>
            <a:round/>
            <a:headEnd/>
            <a:tailEnd/>
          </a:ln>
          <a:extLst>
            <a:ext uri="{909E8E84-426E-40DD-AFC4-6F175D3DCCD1}">
              <a14:hiddenFill xmlns:a14="http://schemas.microsoft.com/office/drawing/2010/main">
                <a:noFill/>
              </a14:hiddenFill>
            </a:ext>
          </a:extLst>
        </p:spPr>
      </p:cxnSp>
      <p:cxnSp>
        <p:nvCxnSpPr>
          <p:cNvPr id="8" name="Straight Connector 5">
            <a:extLst>
              <a:ext uri="{FF2B5EF4-FFF2-40B4-BE49-F238E27FC236}">
                <a16:creationId xmlns:a16="http://schemas.microsoft.com/office/drawing/2014/main" id="{39146344-E43C-443D-86C0-4D9DB594E4FF}"/>
              </a:ext>
            </a:extLst>
          </p:cNvPr>
          <p:cNvCxnSpPr>
            <a:cxnSpLocks noChangeShapeType="1"/>
          </p:cNvCxnSpPr>
          <p:nvPr userDrawn="1"/>
        </p:nvCxnSpPr>
        <p:spPr bwMode="auto">
          <a:xfrm>
            <a:off x="179388" y="6381750"/>
            <a:ext cx="8785225" cy="0"/>
          </a:xfrm>
          <a:prstGeom prst="line">
            <a:avLst/>
          </a:prstGeom>
          <a:noFill/>
          <a:ln w="3175" algn="ctr">
            <a:solidFill>
              <a:srgbClr val="00619F"/>
            </a:solidFill>
            <a:round/>
            <a:headEnd/>
            <a:tailEnd/>
          </a:ln>
          <a:extLst>
            <a:ext uri="{909E8E84-426E-40DD-AFC4-6F175D3DCCD1}">
              <a14:hiddenFill xmlns:a14="http://schemas.microsoft.com/office/drawing/2010/main">
                <a:noFill/>
              </a14:hiddenFill>
            </a:ext>
          </a:extLst>
        </p:spPr>
      </p:cxnSp>
      <p:sp>
        <p:nvSpPr>
          <p:cNvPr id="6" name="Content Placeholder 2"/>
          <p:cNvSpPr>
            <a:spLocks noGrp="1"/>
          </p:cNvSpPr>
          <p:nvPr>
            <p:ph idx="1"/>
          </p:nvPr>
        </p:nvSpPr>
        <p:spPr>
          <a:xfrm>
            <a:off x="982191" y="1916832"/>
            <a:ext cx="7550249" cy="3960440"/>
          </a:xfrm>
          <a:prstGeom prst="rect">
            <a:avLst/>
          </a:prstGeom>
        </p:spPr>
        <p:txBody>
          <a:bodyPr lIns="0" tIns="93600"/>
          <a:lstStyle>
            <a:lvl1pPr indent="-342000">
              <a:lnSpc>
                <a:spcPct val="100000"/>
              </a:lnSpc>
              <a:spcBef>
                <a:spcPts val="600"/>
              </a:spcBef>
              <a:spcAft>
                <a:spcPts val="600"/>
              </a:spcAft>
              <a:defRPr lang="fr-CH" sz="1600" b="0" i="0" kern="1200" baseline="0" dirty="0" smtClean="0">
                <a:solidFill>
                  <a:schemeClr val="tx1"/>
                </a:solidFill>
                <a:latin typeface="Trebuchet MS" panose="020B0603020202020204" pitchFamily="34" charset="0"/>
                <a:ea typeface="ＭＳ Ｐゴシック" charset="0"/>
                <a:cs typeface="Trebuchet MS" panose="020B0603020202020204" pitchFamily="34" charset="0"/>
              </a:defRPr>
            </a:lvl1pPr>
            <a:lvl3pPr>
              <a:spcBef>
                <a:spcPts val="900"/>
              </a:spcBef>
              <a:defRPr/>
            </a:lvl3pPr>
          </a:lstStyle>
          <a:p>
            <a:pPr lvl="0"/>
            <a:r>
              <a:rPr lang="en-US"/>
              <a:t>Click to edit Master text styles</a:t>
            </a:r>
          </a:p>
        </p:txBody>
      </p:sp>
      <p:sp>
        <p:nvSpPr>
          <p:cNvPr id="5" name="Content Placeholder 4"/>
          <p:cNvSpPr>
            <a:spLocks noGrp="1"/>
          </p:cNvSpPr>
          <p:nvPr>
            <p:ph sz="quarter" idx="10"/>
          </p:nvPr>
        </p:nvSpPr>
        <p:spPr>
          <a:xfrm>
            <a:off x="611560" y="1484313"/>
            <a:ext cx="7921253" cy="432520"/>
          </a:xfrm>
          <a:noFill/>
          <a:ln>
            <a:noFill/>
          </a:ln>
        </p:spPr>
        <p:txBody>
          <a:bodyPr/>
          <a:lstStyle>
            <a:lvl1pPr>
              <a:defRPr lang="en-US" sz="1800" dirty="0" smtClean="0">
                <a:solidFill>
                  <a:srgbClr val="336699"/>
                </a:solidFill>
                <a:latin typeface="Trebuchet MS" charset="0"/>
                <a:ea typeface="Trebuchet MS" charset="0"/>
                <a:cs typeface="Trebuchet MS" charset="0"/>
              </a:defRPr>
            </a:lvl1pPr>
          </a:lstStyle>
          <a:p>
            <a:pPr lvl="0"/>
            <a:r>
              <a:rPr lang="en-US"/>
              <a:t>Edit Master text styles</a:t>
            </a:r>
          </a:p>
        </p:txBody>
      </p:sp>
      <p:sp>
        <p:nvSpPr>
          <p:cNvPr id="12" name="Title 2"/>
          <p:cNvSpPr>
            <a:spLocks noGrp="1"/>
          </p:cNvSpPr>
          <p:nvPr>
            <p:ph type="title"/>
          </p:nvPr>
        </p:nvSpPr>
        <p:spPr>
          <a:xfrm>
            <a:off x="251520" y="0"/>
            <a:ext cx="8640960" cy="908720"/>
          </a:xfrm>
          <a:prstGeom prst="rect">
            <a:avLst/>
          </a:prstGeom>
        </p:spPr>
        <p:txBody>
          <a:bodyPr/>
          <a:lstStyle>
            <a:lvl1pPr algn="l" rtl="0" eaLnBrk="1" fontAlgn="base" hangingPunct="1">
              <a:spcBef>
                <a:spcPct val="0"/>
              </a:spcBef>
              <a:spcAft>
                <a:spcPct val="0"/>
              </a:spcAft>
              <a:defRPr lang="en-GB" sz="2800" b="1" kern="1200" cap="all" spc="0" baseline="0" dirty="0">
                <a:solidFill>
                  <a:schemeClr val="tx1"/>
                </a:solidFill>
                <a:latin typeface="Trebuchet MS" panose="020B0603020202020204" pitchFamily="34" charset="0"/>
                <a:ea typeface="ＭＳ Ｐゴシック" charset="0"/>
                <a:cs typeface="Trebuchet MS" panose="020B0603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3508019576"/>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Image and one column">
    <p:spTree>
      <p:nvGrpSpPr>
        <p:cNvPr id="1" name=""/>
        <p:cNvGrpSpPr/>
        <p:nvPr/>
      </p:nvGrpSpPr>
      <p:grpSpPr>
        <a:xfrm>
          <a:off x="0" y="0"/>
          <a:ext cx="0" cy="0"/>
          <a:chOff x="0" y="0"/>
          <a:chExt cx="0" cy="0"/>
        </a:xfrm>
      </p:grpSpPr>
      <p:cxnSp>
        <p:nvCxnSpPr>
          <p:cNvPr id="6" name="Straight Connector 4">
            <a:extLst>
              <a:ext uri="{FF2B5EF4-FFF2-40B4-BE49-F238E27FC236}">
                <a16:creationId xmlns:a16="http://schemas.microsoft.com/office/drawing/2014/main" id="{32EEBC7F-C025-4FF0-B7AE-50C99A945A42}"/>
              </a:ext>
            </a:extLst>
          </p:cNvPr>
          <p:cNvCxnSpPr>
            <a:cxnSpLocks noChangeShapeType="1"/>
          </p:cNvCxnSpPr>
          <p:nvPr userDrawn="1"/>
        </p:nvCxnSpPr>
        <p:spPr bwMode="auto">
          <a:xfrm>
            <a:off x="179388" y="908050"/>
            <a:ext cx="8785225" cy="0"/>
          </a:xfrm>
          <a:prstGeom prst="line">
            <a:avLst/>
          </a:prstGeom>
          <a:noFill/>
          <a:ln w="50800" algn="ctr">
            <a:solidFill>
              <a:srgbClr val="00619F"/>
            </a:solidFill>
            <a:round/>
            <a:headEnd/>
            <a:tailEnd/>
          </a:ln>
          <a:extLst>
            <a:ext uri="{909E8E84-426E-40DD-AFC4-6F175D3DCCD1}">
              <a14:hiddenFill xmlns:a14="http://schemas.microsoft.com/office/drawing/2010/main">
                <a:noFill/>
              </a14:hiddenFill>
            </a:ext>
          </a:extLst>
        </p:spPr>
      </p:cxnSp>
      <p:cxnSp>
        <p:nvCxnSpPr>
          <p:cNvPr id="10" name="Straight Connector 5">
            <a:extLst>
              <a:ext uri="{FF2B5EF4-FFF2-40B4-BE49-F238E27FC236}">
                <a16:creationId xmlns:a16="http://schemas.microsoft.com/office/drawing/2014/main" id="{17C7663E-F475-441B-B786-C88424B096AD}"/>
              </a:ext>
            </a:extLst>
          </p:cNvPr>
          <p:cNvCxnSpPr>
            <a:cxnSpLocks noChangeShapeType="1"/>
          </p:cNvCxnSpPr>
          <p:nvPr userDrawn="1"/>
        </p:nvCxnSpPr>
        <p:spPr bwMode="auto">
          <a:xfrm>
            <a:off x="179388" y="6381750"/>
            <a:ext cx="8785225" cy="0"/>
          </a:xfrm>
          <a:prstGeom prst="line">
            <a:avLst/>
          </a:prstGeom>
          <a:noFill/>
          <a:ln w="3175" algn="ctr">
            <a:solidFill>
              <a:srgbClr val="00619F"/>
            </a:solidFill>
            <a:round/>
            <a:headEnd/>
            <a:tailEnd/>
          </a:ln>
          <a:extLst>
            <a:ext uri="{909E8E84-426E-40DD-AFC4-6F175D3DCCD1}">
              <a14:hiddenFill xmlns:a14="http://schemas.microsoft.com/office/drawing/2010/main">
                <a:noFill/>
              </a14:hiddenFill>
            </a:ext>
          </a:extLst>
        </p:spPr>
      </p:cxnSp>
      <p:pic>
        <p:nvPicPr>
          <p:cNvPr id="11" name="Picture 6">
            <a:extLst>
              <a:ext uri="{FF2B5EF4-FFF2-40B4-BE49-F238E27FC236}">
                <a16:creationId xmlns:a16="http://schemas.microsoft.com/office/drawing/2014/main" id="{1FCAAB1A-1ADF-42B6-9820-2C25FBDA3D9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45363" t="2869"/>
          <a:stretch>
            <a:fillRect/>
          </a:stretch>
        </p:blipFill>
        <p:spPr bwMode="auto">
          <a:xfrm>
            <a:off x="152400" y="6402388"/>
            <a:ext cx="17113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3"/>
          <p:cNvSpPr>
            <a:spLocks noGrp="1"/>
          </p:cNvSpPr>
          <p:nvPr>
            <p:ph type="pic" sz="quarter" idx="10"/>
          </p:nvPr>
        </p:nvSpPr>
        <p:spPr>
          <a:xfrm>
            <a:off x="395288" y="1556792"/>
            <a:ext cx="3600648" cy="4320480"/>
          </a:xfrm>
        </p:spPr>
        <p:txBody>
          <a:bodyPr/>
          <a:lstStyle>
            <a:lvl1pPr>
              <a:defRPr>
                <a:latin typeface="Trebuchet MS" panose="020B0603020202020204" pitchFamily="34" charset="0"/>
              </a:defRPr>
            </a:lvl1pPr>
          </a:lstStyle>
          <a:p>
            <a:pPr lvl="0"/>
            <a:r>
              <a:rPr lang="en-US" noProof="0" dirty="0"/>
              <a:t>Click icon to add picture</a:t>
            </a:r>
            <a:endParaRPr lang="en-GB" noProof="0" dirty="0"/>
          </a:p>
        </p:txBody>
      </p:sp>
      <p:sp>
        <p:nvSpPr>
          <p:cNvPr id="8" name="Content Placeholder 2"/>
          <p:cNvSpPr>
            <a:spLocks noGrp="1"/>
          </p:cNvSpPr>
          <p:nvPr>
            <p:ph idx="1"/>
          </p:nvPr>
        </p:nvSpPr>
        <p:spPr>
          <a:xfrm>
            <a:off x="4500488" y="1556792"/>
            <a:ext cx="3816424" cy="792088"/>
          </a:xfrm>
          <a:prstGeom prst="rect">
            <a:avLst/>
          </a:prstGeom>
          <a:noFill/>
          <a:ln>
            <a:noFill/>
          </a:ln>
        </p:spPr>
        <p:txBody>
          <a:bodyPr/>
          <a:lstStyle>
            <a:lvl1pPr>
              <a:defRPr lang="en-US" sz="1800" dirty="0" smtClean="0">
                <a:solidFill>
                  <a:srgbClr val="336699"/>
                </a:solidFill>
                <a:latin typeface="Trebuchet MS" charset="0"/>
                <a:ea typeface="Trebuchet MS" charset="0"/>
                <a:cs typeface="Trebuchet MS" charset="0"/>
              </a:defRPr>
            </a:lvl1pPr>
          </a:lstStyle>
          <a:p>
            <a:pPr lvl="0"/>
            <a:r>
              <a:rPr lang="en-US"/>
              <a:t>Edit Master text styles</a:t>
            </a:r>
          </a:p>
        </p:txBody>
      </p:sp>
      <p:sp>
        <p:nvSpPr>
          <p:cNvPr id="9" name="Text Placeholder 4"/>
          <p:cNvSpPr>
            <a:spLocks noGrp="1"/>
          </p:cNvSpPr>
          <p:nvPr>
            <p:ph type="body" sz="quarter" idx="11"/>
          </p:nvPr>
        </p:nvSpPr>
        <p:spPr>
          <a:xfrm>
            <a:off x="4499992" y="2420938"/>
            <a:ext cx="3816350" cy="3887787"/>
          </a:xfrm>
        </p:spPr>
        <p:txBody>
          <a:bodyPr/>
          <a:lstStyle>
            <a:lvl1pPr marL="0" indent="0">
              <a:spcBef>
                <a:spcPts val="600"/>
              </a:spcBef>
              <a:spcAft>
                <a:spcPts val="600"/>
              </a:spcAft>
              <a:buClr>
                <a:srgbClr val="7030A0"/>
              </a:buClr>
              <a:buFont typeface="Arial" panose="020B0604020202020204" pitchFamily="34" charset="0"/>
              <a:buNone/>
              <a:defRPr sz="1600" b="0">
                <a:solidFill>
                  <a:schemeClr val="tx1"/>
                </a:solidFill>
              </a:defRPr>
            </a:lvl1pPr>
          </a:lstStyle>
          <a:p>
            <a:pPr lvl="0"/>
            <a:r>
              <a:rPr lang="en-US"/>
              <a:t>Edit Master text styles</a:t>
            </a:r>
          </a:p>
        </p:txBody>
      </p:sp>
      <p:sp>
        <p:nvSpPr>
          <p:cNvPr id="7" name="Title 2"/>
          <p:cNvSpPr>
            <a:spLocks noGrp="1"/>
          </p:cNvSpPr>
          <p:nvPr>
            <p:ph type="title"/>
          </p:nvPr>
        </p:nvSpPr>
        <p:spPr>
          <a:xfrm>
            <a:off x="251520" y="0"/>
            <a:ext cx="8640960" cy="908720"/>
          </a:xfrm>
          <a:prstGeom prst="rect">
            <a:avLst/>
          </a:prstGeom>
        </p:spPr>
        <p:txBody>
          <a:bodyPr/>
          <a:lstStyle>
            <a:lvl1pPr>
              <a:defRPr lang="en-GB" dirty="0"/>
            </a:lvl1pPr>
          </a:lstStyle>
          <a:p>
            <a:pPr lvl="0"/>
            <a:r>
              <a:rPr lang="en-US"/>
              <a:t>Click to edit Master title style</a:t>
            </a:r>
            <a:endParaRPr lang="en-GB" dirty="0"/>
          </a:p>
        </p:txBody>
      </p:sp>
    </p:spTree>
    <p:extLst>
      <p:ext uri="{BB962C8B-B14F-4D97-AF65-F5344CB8AC3E}">
        <p14:creationId xmlns:p14="http://schemas.microsoft.com/office/powerpoint/2010/main" val="4246107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a_Image and one column, no titl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55C13A2-B636-4EE4-B012-FA99D7AC9207}"/>
              </a:ext>
            </a:extLst>
          </p:cNvPr>
          <p:cNvCxnSpPr>
            <a:cxnSpLocks noChangeShapeType="1"/>
          </p:cNvCxnSpPr>
          <p:nvPr userDrawn="1"/>
        </p:nvCxnSpPr>
        <p:spPr bwMode="auto">
          <a:xfrm>
            <a:off x="179388" y="908050"/>
            <a:ext cx="8785225" cy="0"/>
          </a:xfrm>
          <a:prstGeom prst="line">
            <a:avLst/>
          </a:prstGeom>
          <a:noFill/>
          <a:ln w="50800" algn="ctr">
            <a:solidFill>
              <a:srgbClr val="00619F"/>
            </a:solidFill>
            <a:round/>
            <a:headEnd/>
            <a:tailEnd/>
          </a:ln>
          <a:extLst>
            <a:ext uri="{909E8E84-426E-40DD-AFC4-6F175D3DCCD1}">
              <a14:hiddenFill xmlns:a14="http://schemas.microsoft.com/office/drawing/2010/main">
                <a:noFill/>
              </a14:hiddenFill>
            </a:ext>
          </a:extLst>
        </p:spPr>
      </p:cxnSp>
      <p:cxnSp>
        <p:nvCxnSpPr>
          <p:cNvPr id="7" name="Straight Connector 5">
            <a:extLst>
              <a:ext uri="{FF2B5EF4-FFF2-40B4-BE49-F238E27FC236}">
                <a16:creationId xmlns:a16="http://schemas.microsoft.com/office/drawing/2014/main" id="{71F9BA16-6AFE-4903-B6C7-3CA0C4C4A1C1}"/>
              </a:ext>
            </a:extLst>
          </p:cNvPr>
          <p:cNvCxnSpPr>
            <a:cxnSpLocks noChangeShapeType="1"/>
          </p:cNvCxnSpPr>
          <p:nvPr userDrawn="1"/>
        </p:nvCxnSpPr>
        <p:spPr bwMode="auto">
          <a:xfrm>
            <a:off x="179388" y="6381750"/>
            <a:ext cx="8785225" cy="0"/>
          </a:xfrm>
          <a:prstGeom prst="line">
            <a:avLst/>
          </a:prstGeom>
          <a:noFill/>
          <a:ln w="3175" algn="ctr">
            <a:solidFill>
              <a:srgbClr val="00619F"/>
            </a:solidFill>
            <a:round/>
            <a:headEnd/>
            <a:tailEnd/>
          </a:ln>
          <a:extLst>
            <a:ext uri="{909E8E84-426E-40DD-AFC4-6F175D3DCCD1}">
              <a14:hiddenFill xmlns:a14="http://schemas.microsoft.com/office/drawing/2010/main">
                <a:noFill/>
              </a14:hiddenFill>
            </a:ext>
          </a:extLst>
        </p:spPr>
      </p:cxnSp>
      <p:pic>
        <p:nvPicPr>
          <p:cNvPr id="8" name="Picture 6">
            <a:extLst>
              <a:ext uri="{FF2B5EF4-FFF2-40B4-BE49-F238E27FC236}">
                <a16:creationId xmlns:a16="http://schemas.microsoft.com/office/drawing/2014/main" id="{73D67814-EDB4-441E-892A-A3EF8692B5A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45363" t="2869"/>
          <a:stretch>
            <a:fillRect/>
          </a:stretch>
        </p:blipFill>
        <p:spPr bwMode="auto">
          <a:xfrm>
            <a:off x="152400" y="6402388"/>
            <a:ext cx="17113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3"/>
          <p:cNvSpPr>
            <a:spLocks noGrp="1"/>
          </p:cNvSpPr>
          <p:nvPr>
            <p:ph type="pic" sz="quarter" idx="10"/>
          </p:nvPr>
        </p:nvSpPr>
        <p:spPr>
          <a:xfrm>
            <a:off x="395288" y="1556792"/>
            <a:ext cx="3600648" cy="4320480"/>
          </a:xfrm>
        </p:spPr>
        <p:txBody>
          <a:bodyPr/>
          <a:lstStyle>
            <a:lvl1pPr>
              <a:defRPr>
                <a:latin typeface="Trebuchet MS" panose="020B0603020202020204" pitchFamily="34" charset="0"/>
              </a:defRPr>
            </a:lvl1pPr>
          </a:lstStyle>
          <a:p>
            <a:pPr lvl="0"/>
            <a:r>
              <a:rPr lang="en-US" noProof="0" dirty="0"/>
              <a:t>Click icon to add picture</a:t>
            </a:r>
            <a:endParaRPr lang="en-GB" noProof="0" dirty="0"/>
          </a:p>
        </p:txBody>
      </p:sp>
      <p:sp>
        <p:nvSpPr>
          <p:cNvPr id="9" name="Text Placeholder 4"/>
          <p:cNvSpPr>
            <a:spLocks noGrp="1"/>
          </p:cNvSpPr>
          <p:nvPr>
            <p:ph type="body" sz="quarter" idx="11"/>
          </p:nvPr>
        </p:nvSpPr>
        <p:spPr>
          <a:xfrm>
            <a:off x="4499992" y="1556792"/>
            <a:ext cx="3816350" cy="4751933"/>
          </a:xfrm>
        </p:spPr>
        <p:txBody>
          <a:bodyPr/>
          <a:lstStyle>
            <a:lvl1pPr marL="0" indent="0">
              <a:spcBef>
                <a:spcPts val="600"/>
              </a:spcBef>
              <a:spcAft>
                <a:spcPts val="600"/>
              </a:spcAft>
              <a:buClr>
                <a:srgbClr val="7030A0"/>
              </a:buClr>
              <a:buFont typeface="Arial" panose="020B0604020202020204" pitchFamily="34" charset="0"/>
              <a:buNone/>
              <a:defRPr sz="1800" b="0">
                <a:solidFill>
                  <a:schemeClr val="tx1"/>
                </a:solidFill>
                <a:latin typeface="Trebuchet MS" panose="020B0603020202020204" pitchFamily="34" charset="0"/>
              </a:defRPr>
            </a:lvl1pPr>
          </a:lstStyle>
          <a:p>
            <a:pPr lvl="0"/>
            <a:r>
              <a:rPr lang="en-US"/>
              <a:t>Edit Master text styles</a:t>
            </a:r>
          </a:p>
        </p:txBody>
      </p:sp>
      <p:sp>
        <p:nvSpPr>
          <p:cNvPr id="6" name="Title 2"/>
          <p:cNvSpPr>
            <a:spLocks noGrp="1"/>
          </p:cNvSpPr>
          <p:nvPr>
            <p:ph type="title"/>
          </p:nvPr>
        </p:nvSpPr>
        <p:spPr>
          <a:xfrm>
            <a:off x="251520" y="0"/>
            <a:ext cx="8640960" cy="908720"/>
          </a:xfrm>
          <a:prstGeom prst="rect">
            <a:avLst/>
          </a:prstGeom>
        </p:spPr>
        <p:txBody>
          <a:bodyPr/>
          <a:lstStyle>
            <a:lvl1pPr>
              <a:defRPr lang="en-GB" dirty="0"/>
            </a:lvl1pPr>
          </a:lstStyle>
          <a:p>
            <a:pPr lvl="0"/>
            <a:r>
              <a:rPr lang="en-US"/>
              <a:t>Click to edit Master title style</a:t>
            </a:r>
            <a:endParaRPr lang="en-GB" dirty="0"/>
          </a:p>
        </p:txBody>
      </p:sp>
    </p:spTree>
    <p:extLst>
      <p:ext uri="{BB962C8B-B14F-4D97-AF65-F5344CB8AC3E}">
        <p14:creationId xmlns:p14="http://schemas.microsoft.com/office/powerpoint/2010/main" val="410681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4/25/2024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625511584"/>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Image and one column with bullet points">
    <p:spTree>
      <p:nvGrpSpPr>
        <p:cNvPr id="1" name=""/>
        <p:cNvGrpSpPr/>
        <p:nvPr/>
      </p:nvGrpSpPr>
      <p:grpSpPr>
        <a:xfrm>
          <a:off x="0" y="0"/>
          <a:ext cx="0" cy="0"/>
          <a:chOff x="0" y="0"/>
          <a:chExt cx="0" cy="0"/>
        </a:xfrm>
      </p:grpSpPr>
      <p:cxnSp>
        <p:nvCxnSpPr>
          <p:cNvPr id="6" name="Straight Connector 4">
            <a:extLst>
              <a:ext uri="{FF2B5EF4-FFF2-40B4-BE49-F238E27FC236}">
                <a16:creationId xmlns:a16="http://schemas.microsoft.com/office/drawing/2014/main" id="{32627895-A28B-445F-B850-8CCB6C102091}"/>
              </a:ext>
            </a:extLst>
          </p:cNvPr>
          <p:cNvCxnSpPr>
            <a:cxnSpLocks noChangeShapeType="1"/>
          </p:cNvCxnSpPr>
          <p:nvPr userDrawn="1"/>
        </p:nvCxnSpPr>
        <p:spPr bwMode="auto">
          <a:xfrm>
            <a:off x="179388" y="908050"/>
            <a:ext cx="8785225" cy="0"/>
          </a:xfrm>
          <a:prstGeom prst="line">
            <a:avLst/>
          </a:prstGeom>
          <a:noFill/>
          <a:ln w="50800" algn="ctr">
            <a:solidFill>
              <a:srgbClr val="00619F"/>
            </a:solidFill>
            <a:round/>
            <a:headEnd/>
            <a:tailEnd/>
          </a:ln>
          <a:extLst>
            <a:ext uri="{909E8E84-426E-40DD-AFC4-6F175D3DCCD1}">
              <a14:hiddenFill xmlns:a14="http://schemas.microsoft.com/office/drawing/2010/main">
                <a:noFill/>
              </a14:hiddenFill>
            </a:ext>
          </a:extLst>
        </p:spPr>
      </p:cxnSp>
      <p:cxnSp>
        <p:nvCxnSpPr>
          <p:cNvPr id="10" name="Straight Connector 5">
            <a:extLst>
              <a:ext uri="{FF2B5EF4-FFF2-40B4-BE49-F238E27FC236}">
                <a16:creationId xmlns:a16="http://schemas.microsoft.com/office/drawing/2014/main" id="{5C0FC816-43BF-4FCA-A7AB-6D719AB3ABF5}"/>
              </a:ext>
            </a:extLst>
          </p:cNvPr>
          <p:cNvCxnSpPr>
            <a:cxnSpLocks noChangeShapeType="1"/>
          </p:cNvCxnSpPr>
          <p:nvPr userDrawn="1"/>
        </p:nvCxnSpPr>
        <p:spPr bwMode="auto">
          <a:xfrm>
            <a:off x="179388" y="6381750"/>
            <a:ext cx="8785225" cy="0"/>
          </a:xfrm>
          <a:prstGeom prst="line">
            <a:avLst/>
          </a:prstGeom>
          <a:noFill/>
          <a:ln w="3175" algn="ctr">
            <a:solidFill>
              <a:srgbClr val="00619F"/>
            </a:solidFill>
            <a:round/>
            <a:headEnd/>
            <a:tailEnd/>
          </a:ln>
          <a:extLst>
            <a:ext uri="{909E8E84-426E-40DD-AFC4-6F175D3DCCD1}">
              <a14:hiddenFill xmlns:a14="http://schemas.microsoft.com/office/drawing/2010/main">
                <a:noFill/>
              </a14:hiddenFill>
            </a:ext>
          </a:extLst>
        </p:spPr>
      </p:cxnSp>
      <p:pic>
        <p:nvPicPr>
          <p:cNvPr id="11" name="Picture 6">
            <a:extLst>
              <a:ext uri="{FF2B5EF4-FFF2-40B4-BE49-F238E27FC236}">
                <a16:creationId xmlns:a16="http://schemas.microsoft.com/office/drawing/2014/main" id="{43EB3E4C-125D-4206-BA41-98BE922CD72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45363" t="2869"/>
          <a:stretch>
            <a:fillRect/>
          </a:stretch>
        </p:blipFill>
        <p:spPr bwMode="auto">
          <a:xfrm>
            <a:off x="152400" y="6402388"/>
            <a:ext cx="17113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3"/>
          <p:cNvSpPr>
            <a:spLocks noGrp="1"/>
          </p:cNvSpPr>
          <p:nvPr>
            <p:ph type="pic" sz="quarter" idx="10"/>
          </p:nvPr>
        </p:nvSpPr>
        <p:spPr>
          <a:xfrm>
            <a:off x="395288" y="1556792"/>
            <a:ext cx="3600648" cy="4320480"/>
          </a:xfrm>
        </p:spPr>
        <p:txBody>
          <a:bodyPr/>
          <a:lstStyle>
            <a:lvl1pPr>
              <a:defRPr>
                <a:latin typeface="Trebuchet MS" panose="020B0603020202020204" pitchFamily="34" charset="0"/>
              </a:defRPr>
            </a:lvl1pPr>
          </a:lstStyle>
          <a:p>
            <a:pPr lvl="0"/>
            <a:r>
              <a:rPr lang="en-US" noProof="0" dirty="0"/>
              <a:t>Click icon to add picture</a:t>
            </a:r>
            <a:endParaRPr lang="en-GB" noProof="0" dirty="0"/>
          </a:p>
        </p:txBody>
      </p:sp>
      <p:sp>
        <p:nvSpPr>
          <p:cNvPr id="8" name="Content Placeholder 2"/>
          <p:cNvSpPr>
            <a:spLocks noGrp="1"/>
          </p:cNvSpPr>
          <p:nvPr>
            <p:ph idx="1"/>
          </p:nvPr>
        </p:nvSpPr>
        <p:spPr>
          <a:xfrm>
            <a:off x="4500488" y="1556792"/>
            <a:ext cx="3816424" cy="792088"/>
          </a:xfrm>
          <a:prstGeom prst="rect">
            <a:avLst/>
          </a:prstGeom>
          <a:noFill/>
          <a:ln>
            <a:noFill/>
          </a:ln>
        </p:spPr>
        <p:txBody>
          <a:bodyPr/>
          <a:lstStyle>
            <a:lvl1pPr>
              <a:defRPr lang="en-US" sz="1800" dirty="0" smtClean="0">
                <a:solidFill>
                  <a:srgbClr val="336699"/>
                </a:solidFill>
                <a:latin typeface="Trebuchet MS" charset="0"/>
                <a:ea typeface="Trebuchet MS" charset="0"/>
                <a:cs typeface="Trebuchet MS" charset="0"/>
              </a:defRPr>
            </a:lvl1pPr>
          </a:lstStyle>
          <a:p>
            <a:pPr lvl="0"/>
            <a:r>
              <a:rPr lang="en-US"/>
              <a:t>Edit Master text styles</a:t>
            </a:r>
          </a:p>
        </p:txBody>
      </p:sp>
      <p:sp>
        <p:nvSpPr>
          <p:cNvPr id="9" name="Text Placeholder 4"/>
          <p:cNvSpPr>
            <a:spLocks noGrp="1"/>
          </p:cNvSpPr>
          <p:nvPr>
            <p:ph type="body" sz="quarter" idx="11"/>
          </p:nvPr>
        </p:nvSpPr>
        <p:spPr>
          <a:xfrm>
            <a:off x="4499992" y="2420938"/>
            <a:ext cx="3816350" cy="3887787"/>
          </a:xfrm>
        </p:spPr>
        <p:txBody>
          <a:bodyPr/>
          <a:lstStyle>
            <a:lvl1pPr>
              <a:spcBef>
                <a:spcPts val="600"/>
              </a:spcBef>
              <a:spcAft>
                <a:spcPts val="600"/>
              </a:spcAft>
              <a:buClr>
                <a:srgbClr val="336699"/>
              </a:buClr>
              <a:buFont typeface="Arial" panose="020B0604020202020204" pitchFamily="34" charset="0"/>
              <a:buChar char="•"/>
              <a:defRPr sz="1600" b="0">
                <a:solidFill>
                  <a:schemeClr val="tx1"/>
                </a:solidFill>
                <a:latin typeface="Trebuchet MS" panose="020B0603020202020204" pitchFamily="34" charset="0"/>
              </a:defRPr>
            </a:lvl1pPr>
          </a:lstStyle>
          <a:p>
            <a:pPr lvl="0"/>
            <a:r>
              <a:rPr lang="en-US"/>
              <a:t>Edit Master text styles</a:t>
            </a:r>
          </a:p>
        </p:txBody>
      </p:sp>
      <p:sp>
        <p:nvSpPr>
          <p:cNvPr id="7" name="Title 2"/>
          <p:cNvSpPr>
            <a:spLocks noGrp="1"/>
          </p:cNvSpPr>
          <p:nvPr>
            <p:ph type="title"/>
          </p:nvPr>
        </p:nvSpPr>
        <p:spPr>
          <a:xfrm>
            <a:off x="251520" y="0"/>
            <a:ext cx="8640960" cy="908720"/>
          </a:xfrm>
          <a:prstGeom prst="rect">
            <a:avLst/>
          </a:prstGeom>
        </p:spPr>
        <p:txBody>
          <a:bodyPr/>
          <a:lstStyle>
            <a:lvl1pPr>
              <a:defRPr lang="en-GB" dirty="0"/>
            </a:lvl1pPr>
          </a:lstStyle>
          <a:p>
            <a:pPr lvl="0"/>
            <a:r>
              <a:rPr lang="en-US"/>
              <a:t>Click to edit Master title style</a:t>
            </a:r>
            <a:endParaRPr lang="en-GB" dirty="0"/>
          </a:p>
        </p:txBody>
      </p:sp>
    </p:spTree>
    <p:extLst>
      <p:ext uri="{BB962C8B-B14F-4D97-AF65-F5344CB8AC3E}">
        <p14:creationId xmlns:p14="http://schemas.microsoft.com/office/powerpoint/2010/main" val="1774892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a_Image and one column with bullet points, no title">
    <p:spTree>
      <p:nvGrpSpPr>
        <p:cNvPr id="1" name=""/>
        <p:cNvGrpSpPr/>
        <p:nvPr/>
      </p:nvGrpSpPr>
      <p:grpSpPr>
        <a:xfrm>
          <a:off x="0" y="0"/>
          <a:ext cx="0" cy="0"/>
          <a:chOff x="0" y="0"/>
          <a:chExt cx="0" cy="0"/>
        </a:xfrm>
      </p:grpSpPr>
      <p:cxnSp>
        <p:nvCxnSpPr>
          <p:cNvPr id="6" name="Straight Connector 4">
            <a:extLst>
              <a:ext uri="{FF2B5EF4-FFF2-40B4-BE49-F238E27FC236}">
                <a16:creationId xmlns:a16="http://schemas.microsoft.com/office/drawing/2014/main" id="{AFECD0BA-3625-47E2-BB37-0BD513980893}"/>
              </a:ext>
            </a:extLst>
          </p:cNvPr>
          <p:cNvCxnSpPr>
            <a:cxnSpLocks noChangeShapeType="1"/>
          </p:cNvCxnSpPr>
          <p:nvPr userDrawn="1"/>
        </p:nvCxnSpPr>
        <p:spPr bwMode="auto">
          <a:xfrm>
            <a:off x="179388" y="908050"/>
            <a:ext cx="8785225" cy="0"/>
          </a:xfrm>
          <a:prstGeom prst="line">
            <a:avLst/>
          </a:prstGeom>
          <a:noFill/>
          <a:ln w="50800" algn="ctr">
            <a:solidFill>
              <a:srgbClr val="00619F"/>
            </a:solidFill>
            <a:round/>
            <a:headEnd/>
            <a:tailEnd/>
          </a:ln>
          <a:extLst>
            <a:ext uri="{909E8E84-426E-40DD-AFC4-6F175D3DCCD1}">
              <a14:hiddenFill xmlns:a14="http://schemas.microsoft.com/office/drawing/2010/main">
                <a:noFill/>
              </a14:hiddenFill>
            </a:ext>
          </a:extLst>
        </p:spPr>
      </p:cxnSp>
      <p:cxnSp>
        <p:nvCxnSpPr>
          <p:cNvPr id="7" name="Straight Connector 5">
            <a:extLst>
              <a:ext uri="{FF2B5EF4-FFF2-40B4-BE49-F238E27FC236}">
                <a16:creationId xmlns:a16="http://schemas.microsoft.com/office/drawing/2014/main" id="{59CF9BC4-4507-4558-AA8F-2854A782195F}"/>
              </a:ext>
            </a:extLst>
          </p:cNvPr>
          <p:cNvCxnSpPr>
            <a:cxnSpLocks noChangeShapeType="1"/>
          </p:cNvCxnSpPr>
          <p:nvPr userDrawn="1"/>
        </p:nvCxnSpPr>
        <p:spPr bwMode="auto">
          <a:xfrm>
            <a:off x="179388" y="6381750"/>
            <a:ext cx="8785225" cy="0"/>
          </a:xfrm>
          <a:prstGeom prst="line">
            <a:avLst/>
          </a:prstGeom>
          <a:noFill/>
          <a:ln w="3175" algn="ctr">
            <a:solidFill>
              <a:srgbClr val="00619F"/>
            </a:solidFill>
            <a:round/>
            <a:headEnd/>
            <a:tailEnd/>
          </a:ln>
          <a:extLst>
            <a:ext uri="{909E8E84-426E-40DD-AFC4-6F175D3DCCD1}">
              <a14:hiddenFill xmlns:a14="http://schemas.microsoft.com/office/drawing/2010/main">
                <a:noFill/>
              </a14:hiddenFill>
            </a:ext>
          </a:extLst>
        </p:spPr>
      </p:cxnSp>
      <p:pic>
        <p:nvPicPr>
          <p:cNvPr id="8" name="Picture 6">
            <a:extLst>
              <a:ext uri="{FF2B5EF4-FFF2-40B4-BE49-F238E27FC236}">
                <a16:creationId xmlns:a16="http://schemas.microsoft.com/office/drawing/2014/main" id="{8895A7A0-CDC8-4B5E-89D0-92B78D0CC20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45363" t="2869"/>
          <a:stretch>
            <a:fillRect/>
          </a:stretch>
        </p:blipFill>
        <p:spPr bwMode="auto">
          <a:xfrm>
            <a:off x="152400" y="6402388"/>
            <a:ext cx="17113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3"/>
          <p:cNvSpPr>
            <a:spLocks noGrp="1"/>
          </p:cNvSpPr>
          <p:nvPr>
            <p:ph type="pic" sz="quarter" idx="10"/>
          </p:nvPr>
        </p:nvSpPr>
        <p:spPr>
          <a:xfrm>
            <a:off x="395288" y="1556792"/>
            <a:ext cx="3600648" cy="4320480"/>
          </a:xfrm>
        </p:spPr>
        <p:txBody>
          <a:bodyPr/>
          <a:lstStyle/>
          <a:p>
            <a:pPr lvl="0"/>
            <a:r>
              <a:rPr lang="en-US" noProof="0" dirty="0"/>
              <a:t>Click icon to add picture</a:t>
            </a:r>
            <a:endParaRPr lang="en-GB" noProof="0" dirty="0"/>
          </a:p>
        </p:txBody>
      </p:sp>
      <p:sp>
        <p:nvSpPr>
          <p:cNvPr id="9" name="Text Placeholder 4"/>
          <p:cNvSpPr>
            <a:spLocks noGrp="1"/>
          </p:cNvSpPr>
          <p:nvPr>
            <p:ph type="body" sz="quarter" idx="11"/>
          </p:nvPr>
        </p:nvSpPr>
        <p:spPr>
          <a:xfrm>
            <a:off x="4499992" y="1556792"/>
            <a:ext cx="3816350" cy="4751933"/>
          </a:xfrm>
        </p:spPr>
        <p:txBody>
          <a:bodyPr/>
          <a:lstStyle>
            <a:lvl1pPr>
              <a:spcBef>
                <a:spcPts val="600"/>
              </a:spcBef>
              <a:spcAft>
                <a:spcPts val="600"/>
              </a:spcAft>
              <a:buClr>
                <a:srgbClr val="336699"/>
              </a:buClr>
              <a:buFont typeface="Arial" panose="020B0604020202020204" pitchFamily="34" charset="0"/>
              <a:buChar char="•"/>
              <a:defRPr sz="1600" b="0">
                <a:solidFill>
                  <a:schemeClr val="tx1"/>
                </a:solidFill>
                <a:latin typeface="Trebuchet MS" panose="020B0603020202020204" pitchFamily="34" charset="0"/>
              </a:defRPr>
            </a:lvl1pPr>
          </a:lstStyle>
          <a:p>
            <a:pPr lvl="0"/>
            <a:r>
              <a:rPr lang="en-US"/>
              <a:t>Edit Master text styles</a:t>
            </a:r>
          </a:p>
        </p:txBody>
      </p:sp>
      <p:sp>
        <p:nvSpPr>
          <p:cNvPr id="5" name="Title 2"/>
          <p:cNvSpPr>
            <a:spLocks noGrp="1"/>
          </p:cNvSpPr>
          <p:nvPr>
            <p:ph type="title"/>
          </p:nvPr>
        </p:nvSpPr>
        <p:spPr>
          <a:xfrm>
            <a:off x="251520" y="0"/>
            <a:ext cx="8640960" cy="908720"/>
          </a:xfrm>
          <a:prstGeom prst="rect">
            <a:avLst/>
          </a:prstGeom>
        </p:spPr>
        <p:txBody>
          <a:bodyPr/>
          <a:lstStyle>
            <a:lvl1pPr>
              <a:defRPr lang="en-GB" dirty="0"/>
            </a:lvl1pPr>
          </a:lstStyle>
          <a:p>
            <a:pPr lvl="0"/>
            <a:r>
              <a:rPr lang="en-US"/>
              <a:t>Click to edit Master title style</a:t>
            </a:r>
            <a:endParaRPr lang="en-GB" dirty="0"/>
          </a:p>
        </p:txBody>
      </p:sp>
    </p:spTree>
    <p:extLst>
      <p:ext uri="{BB962C8B-B14F-4D97-AF65-F5344CB8AC3E}">
        <p14:creationId xmlns:p14="http://schemas.microsoft.com/office/powerpoint/2010/main" val="2091985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4 Boxes">
    <p:spTree>
      <p:nvGrpSpPr>
        <p:cNvPr id="1" name=""/>
        <p:cNvGrpSpPr/>
        <p:nvPr/>
      </p:nvGrpSpPr>
      <p:grpSpPr>
        <a:xfrm>
          <a:off x="0" y="0"/>
          <a:ext cx="0" cy="0"/>
          <a:chOff x="0" y="0"/>
          <a:chExt cx="0" cy="0"/>
        </a:xfrm>
      </p:grpSpPr>
      <p:cxnSp>
        <p:nvCxnSpPr>
          <p:cNvPr id="13" name="Straight Connector 4">
            <a:extLst>
              <a:ext uri="{FF2B5EF4-FFF2-40B4-BE49-F238E27FC236}">
                <a16:creationId xmlns:a16="http://schemas.microsoft.com/office/drawing/2014/main" id="{A747387E-25B3-441C-940B-77AF2CC1732A}"/>
              </a:ext>
            </a:extLst>
          </p:cNvPr>
          <p:cNvCxnSpPr>
            <a:cxnSpLocks noChangeShapeType="1"/>
          </p:cNvCxnSpPr>
          <p:nvPr userDrawn="1"/>
        </p:nvCxnSpPr>
        <p:spPr bwMode="auto">
          <a:xfrm>
            <a:off x="179388" y="908050"/>
            <a:ext cx="8785225" cy="0"/>
          </a:xfrm>
          <a:prstGeom prst="line">
            <a:avLst/>
          </a:prstGeom>
          <a:noFill/>
          <a:ln w="50800" algn="ctr">
            <a:solidFill>
              <a:srgbClr val="00619F"/>
            </a:solidFill>
            <a:round/>
            <a:headEnd/>
            <a:tailEnd/>
          </a:ln>
          <a:extLst>
            <a:ext uri="{909E8E84-426E-40DD-AFC4-6F175D3DCCD1}">
              <a14:hiddenFill xmlns:a14="http://schemas.microsoft.com/office/drawing/2010/main">
                <a:noFill/>
              </a14:hiddenFill>
            </a:ext>
          </a:extLst>
        </p:spPr>
      </p:cxnSp>
      <p:cxnSp>
        <p:nvCxnSpPr>
          <p:cNvPr id="14" name="Straight Connector 5">
            <a:extLst>
              <a:ext uri="{FF2B5EF4-FFF2-40B4-BE49-F238E27FC236}">
                <a16:creationId xmlns:a16="http://schemas.microsoft.com/office/drawing/2014/main" id="{86FB0268-AA6D-4FF3-8A70-3D4312F83F10}"/>
              </a:ext>
            </a:extLst>
          </p:cNvPr>
          <p:cNvCxnSpPr>
            <a:cxnSpLocks noChangeShapeType="1"/>
          </p:cNvCxnSpPr>
          <p:nvPr userDrawn="1"/>
        </p:nvCxnSpPr>
        <p:spPr bwMode="auto">
          <a:xfrm>
            <a:off x="179388" y="6381750"/>
            <a:ext cx="8785225" cy="0"/>
          </a:xfrm>
          <a:prstGeom prst="line">
            <a:avLst/>
          </a:prstGeom>
          <a:noFill/>
          <a:ln w="3175" algn="ctr">
            <a:solidFill>
              <a:srgbClr val="00619F"/>
            </a:solidFill>
            <a:round/>
            <a:headEnd/>
            <a:tailEnd/>
          </a:ln>
          <a:extLst>
            <a:ext uri="{909E8E84-426E-40DD-AFC4-6F175D3DCCD1}">
              <a14:hiddenFill xmlns:a14="http://schemas.microsoft.com/office/drawing/2010/main">
                <a:noFill/>
              </a14:hiddenFill>
            </a:ext>
          </a:extLst>
        </p:spPr>
      </p:cxnSp>
      <p:pic>
        <p:nvPicPr>
          <p:cNvPr id="18" name="Picture 6">
            <a:extLst>
              <a:ext uri="{FF2B5EF4-FFF2-40B4-BE49-F238E27FC236}">
                <a16:creationId xmlns:a16="http://schemas.microsoft.com/office/drawing/2014/main" id="{A666E291-FAD6-424E-8596-E5D709DB224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45363" t="2869"/>
          <a:stretch>
            <a:fillRect/>
          </a:stretch>
        </p:blipFill>
        <p:spPr bwMode="auto">
          <a:xfrm>
            <a:off x="152400" y="6402388"/>
            <a:ext cx="17113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quarter" idx="10"/>
          </p:nvPr>
        </p:nvSpPr>
        <p:spPr>
          <a:xfrm>
            <a:off x="395535" y="1484313"/>
            <a:ext cx="4032449" cy="432520"/>
          </a:xfrm>
          <a:solidFill>
            <a:schemeClr val="accent1">
              <a:lumMod val="60000"/>
              <a:lumOff val="40000"/>
            </a:schemeClr>
          </a:solidFill>
        </p:spPr>
        <p:txBody>
          <a:bodyPr/>
          <a:lstStyle>
            <a:lvl1pPr marL="342900" indent="-341313" algn="l" rtl="0" eaLnBrk="1" fontAlgn="base" hangingPunct="1">
              <a:lnSpc>
                <a:spcPct val="100000"/>
              </a:lnSpc>
              <a:spcBef>
                <a:spcPct val="0"/>
              </a:spcBef>
              <a:spcAft>
                <a:spcPct val="0"/>
              </a:spcAft>
              <a:buFont typeface="Arial" charset="0"/>
              <a:defRPr lang="en-US" sz="1800" b="1" i="0" kern="1200" baseline="0" dirty="0" smtClean="0">
                <a:solidFill>
                  <a:schemeClr val="bg1"/>
                </a:solidFill>
                <a:latin typeface="Trebuchet MS" panose="020B0603020202020204" pitchFamily="34" charset="0"/>
                <a:ea typeface="ＭＳ Ｐゴシック" charset="0"/>
                <a:cs typeface="Trebuchet MS" panose="020B0603020202020204" pitchFamily="34" charset="0"/>
              </a:defRPr>
            </a:lvl1pPr>
          </a:lstStyle>
          <a:p>
            <a:pPr lvl="0"/>
            <a:r>
              <a:rPr lang="en-US"/>
              <a:t>Edit Master text styles</a:t>
            </a:r>
          </a:p>
        </p:txBody>
      </p:sp>
      <p:sp>
        <p:nvSpPr>
          <p:cNvPr id="7" name="Content Placeholder 2"/>
          <p:cNvSpPr>
            <a:spLocks noGrp="1"/>
          </p:cNvSpPr>
          <p:nvPr>
            <p:ph idx="11"/>
          </p:nvPr>
        </p:nvSpPr>
        <p:spPr>
          <a:xfrm>
            <a:off x="395535" y="1916832"/>
            <a:ext cx="4032448" cy="1512168"/>
          </a:xfrm>
          <a:prstGeom prst="rect">
            <a:avLst/>
          </a:prstGeom>
          <a:noFill/>
          <a:ln>
            <a:noFill/>
          </a:ln>
        </p:spPr>
        <p:txBody>
          <a:bodyPr lIns="0" tIns="93600"/>
          <a:lstStyle>
            <a:lvl1pPr marL="342900" indent="-342900">
              <a:buClr>
                <a:srgbClr val="336699"/>
              </a:buClr>
              <a:buFont typeface="Arial" panose="020B0604020202020204" pitchFamily="34" charset="0"/>
              <a:buChar char="•"/>
              <a:defRPr lang="fr-CH" sz="1600" b="0" kern="1200" dirty="0" smtClean="0">
                <a:solidFill>
                  <a:schemeClr val="tx1"/>
                </a:solidFill>
                <a:latin typeface="Trebuchet MS" panose="020B0603020202020204" pitchFamily="34" charset="0"/>
                <a:ea typeface="ＭＳ Ｐゴシック" charset="0"/>
                <a:cs typeface="Trebuchet MS" panose="020B0603020202020204" pitchFamily="34" charset="0"/>
              </a:defRPr>
            </a:lvl1pPr>
            <a:lvl2pPr>
              <a:defRPr lang="fr-CH" sz="2000" b="0" dirty="0" smtClean="0">
                <a:solidFill>
                  <a:schemeClr val="tx2"/>
                </a:solidFill>
                <a:cs typeface="ＭＳ Ｐゴシック" charset="0"/>
              </a:defRPr>
            </a:lvl2pPr>
            <a:lvl3pPr>
              <a:defRPr lang="fr-CH" sz="2000" baseline="0" dirty="0" smtClean="0"/>
            </a:lvl3pPr>
            <a:lvl4pPr>
              <a:defRPr lang="fr-CH" dirty="0" smtClean="0"/>
            </a:lvl4pPr>
            <a:lvl5pPr>
              <a:defRPr lang="en-US" dirty="0"/>
            </a:lvl5pPr>
          </a:lstStyle>
          <a:p>
            <a:pPr lvl="0"/>
            <a:r>
              <a:rPr lang="en-US"/>
              <a:t>Edit Master text styles</a:t>
            </a:r>
          </a:p>
        </p:txBody>
      </p:sp>
      <p:sp>
        <p:nvSpPr>
          <p:cNvPr id="8" name="Content Placeholder 4"/>
          <p:cNvSpPr>
            <a:spLocks noGrp="1"/>
          </p:cNvSpPr>
          <p:nvPr>
            <p:ph sz="quarter" idx="12"/>
          </p:nvPr>
        </p:nvSpPr>
        <p:spPr>
          <a:xfrm>
            <a:off x="395535" y="3789040"/>
            <a:ext cx="4032449" cy="432520"/>
          </a:xfrm>
          <a:solidFill>
            <a:schemeClr val="accent1">
              <a:lumMod val="60000"/>
              <a:lumOff val="40000"/>
            </a:schemeClr>
          </a:solidFill>
        </p:spPr>
        <p:txBody>
          <a:bodyPr/>
          <a:lstStyle>
            <a:lvl1pPr marL="342900" indent="-341313" algn="l" rtl="0" eaLnBrk="1" fontAlgn="base" hangingPunct="1">
              <a:lnSpc>
                <a:spcPct val="100000"/>
              </a:lnSpc>
              <a:spcBef>
                <a:spcPct val="0"/>
              </a:spcBef>
              <a:spcAft>
                <a:spcPct val="0"/>
              </a:spcAft>
              <a:buFont typeface="Arial" charset="0"/>
              <a:defRPr lang="en-US" sz="1800" b="1" i="0" kern="1200" baseline="0" dirty="0" smtClean="0">
                <a:solidFill>
                  <a:schemeClr val="bg1"/>
                </a:solidFill>
                <a:latin typeface="Trebuchet MS" panose="020B0603020202020204" pitchFamily="34" charset="0"/>
                <a:ea typeface="ＭＳ Ｐゴシック" charset="0"/>
                <a:cs typeface="Trebuchet MS" panose="020B0603020202020204" pitchFamily="34" charset="0"/>
              </a:defRPr>
            </a:lvl1pPr>
          </a:lstStyle>
          <a:p>
            <a:pPr lvl="0"/>
            <a:r>
              <a:rPr lang="en-US"/>
              <a:t>Edit Master text styles</a:t>
            </a:r>
          </a:p>
        </p:txBody>
      </p:sp>
      <p:sp>
        <p:nvSpPr>
          <p:cNvPr id="10" name="Content Placeholder 4"/>
          <p:cNvSpPr>
            <a:spLocks noGrp="1"/>
          </p:cNvSpPr>
          <p:nvPr>
            <p:ph sz="quarter" idx="14"/>
          </p:nvPr>
        </p:nvSpPr>
        <p:spPr>
          <a:xfrm>
            <a:off x="4716016" y="1484784"/>
            <a:ext cx="4032449" cy="432520"/>
          </a:xfrm>
          <a:solidFill>
            <a:schemeClr val="accent1">
              <a:lumMod val="60000"/>
              <a:lumOff val="40000"/>
            </a:schemeClr>
          </a:solidFill>
        </p:spPr>
        <p:txBody>
          <a:bodyPr/>
          <a:lstStyle>
            <a:lvl1pPr marL="342900" indent="-341313" algn="l" rtl="0" eaLnBrk="1" fontAlgn="base" hangingPunct="1">
              <a:lnSpc>
                <a:spcPct val="100000"/>
              </a:lnSpc>
              <a:spcBef>
                <a:spcPct val="0"/>
              </a:spcBef>
              <a:spcAft>
                <a:spcPct val="0"/>
              </a:spcAft>
              <a:buFont typeface="Arial" charset="0"/>
              <a:defRPr lang="en-US" sz="1800" b="1" i="0" kern="1200" baseline="0" dirty="0" smtClean="0">
                <a:solidFill>
                  <a:schemeClr val="bg1"/>
                </a:solidFill>
                <a:latin typeface="Trebuchet MS" panose="020B0603020202020204" pitchFamily="34" charset="0"/>
                <a:ea typeface="ＭＳ Ｐゴシック" charset="0"/>
                <a:cs typeface="Trebuchet MS" panose="020B0603020202020204" pitchFamily="34" charset="0"/>
              </a:defRPr>
            </a:lvl1pPr>
          </a:lstStyle>
          <a:p>
            <a:pPr lvl="0"/>
            <a:r>
              <a:rPr lang="en-US"/>
              <a:t>Edit Master text styles</a:t>
            </a:r>
          </a:p>
        </p:txBody>
      </p:sp>
      <p:sp>
        <p:nvSpPr>
          <p:cNvPr id="12" name="Content Placeholder 4"/>
          <p:cNvSpPr>
            <a:spLocks noGrp="1"/>
          </p:cNvSpPr>
          <p:nvPr>
            <p:ph sz="quarter" idx="16"/>
          </p:nvPr>
        </p:nvSpPr>
        <p:spPr>
          <a:xfrm>
            <a:off x="4716016" y="3789040"/>
            <a:ext cx="4032449" cy="432520"/>
          </a:xfrm>
          <a:solidFill>
            <a:schemeClr val="accent1">
              <a:lumMod val="60000"/>
              <a:lumOff val="40000"/>
            </a:schemeClr>
          </a:solidFill>
        </p:spPr>
        <p:txBody>
          <a:bodyPr/>
          <a:lstStyle>
            <a:lvl1pPr marL="342900" indent="-341313" algn="l" rtl="0" eaLnBrk="1" fontAlgn="base" hangingPunct="1">
              <a:lnSpc>
                <a:spcPct val="100000"/>
              </a:lnSpc>
              <a:spcBef>
                <a:spcPct val="0"/>
              </a:spcBef>
              <a:spcAft>
                <a:spcPct val="0"/>
              </a:spcAft>
              <a:buFont typeface="Arial" charset="0"/>
              <a:defRPr lang="en-US" sz="1800" b="1" i="0" kern="1200" baseline="0" dirty="0" smtClean="0">
                <a:solidFill>
                  <a:schemeClr val="bg1"/>
                </a:solidFill>
                <a:latin typeface="Trebuchet MS" panose="020B0603020202020204" pitchFamily="34" charset="0"/>
                <a:ea typeface="ＭＳ Ｐゴシック" charset="0"/>
                <a:cs typeface="Trebuchet MS" panose="020B0603020202020204" pitchFamily="34" charset="0"/>
              </a:defRPr>
            </a:lvl1pPr>
          </a:lstStyle>
          <a:p>
            <a:pPr lvl="0"/>
            <a:r>
              <a:rPr lang="en-US"/>
              <a:t>Edit Master text styles</a:t>
            </a:r>
          </a:p>
        </p:txBody>
      </p:sp>
      <p:sp>
        <p:nvSpPr>
          <p:cNvPr id="15" name="Content Placeholder 2"/>
          <p:cNvSpPr>
            <a:spLocks noGrp="1"/>
          </p:cNvSpPr>
          <p:nvPr>
            <p:ph idx="18"/>
          </p:nvPr>
        </p:nvSpPr>
        <p:spPr>
          <a:xfrm>
            <a:off x="395536" y="4221088"/>
            <a:ext cx="4032448" cy="1512168"/>
          </a:xfrm>
          <a:prstGeom prst="rect">
            <a:avLst/>
          </a:prstGeom>
          <a:noFill/>
          <a:ln>
            <a:noFill/>
          </a:ln>
        </p:spPr>
        <p:txBody>
          <a:bodyPr lIns="0" tIns="93600"/>
          <a:lstStyle>
            <a:lvl1pPr marL="342900" indent="-342900">
              <a:buClr>
                <a:srgbClr val="336699"/>
              </a:buClr>
              <a:buFont typeface="Arial" panose="020B0604020202020204" pitchFamily="34" charset="0"/>
              <a:buChar char="•"/>
              <a:defRPr lang="fr-CH" sz="1600" b="0" kern="1200" dirty="0" smtClean="0">
                <a:solidFill>
                  <a:schemeClr val="tx1"/>
                </a:solidFill>
                <a:latin typeface="Trebuchet MS" panose="020B0603020202020204" pitchFamily="34" charset="0"/>
                <a:ea typeface="ＭＳ Ｐゴシック" charset="0"/>
                <a:cs typeface="Trebuchet MS" panose="020B0603020202020204" pitchFamily="34" charset="0"/>
              </a:defRPr>
            </a:lvl1pPr>
            <a:lvl2pPr>
              <a:defRPr lang="fr-CH" sz="2000" b="0" dirty="0" smtClean="0">
                <a:solidFill>
                  <a:schemeClr val="tx2"/>
                </a:solidFill>
                <a:cs typeface="ＭＳ Ｐゴシック" charset="0"/>
              </a:defRPr>
            </a:lvl2pPr>
            <a:lvl3pPr>
              <a:defRPr lang="fr-CH" sz="2000" baseline="0" dirty="0" smtClean="0"/>
            </a:lvl3pPr>
            <a:lvl4pPr>
              <a:defRPr lang="fr-CH" dirty="0" smtClean="0"/>
            </a:lvl4pPr>
            <a:lvl5pPr>
              <a:defRPr lang="en-US" dirty="0"/>
            </a:lvl5pPr>
          </a:lstStyle>
          <a:p>
            <a:pPr lvl="0"/>
            <a:r>
              <a:rPr lang="en-US"/>
              <a:t>Edit Master text styles</a:t>
            </a:r>
          </a:p>
        </p:txBody>
      </p:sp>
      <p:sp>
        <p:nvSpPr>
          <p:cNvPr id="16" name="Content Placeholder 2"/>
          <p:cNvSpPr>
            <a:spLocks noGrp="1"/>
          </p:cNvSpPr>
          <p:nvPr>
            <p:ph idx="19"/>
          </p:nvPr>
        </p:nvSpPr>
        <p:spPr>
          <a:xfrm>
            <a:off x="4716016" y="1916832"/>
            <a:ext cx="4032448" cy="1512168"/>
          </a:xfrm>
          <a:prstGeom prst="rect">
            <a:avLst/>
          </a:prstGeom>
          <a:noFill/>
          <a:ln>
            <a:noFill/>
          </a:ln>
        </p:spPr>
        <p:txBody>
          <a:bodyPr lIns="0" tIns="93600"/>
          <a:lstStyle>
            <a:lvl1pPr marL="342900" indent="-342900">
              <a:buClr>
                <a:srgbClr val="336699"/>
              </a:buClr>
              <a:buFont typeface="Arial" panose="020B0604020202020204" pitchFamily="34" charset="0"/>
              <a:buChar char="•"/>
              <a:defRPr lang="fr-CH" sz="1600" b="0" kern="1200" dirty="0" smtClean="0">
                <a:solidFill>
                  <a:schemeClr val="tx1"/>
                </a:solidFill>
                <a:latin typeface="Trebuchet MS" panose="020B0603020202020204" pitchFamily="34" charset="0"/>
                <a:ea typeface="ＭＳ Ｐゴシック" charset="0"/>
                <a:cs typeface="Trebuchet MS" panose="020B0603020202020204" pitchFamily="34" charset="0"/>
              </a:defRPr>
            </a:lvl1pPr>
            <a:lvl2pPr>
              <a:defRPr lang="fr-CH" sz="2000" b="0" dirty="0" smtClean="0">
                <a:solidFill>
                  <a:schemeClr val="tx2"/>
                </a:solidFill>
                <a:cs typeface="ＭＳ Ｐゴシック" charset="0"/>
              </a:defRPr>
            </a:lvl2pPr>
            <a:lvl3pPr>
              <a:defRPr lang="fr-CH" sz="2000" baseline="0" dirty="0" smtClean="0"/>
            </a:lvl3pPr>
            <a:lvl4pPr>
              <a:defRPr lang="fr-CH" dirty="0" smtClean="0"/>
            </a:lvl4pPr>
            <a:lvl5pPr>
              <a:defRPr lang="en-US" dirty="0"/>
            </a:lvl5pPr>
          </a:lstStyle>
          <a:p>
            <a:pPr lvl="0"/>
            <a:r>
              <a:rPr lang="en-US"/>
              <a:t>Edit Master text styles</a:t>
            </a:r>
          </a:p>
        </p:txBody>
      </p:sp>
      <p:sp>
        <p:nvSpPr>
          <p:cNvPr id="17" name="Content Placeholder 2"/>
          <p:cNvSpPr>
            <a:spLocks noGrp="1"/>
          </p:cNvSpPr>
          <p:nvPr>
            <p:ph idx="20"/>
          </p:nvPr>
        </p:nvSpPr>
        <p:spPr>
          <a:xfrm>
            <a:off x="4716016" y="4221088"/>
            <a:ext cx="4032448" cy="1512168"/>
          </a:xfrm>
          <a:prstGeom prst="rect">
            <a:avLst/>
          </a:prstGeom>
          <a:noFill/>
          <a:ln>
            <a:noFill/>
          </a:ln>
        </p:spPr>
        <p:txBody>
          <a:bodyPr lIns="0" tIns="93600"/>
          <a:lstStyle>
            <a:lvl1pPr marL="342900" indent="-342900">
              <a:buClr>
                <a:srgbClr val="336699"/>
              </a:buClr>
              <a:buFont typeface="Arial" panose="020B0604020202020204" pitchFamily="34" charset="0"/>
              <a:buChar char="•"/>
              <a:defRPr lang="fr-CH" sz="1600" b="0" kern="1200" dirty="0" smtClean="0">
                <a:solidFill>
                  <a:schemeClr val="tx1"/>
                </a:solidFill>
                <a:latin typeface="Trebuchet MS" panose="020B0603020202020204" pitchFamily="34" charset="0"/>
                <a:ea typeface="ＭＳ Ｐゴシック" charset="0"/>
                <a:cs typeface="Trebuchet MS" panose="020B0603020202020204" pitchFamily="34" charset="0"/>
              </a:defRPr>
            </a:lvl1pPr>
            <a:lvl2pPr>
              <a:defRPr lang="fr-CH" sz="2000" b="0" dirty="0" smtClean="0">
                <a:solidFill>
                  <a:schemeClr val="tx2"/>
                </a:solidFill>
                <a:cs typeface="ＭＳ Ｐゴシック" charset="0"/>
              </a:defRPr>
            </a:lvl2pPr>
            <a:lvl3pPr>
              <a:defRPr lang="fr-CH" sz="2000" baseline="0" dirty="0" smtClean="0"/>
            </a:lvl3pPr>
            <a:lvl4pPr>
              <a:defRPr lang="fr-CH" dirty="0" smtClean="0"/>
            </a:lvl4pPr>
            <a:lvl5pPr>
              <a:defRPr lang="en-US" dirty="0"/>
            </a:lvl5pPr>
          </a:lstStyle>
          <a:p>
            <a:pPr lvl="0"/>
            <a:r>
              <a:rPr lang="en-US"/>
              <a:t>Edit Master text styles</a:t>
            </a:r>
          </a:p>
        </p:txBody>
      </p:sp>
      <p:sp>
        <p:nvSpPr>
          <p:cNvPr id="11" name="Title 2"/>
          <p:cNvSpPr>
            <a:spLocks noGrp="1"/>
          </p:cNvSpPr>
          <p:nvPr>
            <p:ph type="title"/>
          </p:nvPr>
        </p:nvSpPr>
        <p:spPr>
          <a:xfrm>
            <a:off x="251520" y="0"/>
            <a:ext cx="8640960" cy="908720"/>
          </a:xfrm>
          <a:prstGeom prst="rect">
            <a:avLst/>
          </a:prstGeom>
        </p:spPr>
        <p:txBody>
          <a:bodyPr/>
          <a:lstStyle>
            <a:lvl1pPr>
              <a:defRPr lang="en-GB" dirty="0"/>
            </a:lvl1pPr>
          </a:lstStyle>
          <a:p>
            <a:pPr lvl="0"/>
            <a:r>
              <a:rPr lang="en-US"/>
              <a:t>Click to edit Master title style</a:t>
            </a:r>
            <a:endParaRPr lang="en-GB" dirty="0"/>
          </a:p>
        </p:txBody>
      </p:sp>
    </p:spTree>
    <p:extLst>
      <p:ext uri="{BB962C8B-B14F-4D97-AF65-F5344CB8AC3E}">
        <p14:creationId xmlns:p14="http://schemas.microsoft.com/office/powerpoint/2010/main" val="936069907"/>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Chapter heading">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FB0CF0B1-298F-476B-AF3B-D39832C40D27}"/>
              </a:ext>
            </a:extLst>
          </p:cNvPr>
          <p:cNvCxnSpPr>
            <a:cxnSpLocks noChangeShapeType="1"/>
          </p:cNvCxnSpPr>
          <p:nvPr userDrawn="1"/>
        </p:nvCxnSpPr>
        <p:spPr bwMode="auto">
          <a:xfrm>
            <a:off x="179388" y="908050"/>
            <a:ext cx="8785225" cy="0"/>
          </a:xfrm>
          <a:prstGeom prst="line">
            <a:avLst/>
          </a:prstGeom>
          <a:noFill/>
          <a:ln w="50800" algn="ctr">
            <a:solidFill>
              <a:srgbClr val="00619F"/>
            </a:solidFill>
            <a:round/>
            <a:headEnd/>
            <a:tailEnd/>
          </a:ln>
          <a:extLst>
            <a:ext uri="{909E8E84-426E-40DD-AFC4-6F175D3DCCD1}">
              <a14:hiddenFill xmlns:a14="http://schemas.microsoft.com/office/drawing/2010/main">
                <a:noFill/>
              </a14:hiddenFill>
            </a:ext>
          </a:extLst>
        </p:spPr>
      </p:cxnSp>
      <p:pic>
        <p:nvPicPr>
          <p:cNvPr id="6" name="Picture 5">
            <a:extLst>
              <a:ext uri="{FF2B5EF4-FFF2-40B4-BE49-F238E27FC236}">
                <a16:creationId xmlns:a16="http://schemas.microsoft.com/office/drawing/2014/main" id="{6AB38D96-FCC4-4796-9685-B4BC3E8E4EF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44876" t="-2" b="-33646"/>
          <a:stretch>
            <a:fillRect/>
          </a:stretch>
        </p:blipFill>
        <p:spPr bwMode="auto">
          <a:xfrm>
            <a:off x="107950" y="6367463"/>
            <a:ext cx="1725613"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BE65A194-CAA4-4813-BC92-F7480680F8DE}"/>
              </a:ext>
            </a:extLst>
          </p:cNvPr>
          <p:cNvCxnSpPr>
            <a:cxnSpLocks noChangeShapeType="1"/>
          </p:cNvCxnSpPr>
          <p:nvPr userDrawn="1"/>
        </p:nvCxnSpPr>
        <p:spPr bwMode="auto">
          <a:xfrm>
            <a:off x="179388" y="6381750"/>
            <a:ext cx="8785225" cy="0"/>
          </a:xfrm>
          <a:prstGeom prst="line">
            <a:avLst/>
          </a:prstGeom>
          <a:noFill/>
          <a:ln w="3175" algn="ctr">
            <a:solidFill>
              <a:srgbClr val="00619F"/>
            </a:solidFill>
            <a:round/>
            <a:headEnd/>
            <a:tailEnd/>
          </a:ln>
          <a:extLst>
            <a:ext uri="{909E8E84-426E-40DD-AFC4-6F175D3DCCD1}">
              <a14:hiddenFill xmlns:a14="http://schemas.microsoft.com/office/drawing/2010/main">
                <a:noFill/>
              </a14:hiddenFill>
            </a:ext>
          </a:extLst>
        </p:spPr>
      </p:cxnSp>
      <p:sp>
        <p:nvSpPr>
          <p:cNvPr id="5" name="Content Placeholder 4"/>
          <p:cNvSpPr>
            <a:spLocks noGrp="1"/>
          </p:cNvSpPr>
          <p:nvPr>
            <p:ph sz="quarter" idx="10"/>
          </p:nvPr>
        </p:nvSpPr>
        <p:spPr>
          <a:xfrm>
            <a:off x="1475656" y="1916113"/>
            <a:ext cx="6192688" cy="2592387"/>
          </a:xfrm>
        </p:spPr>
        <p:txBody>
          <a:bodyPr/>
          <a:lstStyle>
            <a:lvl1pPr marL="0" indent="0" algn="l">
              <a:defRPr lang="en-US" sz="2800" b="1" kern="1200" cap="all" dirty="0" smtClean="0">
                <a:solidFill>
                  <a:srgbClr val="336699"/>
                </a:solidFill>
                <a:latin typeface="Trebuchet MS" panose="020B0603020202020204" pitchFamily="34" charset="0"/>
                <a:ea typeface="+mn-ea"/>
                <a:cs typeface="Calibri" panose="020F0502020204030204" pitchFamily="34" charset="0"/>
              </a:defRPr>
            </a:lvl1pPr>
            <a:lvl2pPr marL="0" indent="0" algn="l">
              <a:buNone/>
              <a:defRPr lang="en-US" sz="2400" b="1" kern="1200" dirty="0" smtClean="0">
                <a:solidFill>
                  <a:schemeClr val="tx1"/>
                </a:solidFill>
                <a:latin typeface="Trebuchet MS" panose="020B0603020202020204" pitchFamily="34" charset="0"/>
                <a:ea typeface="+mn-ea"/>
                <a:cs typeface="Calibri" panose="020F0502020204030204" pitchFamily="34" charset="0"/>
              </a:defRPr>
            </a:lvl2pPr>
            <a:lvl3pPr algn="l">
              <a:buClr>
                <a:srgbClr val="336699"/>
              </a:buClr>
              <a:defRPr sz="2000">
                <a:latin typeface="Trebuchet MS" panose="020B0603020202020204" pitchFamily="34" charset="0"/>
              </a:defRPr>
            </a:lvl3pPr>
            <a:lvl4pPr marL="465138" indent="0" algn="l">
              <a:buNone/>
              <a:defRPr/>
            </a:lvl4pPr>
            <a:lvl5pPr marL="685800" indent="0" algn="l">
              <a:buNone/>
              <a:defRPr/>
            </a:lvl5pPr>
          </a:lstStyle>
          <a:p>
            <a:pPr lvl="0"/>
            <a:r>
              <a:rPr lang="en-US"/>
              <a:t>Edit Master text styles</a:t>
            </a:r>
          </a:p>
          <a:p>
            <a:pPr lvl="1"/>
            <a:r>
              <a:rPr lang="en-US"/>
              <a:t>Second level</a:t>
            </a:r>
          </a:p>
          <a:p>
            <a:pPr lvl="2"/>
            <a:r>
              <a:rPr lang="en-US"/>
              <a:t>Third level</a:t>
            </a:r>
          </a:p>
        </p:txBody>
      </p:sp>
      <p:sp>
        <p:nvSpPr>
          <p:cNvPr id="3" name="Title 2"/>
          <p:cNvSpPr>
            <a:spLocks noGrp="1"/>
          </p:cNvSpPr>
          <p:nvPr>
            <p:ph type="title"/>
          </p:nvPr>
        </p:nvSpPr>
        <p:spPr>
          <a:xfrm>
            <a:off x="251520" y="0"/>
            <a:ext cx="8640960" cy="908720"/>
          </a:xfrm>
          <a:prstGeom prst="rect">
            <a:avLst/>
          </a:prstGeom>
        </p:spPr>
        <p:txBody>
          <a:bodyPr/>
          <a:lstStyle>
            <a:lvl1pPr>
              <a:defRPr lang="en-GB" dirty="0"/>
            </a:lvl1pPr>
          </a:lstStyle>
          <a:p>
            <a:pPr lvl="0"/>
            <a:r>
              <a:rPr lang="en-US"/>
              <a:t>Click to edit Master title style</a:t>
            </a:r>
            <a:endParaRPr lang="en-GB" dirty="0"/>
          </a:p>
        </p:txBody>
      </p:sp>
    </p:spTree>
    <p:extLst>
      <p:ext uri="{BB962C8B-B14F-4D97-AF65-F5344CB8AC3E}">
        <p14:creationId xmlns:p14="http://schemas.microsoft.com/office/powerpoint/2010/main" val="1962050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2 column with bullet points">
    <p:spTree>
      <p:nvGrpSpPr>
        <p:cNvPr id="1" name=""/>
        <p:cNvGrpSpPr/>
        <p:nvPr/>
      </p:nvGrpSpPr>
      <p:grpSpPr>
        <a:xfrm>
          <a:off x="0" y="0"/>
          <a:ext cx="0" cy="0"/>
          <a:chOff x="0" y="0"/>
          <a:chExt cx="0" cy="0"/>
        </a:xfrm>
      </p:grpSpPr>
      <p:cxnSp>
        <p:nvCxnSpPr>
          <p:cNvPr id="6" name="Straight Connector 4">
            <a:extLst>
              <a:ext uri="{FF2B5EF4-FFF2-40B4-BE49-F238E27FC236}">
                <a16:creationId xmlns:a16="http://schemas.microsoft.com/office/drawing/2014/main" id="{A3C421D4-B373-4817-BFD0-E593702EAD9D}"/>
              </a:ext>
            </a:extLst>
          </p:cNvPr>
          <p:cNvCxnSpPr>
            <a:cxnSpLocks noChangeShapeType="1"/>
          </p:cNvCxnSpPr>
          <p:nvPr userDrawn="1"/>
        </p:nvCxnSpPr>
        <p:spPr bwMode="auto">
          <a:xfrm>
            <a:off x="179388" y="6381750"/>
            <a:ext cx="8785225" cy="0"/>
          </a:xfrm>
          <a:prstGeom prst="line">
            <a:avLst/>
          </a:prstGeom>
          <a:noFill/>
          <a:ln w="3175" algn="ctr">
            <a:solidFill>
              <a:srgbClr val="00619F"/>
            </a:solidFill>
            <a:round/>
            <a:headEnd/>
            <a:tailEnd/>
          </a:ln>
          <a:extLst>
            <a:ext uri="{909E8E84-426E-40DD-AFC4-6F175D3DCCD1}">
              <a14:hiddenFill xmlns:a14="http://schemas.microsoft.com/office/drawing/2010/main">
                <a:noFill/>
              </a14:hiddenFill>
            </a:ext>
          </a:extLst>
        </p:spPr>
      </p:cxnSp>
      <p:sp>
        <p:nvSpPr>
          <p:cNvPr id="5" name="Text Placeholder 4"/>
          <p:cNvSpPr>
            <a:spLocks noGrp="1"/>
          </p:cNvSpPr>
          <p:nvPr>
            <p:ph type="body" sz="quarter" idx="11"/>
          </p:nvPr>
        </p:nvSpPr>
        <p:spPr>
          <a:xfrm>
            <a:off x="611560" y="1676401"/>
            <a:ext cx="3816350" cy="3887787"/>
          </a:xfrm>
        </p:spPr>
        <p:txBody>
          <a:bodyPr/>
          <a:lstStyle>
            <a:lvl1pPr>
              <a:buClr>
                <a:srgbClr val="336699"/>
              </a:buClr>
              <a:buFont typeface="Arial" panose="020B0604020202020204" pitchFamily="34" charset="0"/>
              <a:buChar char="•"/>
              <a:defRPr sz="1600" b="0" baseline="0">
                <a:solidFill>
                  <a:schemeClr val="tx1"/>
                </a:solidFill>
                <a:latin typeface="Trebuchet MS" panose="020B0603020202020204" pitchFamily="34" charset="0"/>
              </a:defRPr>
            </a:lvl1pPr>
          </a:lstStyle>
          <a:p>
            <a:pPr lvl="0"/>
            <a:r>
              <a:rPr lang="en-US"/>
              <a:t>Edit Master text styles</a:t>
            </a:r>
          </a:p>
        </p:txBody>
      </p:sp>
      <p:sp>
        <p:nvSpPr>
          <p:cNvPr id="9" name="Text Placeholder 4"/>
          <p:cNvSpPr>
            <a:spLocks noGrp="1"/>
          </p:cNvSpPr>
          <p:nvPr>
            <p:ph type="body" sz="quarter" idx="12"/>
          </p:nvPr>
        </p:nvSpPr>
        <p:spPr>
          <a:xfrm>
            <a:off x="4716016" y="1676401"/>
            <a:ext cx="3816350" cy="3887787"/>
          </a:xfrm>
        </p:spPr>
        <p:txBody>
          <a:bodyPr/>
          <a:lstStyle>
            <a:lvl1pPr>
              <a:buClr>
                <a:srgbClr val="336699"/>
              </a:buClr>
              <a:buFont typeface="Arial" panose="020B0604020202020204" pitchFamily="34" charset="0"/>
              <a:buChar char="•"/>
              <a:defRPr sz="1600" b="0" baseline="0">
                <a:solidFill>
                  <a:schemeClr val="tx1"/>
                </a:solidFill>
                <a:latin typeface="Trebuchet MS" panose="020B0603020202020204" pitchFamily="34" charset="0"/>
              </a:defRPr>
            </a:lvl1pPr>
          </a:lstStyle>
          <a:p>
            <a:pPr lvl="0"/>
            <a:r>
              <a:rPr lang="en-US"/>
              <a:t>Edit Master text styles</a:t>
            </a:r>
          </a:p>
        </p:txBody>
      </p:sp>
      <p:sp>
        <p:nvSpPr>
          <p:cNvPr id="7" name="Title 2"/>
          <p:cNvSpPr>
            <a:spLocks noGrp="1"/>
          </p:cNvSpPr>
          <p:nvPr>
            <p:ph type="title"/>
          </p:nvPr>
        </p:nvSpPr>
        <p:spPr>
          <a:xfrm>
            <a:off x="251520" y="81880"/>
            <a:ext cx="8640960" cy="908720"/>
          </a:xfrm>
          <a:prstGeom prst="rect">
            <a:avLst/>
          </a:prstGeom>
        </p:spPr>
        <p:txBody>
          <a:bodyPr/>
          <a:lstStyle>
            <a:lvl1pPr>
              <a:defRPr lang="en-GB" dirty="0"/>
            </a:lvl1pPr>
          </a:lstStyle>
          <a:p>
            <a:pPr lvl="0"/>
            <a:r>
              <a:rPr lang="en-US"/>
              <a:t>Click to edit Master title style</a:t>
            </a:r>
            <a:endParaRPr lang="en-GB" dirty="0"/>
          </a:p>
        </p:txBody>
      </p:sp>
    </p:spTree>
    <p:extLst>
      <p:ext uri="{BB962C8B-B14F-4D97-AF65-F5344CB8AC3E}">
        <p14:creationId xmlns:p14="http://schemas.microsoft.com/office/powerpoint/2010/main" val="66403131"/>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1" y="3124204"/>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1" y="5003323"/>
            <a:ext cx="6172200" cy="1371600"/>
          </a:xfrm>
        </p:spPr>
        <p:txBody>
          <a:bodyPr/>
          <a:lstStyle>
            <a:lvl1pPr marL="0" indent="0" algn="l">
              <a:buNone/>
              <a:defRPr sz="1504" b="1">
                <a:solidFill>
                  <a:schemeClr val="tx2"/>
                </a:solidFill>
              </a:defRPr>
            </a:lvl1pPr>
            <a:lvl2pPr marL="382195" indent="0" algn="ctr">
              <a:buNone/>
            </a:lvl2pPr>
            <a:lvl3pPr marL="764393" indent="0" algn="ctr">
              <a:buNone/>
            </a:lvl3pPr>
            <a:lvl4pPr marL="1146588" indent="0" algn="ctr">
              <a:buNone/>
            </a:lvl4pPr>
            <a:lvl5pPr marL="1528783" indent="0" algn="ctr">
              <a:buNone/>
            </a:lvl5pPr>
            <a:lvl6pPr marL="1910978" indent="0" algn="ctr">
              <a:buNone/>
            </a:lvl6pPr>
            <a:lvl7pPr marL="2293175" indent="0" algn="ctr">
              <a:buNone/>
            </a:lvl7pPr>
            <a:lvl8pPr marL="2675370" indent="0" algn="ctr">
              <a:buNone/>
            </a:lvl8pPr>
            <a:lvl9pPr marL="3057568"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0" y="1174098"/>
            <a:ext cx="2286000" cy="381000"/>
          </a:xfrm>
        </p:spPr>
        <p:txBody>
          <a:bodyPr/>
          <a:lstStyle/>
          <a:p>
            <a:fld id="{1D8BD707-D9CF-40AE-B4C6-C98DA3205C09}" type="datetimeFigureOut">
              <a:rPr lang="en-US" smtClean="0">
                <a:solidFill>
                  <a:srgbClr val="575F6D"/>
                </a:solidFill>
              </a:rPr>
              <a:pPr/>
              <a:t>4/25/2024</a:t>
            </a:fld>
            <a:endParaRPr lang="en-US" dirty="0">
              <a:solidFill>
                <a:srgbClr val="575F6D"/>
              </a:solidFill>
            </a:endParaRPr>
          </a:p>
        </p:txBody>
      </p:sp>
      <p:sp>
        <p:nvSpPr>
          <p:cNvPr id="17" name="Footer Placeholder 16"/>
          <p:cNvSpPr>
            <a:spLocks noGrp="1"/>
          </p:cNvSpPr>
          <p:nvPr>
            <p:ph type="ftr" sz="quarter" idx="11"/>
          </p:nvPr>
        </p:nvSpPr>
        <p:spPr bwMode="auto">
          <a:xfrm rot="5400000">
            <a:off x="7077269" y="4181675"/>
            <a:ext cx="3657600" cy="384047"/>
          </a:xfrm>
        </p:spPr>
        <p:txBody>
          <a:bodyPr/>
          <a:lstStyle/>
          <a:p>
            <a:endParaRPr lang="en-US" dirty="0">
              <a:solidFill>
                <a:srgbClr val="575F6D"/>
              </a:solidFill>
            </a:endParaRPr>
          </a:p>
        </p:txBody>
      </p:sp>
      <p:sp>
        <p:nvSpPr>
          <p:cNvPr id="10" name="Rectangle 9"/>
          <p:cNvSpPr/>
          <p:nvPr/>
        </p:nvSpPr>
        <p:spPr bwMode="auto">
          <a:xfrm>
            <a:off x="381001"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52072"/>
            <a:endParaRPr lang="en-US" sz="1504" dirty="0">
              <a:solidFill>
                <a:prstClr val="white"/>
              </a:solidFill>
            </a:endParaRPr>
          </a:p>
        </p:txBody>
      </p:sp>
      <p:sp>
        <p:nvSpPr>
          <p:cNvPr id="12" name="Rectangle 11"/>
          <p:cNvSpPr/>
          <p:nvPr/>
        </p:nvSpPr>
        <p:spPr bwMode="auto">
          <a:xfrm>
            <a:off x="276337"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52072"/>
            <a:endParaRPr lang="en-US" sz="1504" dirty="0">
              <a:solidFill>
                <a:prstClr val="white"/>
              </a:solidFill>
            </a:endParaRPr>
          </a:p>
        </p:txBody>
      </p:sp>
      <p:sp>
        <p:nvSpPr>
          <p:cNvPr id="14" name="Rectangle 13"/>
          <p:cNvSpPr/>
          <p:nvPr/>
        </p:nvSpPr>
        <p:spPr bwMode="auto">
          <a:xfrm>
            <a:off x="990604" y="0"/>
            <a:ext cx="18187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52072"/>
            <a:endParaRPr lang="en-US" sz="1504" dirty="0">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52072"/>
            <a:endParaRPr lang="en-US" sz="1504" dirty="0">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76450" tIns="38224" rIns="76450" bIns="38224" anchor="t" compatLnSpc="1"/>
          <a:lstStyle/>
          <a:p>
            <a:pPr defTabSz="952072"/>
            <a:endParaRPr lang="en-US" sz="1504" dirty="0">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76450" tIns="38224" rIns="76450" bIns="38224" anchor="t" compatLnSpc="1"/>
          <a:lstStyle/>
          <a:p>
            <a:pPr defTabSz="952072"/>
            <a:endParaRPr lang="en-US" sz="1504" dirty="0">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76450" tIns="38224" rIns="76450" bIns="38224" anchor="t" compatLnSpc="1"/>
          <a:lstStyle/>
          <a:p>
            <a:pPr defTabSz="952072"/>
            <a:endParaRPr lang="en-US" sz="1504" dirty="0">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76450" tIns="38224" rIns="76450" bIns="38224" anchor="t" compatLnSpc="1"/>
          <a:lstStyle/>
          <a:p>
            <a:pPr defTabSz="952072"/>
            <a:endParaRPr lang="en-US" sz="1504" dirty="0">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76450" tIns="38224" rIns="76450" bIns="38224" anchor="t" compatLnSpc="1"/>
          <a:lstStyle/>
          <a:p>
            <a:pPr defTabSz="952072"/>
            <a:endParaRPr lang="en-US" sz="1504" dirty="0">
              <a:solidFill>
                <a:prstClr val="black"/>
              </a:solidFill>
            </a:endParaRPr>
          </a:p>
        </p:txBody>
      </p:sp>
      <p:sp>
        <p:nvSpPr>
          <p:cNvPr id="22" name="Straight Connector 21"/>
          <p:cNvSpPr>
            <a:spLocks noChangeShapeType="1"/>
          </p:cNvSpPr>
          <p:nvPr/>
        </p:nvSpPr>
        <p:spPr bwMode="auto">
          <a:xfrm>
            <a:off x="9113855"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76450" tIns="38224" rIns="76450" bIns="38224" anchor="t" compatLnSpc="1"/>
          <a:lstStyle/>
          <a:p>
            <a:pPr defTabSz="952072"/>
            <a:endParaRPr lang="en-US" sz="1504" dirty="0">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52072"/>
            <a:endParaRPr lang="en-US" sz="1504"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52072"/>
            <a:endParaRPr lang="en-US" sz="1504" dirty="0">
              <a:solidFill>
                <a:prstClr val="white"/>
              </a:solidFill>
            </a:endParaRPr>
          </a:p>
        </p:txBody>
      </p:sp>
      <p:sp>
        <p:nvSpPr>
          <p:cNvPr id="23" name="Oval 22"/>
          <p:cNvSpPr/>
          <p:nvPr/>
        </p:nvSpPr>
        <p:spPr bwMode="auto">
          <a:xfrm>
            <a:off x="1309632" y="4866754"/>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52072"/>
            <a:endParaRPr lang="en-US" sz="1504"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52072"/>
            <a:endParaRPr lang="en-US" sz="1504" dirty="0">
              <a:solidFill>
                <a:prstClr val="white"/>
              </a:solidFill>
            </a:endParaRPr>
          </a:p>
        </p:txBody>
      </p:sp>
      <p:sp>
        <p:nvSpPr>
          <p:cNvPr id="26" name="Oval 25"/>
          <p:cNvSpPr/>
          <p:nvPr/>
        </p:nvSpPr>
        <p:spPr bwMode="auto">
          <a:xfrm>
            <a:off x="1664208" y="5788153"/>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52072"/>
            <a:endParaRPr lang="en-US" sz="1504"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52072"/>
            <a:endParaRPr lang="en-US" sz="1504" dirty="0">
              <a:solidFill>
                <a:prstClr val="white"/>
              </a:solidFill>
            </a:endParaRPr>
          </a:p>
        </p:txBody>
      </p:sp>
      <p:sp>
        <p:nvSpPr>
          <p:cNvPr id="29" name="Slide Number Placeholder 28"/>
          <p:cNvSpPr>
            <a:spLocks noGrp="1"/>
          </p:cNvSpPr>
          <p:nvPr>
            <p:ph type="sldNum" sz="quarter" idx="12"/>
          </p:nvPr>
        </p:nvSpPr>
        <p:spPr bwMode="auto">
          <a:xfrm>
            <a:off x="1325544" y="4928704"/>
            <a:ext cx="609600" cy="517524"/>
          </a:xfr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08706934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1"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solidFill>
                  <a:srgbClr val="575F6D"/>
                </a:solidFill>
              </a:rPr>
              <a:pPr/>
              <a:t>4/25/2024</a:t>
            </a:fld>
            <a:endParaRPr lang="en-US" dirty="0">
              <a:solidFill>
                <a:srgbClr val="575F6D"/>
              </a:solidFill>
            </a:endParaRPr>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solidFill>
                <a:srgbClr val="575F6D"/>
              </a:solidFill>
            </a:endParaRPr>
          </a:p>
        </p:txBody>
      </p:sp>
    </p:spTree>
    <p:extLst>
      <p:ext uri="{BB962C8B-B14F-4D97-AF65-F5344CB8AC3E}">
        <p14:creationId xmlns:p14="http://schemas.microsoft.com/office/powerpoint/2010/main" val="1036405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1" y="2895605"/>
            <a:ext cx="6172200" cy="2053590"/>
          </a:xfrm>
        </p:spPr>
        <p:txBody>
          <a:bodyPr/>
          <a:lstStyle>
            <a:lvl1pPr algn="l">
              <a:buNone/>
              <a:defRPr sz="2508" b="1" cap="small" baseline="0"/>
            </a:lvl1pPr>
          </a:lstStyle>
          <a:p>
            <a:r>
              <a:rPr kumimoji="0" lang="en-US"/>
              <a:t>Click to edit Master title style</a:t>
            </a:r>
          </a:p>
        </p:txBody>
      </p:sp>
      <p:sp>
        <p:nvSpPr>
          <p:cNvPr id="3" name="Text Placeholder 2"/>
          <p:cNvSpPr>
            <a:spLocks noGrp="1"/>
          </p:cNvSpPr>
          <p:nvPr>
            <p:ph type="body" idx="1"/>
          </p:nvPr>
        </p:nvSpPr>
        <p:spPr>
          <a:xfrm>
            <a:off x="2286001" y="5010152"/>
            <a:ext cx="6172200" cy="1371600"/>
          </a:xfrm>
        </p:spPr>
        <p:txBody>
          <a:bodyPr anchor="t"/>
          <a:lstStyle>
            <a:lvl1pPr marL="0" indent="0">
              <a:buNone/>
              <a:defRPr sz="1504" b="1">
                <a:solidFill>
                  <a:schemeClr val="tx2"/>
                </a:solidFill>
              </a:defRPr>
            </a:lvl1pPr>
            <a:lvl2pPr>
              <a:buNone/>
              <a:defRPr sz="1504">
                <a:solidFill>
                  <a:schemeClr val="tx1">
                    <a:tint val="75000"/>
                  </a:schemeClr>
                </a:solidFill>
              </a:defRPr>
            </a:lvl2pPr>
            <a:lvl3pPr>
              <a:buNone/>
              <a:defRPr sz="1338">
                <a:solidFill>
                  <a:schemeClr val="tx1">
                    <a:tint val="75000"/>
                  </a:schemeClr>
                </a:solidFill>
              </a:defRPr>
            </a:lvl3pPr>
            <a:lvl4pPr>
              <a:buNone/>
              <a:defRPr sz="1170">
                <a:solidFill>
                  <a:schemeClr val="tx1">
                    <a:tint val="75000"/>
                  </a:schemeClr>
                </a:solidFill>
              </a:defRPr>
            </a:lvl4pPr>
            <a:lvl5pPr>
              <a:buNone/>
              <a:defRPr sz="117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5" y="1170433"/>
            <a:ext cx="2286000" cy="381000"/>
          </a:xfrm>
        </p:spPr>
        <p:txBody>
          <a:bodyPr/>
          <a:lstStyle/>
          <a:p>
            <a:fld id="{1D8BD707-D9CF-40AE-B4C6-C98DA3205C09}" type="datetimeFigureOut">
              <a:rPr lang="en-US" smtClean="0">
                <a:solidFill>
                  <a:srgbClr val="FFF39D"/>
                </a:solidFill>
              </a:rPr>
              <a:pPr/>
              <a:t>4/25/2024</a:t>
            </a:fld>
            <a:endParaRPr lang="en-US" dirty="0">
              <a:solidFill>
                <a:srgbClr val="FFF39D"/>
              </a:solidFill>
            </a:endParaRPr>
          </a:p>
        </p:txBody>
      </p:sp>
      <p:sp>
        <p:nvSpPr>
          <p:cNvPr id="5" name="Footer Placeholder 4"/>
          <p:cNvSpPr>
            <a:spLocks noGrp="1"/>
          </p:cNvSpPr>
          <p:nvPr>
            <p:ph type="ftr" sz="quarter" idx="11"/>
          </p:nvPr>
        </p:nvSpPr>
        <p:spPr bwMode="auto">
          <a:xfrm rot="5400000">
            <a:off x="7077455" y="4178813"/>
            <a:ext cx="3657600" cy="384047"/>
          </a:xfrm>
        </p:spPr>
        <p:txBody>
          <a:bodyPr/>
          <a:lstStyle/>
          <a:p>
            <a:endParaRPr lang="en-US" dirty="0">
              <a:solidFill>
                <a:srgbClr val="FFF39D"/>
              </a:solidFill>
            </a:endParaRPr>
          </a:p>
        </p:txBody>
      </p:sp>
      <p:sp>
        <p:nvSpPr>
          <p:cNvPr id="9" name="Rectangle 8"/>
          <p:cNvSpPr/>
          <p:nvPr/>
        </p:nvSpPr>
        <p:spPr bwMode="auto">
          <a:xfrm>
            <a:off x="381001"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52072"/>
            <a:endParaRPr lang="en-US" sz="1504" dirty="0">
              <a:solidFill>
                <a:prstClr val="white"/>
              </a:solidFill>
            </a:endParaRPr>
          </a:p>
        </p:txBody>
      </p:sp>
      <p:sp>
        <p:nvSpPr>
          <p:cNvPr id="10" name="Rectangle 9"/>
          <p:cNvSpPr/>
          <p:nvPr/>
        </p:nvSpPr>
        <p:spPr bwMode="auto">
          <a:xfrm>
            <a:off x="276337"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52072"/>
            <a:endParaRPr lang="en-US" sz="1504" dirty="0">
              <a:solidFill>
                <a:prstClr val="white"/>
              </a:solidFill>
            </a:endParaRPr>
          </a:p>
        </p:txBody>
      </p:sp>
      <p:sp>
        <p:nvSpPr>
          <p:cNvPr id="11" name="Rectangle 10"/>
          <p:cNvSpPr/>
          <p:nvPr/>
        </p:nvSpPr>
        <p:spPr bwMode="auto">
          <a:xfrm>
            <a:off x="990604" y="0"/>
            <a:ext cx="18187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52072"/>
            <a:endParaRPr lang="en-US" sz="1504" dirty="0">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52072"/>
            <a:endParaRPr lang="en-US" sz="1504" dirty="0">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76450" tIns="38224" rIns="76450" bIns="38224" anchor="t" compatLnSpc="1"/>
          <a:lstStyle/>
          <a:p>
            <a:pPr defTabSz="952072"/>
            <a:endParaRPr lang="en-US" sz="1504" dirty="0">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76450" tIns="38224" rIns="76450" bIns="38224" anchor="t" compatLnSpc="1"/>
          <a:lstStyle/>
          <a:p>
            <a:pPr defTabSz="952072"/>
            <a:endParaRPr lang="en-US" sz="1504" dirty="0">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76450" tIns="38224" rIns="76450" bIns="38224" anchor="t" compatLnSpc="1"/>
          <a:lstStyle/>
          <a:p>
            <a:pPr defTabSz="952072"/>
            <a:endParaRPr lang="en-US" sz="1504" dirty="0">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76450" tIns="38224" rIns="76450" bIns="38224" anchor="t" compatLnSpc="1"/>
          <a:lstStyle/>
          <a:p>
            <a:pPr defTabSz="952072"/>
            <a:endParaRPr lang="en-US" sz="1504" dirty="0">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76450" tIns="38224" rIns="76450" bIns="38224" anchor="t" compatLnSpc="1"/>
          <a:lstStyle/>
          <a:p>
            <a:pPr defTabSz="952072"/>
            <a:endParaRPr lang="en-US" sz="1504" dirty="0">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52072"/>
            <a:endParaRPr lang="en-US" sz="1504"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52072"/>
            <a:endParaRPr lang="en-US" sz="1504" dirty="0">
              <a:solidFill>
                <a:prstClr val="white"/>
              </a:solidFill>
            </a:endParaRPr>
          </a:p>
        </p:txBody>
      </p:sp>
      <p:sp>
        <p:nvSpPr>
          <p:cNvPr id="20" name="Oval 19"/>
          <p:cNvSpPr/>
          <p:nvPr/>
        </p:nvSpPr>
        <p:spPr bwMode="auto">
          <a:xfrm>
            <a:off x="1324704" y="4866754"/>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52072"/>
            <a:endParaRPr lang="en-US" sz="1504"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52072"/>
            <a:endParaRPr lang="en-US" sz="1504" dirty="0">
              <a:solidFill>
                <a:prstClr val="white"/>
              </a:solidFill>
            </a:endParaRPr>
          </a:p>
        </p:txBody>
      </p:sp>
      <p:sp>
        <p:nvSpPr>
          <p:cNvPr id="22" name="Oval 21"/>
          <p:cNvSpPr/>
          <p:nvPr/>
        </p:nvSpPr>
        <p:spPr bwMode="auto">
          <a:xfrm>
            <a:off x="1664208" y="579120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52072"/>
            <a:endParaRPr lang="en-US" sz="1504"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52072"/>
            <a:endParaRPr lang="en-US" sz="1504"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76450" tIns="38224" rIns="76450" bIns="38224" anchor="t" compatLnSpc="1"/>
          <a:lstStyle/>
          <a:p>
            <a:pPr defTabSz="952072"/>
            <a:endParaRPr lang="en-US" sz="1504" dirty="0">
              <a:solidFill>
                <a:prstClr val="white"/>
              </a:solidFill>
            </a:endParaRPr>
          </a:p>
        </p:txBody>
      </p:sp>
      <p:sp>
        <p:nvSpPr>
          <p:cNvPr id="6" name="Slide Number Placeholder 5"/>
          <p:cNvSpPr>
            <a:spLocks noGrp="1"/>
          </p:cNvSpPr>
          <p:nvPr>
            <p:ph type="sldNum" sz="quarter" idx="12"/>
          </p:nvPr>
        </p:nvSpPr>
        <p:spPr bwMode="auto">
          <a:xfrm>
            <a:off x="1340616" y="4928704"/>
            <a:ext cx="609600" cy="517524"/>
          </a:xfr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75142698"/>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575F6D"/>
                </a:solidFill>
              </a:rPr>
              <a:pPr/>
              <a:t>4/25/2024</a:t>
            </a:fld>
            <a:endParaRPr lang="en-US" dirty="0">
              <a:solidFill>
                <a:srgbClr val="575F6D"/>
              </a:solidFill>
            </a:endParaRPr>
          </a:p>
        </p:txBody>
      </p:sp>
      <p:sp>
        <p:nvSpPr>
          <p:cNvPr id="6" name="Footer Placeholder 5"/>
          <p:cNvSpPr>
            <a:spLocks noGrp="1"/>
          </p:cNvSpPr>
          <p:nvPr>
            <p:ph type="ftr" sz="quarter" idx="11"/>
          </p:nvPr>
        </p:nvSpPr>
        <p:spPr/>
        <p:txBody>
          <a:bodyPr/>
          <a:lstStyle/>
          <a:p>
            <a:endParaRPr lang="en-US" dirty="0">
              <a:solidFill>
                <a:srgbClr val="575F6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
          </p:nvPr>
        </p:nvSpPr>
        <p:spPr>
          <a:xfrm>
            <a:off x="457200" y="1600202"/>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2"/>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861397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2"/>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575F6D"/>
                </a:solidFill>
              </a:rPr>
              <a:pPr/>
              <a:t>4/25/2024</a:t>
            </a:fld>
            <a:endParaRPr lang="en-US" dirty="0">
              <a:solidFill>
                <a:srgbClr val="575F6D"/>
              </a:solidFill>
            </a:endParaRPr>
          </a:p>
        </p:txBody>
      </p:sp>
      <p:sp>
        <p:nvSpPr>
          <p:cNvPr id="8" name="Footer Placeholder 7"/>
          <p:cNvSpPr>
            <a:spLocks noGrp="1"/>
          </p:cNvSpPr>
          <p:nvPr>
            <p:ph type="ftr" sz="quarter" idx="11"/>
          </p:nvPr>
        </p:nvSpPr>
        <p:spPr/>
        <p:txBody>
          <a:bodyPr/>
          <a:lstStyle/>
          <a:p>
            <a:endParaRPr lang="en-US" dirty="0">
              <a:solidFill>
                <a:srgbClr val="575F6D"/>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6"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1"/>
            <a:ext cx="3657600" cy="658368"/>
          </a:xfrm>
          <a:prstGeom prst="roundRect">
            <a:avLst>
              <a:gd name="adj" fmla="val 16667"/>
            </a:avLst>
          </a:prstGeom>
          <a:solidFill>
            <a:schemeClr val="accent1"/>
          </a:solidFill>
        </p:spPr>
        <p:txBody>
          <a:bodyPr rtlCol="0" anchor="ctr">
            <a:noAutofit/>
          </a:bodyPr>
          <a:lstStyle>
            <a:lvl1pPr marL="0" indent="0">
              <a:buFontTx/>
              <a:buNone/>
              <a:defRPr sz="1672"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1"/>
            <a:ext cx="3657600" cy="658368"/>
          </a:xfrm>
          <a:prstGeom prst="roundRect">
            <a:avLst>
              <a:gd name="adj" fmla="val 16667"/>
            </a:avLst>
          </a:prstGeom>
          <a:solidFill>
            <a:schemeClr val="accent1"/>
          </a:solidFill>
        </p:spPr>
        <p:txBody>
          <a:bodyPr rtlCol="0" anchor="ctr">
            <a:noAutofit/>
          </a:bodyPr>
          <a:lstStyle>
            <a:lvl1pPr marL="0" indent="0">
              <a:buFontTx/>
              <a:buNone/>
              <a:defRPr sz="1672"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303667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72014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1D8BD707-D9CF-40AE-B4C6-C98DA3205C09}" type="datetimeFigureOut">
              <a:rPr lang="en-US" smtClean="0">
                <a:solidFill>
                  <a:srgbClr val="575F6D"/>
                </a:solidFill>
              </a:rPr>
              <a:pPr/>
              <a:t>4/25/2024</a:t>
            </a:fld>
            <a:endParaRPr lang="en-US" dirty="0">
              <a:solidFill>
                <a:srgbClr val="575F6D"/>
              </a:solidFill>
            </a:endParaRPr>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solidFill>
                <a:srgbClr val="575F6D"/>
              </a:solidFill>
            </a:endParaRPr>
          </a:p>
        </p:txBody>
      </p:sp>
    </p:spTree>
    <p:extLst>
      <p:ext uri="{BB962C8B-B14F-4D97-AF65-F5344CB8AC3E}">
        <p14:creationId xmlns:p14="http://schemas.microsoft.com/office/powerpoint/2010/main" val="25913550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575F6D"/>
                </a:solidFill>
              </a:rPr>
              <a:pPr/>
              <a:t>4/25/2024</a:t>
            </a:fld>
            <a:endParaRPr lang="en-US" dirty="0">
              <a:solidFill>
                <a:srgbClr val="575F6D"/>
              </a:solidFill>
            </a:endParaRPr>
          </a:p>
        </p:txBody>
      </p:sp>
      <p:sp>
        <p:nvSpPr>
          <p:cNvPr id="3" name="Footer Placeholder 2"/>
          <p:cNvSpPr>
            <a:spLocks noGrp="1"/>
          </p:cNvSpPr>
          <p:nvPr>
            <p:ph type="ftr" sz="quarter" idx="11"/>
          </p:nvPr>
        </p:nvSpPr>
        <p:spPr/>
        <p:txBody>
          <a:bodyPr/>
          <a:lstStyle/>
          <a:p>
            <a:endParaRPr lang="en-US" dirty="0">
              <a:solidFill>
                <a:srgbClr val="575F6D"/>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842711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76450" tIns="38224" rIns="76450" bIns="38224" anchor="t" compatLnSpc="1"/>
          <a:lstStyle/>
          <a:p>
            <a:pPr defTabSz="952072"/>
            <a:endParaRPr lang="en-US" sz="1504"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1672"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334"/>
              </a:spcBef>
              <a:spcAft>
                <a:spcPts val="836"/>
              </a:spcAft>
              <a:buNone/>
              <a:defRPr sz="1003"/>
            </a:lvl1pPr>
            <a:lvl2pPr>
              <a:buNone/>
              <a:defRPr sz="1003"/>
            </a:lvl2pPr>
            <a:lvl3pPr>
              <a:buNone/>
              <a:defRPr sz="836"/>
            </a:lvl3pPr>
            <a:lvl4pPr>
              <a:buNone/>
              <a:defRPr sz="752"/>
            </a:lvl4pPr>
            <a:lvl5pPr>
              <a:buNone/>
              <a:defRPr sz="752"/>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76450" tIns="38224" rIns="76450" bIns="38224" anchor="t" compatLnSpc="1"/>
          <a:lstStyle/>
          <a:p>
            <a:pPr defTabSz="952072"/>
            <a:endParaRPr lang="en-US" sz="1504"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76450" tIns="38224" rIns="76450" bIns="38224" anchor="t" compatLnSpc="1"/>
          <a:lstStyle/>
          <a:p>
            <a:pPr defTabSz="952072"/>
            <a:endParaRPr lang="en-US" sz="1504"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76450" tIns="38224" rIns="76450" bIns="38224" anchor="t" compatLnSpc="1"/>
          <a:lstStyle/>
          <a:p>
            <a:pPr defTabSz="952072"/>
            <a:endParaRPr lang="en-US" sz="1504" dirty="0">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52072"/>
            <a:endParaRPr lang="en-US" sz="1504" dirty="0">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76450" tIns="38224" rIns="76450" bIns="38224" anchor="t" compatLnSpc="1"/>
          <a:lstStyle/>
          <a:p>
            <a:pPr defTabSz="952072"/>
            <a:endParaRPr lang="en-US" sz="1504" dirty="0">
              <a:solidFill>
                <a:prstClr val="black"/>
              </a:solidFill>
            </a:endParaRPr>
          </a:p>
        </p:txBody>
      </p:sp>
      <p:sp>
        <p:nvSpPr>
          <p:cNvPr id="14" name="Oval 13"/>
          <p:cNvSpPr/>
          <p:nvPr/>
        </p:nvSpPr>
        <p:spPr>
          <a:xfrm>
            <a:off x="8156448" y="5715001"/>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52072"/>
            <a:endParaRPr lang="en-US" sz="1504" dirty="0">
              <a:solidFill>
                <a:prstClr val="white"/>
              </a:solidFill>
            </a:endParaRPr>
          </a:p>
        </p:txBody>
      </p:sp>
      <p:sp>
        <p:nvSpPr>
          <p:cNvPr id="18" name="Content Placeholder 17"/>
          <p:cNvSpPr>
            <a:spLocks noGrp="1"/>
          </p:cNvSpPr>
          <p:nvPr>
            <p:ph sz="quarter" idx="1"/>
          </p:nvPr>
        </p:nvSpPr>
        <p:spPr>
          <a:xfrm>
            <a:off x="304800" y="274321"/>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solidFill>
                  <a:srgbClr val="575F6D"/>
                </a:solidFill>
              </a:rPr>
              <a:pPr/>
              <a:t>4/25/2024</a:t>
            </a:fld>
            <a:endParaRPr lang="en-US" dirty="0">
              <a:solidFill>
                <a:srgbClr val="575F6D"/>
              </a:solidFill>
            </a:endParaRPr>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solidFill>
                <a:srgbClr val="575F6D"/>
              </a:solidFill>
            </a:endParaRPr>
          </a:p>
        </p:txBody>
      </p:sp>
    </p:spTree>
    <p:extLst>
      <p:ext uri="{BB962C8B-B14F-4D97-AF65-F5344CB8AC3E}">
        <p14:creationId xmlns:p14="http://schemas.microsoft.com/office/powerpoint/2010/main" val="2882082057"/>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76450" tIns="38224" rIns="76450" bIns="38224" anchor="t" compatLnSpc="1"/>
          <a:lstStyle/>
          <a:p>
            <a:pPr defTabSz="952072"/>
            <a:endParaRPr lang="en-US" sz="1504" dirty="0">
              <a:solidFill>
                <a:prstClr val="black"/>
              </a:solidFill>
            </a:endParaRPr>
          </a:p>
        </p:txBody>
      </p:sp>
      <p:sp>
        <p:nvSpPr>
          <p:cNvPr id="13" name="Oval 12"/>
          <p:cNvSpPr/>
          <p:nvPr/>
        </p:nvSpPr>
        <p:spPr>
          <a:xfrm>
            <a:off x="8156448" y="5715001"/>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52072"/>
            <a:endParaRPr lang="en-US" sz="1504" dirty="0">
              <a:solidFill>
                <a:prstClr val="white"/>
              </a:solidFill>
            </a:endParaRPr>
          </a:p>
        </p:txBody>
      </p:sp>
      <p:sp>
        <p:nvSpPr>
          <p:cNvPr id="2" name="Title 1"/>
          <p:cNvSpPr>
            <a:spLocks noGrp="1"/>
          </p:cNvSpPr>
          <p:nvPr>
            <p:ph type="title"/>
          </p:nvPr>
        </p:nvSpPr>
        <p:spPr>
          <a:xfrm rot="5400000">
            <a:off x="3350134" y="3200400"/>
            <a:ext cx="6309360" cy="457200"/>
          </a:xfrm>
        </p:spPr>
        <p:txBody>
          <a:bodyPr anchor="b"/>
          <a:lstStyle>
            <a:lvl1pPr algn="l">
              <a:buNone/>
              <a:defRPr sz="1672"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2675"/>
            </a:lvl1pPr>
          </a:lstStyle>
          <a:p>
            <a:pPr algn="ctr" eaLnBrk="1" latinLnBrk="0" hangingPunct="1">
              <a:buFontTx/>
              <a:buNone/>
            </a:pPr>
            <a:r>
              <a:rPr kumimoji="0" lang="en-US" dirty="0"/>
              <a:t>Click icon to add picture</a:t>
            </a:r>
          </a:p>
        </p:txBody>
      </p:sp>
      <p:sp>
        <p:nvSpPr>
          <p:cNvPr id="4" name="Text Placeholder 3"/>
          <p:cNvSpPr>
            <a:spLocks noGrp="1"/>
          </p:cNvSpPr>
          <p:nvPr>
            <p:ph type="body" sz="half" idx="2"/>
          </p:nvPr>
        </p:nvSpPr>
        <p:spPr>
          <a:xfrm>
            <a:off x="6765798" y="264794"/>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83"/>
              </a:spcBef>
              <a:spcAft>
                <a:spcPts val="334"/>
              </a:spcAft>
              <a:buFontTx/>
              <a:buNone/>
              <a:defRPr sz="1003"/>
            </a:lvl1pPr>
            <a:lvl2pPr>
              <a:defRPr sz="1003"/>
            </a:lvl2pPr>
            <a:lvl3pPr>
              <a:defRPr sz="836"/>
            </a:lvl3pPr>
            <a:lvl4pPr>
              <a:defRPr sz="752"/>
            </a:lvl4pPr>
            <a:lvl5pPr>
              <a:defRPr sz="752"/>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76450" tIns="38224" rIns="76450" bIns="38224" anchor="t" compatLnSpc="1"/>
          <a:lstStyle/>
          <a:p>
            <a:pPr defTabSz="952072"/>
            <a:endParaRPr lang="en-US" sz="1504" dirty="0">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52072"/>
            <a:endParaRPr lang="en-US" sz="1504" dirty="0">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76450" tIns="38224" rIns="76450" bIns="38224" anchor="t" compatLnSpc="1"/>
          <a:lstStyle/>
          <a:p>
            <a:pPr defTabSz="952072"/>
            <a:endParaRPr lang="en-US" sz="1504" dirty="0">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76450" tIns="38224" rIns="76450" bIns="38224" anchor="t" compatLnSpc="1"/>
          <a:lstStyle/>
          <a:p>
            <a:pPr defTabSz="952072"/>
            <a:endParaRPr lang="en-US" sz="1504"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76450" tIns="38224" rIns="76450" bIns="38224" anchor="t" compatLnSpc="1"/>
          <a:lstStyle/>
          <a:p>
            <a:pPr defTabSz="952072"/>
            <a:endParaRPr lang="en-US" sz="1504" dirty="0">
              <a:solidFill>
                <a:prstClr val="black"/>
              </a:solidFill>
            </a:endParaRPr>
          </a:p>
        </p:txBody>
      </p:sp>
      <p:sp>
        <p:nvSpPr>
          <p:cNvPr id="17" name="Date Placeholder 16"/>
          <p:cNvSpPr>
            <a:spLocks noGrp="1"/>
          </p:cNvSpPr>
          <p:nvPr>
            <p:ph type="dt" sz="half" idx="10"/>
          </p:nvPr>
        </p:nvSpPr>
        <p:spPr/>
        <p:txBody>
          <a:bodyPr rtlCol="0"/>
          <a:lstStyle/>
          <a:p>
            <a:fld id="{1D8BD707-D9CF-40AE-B4C6-C98DA3205C09}" type="datetimeFigureOut">
              <a:rPr lang="en-US" smtClean="0">
                <a:solidFill>
                  <a:srgbClr val="575F6D"/>
                </a:solidFill>
              </a:rPr>
              <a:pPr/>
              <a:t>4/25/2024</a:t>
            </a:fld>
            <a:endParaRPr lang="en-US" dirty="0">
              <a:solidFill>
                <a:srgbClr val="575F6D"/>
              </a:solidFill>
            </a:endParaRPr>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solidFill>
                <a:srgbClr val="575F6D"/>
              </a:solidFill>
            </a:endParaRPr>
          </a:p>
        </p:txBody>
      </p:sp>
    </p:spTree>
    <p:extLst>
      <p:ext uri="{BB962C8B-B14F-4D97-AF65-F5344CB8AC3E}">
        <p14:creationId xmlns:p14="http://schemas.microsoft.com/office/powerpoint/2010/main" val="42902451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75F6D"/>
                </a:solidFill>
              </a:rPr>
              <a:pPr/>
              <a:t>4/25/2024</a:t>
            </a:fld>
            <a:endParaRPr lang="en-US" dirty="0">
              <a:solidFill>
                <a:srgbClr val="575F6D"/>
              </a:solidFill>
            </a:endParaRPr>
          </a:p>
        </p:txBody>
      </p:sp>
      <p:sp>
        <p:nvSpPr>
          <p:cNvPr id="5" name="Footer Placeholder 4"/>
          <p:cNvSpPr>
            <a:spLocks noGrp="1"/>
          </p:cNvSpPr>
          <p:nvPr>
            <p:ph type="ftr" sz="quarter" idx="11"/>
          </p:nvPr>
        </p:nvSpPr>
        <p:spPr/>
        <p:txBody>
          <a:bodyPr/>
          <a:lstStyle/>
          <a:p>
            <a:endParaRPr lang="en-US" dirty="0">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102157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52"/>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51"/>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75F6D"/>
                </a:solidFill>
              </a:rPr>
              <a:pPr/>
              <a:t>4/25/2024</a:t>
            </a:fld>
            <a:endParaRPr lang="en-US" dirty="0">
              <a:solidFill>
                <a:srgbClr val="575F6D"/>
              </a:solidFill>
            </a:endParaRPr>
          </a:p>
        </p:txBody>
      </p:sp>
      <p:sp>
        <p:nvSpPr>
          <p:cNvPr id="5" name="Footer Placeholder 4"/>
          <p:cNvSpPr>
            <a:spLocks noGrp="1"/>
          </p:cNvSpPr>
          <p:nvPr>
            <p:ph type="ftr" sz="quarter" idx="11"/>
          </p:nvPr>
        </p:nvSpPr>
        <p:spPr/>
        <p:txBody>
          <a:bodyPr/>
          <a:lstStyle/>
          <a:p>
            <a:endParaRPr lang="en-US" dirty="0">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85233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C3A98-4E37-495F-A6B1-701037E98F2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PK"/>
          </a:p>
        </p:txBody>
      </p:sp>
      <p:sp>
        <p:nvSpPr>
          <p:cNvPr id="3" name="Subtitle 2">
            <a:extLst>
              <a:ext uri="{FF2B5EF4-FFF2-40B4-BE49-F238E27FC236}">
                <a16:creationId xmlns:a16="http://schemas.microsoft.com/office/drawing/2014/main" id="{5F899865-D670-4011-AA8C-88DD843F851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id="{C4E1DE4C-0DCB-4C9C-A6CB-76F14840238B}"/>
              </a:ext>
            </a:extLst>
          </p:cNvPr>
          <p:cNvSpPr>
            <a:spLocks noGrp="1"/>
          </p:cNvSpPr>
          <p:nvPr>
            <p:ph type="dt" sz="half" idx="10"/>
          </p:nvPr>
        </p:nvSpPr>
        <p:spPr/>
        <p:txBody>
          <a:bodyPr/>
          <a:lstStyle/>
          <a:p>
            <a:fld id="{84F12BDB-3F45-4978-93C1-4E5A374455A0}" type="datetime8">
              <a:rPr lang="LID4096" smtClean="0"/>
              <a:t>04/25/2024 11:13</a:t>
            </a:fld>
            <a:endParaRPr lang="en-PK"/>
          </a:p>
        </p:txBody>
      </p:sp>
      <p:sp>
        <p:nvSpPr>
          <p:cNvPr id="5" name="Footer Placeholder 4">
            <a:extLst>
              <a:ext uri="{FF2B5EF4-FFF2-40B4-BE49-F238E27FC236}">
                <a16:creationId xmlns:a16="http://schemas.microsoft.com/office/drawing/2014/main" id="{5FE9434B-EC5F-4E2B-ABC2-4BFA9575360A}"/>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12841C68-9C98-435B-9DF4-6F8CFD4EFE6B}"/>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22780019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7C209-0417-4080-A4F3-E4A97C5DC105}"/>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6C7173EE-E17B-4DD5-857F-29E7CDDF61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6BFF69FB-6F06-4923-ADB6-6B0B4C3432E0}"/>
              </a:ext>
            </a:extLst>
          </p:cNvPr>
          <p:cNvSpPr>
            <a:spLocks noGrp="1"/>
          </p:cNvSpPr>
          <p:nvPr>
            <p:ph type="dt" sz="half" idx="10"/>
          </p:nvPr>
        </p:nvSpPr>
        <p:spPr/>
        <p:txBody>
          <a:bodyPr/>
          <a:lstStyle/>
          <a:p>
            <a:fld id="{E841CB31-8A5D-46AD-A552-B62629ED9E4A}" type="datetime8">
              <a:rPr lang="LID4096" smtClean="0"/>
              <a:t>04/25/2024 11:13</a:t>
            </a:fld>
            <a:endParaRPr lang="en-PK"/>
          </a:p>
        </p:txBody>
      </p:sp>
      <p:sp>
        <p:nvSpPr>
          <p:cNvPr id="5" name="Footer Placeholder 4">
            <a:extLst>
              <a:ext uri="{FF2B5EF4-FFF2-40B4-BE49-F238E27FC236}">
                <a16:creationId xmlns:a16="http://schemas.microsoft.com/office/drawing/2014/main" id="{46ECF929-20DE-4F37-8714-BAA54E7202C5}"/>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D530C109-1A8D-472E-85B6-A5BCEC3E15A4}"/>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14817590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4886B-72F9-46A6-9646-FAC03716693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id="{0BF55E5E-1F91-49D7-AE71-ADEEAE9E0D7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0B7BFD-5B3C-4061-9DBD-BFF5D8AA0894}"/>
              </a:ext>
            </a:extLst>
          </p:cNvPr>
          <p:cNvSpPr>
            <a:spLocks noGrp="1"/>
          </p:cNvSpPr>
          <p:nvPr>
            <p:ph type="dt" sz="half" idx="10"/>
          </p:nvPr>
        </p:nvSpPr>
        <p:spPr/>
        <p:txBody>
          <a:bodyPr/>
          <a:lstStyle/>
          <a:p>
            <a:fld id="{BF8B86D5-311A-4415-9E11-4AB1626EB054}" type="datetime8">
              <a:rPr lang="LID4096" smtClean="0"/>
              <a:t>04/25/2024 11:13</a:t>
            </a:fld>
            <a:endParaRPr lang="en-PK"/>
          </a:p>
        </p:txBody>
      </p:sp>
      <p:sp>
        <p:nvSpPr>
          <p:cNvPr id="5" name="Footer Placeholder 4">
            <a:extLst>
              <a:ext uri="{FF2B5EF4-FFF2-40B4-BE49-F238E27FC236}">
                <a16:creationId xmlns:a16="http://schemas.microsoft.com/office/drawing/2014/main" id="{DA8EEFF9-DE80-4643-A2CE-CCEB1A963580}"/>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4064E033-A75C-4C48-BC44-855D9176C33A}"/>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7746612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45616-2BAC-4D71-86C7-483EE4FEDF66}"/>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EA5E39F4-37B1-4B13-8B6C-A50F7F29EA8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id="{DAAD6113-7964-4034-BCCF-7E8C86BDD49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id="{F0C8A00D-48E0-4886-81C7-DAC21CF5ED25}"/>
              </a:ext>
            </a:extLst>
          </p:cNvPr>
          <p:cNvSpPr>
            <a:spLocks noGrp="1"/>
          </p:cNvSpPr>
          <p:nvPr>
            <p:ph type="dt" sz="half" idx="10"/>
          </p:nvPr>
        </p:nvSpPr>
        <p:spPr/>
        <p:txBody>
          <a:bodyPr/>
          <a:lstStyle/>
          <a:p>
            <a:fld id="{CBAAD1A5-487B-44F2-BB8F-DD726889A22B}" type="datetime8">
              <a:rPr lang="LID4096" smtClean="0"/>
              <a:t>04/25/2024 11:13</a:t>
            </a:fld>
            <a:endParaRPr lang="en-PK"/>
          </a:p>
        </p:txBody>
      </p:sp>
      <p:sp>
        <p:nvSpPr>
          <p:cNvPr id="6" name="Footer Placeholder 5">
            <a:extLst>
              <a:ext uri="{FF2B5EF4-FFF2-40B4-BE49-F238E27FC236}">
                <a16:creationId xmlns:a16="http://schemas.microsoft.com/office/drawing/2014/main" id="{ABCE1FF9-2558-41E6-BC12-FC486D913A31}"/>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006266D7-3160-4447-8DE4-0639DE840BA1}"/>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1761025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4/25/2024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409449629"/>
      </p:ext>
    </p:extLst>
  </p:cSld>
  <p:clrMapOvr>
    <a:masterClrMapping/>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9B110-0CF1-4059-BF33-A0D92F1DA952}"/>
              </a:ext>
            </a:extLst>
          </p:cNvPr>
          <p:cNvSpPr>
            <a:spLocks noGrp="1"/>
          </p:cNvSpPr>
          <p:nvPr>
            <p:ph type="title"/>
          </p:nvPr>
        </p:nvSpPr>
        <p:spPr>
          <a:xfrm>
            <a:off x="629841" y="365126"/>
            <a:ext cx="78867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id="{AA7F1707-09FC-4330-817E-097A01C6CDD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BCFCA5C-B768-4B04-A10F-C704FCA290F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id="{F885EC18-00DD-420D-987B-1AF2585D549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0210F30-DBFF-4322-A983-5FDA18D4972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id="{AC86E523-D8E1-4C85-8800-63E2EDEC8B96}"/>
              </a:ext>
            </a:extLst>
          </p:cNvPr>
          <p:cNvSpPr>
            <a:spLocks noGrp="1"/>
          </p:cNvSpPr>
          <p:nvPr>
            <p:ph type="dt" sz="half" idx="10"/>
          </p:nvPr>
        </p:nvSpPr>
        <p:spPr/>
        <p:txBody>
          <a:bodyPr/>
          <a:lstStyle/>
          <a:p>
            <a:fld id="{50515383-51AC-4BF0-9DBE-C321F71966B6}" type="datetime8">
              <a:rPr lang="LID4096" smtClean="0"/>
              <a:t>04/25/2024 11:13</a:t>
            </a:fld>
            <a:endParaRPr lang="en-PK"/>
          </a:p>
        </p:txBody>
      </p:sp>
      <p:sp>
        <p:nvSpPr>
          <p:cNvPr id="8" name="Footer Placeholder 7">
            <a:extLst>
              <a:ext uri="{FF2B5EF4-FFF2-40B4-BE49-F238E27FC236}">
                <a16:creationId xmlns:a16="http://schemas.microsoft.com/office/drawing/2014/main" id="{CA58E54F-6F90-4522-9BA3-177629BC4B12}"/>
              </a:ext>
            </a:extLst>
          </p:cNvPr>
          <p:cNvSpPr>
            <a:spLocks noGrp="1"/>
          </p:cNvSpPr>
          <p:nvPr>
            <p:ph type="ftr" sz="quarter" idx="11"/>
          </p:nvPr>
        </p:nvSpPr>
        <p:spPr/>
        <p:txBody>
          <a:bodyPr/>
          <a:lstStyle/>
          <a:p>
            <a:endParaRPr lang="en-PK"/>
          </a:p>
        </p:txBody>
      </p:sp>
      <p:sp>
        <p:nvSpPr>
          <p:cNvPr id="9" name="Slide Number Placeholder 8">
            <a:extLst>
              <a:ext uri="{FF2B5EF4-FFF2-40B4-BE49-F238E27FC236}">
                <a16:creationId xmlns:a16="http://schemas.microsoft.com/office/drawing/2014/main" id="{79DBAC5C-F177-4E26-9B49-6CF3B9EE49F6}"/>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8222020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36DDB-3009-4A71-821E-786EA1885BAA}"/>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53DDCFB8-2F15-4420-A215-8378638FB80C}"/>
              </a:ext>
            </a:extLst>
          </p:cNvPr>
          <p:cNvSpPr>
            <a:spLocks noGrp="1"/>
          </p:cNvSpPr>
          <p:nvPr>
            <p:ph type="dt" sz="half" idx="10"/>
          </p:nvPr>
        </p:nvSpPr>
        <p:spPr/>
        <p:txBody>
          <a:bodyPr/>
          <a:lstStyle/>
          <a:p>
            <a:fld id="{EB602D93-2A75-4DA4-A0BB-4BA913ED613B}" type="datetime8">
              <a:rPr lang="LID4096" smtClean="0"/>
              <a:t>04/25/2024 11:13</a:t>
            </a:fld>
            <a:endParaRPr lang="en-PK"/>
          </a:p>
        </p:txBody>
      </p:sp>
      <p:sp>
        <p:nvSpPr>
          <p:cNvPr id="4" name="Footer Placeholder 3">
            <a:extLst>
              <a:ext uri="{FF2B5EF4-FFF2-40B4-BE49-F238E27FC236}">
                <a16:creationId xmlns:a16="http://schemas.microsoft.com/office/drawing/2014/main" id="{5F7386B5-21A8-4989-B6E7-6562EBD7AB38}"/>
              </a:ext>
            </a:extLst>
          </p:cNvPr>
          <p:cNvSpPr>
            <a:spLocks noGrp="1"/>
          </p:cNvSpPr>
          <p:nvPr>
            <p:ph type="ftr" sz="quarter" idx="11"/>
          </p:nvPr>
        </p:nvSpPr>
        <p:spPr/>
        <p:txBody>
          <a:bodyPr/>
          <a:lstStyle/>
          <a:p>
            <a:endParaRPr lang="en-PK"/>
          </a:p>
        </p:txBody>
      </p:sp>
      <p:sp>
        <p:nvSpPr>
          <p:cNvPr id="5" name="Slide Number Placeholder 4">
            <a:extLst>
              <a:ext uri="{FF2B5EF4-FFF2-40B4-BE49-F238E27FC236}">
                <a16:creationId xmlns:a16="http://schemas.microsoft.com/office/drawing/2014/main" id="{917A63C7-50CC-4A3C-8A5A-D231142696B2}"/>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13059078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D1A95B-488F-43A6-957A-4340E59563E6}"/>
              </a:ext>
            </a:extLst>
          </p:cNvPr>
          <p:cNvSpPr>
            <a:spLocks noGrp="1"/>
          </p:cNvSpPr>
          <p:nvPr>
            <p:ph type="dt" sz="half" idx="10"/>
          </p:nvPr>
        </p:nvSpPr>
        <p:spPr/>
        <p:txBody>
          <a:bodyPr/>
          <a:lstStyle/>
          <a:p>
            <a:fld id="{F499E159-C0BA-4E36-996C-9DD399193816}" type="datetime8">
              <a:rPr lang="LID4096" smtClean="0"/>
              <a:t>04/25/2024 11:13</a:t>
            </a:fld>
            <a:endParaRPr lang="en-PK"/>
          </a:p>
        </p:txBody>
      </p:sp>
      <p:sp>
        <p:nvSpPr>
          <p:cNvPr id="3" name="Footer Placeholder 2">
            <a:extLst>
              <a:ext uri="{FF2B5EF4-FFF2-40B4-BE49-F238E27FC236}">
                <a16:creationId xmlns:a16="http://schemas.microsoft.com/office/drawing/2014/main" id="{EE3F8CA3-7037-4990-B63C-7F31A9F994E7}"/>
              </a:ext>
            </a:extLst>
          </p:cNvPr>
          <p:cNvSpPr>
            <a:spLocks noGrp="1"/>
          </p:cNvSpPr>
          <p:nvPr>
            <p:ph type="ftr" sz="quarter" idx="11"/>
          </p:nvPr>
        </p:nvSpPr>
        <p:spPr/>
        <p:txBody>
          <a:bodyPr/>
          <a:lstStyle/>
          <a:p>
            <a:endParaRPr lang="en-PK"/>
          </a:p>
        </p:txBody>
      </p:sp>
      <p:sp>
        <p:nvSpPr>
          <p:cNvPr id="4" name="Slide Number Placeholder 3">
            <a:extLst>
              <a:ext uri="{FF2B5EF4-FFF2-40B4-BE49-F238E27FC236}">
                <a16:creationId xmlns:a16="http://schemas.microsoft.com/office/drawing/2014/main" id="{7D4D9387-1DCA-41D6-83B5-7EF24CBAA831}"/>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21574275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60F75-B60A-4199-AE92-F002966B371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12C15996-1281-4925-B634-2459FCDAB90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E121B8A5-9A22-4E5E-91F2-4704FD5F561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6E6F757-001B-4E46-BAE7-2217443BDA16}"/>
              </a:ext>
            </a:extLst>
          </p:cNvPr>
          <p:cNvSpPr>
            <a:spLocks noGrp="1"/>
          </p:cNvSpPr>
          <p:nvPr>
            <p:ph type="dt" sz="half" idx="10"/>
          </p:nvPr>
        </p:nvSpPr>
        <p:spPr/>
        <p:txBody>
          <a:bodyPr/>
          <a:lstStyle/>
          <a:p>
            <a:fld id="{80839258-62F6-490C-9077-A3200C6C80C4}" type="datetime8">
              <a:rPr lang="LID4096" smtClean="0"/>
              <a:t>04/25/2024 11:13</a:t>
            </a:fld>
            <a:endParaRPr lang="en-PK"/>
          </a:p>
        </p:txBody>
      </p:sp>
      <p:sp>
        <p:nvSpPr>
          <p:cNvPr id="6" name="Footer Placeholder 5">
            <a:extLst>
              <a:ext uri="{FF2B5EF4-FFF2-40B4-BE49-F238E27FC236}">
                <a16:creationId xmlns:a16="http://schemas.microsoft.com/office/drawing/2014/main" id="{2B4F0854-051E-47FD-B48E-FF1B288AE769}"/>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19121E6A-CC01-47D0-871C-573D0FF128DC}"/>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21046973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49A5D-C97B-477F-BC66-8CBCF45B300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id="{792A7B54-C514-4E80-838A-DDF43DF08F5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PK"/>
          </a:p>
        </p:txBody>
      </p:sp>
      <p:sp>
        <p:nvSpPr>
          <p:cNvPr id="4" name="Text Placeholder 3">
            <a:extLst>
              <a:ext uri="{FF2B5EF4-FFF2-40B4-BE49-F238E27FC236}">
                <a16:creationId xmlns:a16="http://schemas.microsoft.com/office/drawing/2014/main" id="{603F5281-AA4C-44E5-A989-13DBC0D0283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DD35C46-C6F2-4A3C-9BD4-18C563625CBF}"/>
              </a:ext>
            </a:extLst>
          </p:cNvPr>
          <p:cNvSpPr>
            <a:spLocks noGrp="1"/>
          </p:cNvSpPr>
          <p:nvPr>
            <p:ph type="dt" sz="half" idx="10"/>
          </p:nvPr>
        </p:nvSpPr>
        <p:spPr/>
        <p:txBody>
          <a:bodyPr/>
          <a:lstStyle/>
          <a:p>
            <a:fld id="{2AD3C34C-CBB8-47AD-8DB2-FC26A90D094A}" type="datetime8">
              <a:rPr lang="LID4096" smtClean="0"/>
              <a:t>04/25/2024 11:13</a:t>
            </a:fld>
            <a:endParaRPr lang="en-PK"/>
          </a:p>
        </p:txBody>
      </p:sp>
      <p:sp>
        <p:nvSpPr>
          <p:cNvPr id="6" name="Footer Placeholder 5">
            <a:extLst>
              <a:ext uri="{FF2B5EF4-FFF2-40B4-BE49-F238E27FC236}">
                <a16:creationId xmlns:a16="http://schemas.microsoft.com/office/drawing/2014/main" id="{F351ACDE-E920-42A3-B761-F0775194982E}"/>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AB8A94E4-1351-4D46-970F-AAB25E0DA23E}"/>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26485421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01E23-6CB5-4E6A-9788-463BA77CF5B4}"/>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C4EC7329-1EB0-4ABE-94F0-71861E7F50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8247C841-71F2-4D49-BDDE-F60530C9EC1E}"/>
              </a:ext>
            </a:extLst>
          </p:cNvPr>
          <p:cNvSpPr>
            <a:spLocks noGrp="1"/>
          </p:cNvSpPr>
          <p:nvPr>
            <p:ph type="dt" sz="half" idx="10"/>
          </p:nvPr>
        </p:nvSpPr>
        <p:spPr/>
        <p:txBody>
          <a:bodyPr/>
          <a:lstStyle/>
          <a:p>
            <a:fld id="{4502953B-1B3B-4C0B-82D8-979CE22DCDBA}" type="datetime8">
              <a:rPr lang="LID4096" smtClean="0"/>
              <a:t>04/25/2024 11:13</a:t>
            </a:fld>
            <a:endParaRPr lang="en-PK"/>
          </a:p>
        </p:txBody>
      </p:sp>
      <p:sp>
        <p:nvSpPr>
          <p:cNvPr id="5" name="Footer Placeholder 4">
            <a:extLst>
              <a:ext uri="{FF2B5EF4-FFF2-40B4-BE49-F238E27FC236}">
                <a16:creationId xmlns:a16="http://schemas.microsoft.com/office/drawing/2014/main" id="{B1334EFD-1665-4753-B535-37FFD8DDC523}"/>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C2CCFF17-9633-4F93-8214-9A1A06D3C354}"/>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35208186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7D1BB9-43E1-4020-9195-A4F81780E133}"/>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0B3D9B40-235A-4463-B73C-C4F439660C1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78E8603B-63C1-4E3F-BF6C-C48DC222FD7C}"/>
              </a:ext>
            </a:extLst>
          </p:cNvPr>
          <p:cNvSpPr>
            <a:spLocks noGrp="1"/>
          </p:cNvSpPr>
          <p:nvPr>
            <p:ph type="dt" sz="half" idx="10"/>
          </p:nvPr>
        </p:nvSpPr>
        <p:spPr/>
        <p:txBody>
          <a:bodyPr/>
          <a:lstStyle/>
          <a:p>
            <a:fld id="{49087160-088E-452E-955D-33C0F4416AAC}" type="datetime8">
              <a:rPr lang="LID4096" smtClean="0"/>
              <a:t>04/25/2024 11:13</a:t>
            </a:fld>
            <a:endParaRPr lang="en-PK"/>
          </a:p>
        </p:txBody>
      </p:sp>
      <p:sp>
        <p:nvSpPr>
          <p:cNvPr id="5" name="Footer Placeholder 4">
            <a:extLst>
              <a:ext uri="{FF2B5EF4-FFF2-40B4-BE49-F238E27FC236}">
                <a16:creationId xmlns:a16="http://schemas.microsoft.com/office/drawing/2014/main" id="{0CF0E77E-379C-4984-8E4D-09DEA241BE35}"/>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7ACAD82A-B8EE-4320-9E6A-7A4802B5B86B}"/>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1084133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3891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1680017"/>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4/25/2024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4885882"/>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61BEF0D-F0BB-DE4B-95CE-6DB70DBA9567}" type="datetimeFigureOut">
              <a:rPr lang="en-US" smtClean="0"/>
              <a:pPr/>
              <a:t>4/25/2024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7496087"/>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424769"/>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4/25/2024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258974"/>
      </p:ext>
    </p:extLst>
  </p:cSld>
  <p:clrMap bg1="lt1" tx1="dk1" bg2="lt2" tx2="dk2" accent1="accent1" accent2="accent2" accent3="accent3" accent4="accent4" accent5="accent5" accent6="accent6" hlink="hlink" folHlink="folHlink"/>
  <p:sldLayoutIdLst>
    <p:sldLayoutId id="2147485120" r:id="rId1"/>
    <p:sldLayoutId id="2147485121" r:id="rId2"/>
    <p:sldLayoutId id="2147485122" r:id="rId3"/>
    <p:sldLayoutId id="2147485123" r:id="rId4"/>
    <p:sldLayoutId id="2147485124" r:id="rId5"/>
    <p:sldLayoutId id="2147485125" r:id="rId6"/>
    <p:sldLayoutId id="2147485126" r:id="rId7"/>
    <p:sldLayoutId id="2147485127" r:id="rId8"/>
    <p:sldLayoutId id="2147485128" r:id="rId9"/>
    <p:sldLayoutId id="2147485129" r:id="rId10"/>
    <p:sldLayoutId id="2147485130" r:id="rId11"/>
    <p:sldLayoutId id="2147485131" r:id="rId12"/>
    <p:sldLayoutId id="2147485132" r:id="rId13"/>
    <p:sldLayoutId id="2147485133" r:id="rId14"/>
    <p:sldLayoutId id="2147485067" r:id="rId15"/>
    <p:sldLayoutId id="2147485069" r:id="rId16"/>
    <p:sldLayoutId id="2147485070" r:id="rId17"/>
    <p:sldLayoutId id="2147485074" r:id="rId18"/>
    <p:sldLayoutId id="2147485075" r:id="rId19"/>
    <p:sldLayoutId id="2147485076" r:id="rId20"/>
    <p:sldLayoutId id="2147485077" r:id="rId21"/>
    <p:sldLayoutId id="2147485078" r:id="rId22"/>
    <p:sldLayoutId id="2147485079" r:id="rId23"/>
    <p:sldLayoutId id="2147485080" r:id="rId24"/>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76450" tIns="38224" rIns="76450" bIns="38224" anchor="t" compatLnSpc="1"/>
          <a:lstStyle/>
          <a:p>
            <a:pPr defTabSz="952072"/>
            <a:endParaRPr lang="en-US" sz="1504" dirty="0">
              <a:solidFill>
                <a:prstClr val="black"/>
              </a:solidFill>
            </a:endParaRPr>
          </a:p>
        </p:txBody>
      </p:sp>
      <p:sp>
        <p:nvSpPr>
          <p:cNvPr id="22" name="Title Placeholder 21"/>
          <p:cNvSpPr>
            <a:spLocks noGrp="1"/>
          </p:cNvSpPr>
          <p:nvPr>
            <p:ph type="title"/>
          </p:nvPr>
        </p:nvSpPr>
        <p:spPr>
          <a:xfrm>
            <a:off x="457201" y="274639"/>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1"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2" y="1081858"/>
            <a:ext cx="2011680" cy="384047"/>
          </a:xfrm>
          <a:prstGeom prst="rect">
            <a:avLst/>
          </a:prstGeom>
        </p:spPr>
        <p:txBody>
          <a:bodyPr vert="horz" anchor="ctr" anchorCtr="0"/>
          <a:lstStyle>
            <a:lvl1pPr algn="r" eaLnBrk="1" latinLnBrk="0" hangingPunct="1">
              <a:defRPr kumimoji="0" sz="1003">
                <a:solidFill>
                  <a:schemeClr val="tx2"/>
                </a:solidFill>
              </a:defRPr>
            </a:lvl1pPr>
          </a:lstStyle>
          <a:p>
            <a:pPr defTabSz="952072"/>
            <a:fld id="{1D8BD707-D9CF-40AE-B4C6-C98DA3205C09}" type="datetimeFigureOut">
              <a:rPr lang="en-US" smtClean="0">
                <a:solidFill>
                  <a:srgbClr val="575F6D"/>
                </a:solidFill>
              </a:rPr>
              <a:pPr defTabSz="952072"/>
              <a:t>4/25/2024</a:t>
            </a:fld>
            <a:endParaRPr lang="en-US" dirty="0">
              <a:solidFill>
                <a:srgbClr val="575F6D"/>
              </a:solidFill>
            </a:endParaRPr>
          </a:p>
        </p:txBody>
      </p:sp>
      <p:sp>
        <p:nvSpPr>
          <p:cNvPr id="3" name="Footer Placeholder 2"/>
          <p:cNvSpPr>
            <a:spLocks noGrp="1"/>
          </p:cNvSpPr>
          <p:nvPr>
            <p:ph type="ftr" sz="quarter" idx="3"/>
          </p:nvPr>
        </p:nvSpPr>
        <p:spPr>
          <a:xfrm rot="5400000">
            <a:off x="6990187" y="3737240"/>
            <a:ext cx="3200400" cy="365760"/>
          </a:xfrm>
          <a:prstGeom prst="rect">
            <a:avLst/>
          </a:prstGeom>
        </p:spPr>
        <p:txBody>
          <a:bodyPr vert="horz" anchor="ctr" anchorCtr="0"/>
          <a:lstStyle>
            <a:lvl1pPr algn="l" eaLnBrk="1" latinLnBrk="0" hangingPunct="1">
              <a:defRPr kumimoji="0" sz="1003">
                <a:solidFill>
                  <a:schemeClr val="tx2"/>
                </a:solidFill>
              </a:defRPr>
            </a:lvl1pPr>
          </a:lstStyle>
          <a:p>
            <a:pPr defTabSz="952072"/>
            <a:endParaRPr lang="en-US" dirty="0">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76450" tIns="38224" rIns="76450" bIns="38224" anchor="t" compatLnSpc="1"/>
          <a:lstStyle/>
          <a:p>
            <a:pPr defTabSz="952072"/>
            <a:endParaRPr lang="en-US" sz="1504" dirty="0">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76450" tIns="38224" rIns="76450" bIns="38224" anchor="t" compatLnSpc="1"/>
          <a:lstStyle/>
          <a:p>
            <a:pPr defTabSz="952072"/>
            <a:endParaRPr lang="en-US" sz="1504" dirty="0">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52072"/>
            <a:endParaRPr lang="en-US" sz="1504" dirty="0">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76450" tIns="38224" rIns="76450" bIns="38224" anchor="t" compatLnSpc="1"/>
          <a:lstStyle/>
          <a:p>
            <a:pPr defTabSz="952072"/>
            <a:endParaRPr lang="en-US" sz="1504" dirty="0">
              <a:solidFill>
                <a:prstClr val="black"/>
              </a:solidFill>
            </a:endParaRPr>
          </a:p>
        </p:txBody>
      </p:sp>
      <p:sp>
        <p:nvSpPr>
          <p:cNvPr id="12" name="Oval 11"/>
          <p:cNvSpPr/>
          <p:nvPr/>
        </p:nvSpPr>
        <p:spPr>
          <a:xfrm>
            <a:off x="8156448" y="5715001"/>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52072"/>
            <a:endParaRPr lang="en-US" sz="1504" dirty="0">
              <a:solidFill>
                <a:prstClr val="white"/>
              </a:solidFill>
            </a:endParaRPr>
          </a:p>
        </p:txBody>
      </p:sp>
      <p:sp>
        <p:nvSpPr>
          <p:cNvPr id="23" name="Slide Number Placeholder 22"/>
          <p:cNvSpPr>
            <a:spLocks noGrp="1"/>
          </p:cNvSpPr>
          <p:nvPr>
            <p:ph type="sldNum" sz="quarter" idx="4"/>
          </p:nvPr>
        </p:nvSpPr>
        <p:spPr>
          <a:xfrm>
            <a:off x="8129016" y="5734051"/>
            <a:ext cx="609600" cy="521208"/>
          </a:xfrm>
          <a:prstGeom prst="rect">
            <a:avLst/>
          </a:prstGeom>
        </p:spPr>
        <p:txBody>
          <a:bodyPr vert="horz" anchor="ctr"/>
          <a:lstStyle>
            <a:lvl1pPr algn="ctr" eaLnBrk="1" latinLnBrk="0" hangingPunct="1">
              <a:defRPr kumimoji="0" sz="1170" b="1">
                <a:solidFill>
                  <a:srgbClr val="FFFFFF"/>
                </a:solidFill>
              </a:defRPr>
            </a:lvl1pPr>
          </a:lstStyle>
          <a:p>
            <a:pPr defTabSz="952072"/>
            <a:fld id="{B6F15528-21DE-4FAA-801E-634DDDAF4B2B}" type="slidenum">
              <a:rPr lang="en-US" smtClean="0"/>
              <a:pPr defTabSz="952072"/>
              <a:t>‹#›</a:t>
            </a:fld>
            <a:endParaRPr lang="en-US" dirty="0"/>
          </a:p>
        </p:txBody>
      </p:sp>
    </p:spTree>
    <p:extLst>
      <p:ext uri="{BB962C8B-B14F-4D97-AF65-F5344CB8AC3E}">
        <p14:creationId xmlns:p14="http://schemas.microsoft.com/office/powerpoint/2010/main" val="433508141"/>
      </p:ext>
    </p:extLst>
  </p:cSld>
  <p:clrMap bg1="lt1" tx1="dk1" bg2="lt2" tx2="dk2" accent1="accent1" accent2="accent2" accent3="accent3" accent4="accent4" accent5="accent5" accent6="accent6" hlink="hlink" folHlink="folHlink"/>
  <p:sldLayoutIdLst>
    <p:sldLayoutId id="2147485160" r:id="rId1"/>
    <p:sldLayoutId id="2147485161" r:id="rId2"/>
    <p:sldLayoutId id="2147485162" r:id="rId3"/>
    <p:sldLayoutId id="2147485163" r:id="rId4"/>
    <p:sldLayoutId id="2147485164" r:id="rId5"/>
    <p:sldLayoutId id="2147485165" r:id="rId6"/>
    <p:sldLayoutId id="2147485166" r:id="rId7"/>
    <p:sldLayoutId id="2147485167" r:id="rId8"/>
    <p:sldLayoutId id="2147485168" r:id="rId9"/>
    <p:sldLayoutId id="2147485169" r:id="rId10"/>
    <p:sldLayoutId id="2147485170" r:id="rId11"/>
  </p:sldLayoutIdLst>
  <p:txStyles>
    <p:titleStyle>
      <a:lvl1pPr algn="l" rtl="0" eaLnBrk="1" latinLnBrk="0" hangingPunct="1">
        <a:spcBef>
          <a:spcPct val="0"/>
        </a:spcBef>
        <a:buNone/>
        <a:defRPr kumimoji="0" sz="2508" b="0" kern="1200" cap="small" baseline="0">
          <a:solidFill>
            <a:schemeClr val="tx2"/>
          </a:solidFill>
          <a:latin typeface="+mj-lt"/>
          <a:ea typeface="+mj-ea"/>
          <a:cs typeface="+mj-cs"/>
        </a:defRPr>
      </a:lvl1pPr>
    </p:titleStyle>
    <p:bodyStyle>
      <a:lvl1pPr marL="229318" indent="-229318" algn="l" rtl="0" eaLnBrk="1" latinLnBrk="0" hangingPunct="1">
        <a:spcBef>
          <a:spcPts val="500"/>
        </a:spcBef>
        <a:buClr>
          <a:schemeClr val="accent1"/>
        </a:buClr>
        <a:buSzPct val="70000"/>
        <a:buFont typeface="Wingdings"/>
        <a:buChar char=""/>
        <a:defRPr kumimoji="0" sz="2006" kern="1200">
          <a:solidFill>
            <a:schemeClr val="tx1"/>
          </a:solidFill>
          <a:latin typeface="+mn-lt"/>
          <a:ea typeface="+mn-ea"/>
          <a:cs typeface="+mn-cs"/>
        </a:defRPr>
      </a:lvl1pPr>
      <a:lvl2pPr marL="535073" indent="-229318" algn="l" rtl="0" eaLnBrk="1" latinLnBrk="0" hangingPunct="1">
        <a:spcBef>
          <a:spcPct val="20000"/>
        </a:spcBef>
        <a:buClr>
          <a:schemeClr val="accent1"/>
        </a:buClr>
        <a:buSzPct val="80000"/>
        <a:buFont typeface="Wingdings 2"/>
        <a:buChar char=""/>
        <a:defRPr kumimoji="0" sz="1754" kern="1200">
          <a:solidFill>
            <a:schemeClr val="tx1"/>
          </a:solidFill>
          <a:latin typeface="+mn-lt"/>
          <a:ea typeface="+mn-ea"/>
          <a:cs typeface="+mn-cs"/>
        </a:defRPr>
      </a:lvl2pPr>
      <a:lvl3pPr marL="764393" indent="-152879" algn="l" rtl="0" eaLnBrk="1" latinLnBrk="0" hangingPunct="1">
        <a:spcBef>
          <a:spcPct val="20000"/>
        </a:spcBef>
        <a:buClr>
          <a:schemeClr val="accent1">
            <a:shade val="75000"/>
          </a:schemeClr>
        </a:buClr>
        <a:buSzPct val="60000"/>
        <a:buFont typeface="Wingdings"/>
        <a:buChar char=""/>
        <a:defRPr kumimoji="0" sz="1504" kern="1200">
          <a:solidFill>
            <a:schemeClr val="tx1"/>
          </a:solidFill>
          <a:latin typeface="+mn-lt"/>
          <a:ea typeface="+mn-ea"/>
          <a:cs typeface="+mn-cs"/>
        </a:defRPr>
      </a:lvl3pPr>
      <a:lvl4pPr marL="993709" indent="-152879" algn="l" rtl="0" eaLnBrk="1" latinLnBrk="0" hangingPunct="1">
        <a:spcBef>
          <a:spcPct val="20000"/>
        </a:spcBef>
        <a:buClr>
          <a:schemeClr val="accent1">
            <a:tint val="60000"/>
          </a:schemeClr>
        </a:buClr>
        <a:buSzPct val="60000"/>
        <a:buFont typeface="Wingdings"/>
        <a:buChar char=""/>
        <a:defRPr kumimoji="0" sz="1504" kern="1200">
          <a:solidFill>
            <a:schemeClr val="tx1"/>
          </a:solidFill>
          <a:latin typeface="+mn-lt"/>
          <a:ea typeface="+mn-ea"/>
          <a:cs typeface="+mn-cs"/>
        </a:defRPr>
      </a:lvl4pPr>
      <a:lvl5pPr marL="1223026" indent="-152879" algn="l" rtl="0" eaLnBrk="1" latinLnBrk="0" hangingPunct="1">
        <a:spcBef>
          <a:spcPct val="20000"/>
        </a:spcBef>
        <a:buClr>
          <a:schemeClr val="accent2">
            <a:tint val="60000"/>
          </a:schemeClr>
        </a:buClr>
        <a:buSzPct val="68000"/>
        <a:buFont typeface="Wingdings 2"/>
        <a:buChar char=""/>
        <a:defRPr kumimoji="0" sz="1338" kern="1200">
          <a:solidFill>
            <a:schemeClr val="tx1"/>
          </a:solidFill>
          <a:latin typeface="+mn-lt"/>
          <a:ea typeface="+mn-ea"/>
          <a:cs typeface="+mn-cs"/>
        </a:defRPr>
      </a:lvl5pPr>
      <a:lvl6pPr marL="1452344" indent="-152879" algn="l" rtl="0" eaLnBrk="1" latinLnBrk="0" hangingPunct="1">
        <a:spcBef>
          <a:spcPct val="20000"/>
        </a:spcBef>
        <a:buClr>
          <a:schemeClr val="accent1"/>
        </a:buClr>
        <a:buChar char="•"/>
        <a:defRPr kumimoji="0" sz="1338" kern="1200">
          <a:solidFill>
            <a:schemeClr val="tx2"/>
          </a:solidFill>
          <a:latin typeface="+mn-lt"/>
          <a:ea typeface="+mn-ea"/>
          <a:cs typeface="+mn-cs"/>
        </a:defRPr>
      </a:lvl6pPr>
      <a:lvl7pPr marL="1681662" indent="-152879" algn="l" rtl="0" eaLnBrk="1" latinLnBrk="0" hangingPunct="1">
        <a:spcBef>
          <a:spcPct val="20000"/>
        </a:spcBef>
        <a:buClr>
          <a:schemeClr val="accent1">
            <a:tint val="60000"/>
          </a:schemeClr>
        </a:buClr>
        <a:buSzPct val="60000"/>
        <a:buFont typeface="Wingdings"/>
        <a:buChar char=""/>
        <a:defRPr kumimoji="0" sz="1170" kern="1200" baseline="0">
          <a:solidFill>
            <a:schemeClr val="tx2"/>
          </a:solidFill>
          <a:latin typeface="+mn-lt"/>
          <a:ea typeface="+mn-ea"/>
          <a:cs typeface="+mn-cs"/>
        </a:defRPr>
      </a:lvl7pPr>
      <a:lvl8pPr marL="1910978" indent="-152879" algn="l" rtl="0" eaLnBrk="1" latinLnBrk="0" hangingPunct="1">
        <a:spcBef>
          <a:spcPct val="20000"/>
        </a:spcBef>
        <a:buClr>
          <a:schemeClr val="accent2"/>
        </a:buClr>
        <a:buChar char="•"/>
        <a:defRPr kumimoji="0" sz="1170" kern="1200" cap="small" baseline="0">
          <a:solidFill>
            <a:schemeClr val="tx2"/>
          </a:solidFill>
          <a:latin typeface="+mn-lt"/>
          <a:ea typeface="+mn-ea"/>
          <a:cs typeface="+mn-cs"/>
        </a:defRPr>
      </a:lvl8pPr>
      <a:lvl9pPr marL="2140296" indent="-152879" algn="l" rtl="0" eaLnBrk="1" latinLnBrk="0" hangingPunct="1">
        <a:spcBef>
          <a:spcPct val="20000"/>
        </a:spcBef>
        <a:buClr>
          <a:schemeClr val="accent1">
            <a:shade val="75000"/>
          </a:schemeClr>
        </a:buClr>
        <a:buChar char="•"/>
        <a:defRPr kumimoji="0" sz="117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82195" algn="l" rtl="0" eaLnBrk="1" latinLnBrk="0" hangingPunct="1">
        <a:defRPr kumimoji="0" kern="1200">
          <a:solidFill>
            <a:schemeClr val="tx1"/>
          </a:solidFill>
          <a:latin typeface="+mn-lt"/>
          <a:ea typeface="+mn-ea"/>
          <a:cs typeface="+mn-cs"/>
        </a:defRPr>
      </a:lvl2pPr>
      <a:lvl3pPr marL="764393" algn="l" rtl="0" eaLnBrk="1" latinLnBrk="0" hangingPunct="1">
        <a:defRPr kumimoji="0" kern="1200">
          <a:solidFill>
            <a:schemeClr val="tx1"/>
          </a:solidFill>
          <a:latin typeface="+mn-lt"/>
          <a:ea typeface="+mn-ea"/>
          <a:cs typeface="+mn-cs"/>
        </a:defRPr>
      </a:lvl3pPr>
      <a:lvl4pPr marL="1146588" algn="l" rtl="0" eaLnBrk="1" latinLnBrk="0" hangingPunct="1">
        <a:defRPr kumimoji="0" kern="1200">
          <a:solidFill>
            <a:schemeClr val="tx1"/>
          </a:solidFill>
          <a:latin typeface="+mn-lt"/>
          <a:ea typeface="+mn-ea"/>
          <a:cs typeface="+mn-cs"/>
        </a:defRPr>
      </a:lvl4pPr>
      <a:lvl5pPr marL="1528783" algn="l" rtl="0" eaLnBrk="1" latinLnBrk="0" hangingPunct="1">
        <a:defRPr kumimoji="0" kern="1200">
          <a:solidFill>
            <a:schemeClr val="tx1"/>
          </a:solidFill>
          <a:latin typeface="+mn-lt"/>
          <a:ea typeface="+mn-ea"/>
          <a:cs typeface="+mn-cs"/>
        </a:defRPr>
      </a:lvl5pPr>
      <a:lvl6pPr marL="1910978" algn="l" rtl="0" eaLnBrk="1" latinLnBrk="0" hangingPunct="1">
        <a:defRPr kumimoji="0" kern="1200">
          <a:solidFill>
            <a:schemeClr val="tx1"/>
          </a:solidFill>
          <a:latin typeface="+mn-lt"/>
          <a:ea typeface="+mn-ea"/>
          <a:cs typeface="+mn-cs"/>
        </a:defRPr>
      </a:lvl6pPr>
      <a:lvl7pPr marL="2293175" algn="l" rtl="0" eaLnBrk="1" latinLnBrk="0" hangingPunct="1">
        <a:defRPr kumimoji="0" kern="1200">
          <a:solidFill>
            <a:schemeClr val="tx1"/>
          </a:solidFill>
          <a:latin typeface="+mn-lt"/>
          <a:ea typeface="+mn-ea"/>
          <a:cs typeface="+mn-cs"/>
        </a:defRPr>
      </a:lvl7pPr>
      <a:lvl8pPr marL="2675370" algn="l" rtl="0" eaLnBrk="1" latinLnBrk="0" hangingPunct="1">
        <a:defRPr kumimoji="0" kern="1200">
          <a:solidFill>
            <a:schemeClr val="tx1"/>
          </a:solidFill>
          <a:latin typeface="+mn-lt"/>
          <a:ea typeface="+mn-ea"/>
          <a:cs typeface="+mn-cs"/>
        </a:defRPr>
      </a:lvl8pPr>
      <a:lvl9pPr marL="3057568"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7EBB5B-3B7B-47F9-9E12-AE4CCB741EF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id="{5819537C-1FCE-4349-A86C-292BFEBC948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465F840A-73FB-4B5A-A8A1-638D1750C78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5ADE111-DB4E-42E2-9D99-750D8AFFB1EC}" type="datetime8">
              <a:rPr lang="LID4096" smtClean="0"/>
              <a:t>04/25/2024 11:13</a:t>
            </a:fld>
            <a:endParaRPr lang="en-PK"/>
          </a:p>
        </p:txBody>
      </p:sp>
      <p:sp>
        <p:nvSpPr>
          <p:cNvPr id="5" name="Footer Placeholder 4">
            <a:extLst>
              <a:ext uri="{FF2B5EF4-FFF2-40B4-BE49-F238E27FC236}">
                <a16:creationId xmlns:a16="http://schemas.microsoft.com/office/drawing/2014/main" id="{67B437DE-9D56-4971-9A78-FEB568F4788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PK"/>
          </a:p>
        </p:txBody>
      </p:sp>
      <p:sp>
        <p:nvSpPr>
          <p:cNvPr id="6" name="Slide Number Placeholder 5">
            <a:extLst>
              <a:ext uri="{FF2B5EF4-FFF2-40B4-BE49-F238E27FC236}">
                <a16:creationId xmlns:a16="http://schemas.microsoft.com/office/drawing/2014/main" id="{390FB5AD-87C6-40C3-B390-6C2CA41188D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2E1B154-D15F-41CE-80B0-4425D6F43E7D}" type="slidenum">
              <a:rPr lang="en-PK" smtClean="0"/>
              <a:t>‹#›</a:t>
            </a:fld>
            <a:endParaRPr lang="en-PK"/>
          </a:p>
        </p:txBody>
      </p:sp>
    </p:spTree>
    <p:extLst>
      <p:ext uri="{BB962C8B-B14F-4D97-AF65-F5344CB8AC3E}">
        <p14:creationId xmlns:p14="http://schemas.microsoft.com/office/powerpoint/2010/main" val="441532110"/>
      </p:ext>
    </p:extLst>
  </p:cSld>
  <p:clrMap bg1="lt1" tx1="dk1" bg2="lt2" tx2="dk2" accent1="accent1" accent2="accent2" accent3="accent3" accent4="accent4" accent5="accent5" accent6="accent6" hlink="hlink" folHlink="folHlink"/>
  <p:sldLayoutIdLst>
    <p:sldLayoutId id="2147485172" r:id="rId1"/>
    <p:sldLayoutId id="2147485173" r:id="rId2"/>
    <p:sldLayoutId id="2147485174" r:id="rId3"/>
    <p:sldLayoutId id="2147485175" r:id="rId4"/>
    <p:sldLayoutId id="2147485176" r:id="rId5"/>
    <p:sldLayoutId id="2147485177" r:id="rId6"/>
    <p:sldLayoutId id="2147485178" r:id="rId7"/>
    <p:sldLayoutId id="2147485179" r:id="rId8"/>
    <p:sldLayoutId id="2147485180" r:id="rId9"/>
    <p:sldLayoutId id="2147485181" r:id="rId10"/>
    <p:sldLayoutId id="214748518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P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4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s://doi.org/10.1136/bmj.c5347"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7D8EF-047A-99CA-CAE7-151A4B83BC5D}"/>
              </a:ext>
            </a:extLst>
          </p:cNvPr>
          <p:cNvSpPr>
            <a:spLocks noGrp="1"/>
          </p:cNvSpPr>
          <p:nvPr>
            <p:ph type="title"/>
          </p:nvPr>
        </p:nvSpPr>
        <p:spPr>
          <a:xfrm>
            <a:off x="623888" y="2204864"/>
            <a:ext cx="7886700" cy="1325696"/>
          </a:xfrm>
        </p:spPr>
        <p:txBody>
          <a:bodyPr>
            <a:normAutofit/>
          </a:bodyPr>
          <a:lstStyle/>
          <a:p>
            <a:pPr algn="ctr">
              <a:lnSpc>
                <a:spcPct val="107000"/>
              </a:lnSpc>
              <a:spcAft>
                <a:spcPts val="0"/>
              </a:spcAft>
            </a:pPr>
            <a:br>
              <a:rPr lang="en-US" sz="3300" dirty="0">
                <a:latin typeface="Times New Roman" panose="02020603050405020304" pitchFamily="18" charset="0"/>
                <a:cs typeface="Times New Roman" panose="02020603050405020304" pitchFamily="18" charset="0"/>
              </a:rPr>
            </a:br>
            <a:r>
              <a:rPr lang="en-US" sz="2800" b="1" dirty="0">
                <a:solidFill>
                  <a:prstClr val="black"/>
                </a:solidFill>
                <a:latin typeface="Calibri" panose="020F0502020204030204" pitchFamily="34" charset="0"/>
                <a:ea typeface="Calibri" panose="020F0502020204030204" pitchFamily="34" charset="0"/>
                <a:cs typeface="Arial" panose="020B0604020202020204" pitchFamily="34" charset="0"/>
              </a:rPr>
              <a:t>EYE MODULE </a:t>
            </a:r>
            <a:endParaRPr lang="en-PK"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31C7E52F-BD9F-734E-FEFD-95C8FAD74775}"/>
              </a:ext>
            </a:extLst>
          </p:cNvPr>
          <p:cNvSpPr>
            <a:spLocks noGrp="1"/>
          </p:cNvSpPr>
          <p:nvPr>
            <p:ph type="body" idx="1"/>
          </p:nvPr>
        </p:nvSpPr>
        <p:spPr>
          <a:xfrm>
            <a:off x="827584" y="4437112"/>
            <a:ext cx="7886700" cy="857844"/>
          </a:xfrm>
          <a:solidFill>
            <a:schemeClr val="accent4">
              <a:lumMod val="60000"/>
              <a:lumOff val="40000"/>
            </a:schemeClr>
          </a:solidFill>
        </p:spPr>
        <p:txBody>
          <a:bodyPr>
            <a:noAutofit/>
          </a:bodyPr>
          <a:lstStyle/>
          <a:p>
            <a:pPr algn="ctr"/>
            <a:r>
              <a:rPr lang="en-GB" sz="2800" b="1" dirty="0">
                <a:solidFill>
                  <a:schemeClr val="tx1"/>
                </a:solidFill>
                <a:latin typeface="Times New Roman" panose="02020603050405020304" pitchFamily="18" charset="0"/>
                <a:cs typeface="Times New Roman" panose="02020603050405020304" pitchFamily="18" charset="0"/>
              </a:rPr>
              <a:t>RESEARCH ETHICS </a:t>
            </a:r>
            <a:endParaRPr lang="en-PK" sz="2800" b="1"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2E1B154-D15F-41CE-80B0-4425D6F43E7D}" type="slidenum">
              <a:rPr lang="en-PK" smtClean="0"/>
              <a:t>1</a:t>
            </a:fld>
            <a:endParaRPr lang="en-PK"/>
          </a:p>
        </p:txBody>
      </p:sp>
    </p:spTree>
    <p:extLst>
      <p:ext uri="{BB962C8B-B14F-4D97-AF65-F5344CB8AC3E}">
        <p14:creationId xmlns:p14="http://schemas.microsoft.com/office/powerpoint/2010/main" val="3931635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2000" y="2060848"/>
            <a:ext cx="7920000" cy="4392488"/>
          </a:xfrm>
        </p:spPr>
        <p:txBody>
          <a:bodyPr>
            <a:normAutofit/>
          </a:bodyPr>
          <a:lstStyle/>
          <a:p>
            <a:pPr>
              <a:buFont typeface="Wingdings" panose="05000000000000000000" pitchFamily="2" charset="2"/>
              <a:buChar char="v"/>
            </a:pPr>
            <a:r>
              <a:rPr lang="en-GB" sz="2800" dirty="0"/>
              <a:t>Intangible creation of human intellect </a:t>
            </a:r>
          </a:p>
          <a:p>
            <a:pPr>
              <a:buFont typeface="Wingdings" panose="05000000000000000000" pitchFamily="2" charset="2"/>
              <a:buChar char="v"/>
            </a:pPr>
            <a:endParaRPr lang="en-GB" sz="2800" dirty="0"/>
          </a:p>
          <a:p>
            <a:pPr>
              <a:buFont typeface="Wingdings" panose="05000000000000000000" pitchFamily="2" charset="2"/>
              <a:buChar char="v"/>
            </a:pPr>
            <a:r>
              <a:rPr lang="en-US" sz="2800" dirty="0"/>
              <a:t>Highest standard of professionalism and rigor to ensure accuracy and truth in research </a:t>
            </a:r>
          </a:p>
          <a:p>
            <a:endParaRPr lang="en-GB" sz="2800" dirty="0"/>
          </a:p>
        </p:txBody>
      </p:sp>
      <p:sp>
        <p:nvSpPr>
          <p:cNvPr id="3" name="Title 2"/>
          <p:cNvSpPr>
            <a:spLocks noGrp="1"/>
          </p:cNvSpPr>
          <p:nvPr>
            <p:ph type="title"/>
          </p:nvPr>
        </p:nvSpPr>
        <p:spPr>
          <a:xfrm>
            <a:off x="251520" y="188640"/>
            <a:ext cx="8640960" cy="908720"/>
          </a:xfrm>
        </p:spPr>
        <p:txBody>
          <a:bodyPr>
            <a:normAutofit/>
          </a:bodyPr>
          <a:lstStyle/>
          <a:p>
            <a:r>
              <a:rPr lang="en-GB" sz="3600" b="1" dirty="0">
                <a:solidFill>
                  <a:schemeClr val="tx1"/>
                </a:solidFill>
                <a:latin typeface="Times New Roman" panose="02020603050405020304" pitchFamily="18" charset="0"/>
                <a:cs typeface="Times New Roman" panose="02020603050405020304" pitchFamily="18" charset="0"/>
              </a:rPr>
              <a:t>Intellectual property </a:t>
            </a:r>
          </a:p>
        </p:txBody>
      </p:sp>
      <p:sp>
        <p:nvSpPr>
          <p:cNvPr id="4" name="Oval 3"/>
          <p:cNvSpPr/>
          <p:nvPr/>
        </p:nvSpPr>
        <p:spPr>
          <a:xfrm>
            <a:off x="7092280" y="124206"/>
            <a:ext cx="1584176" cy="914400"/>
          </a:xfrm>
          <a:prstGeom prst="ellipse">
            <a:avLst/>
          </a:prstGeom>
          <a:solidFill>
            <a:schemeClr val="accent4">
              <a:lumMod val="60000"/>
              <a:lumOff val="40000"/>
            </a:schemeClr>
          </a:solidFill>
          <a:ln w="15875" cap="rnd" cmpd="sng" algn="ctr">
            <a:solidFill>
              <a:srgbClr val="83992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rPr>
              <a:t>Core Content </a:t>
            </a:r>
          </a:p>
        </p:txBody>
      </p:sp>
    </p:spTree>
    <p:extLst>
      <p:ext uri="{BB962C8B-B14F-4D97-AF65-F5344CB8AC3E}">
        <p14:creationId xmlns:p14="http://schemas.microsoft.com/office/powerpoint/2010/main" val="2671414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700808"/>
            <a:ext cx="8712968" cy="3816424"/>
          </a:xfrm>
        </p:spPr>
        <p:txBody>
          <a:bodyPr>
            <a:noAutofit/>
          </a:bodyPr>
          <a:lstStyle/>
          <a:p>
            <a:pPr algn="just"/>
            <a:r>
              <a:rPr lang="en-US" sz="2800" b="1" dirty="0">
                <a:solidFill>
                  <a:schemeClr val="accent4"/>
                </a:solidFill>
              </a:rPr>
              <a:t>Fabrication</a:t>
            </a:r>
            <a:r>
              <a:rPr lang="en-US" sz="2400" b="1" dirty="0">
                <a:solidFill>
                  <a:schemeClr val="accent4"/>
                </a:solidFill>
              </a:rPr>
              <a:t> </a:t>
            </a:r>
            <a:r>
              <a:rPr lang="en-US" sz="2400" dirty="0"/>
              <a:t>– making up data or results and recording or reporting them </a:t>
            </a:r>
          </a:p>
          <a:p>
            <a:pPr algn="just"/>
            <a:endParaRPr lang="en-US" sz="2400" dirty="0"/>
          </a:p>
          <a:p>
            <a:pPr algn="just"/>
            <a:r>
              <a:rPr lang="en-US" sz="2800" b="1" dirty="0">
                <a:solidFill>
                  <a:schemeClr val="accent4"/>
                </a:solidFill>
              </a:rPr>
              <a:t> Falsification </a:t>
            </a:r>
            <a:r>
              <a:rPr lang="en-US" sz="2400" dirty="0"/>
              <a:t>– manipulating research materials, equipment, or processes, or changing or omitting data or results such that the research is not accurately represented in the research record </a:t>
            </a:r>
          </a:p>
          <a:p>
            <a:pPr algn="just"/>
            <a:endParaRPr lang="en-US" sz="2400" dirty="0"/>
          </a:p>
          <a:p>
            <a:pPr algn="just"/>
            <a:r>
              <a:rPr lang="en-US" sz="2800" b="1" dirty="0">
                <a:solidFill>
                  <a:schemeClr val="accent4"/>
                </a:solidFill>
              </a:rPr>
              <a:t>Plagiarism – </a:t>
            </a:r>
            <a:r>
              <a:rPr lang="en-US" sz="2400" dirty="0"/>
              <a:t>the appropriation of another person’s ideas, processes, results, or words, without giving appropriate credit</a:t>
            </a:r>
            <a:endParaRPr lang="en-GB" sz="2400" dirty="0"/>
          </a:p>
        </p:txBody>
      </p:sp>
      <p:sp>
        <p:nvSpPr>
          <p:cNvPr id="3" name="Title 2"/>
          <p:cNvSpPr>
            <a:spLocks noGrp="1"/>
          </p:cNvSpPr>
          <p:nvPr>
            <p:ph type="title"/>
          </p:nvPr>
        </p:nvSpPr>
        <p:spPr>
          <a:xfrm>
            <a:off x="179512" y="404664"/>
            <a:ext cx="8712968" cy="720080"/>
          </a:xfrm>
        </p:spPr>
        <p:txBody>
          <a:bodyPr>
            <a:normAutofit/>
          </a:bodyPr>
          <a:lstStyle/>
          <a:p>
            <a:r>
              <a:rPr lang="en-GB" b="1" dirty="0">
                <a:solidFill>
                  <a:schemeClr val="tx2"/>
                </a:solidFill>
              </a:rPr>
              <a:t>What is Research Misconduct?</a:t>
            </a:r>
          </a:p>
        </p:txBody>
      </p:sp>
      <p:sp>
        <p:nvSpPr>
          <p:cNvPr id="4" name="Oval 3"/>
          <p:cNvSpPr/>
          <p:nvPr/>
        </p:nvSpPr>
        <p:spPr>
          <a:xfrm>
            <a:off x="7559824" y="164632"/>
            <a:ext cx="1584176" cy="914400"/>
          </a:xfrm>
          <a:prstGeom prst="ellipse">
            <a:avLst/>
          </a:prstGeom>
          <a:solidFill>
            <a:schemeClr val="accent4">
              <a:lumMod val="60000"/>
              <a:lumOff val="40000"/>
            </a:schemeClr>
          </a:solidFill>
          <a:ln w="15875" cap="rnd" cmpd="sng" algn="ctr">
            <a:solidFill>
              <a:srgbClr val="83992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rPr>
              <a:t>Core Content </a:t>
            </a:r>
          </a:p>
        </p:txBody>
      </p:sp>
    </p:spTree>
    <p:extLst>
      <p:ext uri="{BB962C8B-B14F-4D97-AF65-F5344CB8AC3E}">
        <p14:creationId xmlns:p14="http://schemas.microsoft.com/office/powerpoint/2010/main" val="2461199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87374" y="-54768"/>
            <a:ext cx="9123870" cy="6912768"/>
          </a:xfrm>
          <a:prstGeom prst="rect">
            <a:avLst/>
          </a:prstGeom>
        </p:spPr>
      </p:pic>
      <p:sp>
        <p:nvSpPr>
          <p:cNvPr id="5" name="Oval 4"/>
          <p:cNvSpPr/>
          <p:nvPr/>
        </p:nvSpPr>
        <p:spPr>
          <a:xfrm>
            <a:off x="7452320" y="-54768"/>
            <a:ext cx="1584176" cy="914400"/>
          </a:xfrm>
          <a:prstGeom prst="ellipse">
            <a:avLst/>
          </a:prstGeom>
          <a:solidFill>
            <a:schemeClr val="accent4">
              <a:lumMod val="60000"/>
              <a:lumOff val="40000"/>
            </a:schemeClr>
          </a:solidFill>
          <a:ln w="15875" cap="rnd" cmpd="sng" algn="ctr">
            <a:solidFill>
              <a:srgbClr val="83992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rPr>
              <a:t>Core Content </a:t>
            </a:r>
          </a:p>
        </p:txBody>
      </p:sp>
    </p:spTree>
    <p:extLst>
      <p:ext uri="{BB962C8B-B14F-4D97-AF65-F5344CB8AC3E}">
        <p14:creationId xmlns:p14="http://schemas.microsoft.com/office/powerpoint/2010/main" val="832350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4" name="Picture 3"/>
          <p:cNvPicPr>
            <a:picLocks noChangeAspect="1"/>
          </p:cNvPicPr>
          <p:nvPr/>
        </p:nvPicPr>
        <p:blipFill rotWithShape="1">
          <a:blip r:embed="rId3"/>
          <a:srcRect l="5725" t="11609" r="34504" b="10626"/>
          <a:stretch/>
        </p:blipFill>
        <p:spPr>
          <a:xfrm>
            <a:off x="251520" y="220669"/>
            <a:ext cx="8496944" cy="5688632"/>
          </a:xfrm>
          <a:prstGeom prst="rect">
            <a:avLst/>
          </a:prstGeom>
        </p:spPr>
      </p:pic>
    </p:spTree>
    <p:extLst>
      <p:ext uri="{BB962C8B-B14F-4D97-AF65-F5344CB8AC3E}">
        <p14:creationId xmlns:p14="http://schemas.microsoft.com/office/powerpoint/2010/main" val="952093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700808"/>
            <a:ext cx="8712968" cy="3816424"/>
          </a:xfrm>
        </p:spPr>
        <p:txBody>
          <a:bodyPr>
            <a:noAutofit/>
          </a:bodyPr>
          <a:lstStyle/>
          <a:p>
            <a:pPr algn="just"/>
            <a:r>
              <a:rPr lang="en-US" sz="2800" b="1" dirty="0">
                <a:solidFill>
                  <a:schemeClr val="accent4"/>
                </a:solidFill>
              </a:rPr>
              <a:t>Fabrication</a:t>
            </a:r>
            <a:r>
              <a:rPr lang="en-US" sz="2400" b="1" dirty="0">
                <a:solidFill>
                  <a:schemeClr val="accent4"/>
                </a:solidFill>
              </a:rPr>
              <a:t> </a:t>
            </a:r>
            <a:r>
              <a:rPr lang="en-US" sz="2400" dirty="0"/>
              <a:t>– making up data or results and recording or reporting them </a:t>
            </a:r>
          </a:p>
          <a:p>
            <a:pPr algn="just"/>
            <a:endParaRPr lang="en-US" sz="2400" dirty="0"/>
          </a:p>
          <a:p>
            <a:pPr algn="just"/>
            <a:r>
              <a:rPr lang="en-US" sz="2800" b="1" dirty="0">
                <a:solidFill>
                  <a:schemeClr val="accent4"/>
                </a:solidFill>
              </a:rPr>
              <a:t> Falsification </a:t>
            </a:r>
            <a:r>
              <a:rPr lang="en-US" sz="2400" dirty="0"/>
              <a:t>– manipulating research materials, equipment, or processes, or changing or omitting data or results such that the research is not accurately represented in the research record </a:t>
            </a:r>
          </a:p>
          <a:p>
            <a:pPr algn="just"/>
            <a:endParaRPr lang="en-US" sz="2400" dirty="0"/>
          </a:p>
          <a:p>
            <a:pPr algn="just"/>
            <a:r>
              <a:rPr lang="en-US" sz="2800" b="1" dirty="0">
                <a:solidFill>
                  <a:schemeClr val="accent4"/>
                </a:solidFill>
              </a:rPr>
              <a:t>Plagiarism – </a:t>
            </a:r>
            <a:r>
              <a:rPr lang="en-US" sz="2400" dirty="0"/>
              <a:t>the appropriation of another person’s ideas, processes, results, or words, without giving appropriate credit</a:t>
            </a:r>
            <a:endParaRPr lang="en-GB" sz="2400" dirty="0"/>
          </a:p>
        </p:txBody>
      </p:sp>
      <p:sp>
        <p:nvSpPr>
          <p:cNvPr id="3" name="Title 2"/>
          <p:cNvSpPr>
            <a:spLocks noGrp="1"/>
          </p:cNvSpPr>
          <p:nvPr>
            <p:ph type="title"/>
          </p:nvPr>
        </p:nvSpPr>
        <p:spPr>
          <a:xfrm>
            <a:off x="179512" y="404664"/>
            <a:ext cx="8712968" cy="720080"/>
          </a:xfrm>
        </p:spPr>
        <p:txBody>
          <a:bodyPr>
            <a:normAutofit/>
          </a:bodyPr>
          <a:lstStyle/>
          <a:p>
            <a:r>
              <a:rPr lang="en-GB" b="1" dirty="0">
                <a:solidFill>
                  <a:schemeClr val="tx2"/>
                </a:solidFill>
              </a:rPr>
              <a:t>What is Research Misconduct?</a:t>
            </a:r>
          </a:p>
        </p:txBody>
      </p:sp>
      <p:sp>
        <p:nvSpPr>
          <p:cNvPr id="4" name="Oval 3"/>
          <p:cNvSpPr/>
          <p:nvPr/>
        </p:nvSpPr>
        <p:spPr>
          <a:xfrm>
            <a:off x="7559824" y="210344"/>
            <a:ext cx="1584176" cy="914400"/>
          </a:xfrm>
          <a:prstGeom prst="ellipse">
            <a:avLst/>
          </a:prstGeom>
          <a:solidFill>
            <a:schemeClr val="accent4">
              <a:lumMod val="60000"/>
              <a:lumOff val="40000"/>
            </a:schemeClr>
          </a:solidFill>
          <a:ln w="15875" cap="rnd" cmpd="sng" algn="ctr">
            <a:solidFill>
              <a:srgbClr val="83992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rPr>
              <a:t>Core Content </a:t>
            </a:r>
          </a:p>
        </p:txBody>
      </p:sp>
    </p:spTree>
    <p:extLst>
      <p:ext uri="{BB962C8B-B14F-4D97-AF65-F5344CB8AC3E}">
        <p14:creationId xmlns:p14="http://schemas.microsoft.com/office/powerpoint/2010/main" val="920350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2000" y="2060848"/>
            <a:ext cx="7920000" cy="4392488"/>
          </a:xfrm>
        </p:spPr>
        <p:txBody>
          <a:bodyPr>
            <a:normAutofit fontScale="77500" lnSpcReduction="20000"/>
          </a:bodyPr>
          <a:lstStyle/>
          <a:p>
            <a:pPr lvl="0">
              <a:buClr>
                <a:srgbClr val="1CADE4"/>
              </a:buClr>
            </a:pPr>
            <a:r>
              <a:rPr lang="en-US" sz="2400" dirty="0">
                <a:solidFill>
                  <a:prstClr val="black"/>
                </a:solidFill>
              </a:rPr>
              <a:t>According to the Merriam-Webster </a:t>
            </a:r>
            <a:r>
              <a:rPr lang="en-US" sz="2400" dirty="0" err="1">
                <a:solidFill>
                  <a:prstClr val="black"/>
                </a:solidFill>
              </a:rPr>
              <a:t>OnLine</a:t>
            </a:r>
            <a:r>
              <a:rPr lang="en-US" sz="2400" dirty="0">
                <a:solidFill>
                  <a:prstClr val="black"/>
                </a:solidFill>
              </a:rPr>
              <a:t> Dictionary, to “plagiarize” means </a:t>
            </a:r>
          </a:p>
          <a:p>
            <a:pPr lvl="0">
              <a:buClr>
                <a:srgbClr val="1CADE4"/>
              </a:buClr>
            </a:pPr>
            <a:endParaRPr lang="en-US" sz="2400" dirty="0">
              <a:solidFill>
                <a:prstClr val="black"/>
              </a:solidFill>
            </a:endParaRPr>
          </a:p>
          <a:p>
            <a:pPr lvl="0">
              <a:buClr>
                <a:srgbClr val="1CADE4"/>
              </a:buClr>
            </a:pPr>
            <a:r>
              <a:rPr lang="en-US" sz="2400" dirty="0">
                <a:solidFill>
                  <a:prstClr val="black"/>
                </a:solidFill>
              </a:rPr>
              <a:t>• To steal and pass off (the ideas or words of another) as one's own </a:t>
            </a:r>
          </a:p>
          <a:p>
            <a:pPr lvl="0">
              <a:buClr>
                <a:srgbClr val="1CADE4"/>
              </a:buClr>
            </a:pPr>
            <a:endParaRPr lang="en-US" sz="2400" dirty="0">
              <a:solidFill>
                <a:prstClr val="black"/>
              </a:solidFill>
            </a:endParaRPr>
          </a:p>
          <a:p>
            <a:pPr lvl="0">
              <a:buClr>
                <a:srgbClr val="1CADE4"/>
              </a:buClr>
            </a:pPr>
            <a:r>
              <a:rPr lang="en-US" sz="2400" dirty="0">
                <a:solidFill>
                  <a:prstClr val="black"/>
                </a:solidFill>
              </a:rPr>
              <a:t>• To use (another's production) without crediting the source</a:t>
            </a:r>
          </a:p>
          <a:p>
            <a:pPr lvl="0">
              <a:buClr>
                <a:srgbClr val="1CADE4"/>
              </a:buClr>
            </a:pPr>
            <a:r>
              <a:rPr lang="en-US" sz="2400" dirty="0">
                <a:solidFill>
                  <a:prstClr val="black"/>
                </a:solidFill>
              </a:rPr>
              <a:t> </a:t>
            </a:r>
          </a:p>
          <a:p>
            <a:pPr lvl="0">
              <a:buClr>
                <a:srgbClr val="1CADE4"/>
              </a:buClr>
            </a:pPr>
            <a:r>
              <a:rPr lang="en-US" sz="2400" dirty="0">
                <a:solidFill>
                  <a:prstClr val="black"/>
                </a:solidFill>
              </a:rPr>
              <a:t>• To commit literary theft</a:t>
            </a:r>
          </a:p>
          <a:p>
            <a:pPr lvl="0">
              <a:buClr>
                <a:srgbClr val="1CADE4"/>
              </a:buClr>
            </a:pPr>
            <a:endParaRPr lang="en-US" sz="2400" dirty="0">
              <a:solidFill>
                <a:prstClr val="black"/>
              </a:solidFill>
            </a:endParaRPr>
          </a:p>
          <a:p>
            <a:pPr lvl="0">
              <a:buClr>
                <a:srgbClr val="1CADE4"/>
              </a:buClr>
            </a:pPr>
            <a:r>
              <a:rPr lang="en-US" sz="2400" dirty="0">
                <a:solidFill>
                  <a:prstClr val="black"/>
                </a:solidFill>
              </a:rPr>
              <a:t> • To present as new and original an idea or product derived from an existing source.</a:t>
            </a:r>
          </a:p>
          <a:p>
            <a:pPr lvl="0">
              <a:buClr>
                <a:srgbClr val="1CADE4"/>
              </a:buClr>
            </a:pPr>
            <a:r>
              <a:rPr lang="en-US" sz="2400" dirty="0">
                <a:solidFill>
                  <a:prstClr val="black"/>
                </a:solidFill>
              </a:rPr>
              <a:t> </a:t>
            </a:r>
          </a:p>
          <a:p>
            <a:pPr lvl="0">
              <a:buClr>
                <a:srgbClr val="1CADE4"/>
              </a:buClr>
            </a:pPr>
            <a:endParaRPr lang="en-US" sz="2400" dirty="0">
              <a:solidFill>
                <a:prstClr val="black"/>
              </a:solidFill>
            </a:endParaRPr>
          </a:p>
          <a:p>
            <a:pPr lvl="0">
              <a:buClr>
                <a:srgbClr val="1CADE4"/>
              </a:buClr>
            </a:pPr>
            <a:endParaRPr lang="en-US" sz="2400" dirty="0">
              <a:solidFill>
                <a:prstClr val="black"/>
              </a:solidFill>
            </a:endParaRPr>
          </a:p>
          <a:p>
            <a:pPr lvl="0">
              <a:buClr>
                <a:srgbClr val="1CADE4"/>
              </a:buClr>
            </a:pPr>
            <a:endParaRPr lang="en-GB" sz="2400" dirty="0">
              <a:solidFill>
                <a:prstClr val="black"/>
              </a:solidFill>
            </a:endParaRPr>
          </a:p>
          <a:p>
            <a:endParaRPr lang="en-GB" dirty="0"/>
          </a:p>
        </p:txBody>
      </p:sp>
      <p:sp>
        <p:nvSpPr>
          <p:cNvPr id="3" name="Title 2"/>
          <p:cNvSpPr>
            <a:spLocks noGrp="1"/>
          </p:cNvSpPr>
          <p:nvPr>
            <p:ph type="title"/>
          </p:nvPr>
        </p:nvSpPr>
        <p:spPr/>
        <p:txBody>
          <a:bodyPr/>
          <a:lstStyle/>
          <a:p>
            <a:r>
              <a:rPr lang="en-US" sz="2800" b="1" spc="0">
                <a:solidFill>
                  <a:srgbClr val="42BA97"/>
                </a:solidFill>
                <a:latin typeface="Trebuchet MS" panose="020B0603020202020204" pitchFamily="34" charset="0"/>
                <a:ea typeface="ＭＳ Ｐゴシック" charset="0"/>
              </a:rPr>
              <a:t>Plagiarism</a:t>
            </a:r>
            <a:endParaRPr lang="en-GB"/>
          </a:p>
        </p:txBody>
      </p:sp>
      <p:sp>
        <p:nvSpPr>
          <p:cNvPr id="4" name="Oval 3"/>
          <p:cNvSpPr/>
          <p:nvPr/>
        </p:nvSpPr>
        <p:spPr>
          <a:xfrm>
            <a:off x="7092280" y="124206"/>
            <a:ext cx="1584176" cy="914400"/>
          </a:xfrm>
          <a:prstGeom prst="ellipse">
            <a:avLst/>
          </a:prstGeom>
          <a:solidFill>
            <a:schemeClr val="accent4">
              <a:lumMod val="60000"/>
              <a:lumOff val="40000"/>
            </a:schemeClr>
          </a:solidFill>
          <a:ln w="15875" cap="rnd" cmpd="sng" algn="ctr">
            <a:solidFill>
              <a:srgbClr val="83992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rPr>
              <a:t>Core Content </a:t>
            </a:r>
          </a:p>
        </p:txBody>
      </p:sp>
    </p:spTree>
    <p:extLst>
      <p:ext uri="{BB962C8B-B14F-4D97-AF65-F5344CB8AC3E}">
        <p14:creationId xmlns:p14="http://schemas.microsoft.com/office/powerpoint/2010/main" val="1109305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4661756"/>
            <a:ext cx="7920000" cy="4392488"/>
          </a:xfrm>
        </p:spPr>
        <p:txBody>
          <a:bodyPr/>
          <a:lstStyle/>
          <a:p>
            <a:r>
              <a:rPr lang="en-US" dirty="0"/>
              <a:t>Cloning is intentional plagiarism and includes: using a friend’s paper from a previous class, purchasing a paper from a paper-mill, downloading a paper you found online, and other instances in which you turn in someone else’s work, unaltered, and claim it as your own.</a:t>
            </a:r>
            <a:endParaRPr lang="en-GB" dirty="0"/>
          </a:p>
        </p:txBody>
      </p:sp>
      <p:sp>
        <p:nvSpPr>
          <p:cNvPr id="3" name="Title 2"/>
          <p:cNvSpPr>
            <a:spLocks noGrp="1"/>
          </p:cNvSpPr>
          <p:nvPr>
            <p:ph type="title"/>
          </p:nvPr>
        </p:nvSpPr>
        <p:spPr>
          <a:xfrm>
            <a:off x="467544" y="1237702"/>
            <a:ext cx="8640960" cy="1057647"/>
          </a:xfrm>
        </p:spPr>
        <p:txBody>
          <a:bodyPr>
            <a:noAutofit/>
          </a:bodyPr>
          <a:lstStyle/>
          <a:p>
            <a:pPr algn="ctr"/>
            <a:r>
              <a:rPr lang="en-US" sz="3600" b="1" dirty="0">
                <a:solidFill>
                  <a:prstClr val="black">
                    <a:lumMod val="75000"/>
                    <a:lumOff val="25000"/>
                  </a:prstClr>
                </a:solidFill>
              </a:rPr>
              <a:t> </a:t>
            </a:r>
            <a:br>
              <a:rPr lang="en-US" sz="3600" b="1" dirty="0">
                <a:solidFill>
                  <a:prstClr val="black">
                    <a:lumMod val="75000"/>
                    <a:lumOff val="25000"/>
                  </a:prstClr>
                </a:solidFill>
              </a:rPr>
            </a:br>
            <a:r>
              <a:rPr lang="en-US" sz="3600" b="1" dirty="0">
                <a:solidFill>
                  <a:prstClr val="black">
                    <a:lumMod val="75000"/>
                    <a:lumOff val="25000"/>
                  </a:prstClr>
                </a:solidFill>
              </a:rPr>
              <a:t>Submitting someone else’s work, word-for-word, as your own</a:t>
            </a:r>
            <a:endParaRPr lang="en-GB" sz="4400" b="1" dirty="0"/>
          </a:p>
        </p:txBody>
      </p:sp>
      <p:pic>
        <p:nvPicPr>
          <p:cNvPr id="4" name="Picture 3"/>
          <p:cNvPicPr>
            <a:picLocks noChangeAspect="1"/>
          </p:cNvPicPr>
          <p:nvPr/>
        </p:nvPicPr>
        <p:blipFill>
          <a:blip r:embed="rId2"/>
          <a:stretch>
            <a:fillRect/>
          </a:stretch>
        </p:blipFill>
        <p:spPr>
          <a:xfrm>
            <a:off x="1221957" y="2420888"/>
            <a:ext cx="6700085" cy="2376782"/>
          </a:xfrm>
          <a:prstGeom prst="rect">
            <a:avLst/>
          </a:prstGeom>
        </p:spPr>
      </p:pic>
      <p:sp>
        <p:nvSpPr>
          <p:cNvPr id="5" name="Rectangle 4"/>
          <p:cNvSpPr/>
          <p:nvPr/>
        </p:nvSpPr>
        <p:spPr>
          <a:xfrm>
            <a:off x="523226" y="273337"/>
            <a:ext cx="1768433" cy="646331"/>
          </a:xfrm>
          <a:prstGeom prst="rect">
            <a:avLst/>
          </a:prstGeom>
        </p:spPr>
        <p:txBody>
          <a:bodyPr wrap="none">
            <a:spAutoFit/>
          </a:bodyPr>
          <a:lstStyle/>
          <a:p>
            <a:r>
              <a:rPr lang="en-US" sz="3600" b="1" spc="-50" dirty="0">
                <a:solidFill>
                  <a:schemeClr val="tx2"/>
                </a:solidFill>
                <a:latin typeface="Arial" panose="020B0604020202020204" pitchFamily="34" charset="0"/>
                <a:ea typeface="+mj-ea"/>
                <a:cs typeface="Arial" panose="020B0604020202020204" pitchFamily="34" charset="0"/>
              </a:rPr>
              <a:t>CLONE</a:t>
            </a:r>
            <a:endParaRPr lang="en-GB" dirty="0">
              <a:solidFill>
                <a:schemeClr val="tx2"/>
              </a:solidFill>
              <a:latin typeface="Arial" panose="020B0604020202020204" pitchFamily="34" charset="0"/>
              <a:cs typeface="Arial" panose="020B0604020202020204" pitchFamily="34" charset="0"/>
            </a:endParaRPr>
          </a:p>
        </p:txBody>
      </p:sp>
      <p:sp>
        <p:nvSpPr>
          <p:cNvPr id="6" name="Oval 5"/>
          <p:cNvSpPr/>
          <p:nvPr/>
        </p:nvSpPr>
        <p:spPr>
          <a:xfrm>
            <a:off x="7092280" y="124206"/>
            <a:ext cx="1584176" cy="914400"/>
          </a:xfrm>
          <a:prstGeom prst="ellipse">
            <a:avLst/>
          </a:prstGeom>
          <a:solidFill>
            <a:schemeClr val="accent4">
              <a:lumMod val="60000"/>
              <a:lumOff val="40000"/>
            </a:schemeClr>
          </a:solidFill>
          <a:ln w="15875" cap="rnd" cmpd="sng" algn="ctr">
            <a:solidFill>
              <a:srgbClr val="83992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rPr>
              <a:t>Core Content </a:t>
            </a:r>
          </a:p>
        </p:txBody>
      </p:sp>
    </p:spTree>
    <p:extLst>
      <p:ext uri="{BB962C8B-B14F-4D97-AF65-F5344CB8AC3E}">
        <p14:creationId xmlns:p14="http://schemas.microsoft.com/office/powerpoint/2010/main" val="1537414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5013176"/>
            <a:ext cx="8280480" cy="1080120"/>
          </a:xfrm>
        </p:spPr>
        <p:txBody>
          <a:bodyPr>
            <a:normAutofit fontScale="92500" lnSpcReduction="20000"/>
          </a:bodyPr>
          <a:lstStyle/>
          <a:p>
            <a:r>
              <a:rPr lang="en-US" dirty="0"/>
              <a:t>Ctrl-c is a common process in which although you have written some of the assignment and included your own thoughts, there are still significant portions that match up word-for-word to another person’s writing, without citation. </a:t>
            </a:r>
            <a:endParaRPr lang="en-GB" dirty="0"/>
          </a:p>
        </p:txBody>
      </p:sp>
      <p:sp>
        <p:nvSpPr>
          <p:cNvPr id="3" name="Title 2"/>
          <p:cNvSpPr>
            <a:spLocks noGrp="1"/>
          </p:cNvSpPr>
          <p:nvPr>
            <p:ph type="title"/>
          </p:nvPr>
        </p:nvSpPr>
        <p:spPr>
          <a:xfrm>
            <a:off x="251520" y="1124744"/>
            <a:ext cx="8640740" cy="720080"/>
          </a:xfrm>
        </p:spPr>
        <p:txBody>
          <a:bodyPr>
            <a:noAutofit/>
          </a:bodyPr>
          <a:lstStyle/>
          <a:p>
            <a:pPr algn="ctr"/>
            <a:r>
              <a:rPr lang="en-US" sz="3600" b="1" dirty="0">
                <a:latin typeface="+mn-lt"/>
              </a:rPr>
              <a:t>#2 CTRL-C </a:t>
            </a:r>
            <a:br>
              <a:rPr lang="en-US" sz="3600" b="1" dirty="0">
                <a:latin typeface="+mn-lt"/>
              </a:rPr>
            </a:br>
            <a:r>
              <a:rPr lang="en-US" sz="2800" b="1" dirty="0">
                <a:latin typeface="+mn-lt"/>
              </a:rPr>
              <a:t>Containing significant portions of text from a single source with alterations</a:t>
            </a:r>
            <a:endParaRPr lang="en-GB" sz="3200" b="1" dirty="0">
              <a:latin typeface="+mn-lt"/>
            </a:endParaRPr>
          </a:p>
        </p:txBody>
      </p:sp>
      <p:pic>
        <p:nvPicPr>
          <p:cNvPr id="6" name="Picture 5"/>
          <p:cNvPicPr>
            <a:picLocks noChangeAspect="1"/>
          </p:cNvPicPr>
          <p:nvPr/>
        </p:nvPicPr>
        <p:blipFill rotWithShape="1">
          <a:blip r:embed="rId3"/>
          <a:srcRect l="22883" t="27360" r="28968" b="16532"/>
          <a:stretch/>
        </p:blipFill>
        <p:spPr>
          <a:xfrm>
            <a:off x="1043608" y="1772816"/>
            <a:ext cx="6264696" cy="3024336"/>
          </a:xfrm>
          <a:prstGeom prst="rect">
            <a:avLst/>
          </a:prstGeom>
        </p:spPr>
      </p:pic>
      <p:sp>
        <p:nvSpPr>
          <p:cNvPr id="5" name="Oval 4"/>
          <p:cNvSpPr/>
          <p:nvPr/>
        </p:nvSpPr>
        <p:spPr>
          <a:xfrm>
            <a:off x="7092280" y="124206"/>
            <a:ext cx="1584176" cy="914400"/>
          </a:xfrm>
          <a:prstGeom prst="ellipse">
            <a:avLst/>
          </a:prstGeom>
          <a:solidFill>
            <a:schemeClr val="accent4">
              <a:lumMod val="60000"/>
              <a:lumOff val="40000"/>
            </a:schemeClr>
          </a:solidFill>
          <a:ln w="15875" cap="rnd" cmpd="sng" algn="ctr">
            <a:solidFill>
              <a:srgbClr val="83992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rPr>
              <a:t>Core Content </a:t>
            </a:r>
          </a:p>
        </p:txBody>
      </p:sp>
    </p:spTree>
    <p:extLst>
      <p:ext uri="{BB962C8B-B14F-4D97-AF65-F5344CB8AC3E}">
        <p14:creationId xmlns:p14="http://schemas.microsoft.com/office/powerpoint/2010/main" val="3242543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dirty="0"/>
          </a:p>
        </p:txBody>
      </p:sp>
      <p:pic>
        <p:nvPicPr>
          <p:cNvPr id="4" name="Picture 3"/>
          <p:cNvPicPr>
            <a:picLocks noChangeAspect="1"/>
          </p:cNvPicPr>
          <p:nvPr/>
        </p:nvPicPr>
        <p:blipFill rotWithShape="1">
          <a:blip r:embed="rId3"/>
          <a:srcRect l="32290" t="31297" r="11259" b="20469"/>
          <a:stretch/>
        </p:blipFill>
        <p:spPr>
          <a:xfrm>
            <a:off x="899592" y="2348880"/>
            <a:ext cx="7344816" cy="3528392"/>
          </a:xfrm>
          <a:prstGeom prst="rect">
            <a:avLst/>
          </a:prstGeom>
        </p:spPr>
      </p:pic>
      <p:pic>
        <p:nvPicPr>
          <p:cNvPr id="5" name="Picture 4"/>
          <p:cNvPicPr>
            <a:picLocks noChangeAspect="1"/>
          </p:cNvPicPr>
          <p:nvPr/>
        </p:nvPicPr>
        <p:blipFill rotWithShape="1">
          <a:blip r:embed="rId4"/>
          <a:srcRect l="42807" t="28344" r="21221" b="56891"/>
          <a:stretch/>
        </p:blipFill>
        <p:spPr>
          <a:xfrm>
            <a:off x="2231740" y="944724"/>
            <a:ext cx="4680520" cy="1080120"/>
          </a:xfrm>
          <a:prstGeom prst="rect">
            <a:avLst/>
          </a:prstGeom>
        </p:spPr>
      </p:pic>
      <p:sp>
        <p:nvSpPr>
          <p:cNvPr id="8" name="Oval 7"/>
          <p:cNvSpPr/>
          <p:nvPr/>
        </p:nvSpPr>
        <p:spPr>
          <a:xfrm>
            <a:off x="7092280" y="124206"/>
            <a:ext cx="1584176" cy="914400"/>
          </a:xfrm>
          <a:prstGeom prst="ellipse">
            <a:avLst/>
          </a:prstGeom>
          <a:solidFill>
            <a:schemeClr val="accent4">
              <a:lumMod val="60000"/>
              <a:lumOff val="40000"/>
            </a:schemeClr>
          </a:solidFill>
          <a:ln w="15875" cap="rnd" cmpd="sng" algn="ctr">
            <a:solidFill>
              <a:srgbClr val="83992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rPr>
              <a:t>Core Content </a:t>
            </a:r>
          </a:p>
        </p:txBody>
      </p:sp>
    </p:spTree>
    <p:extLst>
      <p:ext uri="{BB962C8B-B14F-4D97-AF65-F5344CB8AC3E}">
        <p14:creationId xmlns:p14="http://schemas.microsoft.com/office/powerpoint/2010/main" val="56181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4" name="Picture 3"/>
          <p:cNvPicPr>
            <a:picLocks noChangeAspect="1"/>
          </p:cNvPicPr>
          <p:nvPr/>
        </p:nvPicPr>
        <p:blipFill rotWithShape="1">
          <a:blip r:embed="rId3"/>
          <a:srcRect l="27863" t="32282" r="9046" b="25390"/>
          <a:stretch/>
        </p:blipFill>
        <p:spPr>
          <a:xfrm>
            <a:off x="342179" y="2420888"/>
            <a:ext cx="8208912" cy="3096344"/>
          </a:xfrm>
          <a:prstGeom prst="rect">
            <a:avLst/>
          </a:prstGeom>
        </p:spPr>
      </p:pic>
      <p:pic>
        <p:nvPicPr>
          <p:cNvPr id="5" name="Picture 4"/>
          <p:cNvPicPr>
            <a:picLocks noChangeAspect="1"/>
          </p:cNvPicPr>
          <p:nvPr/>
        </p:nvPicPr>
        <p:blipFill rotWithShape="1">
          <a:blip r:embed="rId4"/>
          <a:srcRect l="41698" t="29328" r="21221" b="56891"/>
          <a:stretch/>
        </p:blipFill>
        <p:spPr>
          <a:xfrm>
            <a:off x="1907704" y="836712"/>
            <a:ext cx="4824536" cy="1008112"/>
          </a:xfrm>
          <a:prstGeom prst="rect">
            <a:avLst/>
          </a:prstGeom>
        </p:spPr>
      </p:pic>
      <p:sp>
        <p:nvSpPr>
          <p:cNvPr id="6" name="Oval 5"/>
          <p:cNvSpPr/>
          <p:nvPr/>
        </p:nvSpPr>
        <p:spPr>
          <a:xfrm>
            <a:off x="7092280" y="124206"/>
            <a:ext cx="1584176" cy="914400"/>
          </a:xfrm>
          <a:prstGeom prst="ellipse">
            <a:avLst/>
          </a:prstGeom>
          <a:solidFill>
            <a:schemeClr val="accent4">
              <a:lumMod val="60000"/>
              <a:lumOff val="40000"/>
            </a:schemeClr>
          </a:solidFill>
          <a:ln w="15875" cap="rnd" cmpd="sng" algn="ctr">
            <a:solidFill>
              <a:srgbClr val="83992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rPr>
              <a:t>Core Content </a:t>
            </a:r>
          </a:p>
        </p:txBody>
      </p:sp>
    </p:spTree>
    <p:extLst>
      <p:ext uri="{BB962C8B-B14F-4D97-AF65-F5344CB8AC3E}">
        <p14:creationId xmlns:p14="http://schemas.microsoft.com/office/powerpoint/2010/main" val="2095314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smillah in Arabic | Bismillah Calligraphy Text - Pak – Framer">
            <a:extLst>
              <a:ext uri="{FF2B5EF4-FFF2-40B4-BE49-F238E27FC236}">
                <a16:creationId xmlns:a16="http://schemas.microsoft.com/office/drawing/2014/main" id="{582AFA37-0E64-3A85-4834-E9B5663226C9}"/>
              </a:ext>
            </a:extLst>
          </p:cNvPr>
          <p:cNvPicPr>
            <a:picLocks noChangeAspect="1" noChangeArrowheads="1"/>
          </p:cNvPicPr>
          <p:nvPr/>
        </p:nvPicPr>
        <p:blipFill>
          <a:blip r:embed="rId2">
            <a:duotone>
              <a:prstClr val="black"/>
              <a:prstClr val="white"/>
            </a:duotone>
            <a:extLst>
              <a:ext uri="{28A0092B-C50C-407E-A947-70E740481C1C}">
                <a14:useLocalDpi xmlns:a14="http://schemas.microsoft.com/office/drawing/2010/main" val="0"/>
              </a:ext>
            </a:extLst>
          </a:blip>
          <a:stretch>
            <a:fillRect/>
          </a:stretch>
        </p:blipFill>
        <p:spPr bwMode="auto">
          <a:xfrm>
            <a:off x="1111827" y="1272887"/>
            <a:ext cx="7252854" cy="450965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E1B154-D15F-41CE-80B0-4425D6F43E7D}" type="slidenum">
              <a:rPr kumimoji="0" lang="en-PK"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PK"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351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373216"/>
            <a:ext cx="8892480" cy="4536504"/>
          </a:xfrm>
        </p:spPr>
        <p:txBody>
          <a:bodyPr>
            <a:normAutofit/>
          </a:bodyPr>
          <a:lstStyle/>
          <a:p>
            <a:r>
              <a:rPr lang="en-US" sz="2400" b="1" dirty="0">
                <a:latin typeface="+mn-lt"/>
                <a:cs typeface="Segoe UI Semilight" panose="020B0402040204020203" pitchFamily="34" charset="0"/>
              </a:rPr>
              <a:t>Find-Replace occurs when you copy a sentence from a source, but change a few key words to alter it and attempt to make it your own</a:t>
            </a:r>
            <a:endParaRPr lang="en-GB" sz="2400" b="1" dirty="0">
              <a:latin typeface="+mn-lt"/>
              <a:cs typeface="Segoe UI Semilight" panose="020B0402040204020203" pitchFamily="34" charset="0"/>
            </a:endParaRPr>
          </a:p>
        </p:txBody>
      </p:sp>
      <p:sp>
        <p:nvSpPr>
          <p:cNvPr id="3" name="Title 2"/>
          <p:cNvSpPr>
            <a:spLocks noGrp="1"/>
          </p:cNvSpPr>
          <p:nvPr>
            <p:ph type="title"/>
          </p:nvPr>
        </p:nvSpPr>
        <p:spPr>
          <a:xfrm>
            <a:off x="251520" y="260648"/>
            <a:ext cx="8640960" cy="908720"/>
          </a:xfrm>
        </p:spPr>
        <p:txBody>
          <a:bodyPr>
            <a:noAutofit/>
          </a:bodyPr>
          <a:lstStyle/>
          <a:p>
            <a:pPr algn="ctr"/>
            <a:r>
              <a:rPr lang="en-US" sz="2800" b="1" dirty="0">
                <a:latin typeface="+mn-lt"/>
              </a:rPr>
              <a:t>#3 FIND-REPLACE </a:t>
            </a:r>
            <a:br>
              <a:rPr lang="en-US" sz="2800" b="1" dirty="0">
                <a:latin typeface="+mn-lt"/>
              </a:rPr>
            </a:br>
            <a:r>
              <a:rPr lang="en-US" sz="2800" b="1" dirty="0">
                <a:latin typeface="+mn-lt"/>
              </a:rPr>
              <a:t>Changing key words and phrases but retaining the essential content of the source</a:t>
            </a:r>
            <a:endParaRPr lang="en-GB" sz="2800" b="1" dirty="0">
              <a:latin typeface="+mn-lt"/>
            </a:endParaRPr>
          </a:p>
        </p:txBody>
      </p:sp>
      <p:pic>
        <p:nvPicPr>
          <p:cNvPr id="4" name="Picture 3"/>
          <p:cNvPicPr>
            <a:picLocks noChangeAspect="1"/>
          </p:cNvPicPr>
          <p:nvPr/>
        </p:nvPicPr>
        <p:blipFill>
          <a:blip r:embed="rId2"/>
          <a:stretch>
            <a:fillRect/>
          </a:stretch>
        </p:blipFill>
        <p:spPr>
          <a:xfrm>
            <a:off x="523875" y="1134045"/>
            <a:ext cx="8096250" cy="4167163"/>
          </a:xfrm>
          <a:prstGeom prst="rect">
            <a:avLst/>
          </a:prstGeom>
        </p:spPr>
      </p:pic>
    </p:spTree>
    <p:extLst>
      <p:ext uri="{BB962C8B-B14F-4D97-AF65-F5344CB8AC3E}">
        <p14:creationId xmlns:p14="http://schemas.microsoft.com/office/powerpoint/2010/main" val="1503771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2000" y="4941168"/>
            <a:ext cx="7920000" cy="4392488"/>
          </a:xfrm>
        </p:spPr>
        <p:txBody>
          <a:bodyPr/>
          <a:lstStyle/>
          <a:p>
            <a:r>
              <a:rPr lang="en-US"/>
              <a:t>Mashup occurs when you pull copied information from multiple sources and mix them up together to create sentences and paragraphs</a:t>
            </a:r>
            <a:endParaRPr lang="en-GB" dirty="0"/>
          </a:p>
        </p:txBody>
      </p:sp>
      <p:sp>
        <p:nvSpPr>
          <p:cNvPr id="3" name="Title 2"/>
          <p:cNvSpPr>
            <a:spLocks noGrp="1"/>
          </p:cNvSpPr>
          <p:nvPr>
            <p:ph type="title"/>
          </p:nvPr>
        </p:nvSpPr>
        <p:spPr/>
        <p:txBody>
          <a:bodyPr>
            <a:noAutofit/>
          </a:bodyPr>
          <a:lstStyle/>
          <a:p>
            <a:pPr algn="ctr"/>
            <a:r>
              <a:rPr lang="en-US" sz="2800" b="1" dirty="0">
                <a:latin typeface="+mn-lt"/>
              </a:rPr>
              <a:t>MASHUP </a:t>
            </a:r>
            <a:br>
              <a:rPr lang="en-US" sz="2800" b="1" dirty="0">
                <a:latin typeface="+mn-lt"/>
              </a:rPr>
            </a:br>
            <a:r>
              <a:rPr lang="en-US" sz="2800" b="1" dirty="0">
                <a:latin typeface="+mn-lt"/>
              </a:rPr>
              <a:t>Mixing copied material from multiple sources </a:t>
            </a:r>
            <a:endParaRPr lang="en-GB" sz="2800" b="1" dirty="0">
              <a:latin typeface="+mn-lt"/>
            </a:endParaRPr>
          </a:p>
        </p:txBody>
      </p:sp>
      <p:pic>
        <p:nvPicPr>
          <p:cNvPr id="4" name="Picture 3"/>
          <p:cNvPicPr>
            <a:picLocks noChangeAspect="1"/>
          </p:cNvPicPr>
          <p:nvPr/>
        </p:nvPicPr>
        <p:blipFill rotWithShape="1">
          <a:blip r:embed="rId2"/>
          <a:srcRect l="22691" t="18701" r="27500" b="19285"/>
          <a:stretch/>
        </p:blipFill>
        <p:spPr>
          <a:xfrm>
            <a:off x="1115616" y="1086367"/>
            <a:ext cx="6480720" cy="3854801"/>
          </a:xfrm>
          <a:prstGeom prst="rect">
            <a:avLst/>
          </a:prstGeom>
        </p:spPr>
      </p:pic>
      <p:sp>
        <p:nvSpPr>
          <p:cNvPr id="5" name="Oval 4"/>
          <p:cNvSpPr/>
          <p:nvPr/>
        </p:nvSpPr>
        <p:spPr>
          <a:xfrm>
            <a:off x="7956376" y="83144"/>
            <a:ext cx="1367712" cy="914400"/>
          </a:xfrm>
          <a:prstGeom prst="ellipse">
            <a:avLst/>
          </a:prstGeom>
          <a:solidFill>
            <a:schemeClr val="accent4">
              <a:lumMod val="60000"/>
              <a:lumOff val="40000"/>
            </a:schemeClr>
          </a:solidFill>
          <a:ln w="15875" cap="rnd" cmpd="sng" algn="ctr">
            <a:solidFill>
              <a:srgbClr val="83992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rPr>
              <a:t>Core Content </a:t>
            </a:r>
          </a:p>
        </p:txBody>
      </p:sp>
    </p:spTree>
    <p:extLst>
      <p:ext uri="{BB962C8B-B14F-4D97-AF65-F5344CB8AC3E}">
        <p14:creationId xmlns:p14="http://schemas.microsoft.com/office/powerpoint/2010/main" val="1770337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4521" y="5521736"/>
            <a:ext cx="9649072" cy="4896544"/>
          </a:xfrm>
        </p:spPr>
        <p:txBody>
          <a:bodyPr/>
          <a:lstStyle/>
          <a:p>
            <a:r>
              <a:rPr lang="en-US" b="1" dirty="0"/>
              <a:t>404 Error, or File Not Found, is when you attribute your information to a reference that does not exist</a:t>
            </a:r>
            <a:endParaRPr lang="en-GB" b="1" dirty="0"/>
          </a:p>
        </p:txBody>
      </p:sp>
      <p:sp>
        <p:nvSpPr>
          <p:cNvPr id="3" name="Title 2"/>
          <p:cNvSpPr>
            <a:spLocks noGrp="1"/>
          </p:cNvSpPr>
          <p:nvPr>
            <p:ph type="title"/>
          </p:nvPr>
        </p:nvSpPr>
        <p:spPr>
          <a:xfrm>
            <a:off x="251520" y="0"/>
            <a:ext cx="8640960" cy="980728"/>
          </a:xfrm>
        </p:spPr>
        <p:txBody>
          <a:bodyPr>
            <a:noAutofit/>
          </a:bodyPr>
          <a:lstStyle/>
          <a:p>
            <a:pPr algn="ctr"/>
            <a:r>
              <a:rPr lang="en-US" sz="2400" b="1" dirty="0">
                <a:solidFill>
                  <a:schemeClr val="tx1"/>
                </a:solidFill>
                <a:latin typeface="+mn-lt"/>
              </a:rPr>
              <a:t>404 ERROR</a:t>
            </a:r>
            <a:br>
              <a:rPr lang="en-US" sz="2400" b="1" dirty="0">
                <a:solidFill>
                  <a:schemeClr val="tx1"/>
                </a:solidFill>
                <a:latin typeface="+mn-lt"/>
              </a:rPr>
            </a:br>
            <a:r>
              <a:rPr lang="en-US" sz="2400" b="1" dirty="0">
                <a:solidFill>
                  <a:schemeClr val="tx1"/>
                </a:solidFill>
                <a:latin typeface="+mn-lt"/>
              </a:rPr>
              <a:t>Citing non-existent sources or including</a:t>
            </a:r>
            <a:br>
              <a:rPr lang="en-US" sz="2400" b="1" dirty="0">
                <a:solidFill>
                  <a:schemeClr val="tx1"/>
                </a:solidFill>
                <a:latin typeface="+mn-lt"/>
              </a:rPr>
            </a:br>
            <a:r>
              <a:rPr lang="en-US" sz="2400" b="1" dirty="0">
                <a:solidFill>
                  <a:schemeClr val="tx1"/>
                </a:solidFill>
                <a:latin typeface="+mn-lt"/>
              </a:rPr>
              <a:t>inaccurate information about sources</a:t>
            </a:r>
            <a:endParaRPr lang="en-GB" sz="2400" b="1" dirty="0">
              <a:solidFill>
                <a:schemeClr val="tx1"/>
              </a:solidFill>
              <a:latin typeface="+mn-lt"/>
            </a:endParaRPr>
          </a:p>
        </p:txBody>
      </p:sp>
      <p:pic>
        <p:nvPicPr>
          <p:cNvPr id="5" name="Picture 4"/>
          <p:cNvPicPr>
            <a:picLocks noChangeAspect="1"/>
          </p:cNvPicPr>
          <p:nvPr/>
        </p:nvPicPr>
        <p:blipFill rotWithShape="1">
          <a:blip r:embed="rId2"/>
          <a:srcRect l="23245" t="22640" r="28607" b="5501"/>
          <a:stretch/>
        </p:blipFill>
        <p:spPr>
          <a:xfrm>
            <a:off x="1115616" y="1004217"/>
            <a:ext cx="6264696" cy="4464496"/>
          </a:xfrm>
          <a:prstGeom prst="rect">
            <a:avLst/>
          </a:prstGeom>
        </p:spPr>
      </p:pic>
      <p:sp>
        <p:nvSpPr>
          <p:cNvPr id="6" name="Oval 5"/>
          <p:cNvSpPr/>
          <p:nvPr/>
        </p:nvSpPr>
        <p:spPr>
          <a:xfrm>
            <a:off x="7396942" y="119351"/>
            <a:ext cx="1584176" cy="914400"/>
          </a:xfrm>
          <a:prstGeom prst="ellipse">
            <a:avLst/>
          </a:prstGeom>
          <a:solidFill>
            <a:schemeClr val="accent4">
              <a:lumMod val="60000"/>
              <a:lumOff val="40000"/>
            </a:schemeClr>
          </a:solidFill>
          <a:ln w="15875" cap="rnd" cmpd="sng" algn="ctr">
            <a:solidFill>
              <a:srgbClr val="83992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rPr>
              <a:t>Core Content </a:t>
            </a:r>
          </a:p>
        </p:txBody>
      </p:sp>
    </p:spTree>
    <p:extLst>
      <p:ext uri="{BB962C8B-B14F-4D97-AF65-F5344CB8AC3E}">
        <p14:creationId xmlns:p14="http://schemas.microsoft.com/office/powerpoint/2010/main" val="99206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5760" y="4869160"/>
            <a:ext cx="8892480" cy="4536504"/>
          </a:xfrm>
        </p:spPr>
        <p:txBody>
          <a:bodyPr>
            <a:normAutofit/>
          </a:bodyPr>
          <a:lstStyle/>
          <a:p>
            <a:r>
              <a:rPr lang="en-US" sz="1800" dirty="0"/>
              <a:t>Remixing occurs when you attempt to paraphrase multiple sentences from multiple sources. This is similar to Find-Replace in your attempt to alter the original information, but still, if you use ideas that are not your own, and information that is not your own, no matter how much you changed the wording, you still need to cite your sources</a:t>
            </a:r>
            <a:endParaRPr lang="en-GB" sz="1800" dirty="0"/>
          </a:p>
        </p:txBody>
      </p:sp>
      <p:sp>
        <p:nvSpPr>
          <p:cNvPr id="3" name="Title 2"/>
          <p:cNvSpPr>
            <a:spLocks noGrp="1"/>
          </p:cNvSpPr>
          <p:nvPr>
            <p:ph type="title"/>
          </p:nvPr>
        </p:nvSpPr>
        <p:spPr>
          <a:xfrm>
            <a:off x="-288100" y="0"/>
            <a:ext cx="8640960" cy="908720"/>
          </a:xfrm>
        </p:spPr>
        <p:txBody>
          <a:bodyPr>
            <a:noAutofit/>
          </a:bodyPr>
          <a:lstStyle/>
          <a:p>
            <a:pPr algn="ctr"/>
            <a:r>
              <a:rPr lang="en-US" sz="2800" b="1" dirty="0">
                <a:latin typeface="+mn-lt"/>
              </a:rPr>
              <a:t>REMIX</a:t>
            </a:r>
            <a:br>
              <a:rPr lang="en-US" sz="2800" b="1" dirty="0">
                <a:latin typeface="+mn-lt"/>
              </a:rPr>
            </a:br>
            <a:r>
              <a:rPr lang="en-US" sz="2800" b="1" dirty="0">
                <a:latin typeface="+mn-lt"/>
              </a:rPr>
              <a:t> Mixing paraphrased material from multiple sources</a:t>
            </a:r>
            <a:endParaRPr lang="en-GB" sz="2800" b="1" dirty="0">
              <a:latin typeface="+mn-lt"/>
            </a:endParaRPr>
          </a:p>
        </p:txBody>
      </p:sp>
      <p:pic>
        <p:nvPicPr>
          <p:cNvPr id="4" name="Picture 3"/>
          <p:cNvPicPr>
            <a:picLocks noChangeAspect="1"/>
          </p:cNvPicPr>
          <p:nvPr/>
        </p:nvPicPr>
        <p:blipFill rotWithShape="1">
          <a:blip r:embed="rId2"/>
          <a:srcRect l="22136" t="22735" r="25288" b="14267"/>
          <a:stretch/>
        </p:blipFill>
        <p:spPr>
          <a:xfrm>
            <a:off x="612000" y="1124744"/>
            <a:ext cx="6840760" cy="3888432"/>
          </a:xfrm>
          <a:prstGeom prst="rect">
            <a:avLst/>
          </a:prstGeom>
        </p:spPr>
      </p:pic>
      <p:sp>
        <p:nvSpPr>
          <p:cNvPr id="5" name="Oval 4"/>
          <p:cNvSpPr/>
          <p:nvPr/>
        </p:nvSpPr>
        <p:spPr>
          <a:xfrm>
            <a:off x="7668344" y="-7394"/>
            <a:ext cx="1584176" cy="914400"/>
          </a:xfrm>
          <a:prstGeom prst="ellipse">
            <a:avLst/>
          </a:prstGeom>
          <a:solidFill>
            <a:schemeClr val="accent4">
              <a:lumMod val="60000"/>
              <a:lumOff val="40000"/>
            </a:schemeClr>
          </a:solidFill>
          <a:ln w="15875" cap="rnd" cmpd="sng" algn="ctr">
            <a:solidFill>
              <a:srgbClr val="83992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rPr>
              <a:t>Core Content </a:t>
            </a:r>
          </a:p>
        </p:txBody>
      </p:sp>
    </p:spTree>
    <p:extLst>
      <p:ext uri="{BB962C8B-B14F-4D97-AF65-F5344CB8AC3E}">
        <p14:creationId xmlns:p14="http://schemas.microsoft.com/office/powerpoint/2010/main" val="910012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1"/>
          <p:cNvSpPr>
            <a:spLocks noGrp="1" noChangeArrowheads="1"/>
          </p:cNvSpPr>
          <p:nvPr>
            <p:ph type="title"/>
          </p:nvPr>
        </p:nvSpPr>
        <p:spPr>
          <a:xfrm>
            <a:off x="381000" y="463185"/>
            <a:ext cx="7274510" cy="599906"/>
          </a:xfrm>
        </p:spPr>
        <p:txBody>
          <a:bodyPr vert="horz" lIns="0" tIns="0" rIns="0" bIns="0" rtlCol="0" anchor="t">
            <a:noAutofit/>
          </a:bodyPr>
          <a:lstStyle/>
          <a:p>
            <a:pPr>
              <a:lnSpc>
                <a:spcPct val="95000"/>
              </a:lnSpc>
              <a:defRPr/>
            </a:pPr>
            <a:r>
              <a:rPr lang="en-US" sz="4320" dirty="0">
                <a:solidFill>
                  <a:schemeClr val="bg2"/>
                </a:solidFill>
                <a:latin typeface="Lucida Bright" panose="02040602050505020304" pitchFamily="18" charset="0"/>
              </a:rPr>
              <a:t>Unethical publishing</a:t>
            </a:r>
          </a:p>
        </p:txBody>
      </p:sp>
      <p:sp>
        <p:nvSpPr>
          <p:cNvPr id="2" name="Content Placeholder 1"/>
          <p:cNvSpPr>
            <a:spLocks noGrp="1"/>
          </p:cNvSpPr>
          <p:nvPr>
            <p:ph sz="quarter" idx="1"/>
          </p:nvPr>
        </p:nvSpPr>
        <p:spPr>
          <a:xfrm>
            <a:off x="304800" y="1377584"/>
            <a:ext cx="8458200" cy="4873752"/>
          </a:xfrm>
        </p:spPr>
        <p:txBody>
          <a:bodyPr>
            <a:normAutofit/>
          </a:bodyPr>
          <a:lstStyle/>
          <a:p>
            <a:pPr marL="413389" indent="-457182">
              <a:lnSpc>
                <a:spcPct val="150000"/>
              </a:lnSpc>
              <a:defRPr/>
            </a:pPr>
            <a:r>
              <a:rPr lang="en-US" sz="2800" dirty="0">
                <a:latin typeface="Arial" panose="020B0604020202020204" pitchFamily="34" charset="0"/>
                <a:cs typeface="Arial" panose="020B0604020202020204" pitchFamily="34" charset="0"/>
              </a:rPr>
              <a:t>Using words &amp; phrases from a source  (which may or may not be acknowledged) &amp; patching them together into new sentences</a:t>
            </a:r>
          </a:p>
          <a:p>
            <a:pPr marL="413389" indent="-457182">
              <a:lnSpc>
                <a:spcPct val="150000"/>
              </a:lnSpc>
              <a:defRPr/>
            </a:pPr>
            <a:endParaRPr lang="en-US" sz="2800" dirty="0">
              <a:latin typeface="Arial" panose="020B0604020202020204" pitchFamily="34" charset="0"/>
              <a:cs typeface="Arial" panose="020B0604020202020204" pitchFamily="34" charset="0"/>
            </a:endParaRPr>
          </a:p>
          <a:p>
            <a:pPr marL="413389" indent="-457182">
              <a:lnSpc>
                <a:spcPct val="150000"/>
              </a:lnSpc>
              <a:defRPr/>
            </a:pPr>
            <a:r>
              <a:rPr lang="en-US" sz="2800" dirty="0">
                <a:latin typeface="Arial" panose="020B0604020202020204" pitchFamily="34" charset="0"/>
                <a:cs typeface="Arial" panose="020B0604020202020204" pitchFamily="34" charset="0"/>
              </a:rPr>
              <a:t>Remix Version</a:t>
            </a:r>
          </a:p>
        </p:txBody>
      </p:sp>
      <p:sp>
        <p:nvSpPr>
          <p:cNvPr id="3" name="Rectangle 2"/>
          <p:cNvSpPr/>
          <p:nvPr/>
        </p:nvSpPr>
        <p:spPr>
          <a:xfrm>
            <a:off x="0" y="304800"/>
            <a:ext cx="91440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36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Lucida Bright" panose="02040602050505020304" pitchFamily="18" charset="0"/>
                <a:ea typeface="+mn-ea"/>
                <a:cs typeface="+mn-cs"/>
              </a:rPr>
              <a:t>Patch working</a:t>
            </a:r>
          </a:p>
        </p:txBody>
      </p:sp>
      <p:pic>
        <p:nvPicPr>
          <p:cNvPr id="5" name="Picture 4"/>
          <p:cNvPicPr>
            <a:picLocks noChangeAspect="1" noChangeArrowheads="1"/>
          </p:cNvPicPr>
          <p:nvPr/>
        </p:nvPicPr>
        <p:blipFill>
          <a:blip r:embed="rId3"/>
          <a:srcRect/>
          <a:stretch>
            <a:fillRect/>
          </a:stretch>
        </p:blipFill>
        <p:spPr>
          <a:xfrm>
            <a:off x="6781800" y="4023360"/>
            <a:ext cx="2362200" cy="2834640"/>
          </a:xfrm>
          <a:prstGeom prst="rect">
            <a:avLst/>
          </a:prstGeom>
        </p:spPr>
      </p:pic>
      <p:sp>
        <p:nvSpPr>
          <p:cNvPr id="6" name="Oval 5"/>
          <p:cNvSpPr/>
          <p:nvPr/>
        </p:nvSpPr>
        <p:spPr>
          <a:xfrm>
            <a:off x="7092280" y="124206"/>
            <a:ext cx="1584176" cy="914400"/>
          </a:xfrm>
          <a:prstGeom prst="ellipse">
            <a:avLst/>
          </a:prstGeom>
          <a:solidFill>
            <a:schemeClr val="accent4">
              <a:lumMod val="60000"/>
              <a:lumOff val="40000"/>
            </a:schemeClr>
          </a:solidFill>
          <a:ln w="15875" cap="rnd" cmpd="sng" algn="ctr">
            <a:solidFill>
              <a:srgbClr val="83992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rPr>
              <a:t>Core Content </a:t>
            </a:r>
          </a:p>
        </p:txBody>
      </p:sp>
    </p:spTree>
    <p:extLst>
      <p:ext uri="{BB962C8B-B14F-4D97-AF65-F5344CB8AC3E}">
        <p14:creationId xmlns:p14="http://schemas.microsoft.com/office/powerpoint/2010/main" val="14224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defTabSz="914364">
              <a:spcBef>
                <a:spcPts val="0"/>
              </a:spcBef>
            </a:pPr>
            <a:r>
              <a:rPr lang="en-US" sz="3200" cap="none" dirty="0">
                <a:solidFill>
                  <a:prstClr val="white"/>
                </a:solidFill>
                <a:latin typeface="Lucida Bright" panose="02040602050505020304" pitchFamily="18" charset="0"/>
                <a:ea typeface="+mn-ea"/>
                <a:cs typeface="+mn-cs"/>
              </a:rPr>
              <a:t>Self plagiarism</a:t>
            </a:r>
            <a:br>
              <a:rPr lang="en-US" sz="3200" cap="none" dirty="0">
                <a:solidFill>
                  <a:prstClr val="white"/>
                </a:solidFill>
                <a:latin typeface="Lucida Bright" panose="02040602050505020304" pitchFamily="18" charset="0"/>
                <a:ea typeface="+mn-ea"/>
                <a:cs typeface="+mn-cs"/>
              </a:rPr>
            </a:br>
            <a:endParaRPr lang="en-GB" dirty="0"/>
          </a:p>
        </p:txBody>
      </p:sp>
      <p:sp>
        <p:nvSpPr>
          <p:cNvPr id="3" name="Content Placeholder 2"/>
          <p:cNvSpPr>
            <a:spLocks noGrp="1"/>
          </p:cNvSpPr>
          <p:nvPr>
            <p:ph sz="quarter" idx="1"/>
          </p:nvPr>
        </p:nvSpPr>
        <p:spPr>
          <a:xfrm>
            <a:off x="323528" y="548680"/>
            <a:ext cx="8820472" cy="6192688"/>
          </a:xfrm>
        </p:spPr>
        <p:txBody>
          <a:bodyPr>
            <a:normAutofit fontScale="92500" lnSpcReduction="20000"/>
          </a:bodyPr>
          <a:lstStyle/>
          <a:p>
            <a:pPr marL="0" lvl="0" indent="0" defTabSz="914364">
              <a:spcBef>
                <a:spcPts val="0"/>
              </a:spcBef>
              <a:buClrTx/>
              <a:buSzTx/>
              <a:buNone/>
            </a:pPr>
            <a:r>
              <a:rPr lang="en-US" sz="2800" b="1" dirty="0">
                <a:latin typeface="Arial" panose="020B0604020202020204" pitchFamily="34" charset="0"/>
                <a:cs typeface="Arial" panose="020B0604020202020204" pitchFamily="34" charset="0"/>
              </a:rPr>
              <a:t>Self plagiarism</a:t>
            </a:r>
          </a:p>
          <a:p>
            <a:pPr marL="0" lvl="0" indent="0" algn="ctr" defTabSz="914364">
              <a:spcBef>
                <a:spcPts val="0"/>
              </a:spcBef>
              <a:buClrTx/>
              <a:buSzTx/>
              <a:buNone/>
            </a:pPr>
            <a:r>
              <a:rPr lang="en-US" sz="3200" dirty="0">
                <a:solidFill>
                  <a:prstClr val="white"/>
                </a:solidFill>
                <a:latin typeface="Arial" panose="020B0604020202020204" pitchFamily="34" charset="0"/>
                <a:cs typeface="Arial" panose="020B0604020202020204" pitchFamily="34" charset="0"/>
              </a:rPr>
              <a:t>plagiarism</a:t>
            </a:r>
          </a:p>
          <a:p>
            <a:r>
              <a:rPr lang="en-US" dirty="0">
                <a:latin typeface="Arial" panose="020B0604020202020204" pitchFamily="34" charset="0"/>
                <a:cs typeface="Arial" panose="020B0604020202020204" pitchFamily="34" charset="0"/>
              </a:rPr>
              <a:t>Reuse of significant, identical, or nearly identical portions of one's own work without acknowledging that one is doing so or without citing the original work</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Debatable !</a:t>
            </a:r>
          </a:p>
          <a:p>
            <a:endParaRPr lang="en-US" dirty="0">
              <a:latin typeface="Arial" panose="020B0604020202020204" pitchFamily="34" charset="0"/>
              <a:cs typeface="Arial" panose="020B0604020202020204" pitchFamily="34" charset="0"/>
            </a:endParaRPr>
          </a:p>
          <a:p>
            <a:pPr marL="0" indent="0">
              <a:buNone/>
            </a:pPr>
            <a:r>
              <a:rPr lang="en-US" sz="2800" b="1" dirty="0">
                <a:latin typeface="Arial" panose="020B0604020202020204" pitchFamily="34" charset="0"/>
                <a:cs typeface="Arial" panose="020B0604020202020204" pitchFamily="34" charset="0"/>
              </a:rPr>
              <a:t>Duplicating Publications </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Reuse/recycle your own paper (paid twice for the same job)</a:t>
            </a:r>
          </a:p>
          <a:p>
            <a:endParaRPr lang="en-US" dirty="0">
              <a:latin typeface="Arial" panose="020B0604020202020204" pitchFamily="34" charset="0"/>
              <a:cs typeface="Arial" panose="020B0604020202020204" pitchFamily="34" charset="0"/>
            </a:endParaRPr>
          </a:p>
          <a:p>
            <a:pPr marL="0" indent="0">
              <a:buNone/>
            </a:pPr>
            <a:r>
              <a:rPr lang="en-US" sz="2800" b="1" dirty="0">
                <a:latin typeface="Arial" panose="020B0604020202020204" pitchFamily="34" charset="0"/>
                <a:cs typeface="Arial" panose="020B0604020202020204" pitchFamily="34" charset="0"/>
              </a:rPr>
              <a:t>SALAMI  publication</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Republishing the same material in successive papers (in different format and content)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Damaging because of its economic implications for publishers, readers, libraries, and indexes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can also affect the results of meta-analyses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5" name="Oval 4"/>
          <p:cNvSpPr/>
          <p:nvPr/>
        </p:nvSpPr>
        <p:spPr>
          <a:xfrm>
            <a:off x="7092280" y="124206"/>
            <a:ext cx="1584176" cy="914400"/>
          </a:xfrm>
          <a:prstGeom prst="ellipse">
            <a:avLst/>
          </a:prstGeom>
          <a:solidFill>
            <a:schemeClr val="accent4">
              <a:lumMod val="60000"/>
              <a:lumOff val="40000"/>
            </a:schemeClr>
          </a:solidFill>
          <a:ln w="15875" cap="rnd" cmpd="sng" algn="ctr">
            <a:solidFill>
              <a:srgbClr val="83992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rPr>
              <a:t>Core Content </a:t>
            </a:r>
          </a:p>
        </p:txBody>
      </p:sp>
    </p:spTree>
    <p:extLst>
      <p:ext uri="{BB962C8B-B14F-4D97-AF65-F5344CB8AC3E}">
        <p14:creationId xmlns:p14="http://schemas.microsoft.com/office/powerpoint/2010/main" val="1075735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700808"/>
            <a:ext cx="9505056" cy="5400600"/>
          </a:xfrm>
        </p:spPr>
        <p:txBody>
          <a:bodyPr>
            <a:normAutofit/>
          </a:bodyPr>
          <a:lstStyle/>
          <a:p>
            <a:r>
              <a:rPr lang="en-US" dirty="0"/>
              <a:t>• Don’t be anxious – All research is derivative</a:t>
            </a:r>
          </a:p>
          <a:p>
            <a:endParaRPr lang="en-US" dirty="0"/>
          </a:p>
          <a:p>
            <a:r>
              <a:rPr lang="en-US" dirty="0"/>
              <a:t>• NEVER copy paste – Instead paraphrase</a:t>
            </a:r>
          </a:p>
          <a:p>
            <a:endParaRPr lang="en-US" dirty="0"/>
          </a:p>
          <a:p>
            <a:r>
              <a:rPr lang="en-US" dirty="0"/>
              <a:t>• Read extensively do develop a flow / idea before you start</a:t>
            </a:r>
          </a:p>
          <a:p>
            <a:r>
              <a:rPr lang="en-US" dirty="0"/>
              <a:t>to write</a:t>
            </a:r>
          </a:p>
          <a:p>
            <a:endParaRPr lang="en-US" dirty="0"/>
          </a:p>
          <a:p>
            <a:r>
              <a:rPr lang="en-US" dirty="0"/>
              <a:t>• If something needs to be copies ALWAYS use “inverted</a:t>
            </a:r>
          </a:p>
          <a:p>
            <a:r>
              <a:rPr lang="en-US" dirty="0"/>
              <a:t>commas” and give reference</a:t>
            </a:r>
          </a:p>
          <a:p>
            <a:pPr marL="0" indent="0">
              <a:buNone/>
            </a:pPr>
            <a:endParaRPr lang="en-GB" dirty="0"/>
          </a:p>
        </p:txBody>
      </p:sp>
      <p:sp>
        <p:nvSpPr>
          <p:cNvPr id="3" name="Title 2"/>
          <p:cNvSpPr>
            <a:spLocks noGrp="1"/>
          </p:cNvSpPr>
          <p:nvPr>
            <p:ph type="title"/>
          </p:nvPr>
        </p:nvSpPr>
        <p:spPr>
          <a:xfrm>
            <a:off x="251520" y="116632"/>
            <a:ext cx="8640960" cy="792088"/>
          </a:xfrm>
        </p:spPr>
        <p:txBody>
          <a:bodyPr>
            <a:normAutofit fontScale="90000"/>
          </a:bodyPr>
          <a:lstStyle/>
          <a:p>
            <a:pPr marL="91440" lvl="0" indent="-342000">
              <a:lnSpc>
                <a:spcPct val="100000"/>
              </a:lnSpc>
              <a:spcBef>
                <a:spcPts val="600"/>
              </a:spcBef>
              <a:spcAft>
                <a:spcPts val="600"/>
              </a:spcAft>
            </a:pPr>
            <a:br>
              <a:rPr lang="en-US" sz="3600" b="1" spc="0">
                <a:solidFill>
                  <a:schemeClr val="tx1"/>
                </a:solidFill>
                <a:latin typeface="Trebuchet MS" panose="020B0603020202020204" pitchFamily="34" charset="0"/>
                <a:ea typeface="ＭＳ Ｐゴシック" charset="0"/>
              </a:rPr>
            </a:br>
            <a:br>
              <a:rPr lang="en-US" sz="3600" b="1" spc="0">
                <a:solidFill>
                  <a:schemeClr val="tx1"/>
                </a:solidFill>
                <a:latin typeface="Trebuchet MS" panose="020B0603020202020204" pitchFamily="34" charset="0"/>
                <a:ea typeface="ＭＳ Ｐゴシック" charset="0"/>
              </a:rPr>
            </a:br>
            <a:br>
              <a:rPr lang="en-US" sz="3600" b="1" spc="0">
                <a:solidFill>
                  <a:schemeClr val="tx1"/>
                </a:solidFill>
                <a:latin typeface="Trebuchet MS" panose="020B0603020202020204" pitchFamily="34" charset="0"/>
                <a:ea typeface="ＭＳ Ｐゴシック" charset="0"/>
              </a:rPr>
            </a:br>
            <a:br>
              <a:rPr lang="en-US" sz="3600" b="1" spc="0">
                <a:solidFill>
                  <a:schemeClr val="tx1"/>
                </a:solidFill>
                <a:latin typeface="Trebuchet MS" panose="020B0603020202020204" pitchFamily="34" charset="0"/>
                <a:ea typeface="ＭＳ Ｐゴシック" charset="0"/>
              </a:rPr>
            </a:br>
            <a:br>
              <a:rPr lang="en-US" sz="2800" b="1" spc="0">
                <a:solidFill>
                  <a:srgbClr val="FF0000"/>
                </a:solidFill>
                <a:latin typeface="Trebuchet MS" panose="020B0603020202020204" pitchFamily="34" charset="0"/>
                <a:ea typeface="ＭＳ Ｐゴシック" charset="0"/>
              </a:rPr>
            </a:br>
            <a:r>
              <a:rPr lang="en-US" sz="3600" b="1" spc="0">
                <a:solidFill>
                  <a:prstClr val="black"/>
                </a:solidFill>
                <a:latin typeface="Trebuchet MS" panose="020B0603020202020204" pitchFamily="34" charset="0"/>
                <a:ea typeface="ＭＳ Ｐゴシック" charset="0"/>
              </a:rPr>
              <a:t>How to avoid Plagiarism</a:t>
            </a:r>
            <a:endParaRPr lang="en-GB"/>
          </a:p>
        </p:txBody>
      </p:sp>
      <p:sp>
        <p:nvSpPr>
          <p:cNvPr id="4" name="Oval 3"/>
          <p:cNvSpPr/>
          <p:nvPr/>
        </p:nvSpPr>
        <p:spPr>
          <a:xfrm>
            <a:off x="7092280" y="124206"/>
            <a:ext cx="1584176" cy="914400"/>
          </a:xfrm>
          <a:prstGeom prst="ellipse">
            <a:avLst/>
          </a:prstGeom>
          <a:solidFill>
            <a:schemeClr val="accent4">
              <a:lumMod val="60000"/>
              <a:lumOff val="40000"/>
            </a:schemeClr>
          </a:solidFill>
          <a:ln w="15875" cap="rnd" cmpd="sng" algn="ctr">
            <a:solidFill>
              <a:srgbClr val="83992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rPr>
              <a:t>Core Content </a:t>
            </a:r>
          </a:p>
        </p:txBody>
      </p:sp>
    </p:spTree>
    <p:extLst>
      <p:ext uri="{BB962C8B-B14F-4D97-AF65-F5344CB8AC3E}">
        <p14:creationId xmlns:p14="http://schemas.microsoft.com/office/powerpoint/2010/main" val="718988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700808"/>
            <a:ext cx="7920440" cy="4176464"/>
          </a:xfrm>
        </p:spPr>
        <p:txBody>
          <a:bodyPr/>
          <a:lstStyle/>
          <a:p>
            <a:pPr algn="just">
              <a:buFont typeface="Wingdings" panose="05000000000000000000" pitchFamily="2" charset="2"/>
              <a:buChar char="v"/>
            </a:pPr>
            <a:r>
              <a:rPr lang="en-US" sz="2800" dirty="0"/>
              <a:t>This case involved questionable data management: 9 of 11 cell lines fabricated, images of cells were manipulated</a:t>
            </a:r>
          </a:p>
          <a:p>
            <a:pPr marL="0" indent="0" algn="just">
              <a:buNone/>
            </a:pPr>
            <a:r>
              <a:rPr lang="en-US" sz="2800" dirty="0"/>
              <a:t> </a:t>
            </a:r>
          </a:p>
          <a:p>
            <a:pPr algn="just">
              <a:buFont typeface="Wingdings" panose="05000000000000000000" pitchFamily="2" charset="2"/>
              <a:buChar char="v"/>
            </a:pPr>
            <a:r>
              <a:rPr lang="en-US" sz="2800" dirty="0"/>
              <a:t> One result is that major journals are changing their review processes to incorporate analyses of images that are submitted for publication</a:t>
            </a:r>
            <a:r>
              <a:rPr lang="en-US" dirty="0"/>
              <a:t>.</a:t>
            </a:r>
            <a:endParaRPr lang="en-GB" dirty="0"/>
          </a:p>
        </p:txBody>
      </p:sp>
      <p:sp>
        <p:nvSpPr>
          <p:cNvPr id="3" name="Title 2"/>
          <p:cNvSpPr>
            <a:spLocks noGrp="1"/>
          </p:cNvSpPr>
          <p:nvPr>
            <p:ph type="title"/>
          </p:nvPr>
        </p:nvSpPr>
        <p:spPr>
          <a:xfrm>
            <a:off x="251520" y="0"/>
            <a:ext cx="8640960" cy="1052736"/>
          </a:xfrm>
        </p:spPr>
        <p:txBody>
          <a:bodyPr>
            <a:normAutofit/>
          </a:bodyPr>
          <a:lstStyle/>
          <a:p>
            <a:r>
              <a:rPr lang="en-US" sz="3200" b="1" dirty="0">
                <a:latin typeface="Times New Roman" panose="02020603050405020304" pitchFamily="18" charset="0"/>
                <a:cs typeface="Times New Roman" panose="02020603050405020304" pitchFamily="18" charset="0"/>
              </a:rPr>
              <a:t>Real-life Examples of Research Misconduct</a:t>
            </a:r>
            <a:endParaRPr lang="en-GB" sz="3200" b="1" dirty="0">
              <a:latin typeface="Times New Roman" panose="02020603050405020304" pitchFamily="18" charset="0"/>
              <a:cs typeface="Times New Roman" panose="02020603050405020304" pitchFamily="18" charset="0"/>
            </a:endParaRPr>
          </a:p>
        </p:txBody>
      </p:sp>
      <p:sp>
        <p:nvSpPr>
          <p:cNvPr id="4" name="Oval 3"/>
          <p:cNvSpPr/>
          <p:nvPr/>
        </p:nvSpPr>
        <p:spPr>
          <a:xfrm>
            <a:off x="7593871" y="0"/>
            <a:ext cx="1584176" cy="914400"/>
          </a:xfrm>
          <a:prstGeom prst="ellipse">
            <a:avLst/>
          </a:prstGeom>
          <a:solidFill>
            <a:schemeClr val="accent4">
              <a:lumMod val="60000"/>
              <a:lumOff val="40000"/>
            </a:schemeClr>
          </a:solidFill>
          <a:ln w="15875" cap="rnd" cmpd="sng" algn="ctr">
            <a:solidFill>
              <a:srgbClr val="83992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rPr>
              <a:t>Core Content </a:t>
            </a:r>
          </a:p>
        </p:txBody>
      </p:sp>
    </p:spTree>
    <p:extLst>
      <p:ext uri="{BB962C8B-B14F-4D97-AF65-F5344CB8AC3E}">
        <p14:creationId xmlns:p14="http://schemas.microsoft.com/office/powerpoint/2010/main" val="64481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r>
              <a:rPr lang="en-GB" dirty="0"/>
              <a:t>Fabrication </a:t>
            </a:r>
          </a:p>
        </p:txBody>
      </p:sp>
      <p:pic>
        <p:nvPicPr>
          <p:cNvPr id="5" name="Picture 4"/>
          <p:cNvPicPr>
            <a:picLocks noChangeAspect="1"/>
          </p:cNvPicPr>
          <p:nvPr/>
        </p:nvPicPr>
        <p:blipFill rotWithShape="1">
          <a:blip r:embed="rId2"/>
          <a:srcRect l="31183" t="20469" r="12919" b="16532"/>
          <a:stretch/>
        </p:blipFill>
        <p:spPr>
          <a:xfrm>
            <a:off x="223649" y="885880"/>
            <a:ext cx="8640960" cy="6237312"/>
          </a:xfrm>
          <a:prstGeom prst="rect">
            <a:avLst/>
          </a:prstGeom>
        </p:spPr>
      </p:pic>
      <p:sp>
        <p:nvSpPr>
          <p:cNvPr id="6" name="Oval 5"/>
          <p:cNvSpPr/>
          <p:nvPr/>
        </p:nvSpPr>
        <p:spPr>
          <a:xfrm>
            <a:off x="7092280" y="-24526"/>
            <a:ext cx="1584176" cy="914400"/>
          </a:xfrm>
          <a:prstGeom prst="ellipse">
            <a:avLst/>
          </a:prstGeom>
          <a:solidFill>
            <a:schemeClr val="accent4">
              <a:lumMod val="60000"/>
              <a:lumOff val="40000"/>
            </a:schemeClr>
          </a:solidFill>
          <a:ln w="15875" cap="rnd" cmpd="sng" algn="ctr">
            <a:solidFill>
              <a:srgbClr val="83992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rPr>
              <a:t>Core Content </a:t>
            </a:r>
          </a:p>
        </p:txBody>
      </p:sp>
    </p:spTree>
    <p:extLst>
      <p:ext uri="{BB962C8B-B14F-4D97-AF65-F5344CB8AC3E}">
        <p14:creationId xmlns:p14="http://schemas.microsoft.com/office/powerpoint/2010/main" val="2989268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4" name="Picture 3"/>
          <p:cNvPicPr>
            <a:picLocks noChangeAspect="1"/>
          </p:cNvPicPr>
          <p:nvPr/>
        </p:nvPicPr>
        <p:blipFill rotWithShape="1">
          <a:blip r:embed="rId3"/>
          <a:srcRect l="12921" r="12919"/>
          <a:stretch/>
        </p:blipFill>
        <p:spPr>
          <a:xfrm>
            <a:off x="-252536" y="-228600"/>
            <a:ext cx="9649072" cy="7315200"/>
          </a:xfrm>
          <a:prstGeom prst="rect">
            <a:avLst/>
          </a:prstGeom>
        </p:spPr>
      </p:pic>
      <p:sp>
        <p:nvSpPr>
          <p:cNvPr id="5" name="Oval 4"/>
          <p:cNvSpPr/>
          <p:nvPr/>
        </p:nvSpPr>
        <p:spPr>
          <a:xfrm>
            <a:off x="7092280" y="124206"/>
            <a:ext cx="1584176" cy="914400"/>
          </a:xfrm>
          <a:prstGeom prst="ellipse">
            <a:avLst/>
          </a:prstGeom>
          <a:solidFill>
            <a:schemeClr val="accent4">
              <a:lumMod val="60000"/>
              <a:lumOff val="40000"/>
            </a:schemeClr>
          </a:solidFill>
          <a:ln w="15875" cap="rnd" cmpd="sng" algn="ctr">
            <a:solidFill>
              <a:srgbClr val="83992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rPr>
              <a:t>Core Content </a:t>
            </a:r>
          </a:p>
        </p:txBody>
      </p:sp>
    </p:spTree>
    <p:extLst>
      <p:ext uri="{BB962C8B-B14F-4D97-AF65-F5344CB8AC3E}">
        <p14:creationId xmlns:p14="http://schemas.microsoft.com/office/powerpoint/2010/main" val="3468564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48A2612-0B97-6A5F-FF30-9F1672285B5F}"/>
              </a:ext>
            </a:extLst>
          </p:cNvPr>
          <p:cNvGraphicFramePr/>
          <p:nvPr/>
        </p:nvGraphicFramePr>
        <p:xfrm>
          <a:off x="6021766" y="1876010"/>
          <a:ext cx="2716654" cy="3675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Box 2">
            <a:extLst>
              <a:ext uri="{FF2B5EF4-FFF2-40B4-BE49-F238E27FC236}">
                <a16:creationId xmlns:a16="http://schemas.microsoft.com/office/drawing/2014/main" id="{D4693239-95D4-A4AC-D1F9-51DA6377B7E4}"/>
              </a:ext>
            </a:extLst>
          </p:cNvPr>
          <p:cNvSpPr txBox="1">
            <a:spLocks noChangeArrowheads="1"/>
          </p:cNvSpPr>
          <p:nvPr/>
        </p:nvSpPr>
        <p:spPr bwMode="auto">
          <a:xfrm>
            <a:off x="288761" y="2189045"/>
            <a:ext cx="3078296" cy="3190076"/>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7000"/>
              </a:lnSpc>
              <a:spcBef>
                <a:spcPts val="0"/>
              </a:spcBef>
              <a:spcAft>
                <a:spcPts val="60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Vision</a:t>
            </a:r>
            <a:endParaRPr kumimoji="0" lang="en-PK"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685800" rtl="0" eaLnBrk="1" fontAlgn="auto" latinLnBrk="0" hangingPunct="1">
              <a:lnSpc>
                <a:spcPct val="107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Highly recognized and accredited center of excellence in Medical Education, using evidence-based training techniques for development of highly competent health professionals, who are lifelong experiential learner and are socially accountable.</a:t>
            </a:r>
            <a:endParaRPr kumimoji="0" lang="en-PK"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PK" altLang="en-PK"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6F013661-C65A-861C-05F7-FD15E57EA36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04441" y="1139267"/>
            <a:ext cx="932974" cy="970121"/>
          </a:xfrm>
          <a:prstGeom prst="rect">
            <a:avLst/>
          </a:prstGeom>
          <a:noFill/>
          <a:ln>
            <a:noFill/>
          </a:ln>
        </p:spPr>
      </p:pic>
      <p:sp>
        <p:nvSpPr>
          <p:cNvPr id="5" name="Title 1">
            <a:extLst>
              <a:ext uri="{FF2B5EF4-FFF2-40B4-BE49-F238E27FC236}">
                <a16:creationId xmlns:a16="http://schemas.microsoft.com/office/drawing/2014/main" id="{57274898-0D51-69F8-C3DD-3596B495DD56}"/>
              </a:ext>
            </a:extLst>
          </p:cNvPr>
          <p:cNvSpPr txBox="1">
            <a:spLocks/>
          </p:cNvSpPr>
          <p:nvPr/>
        </p:nvSpPr>
        <p:spPr>
          <a:xfrm>
            <a:off x="2730776" y="1478879"/>
            <a:ext cx="4385642" cy="397131"/>
          </a:xfrm>
          <a:prstGeom prst="rect">
            <a:avLst/>
          </a:prstGeom>
          <a:solidFill>
            <a:schemeClr val="accent2"/>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libri Light" panose="020F0302020204030204"/>
                <a:ea typeface="+mj-ea"/>
                <a:cs typeface="+mj-cs"/>
              </a:rPr>
              <a:t>Vision &amp; Mission of RMU </a:t>
            </a:r>
            <a:endParaRPr kumimoji="0" lang="en-PK" sz="21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6" name="Text Box 2">
            <a:extLst>
              <a:ext uri="{FF2B5EF4-FFF2-40B4-BE49-F238E27FC236}">
                <a16:creationId xmlns:a16="http://schemas.microsoft.com/office/drawing/2014/main" id="{910744B2-EDCC-0236-779F-4A80DAE86A42}"/>
              </a:ext>
            </a:extLst>
          </p:cNvPr>
          <p:cNvSpPr txBox="1">
            <a:spLocks noChangeArrowheads="1"/>
          </p:cNvSpPr>
          <p:nvPr/>
        </p:nvSpPr>
        <p:spPr bwMode="auto">
          <a:xfrm>
            <a:off x="3432535" y="2989131"/>
            <a:ext cx="2982124" cy="2739527"/>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60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Mission Statement</a:t>
            </a:r>
            <a:endParaRPr kumimoji="0" lang="en-PK"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To impart evidence-based research-oriented health professional education in order to provide best possible patient care and inculcate the values of mutual respect, ethical practice of healthcare and social accountability. </a:t>
            </a:r>
            <a:endParaRPr kumimoji="0" lang="en-PK"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PK" altLang="en-PK"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E1B154-D15F-41CE-80B0-4425D6F43E7D}" type="slidenum">
              <a:rPr kumimoji="0" lang="en-PK"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PK"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5531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4" name="Picture 3"/>
          <p:cNvPicPr>
            <a:picLocks noChangeAspect="1"/>
          </p:cNvPicPr>
          <p:nvPr/>
        </p:nvPicPr>
        <p:blipFill rotWithShape="1">
          <a:blip r:embed="rId3"/>
          <a:srcRect l="32290" t="23326" r="10706" b="15547"/>
          <a:stretch/>
        </p:blipFill>
        <p:spPr>
          <a:xfrm>
            <a:off x="467544" y="620688"/>
            <a:ext cx="8280920" cy="5472608"/>
          </a:xfrm>
          <a:prstGeom prst="rect">
            <a:avLst/>
          </a:prstGeom>
        </p:spPr>
      </p:pic>
      <p:sp>
        <p:nvSpPr>
          <p:cNvPr id="5" name="Rectangle 4"/>
          <p:cNvSpPr/>
          <p:nvPr/>
        </p:nvSpPr>
        <p:spPr>
          <a:xfrm>
            <a:off x="971600" y="5877272"/>
            <a:ext cx="6264696" cy="369332"/>
          </a:xfrm>
          <a:prstGeom prst="rect">
            <a:avLst/>
          </a:prstGeom>
        </p:spPr>
        <p:txBody>
          <a:bodyPr wrap="square">
            <a:spAutoFit/>
          </a:bodyPr>
          <a:lstStyle/>
          <a:p>
            <a:r>
              <a:rPr lang="en-GB" dirty="0"/>
              <a:t>BMJ 2011; 342:c5347</a:t>
            </a:r>
          </a:p>
        </p:txBody>
      </p:sp>
      <p:sp>
        <p:nvSpPr>
          <p:cNvPr id="6" name="Oval 5"/>
          <p:cNvSpPr/>
          <p:nvPr/>
        </p:nvSpPr>
        <p:spPr>
          <a:xfrm>
            <a:off x="7311287" y="70974"/>
            <a:ext cx="1656184" cy="914400"/>
          </a:xfrm>
          <a:prstGeom prst="ellipse">
            <a:avLst/>
          </a:prstGeom>
          <a:solidFill>
            <a:schemeClr val="accent4">
              <a:lumMod val="60000"/>
              <a:lumOff val="40000"/>
            </a:schemeClr>
          </a:solidFill>
          <a:ln w="15875" cap="rnd" cmpd="sng" algn="ctr">
            <a:solidFill>
              <a:srgbClr val="83992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w="0"/>
                <a:solidFill>
                  <a:prstClr val="black"/>
                </a:solidFill>
                <a:uLnTx/>
                <a:uFillTx/>
                <a:latin typeface="Garamond" panose="02020404030301010803"/>
                <a:ea typeface="+mn-ea"/>
                <a:cs typeface="+mn-cs"/>
              </a:rPr>
              <a:t>Vertical</a:t>
            </a:r>
            <a:r>
              <a:rPr kumimoji="0" lang="en-GB" sz="1600" b="1" i="0" u="none" strike="noStrike" kern="0" cap="none" spc="0" normalizeH="0" noProof="0" dirty="0">
                <a:ln w="0"/>
                <a:solidFill>
                  <a:prstClr val="black"/>
                </a:solidFill>
                <a:uLnTx/>
                <a:uFillTx/>
                <a:latin typeface="Garamond" panose="02020404030301010803"/>
                <a:ea typeface="+mn-ea"/>
                <a:cs typeface="+mn-cs"/>
              </a:rPr>
              <a:t> integration </a:t>
            </a:r>
            <a:endParaRPr kumimoji="0" lang="en-GB" sz="1600" b="1" i="0" u="none" strike="noStrike" kern="0" cap="none" spc="0" normalizeH="0" baseline="0" noProof="0" dirty="0">
              <a:ln w="0"/>
              <a:solidFill>
                <a:prstClr val="black"/>
              </a:solidFill>
              <a:uLnTx/>
              <a:uFillTx/>
              <a:latin typeface="Garamond" panose="02020404030301010803"/>
              <a:ea typeface="+mn-ea"/>
              <a:cs typeface="+mn-cs"/>
            </a:endParaRPr>
          </a:p>
        </p:txBody>
      </p:sp>
    </p:spTree>
    <p:extLst>
      <p:ext uri="{BB962C8B-B14F-4D97-AF65-F5344CB8AC3E}">
        <p14:creationId xmlns:p14="http://schemas.microsoft.com/office/powerpoint/2010/main" val="34397555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https://doi.org/10.1136/bmj.c5347</a:t>
            </a:r>
          </a:p>
        </p:txBody>
      </p:sp>
      <p:sp>
        <p:nvSpPr>
          <p:cNvPr id="3" name="Title 2"/>
          <p:cNvSpPr>
            <a:spLocks noGrp="1"/>
          </p:cNvSpPr>
          <p:nvPr>
            <p:ph type="title"/>
          </p:nvPr>
        </p:nvSpPr>
        <p:spPr>
          <a:xfrm>
            <a:off x="755576" y="4986349"/>
            <a:ext cx="8640960" cy="908720"/>
          </a:xfrm>
        </p:spPr>
        <p:txBody>
          <a:bodyPr>
            <a:normAutofit/>
          </a:bodyPr>
          <a:lstStyle/>
          <a:p>
            <a:r>
              <a:rPr lang="en-GB" sz="3600" dirty="0">
                <a:hlinkClick r:id="rId3"/>
              </a:rPr>
              <a:t>https://doi.org/10.1136/bmj.c5347</a:t>
            </a:r>
            <a:r>
              <a:rPr lang="en-GB" sz="3600" dirty="0"/>
              <a:t> </a:t>
            </a:r>
          </a:p>
        </p:txBody>
      </p:sp>
      <p:pic>
        <p:nvPicPr>
          <p:cNvPr id="4" name="Picture 3"/>
          <p:cNvPicPr>
            <a:picLocks noChangeAspect="1"/>
          </p:cNvPicPr>
          <p:nvPr/>
        </p:nvPicPr>
        <p:blipFill rotWithShape="1">
          <a:blip r:embed="rId4"/>
          <a:srcRect l="32653" t="21656" r="12557" b="17314"/>
          <a:stretch/>
        </p:blipFill>
        <p:spPr>
          <a:xfrm>
            <a:off x="0" y="116633"/>
            <a:ext cx="8892480" cy="4847454"/>
          </a:xfrm>
          <a:prstGeom prst="rect">
            <a:avLst/>
          </a:prstGeom>
        </p:spPr>
      </p:pic>
      <p:sp>
        <p:nvSpPr>
          <p:cNvPr id="6" name="Oval 5"/>
          <p:cNvSpPr/>
          <p:nvPr/>
        </p:nvSpPr>
        <p:spPr>
          <a:xfrm>
            <a:off x="7311287" y="70974"/>
            <a:ext cx="1656184" cy="914400"/>
          </a:xfrm>
          <a:prstGeom prst="ellipse">
            <a:avLst/>
          </a:prstGeom>
          <a:solidFill>
            <a:schemeClr val="accent4">
              <a:lumMod val="60000"/>
              <a:lumOff val="40000"/>
            </a:schemeClr>
          </a:solidFill>
          <a:ln w="15875" cap="rnd" cmpd="sng" algn="ctr">
            <a:solidFill>
              <a:srgbClr val="83992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w="0"/>
                <a:solidFill>
                  <a:prstClr val="black"/>
                </a:solidFill>
                <a:uLnTx/>
                <a:uFillTx/>
                <a:latin typeface="Garamond" panose="02020404030301010803"/>
                <a:ea typeface="+mn-ea"/>
                <a:cs typeface="+mn-cs"/>
              </a:rPr>
              <a:t>Vertical</a:t>
            </a:r>
            <a:r>
              <a:rPr kumimoji="0" lang="en-GB" sz="1600" b="1" i="0" u="none" strike="noStrike" kern="0" cap="none" spc="0" normalizeH="0" noProof="0" dirty="0">
                <a:ln w="0"/>
                <a:solidFill>
                  <a:prstClr val="black"/>
                </a:solidFill>
                <a:uLnTx/>
                <a:uFillTx/>
                <a:latin typeface="Garamond" panose="02020404030301010803"/>
                <a:ea typeface="+mn-ea"/>
                <a:cs typeface="+mn-cs"/>
              </a:rPr>
              <a:t> integration </a:t>
            </a:r>
            <a:endParaRPr kumimoji="0" lang="en-GB" sz="1600" b="1" i="0" u="none" strike="noStrike" kern="0" cap="none" spc="0" normalizeH="0" baseline="0" noProof="0" dirty="0">
              <a:ln w="0"/>
              <a:solidFill>
                <a:prstClr val="black"/>
              </a:solidFill>
              <a:uLnTx/>
              <a:uFillTx/>
              <a:latin typeface="Garamond" panose="02020404030301010803"/>
              <a:ea typeface="+mn-ea"/>
              <a:cs typeface="+mn-cs"/>
            </a:endParaRPr>
          </a:p>
        </p:txBody>
      </p:sp>
    </p:spTree>
    <p:extLst>
      <p:ext uri="{BB962C8B-B14F-4D97-AF65-F5344CB8AC3E}">
        <p14:creationId xmlns:p14="http://schemas.microsoft.com/office/powerpoint/2010/main" val="3587668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4" name="Picture 3"/>
          <p:cNvPicPr>
            <a:picLocks noChangeAspect="1"/>
          </p:cNvPicPr>
          <p:nvPr/>
        </p:nvPicPr>
        <p:blipFill rotWithShape="1">
          <a:blip r:embed="rId3"/>
          <a:srcRect l="35057" t="24406" r="14027" b="11610"/>
          <a:stretch/>
        </p:blipFill>
        <p:spPr>
          <a:xfrm>
            <a:off x="251520" y="-603448"/>
            <a:ext cx="8424936" cy="7461448"/>
          </a:xfrm>
          <a:prstGeom prst="rect">
            <a:avLst/>
          </a:prstGeom>
        </p:spPr>
      </p:pic>
      <p:sp>
        <p:nvSpPr>
          <p:cNvPr id="6" name="Oval 5"/>
          <p:cNvSpPr/>
          <p:nvPr/>
        </p:nvSpPr>
        <p:spPr>
          <a:xfrm>
            <a:off x="7311287" y="70974"/>
            <a:ext cx="1656184" cy="914400"/>
          </a:xfrm>
          <a:prstGeom prst="ellipse">
            <a:avLst/>
          </a:prstGeom>
          <a:solidFill>
            <a:schemeClr val="accent4">
              <a:lumMod val="60000"/>
              <a:lumOff val="40000"/>
            </a:schemeClr>
          </a:solidFill>
          <a:ln w="15875" cap="rnd" cmpd="sng" algn="ctr">
            <a:solidFill>
              <a:srgbClr val="83992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w="0"/>
                <a:solidFill>
                  <a:prstClr val="black"/>
                </a:solidFill>
                <a:uLnTx/>
                <a:uFillTx/>
                <a:latin typeface="Garamond" panose="02020404030301010803"/>
                <a:ea typeface="+mn-ea"/>
                <a:cs typeface="+mn-cs"/>
              </a:rPr>
              <a:t>Vertical</a:t>
            </a:r>
            <a:r>
              <a:rPr kumimoji="0" lang="en-GB" sz="1600" b="1" i="0" u="none" strike="noStrike" kern="0" cap="none" spc="0" normalizeH="0" noProof="0" dirty="0">
                <a:ln w="0"/>
                <a:solidFill>
                  <a:prstClr val="black"/>
                </a:solidFill>
                <a:uLnTx/>
                <a:uFillTx/>
                <a:latin typeface="Garamond" panose="02020404030301010803"/>
                <a:ea typeface="+mn-ea"/>
                <a:cs typeface="+mn-cs"/>
              </a:rPr>
              <a:t> integration </a:t>
            </a:r>
            <a:endParaRPr kumimoji="0" lang="en-GB" sz="1600" b="1" i="0" u="none" strike="noStrike" kern="0" cap="none" spc="0" normalizeH="0" baseline="0" noProof="0" dirty="0">
              <a:ln w="0"/>
              <a:solidFill>
                <a:prstClr val="black"/>
              </a:solidFill>
              <a:uLnTx/>
              <a:uFillTx/>
              <a:latin typeface="Garamond" panose="02020404030301010803"/>
              <a:ea typeface="+mn-ea"/>
              <a:cs typeface="+mn-cs"/>
            </a:endParaRPr>
          </a:p>
        </p:txBody>
      </p:sp>
    </p:spTree>
    <p:extLst>
      <p:ext uri="{BB962C8B-B14F-4D97-AF65-F5344CB8AC3E}">
        <p14:creationId xmlns:p14="http://schemas.microsoft.com/office/powerpoint/2010/main" val="2226216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4" name="Picture 3"/>
          <p:cNvPicPr>
            <a:picLocks noChangeAspect="1"/>
          </p:cNvPicPr>
          <p:nvPr/>
        </p:nvPicPr>
        <p:blipFill rotWithShape="1">
          <a:blip r:embed="rId2"/>
          <a:srcRect l="36163" t="19485" r="14580" b="13578"/>
          <a:stretch/>
        </p:blipFill>
        <p:spPr>
          <a:xfrm>
            <a:off x="0" y="-27384"/>
            <a:ext cx="8892480" cy="6120680"/>
          </a:xfrm>
          <a:prstGeom prst="rect">
            <a:avLst/>
          </a:prstGeom>
        </p:spPr>
      </p:pic>
      <p:sp>
        <p:nvSpPr>
          <p:cNvPr id="5" name="Oval 4"/>
          <p:cNvSpPr/>
          <p:nvPr/>
        </p:nvSpPr>
        <p:spPr>
          <a:xfrm>
            <a:off x="7311287" y="70974"/>
            <a:ext cx="1656184" cy="914400"/>
          </a:xfrm>
          <a:prstGeom prst="ellipse">
            <a:avLst/>
          </a:prstGeom>
          <a:solidFill>
            <a:schemeClr val="accent4">
              <a:lumMod val="60000"/>
              <a:lumOff val="40000"/>
            </a:schemeClr>
          </a:solidFill>
          <a:ln w="15875" cap="rnd" cmpd="sng" algn="ctr">
            <a:solidFill>
              <a:srgbClr val="83992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w="0"/>
                <a:solidFill>
                  <a:prstClr val="black"/>
                </a:solidFill>
                <a:uLnTx/>
                <a:uFillTx/>
                <a:latin typeface="Garamond" panose="02020404030301010803"/>
                <a:ea typeface="+mn-ea"/>
                <a:cs typeface="+mn-cs"/>
              </a:rPr>
              <a:t>Vertical</a:t>
            </a:r>
            <a:r>
              <a:rPr kumimoji="0" lang="en-GB" sz="1600" b="1" i="0" u="none" strike="noStrike" kern="0" cap="none" spc="0" normalizeH="0" noProof="0" dirty="0">
                <a:ln w="0"/>
                <a:solidFill>
                  <a:prstClr val="black"/>
                </a:solidFill>
                <a:uLnTx/>
                <a:uFillTx/>
                <a:latin typeface="Garamond" panose="02020404030301010803"/>
                <a:ea typeface="+mn-ea"/>
                <a:cs typeface="+mn-cs"/>
              </a:rPr>
              <a:t> integration </a:t>
            </a:r>
            <a:endParaRPr kumimoji="0" lang="en-GB" sz="1600" b="1" i="0" u="none" strike="noStrike" kern="0" cap="none" spc="0" normalizeH="0" baseline="0" noProof="0" dirty="0">
              <a:ln w="0"/>
              <a:solidFill>
                <a:prstClr val="black"/>
              </a:solidFill>
              <a:uLnTx/>
              <a:uFillTx/>
              <a:latin typeface="Garamond" panose="02020404030301010803"/>
              <a:ea typeface="+mn-ea"/>
              <a:cs typeface="+mn-cs"/>
            </a:endParaRPr>
          </a:p>
        </p:txBody>
      </p:sp>
    </p:spTree>
    <p:extLst>
      <p:ext uri="{BB962C8B-B14F-4D97-AF65-F5344CB8AC3E}">
        <p14:creationId xmlns:p14="http://schemas.microsoft.com/office/powerpoint/2010/main" val="1858409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772816"/>
            <a:ext cx="8784976" cy="4392488"/>
          </a:xfrm>
        </p:spPr>
        <p:txBody>
          <a:bodyPr>
            <a:normAutofit fontScale="85000" lnSpcReduction="20000"/>
          </a:bodyPr>
          <a:lstStyle/>
          <a:p>
            <a:r>
              <a:rPr lang="en-US" sz="4200" b="1" spc="-50">
                <a:solidFill>
                  <a:schemeClr val="accent2"/>
                </a:solidFill>
                <a:latin typeface="Bell MT" panose="02020503060305020303" pitchFamily="18" charset="0"/>
                <a:ea typeface="+mj-ea"/>
                <a:cs typeface="+mj-cs"/>
              </a:rPr>
              <a:t>Who can be the Author? </a:t>
            </a:r>
          </a:p>
          <a:p>
            <a:r>
              <a:rPr lang="en-US" dirty="0"/>
              <a:t>1. Substantial contributions to the conception or design of the work; or the acquisition, analysis, or interpretation of data for</a:t>
            </a:r>
          </a:p>
          <a:p>
            <a:r>
              <a:rPr lang="en-US" dirty="0"/>
              <a:t>the work; AND</a:t>
            </a:r>
          </a:p>
          <a:p>
            <a:endParaRPr lang="en-US" dirty="0"/>
          </a:p>
          <a:p>
            <a:r>
              <a:rPr lang="en-US" dirty="0"/>
              <a:t>2. Drafting the work or revising it critically for important intellectual content; AND</a:t>
            </a:r>
          </a:p>
          <a:p>
            <a:endParaRPr lang="en-US" dirty="0"/>
          </a:p>
          <a:p>
            <a:r>
              <a:rPr lang="en-US" dirty="0"/>
              <a:t>3. Final approval of the version to be published; AND</a:t>
            </a:r>
          </a:p>
          <a:p>
            <a:endParaRPr lang="en-US" dirty="0"/>
          </a:p>
          <a:p>
            <a:r>
              <a:rPr lang="en-US" dirty="0"/>
              <a:t>4. Agreement to be accountable for all aspects of the work in ensuring that questions related to the accuracy or integrity of any part of the work are appropriately investigated and resolved</a:t>
            </a:r>
            <a:endParaRPr lang="en-GB"/>
          </a:p>
        </p:txBody>
      </p:sp>
      <p:sp>
        <p:nvSpPr>
          <p:cNvPr id="3" name="Title 2"/>
          <p:cNvSpPr>
            <a:spLocks noGrp="1"/>
          </p:cNvSpPr>
          <p:nvPr>
            <p:ph type="title"/>
          </p:nvPr>
        </p:nvSpPr>
        <p:spPr>
          <a:xfrm>
            <a:off x="323528" y="188640"/>
            <a:ext cx="8352928" cy="864096"/>
          </a:xfrm>
        </p:spPr>
        <p:txBody>
          <a:bodyPr>
            <a:normAutofit fontScale="90000"/>
          </a:bodyPr>
          <a:lstStyle/>
          <a:p>
            <a:br>
              <a:rPr lang="en-US" dirty="0"/>
            </a:br>
            <a:br>
              <a:rPr lang="en-US" dirty="0"/>
            </a:br>
            <a:br>
              <a:rPr lang="en-US" dirty="0"/>
            </a:br>
            <a:r>
              <a:rPr lang="en-US" sz="4400" b="1">
                <a:latin typeface="Times New Roman" panose="02020603050405020304" pitchFamily="18" charset="0"/>
                <a:cs typeface="Times New Roman" panose="02020603050405020304" pitchFamily="18" charset="0"/>
              </a:rPr>
              <a:t>Authorship Criteria</a:t>
            </a:r>
            <a:endParaRPr lang="en-GB" sz="4400" b="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srcRect b="36783"/>
          <a:stretch/>
        </p:blipFill>
        <p:spPr>
          <a:xfrm>
            <a:off x="5433603" y="987677"/>
            <a:ext cx="3476625" cy="830960"/>
          </a:xfrm>
          <a:prstGeom prst="rect">
            <a:avLst/>
          </a:prstGeom>
        </p:spPr>
      </p:pic>
      <p:sp>
        <p:nvSpPr>
          <p:cNvPr id="5" name="Oval 4"/>
          <p:cNvSpPr/>
          <p:nvPr/>
        </p:nvSpPr>
        <p:spPr>
          <a:xfrm>
            <a:off x="7559824" y="62791"/>
            <a:ext cx="1584176" cy="914400"/>
          </a:xfrm>
          <a:prstGeom prst="ellipse">
            <a:avLst/>
          </a:prstGeom>
          <a:solidFill>
            <a:schemeClr val="accent4">
              <a:lumMod val="60000"/>
              <a:lumOff val="40000"/>
            </a:schemeClr>
          </a:solidFill>
          <a:ln w="15875" cap="rnd" cmpd="sng" algn="ctr">
            <a:solidFill>
              <a:srgbClr val="83992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rPr>
              <a:t>Core Content </a:t>
            </a:r>
          </a:p>
        </p:txBody>
      </p:sp>
    </p:spTree>
    <p:extLst>
      <p:ext uri="{BB962C8B-B14F-4D97-AF65-F5344CB8AC3E}">
        <p14:creationId xmlns:p14="http://schemas.microsoft.com/office/powerpoint/2010/main" val="2596814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844824"/>
            <a:ext cx="8280480" cy="4032448"/>
          </a:xfrm>
        </p:spPr>
        <p:txBody>
          <a:bodyPr>
            <a:normAutofit/>
          </a:bodyPr>
          <a:lstStyle/>
          <a:p>
            <a:r>
              <a:rPr lang="en-US" sz="2400" dirty="0"/>
              <a:t>• In addition to being accountable for the parts of the work </a:t>
            </a:r>
            <a:r>
              <a:rPr lang="en-US" sz="2400"/>
              <a:t>he or she </a:t>
            </a:r>
            <a:r>
              <a:rPr lang="en-US" sz="2400" dirty="0"/>
              <a:t>has done, an author should be able to identify which coauthors are responsible for specific other parts of </a:t>
            </a:r>
            <a:r>
              <a:rPr lang="en-US" sz="2400"/>
              <a:t>the work</a:t>
            </a:r>
          </a:p>
          <a:p>
            <a:endParaRPr lang="en-US" sz="2400" dirty="0"/>
          </a:p>
          <a:p>
            <a:r>
              <a:rPr lang="en-US" sz="2400" dirty="0"/>
              <a:t>• In addition, authors should have confidence in the integrity of the contributions of their co-authors</a:t>
            </a:r>
            <a:endParaRPr lang="en-GB" sz="2400"/>
          </a:p>
        </p:txBody>
      </p:sp>
      <p:sp>
        <p:nvSpPr>
          <p:cNvPr id="3" name="Title 2"/>
          <p:cNvSpPr>
            <a:spLocks noGrp="1"/>
          </p:cNvSpPr>
          <p:nvPr>
            <p:ph type="title"/>
          </p:nvPr>
        </p:nvSpPr>
        <p:spPr>
          <a:xfrm>
            <a:off x="251520" y="414816"/>
            <a:ext cx="8640960" cy="908720"/>
          </a:xfrm>
        </p:spPr>
        <p:txBody>
          <a:bodyPr>
            <a:normAutofit fontScale="90000"/>
          </a:bodyPr>
          <a:lstStyle/>
          <a:p>
            <a:r>
              <a:rPr lang="en-US"/>
              <a:t>Who can be an Author?</a:t>
            </a:r>
            <a:br>
              <a:rPr lang="en-US"/>
            </a:br>
            <a:endParaRPr lang="en-GB"/>
          </a:p>
        </p:txBody>
      </p:sp>
      <p:pic>
        <p:nvPicPr>
          <p:cNvPr id="4" name="Picture 3"/>
          <p:cNvPicPr>
            <a:picLocks noChangeAspect="1"/>
          </p:cNvPicPr>
          <p:nvPr/>
        </p:nvPicPr>
        <p:blipFill>
          <a:blip r:embed="rId2"/>
          <a:stretch>
            <a:fillRect/>
          </a:stretch>
        </p:blipFill>
        <p:spPr>
          <a:xfrm>
            <a:off x="5292080" y="1013267"/>
            <a:ext cx="3465702" cy="829128"/>
          </a:xfrm>
          <a:prstGeom prst="rect">
            <a:avLst/>
          </a:prstGeom>
        </p:spPr>
      </p:pic>
      <p:sp>
        <p:nvSpPr>
          <p:cNvPr id="5" name="Oval 4"/>
          <p:cNvSpPr/>
          <p:nvPr/>
        </p:nvSpPr>
        <p:spPr>
          <a:xfrm>
            <a:off x="7559824" y="62791"/>
            <a:ext cx="1584176" cy="914400"/>
          </a:xfrm>
          <a:prstGeom prst="ellipse">
            <a:avLst/>
          </a:prstGeom>
          <a:solidFill>
            <a:schemeClr val="accent4">
              <a:lumMod val="60000"/>
              <a:lumOff val="40000"/>
            </a:schemeClr>
          </a:solidFill>
          <a:ln w="15875" cap="rnd" cmpd="sng" algn="ctr">
            <a:solidFill>
              <a:srgbClr val="83992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rPr>
              <a:t>Core Content </a:t>
            </a:r>
          </a:p>
        </p:txBody>
      </p:sp>
    </p:spTree>
    <p:extLst>
      <p:ext uri="{BB962C8B-B14F-4D97-AF65-F5344CB8AC3E}">
        <p14:creationId xmlns:p14="http://schemas.microsoft.com/office/powerpoint/2010/main" val="35310796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2000" y="2204864"/>
            <a:ext cx="7920000" cy="4392488"/>
          </a:xfrm>
        </p:spPr>
        <p:txBody>
          <a:bodyPr/>
          <a:lstStyle/>
          <a:p>
            <a:r>
              <a:rPr lang="en-US"/>
              <a:t>All those designated as authors should meet all four criteria</a:t>
            </a:r>
          </a:p>
          <a:p>
            <a:r>
              <a:rPr lang="en-US" dirty="0"/>
              <a:t>for authorship</a:t>
            </a:r>
          </a:p>
          <a:p>
            <a:r>
              <a:rPr lang="en-US" dirty="0"/>
              <a:t>• and all who meet the four criteria should be identified as</a:t>
            </a:r>
          </a:p>
          <a:p>
            <a:r>
              <a:rPr lang="en-US" dirty="0"/>
              <a:t>authors</a:t>
            </a:r>
          </a:p>
          <a:p>
            <a:r>
              <a:rPr lang="en-US" dirty="0"/>
              <a:t>• Those who do not meet all four criteria should be</a:t>
            </a:r>
          </a:p>
          <a:p>
            <a:r>
              <a:rPr lang="en-US" dirty="0"/>
              <a:t>acknowledged</a:t>
            </a:r>
            <a:endParaRPr lang="en-GB"/>
          </a:p>
        </p:txBody>
      </p:sp>
      <p:sp>
        <p:nvSpPr>
          <p:cNvPr id="3" name="Title 2"/>
          <p:cNvSpPr>
            <a:spLocks noGrp="1"/>
          </p:cNvSpPr>
          <p:nvPr>
            <p:ph type="title"/>
          </p:nvPr>
        </p:nvSpPr>
        <p:spPr/>
        <p:txBody>
          <a:bodyPr/>
          <a:lstStyle/>
          <a:p>
            <a:r>
              <a:rPr lang="en-US"/>
              <a:t>Who can be an Author?</a:t>
            </a:r>
            <a:endParaRPr lang="en-GB"/>
          </a:p>
        </p:txBody>
      </p:sp>
      <p:pic>
        <p:nvPicPr>
          <p:cNvPr id="4" name="Picture 3"/>
          <p:cNvPicPr>
            <a:picLocks noChangeAspect="1"/>
          </p:cNvPicPr>
          <p:nvPr/>
        </p:nvPicPr>
        <p:blipFill>
          <a:blip r:embed="rId2"/>
          <a:stretch>
            <a:fillRect/>
          </a:stretch>
        </p:blipFill>
        <p:spPr>
          <a:xfrm>
            <a:off x="5089348" y="1107037"/>
            <a:ext cx="3475021" cy="829128"/>
          </a:xfrm>
          <a:prstGeom prst="rect">
            <a:avLst/>
          </a:prstGeom>
        </p:spPr>
      </p:pic>
      <p:sp>
        <p:nvSpPr>
          <p:cNvPr id="5" name="Oval 4"/>
          <p:cNvSpPr/>
          <p:nvPr/>
        </p:nvSpPr>
        <p:spPr>
          <a:xfrm>
            <a:off x="7559824" y="62791"/>
            <a:ext cx="1584176" cy="914400"/>
          </a:xfrm>
          <a:prstGeom prst="ellipse">
            <a:avLst/>
          </a:prstGeom>
          <a:solidFill>
            <a:schemeClr val="accent4">
              <a:lumMod val="60000"/>
              <a:lumOff val="40000"/>
            </a:schemeClr>
          </a:solidFill>
          <a:ln w="15875" cap="rnd" cmpd="sng" algn="ctr">
            <a:solidFill>
              <a:srgbClr val="83992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rPr>
              <a:t>Core Content </a:t>
            </a:r>
          </a:p>
        </p:txBody>
      </p:sp>
    </p:spTree>
    <p:extLst>
      <p:ext uri="{BB962C8B-B14F-4D97-AF65-F5344CB8AC3E}">
        <p14:creationId xmlns:p14="http://schemas.microsoft.com/office/powerpoint/2010/main" val="2520550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2000" y="2132856"/>
            <a:ext cx="8280480" cy="4392488"/>
          </a:xfrm>
        </p:spPr>
        <p:txBody>
          <a:bodyPr/>
          <a:lstStyle/>
          <a:p>
            <a:pPr algn="just"/>
            <a:r>
              <a:rPr lang="en-US" dirty="0"/>
              <a:t>• It is the collective responsibility of the authors, not the</a:t>
            </a:r>
          </a:p>
          <a:p>
            <a:pPr algn="just"/>
            <a:r>
              <a:rPr lang="en-US" dirty="0"/>
              <a:t>journal to which the work is submitted, to determine that</a:t>
            </a:r>
          </a:p>
          <a:p>
            <a:pPr algn="just"/>
            <a:r>
              <a:rPr lang="en-US" dirty="0"/>
              <a:t>all people named as authors meet all </a:t>
            </a:r>
            <a:r>
              <a:rPr lang="en-US"/>
              <a:t>four criteria</a:t>
            </a:r>
          </a:p>
          <a:p>
            <a:pPr algn="just"/>
            <a:endParaRPr lang="en-US" dirty="0"/>
          </a:p>
          <a:p>
            <a:pPr algn="just"/>
            <a:r>
              <a:rPr lang="en-US" dirty="0"/>
              <a:t>• corresponding author is the one individual who takes</a:t>
            </a:r>
          </a:p>
          <a:p>
            <a:pPr marL="0" indent="0" algn="just">
              <a:buNone/>
            </a:pPr>
            <a:r>
              <a:rPr lang="en-US" dirty="0"/>
              <a:t>      primary responsibility for communication with the</a:t>
            </a:r>
          </a:p>
          <a:p>
            <a:pPr algn="just"/>
            <a:r>
              <a:rPr lang="en-US" dirty="0"/>
              <a:t>journal during the manuscript submission, peer review, and</a:t>
            </a:r>
          </a:p>
          <a:p>
            <a:pPr algn="just"/>
            <a:r>
              <a:rPr lang="en-US" dirty="0"/>
              <a:t>publication process</a:t>
            </a:r>
            <a:endParaRPr lang="en-GB"/>
          </a:p>
        </p:txBody>
      </p:sp>
      <p:sp>
        <p:nvSpPr>
          <p:cNvPr id="3" name="Title 2"/>
          <p:cNvSpPr>
            <a:spLocks noGrp="1"/>
          </p:cNvSpPr>
          <p:nvPr>
            <p:ph type="title"/>
          </p:nvPr>
        </p:nvSpPr>
        <p:spPr/>
        <p:txBody>
          <a:bodyPr/>
          <a:lstStyle/>
          <a:p>
            <a:r>
              <a:rPr lang="en-US" sz="4300">
                <a:solidFill>
                  <a:prstClr val="black">
                    <a:lumMod val="75000"/>
                    <a:lumOff val="25000"/>
                  </a:prstClr>
                </a:solidFill>
              </a:rPr>
              <a:t>Who can be an Author?</a:t>
            </a:r>
            <a:endParaRPr lang="en-GB"/>
          </a:p>
        </p:txBody>
      </p:sp>
      <p:pic>
        <p:nvPicPr>
          <p:cNvPr id="4" name="Picture 3"/>
          <p:cNvPicPr>
            <a:picLocks noChangeAspect="1"/>
          </p:cNvPicPr>
          <p:nvPr/>
        </p:nvPicPr>
        <p:blipFill rotWithShape="1">
          <a:blip r:embed="rId2"/>
          <a:srcRect b="36783"/>
          <a:stretch/>
        </p:blipFill>
        <p:spPr>
          <a:xfrm>
            <a:off x="5220072" y="908720"/>
            <a:ext cx="3476625" cy="830960"/>
          </a:xfrm>
          <a:prstGeom prst="rect">
            <a:avLst/>
          </a:prstGeom>
        </p:spPr>
      </p:pic>
      <p:sp>
        <p:nvSpPr>
          <p:cNvPr id="5" name="Oval 4"/>
          <p:cNvSpPr/>
          <p:nvPr/>
        </p:nvSpPr>
        <p:spPr>
          <a:xfrm>
            <a:off x="7559824" y="62791"/>
            <a:ext cx="1584176" cy="914400"/>
          </a:xfrm>
          <a:prstGeom prst="ellipse">
            <a:avLst/>
          </a:prstGeom>
          <a:solidFill>
            <a:schemeClr val="accent4">
              <a:lumMod val="60000"/>
              <a:lumOff val="40000"/>
            </a:schemeClr>
          </a:solidFill>
          <a:ln w="15875" cap="rnd" cmpd="sng" algn="ctr">
            <a:solidFill>
              <a:srgbClr val="83992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rPr>
              <a:t>Core Content </a:t>
            </a:r>
          </a:p>
        </p:txBody>
      </p:sp>
    </p:spTree>
    <p:extLst>
      <p:ext uri="{BB962C8B-B14F-4D97-AF65-F5344CB8AC3E}">
        <p14:creationId xmlns:p14="http://schemas.microsoft.com/office/powerpoint/2010/main" val="1554766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916832"/>
            <a:ext cx="7920000" cy="4392488"/>
          </a:xfrm>
        </p:spPr>
        <p:txBody>
          <a:bodyPr/>
          <a:lstStyle/>
          <a:p>
            <a:r>
              <a:rPr lang="en-GB" sz="2400" dirty="0"/>
              <a:t>Retraction</a:t>
            </a:r>
          </a:p>
          <a:p>
            <a:r>
              <a:rPr lang="en-GB" sz="2400" dirty="0"/>
              <a:t>Corrigendum</a:t>
            </a:r>
          </a:p>
          <a:p>
            <a:r>
              <a:rPr lang="en-GB" sz="2400" dirty="0"/>
              <a:t>Banned form receiving funding , publication </a:t>
            </a:r>
          </a:p>
          <a:p>
            <a:r>
              <a:rPr lang="en-GB" sz="2400" dirty="0"/>
              <a:t>Discharge from Job </a:t>
            </a:r>
          </a:p>
          <a:p>
            <a:r>
              <a:rPr lang="en-GB" sz="2400" dirty="0"/>
              <a:t>Blacklist </a:t>
            </a:r>
          </a:p>
          <a:p>
            <a:r>
              <a:rPr lang="en-GB" dirty="0"/>
              <a:t> </a:t>
            </a:r>
          </a:p>
        </p:txBody>
      </p:sp>
      <p:sp>
        <p:nvSpPr>
          <p:cNvPr id="3" name="Title 2"/>
          <p:cNvSpPr>
            <a:spLocks noGrp="1"/>
          </p:cNvSpPr>
          <p:nvPr>
            <p:ph type="title"/>
          </p:nvPr>
        </p:nvSpPr>
        <p:spPr/>
        <p:txBody>
          <a:bodyPr/>
          <a:lstStyle/>
          <a:p>
            <a:r>
              <a:rPr lang="en-GB" dirty="0"/>
              <a:t>Implications</a:t>
            </a:r>
          </a:p>
        </p:txBody>
      </p:sp>
      <p:sp>
        <p:nvSpPr>
          <p:cNvPr id="4" name="Oval 3"/>
          <p:cNvSpPr/>
          <p:nvPr/>
        </p:nvSpPr>
        <p:spPr>
          <a:xfrm>
            <a:off x="7092280" y="124206"/>
            <a:ext cx="1584176" cy="914400"/>
          </a:xfrm>
          <a:prstGeom prst="ellipse">
            <a:avLst/>
          </a:prstGeom>
          <a:solidFill>
            <a:schemeClr val="accent4">
              <a:lumMod val="60000"/>
              <a:lumOff val="40000"/>
            </a:schemeClr>
          </a:solidFill>
          <a:ln w="15875" cap="rnd" cmpd="sng" algn="ctr">
            <a:solidFill>
              <a:srgbClr val="83992A">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rPr>
              <a:t>Core Content </a:t>
            </a:r>
          </a:p>
        </p:txBody>
      </p:sp>
    </p:spTree>
    <p:extLst>
      <p:ext uri="{BB962C8B-B14F-4D97-AF65-F5344CB8AC3E}">
        <p14:creationId xmlns:p14="http://schemas.microsoft.com/office/powerpoint/2010/main" val="1157862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a:xfrm>
            <a:off x="251520" y="0"/>
            <a:ext cx="5294924" cy="908720"/>
          </a:xfrm>
        </p:spPr>
        <p:txBody>
          <a:bodyPr/>
          <a:lstStyle/>
          <a:p>
            <a:endParaRPr lang="en-GB" dirty="0"/>
          </a:p>
        </p:txBody>
      </p:sp>
      <p:pic>
        <p:nvPicPr>
          <p:cNvPr id="4" name="Picture 3"/>
          <p:cNvPicPr>
            <a:picLocks noChangeAspect="1"/>
          </p:cNvPicPr>
          <p:nvPr/>
        </p:nvPicPr>
        <p:blipFill rotWithShape="1">
          <a:blip r:embed="rId2"/>
          <a:srcRect l="-1203" t="14562" r="797" b="12798"/>
          <a:stretch/>
        </p:blipFill>
        <p:spPr>
          <a:xfrm>
            <a:off x="-108520" y="836712"/>
            <a:ext cx="9073008" cy="5313784"/>
          </a:xfrm>
          <a:prstGeom prst="rect">
            <a:avLst/>
          </a:prstGeom>
        </p:spPr>
      </p:pic>
      <p:sp>
        <p:nvSpPr>
          <p:cNvPr id="5" name="Rectangle 4"/>
          <p:cNvSpPr/>
          <p:nvPr/>
        </p:nvSpPr>
        <p:spPr>
          <a:xfrm rot="18977815">
            <a:off x="5702368" y="1415860"/>
            <a:ext cx="3702757" cy="7289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RETRACTED </a:t>
            </a:r>
          </a:p>
        </p:txBody>
      </p:sp>
      <p:sp>
        <p:nvSpPr>
          <p:cNvPr id="8" name="Title 10"/>
          <p:cNvSpPr txBox="1">
            <a:spLocks/>
          </p:cNvSpPr>
          <p:nvPr/>
        </p:nvSpPr>
        <p:spPr>
          <a:xfrm>
            <a:off x="6732240" y="-8538"/>
            <a:ext cx="2046287" cy="908050"/>
          </a:xfrm>
          <a:prstGeom prst="ellipse">
            <a:avLst/>
          </a:prstGeom>
          <a:solidFill>
            <a:schemeClr val="accent4">
              <a:lumMod val="60000"/>
              <a:lumOff val="40000"/>
            </a:schemeClr>
          </a:solidFill>
          <a:ln w="15875" cap="rnd" cmpd="sng" algn="ctr">
            <a:solidFill>
              <a:srgbClr val="83992A">
                <a:shade val="50000"/>
              </a:srgbClr>
            </a:solidFill>
            <a:prstDash val="solid"/>
          </a:ln>
          <a:effectLst/>
        </p:spPr>
        <p:txBody>
          <a:bodyPr vert="horz" lIns="91440" tIns="45720" rIns="91440" bIns="45720" rtlCol="0" anchor="ctr">
            <a:normAutofit/>
          </a:bodyPr>
          <a:lstStyle>
            <a:lvl1pPr algn="l" defTabSz="914400" rtl="0" eaLnBrk="1" latinLnBrk="0" hangingPunct="1">
              <a:lnSpc>
                <a:spcPct val="85000"/>
              </a:lnSpc>
              <a:spcBef>
                <a:spcPct val="0"/>
              </a:spcBef>
              <a:buNone/>
              <a:defRPr lang="en-GB" sz="4800" kern="1200" spc="-50" baseline="0" dirty="0">
                <a:solidFill>
                  <a:schemeClr val="tx1">
                    <a:lumMod val="75000"/>
                    <a:lumOff val="25000"/>
                  </a:schemeClr>
                </a:solidFill>
                <a:latin typeface="+mj-lt"/>
                <a:ea typeface="+mj-ea"/>
                <a:cs typeface="+mj-cs"/>
              </a:defRPr>
            </a:lvl1pPr>
          </a:lstStyle>
          <a:p>
            <a:pPr algn="ctr">
              <a:lnSpc>
                <a:spcPct val="100000"/>
              </a:lnSpc>
              <a:spcBef>
                <a:spcPts val="0"/>
              </a:spcBef>
            </a:pPr>
            <a:r>
              <a:rPr lang="en-GB" sz="2000" b="1" kern="0" spc="0">
                <a:ln w="0"/>
                <a:solidFill>
                  <a:prstClr val="black"/>
                </a:solidFill>
                <a:effectLst>
                  <a:outerShdw blurRad="38100" dist="19050" dir="2700000" algn="tl" rotWithShape="0">
                    <a:prstClr val="black">
                      <a:alpha val="40000"/>
                    </a:prstClr>
                  </a:outerShdw>
                </a:effectLst>
                <a:latin typeface="Garamond" panose="02020404030301010803"/>
                <a:ea typeface="+mn-ea"/>
                <a:cs typeface="+mn-cs"/>
              </a:rPr>
              <a:t>Research  </a:t>
            </a:r>
          </a:p>
        </p:txBody>
      </p:sp>
    </p:spTree>
    <p:extLst>
      <p:ext uri="{BB962C8B-B14F-4D97-AF65-F5344CB8AC3E}">
        <p14:creationId xmlns:p14="http://schemas.microsoft.com/office/powerpoint/2010/main" val="367189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9F783E-3A66-5578-9192-D275C8A7241A}"/>
              </a:ext>
            </a:extLst>
          </p:cNvPr>
          <p:cNvSpPr txBox="1"/>
          <p:nvPr/>
        </p:nvSpPr>
        <p:spPr>
          <a:xfrm>
            <a:off x="480060" y="3011924"/>
            <a:ext cx="3182692" cy="2490501"/>
          </a:xfrm>
          <a:prstGeom prst="rect">
            <a:avLst/>
          </a:prstGeom>
        </p:spPr>
        <p:txBody>
          <a:bodyPr vert="horz" lIns="68580" tIns="34290" rIns="68580" bIns="34290" rtlCol="0">
            <a:normAutofit/>
          </a:bodyPr>
          <a:lstStyle/>
          <a:p>
            <a:pPr marL="0" marR="0" lvl="0" indent="-171450" algn="l" defTabSz="685800" rtl="0" eaLnBrk="1" fontAlgn="auto" latinLnBrk="0" hangingPunct="1">
              <a:lnSpc>
                <a:spcPct val="90000"/>
              </a:lnSpc>
              <a:spcBef>
                <a:spcPts val="0"/>
              </a:spcBef>
              <a:spcAft>
                <a:spcPts val="450"/>
              </a:spcAft>
              <a:buClrTx/>
              <a:buSzTx/>
              <a:buFont typeface="Arial" panose="020B0604020202020204" pitchFamily="34" charset="0"/>
              <a:buChar char="•"/>
              <a:tabLst/>
              <a:defRPr/>
            </a:pPr>
            <a:r>
              <a:rPr kumimoji="0" lang="en-US" sz="1650" b="0" i="0" u="none" strike="noStrike" kern="1200" cap="none" spc="0" normalizeH="0" baseline="0" noProof="0">
                <a:ln>
                  <a:noFill/>
                </a:ln>
                <a:solidFill>
                  <a:prstClr val="black"/>
                </a:solidFill>
                <a:effectLst/>
                <a:uLnTx/>
                <a:uFillTx/>
                <a:latin typeface="Calibri" panose="020F0502020204030204"/>
                <a:ea typeface="+mn-ea"/>
                <a:cs typeface="+mn-cs"/>
              </a:rPr>
              <a:t>Prof Umar’s Model </a:t>
            </a:r>
          </a:p>
        </p:txBody>
      </p:sp>
      <p:pic>
        <p:nvPicPr>
          <p:cNvPr id="2" name="Picture 1">
            <a:extLst>
              <a:ext uri="{FF2B5EF4-FFF2-40B4-BE49-F238E27FC236}">
                <a16:creationId xmlns:a16="http://schemas.microsoft.com/office/drawing/2014/main" id="{E7056474-AC31-5803-5B54-36633EFEA577}"/>
              </a:ext>
            </a:extLst>
          </p:cNvPr>
          <p:cNvPicPr>
            <a:picLocks noChangeAspect="1"/>
          </p:cNvPicPr>
          <p:nvPr/>
        </p:nvPicPr>
        <p:blipFill rotWithShape="1">
          <a:blip r:embed="rId2"/>
          <a:srcRect l="6626" r="30935"/>
          <a:stretch/>
        </p:blipFill>
        <p:spPr>
          <a:xfrm>
            <a:off x="3983777" y="857257"/>
            <a:ext cx="5159081"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E1B154-D15F-41CE-80B0-4425D6F43E7D}" type="slidenum">
              <a:rPr kumimoji="0" lang="en-PK"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PK"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10042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4" name="Picture 3"/>
          <p:cNvPicPr>
            <a:picLocks noChangeAspect="1"/>
          </p:cNvPicPr>
          <p:nvPr/>
        </p:nvPicPr>
        <p:blipFill rotWithShape="1">
          <a:blip r:embed="rId2"/>
          <a:srcRect t="14713" r="809" b="12422"/>
          <a:stretch/>
        </p:blipFill>
        <p:spPr>
          <a:xfrm>
            <a:off x="0" y="1052736"/>
            <a:ext cx="8820472" cy="5330254"/>
          </a:xfrm>
          <a:prstGeom prst="rect">
            <a:avLst/>
          </a:prstGeom>
        </p:spPr>
      </p:pic>
    </p:spTree>
    <p:extLst>
      <p:ext uri="{BB962C8B-B14F-4D97-AF65-F5344CB8AC3E}">
        <p14:creationId xmlns:p14="http://schemas.microsoft.com/office/powerpoint/2010/main" val="3772212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152" t="13114" r="4148" b="11479"/>
          <a:stretch/>
        </p:blipFill>
        <p:spPr>
          <a:xfrm>
            <a:off x="683568" y="2420888"/>
            <a:ext cx="7578859" cy="3312369"/>
          </a:xfrm>
          <a:prstGeom prst="rect">
            <a:avLst/>
          </a:prstGeom>
        </p:spPr>
      </p:pic>
      <p:sp>
        <p:nvSpPr>
          <p:cNvPr id="3" name="Title 2"/>
          <p:cNvSpPr>
            <a:spLocks noGrp="1"/>
          </p:cNvSpPr>
          <p:nvPr>
            <p:ph type="title"/>
          </p:nvPr>
        </p:nvSpPr>
        <p:spPr>
          <a:xfrm>
            <a:off x="-540568" y="0"/>
            <a:ext cx="8640960" cy="908720"/>
          </a:xfrm>
        </p:spPr>
        <p:txBody>
          <a:bodyPr>
            <a:normAutofit/>
          </a:bodyPr>
          <a:lstStyle/>
          <a:p>
            <a:pPr algn="ctr"/>
            <a:r>
              <a:rPr lang="en-GB" sz="3600" b="1" dirty="0">
                <a:solidFill>
                  <a:schemeClr val="tx1"/>
                </a:solidFill>
                <a:latin typeface="Times New Roman" panose="02020603050405020304" pitchFamily="18" charset="0"/>
                <a:cs typeface="Times New Roman" panose="02020603050405020304" pitchFamily="18" charset="0"/>
              </a:rPr>
              <a:t>Ethical conduct of Medical Research </a:t>
            </a:r>
          </a:p>
        </p:txBody>
      </p:sp>
      <p:pic>
        <p:nvPicPr>
          <p:cNvPr id="5" name="Picture 4"/>
          <p:cNvPicPr>
            <a:picLocks noChangeAspect="1"/>
          </p:cNvPicPr>
          <p:nvPr/>
        </p:nvPicPr>
        <p:blipFill>
          <a:blip r:embed="rId3"/>
          <a:stretch>
            <a:fillRect/>
          </a:stretch>
        </p:blipFill>
        <p:spPr>
          <a:xfrm>
            <a:off x="7380312" y="-17952"/>
            <a:ext cx="2066723" cy="926672"/>
          </a:xfrm>
          <a:prstGeom prst="rect">
            <a:avLst/>
          </a:prstGeom>
        </p:spPr>
      </p:pic>
    </p:spTree>
    <p:extLst>
      <p:ext uri="{BB962C8B-B14F-4D97-AF65-F5344CB8AC3E}">
        <p14:creationId xmlns:p14="http://schemas.microsoft.com/office/powerpoint/2010/main" val="28892519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2000" y="1700808"/>
            <a:ext cx="7920000" cy="4392488"/>
          </a:xfrm>
        </p:spPr>
        <p:txBody>
          <a:bodyPr/>
          <a:lstStyle/>
          <a:p>
            <a:r>
              <a:rPr lang="en-US" dirty="0">
                <a:solidFill>
                  <a:srgbClr val="202124"/>
                </a:solidFill>
                <a:latin typeface="Google Sans"/>
              </a:rPr>
              <a:t>In order to avoid plagiarism, </a:t>
            </a:r>
            <a:r>
              <a:rPr lang="en-US" dirty="0">
                <a:solidFill>
                  <a:srgbClr val="040C28"/>
                </a:solidFill>
                <a:latin typeface="Google Sans"/>
              </a:rPr>
              <a:t>when you are quoting the author verbatim</a:t>
            </a:r>
            <a:r>
              <a:rPr lang="en-US" dirty="0">
                <a:solidFill>
                  <a:srgbClr val="202124"/>
                </a:solidFill>
                <a:latin typeface="Google Sans"/>
              </a:rPr>
              <a:t>. You should always </a:t>
            </a:r>
            <a:r>
              <a:rPr lang="en-US">
                <a:solidFill>
                  <a:srgbClr val="202124"/>
                </a:solidFill>
                <a:latin typeface="Google Sans"/>
              </a:rPr>
              <a:t>use which of the following modality; </a:t>
            </a:r>
          </a:p>
          <a:p>
            <a:endParaRPr lang="en-US" dirty="0">
              <a:solidFill>
                <a:srgbClr val="202124"/>
              </a:solidFill>
              <a:latin typeface="Google Sans"/>
            </a:endParaRPr>
          </a:p>
          <a:p>
            <a:pPr marL="206640" indent="-457200">
              <a:buFont typeface="+mj-lt"/>
              <a:buAutoNum type="alphaLcPeriod"/>
            </a:pPr>
            <a:r>
              <a:rPr lang="en-US" dirty="0">
                <a:solidFill>
                  <a:srgbClr val="202124"/>
                </a:solidFill>
                <a:latin typeface="Google Sans"/>
              </a:rPr>
              <a:t>Para-</a:t>
            </a:r>
            <a:r>
              <a:rPr lang="en-US" dirty="0" err="1">
                <a:solidFill>
                  <a:srgbClr val="202124"/>
                </a:solidFill>
                <a:latin typeface="Google Sans"/>
              </a:rPr>
              <a:t>pharsing</a:t>
            </a:r>
            <a:r>
              <a:rPr lang="en-US" dirty="0">
                <a:solidFill>
                  <a:srgbClr val="202124"/>
                </a:solidFill>
                <a:latin typeface="Google Sans"/>
              </a:rPr>
              <a:t> </a:t>
            </a:r>
          </a:p>
          <a:p>
            <a:pPr marL="206640" indent="-457200">
              <a:buFont typeface="+mj-lt"/>
              <a:buAutoNum type="alphaLcPeriod"/>
            </a:pPr>
            <a:r>
              <a:rPr lang="en-US" dirty="0">
                <a:solidFill>
                  <a:srgbClr val="202124"/>
                </a:solidFill>
                <a:latin typeface="Google Sans"/>
              </a:rPr>
              <a:t>Direct Quotation </a:t>
            </a:r>
          </a:p>
          <a:p>
            <a:pPr marL="206640" indent="-457200">
              <a:buFont typeface="+mj-lt"/>
              <a:buAutoNum type="alphaLcPeriod"/>
            </a:pPr>
            <a:r>
              <a:rPr lang="en-US" dirty="0">
                <a:solidFill>
                  <a:srgbClr val="202124"/>
                </a:solidFill>
                <a:latin typeface="Google Sans"/>
              </a:rPr>
              <a:t>Use synonyms</a:t>
            </a:r>
          </a:p>
          <a:p>
            <a:pPr marL="206640" indent="-457200">
              <a:buFont typeface="+mj-lt"/>
              <a:buAutoNum type="alphaLcPeriod"/>
            </a:pPr>
            <a:r>
              <a:rPr lang="en-US" dirty="0">
                <a:solidFill>
                  <a:srgbClr val="202124"/>
                </a:solidFill>
                <a:latin typeface="Google Sans"/>
              </a:rPr>
              <a:t>Use different forms of words</a:t>
            </a:r>
          </a:p>
          <a:p>
            <a:pPr marL="457200" indent="-457200">
              <a:buFont typeface="+mj-lt"/>
              <a:buAutoNum type="alphaLcPeriod"/>
            </a:pPr>
            <a:r>
              <a:rPr lang="en-US" dirty="0">
                <a:solidFill>
                  <a:srgbClr val="202124"/>
                </a:solidFill>
                <a:latin typeface="Google Sans"/>
              </a:rPr>
              <a:t> Change the voice or perspective</a:t>
            </a:r>
          </a:p>
          <a:p>
            <a:pPr marL="0" indent="0">
              <a:buNone/>
            </a:pPr>
            <a:r>
              <a:rPr lang="en-US" b="1" dirty="0">
                <a:solidFill>
                  <a:srgbClr val="202124"/>
                </a:solidFill>
                <a:latin typeface="Google Sans"/>
              </a:rPr>
              <a:t>Key : b</a:t>
            </a:r>
          </a:p>
          <a:p>
            <a:endParaRPr lang="en-GB"/>
          </a:p>
        </p:txBody>
      </p:sp>
      <p:sp>
        <p:nvSpPr>
          <p:cNvPr id="3" name="Title 2"/>
          <p:cNvSpPr>
            <a:spLocks noGrp="1"/>
          </p:cNvSpPr>
          <p:nvPr>
            <p:ph type="title"/>
          </p:nvPr>
        </p:nvSpPr>
        <p:spPr/>
        <p:txBody>
          <a:bodyPr>
            <a:normAutofit/>
          </a:bodyPr>
          <a:lstStyle/>
          <a:p>
            <a:r>
              <a:rPr lang="en-GB" sz="4400" dirty="0">
                <a:solidFill>
                  <a:schemeClr val="tx1"/>
                </a:solidFill>
                <a:latin typeface="Times New Roman" panose="02020603050405020304" pitchFamily="18" charset="0"/>
                <a:cs typeface="Times New Roman" panose="02020603050405020304" pitchFamily="18" charset="0"/>
              </a:rPr>
              <a:t>End of Lecture Assessment </a:t>
            </a:r>
          </a:p>
        </p:txBody>
      </p:sp>
    </p:spTree>
    <p:extLst>
      <p:ext uri="{BB962C8B-B14F-4D97-AF65-F5344CB8AC3E}">
        <p14:creationId xmlns:p14="http://schemas.microsoft.com/office/powerpoint/2010/main" val="294822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a:extLst>
              <a:ext uri="{FF2B5EF4-FFF2-40B4-BE49-F238E27FC236}">
                <a16:creationId xmlns:a16="http://schemas.microsoft.com/office/drawing/2014/main" id="{10A0BA0B-FCC8-478F-A410-45E3B4728A5C}"/>
              </a:ext>
            </a:extLst>
          </p:cNvPr>
          <p:cNvSpPr>
            <a:spLocks noGrp="1"/>
          </p:cNvSpPr>
          <p:nvPr>
            <p:ph idx="1"/>
          </p:nvPr>
        </p:nvSpPr>
        <p:spPr/>
        <p:txBody>
          <a:bodyPr/>
          <a:lstStyle/>
          <a:p>
            <a:pPr indent="-341313" eaLnBrk="1" hangingPunct="1">
              <a:lnSpc>
                <a:spcPct val="80000"/>
              </a:lnSpc>
            </a:pPr>
            <a:r>
              <a:rPr lang="en-GB" altLang="en-US" b="1">
                <a:ea typeface="ＭＳ Ｐゴシック" panose="020B0600070205080204" pitchFamily="34" charset="-128"/>
              </a:rPr>
              <a:t>Casebook on Ethical Issues in International Health Research, </a:t>
            </a:r>
            <a:r>
              <a:rPr lang="en-GB" altLang="en-US">
                <a:ea typeface="ＭＳ Ｐゴシック" panose="020B0600070205080204" pitchFamily="34" charset="-128"/>
              </a:rPr>
              <a:t>Editors: Richard Cash, Daniel Wikler, Abha Saxena, Alexander Capron, WHO, 2009</a:t>
            </a:r>
          </a:p>
          <a:p>
            <a:pPr indent="-341313" eaLnBrk="1" hangingPunct="1">
              <a:lnSpc>
                <a:spcPct val="80000"/>
              </a:lnSpc>
              <a:buFontTx/>
              <a:buNone/>
            </a:pPr>
            <a:endParaRPr lang="en-GB" altLang="en-US">
              <a:ea typeface="ＭＳ Ｐゴシック" panose="020B0600070205080204" pitchFamily="34" charset="-128"/>
            </a:endParaRPr>
          </a:p>
          <a:p>
            <a:pPr indent="-341313" eaLnBrk="1" hangingPunct="1">
              <a:lnSpc>
                <a:spcPct val="80000"/>
              </a:lnSpc>
            </a:pPr>
            <a:r>
              <a:rPr lang="en-GB" altLang="en-US" b="1">
                <a:ea typeface="ＭＳ Ｐゴシック" panose="020B0600070205080204" pitchFamily="34" charset="-128"/>
              </a:rPr>
              <a:t>Standards and Operational Guidance for Ethics Review of Health-Related Research with Human Participants, </a:t>
            </a:r>
            <a:r>
              <a:rPr lang="en-GB" altLang="en-US">
                <a:ea typeface="ＭＳ Ｐゴシック" panose="020B0600070205080204" pitchFamily="34" charset="-128"/>
              </a:rPr>
              <a:t>WHO, 2011</a:t>
            </a:r>
          </a:p>
          <a:p>
            <a:pPr indent="-341313" eaLnBrk="1" hangingPunct="1">
              <a:lnSpc>
                <a:spcPct val="80000"/>
              </a:lnSpc>
            </a:pPr>
            <a:endParaRPr lang="en-GB" altLang="en-US">
              <a:ea typeface="ＭＳ Ｐゴシック" panose="020B0600070205080204" pitchFamily="34" charset="-128"/>
            </a:endParaRPr>
          </a:p>
          <a:p>
            <a:pPr indent="-341313" eaLnBrk="1" hangingPunct="1">
              <a:lnSpc>
                <a:spcPct val="80000"/>
              </a:lnSpc>
            </a:pPr>
            <a:r>
              <a:rPr lang="en-GB" altLang="en-US" b="1">
                <a:ea typeface="ＭＳ Ｐゴシック" panose="020B0600070205080204" pitchFamily="34" charset="-128"/>
              </a:rPr>
              <a:t>Guidance on ethics of tuberculosis prevention, care and control</a:t>
            </a:r>
            <a:r>
              <a:rPr lang="en-GB" altLang="en-US">
                <a:ea typeface="ＭＳ Ｐゴシック" panose="020B0600070205080204" pitchFamily="34" charset="-128"/>
              </a:rPr>
              <a:t>, WHO, 2010</a:t>
            </a:r>
          </a:p>
          <a:p>
            <a:pPr indent="-341313" eaLnBrk="1" hangingPunct="1">
              <a:lnSpc>
                <a:spcPct val="80000"/>
              </a:lnSpc>
            </a:pPr>
            <a:endParaRPr lang="en-GB" altLang="en-US">
              <a:ea typeface="ＭＳ Ｐゴシック" panose="020B0600070205080204" pitchFamily="34" charset="-128"/>
            </a:endParaRPr>
          </a:p>
          <a:p>
            <a:pPr indent="-341313" eaLnBrk="1" hangingPunct="1">
              <a:lnSpc>
                <a:spcPct val="80000"/>
              </a:lnSpc>
            </a:pPr>
            <a:r>
              <a:rPr lang="en-GB" altLang="en-US" b="1">
                <a:ea typeface="ＭＳ Ｐゴシック" panose="020B0600070205080204" pitchFamily="34" charset="-128"/>
              </a:rPr>
              <a:t>The ethics of research related to healthcare in developing countries, </a:t>
            </a:r>
            <a:r>
              <a:rPr lang="en-GB" altLang="en-US">
                <a:ea typeface="ＭＳ Ｐゴシック" panose="020B0600070205080204" pitchFamily="34" charset="-128"/>
              </a:rPr>
              <a:t>Nuffield Council on Bioethics, 2002; follow-up paper, 2005</a:t>
            </a:r>
          </a:p>
          <a:p>
            <a:pPr indent="-341313" eaLnBrk="1" hangingPunct="1">
              <a:lnSpc>
                <a:spcPct val="80000"/>
              </a:lnSpc>
            </a:pPr>
            <a:endParaRPr lang="en-GB" altLang="en-US">
              <a:ea typeface="ＭＳ Ｐゴシック" panose="020B0600070205080204" pitchFamily="34" charset="-128"/>
            </a:endParaRPr>
          </a:p>
        </p:txBody>
      </p:sp>
      <p:sp>
        <p:nvSpPr>
          <p:cNvPr id="33794" name="Rectangle 2">
            <a:extLst>
              <a:ext uri="{FF2B5EF4-FFF2-40B4-BE49-F238E27FC236}">
                <a16:creationId xmlns:a16="http://schemas.microsoft.com/office/drawing/2014/main" id="{2661BC1F-776E-4EF0-91F6-443DB824CEF5}"/>
              </a:ext>
            </a:extLst>
          </p:cNvPr>
          <p:cNvSpPr>
            <a:spLocks noGrp="1"/>
          </p:cNvSpPr>
          <p:nvPr>
            <p:ph type="title"/>
          </p:nvPr>
        </p:nvSpPr>
        <p:spPr/>
        <p:txBody>
          <a:bodyPr/>
          <a:lstStyle/>
          <a:p>
            <a:pPr eaLnBrk="1" hangingPunct="1">
              <a:defRPr/>
            </a:pPr>
            <a:r>
              <a:rPr altLang="en-US" sz="3000">
                <a:solidFill>
                  <a:schemeClr val="accent2"/>
                </a:solidFill>
              </a:rPr>
              <a:t>References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7A5EE-6EE2-9FA2-F146-D4A0A97A8796}"/>
              </a:ext>
            </a:extLst>
          </p:cNvPr>
          <p:cNvSpPr>
            <a:spLocks noGrp="1"/>
          </p:cNvSpPr>
          <p:nvPr>
            <p:ph type="title"/>
          </p:nvPr>
        </p:nvSpPr>
        <p:spPr>
          <a:xfrm>
            <a:off x="-108520" y="1305243"/>
            <a:ext cx="2554378" cy="3360545"/>
          </a:xfrm>
        </p:spPr>
        <p:txBody>
          <a:bodyPr>
            <a:normAutofit/>
          </a:bodyPr>
          <a:lstStyle/>
          <a:p>
            <a:pPr algn="ctr"/>
            <a:r>
              <a:rPr lang="en-US" sz="3200" b="1" dirty="0">
                <a:latin typeface="Times New Roman" panose="02020603050405020304" pitchFamily="18" charset="0"/>
                <a:cs typeface="Times New Roman" panose="02020603050405020304" pitchFamily="18" charset="0"/>
              </a:rPr>
              <a:t>Sequence of  the Session </a:t>
            </a:r>
            <a:endParaRPr lang="en-PK"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BEACD24-699A-78EF-1AFF-A4C4CFCA0905}"/>
              </a:ext>
            </a:extLst>
          </p:cNvPr>
          <p:cNvSpPr>
            <a:spLocks noGrp="1"/>
          </p:cNvSpPr>
          <p:nvPr>
            <p:ph idx="1"/>
          </p:nvPr>
        </p:nvSpPr>
        <p:spPr>
          <a:xfrm>
            <a:off x="2763134" y="1340768"/>
            <a:ext cx="6380866" cy="4968552"/>
          </a:xfrm>
        </p:spPr>
        <p:txBody>
          <a:bodyPr anchor="ctr">
            <a:noAutofit/>
          </a:bodyPr>
          <a:lstStyle/>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Statement of learning outcomes (01 slide) </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Order &amp; Components of the session </a:t>
            </a:r>
          </a:p>
          <a:p>
            <a:pPr marL="728663" lvl="1" indent="-385763">
              <a:buFont typeface="+mj-lt"/>
              <a:buAutoNum type="alphaLcPeriod"/>
            </a:pPr>
            <a:r>
              <a:rPr lang="en-US" sz="2000" dirty="0">
                <a:latin typeface="Times New Roman" panose="02020603050405020304" pitchFamily="18" charset="0"/>
                <a:cs typeface="Times New Roman" panose="02020603050405020304" pitchFamily="18" charset="0"/>
              </a:rPr>
              <a:t>Core subject ( contains throughout relevant clinical contents) ( 39  slides) </a:t>
            </a:r>
          </a:p>
          <a:p>
            <a:pPr marL="728663" lvl="1" indent="-385763">
              <a:buFont typeface="+mj-lt"/>
              <a:buAutoNum type="alphaLcPeriod"/>
            </a:pPr>
            <a:r>
              <a:rPr lang="en-US" sz="2000" dirty="0">
                <a:latin typeface="Times New Roman" panose="02020603050405020304" pitchFamily="18" charset="0"/>
                <a:cs typeface="Times New Roman" panose="02020603050405020304" pitchFamily="18" charset="0"/>
              </a:rPr>
              <a:t>Vertical Integration( 6 slide)</a:t>
            </a:r>
          </a:p>
          <a:p>
            <a:pPr marL="728663" lvl="1" indent="-385763">
              <a:buFont typeface="+mj-lt"/>
              <a:buAutoNum type="alphaLcPeriod"/>
            </a:pPr>
            <a:r>
              <a:rPr lang="en-US" sz="2000" dirty="0">
                <a:latin typeface="Times New Roman" panose="02020603050405020304" pitchFamily="18" charset="0"/>
                <a:cs typeface="Times New Roman" panose="02020603050405020304" pitchFamily="18" charset="0"/>
              </a:rPr>
              <a:t>Research pertinent to enhance understanding o the subjects (02 slides)</a:t>
            </a:r>
          </a:p>
          <a:p>
            <a:pPr marL="728663" lvl="1" indent="-385763">
              <a:buFont typeface="+mj-lt"/>
              <a:buAutoNum type="alphaLcPeriod"/>
            </a:pPr>
            <a:r>
              <a:rPr lang="en-US" sz="2000" dirty="0">
                <a:latin typeface="Times New Roman" panose="02020603050405020304" pitchFamily="18" charset="0"/>
                <a:cs typeface="Times New Roman" panose="02020603050405020304" pitchFamily="18" charset="0"/>
              </a:rPr>
              <a:t>Bioethics : pertinent discussion (01 slides) </a:t>
            </a:r>
          </a:p>
          <a:p>
            <a:pPr marL="728663" lvl="1" indent="-385763">
              <a:buFont typeface="+mj-lt"/>
              <a:buAutoNum type="alphaLcPeriod"/>
            </a:pPr>
            <a:r>
              <a:rPr lang="en-US" sz="2000" dirty="0">
                <a:latin typeface="Times New Roman" panose="02020603050405020304" pitchFamily="18" charset="0"/>
                <a:cs typeface="Times New Roman" panose="02020603050405020304" pitchFamily="18" charset="0"/>
              </a:rPr>
              <a:t>End of the session relevant assessments ( 01 slides) </a:t>
            </a:r>
          </a:p>
          <a:p>
            <a:pPr marL="728663" lvl="1" indent="-385763">
              <a:buFont typeface="+mj-lt"/>
              <a:buAutoNum type="alphaLcPeriod"/>
            </a:pPr>
            <a:r>
              <a:rPr lang="en-US" sz="2000" dirty="0">
                <a:latin typeface="Times New Roman" panose="02020603050405020304" pitchFamily="18" charset="0"/>
                <a:cs typeface="Times New Roman" panose="02020603050405020304" pitchFamily="18" charset="0"/>
              </a:rPr>
              <a:t>Suggested additional readings ( 01 slide) </a:t>
            </a:r>
            <a:endParaRPr lang="en-PK"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E1B154-D15F-41CE-80B0-4425D6F43E7D}" type="slidenum">
              <a:rPr kumimoji="0" lang="en-PK"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PK"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271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Times New Roman" panose="02020603050405020304" pitchFamily="18" charset="0"/>
                <a:cs typeface="Times New Roman" panose="02020603050405020304" pitchFamily="18" charset="0"/>
              </a:rPr>
              <a:t>Learning Objectives </a:t>
            </a:r>
          </a:p>
        </p:txBody>
      </p:sp>
      <p:sp>
        <p:nvSpPr>
          <p:cNvPr id="3" name="Content Placeholder 2"/>
          <p:cNvSpPr>
            <a:spLocks noGrp="1"/>
          </p:cNvSpPr>
          <p:nvPr>
            <p:ph idx="1"/>
          </p:nvPr>
        </p:nvSpPr>
        <p:spPr>
          <a:xfrm>
            <a:off x="628650" y="1825624"/>
            <a:ext cx="7886700" cy="4771727"/>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	Demonstrate understanding of different types of “Plagiarism” and “scientific misconduct” as ways of lying, stealing or Cheating related to research and publication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Describe the concept of intellectual property” in reference to research ideas, medical writing, proposals, data, publication Identify issues related to authorship criteria for scientific journals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Describe the Authorship criteria according to ICMJE Guidelines </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Identify potential sources of unethical conduct in dissemination of research such as plagiarism, fabrication of data, duplicate publication and gift authorships.</a:t>
            </a:r>
          </a:p>
          <a:p>
            <a:endParaRPr lang="en-GB" dirty="0"/>
          </a:p>
        </p:txBody>
      </p:sp>
      <p:sp>
        <p:nvSpPr>
          <p:cNvPr id="4" name="Slide Number Placeholder 3"/>
          <p:cNvSpPr>
            <a:spLocks noGrp="1"/>
          </p:cNvSpPr>
          <p:nvPr>
            <p:ph type="sldNum" sz="quarter" idx="12"/>
          </p:nvPr>
        </p:nvSpPr>
        <p:spPr/>
        <p:txBody>
          <a:bodyPr/>
          <a:lstStyle/>
          <a:p>
            <a:fld id="{A2E1B154-D15F-41CE-80B0-4425D6F43E7D}" type="slidenum">
              <a:rPr lang="en-PK" smtClean="0"/>
              <a:t>6</a:t>
            </a:fld>
            <a:endParaRPr lang="en-PK"/>
          </a:p>
        </p:txBody>
      </p:sp>
    </p:spTree>
    <p:extLst>
      <p:ext uri="{BB962C8B-B14F-4D97-AF65-F5344CB8AC3E}">
        <p14:creationId xmlns:p14="http://schemas.microsoft.com/office/powerpoint/2010/main" val="3439501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700808"/>
            <a:ext cx="7920440" cy="4176464"/>
          </a:xfrm>
        </p:spPr>
        <p:txBody>
          <a:bodyPr>
            <a:normAutofit/>
          </a:bodyPr>
          <a:lstStyle/>
          <a:p>
            <a:pPr marL="0" indent="0" algn="just">
              <a:buNone/>
            </a:pPr>
            <a:r>
              <a:rPr lang="en-US" sz="3200" dirty="0"/>
              <a:t>Involves the application of fundamental ethical principles to planning, conducting &amp; publishing of research </a:t>
            </a:r>
            <a:endParaRPr lang="en-GB" sz="3200" dirty="0"/>
          </a:p>
        </p:txBody>
      </p:sp>
      <p:sp>
        <p:nvSpPr>
          <p:cNvPr id="3" name="Title 2"/>
          <p:cNvSpPr>
            <a:spLocks noGrp="1"/>
          </p:cNvSpPr>
          <p:nvPr>
            <p:ph type="title"/>
          </p:nvPr>
        </p:nvSpPr>
        <p:spPr>
          <a:xfrm>
            <a:off x="251520" y="0"/>
            <a:ext cx="8640960" cy="1052736"/>
          </a:xfrm>
        </p:spPr>
        <p:txBody>
          <a:bodyPr>
            <a:normAutofit/>
          </a:bodyPr>
          <a:lstStyle/>
          <a:p>
            <a:r>
              <a:rPr lang="en-US" sz="3600" b="1" kern="0" spc="0" dirty="0">
                <a:solidFill>
                  <a:schemeClr val="tx1"/>
                </a:solidFill>
                <a:latin typeface="Times New Roman" panose="02020603050405020304" pitchFamily="18" charset="0"/>
                <a:cs typeface="Times New Roman" panose="02020603050405020304" pitchFamily="18" charset="0"/>
              </a:rPr>
              <a:t>Research Ethics</a:t>
            </a:r>
            <a:endParaRPr lang="en-GB" sz="4000" dirty="0">
              <a:solidFill>
                <a:schemeClr val="tx1"/>
              </a:solidFill>
              <a:latin typeface="Times New Roman" panose="02020603050405020304" pitchFamily="18" charset="0"/>
              <a:cs typeface="Times New Roman" panose="02020603050405020304" pitchFamily="18" charset="0"/>
            </a:endParaRPr>
          </a:p>
        </p:txBody>
      </p:sp>
      <p:sp>
        <p:nvSpPr>
          <p:cNvPr id="8" name="Oval 7"/>
          <p:cNvSpPr/>
          <p:nvPr/>
        </p:nvSpPr>
        <p:spPr>
          <a:xfrm>
            <a:off x="7092280" y="124206"/>
            <a:ext cx="1584176" cy="914400"/>
          </a:xfrm>
          <a:prstGeom prst="ellipse">
            <a:avLst/>
          </a:prstGeom>
          <a:solidFill>
            <a:schemeClr val="accent4">
              <a:lumMod val="60000"/>
              <a:lumOff val="40000"/>
            </a:schemeClr>
          </a:solidFill>
          <a:ln w="15875" cap="rnd" cmpd="sng" algn="ctr">
            <a:solidFill>
              <a:srgbClr val="83992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rPr>
              <a:t>Core Content </a:t>
            </a:r>
          </a:p>
        </p:txBody>
      </p:sp>
    </p:spTree>
    <p:extLst>
      <p:ext uri="{BB962C8B-B14F-4D97-AF65-F5344CB8AC3E}">
        <p14:creationId xmlns:p14="http://schemas.microsoft.com/office/powerpoint/2010/main" val="3970997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700808"/>
            <a:ext cx="8424936" cy="4392488"/>
          </a:xfrm>
        </p:spPr>
        <p:txBody>
          <a:bodyPr/>
          <a:lstStyle/>
          <a:p>
            <a:pPr algn="just">
              <a:buFont typeface="Wingdings" panose="05000000000000000000" pitchFamily="2" charset="2"/>
              <a:buChar char="v"/>
            </a:pPr>
            <a:r>
              <a:rPr lang="en-US" sz="2800" dirty="0"/>
              <a:t>  All scientists should be committed to the responsible use of the process known as the scientific method to seek new knowledge</a:t>
            </a:r>
          </a:p>
          <a:p>
            <a:pPr algn="just">
              <a:buFont typeface="Wingdings" panose="05000000000000000000" pitchFamily="2" charset="2"/>
              <a:buChar char="v"/>
            </a:pPr>
            <a:endParaRPr lang="en-US" sz="2800" dirty="0"/>
          </a:p>
          <a:p>
            <a:pPr algn="just">
              <a:buFont typeface="Wingdings" panose="05000000000000000000" pitchFamily="2" charset="2"/>
              <a:buChar char="v"/>
            </a:pPr>
            <a:r>
              <a:rPr lang="en-US" sz="2800" dirty="0"/>
              <a:t>  All researchers should maintain exemplary standards of intellectual honesty in formulating, conducting and presenting research</a:t>
            </a:r>
            <a:endParaRPr lang="en-GB" sz="2800" dirty="0"/>
          </a:p>
        </p:txBody>
      </p:sp>
      <p:sp>
        <p:nvSpPr>
          <p:cNvPr id="3" name="Title 2"/>
          <p:cNvSpPr>
            <a:spLocks noGrp="1"/>
          </p:cNvSpPr>
          <p:nvPr>
            <p:ph type="title"/>
          </p:nvPr>
        </p:nvSpPr>
        <p:spPr/>
        <p:txBody>
          <a:bodyPr>
            <a:normAutofit fontScale="90000"/>
          </a:bodyPr>
          <a:lstStyle/>
          <a:p>
            <a:br>
              <a:rPr lang="en-GB" dirty="0"/>
            </a:br>
            <a:r>
              <a:rPr lang="en-GB" b="1" dirty="0">
                <a:solidFill>
                  <a:schemeClr val="tx2"/>
                </a:solidFill>
              </a:rPr>
              <a:t>Scientific Integrity</a:t>
            </a:r>
          </a:p>
        </p:txBody>
      </p:sp>
      <p:sp>
        <p:nvSpPr>
          <p:cNvPr id="4" name="Oval 3"/>
          <p:cNvSpPr/>
          <p:nvPr/>
        </p:nvSpPr>
        <p:spPr>
          <a:xfrm>
            <a:off x="7092280" y="124206"/>
            <a:ext cx="1584176" cy="914400"/>
          </a:xfrm>
          <a:prstGeom prst="ellipse">
            <a:avLst/>
          </a:prstGeom>
          <a:solidFill>
            <a:schemeClr val="accent4">
              <a:lumMod val="60000"/>
              <a:lumOff val="40000"/>
            </a:schemeClr>
          </a:solidFill>
          <a:ln w="15875" cap="rnd" cmpd="sng" algn="ctr">
            <a:solidFill>
              <a:srgbClr val="83992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rPr>
              <a:t>Core Content </a:t>
            </a:r>
          </a:p>
        </p:txBody>
      </p:sp>
    </p:spTree>
    <p:extLst>
      <p:ext uri="{BB962C8B-B14F-4D97-AF65-F5344CB8AC3E}">
        <p14:creationId xmlns:p14="http://schemas.microsoft.com/office/powerpoint/2010/main" val="3566033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772816"/>
            <a:ext cx="8460720" cy="4392488"/>
          </a:xfrm>
        </p:spPr>
        <p:txBody>
          <a:bodyPr/>
          <a:lstStyle/>
          <a:p>
            <a:pPr algn="just">
              <a:buFont typeface="Wingdings" panose="05000000000000000000" pitchFamily="2" charset="2"/>
              <a:buChar char="v"/>
            </a:pPr>
            <a:r>
              <a:rPr lang="en-US" sz="2800" dirty="0"/>
              <a:t>The scientific community and the general public rightly expect adherence to exemplary standards of intellectual honesty in the formulation, conduct, and reporting of scientific research</a:t>
            </a:r>
          </a:p>
          <a:p>
            <a:pPr marL="0" indent="0" algn="just">
              <a:buNone/>
            </a:pPr>
            <a:r>
              <a:rPr lang="en-US" sz="2800" dirty="0"/>
              <a:t> </a:t>
            </a:r>
          </a:p>
          <a:p>
            <a:pPr algn="just">
              <a:buFont typeface="Wingdings" panose="05000000000000000000" pitchFamily="2" charset="2"/>
              <a:buChar char="v"/>
            </a:pPr>
            <a:r>
              <a:rPr lang="en-US" sz="2800" dirty="0"/>
              <a:t>Without a high standard of Scientific Integrity, the scientific community and general public may become victims of Research Misconduct </a:t>
            </a:r>
            <a:endParaRPr lang="en-GB" sz="2800" dirty="0"/>
          </a:p>
        </p:txBody>
      </p:sp>
      <p:sp>
        <p:nvSpPr>
          <p:cNvPr id="3" name="Title 2"/>
          <p:cNvSpPr>
            <a:spLocks noGrp="1"/>
          </p:cNvSpPr>
          <p:nvPr>
            <p:ph type="title"/>
          </p:nvPr>
        </p:nvSpPr>
        <p:spPr>
          <a:xfrm>
            <a:off x="251520" y="332656"/>
            <a:ext cx="7848872" cy="1241376"/>
          </a:xfrm>
        </p:spPr>
        <p:txBody>
          <a:bodyPr>
            <a:normAutofit fontScale="90000"/>
          </a:bodyPr>
          <a:lstStyle/>
          <a:p>
            <a:br>
              <a:rPr lang="en-US" dirty="0"/>
            </a:br>
            <a:r>
              <a:rPr lang="en-US" sz="3600" b="1" dirty="0">
                <a:solidFill>
                  <a:schemeClr val="tx2"/>
                </a:solidFill>
                <a:latin typeface="Times New Roman" panose="02020603050405020304" pitchFamily="18" charset="0"/>
                <a:cs typeface="Times New Roman" panose="02020603050405020304" pitchFamily="18" charset="0"/>
              </a:rPr>
              <a:t>Why is Scientific Integrity So Important?</a:t>
            </a:r>
            <a:br>
              <a:rPr lang="en-US" b="1" dirty="0">
                <a:solidFill>
                  <a:schemeClr val="tx2"/>
                </a:solidFill>
              </a:rPr>
            </a:br>
            <a:endParaRPr lang="en-GB" b="1" dirty="0">
              <a:solidFill>
                <a:schemeClr val="tx2"/>
              </a:solidFill>
            </a:endParaRPr>
          </a:p>
        </p:txBody>
      </p:sp>
      <p:sp>
        <p:nvSpPr>
          <p:cNvPr id="4" name="Oval 3"/>
          <p:cNvSpPr/>
          <p:nvPr/>
        </p:nvSpPr>
        <p:spPr>
          <a:xfrm>
            <a:off x="7559824" y="133872"/>
            <a:ext cx="1584176" cy="914400"/>
          </a:xfrm>
          <a:prstGeom prst="ellipse">
            <a:avLst/>
          </a:prstGeom>
          <a:solidFill>
            <a:schemeClr val="accent4">
              <a:lumMod val="60000"/>
              <a:lumOff val="40000"/>
            </a:schemeClr>
          </a:solidFill>
          <a:ln w="15875" cap="rnd" cmpd="sng" algn="ctr">
            <a:solidFill>
              <a:srgbClr val="83992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rPr>
              <a:t>Core Content </a:t>
            </a:r>
          </a:p>
        </p:txBody>
      </p:sp>
    </p:spTree>
    <p:extLst>
      <p:ext uri="{BB962C8B-B14F-4D97-AF65-F5344CB8AC3E}">
        <p14:creationId xmlns:p14="http://schemas.microsoft.com/office/powerpoint/2010/main" val="6632903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3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29471</TotalTime>
  <Words>1700</Words>
  <Application>Microsoft Office PowerPoint</Application>
  <PresentationFormat>On-screen Show (4:3)</PresentationFormat>
  <Paragraphs>231</Paragraphs>
  <Slides>43</Slides>
  <Notes>9</Notes>
  <HiddenSlides>2</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43</vt:i4>
      </vt:variant>
    </vt:vector>
  </HeadingPairs>
  <TitlesOfParts>
    <vt:vector size="60" baseType="lpstr">
      <vt:lpstr>ＭＳ Ｐゴシック</vt:lpstr>
      <vt:lpstr>Arial</vt:lpstr>
      <vt:lpstr>Arial Black</vt:lpstr>
      <vt:lpstr>Bell MT</vt:lpstr>
      <vt:lpstr>Calibri</vt:lpstr>
      <vt:lpstr>Calibri Light</vt:lpstr>
      <vt:lpstr>Century Schoolbook</vt:lpstr>
      <vt:lpstr>Garamond</vt:lpstr>
      <vt:lpstr>Google Sans</vt:lpstr>
      <vt:lpstr>Lucida Bright</vt:lpstr>
      <vt:lpstr>Times New Roman</vt:lpstr>
      <vt:lpstr>Trebuchet MS</vt:lpstr>
      <vt:lpstr>Wingdings</vt:lpstr>
      <vt:lpstr>Wingdings 2</vt:lpstr>
      <vt:lpstr>Retrospect</vt:lpstr>
      <vt:lpstr>3_Oriel</vt:lpstr>
      <vt:lpstr>Office Theme</vt:lpstr>
      <vt:lpstr> EYE MODULE </vt:lpstr>
      <vt:lpstr>PowerPoint Presentation</vt:lpstr>
      <vt:lpstr>PowerPoint Presentation</vt:lpstr>
      <vt:lpstr>PowerPoint Presentation</vt:lpstr>
      <vt:lpstr>Sequence of  the Session </vt:lpstr>
      <vt:lpstr>Learning Objectives </vt:lpstr>
      <vt:lpstr>Research Ethics</vt:lpstr>
      <vt:lpstr> Scientific Integrity</vt:lpstr>
      <vt:lpstr> Why is Scientific Integrity So Important? </vt:lpstr>
      <vt:lpstr>Intellectual property </vt:lpstr>
      <vt:lpstr>What is Research Misconduct?</vt:lpstr>
      <vt:lpstr>PowerPoint Presentation</vt:lpstr>
      <vt:lpstr>PowerPoint Presentation</vt:lpstr>
      <vt:lpstr>What is Research Misconduct?</vt:lpstr>
      <vt:lpstr>Plagiarism</vt:lpstr>
      <vt:lpstr>  Submitting someone else’s work, word-for-word, as your own</vt:lpstr>
      <vt:lpstr>#2 CTRL-C  Containing significant portions of text from a single source with alterations</vt:lpstr>
      <vt:lpstr>PowerPoint Presentation</vt:lpstr>
      <vt:lpstr>PowerPoint Presentation</vt:lpstr>
      <vt:lpstr>#3 FIND-REPLACE  Changing key words and phrases but retaining the essential content of the source</vt:lpstr>
      <vt:lpstr>MASHUP  Mixing copied material from multiple sources </vt:lpstr>
      <vt:lpstr>404 ERROR Citing non-existent sources or including inaccurate information about sources</vt:lpstr>
      <vt:lpstr>REMIX  Mixing paraphrased material from multiple sources</vt:lpstr>
      <vt:lpstr>Unethical publishing</vt:lpstr>
      <vt:lpstr>Self plagiarism </vt:lpstr>
      <vt:lpstr>     How to avoid Plagiarism</vt:lpstr>
      <vt:lpstr>Real-life Examples of Research Misconduct</vt:lpstr>
      <vt:lpstr>Fabrication </vt:lpstr>
      <vt:lpstr>PowerPoint Presentation</vt:lpstr>
      <vt:lpstr>PowerPoint Presentation</vt:lpstr>
      <vt:lpstr>https://doi.org/10.1136/bmj.c5347 </vt:lpstr>
      <vt:lpstr>PowerPoint Presentation</vt:lpstr>
      <vt:lpstr>PowerPoint Presentation</vt:lpstr>
      <vt:lpstr>   Authorship Criteria</vt:lpstr>
      <vt:lpstr>Who can be an Author? </vt:lpstr>
      <vt:lpstr>Who can be an Author?</vt:lpstr>
      <vt:lpstr>Who can be an Author?</vt:lpstr>
      <vt:lpstr>Implications</vt:lpstr>
      <vt:lpstr>PowerPoint Presentation</vt:lpstr>
      <vt:lpstr>PowerPoint Presentation</vt:lpstr>
      <vt:lpstr>Ethical conduct of Medical Research </vt:lpstr>
      <vt:lpstr>End of Lecture Assessment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principles for Operational Research</dc:title>
  <dc:creator>Admin</dc:creator>
  <cp:lastModifiedBy>Mehwish Riaz</cp:lastModifiedBy>
  <cp:revision>351</cp:revision>
  <cp:lastPrinted>2019-08-25T08:30:07Z</cp:lastPrinted>
  <dcterms:created xsi:type="dcterms:W3CDTF">2009-04-01T08:04:46Z</dcterms:created>
  <dcterms:modified xsi:type="dcterms:W3CDTF">2024-04-25T06:14:01Z</dcterms:modified>
</cp:coreProperties>
</file>