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768" r:id="rId2"/>
  </p:sldMasterIdLst>
  <p:notesMasterIdLst>
    <p:notesMasterId r:id="rId45"/>
  </p:notesMasterIdLst>
  <p:handoutMasterIdLst>
    <p:handoutMasterId r:id="rId46"/>
  </p:handoutMasterIdLst>
  <p:sldIdLst>
    <p:sldId id="284" r:id="rId3"/>
    <p:sldId id="334" r:id="rId4"/>
    <p:sldId id="335" r:id="rId5"/>
    <p:sldId id="336" r:id="rId6"/>
    <p:sldId id="331" r:id="rId7"/>
    <p:sldId id="324" r:id="rId8"/>
    <p:sldId id="286" r:id="rId9"/>
    <p:sldId id="287" r:id="rId10"/>
    <p:sldId id="288" r:id="rId11"/>
    <p:sldId id="328" r:id="rId12"/>
    <p:sldId id="343" r:id="rId13"/>
    <p:sldId id="337" r:id="rId14"/>
    <p:sldId id="291" r:id="rId15"/>
    <p:sldId id="292" r:id="rId16"/>
    <p:sldId id="293" r:id="rId17"/>
    <p:sldId id="309" r:id="rId18"/>
    <p:sldId id="312" r:id="rId19"/>
    <p:sldId id="313" r:id="rId20"/>
    <p:sldId id="314" r:id="rId21"/>
    <p:sldId id="316" r:id="rId22"/>
    <p:sldId id="317" r:id="rId23"/>
    <p:sldId id="318" r:id="rId24"/>
    <p:sldId id="319" r:id="rId25"/>
    <p:sldId id="321" r:id="rId26"/>
    <p:sldId id="322" r:id="rId27"/>
    <p:sldId id="294" r:id="rId28"/>
    <p:sldId id="295" r:id="rId29"/>
    <p:sldId id="296" r:id="rId30"/>
    <p:sldId id="297" r:id="rId31"/>
    <p:sldId id="338" r:id="rId32"/>
    <p:sldId id="301" r:id="rId33"/>
    <p:sldId id="302" r:id="rId34"/>
    <p:sldId id="304" r:id="rId35"/>
    <p:sldId id="342" r:id="rId36"/>
    <p:sldId id="340" r:id="rId37"/>
    <p:sldId id="339" r:id="rId38"/>
    <p:sldId id="305" r:id="rId39"/>
    <p:sldId id="256" r:id="rId40"/>
    <p:sldId id="257" r:id="rId41"/>
    <p:sldId id="329" r:id="rId42"/>
    <p:sldId id="325" r:id="rId43"/>
    <p:sldId id="308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13" Type="http://schemas.openxmlformats.org/officeDocument/2006/relationships/image" Target="../media/image40.png"/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12" Type="http://schemas.openxmlformats.org/officeDocument/2006/relationships/image" Target="../media/image39.sv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6" Type="http://schemas.openxmlformats.org/officeDocument/2006/relationships/image" Target="../media/image16.svg"/><Relationship Id="rId11" Type="http://schemas.openxmlformats.org/officeDocument/2006/relationships/image" Target="../media/image38.png"/><Relationship Id="rId5" Type="http://schemas.openxmlformats.org/officeDocument/2006/relationships/image" Target="../media/image15.png"/><Relationship Id="rId10" Type="http://schemas.openxmlformats.org/officeDocument/2006/relationships/image" Target="../media/image37.svg"/><Relationship Id="rId4" Type="http://schemas.openxmlformats.org/officeDocument/2006/relationships/image" Target="../media/image33.svg"/><Relationship Id="rId9" Type="http://schemas.openxmlformats.org/officeDocument/2006/relationships/image" Target="../media/image36.png"/><Relationship Id="rId14" Type="http://schemas.openxmlformats.org/officeDocument/2006/relationships/image" Target="../media/image41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13" Type="http://schemas.openxmlformats.org/officeDocument/2006/relationships/image" Target="../media/image40.png"/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12" Type="http://schemas.openxmlformats.org/officeDocument/2006/relationships/image" Target="../media/image39.sv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6" Type="http://schemas.openxmlformats.org/officeDocument/2006/relationships/image" Target="../media/image16.svg"/><Relationship Id="rId11" Type="http://schemas.openxmlformats.org/officeDocument/2006/relationships/image" Target="../media/image38.png"/><Relationship Id="rId5" Type="http://schemas.openxmlformats.org/officeDocument/2006/relationships/image" Target="../media/image15.png"/><Relationship Id="rId10" Type="http://schemas.openxmlformats.org/officeDocument/2006/relationships/image" Target="../media/image37.svg"/><Relationship Id="rId4" Type="http://schemas.openxmlformats.org/officeDocument/2006/relationships/image" Target="../media/image33.svg"/><Relationship Id="rId9" Type="http://schemas.openxmlformats.org/officeDocument/2006/relationships/image" Target="../media/image36.png"/><Relationship Id="rId14" Type="http://schemas.openxmlformats.org/officeDocument/2006/relationships/image" Target="../media/image4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B43F4F-CBBD-4CAC-86C3-7B4E0C7CCCFA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0EBE26F9-670B-48BE-BE0C-A3DD84560E35}">
      <dgm:prSet custT="1"/>
      <dgm:spPr/>
      <dgm:t>
        <a:bodyPr/>
        <a:lstStyle/>
        <a:p>
          <a:r>
            <a:rPr lang="en-US" sz="2400" b="1" dirty="0"/>
            <a:t>Biomedical Concept</a:t>
          </a:r>
          <a:r>
            <a:rPr lang="en-US" sz="2400" dirty="0"/>
            <a:t>. based on germ theory of disease</a:t>
          </a:r>
        </a:p>
      </dgm:t>
    </dgm:pt>
    <dgm:pt modelId="{E15CBF6C-6B03-4AFD-B22B-874A0666A4E7}" type="parTrans" cxnId="{6EC7591F-1288-449B-86CA-1E04AA466064}">
      <dgm:prSet/>
      <dgm:spPr/>
      <dgm:t>
        <a:bodyPr/>
        <a:lstStyle/>
        <a:p>
          <a:endParaRPr lang="en-US" sz="2400"/>
        </a:p>
      </dgm:t>
    </dgm:pt>
    <dgm:pt modelId="{35295C63-1515-4414-A48A-4B5B13E1610B}" type="sibTrans" cxnId="{6EC7591F-1288-449B-86CA-1E04AA466064}">
      <dgm:prSet/>
      <dgm:spPr/>
      <dgm:t>
        <a:bodyPr/>
        <a:lstStyle/>
        <a:p>
          <a:endParaRPr lang="en-US" sz="2400"/>
        </a:p>
      </dgm:t>
    </dgm:pt>
    <dgm:pt modelId="{EB5F52E9-2B3D-4EC0-B39E-5283C6F04B77}">
      <dgm:prSet custT="1"/>
      <dgm:spPr/>
      <dgm:t>
        <a:bodyPr/>
        <a:lstStyle/>
        <a:p>
          <a:r>
            <a:rPr lang="en-US" sz="2400" b="1" dirty="0"/>
            <a:t>Ecological Concept</a:t>
          </a:r>
          <a:r>
            <a:rPr lang="en-US" sz="2400" dirty="0"/>
            <a:t>. role of environmental factors in disease</a:t>
          </a:r>
        </a:p>
      </dgm:t>
    </dgm:pt>
    <dgm:pt modelId="{8018657E-DF96-4088-B12A-BCBBE2355427}" type="parTrans" cxnId="{D5D1127B-8B71-43D3-BC09-9B3494C1AE08}">
      <dgm:prSet/>
      <dgm:spPr/>
      <dgm:t>
        <a:bodyPr/>
        <a:lstStyle/>
        <a:p>
          <a:endParaRPr lang="en-US" sz="2400"/>
        </a:p>
      </dgm:t>
    </dgm:pt>
    <dgm:pt modelId="{CFE5CC76-45D9-473B-B2B4-66258076B4D7}" type="sibTrans" cxnId="{D5D1127B-8B71-43D3-BC09-9B3494C1AE08}">
      <dgm:prSet/>
      <dgm:spPr/>
      <dgm:t>
        <a:bodyPr/>
        <a:lstStyle/>
        <a:p>
          <a:endParaRPr lang="en-US" sz="2400"/>
        </a:p>
      </dgm:t>
    </dgm:pt>
    <dgm:pt modelId="{2F5D5C52-C4C7-40AD-AC1D-334871BF4B5F}">
      <dgm:prSet custT="1"/>
      <dgm:spPr/>
      <dgm:t>
        <a:bodyPr/>
        <a:lstStyle/>
        <a:p>
          <a:r>
            <a:rPr lang="en-US" sz="2400" b="1" dirty="0"/>
            <a:t>Psychosocial Concept</a:t>
          </a:r>
          <a:r>
            <a:rPr lang="en-US" sz="2400" dirty="0"/>
            <a:t>. psychological  factors influencing health</a:t>
          </a:r>
        </a:p>
      </dgm:t>
    </dgm:pt>
    <dgm:pt modelId="{6DA308EA-5927-4726-A0DF-0EF896668808}" type="parTrans" cxnId="{6EF48444-E44E-4092-A60F-907811534406}">
      <dgm:prSet/>
      <dgm:spPr/>
      <dgm:t>
        <a:bodyPr/>
        <a:lstStyle/>
        <a:p>
          <a:endParaRPr lang="en-US" sz="2400"/>
        </a:p>
      </dgm:t>
    </dgm:pt>
    <dgm:pt modelId="{A5E087A9-7B91-4339-8574-66D782451F01}" type="sibTrans" cxnId="{6EF48444-E44E-4092-A60F-907811534406}">
      <dgm:prSet/>
      <dgm:spPr/>
      <dgm:t>
        <a:bodyPr/>
        <a:lstStyle/>
        <a:p>
          <a:endParaRPr lang="en-US" sz="2400"/>
        </a:p>
      </dgm:t>
    </dgm:pt>
    <dgm:pt modelId="{7B9DA8DF-0F63-4B58-8DBE-405F4B33E640}">
      <dgm:prSet custT="1"/>
      <dgm:spPr/>
      <dgm:t>
        <a:bodyPr/>
        <a:lstStyle/>
        <a:p>
          <a:r>
            <a:rPr lang="en-US" sz="2400" b="1" dirty="0"/>
            <a:t>Holistic Concept</a:t>
          </a:r>
        </a:p>
      </dgm:t>
    </dgm:pt>
    <dgm:pt modelId="{13407B9E-8097-44D8-93F1-3EB6D9438C8D}" type="parTrans" cxnId="{DA1EA2B7-B559-484A-92C4-74CDE39A81AF}">
      <dgm:prSet/>
      <dgm:spPr/>
      <dgm:t>
        <a:bodyPr/>
        <a:lstStyle/>
        <a:p>
          <a:endParaRPr lang="en-US" sz="2400"/>
        </a:p>
      </dgm:t>
    </dgm:pt>
    <dgm:pt modelId="{F0BDE49D-2F27-437D-974B-C07DA5FACB59}" type="sibTrans" cxnId="{DA1EA2B7-B559-484A-92C4-74CDE39A81AF}">
      <dgm:prSet/>
      <dgm:spPr/>
      <dgm:t>
        <a:bodyPr/>
        <a:lstStyle/>
        <a:p>
          <a:endParaRPr lang="en-US" sz="2400"/>
        </a:p>
      </dgm:t>
    </dgm:pt>
    <dgm:pt modelId="{13A41950-E960-48FC-AAD3-B79469477074}" type="pres">
      <dgm:prSet presAssocID="{0CB43F4F-CBBD-4CAC-86C3-7B4E0C7CCCFA}" presName="root" presStyleCnt="0">
        <dgm:presLayoutVars>
          <dgm:dir/>
          <dgm:resizeHandles val="exact"/>
        </dgm:presLayoutVars>
      </dgm:prSet>
      <dgm:spPr/>
    </dgm:pt>
    <dgm:pt modelId="{B6B34C98-8398-4F27-AAFC-F5A7C4F78F1A}" type="pres">
      <dgm:prSet presAssocID="{0EBE26F9-670B-48BE-BE0C-A3DD84560E35}" presName="compNode" presStyleCnt="0"/>
      <dgm:spPr/>
    </dgm:pt>
    <dgm:pt modelId="{7A206907-A1D1-4771-9E27-DD39934B5C10}" type="pres">
      <dgm:prSet presAssocID="{0EBE26F9-670B-48BE-BE0C-A3DD84560E35}" presName="bgRect" presStyleLbl="bgShp" presStyleIdx="0" presStyleCnt="4"/>
      <dgm:spPr/>
    </dgm:pt>
    <dgm:pt modelId="{C389A1A2-A384-4DDC-8DDA-35569FCCA6BB}" type="pres">
      <dgm:prSet presAssocID="{0EBE26F9-670B-48BE-BE0C-A3DD84560E35}" presName="iconRect" presStyleLbl="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icroscope"/>
        </a:ext>
      </dgm:extLst>
    </dgm:pt>
    <dgm:pt modelId="{2F4B0872-9809-4618-BCAC-493E3C9817B6}" type="pres">
      <dgm:prSet presAssocID="{0EBE26F9-670B-48BE-BE0C-A3DD84560E35}" presName="spaceRect" presStyleCnt="0"/>
      <dgm:spPr/>
    </dgm:pt>
    <dgm:pt modelId="{F0F8AF8B-F4B2-47AF-B80D-DBB9043C8841}" type="pres">
      <dgm:prSet presAssocID="{0EBE26F9-670B-48BE-BE0C-A3DD84560E35}" presName="parTx" presStyleLbl="revTx" presStyleIdx="0" presStyleCnt="4">
        <dgm:presLayoutVars>
          <dgm:chMax val="0"/>
          <dgm:chPref val="0"/>
        </dgm:presLayoutVars>
      </dgm:prSet>
      <dgm:spPr/>
    </dgm:pt>
    <dgm:pt modelId="{7BBA6D00-DBD8-4797-93EE-03F6F0F56673}" type="pres">
      <dgm:prSet presAssocID="{35295C63-1515-4414-A48A-4B5B13E1610B}" presName="sibTrans" presStyleCnt="0"/>
      <dgm:spPr/>
    </dgm:pt>
    <dgm:pt modelId="{EC0CDED8-C925-4B30-BBC4-CFBE3438AD60}" type="pres">
      <dgm:prSet presAssocID="{EB5F52E9-2B3D-4EC0-B39E-5283C6F04B77}" presName="compNode" presStyleCnt="0"/>
      <dgm:spPr/>
    </dgm:pt>
    <dgm:pt modelId="{1BA931BD-DE4B-407F-83F2-3D4D7492A1F4}" type="pres">
      <dgm:prSet presAssocID="{EB5F52E9-2B3D-4EC0-B39E-5283C6F04B77}" presName="bgRect" presStyleLbl="bgShp" presStyleIdx="1" presStyleCnt="4"/>
      <dgm:spPr/>
    </dgm:pt>
    <dgm:pt modelId="{5118F674-A19E-4013-A621-3919C9669C32}" type="pres">
      <dgm:prSet presAssocID="{EB5F52E9-2B3D-4EC0-B39E-5283C6F04B77}" presName="iconRect" presStyleLbl="node1" presStyleIdx="1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ciduous tree"/>
        </a:ext>
      </dgm:extLst>
    </dgm:pt>
    <dgm:pt modelId="{F20FEE92-E2FD-4843-BBE6-6F5AC88AE9D5}" type="pres">
      <dgm:prSet presAssocID="{EB5F52E9-2B3D-4EC0-B39E-5283C6F04B77}" presName="spaceRect" presStyleCnt="0"/>
      <dgm:spPr/>
    </dgm:pt>
    <dgm:pt modelId="{47693FB9-8F37-4287-B0FE-A647CFA70BE3}" type="pres">
      <dgm:prSet presAssocID="{EB5F52E9-2B3D-4EC0-B39E-5283C6F04B77}" presName="parTx" presStyleLbl="revTx" presStyleIdx="1" presStyleCnt="4">
        <dgm:presLayoutVars>
          <dgm:chMax val="0"/>
          <dgm:chPref val="0"/>
        </dgm:presLayoutVars>
      </dgm:prSet>
      <dgm:spPr/>
    </dgm:pt>
    <dgm:pt modelId="{44EFB57F-CEDE-4DB4-9688-20F4DB91172A}" type="pres">
      <dgm:prSet presAssocID="{CFE5CC76-45D9-473B-B2B4-66258076B4D7}" presName="sibTrans" presStyleCnt="0"/>
      <dgm:spPr/>
    </dgm:pt>
    <dgm:pt modelId="{6A5566A2-10A8-4DEA-945B-4A6073D2CB3D}" type="pres">
      <dgm:prSet presAssocID="{2F5D5C52-C4C7-40AD-AC1D-334871BF4B5F}" presName="compNode" presStyleCnt="0"/>
      <dgm:spPr/>
    </dgm:pt>
    <dgm:pt modelId="{3A883FE0-997C-41E6-AE1C-162B926BBB9F}" type="pres">
      <dgm:prSet presAssocID="{2F5D5C52-C4C7-40AD-AC1D-334871BF4B5F}" presName="bgRect" presStyleLbl="bgShp" presStyleIdx="2" presStyleCnt="4"/>
      <dgm:spPr/>
    </dgm:pt>
    <dgm:pt modelId="{ED72F438-7C90-4C57-ABEF-89E8616FBDF8}" type="pres">
      <dgm:prSet presAssocID="{2F5D5C52-C4C7-40AD-AC1D-334871BF4B5F}" presName="iconRect" presStyleLbl="node1" presStyleIdx="2" presStyleCnt="4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A9C082FB-4D6C-4F2C-952C-E64A1077574C}" type="pres">
      <dgm:prSet presAssocID="{2F5D5C52-C4C7-40AD-AC1D-334871BF4B5F}" presName="spaceRect" presStyleCnt="0"/>
      <dgm:spPr/>
    </dgm:pt>
    <dgm:pt modelId="{A07D6B9B-FF34-4EFF-8AD5-30806E97AB9C}" type="pres">
      <dgm:prSet presAssocID="{2F5D5C52-C4C7-40AD-AC1D-334871BF4B5F}" presName="parTx" presStyleLbl="revTx" presStyleIdx="2" presStyleCnt="4">
        <dgm:presLayoutVars>
          <dgm:chMax val="0"/>
          <dgm:chPref val="0"/>
        </dgm:presLayoutVars>
      </dgm:prSet>
      <dgm:spPr/>
    </dgm:pt>
    <dgm:pt modelId="{FB81A1ED-1A64-4809-A147-6DEFB93C78DF}" type="pres">
      <dgm:prSet presAssocID="{A5E087A9-7B91-4339-8574-66D782451F01}" presName="sibTrans" presStyleCnt="0"/>
      <dgm:spPr/>
    </dgm:pt>
    <dgm:pt modelId="{33F3937C-15E3-4740-8CBA-4612C2AE90DF}" type="pres">
      <dgm:prSet presAssocID="{7B9DA8DF-0F63-4B58-8DBE-405F4B33E640}" presName="compNode" presStyleCnt="0"/>
      <dgm:spPr/>
    </dgm:pt>
    <dgm:pt modelId="{36811598-E958-40CC-842C-FCE4C4B996E3}" type="pres">
      <dgm:prSet presAssocID="{7B9DA8DF-0F63-4B58-8DBE-405F4B33E640}" presName="bgRect" presStyleLbl="bgShp" presStyleIdx="3" presStyleCnt="4"/>
      <dgm:spPr/>
    </dgm:pt>
    <dgm:pt modelId="{63F3A3B0-AE7E-48E9-BDF2-D703D3A4C489}" type="pres">
      <dgm:prSet presAssocID="{7B9DA8DF-0F63-4B58-8DBE-405F4B33E640}" presName="iconRect" presStyleLbl="node1" presStyleIdx="3" presStyleCnt="4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01A3A3AF-657E-4325-A066-4A82DD57D256}" type="pres">
      <dgm:prSet presAssocID="{7B9DA8DF-0F63-4B58-8DBE-405F4B33E640}" presName="spaceRect" presStyleCnt="0"/>
      <dgm:spPr/>
    </dgm:pt>
    <dgm:pt modelId="{7BEE00CE-4899-4E22-BA77-7C196E70331C}" type="pres">
      <dgm:prSet presAssocID="{7B9DA8DF-0F63-4B58-8DBE-405F4B33E640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5ACCA203-F12D-41C7-A663-35690F7AD6E6}" type="presOf" srcId="{EB5F52E9-2B3D-4EC0-B39E-5283C6F04B77}" destId="{47693FB9-8F37-4287-B0FE-A647CFA70BE3}" srcOrd="0" destOrd="0" presId="urn:microsoft.com/office/officeart/2018/2/layout/IconVerticalSolidList"/>
    <dgm:cxn modelId="{6EC7591F-1288-449B-86CA-1E04AA466064}" srcId="{0CB43F4F-CBBD-4CAC-86C3-7B4E0C7CCCFA}" destId="{0EBE26F9-670B-48BE-BE0C-A3DD84560E35}" srcOrd="0" destOrd="0" parTransId="{E15CBF6C-6B03-4AFD-B22B-874A0666A4E7}" sibTransId="{35295C63-1515-4414-A48A-4B5B13E1610B}"/>
    <dgm:cxn modelId="{AEDDA321-4214-4DDA-A3C6-8C8C4B158756}" type="presOf" srcId="{0CB43F4F-CBBD-4CAC-86C3-7B4E0C7CCCFA}" destId="{13A41950-E960-48FC-AAD3-B79469477074}" srcOrd="0" destOrd="0" presId="urn:microsoft.com/office/officeart/2018/2/layout/IconVerticalSolidList"/>
    <dgm:cxn modelId="{540B522C-FC7F-4165-9AE2-FA7EA71F27C1}" type="presOf" srcId="{2F5D5C52-C4C7-40AD-AC1D-334871BF4B5F}" destId="{A07D6B9B-FF34-4EFF-8AD5-30806E97AB9C}" srcOrd="0" destOrd="0" presId="urn:microsoft.com/office/officeart/2018/2/layout/IconVerticalSolidList"/>
    <dgm:cxn modelId="{6EF48444-E44E-4092-A60F-907811534406}" srcId="{0CB43F4F-CBBD-4CAC-86C3-7B4E0C7CCCFA}" destId="{2F5D5C52-C4C7-40AD-AC1D-334871BF4B5F}" srcOrd="2" destOrd="0" parTransId="{6DA308EA-5927-4726-A0DF-0EF896668808}" sibTransId="{A5E087A9-7B91-4339-8574-66D782451F01}"/>
    <dgm:cxn modelId="{A1CC054C-9F2D-4740-BC69-9FDF7D4435E5}" type="presOf" srcId="{0EBE26F9-670B-48BE-BE0C-A3DD84560E35}" destId="{F0F8AF8B-F4B2-47AF-B80D-DBB9043C8841}" srcOrd="0" destOrd="0" presId="urn:microsoft.com/office/officeart/2018/2/layout/IconVerticalSolidList"/>
    <dgm:cxn modelId="{D5D1127B-8B71-43D3-BC09-9B3494C1AE08}" srcId="{0CB43F4F-CBBD-4CAC-86C3-7B4E0C7CCCFA}" destId="{EB5F52E9-2B3D-4EC0-B39E-5283C6F04B77}" srcOrd="1" destOrd="0" parTransId="{8018657E-DF96-4088-B12A-BCBBE2355427}" sibTransId="{CFE5CC76-45D9-473B-B2B4-66258076B4D7}"/>
    <dgm:cxn modelId="{C16C8AA4-B05E-45F4-BBE1-B2665FF54136}" type="presOf" srcId="{7B9DA8DF-0F63-4B58-8DBE-405F4B33E640}" destId="{7BEE00CE-4899-4E22-BA77-7C196E70331C}" srcOrd="0" destOrd="0" presId="urn:microsoft.com/office/officeart/2018/2/layout/IconVerticalSolidList"/>
    <dgm:cxn modelId="{DA1EA2B7-B559-484A-92C4-74CDE39A81AF}" srcId="{0CB43F4F-CBBD-4CAC-86C3-7B4E0C7CCCFA}" destId="{7B9DA8DF-0F63-4B58-8DBE-405F4B33E640}" srcOrd="3" destOrd="0" parTransId="{13407B9E-8097-44D8-93F1-3EB6D9438C8D}" sibTransId="{F0BDE49D-2F27-437D-974B-C07DA5FACB59}"/>
    <dgm:cxn modelId="{52120B80-12CC-403E-A9B9-BA8846742CB7}" type="presParOf" srcId="{13A41950-E960-48FC-AAD3-B79469477074}" destId="{B6B34C98-8398-4F27-AAFC-F5A7C4F78F1A}" srcOrd="0" destOrd="0" presId="urn:microsoft.com/office/officeart/2018/2/layout/IconVerticalSolidList"/>
    <dgm:cxn modelId="{9647B7E5-B6A1-4B26-A796-D0D6CC59A8E2}" type="presParOf" srcId="{B6B34C98-8398-4F27-AAFC-F5A7C4F78F1A}" destId="{7A206907-A1D1-4771-9E27-DD39934B5C10}" srcOrd="0" destOrd="0" presId="urn:microsoft.com/office/officeart/2018/2/layout/IconVerticalSolidList"/>
    <dgm:cxn modelId="{BCA07181-1800-41D0-9101-CBAD6A3D8458}" type="presParOf" srcId="{B6B34C98-8398-4F27-AAFC-F5A7C4F78F1A}" destId="{C389A1A2-A384-4DDC-8DDA-35569FCCA6BB}" srcOrd="1" destOrd="0" presId="urn:microsoft.com/office/officeart/2018/2/layout/IconVerticalSolidList"/>
    <dgm:cxn modelId="{6B0C07F2-A95A-4A99-B84D-5D7987C20BA8}" type="presParOf" srcId="{B6B34C98-8398-4F27-AAFC-F5A7C4F78F1A}" destId="{2F4B0872-9809-4618-BCAC-493E3C9817B6}" srcOrd="2" destOrd="0" presId="urn:microsoft.com/office/officeart/2018/2/layout/IconVerticalSolidList"/>
    <dgm:cxn modelId="{C92378F8-CCFA-4848-8FC0-8521F3CD91CB}" type="presParOf" srcId="{B6B34C98-8398-4F27-AAFC-F5A7C4F78F1A}" destId="{F0F8AF8B-F4B2-47AF-B80D-DBB9043C8841}" srcOrd="3" destOrd="0" presId="urn:microsoft.com/office/officeart/2018/2/layout/IconVerticalSolidList"/>
    <dgm:cxn modelId="{3587859B-B6B4-4AA3-8F30-711D93AD70EF}" type="presParOf" srcId="{13A41950-E960-48FC-AAD3-B79469477074}" destId="{7BBA6D00-DBD8-4797-93EE-03F6F0F56673}" srcOrd="1" destOrd="0" presId="urn:microsoft.com/office/officeart/2018/2/layout/IconVerticalSolidList"/>
    <dgm:cxn modelId="{275C8CA3-6365-483D-A438-C065CFD561EA}" type="presParOf" srcId="{13A41950-E960-48FC-AAD3-B79469477074}" destId="{EC0CDED8-C925-4B30-BBC4-CFBE3438AD60}" srcOrd="2" destOrd="0" presId="urn:microsoft.com/office/officeart/2018/2/layout/IconVerticalSolidList"/>
    <dgm:cxn modelId="{080B5827-AFB7-463A-9C34-450EE0331488}" type="presParOf" srcId="{EC0CDED8-C925-4B30-BBC4-CFBE3438AD60}" destId="{1BA931BD-DE4B-407F-83F2-3D4D7492A1F4}" srcOrd="0" destOrd="0" presId="urn:microsoft.com/office/officeart/2018/2/layout/IconVerticalSolidList"/>
    <dgm:cxn modelId="{97E9A509-9DE4-4058-929B-231CFF3399D5}" type="presParOf" srcId="{EC0CDED8-C925-4B30-BBC4-CFBE3438AD60}" destId="{5118F674-A19E-4013-A621-3919C9669C32}" srcOrd="1" destOrd="0" presId="urn:microsoft.com/office/officeart/2018/2/layout/IconVerticalSolidList"/>
    <dgm:cxn modelId="{62826A4D-9D8B-4972-B369-5D95FEB78860}" type="presParOf" srcId="{EC0CDED8-C925-4B30-BBC4-CFBE3438AD60}" destId="{F20FEE92-E2FD-4843-BBE6-6F5AC88AE9D5}" srcOrd="2" destOrd="0" presId="urn:microsoft.com/office/officeart/2018/2/layout/IconVerticalSolidList"/>
    <dgm:cxn modelId="{722043AF-A806-4C77-9872-4919D0637368}" type="presParOf" srcId="{EC0CDED8-C925-4B30-BBC4-CFBE3438AD60}" destId="{47693FB9-8F37-4287-B0FE-A647CFA70BE3}" srcOrd="3" destOrd="0" presId="urn:microsoft.com/office/officeart/2018/2/layout/IconVerticalSolidList"/>
    <dgm:cxn modelId="{1BDE22F8-CFF3-4555-A3A8-C74EDCD02F20}" type="presParOf" srcId="{13A41950-E960-48FC-AAD3-B79469477074}" destId="{44EFB57F-CEDE-4DB4-9688-20F4DB91172A}" srcOrd="3" destOrd="0" presId="urn:microsoft.com/office/officeart/2018/2/layout/IconVerticalSolidList"/>
    <dgm:cxn modelId="{376171C8-7009-49DC-9B16-254A4FB378B2}" type="presParOf" srcId="{13A41950-E960-48FC-AAD3-B79469477074}" destId="{6A5566A2-10A8-4DEA-945B-4A6073D2CB3D}" srcOrd="4" destOrd="0" presId="urn:microsoft.com/office/officeart/2018/2/layout/IconVerticalSolidList"/>
    <dgm:cxn modelId="{1AB1C9B4-7D30-4D6D-9A83-8737385028FC}" type="presParOf" srcId="{6A5566A2-10A8-4DEA-945B-4A6073D2CB3D}" destId="{3A883FE0-997C-41E6-AE1C-162B926BBB9F}" srcOrd="0" destOrd="0" presId="urn:microsoft.com/office/officeart/2018/2/layout/IconVerticalSolidList"/>
    <dgm:cxn modelId="{2EC095BB-D355-450E-A097-306DB35B74CC}" type="presParOf" srcId="{6A5566A2-10A8-4DEA-945B-4A6073D2CB3D}" destId="{ED72F438-7C90-4C57-ABEF-89E8616FBDF8}" srcOrd="1" destOrd="0" presId="urn:microsoft.com/office/officeart/2018/2/layout/IconVerticalSolidList"/>
    <dgm:cxn modelId="{DAC84CC3-CB05-4550-85D6-0D54D790AD63}" type="presParOf" srcId="{6A5566A2-10A8-4DEA-945B-4A6073D2CB3D}" destId="{A9C082FB-4D6C-4F2C-952C-E64A1077574C}" srcOrd="2" destOrd="0" presId="urn:microsoft.com/office/officeart/2018/2/layout/IconVerticalSolidList"/>
    <dgm:cxn modelId="{6482D2AE-39D4-4ABE-92E5-F48615243395}" type="presParOf" srcId="{6A5566A2-10A8-4DEA-945B-4A6073D2CB3D}" destId="{A07D6B9B-FF34-4EFF-8AD5-30806E97AB9C}" srcOrd="3" destOrd="0" presId="urn:microsoft.com/office/officeart/2018/2/layout/IconVerticalSolidList"/>
    <dgm:cxn modelId="{044B2A8E-9D8C-4D51-A38D-FEA849EDCEB7}" type="presParOf" srcId="{13A41950-E960-48FC-AAD3-B79469477074}" destId="{FB81A1ED-1A64-4809-A147-6DEFB93C78DF}" srcOrd="5" destOrd="0" presId="urn:microsoft.com/office/officeart/2018/2/layout/IconVerticalSolidList"/>
    <dgm:cxn modelId="{E8456E13-E6D2-4686-BF55-4B2C91578665}" type="presParOf" srcId="{13A41950-E960-48FC-AAD3-B79469477074}" destId="{33F3937C-15E3-4740-8CBA-4612C2AE90DF}" srcOrd="6" destOrd="0" presId="urn:microsoft.com/office/officeart/2018/2/layout/IconVerticalSolidList"/>
    <dgm:cxn modelId="{25DAEB90-DBFF-40BB-AD3B-CF77F4B58271}" type="presParOf" srcId="{33F3937C-15E3-4740-8CBA-4612C2AE90DF}" destId="{36811598-E958-40CC-842C-FCE4C4B996E3}" srcOrd="0" destOrd="0" presId="urn:microsoft.com/office/officeart/2018/2/layout/IconVerticalSolidList"/>
    <dgm:cxn modelId="{0F5BC0F5-08FF-4603-8419-B0F77C17F6F0}" type="presParOf" srcId="{33F3937C-15E3-4740-8CBA-4612C2AE90DF}" destId="{63F3A3B0-AE7E-48E9-BDF2-D703D3A4C489}" srcOrd="1" destOrd="0" presId="urn:microsoft.com/office/officeart/2018/2/layout/IconVerticalSolidList"/>
    <dgm:cxn modelId="{A60D28AC-5687-40E7-AE30-48E86899BD87}" type="presParOf" srcId="{33F3937C-15E3-4740-8CBA-4612C2AE90DF}" destId="{01A3A3AF-657E-4325-A066-4A82DD57D256}" srcOrd="2" destOrd="0" presId="urn:microsoft.com/office/officeart/2018/2/layout/IconVerticalSolidList"/>
    <dgm:cxn modelId="{010E8539-4B6B-428D-9F83-C66E358F96CF}" type="presParOf" srcId="{33F3937C-15E3-4740-8CBA-4612C2AE90DF}" destId="{7BEE00CE-4899-4E22-BA77-7C196E70331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7E5C2F-CFA1-40E3-A0E8-3449C5A95A0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76145C9-96A2-4F03-B8A7-EECDAD77464B}">
      <dgm:prSet custT="1"/>
      <dgm:spPr/>
      <dgm:t>
        <a:bodyPr/>
        <a:lstStyle/>
        <a:p>
          <a:r>
            <a:rPr lang="en-US" sz="2400" baseline="0" dirty="0"/>
            <a:t>Mainly </a:t>
          </a:r>
          <a:r>
            <a:rPr lang="el-GR" sz="2400" baseline="0" dirty="0"/>
            <a:t>Two components: </a:t>
          </a:r>
          <a:r>
            <a:rPr lang="el-GR" sz="2400" i="1" baseline="0" dirty="0"/>
            <a:t>Objective and Subjective</a:t>
          </a:r>
          <a:r>
            <a:rPr lang="el-GR" sz="2400" baseline="0" dirty="0"/>
            <a:t>.</a:t>
          </a:r>
          <a:endParaRPr lang="en-US" sz="2400" dirty="0"/>
        </a:p>
      </dgm:t>
    </dgm:pt>
    <dgm:pt modelId="{F5F1D23E-C0E3-46E5-8915-9EBCC1884F88}" type="parTrans" cxnId="{B5DFB880-7AF5-43E6-94CE-81DD41B6C96E}">
      <dgm:prSet/>
      <dgm:spPr/>
      <dgm:t>
        <a:bodyPr/>
        <a:lstStyle/>
        <a:p>
          <a:endParaRPr lang="en-US" sz="2400"/>
        </a:p>
      </dgm:t>
    </dgm:pt>
    <dgm:pt modelId="{BAF1DCD2-9DDD-42FB-89B3-03E1420E811D}" type="sibTrans" cxnId="{B5DFB880-7AF5-43E6-94CE-81DD41B6C96E}">
      <dgm:prSet/>
      <dgm:spPr/>
      <dgm:t>
        <a:bodyPr/>
        <a:lstStyle/>
        <a:p>
          <a:endParaRPr lang="en-US" sz="2400"/>
        </a:p>
      </dgm:t>
    </dgm:pt>
    <dgm:pt modelId="{37A2C1B8-A469-4C29-9B81-C89E94EE2EEB}">
      <dgm:prSet custT="1"/>
      <dgm:spPr/>
      <dgm:t>
        <a:bodyPr/>
        <a:lstStyle/>
        <a:p>
          <a:r>
            <a:rPr lang="el-GR" sz="2400" b="1" i="1" u="none" baseline="0" dirty="0"/>
            <a:t>objective</a:t>
          </a:r>
          <a:r>
            <a:rPr lang="en-US" sz="2400" b="1" i="1" u="none" baseline="0" dirty="0"/>
            <a:t> health</a:t>
          </a:r>
          <a:r>
            <a:rPr lang="el-GR" sz="2400" b="1" i="1" u="none" baseline="0" dirty="0"/>
            <a:t> components </a:t>
          </a:r>
          <a:r>
            <a:rPr lang="el-GR" sz="2400" baseline="0" dirty="0"/>
            <a:t>are related to ‘Standard of Living’ or ‘Level of Living’</a:t>
          </a:r>
          <a:endParaRPr lang="en-US" sz="2400" dirty="0"/>
        </a:p>
      </dgm:t>
    </dgm:pt>
    <dgm:pt modelId="{227D0689-A910-420A-92C5-05D1E4D81FE8}" type="parTrans" cxnId="{D25E781F-6B1A-4150-A6A9-CF8C489204F0}">
      <dgm:prSet/>
      <dgm:spPr/>
      <dgm:t>
        <a:bodyPr/>
        <a:lstStyle/>
        <a:p>
          <a:endParaRPr lang="en-US" sz="2400"/>
        </a:p>
      </dgm:t>
    </dgm:pt>
    <dgm:pt modelId="{56AD9FA1-1B39-4591-8AF7-6689F67F9885}" type="sibTrans" cxnId="{D25E781F-6B1A-4150-A6A9-CF8C489204F0}">
      <dgm:prSet/>
      <dgm:spPr/>
      <dgm:t>
        <a:bodyPr/>
        <a:lstStyle/>
        <a:p>
          <a:endParaRPr lang="en-US" sz="2400"/>
        </a:p>
      </dgm:t>
    </dgm:pt>
    <dgm:pt modelId="{C2F20905-EA1C-449B-B581-7DEFA30CF68B}">
      <dgm:prSet custT="1"/>
      <dgm:spPr/>
      <dgm:t>
        <a:bodyPr/>
        <a:lstStyle/>
        <a:p>
          <a:r>
            <a:rPr lang="el-GR" sz="2400" b="1" i="1" u="none" baseline="0" dirty="0"/>
            <a:t>subjective </a:t>
          </a:r>
          <a:r>
            <a:rPr lang="en-US" sz="2400" b="1" i="1" u="none" baseline="0" dirty="0"/>
            <a:t>health </a:t>
          </a:r>
          <a:r>
            <a:rPr lang="el-GR" sz="2400" b="1" i="1" u="none" baseline="0" dirty="0"/>
            <a:t>components </a:t>
          </a:r>
          <a:r>
            <a:rPr lang="el-GR" sz="2400" baseline="0" dirty="0"/>
            <a:t>are related to ‘Quality of Life’.</a:t>
          </a:r>
          <a:endParaRPr lang="en-US" sz="2400" dirty="0"/>
        </a:p>
      </dgm:t>
    </dgm:pt>
    <dgm:pt modelId="{32128218-72F2-4C44-A048-6E8B68FFB73C}" type="parTrans" cxnId="{C3E50BFF-121F-4B00-80D5-E2195B7B10C5}">
      <dgm:prSet/>
      <dgm:spPr/>
      <dgm:t>
        <a:bodyPr/>
        <a:lstStyle/>
        <a:p>
          <a:endParaRPr lang="en-US" sz="2400"/>
        </a:p>
      </dgm:t>
    </dgm:pt>
    <dgm:pt modelId="{5C10BA64-C3B8-4CBE-8A95-E329C2948245}" type="sibTrans" cxnId="{C3E50BFF-121F-4B00-80D5-E2195B7B10C5}">
      <dgm:prSet/>
      <dgm:spPr/>
      <dgm:t>
        <a:bodyPr/>
        <a:lstStyle/>
        <a:p>
          <a:endParaRPr lang="en-US" sz="2400"/>
        </a:p>
      </dgm:t>
    </dgm:pt>
    <dgm:pt modelId="{6BDAB20B-2FDB-4E97-83FE-8D27EE6E5442}">
      <dgm:prSet custT="1"/>
      <dgm:spPr/>
      <dgm:t>
        <a:bodyPr/>
        <a:lstStyle/>
        <a:p>
          <a:r>
            <a:rPr lang="en-US" sz="2400" baseline="0" dirty="0"/>
            <a:t>3</a:t>
          </a:r>
          <a:r>
            <a:rPr lang="en-US" sz="2400" baseline="30000" dirty="0"/>
            <a:t>rd</a:t>
          </a:r>
          <a:r>
            <a:rPr lang="en-US" sz="2400" baseline="0" dirty="0"/>
            <a:t> one functional health component,  based on how well a person is able to function in ones life in given circumstances(</a:t>
          </a:r>
          <a:r>
            <a:rPr lang="en-US" sz="2400" baseline="0" dirty="0">
              <a:solidFill>
                <a:schemeClr val="accent2">
                  <a:lumMod val="75000"/>
                </a:schemeClr>
              </a:solidFill>
            </a:rPr>
            <a:t>operational definition of health)</a:t>
          </a:r>
          <a:endParaRPr lang="en-US" sz="2400" dirty="0">
            <a:solidFill>
              <a:schemeClr val="accent2">
                <a:lumMod val="75000"/>
              </a:schemeClr>
            </a:solidFill>
          </a:endParaRPr>
        </a:p>
      </dgm:t>
    </dgm:pt>
    <dgm:pt modelId="{3DEB73C1-3821-4AE2-8DA6-EFD1C896C15C}" type="parTrans" cxnId="{7652A0A4-C2CF-4E59-85FB-E0D4B4D09CE2}">
      <dgm:prSet/>
      <dgm:spPr/>
      <dgm:t>
        <a:bodyPr/>
        <a:lstStyle/>
        <a:p>
          <a:endParaRPr lang="en-US" sz="2400"/>
        </a:p>
      </dgm:t>
    </dgm:pt>
    <dgm:pt modelId="{21FC54C7-A880-4DC0-B418-C25D2B401810}" type="sibTrans" cxnId="{7652A0A4-C2CF-4E59-85FB-E0D4B4D09CE2}">
      <dgm:prSet/>
      <dgm:spPr/>
      <dgm:t>
        <a:bodyPr/>
        <a:lstStyle/>
        <a:p>
          <a:endParaRPr lang="en-US" sz="2400"/>
        </a:p>
      </dgm:t>
    </dgm:pt>
    <dgm:pt modelId="{C540E920-12D4-499E-8F70-9342003DF461}" type="pres">
      <dgm:prSet presAssocID="{A97E5C2F-CFA1-40E3-A0E8-3449C5A95A06}" presName="vert0" presStyleCnt="0">
        <dgm:presLayoutVars>
          <dgm:dir/>
          <dgm:animOne val="branch"/>
          <dgm:animLvl val="lvl"/>
        </dgm:presLayoutVars>
      </dgm:prSet>
      <dgm:spPr/>
    </dgm:pt>
    <dgm:pt modelId="{7967C44C-20BA-4417-B7D6-029FC28B9AD9}" type="pres">
      <dgm:prSet presAssocID="{C76145C9-96A2-4F03-B8A7-EECDAD77464B}" presName="thickLine" presStyleLbl="alignNode1" presStyleIdx="0" presStyleCnt="4"/>
      <dgm:spPr/>
    </dgm:pt>
    <dgm:pt modelId="{A899C509-B309-423D-B7BB-2BB0ADD27668}" type="pres">
      <dgm:prSet presAssocID="{C76145C9-96A2-4F03-B8A7-EECDAD77464B}" presName="horz1" presStyleCnt="0"/>
      <dgm:spPr/>
    </dgm:pt>
    <dgm:pt modelId="{F83CEEA8-7032-4294-A838-08B4FC2D89E8}" type="pres">
      <dgm:prSet presAssocID="{C76145C9-96A2-4F03-B8A7-EECDAD77464B}" presName="tx1" presStyleLbl="revTx" presStyleIdx="0" presStyleCnt="4"/>
      <dgm:spPr/>
    </dgm:pt>
    <dgm:pt modelId="{96618A13-C612-4C17-8374-CE6FBD5CBF44}" type="pres">
      <dgm:prSet presAssocID="{C76145C9-96A2-4F03-B8A7-EECDAD77464B}" presName="vert1" presStyleCnt="0"/>
      <dgm:spPr/>
    </dgm:pt>
    <dgm:pt modelId="{00373AE0-B20D-4011-8E0B-AA2B8A0651A7}" type="pres">
      <dgm:prSet presAssocID="{37A2C1B8-A469-4C29-9B81-C89E94EE2EEB}" presName="thickLine" presStyleLbl="alignNode1" presStyleIdx="1" presStyleCnt="4"/>
      <dgm:spPr/>
    </dgm:pt>
    <dgm:pt modelId="{83A1BE00-48F0-410E-8937-E2C097F5D21D}" type="pres">
      <dgm:prSet presAssocID="{37A2C1B8-A469-4C29-9B81-C89E94EE2EEB}" presName="horz1" presStyleCnt="0"/>
      <dgm:spPr/>
    </dgm:pt>
    <dgm:pt modelId="{58F4D748-54B5-45AB-A1D6-6E641738A85C}" type="pres">
      <dgm:prSet presAssocID="{37A2C1B8-A469-4C29-9B81-C89E94EE2EEB}" presName="tx1" presStyleLbl="revTx" presStyleIdx="1" presStyleCnt="4"/>
      <dgm:spPr/>
    </dgm:pt>
    <dgm:pt modelId="{0F63B776-37E9-46E5-A393-B16D70DAA381}" type="pres">
      <dgm:prSet presAssocID="{37A2C1B8-A469-4C29-9B81-C89E94EE2EEB}" presName="vert1" presStyleCnt="0"/>
      <dgm:spPr/>
    </dgm:pt>
    <dgm:pt modelId="{6A46BAA5-7E95-446C-A708-ACE6C3555AA9}" type="pres">
      <dgm:prSet presAssocID="{C2F20905-EA1C-449B-B581-7DEFA30CF68B}" presName="thickLine" presStyleLbl="alignNode1" presStyleIdx="2" presStyleCnt="4"/>
      <dgm:spPr/>
    </dgm:pt>
    <dgm:pt modelId="{415B9337-7CFF-43CF-9925-CDD764F89119}" type="pres">
      <dgm:prSet presAssocID="{C2F20905-EA1C-449B-B581-7DEFA30CF68B}" presName="horz1" presStyleCnt="0"/>
      <dgm:spPr/>
    </dgm:pt>
    <dgm:pt modelId="{52231C04-C620-42CE-AA17-B49C46ACCCD6}" type="pres">
      <dgm:prSet presAssocID="{C2F20905-EA1C-449B-B581-7DEFA30CF68B}" presName="tx1" presStyleLbl="revTx" presStyleIdx="2" presStyleCnt="4"/>
      <dgm:spPr/>
    </dgm:pt>
    <dgm:pt modelId="{110315C4-DE01-4D55-91A5-6927F21FCF75}" type="pres">
      <dgm:prSet presAssocID="{C2F20905-EA1C-449B-B581-7DEFA30CF68B}" presName="vert1" presStyleCnt="0"/>
      <dgm:spPr/>
    </dgm:pt>
    <dgm:pt modelId="{F080C4E0-C07C-4F70-A786-DC76907D590A}" type="pres">
      <dgm:prSet presAssocID="{6BDAB20B-2FDB-4E97-83FE-8D27EE6E5442}" presName="thickLine" presStyleLbl="alignNode1" presStyleIdx="3" presStyleCnt="4"/>
      <dgm:spPr/>
    </dgm:pt>
    <dgm:pt modelId="{C58A4F2D-FDFE-4137-B334-9DD5FD2EBFE7}" type="pres">
      <dgm:prSet presAssocID="{6BDAB20B-2FDB-4E97-83FE-8D27EE6E5442}" presName="horz1" presStyleCnt="0"/>
      <dgm:spPr/>
    </dgm:pt>
    <dgm:pt modelId="{BA096855-31D6-4A76-AC4C-261315C0661D}" type="pres">
      <dgm:prSet presAssocID="{6BDAB20B-2FDB-4E97-83FE-8D27EE6E5442}" presName="tx1" presStyleLbl="revTx" presStyleIdx="3" presStyleCnt="4"/>
      <dgm:spPr/>
    </dgm:pt>
    <dgm:pt modelId="{B2F5E9F7-2522-41E0-89DE-5200759460B2}" type="pres">
      <dgm:prSet presAssocID="{6BDAB20B-2FDB-4E97-83FE-8D27EE6E5442}" presName="vert1" presStyleCnt="0"/>
      <dgm:spPr/>
    </dgm:pt>
  </dgm:ptLst>
  <dgm:cxnLst>
    <dgm:cxn modelId="{3D5EDF0C-DF81-4D92-B13E-0C211F851F07}" type="presOf" srcId="{6BDAB20B-2FDB-4E97-83FE-8D27EE6E5442}" destId="{BA096855-31D6-4A76-AC4C-261315C0661D}" srcOrd="0" destOrd="0" presId="urn:microsoft.com/office/officeart/2008/layout/LinedList"/>
    <dgm:cxn modelId="{D25E781F-6B1A-4150-A6A9-CF8C489204F0}" srcId="{A97E5C2F-CFA1-40E3-A0E8-3449C5A95A06}" destId="{37A2C1B8-A469-4C29-9B81-C89E94EE2EEB}" srcOrd="1" destOrd="0" parTransId="{227D0689-A910-420A-92C5-05D1E4D81FE8}" sibTransId="{56AD9FA1-1B39-4591-8AF7-6689F67F9885}"/>
    <dgm:cxn modelId="{BB4AAF52-CD49-4611-A788-67E1D2187BE4}" type="presOf" srcId="{C76145C9-96A2-4F03-B8A7-EECDAD77464B}" destId="{F83CEEA8-7032-4294-A838-08B4FC2D89E8}" srcOrd="0" destOrd="0" presId="urn:microsoft.com/office/officeart/2008/layout/LinedList"/>
    <dgm:cxn modelId="{B5DFB880-7AF5-43E6-94CE-81DD41B6C96E}" srcId="{A97E5C2F-CFA1-40E3-A0E8-3449C5A95A06}" destId="{C76145C9-96A2-4F03-B8A7-EECDAD77464B}" srcOrd="0" destOrd="0" parTransId="{F5F1D23E-C0E3-46E5-8915-9EBCC1884F88}" sibTransId="{BAF1DCD2-9DDD-42FB-89B3-03E1420E811D}"/>
    <dgm:cxn modelId="{7652A0A4-C2CF-4E59-85FB-E0D4B4D09CE2}" srcId="{A97E5C2F-CFA1-40E3-A0E8-3449C5A95A06}" destId="{6BDAB20B-2FDB-4E97-83FE-8D27EE6E5442}" srcOrd="3" destOrd="0" parTransId="{3DEB73C1-3821-4AE2-8DA6-EFD1C896C15C}" sibTransId="{21FC54C7-A880-4DC0-B418-C25D2B401810}"/>
    <dgm:cxn modelId="{F379F7A6-8078-4423-8355-A2BA0735C24E}" type="presOf" srcId="{37A2C1B8-A469-4C29-9B81-C89E94EE2EEB}" destId="{58F4D748-54B5-45AB-A1D6-6E641738A85C}" srcOrd="0" destOrd="0" presId="urn:microsoft.com/office/officeart/2008/layout/LinedList"/>
    <dgm:cxn modelId="{84ED09C4-2D47-413B-BC55-3CCA688CABBF}" type="presOf" srcId="{A97E5C2F-CFA1-40E3-A0E8-3449C5A95A06}" destId="{C540E920-12D4-499E-8F70-9342003DF461}" srcOrd="0" destOrd="0" presId="urn:microsoft.com/office/officeart/2008/layout/LinedList"/>
    <dgm:cxn modelId="{F58B9CE9-4B27-4D59-B222-35BBC29250E9}" type="presOf" srcId="{C2F20905-EA1C-449B-B581-7DEFA30CF68B}" destId="{52231C04-C620-42CE-AA17-B49C46ACCCD6}" srcOrd="0" destOrd="0" presId="urn:microsoft.com/office/officeart/2008/layout/LinedList"/>
    <dgm:cxn modelId="{C3E50BFF-121F-4B00-80D5-E2195B7B10C5}" srcId="{A97E5C2F-CFA1-40E3-A0E8-3449C5A95A06}" destId="{C2F20905-EA1C-449B-B581-7DEFA30CF68B}" srcOrd="2" destOrd="0" parTransId="{32128218-72F2-4C44-A048-6E8B68FFB73C}" sibTransId="{5C10BA64-C3B8-4CBE-8A95-E329C2948245}"/>
    <dgm:cxn modelId="{956A3AB8-3EE7-4E95-B987-7F0347C6D618}" type="presParOf" srcId="{C540E920-12D4-499E-8F70-9342003DF461}" destId="{7967C44C-20BA-4417-B7D6-029FC28B9AD9}" srcOrd="0" destOrd="0" presId="urn:microsoft.com/office/officeart/2008/layout/LinedList"/>
    <dgm:cxn modelId="{DD477177-0728-4915-8682-7B3982C70DCF}" type="presParOf" srcId="{C540E920-12D4-499E-8F70-9342003DF461}" destId="{A899C509-B309-423D-B7BB-2BB0ADD27668}" srcOrd="1" destOrd="0" presId="urn:microsoft.com/office/officeart/2008/layout/LinedList"/>
    <dgm:cxn modelId="{F1F1C61D-5487-4741-B890-D945A6736C3C}" type="presParOf" srcId="{A899C509-B309-423D-B7BB-2BB0ADD27668}" destId="{F83CEEA8-7032-4294-A838-08B4FC2D89E8}" srcOrd="0" destOrd="0" presId="urn:microsoft.com/office/officeart/2008/layout/LinedList"/>
    <dgm:cxn modelId="{13924479-64A1-402C-9C87-C7CB1DCA2B1B}" type="presParOf" srcId="{A899C509-B309-423D-B7BB-2BB0ADD27668}" destId="{96618A13-C612-4C17-8374-CE6FBD5CBF44}" srcOrd="1" destOrd="0" presId="urn:microsoft.com/office/officeart/2008/layout/LinedList"/>
    <dgm:cxn modelId="{85B5F45E-BCBE-4BD9-9DD8-E037F53E661F}" type="presParOf" srcId="{C540E920-12D4-499E-8F70-9342003DF461}" destId="{00373AE0-B20D-4011-8E0B-AA2B8A0651A7}" srcOrd="2" destOrd="0" presId="urn:microsoft.com/office/officeart/2008/layout/LinedList"/>
    <dgm:cxn modelId="{94A4C126-B691-498D-85DE-FF4FA8503726}" type="presParOf" srcId="{C540E920-12D4-499E-8F70-9342003DF461}" destId="{83A1BE00-48F0-410E-8937-E2C097F5D21D}" srcOrd="3" destOrd="0" presId="urn:microsoft.com/office/officeart/2008/layout/LinedList"/>
    <dgm:cxn modelId="{F772B14D-D62E-497C-BC1A-E418D16C7E87}" type="presParOf" srcId="{83A1BE00-48F0-410E-8937-E2C097F5D21D}" destId="{58F4D748-54B5-45AB-A1D6-6E641738A85C}" srcOrd="0" destOrd="0" presId="urn:microsoft.com/office/officeart/2008/layout/LinedList"/>
    <dgm:cxn modelId="{C01F60F3-92B2-419B-B471-366163D48DBF}" type="presParOf" srcId="{83A1BE00-48F0-410E-8937-E2C097F5D21D}" destId="{0F63B776-37E9-46E5-A393-B16D70DAA381}" srcOrd="1" destOrd="0" presId="urn:microsoft.com/office/officeart/2008/layout/LinedList"/>
    <dgm:cxn modelId="{6DA6D75A-37A7-40C1-89FA-E5F8A8ED3A1D}" type="presParOf" srcId="{C540E920-12D4-499E-8F70-9342003DF461}" destId="{6A46BAA5-7E95-446C-A708-ACE6C3555AA9}" srcOrd="4" destOrd="0" presId="urn:microsoft.com/office/officeart/2008/layout/LinedList"/>
    <dgm:cxn modelId="{0C811BE1-26E0-4271-B5EC-3315F27CB93D}" type="presParOf" srcId="{C540E920-12D4-499E-8F70-9342003DF461}" destId="{415B9337-7CFF-43CF-9925-CDD764F89119}" srcOrd="5" destOrd="0" presId="urn:microsoft.com/office/officeart/2008/layout/LinedList"/>
    <dgm:cxn modelId="{8F055EB3-C622-4B13-800B-0F2FB069FCBE}" type="presParOf" srcId="{415B9337-7CFF-43CF-9925-CDD764F89119}" destId="{52231C04-C620-42CE-AA17-B49C46ACCCD6}" srcOrd="0" destOrd="0" presId="urn:microsoft.com/office/officeart/2008/layout/LinedList"/>
    <dgm:cxn modelId="{2A740E12-25F5-4736-8AF6-6A75303FD3CF}" type="presParOf" srcId="{415B9337-7CFF-43CF-9925-CDD764F89119}" destId="{110315C4-DE01-4D55-91A5-6927F21FCF75}" srcOrd="1" destOrd="0" presId="urn:microsoft.com/office/officeart/2008/layout/LinedList"/>
    <dgm:cxn modelId="{4D820C43-646D-4277-8A2F-C42B27D0604A}" type="presParOf" srcId="{C540E920-12D4-499E-8F70-9342003DF461}" destId="{F080C4E0-C07C-4F70-A786-DC76907D590A}" srcOrd="6" destOrd="0" presId="urn:microsoft.com/office/officeart/2008/layout/LinedList"/>
    <dgm:cxn modelId="{565DC16A-E6BE-4024-B4F9-44B3C7E5318B}" type="presParOf" srcId="{C540E920-12D4-499E-8F70-9342003DF461}" destId="{C58A4F2D-FDFE-4137-B334-9DD5FD2EBFE7}" srcOrd="7" destOrd="0" presId="urn:microsoft.com/office/officeart/2008/layout/LinedList"/>
    <dgm:cxn modelId="{A5FFEC77-C698-4FAF-9E15-65184D0D4A44}" type="presParOf" srcId="{C58A4F2D-FDFE-4137-B334-9DD5FD2EBFE7}" destId="{BA096855-31D6-4A76-AC4C-261315C0661D}" srcOrd="0" destOrd="0" presId="urn:microsoft.com/office/officeart/2008/layout/LinedList"/>
    <dgm:cxn modelId="{E63C26AE-2D5B-4828-983E-073C984C3BFE}" type="presParOf" srcId="{C58A4F2D-FDFE-4137-B334-9DD5FD2EBFE7}" destId="{B2F5E9F7-2522-41E0-89DE-5200759460B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E6BFE45-7B31-4DA0-87FD-E895A108651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FEA57F1-7E7B-407F-9394-F3E40A7D08FB}">
      <dgm:prSet custT="1"/>
      <dgm:spPr/>
      <dgm:t>
        <a:bodyPr/>
        <a:lstStyle/>
        <a:p>
          <a:r>
            <a:rPr lang="el-GR" sz="2400" baseline="0" dirty="0"/>
            <a:t>Three Indicators</a:t>
          </a:r>
          <a:endParaRPr lang="en-US" sz="2400" dirty="0"/>
        </a:p>
      </dgm:t>
    </dgm:pt>
    <dgm:pt modelId="{DB5A557E-BDD8-4991-AA26-95B71269F409}" type="parTrans" cxnId="{350F8601-BF66-4DCF-8E14-84971D0FC12C}">
      <dgm:prSet/>
      <dgm:spPr/>
      <dgm:t>
        <a:bodyPr/>
        <a:lstStyle/>
        <a:p>
          <a:endParaRPr lang="en-US" sz="2400"/>
        </a:p>
      </dgm:t>
    </dgm:pt>
    <dgm:pt modelId="{B9B7816E-2C73-444B-A4BC-2A9A510538F8}" type="sibTrans" cxnId="{350F8601-BF66-4DCF-8E14-84971D0FC12C}">
      <dgm:prSet/>
      <dgm:spPr/>
      <dgm:t>
        <a:bodyPr/>
        <a:lstStyle/>
        <a:p>
          <a:endParaRPr lang="en-US" sz="2400"/>
        </a:p>
      </dgm:t>
    </dgm:pt>
    <dgm:pt modelId="{BA7507B4-7507-4D5C-A605-427EC00F0149}">
      <dgm:prSet custT="1"/>
      <dgm:spPr/>
      <dgm:t>
        <a:bodyPr/>
        <a:lstStyle/>
        <a:p>
          <a:r>
            <a:rPr lang="el-GR" sz="2400" baseline="0"/>
            <a:t>1. Infant mortality</a:t>
          </a:r>
          <a:endParaRPr lang="en-US" sz="2400"/>
        </a:p>
      </dgm:t>
    </dgm:pt>
    <dgm:pt modelId="{78BAB810-4ED0-4220-8E9E-4CF8790950D0}" type="parTrans" cxnId="{FBFB81F4-5BBC-4612-86E4-D426F0B68136}">
      <dgm:prSet/>
      <dgm:spPr/>
      <dgm:t>
        <a:bodyPr/>
        <a:lstStyle/>
        <a:p>
          <a:endParaRPr lang="en-US" sz="2400"/>
        </a:p>
      </dgm:t>
    </dgm:pt>
    <dgm:pt modelId="{265FC6F7-3BB5-4C57-978F-88261C0E1E05}" type="sibTrans" cxnId="{FBFB81F4-5BBC-4612-86E4-D426F0B68136}">
      <dgm:prSet/>
      <dgm:spPr/>
      <dgm:t>
        <a:bodyPr/>
        <a:lstStyle/>
        <a:p>
          <a:endParaRPr lang="en-US" sz="2400"/>
        </a:p>
      </dgm:t>
    </dgm:pt>
    <dgm:pt modelId="{0AFAA3B1-6292-421F-80DD-93A71DC20F22}">
      <dgm:prSet custT="1"/>
      <dgm:spPr/>
      <dgm:t>
        <a:bodyPr/>
        <a:lstStyle/>
        <a:p>
          <a:r>
            <a:rPr lang="el-GR" sz="2400" baseline="0" dirty="0"/>
            <a:t>2. Life expectancy at age one</a:t>
          </a:r>
          <a:endParaRPr lang="en-US" sz="2400" dirty="0"/>
        </a:p>
      </dgm:t>
    </dgm:pt>
    <dgm:pt modelId="{E137C012-8529-42CC-AC48-3ACDF6D9E466}" type="parTrans" cxnId="{0062C86A-1EB9-4E64-AD5D-4783D88F3CF8}">
      <dgm:prSet/>
      <dgm:spPr/>
      <dgm:t>
        <a:bodyPr/>
        <a:lstStyle/>
        <a:p>
          <a:endParaRPr lang="en-US" sz="2400"/>
        </a:p>
      </dgm:t>
    </dgm:pt>
    <dgm:pt modelId="{BF29E0E6-0D5C-41EF-A435-0D20ACAEA2A1}" type="sibTrans" cxnId="{0062C86A-1EB9-4E64-AD5D-4783D88F3CF8}">
      <dgm:prSet/>
      <dgm:spPr/>
      <dgm:t>
        <a:bodyPr/>
        <a:lstStyle/>
        <a:p>
          <a:endParaRPr lang="en-US" sz="2400"/>
        </a:p>
      </dgm:t>
    </dgm:pt>
    <dgm:pt modelId="{3F0F670B-B734-44F1-A421-6E6196BE23AF}">
      <dgm:prSet custT="1"/>
      <dgm:spPr/>
      <dgm:t>
        <a:bodyPr/>
        <a:lstStyle/>
        <a:p>
          <a:r>
            <a:rPr lang="el-GR" sz="2400" baseline="0"/>
            <a:t>3. Literacy</a:t>
          </a:r>
          <a:endParaRPr lang="en-US" sz="2400"/>
        </a:p>
      </dgm:t>
    </dgm:pt>
    <dgm:pt modelId="{F060A6E4-3C15-4D3E-A353-7E6FE3981727}" type="parTrans" cxnId="{E39AB331-2371-441F-B3DA-FF93F9F90207}">
      <dgm:prSet/>
      <dgm:spPr/>
      <dgm:t>
        <a:bodyPr/>
        <a:lstStyle/>
        <a:p>
          <a:endParaRPr lang="en-US" sz="2400"/>
        </a:p>
      </dgm:t>
    </dgm:pt>
    <dgm:pt modelId="{1088481A-DCEA-424D-80F4-E9E3478F7B72}" type="sibTrans" cxnId="{E39AB331-2371-441F-B3DA-FF93F9F90207}">
      <dgm:prSet/>
      <dgm:spPr/>
      <dgm:t>
        <a:bodyPr/>
        <a:lstStyle/>
        <a:p>
          <a:endParaRPr lang="en-US" sz="2400"/>
        </a:p>
      </dgm:t>
    </dgm:pt>
    <dgm:pt modelId="{B785893E-2897-406F-A52B-FEFDA83AED4A}">
      <dgm:prSet custT="1"/>
      <dgm:spPr/>
      <dgm:t>
        <a:bodyPr/>
        <a:lstStyle/>
        <a:p>
          <a:r>
            <a:rPr lang="el-GR" sz="2400" baseline="0" dirty="0"/>
            <a:t>A scale of 0-100.</a:t>
          </a:r>
          <a:endParaRPr lang="en-US" sz="2400" dirty="0"/>
        </a:p>
      </dgm:t>
    </dgm:pt>
    <dgm:pt modelId="{CF8CBD5C-7511-46B1-9CA5-7355773CBAA5}" type="parTrans" cxnId="{36042631-EC4D-40A4-B18F-37D3C4A2879D}">
      <dgm:prSet/>
      <dgm:spPr/>
      <dgm:t>
        <a:bodyPr/>
        <a:lstStyle/>
        <a:p>
          <a:endParaRPr lang="en-US" sz="2400"/>
        </a:p>
      </dgm:t>
    </dgm:pt>
    <dgm:pt modelId="{2038B648-C6CD-4276-857F-984D77D446FC}" type="sibTrans" cxnId="{36042631-EC4D-40A4-B18F-37D3C4A2879D}">
      <dgm:prSet/>
      <dgm:spPr/>
      <dgm:t>
        <a:bodyPr/>
        <a:lstStyle/>
        <a:p>
          <a:endParaRPr lang="en-US" sz="2400"/>
        </a:p>
      </dgm:t>
    </dgm:pt>
    <dgm:pt modelId="{156DE02D-C149-44B0-863A-993912F480BF}">
      <dgm:prSet custT="1"/>
      <dgm:spPr/>
      <dgm:t>
        <a:bodyPr/>
        <a:lstStyle/>
        <a:p>
          <a:r>
            <a:rPr lang="el-GR" sz="2400" baseline="0" dirty="0"/>
            <a:t>Per capita GNP is not included.</a:t>
          </a:r>
          <a:endParaRPr lang="en-US" sz="2400" dirty="0"/>
        </a:p>
      </dgm:t>
    </dgm:pt>
    <dgm:pt modelId="{770E96D3-EB40-4EC9-A752-3C390AED4CC1}" type="parTrans" cxnId="{A82F203D-63EA-4ECB-AB8B-D95716DC5ED4}">
      <dgm:prSet/>
      <dgm:spPr/>
      <dgm:t>
        <a:bodyPr/>
        <a:lstStyle/>
        <a:p>
          <a:endParaRPr lang="en-US" sz="2400"/>
        </a:p>
      </dgm:t>
    </dgm:pt>
    <dgm:pt modelId="{C4DBC1D1-B15D-4021-9CA9-8C91E01E3732}" type="sibTrans" cxnId="{A82F203D-63EA-4ECB-AB8B-D95716DC5ED4}">
      <dgm:prSet/>
      <dgm:spPr/>
      <dgm:t>
        <a:bodyPr/>
        <a:lstStyle/>
        <a:p>
          <a:endParaRPr lang="en-US" sz="2400"/>
        </a:p>
      </dgm:t>
    </dgm:pt>
    <dgm:pt modelId="{EDCFB27C-5D74-4845-913E-7E11B3497E0D}" type="pres">
      <dgm:prSet presAssocID="{EE6BFE45-7B31-4DA0-87FD-E895A108651C}" presName="linear" presStyleCnt="0">
        <dgm:presLayoutVars>
          <dgm:animLvl val="lvl"/>
          <dgm:resizeHandles val="exact"/>
        </dgm:presLayoutVars>
      </dgm:prSet>
      <dgm:spPr/>
    </dgm:pt>
    <dgm:pt modelId="{175B957B-9AE4-4648-A7BF-6DD911F31031}" type="pres">
      <dgm:prSet presAssocID="{4FEA57F1-7E7B-407F-9394-F3E40A7D08FB}" presName="parentText" presStyleLbl="node1" presStyleIdx="0" presStyleCnt="4" custScaleY="99587">
        <dgm:presLayoutVars>
          <dgm:chMax val="0"/>
          <dgm:bulletEnabled val="1"/>
        </dgm:presLayoutVars>
      </dgm:prSet>
      <dgm:spPr/>
    </dgm:pt>
    <dgm:pt modelId="{CCE95446-2604-4FF6-B1F6-7946EEC0D7CB}" type="pres">
      <dgm:prSet presAssocID="{B9B7816E-2C73-444B-A4BC-2A9A510538F8}" presName="spacer" presStyleCnt="0"/>
      <dgm:spPr/>
    </dgm:pt>
    <dgm:pt modelId="{0FDF6C8D-189C-4280-BC7D-16C21DF40785}" type="pres">
      <dgm:prSet presAssocID="{BA7507B4-7507-4D5C-A605-427EC00F014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FA28E6C-E478-4C8C-94FD-1C29692F564E}" type="pres">
      <dgm:prSet presAssocID="{265FC6F7-3BB5-4C57-978F-88261C0E1E05}" presName="spacer" presStyleCnt="0"/>
      <dgm:spPr/>
    </dgm:pt>
    <dgm:pt modelId="{945D1340-DF08-4BDB-8C96-20798BB8E263}" type="pres">
      <dgm:prSet presAssocID="{0AFAA3B1-6292-421F-80DD-93A71DC20F2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9DCDE16-5D61-44D9-8E48-F161FB6260DF}" type="pres">
      <dgm:prSet presAssocID="{BF29E0E6-0D5C-41EF-A435-0D20ACAEA2A1}" presName="spacer" presStyleCnt="0"/>
      <dgm:spPr/>
    </dgm:pt>
    <dgm:pt modelId="{68514F66-CD4C-421E-8B0A-0B374009058E}" type="pres">
      <dgm:prSet presAssocID="{3F0F670B-B734-44F1-A421-6E6196BE23AF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97C28C26-2541-4B90-93FB-10A47BBCDFC7}" type="pres">
      <dgm:prSet presAssocID="{3F0F670B-B734-44F1-A421-6E6196BE23AF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350F8601-BF66-4DCF-8E14-84971D0FC12C}" srcId="{EE6BFE45-7B31-4DA0-87FD-E895A108651C}" destId="{4FEA57F1-7E7B-407F-9394-F3E40A7D08FB}" srcOrd="0" destOrd="0" parTransId="{DB5A557E-BDD8-4991-AA26-95B71269F409}" sibTransId="{B9B7816E-2C73-444B-A4BC-2A9A510538F8}"/>
    <dgm:cxn modelId="{36042631-EC4D-40A4-B18F-37D3C4A2879D}" srcId="{3F0F670B-B734-44F1-A421-6E6196BE23AF}" destId="{B785893E-2897-406F-A52B-FEFDA83AED4A}" srcOrd="0" destOrd="0" parTransId="{CF8CBD5C-7511-46B1-9CA5-7355773CBAA5}" sibTransId="{2038B648-C6CD-4276-857F-984D77D446FC}"/>
    <dgm:cxn modelId="{E39AB331-2371-441F-B3DA-FF93F9F90207}" srcId="{EE6BFE45-7B31-4DA0-87FD-E895A108651C}" destId="{3F0F670B-B734-44F1-A421-6E6196BE23AF}" srcOrd="3" destOrd="0" parTransId="{F060A6E4-3C15-4D3E-A353-7E6FE3981727}" sibTransId="{1088481A-DCEA-424D-80F4-E9E3478F7B72}"/>
    <dgm:cxn modelId="{A82F203D-63EA-4ECB-AB8B-D95716DC5ED4}" srcId="{3F0F670B-B734-44F1-A421-6E6196BE23AF}" destId="{156DE02D-C149-44B0-863A-993912F480BF}" srcOrd="1" destOrd="0" parTransId="{770E96D3-EB40-4EC9-A752-3C390AED4CC1}" sibTransId="{C4DBC1D1-B15D-4021-9CA9-8C91E01E3732}"/>
    <dgm:cxn modelId="{BBE9AB61-96AC-4400-AD57-B3F30E9DD534}" type="presOf" srcId="{0AFAA3B1-6292-421F-80DD-93A71DC20F22}" destId="{945D1340-DF08-4BDB-8C96-20798BB8E263}" srcOrd="0" destOrd="0" presId="urn:microsoft.com/office/officeart/2005/8/layout/vList2"/>
    <dgm:cxn modelId="{4110DB61-6D41-4091-A828-7B11ED7A10B2}" type="presOf" srcId="{156DE02D-C149-44B0-863A-993912F480BF}" destId="{97C28C26-2541-4B90-93FB-10A47BBCDFC7}" srcOrd="0" destOrd="1" presId="urn:microsoft.com/office/officeart/2005/8/layout/vList2"/>
    <dgm:cxn modelId="{0062C86A-1EB9-4E64-AD5D-4783D88F3CF8}" srcId="{EE6BFE45-7B31-4DA0-87FD-E895A108651C}" destId="{0AFAA3B1-6292-421F-80DD-93A71DC20F22}" srcOrd="2" destOrd="0" parTransId="{E137C012-8529-42CC-AC48-3ACDF6D9E466}" sibTransId="{BF29E0E6-0D5C-41EF-A435-0D20ACAEA2A1}"/>
    <dgm:cxn modelId="{6D687D6C-5938-4F8E-8860-133E26BB7CAA}" type="presOf" srcId="{B785893E-2897-406F-A52B-FEFDA83AED4A}" destId="{97C28C26-2541-4B90-93FB-10A47BBCDFC7}" srcOrd="0" destOrd="0" presId="urn:microsoft.com/office/officeart/2005/8/layout/vList2"/>
    <dgm:cxn modelId="{2CCBD289-6D4F-4A07-BD1E-1F376E5104FA}" type="presOf" srcId="{4FEA57F1-7E7B-407F-9394-F3E40A7D08FB}" destId="{175B957B-9AE4-4648-A7BF-6DD911F31031}" srcOrd="0" destOrd="0" presId="urn:microsoft.com/office/officeart/2005/8/layout/vList2"/>
    <dgm:cxn modelId="{CE742D8C-7E38-48A0-ADCE-60F3814A5A83}" type="presOf" srcId="{3F0F670B-B734-44F1-A421-6E6196BE23AF}" destId="{68514F66-CD4C-421E-8B0A-0B374009058E}" srcOrd="0" destOrd="0" presId="urn:microsoft.com/office/officeart/2005/8/layout/vList2"/>
    <dgm:cxn modelId="{713C82C6-A8D9-4A14-BEED-1DF35CFF2FFA}" type="presOf" srcId="{BA7507B4-7507-4D5C-A605-427EC00F0149}" destId="{0FDF6C8D-189C-4280-BC7D-16C21DF40785}" srcOrd="0" destOrd="0" presId="urn:microsoft.com/office/officeart/2005/8/layout/vList2"/>
    <dgm:cxn modelId="{59FDD4C6-864B-4C17-853A-A3FFC572C7D2}" type="presOf" srcId="{EE6BFE45-7B31-4DA0-87FD-E895A108651C}" destId="{EDCFB27C-5D74-4845-913E-7E11B3497E0D}" srcOrd="0" destOrd="0" presId="urn:microsoft.com/office/officeart/2005/8/layout/vList2"/>
    <dgm:cxn modelId="{FBFB81F4-5BBC-4612-86E4-D426F0B68136}" srcId="{EE6BFE45-7B31-4DA0-87FD-E895A108651C}" destId="{BA7507B4-7507-4D5C-A605-427EC00F0149}" srcOrd="1" destOrd="0" parTransId="{78BAB810-4ED0-4220-8E9E-4CF8790950D0}" sibTransId="{265FC6F7-3BB5-4C57-978F-88261C0E1E05}"/>
    <dgm:cxn modelId="{921FFF05-58CF-41BE-A3FB-E6F8797F7BBB}" type="presParOf" srcId="{EDCFB27C-5D74-4845-913E-7E11B3497E0D}" destId="{175B957B-9AE4-4648-A7BF-6DD911F31031}" srcOrd="0" destOrd="0" presId="urn:microsoft.com/office/officeart/2005/8/layout/vList2"/>
    <dgm:cxn modelId="{4FB64328-5CE1-4EE0-9E40-14DE888F0599}" type="presParOf" srcId="{EDCFB27C-5D74-4845-913E-7E11B3497E0D}" destId="{CCE95446-2604-4FF6-B1F6-7946EEC0D7CB}" srcOrd="1" destOrd="0" presId="urn:microsoft.com/office/officeart/2005/8/layout/vList2"/>
    <dgm:cxn modelId="{70598CA9-A9B3-4F44-8EB7-53AAEF849FDA}" type="presParOf" srcId="{EDCFB27C-5D74-4845-913E-7E11B3497E0D}" destId="{0FDF6C8D-189C-4280-BC7D-16C21DF40785}" srcOrd="2" destOrd="0" presId="urn:microsoft.com/office/officeart/2005/8/layout/vList2"/>
    <dgm:cxn modelId="{E1E668B5-B182-4C52-BE4C-2BF8F664A0F9}" type="presParOf" srcId="{EDCFB27C-5D74-4845-913E-7E11B3497E0D}" destId="{5FA28E6C-E478-4C8C-94FD-1C29692F564E}" srcOrd="3" destOrd="0" presId="urn:microsoft.com/office/officeart/2005/8/layout/vList2"/>
    <dgm:cxn modelId="{6C472442-D195-459E-B202-D4C4ECCB20B7}" type="presParOf" srcId="{EDCFB27C-5D74-4845-913E-7E11B3497E0D}" destId="{945D1340-DF08-4BDB-8C96-20798BB8E263}" srcOrd="4" destOrd="0" presId="urn:microsoft.com/office/officeart/2005/8/layout/vList2"/>
    <dgm:cxn modelId="{65E35899-97C8-4049-A45F-EA0D84972FAC}" type="presParOf" srcId="{EDCFB27C-5D74-4845-913E-7E11B3497E0D}" destId="{19DCDE16-5D61-44D9-8E48-F161FB6260DF}" srcOrd="5" destOrd="0" presId="urn:microsoft.com/office/officeart/2005/8/layout/vList2"/>
    <dgm:cxn modelId="{95E8CD99-7164-4D12-9192-BC40FE415117}" type="presParOf" srcId="{EDCFB27C-5D74-4845-913E-7E11B3497E0D}" destId="{68514F66-CD4C-421E-8B0A-0B374009058E}" srcOrd="6" destOrd="0" presId="urn:microsoft.com/office/officeart/2005/8/layout/vList2"/>
    <dgm:cxn modelId="{E4705B86-7F6E-48B0-8774-6412414D8D92}" type="presParOf" srcId="{EDCFB27C-5D74-4845-913E-7E11B3497E0D}" destId="{97C28C26-2541-4B90-93FB-10A47BBCDFC7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934A824-5D1A-4CF0-84A0-6A65F30A303E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05BED603-D7C9-444C-9B8C-144EC88C0BD2}">
      <dgm:prSet custT="1"/>
      <dgm:spPr/>
      <dgm:t>
        <a:bodyPr/>
        <a:lstStyle/>
        <a:p>
          <a:r>
            <a:rPr lang="en-US" sz="2000" baseline="0"/>
            <a:t>Perfect functioning of the body.</a:t>
          </a:r>
          <a:endParaRPr lang="en-US" sz="2000"/>
        </a:p>
      </dgm:t>
    </dgm:pt>
    <dgm:pt modelId="{B390A084-3C8B-4F38-8CAE-60BD340C8A04}" type="parTrans" cxnId="{814ADD80-38E1-4E24-A061-43CA0983C143}">
      <dgm:prSet/>
      <dgm:spPr/>
      <dgm:t>
        <a:bodyPr/>
        <a:lstStyle/>
        <a:p>
          <a:endParaRPr lang="en-US" sz="2000"/>
        </a:p>
      </dgm:t>
    </dgm:pt>
    <dgm:pt modelId="{86FE1CC9-1313-4DFB-995D-F956E81936B9}" type="sibTrans" cxnId="{814ADD80-38E1-4E24-A061-43CA0983C143}">
      <dgm:prSet/>
      <dgm:spPr/>
      <dgm:t>
        <a:bodyPr/>
        <a:lstStyle/>
        <a:p>
          <a:endParaRPr lang="en-US" sz="2000"/>
        </a:p>
      </dgm:t>
    </dgm:pt>
    <dgm:pt modelId="{B4350781-254C-4FF0-BDEB-187730BE109E}">
      <dgm:prSet custT="1"/>
      <dgm:spPr/>
      <dgm:t>
        <a:bodyPr/>
        <a:lstStyle/>
        <a:p>
          <a:r>
            <a:rPr lang="en-US" sz="2000" b="1" baseline="0" dirty="0"/>
            <a:t>A state in which every cell and every organ is functioning at optimum capacity and in perfect harmony with the rest of the body</a:t>
          </a:r>
          <a:r>
            <a:rPr lang="en-US" sz="2000" baseline="0" dirty="0"/>
            <a:t>.</a:t>
          </a:r>
          <a:endParaRPr lang="en-US" sz="2000" dirty="0"/>
        </a:p>
      </dgm:t>
    </dgm:pt>
    <dgm:pt modelId="{8B8801D7-E160-4EAB-AF24-5599B8E9F9CF}" type="parTrans" cxnId="{5CFCBA8C-09EF-4B43-8F75-16C500E910F5}">
      <dgm:prSet/>
      <dgm:spPr/>
      <dgm:t>
        <a:bodyPr/>
        <a:lstStyle/>
        <a:p>
          <a:endParaRPr lang="en-US" sz="2000"/>
        </a:p>
      </dgm:t>
    </dgm:pt>
    <dgm:pt modelId="{52062B98-A68C-497E-9D17-4ED1D9C50F1E}" type="sibTrans" cxnId="{5CFCBA8C-09EF-4B43-8F75-16C500E910F5}">
      <dgm:prSet/>
      <dgm:spPr/>
      <dgm:t>
        <a:bodyPr/>
        <a:lstStyle/>
        <a:p>
          <a:endParaRPr lang="en-US" sz="2000"/>
        </a:p>
      </dgm:t>
    </dgm:pt>
    <dgm:pt modelId="{8711ECA2-13D7-4C8F-A92A-2EA12F58536D}">
      <dgm:prSet custT="1"/>
      <dgm:spPr/>
      <dgm:t>
        <a:bodyPr/>
        <a:lstStyle/>
        <a:p>
          <a:r>
            <a:rPr lang="en-US" sz="2000" baseline="0" dirty="0"/>
            <a:t>Signs of Physical Health in an individual:</a:t>
          </a:r>
          <a:endParaRPr lang="en-US" sz="2000" dirty="0"/>
        </a:p>
      </dgm:t>
    </dgm:pt>
    <dgm:pt modelId="{BE6FDB62-D9A1-4D43-BA11-B620832B7211}" type="parTrans" cxnId="{2D1BC2EB-C239-46B7-BCF1-A18765788EE0}">
      <dgm:prSet/>
      <dgm:spPr/>
      <dgm:t>
        <a:bodyPr/>
        <a:lstStyle/>
        <a:p>
          <a:endParaRPr lang="en-US" sz="2000"/>
        </a:p>
      </dgm:t>
    </dgm:pt>
    <dgm:pt modelId="{E68F3A17-3020-4D11-B2A7-98006DC11EA2}" type="sibTrans" cxnId="{2D1BC2EB-C239-46B7-BCF1-A18765788EE0}">
      <dgm:prSet/>
      <dgm:spPr/>
      <dgm:t>
        <a:bodyPr/>
        <a:lstStyle/>
        <a:p>
          <a:endParaRPr lang="en-US" sz="2000"/>
        </a:p>
      </dgm:t>
    </dgm:pt>
    <dgm:pt modelId="{CDBD58CC-B940-4B6E-AB06-015EBD1C1A4A}">
      <dgm:prSet custT="1"/>
      <dgm:spPr/>
      <dgm:t>
        <a:bodyPr/>
        <a:lstStyle/>
        <a:p>
          <a:r>
            <a:rPr lang="en-US" sz="2000" baseline="0"/>
            <a:t>Evaluation of Physical Health </a:t>
          </a:r>
          <a:endParaRPr lang="en-US" sz="2000"/>
        </a:p>
      </dgm:t>
    </dgm:pt>
    <dgm:pt modelId="{1090B799-0480-4AC3-9D18-FA2520CC5266}" type="parTrans" cxnId="{DA6B035B-55E8-4D3E-855D-CDF8BFDFB00F}">
      <dgm:prSet/>
      <dgm:spPr/>
      <dgm:t>
        <a:bodyPr/>
        <a:lstStyle/>
        <a:p>
          <a:endParaRPr lang="en-US" sz="2000"/>
        </a:p>
      </dgm:t>
    </dgm:pt>
    <dgm:pt modelId="{ADF601C7-DA6A-42C4-922D-DB8A9AA77EF9}" type="sibTrans" cxnId="{DA6B035B-55E8-4D3E-855D-CDF8BFDFB00F}">
      <dgm:prSet/>
      <dgm:spPr/>
      <dgm:t>
        <a:bodyPr/>
        <a:lstStyle/>
        <a:p>
          <a:endParaRPr lang="en-US" sz="2000"/>
        </a:p>
      </dgm:t>
    </dgm:pt>
    <dgm:pt modelId="{85F97777-9366-4417-8411-1C5A94EF610F}">
      <dgm:prSet custT="1"/>
      <dgm:spPr/>
      <dgm:t>
        <a:bodyPr/>
        <a:lstStyle/>
        <a:p>
          <a:r>
            <a:rPr lang="en-US" sz="2000"/>
            <a:t>At Individual Level</a:t>
          </a:r>
        </a:p>
      </dgm:t>
    </dgm:pt>
    <dgm:pt modelId="{5A656AD6-8485-4A88-9048-3354AFD58EA0}" type="parTrans" cxnId="{94031698-3D40-4F68-9256-E75C03C6E2E7}">
      <dgm:prSet/>
      <dgm:spPr/>
      <dgm:t>
        <a:bodyPr/>
        <a:lstStyle/>
        <a:p>
          <a:endParaRPr lang="en-US" sz="2000"/>
        </a:p>
      </dgm:t>
    </dgm:pt>
    <dgm:pt modelId="{4798A048-3E9A-43C2-A19E-4CD40F14E16F}" type="sibTrans" cxnId="{94031698-3D40-4F68-9256-E75C03C6E2E7}">
      <dgm:prSet/>
      <dgm:spPr/>
      <dgm:t>
        <a:bodyPr/>
        <a:lstStyle/>
        <a:p>
          <a:endParaRPr lang="en-US" sz="2000"/>
        </a:p>
      </dgm:t>
    </dgm:pt>
    <dgm:pt modelId="{0EE4C4AF-B8C2-43A4-A726-C2EFAEA62A2C}">
      <dgm:prSet custT="1"/>
      <dgm:spPr/>
      <dgm:t>
        <a:bodyPr/>
        <a:lstStyle/>
        <a:p>
          <a:r>
            <a:rPr lang="en-US" sz="2000"/>
            <a:t>At Community Level.</a:t>
          </a:r>
        </a:p>
      </dgm:t>
    </dgm:pt>
    <dgm:pt modelId="{B502FAE8-7CF5-4D72-A10B-F9104EE89E7D}" type="parTrans" cxnId="{49CADFF5-4D32-4BEE-891D-A5B983355BE4}">
      <dgm:prSet/>
      <dgm:spPr/>
      <dgm:t>
        <a:bodyPr/>
        <a:lstStyle/>
        <a:p>
          <a:endParaRPr lang="en-US" sz="2000"/>
        </a:p>
      </dgm:t>
    </dgm:pt>
    <dgm:pt modelId="{A85AC83E-327F-4EC8-A3AC-9CB0692B5C71}" type="sibTrans" cxnId="{49CADFF5-4D32-4BEE-891D-A5B983355BE4}">
      <dgm:prSet/>
      <dgm:spPr/>
      <dgm:t>
        <a:bodyPr/>
        <a:lstStyle/>
        <a:p>
          <a:endParaRPr lang="en-US" sz="2000"/>
        </a:p>
      </dgm:t>
    </dgm:pt>
    <dgm:pt modelId="{F729325C-E5E5-4F9B-A003-F5C27E1F1A41}" type="pres">
      <dgm:prSet presAssocID="{7934A824-5D1A-4CF0-84A0-6A65F30A303E}" presName="root" presStyleCnt="0">
        <dgm:presLayoutVars>
          <dgm:dir/>
          <dgm:resizeHandles val="exact"/>
        </dgm:presLayoutVars>
      </dgm:prSet>
      <dgm:spPr/>
    </dgm:pt>
    <dgm:pt modelId="{208E6DDA-FF78-4103-954A-9516F6772877}" type="pres">
      <dgm:prSet presAssocID="{05BED603-D7C9-444C-9B8C-144EC88C0BD2}" presName="compNode" presStyleCnt="0"/>
      <dgm:spPr/>
    </dgm:pt>
    <dgm:pt modelId="{4947BA77-3191-42AF-BA96-92495E60E593}" type="pres">
      <dgm:prSet presAssocID="{05BED603-D7C9-444C-9B8C-144EC88C0BD2}" presName="bgRect" presStyleLbl="bgShp" presStyleIdx="0" presStyleCnt="4"/>
      <dgm:spPr/>
    </dgm:pt>
    <dgm:pt modelId="{C464E6DE-099A-427C-9948-6606E978233A}" type="pres">
      <dgm:prSet presAssocID="{05BED603-D7C9-444C-9B8C-144EC88C0BD2}" presName="iconRect" presStyleLbl="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uscle Arm"/>
        </a:ext>
      </dgm:extLst>
    </dgm:pt>
    <dgm:pt modelId="{F5F049B1-AA9C-4C40-BF43-6005EA4D9DE8}" type="pres">
      <dgm:prSet presAssocID="{05BED603-D7C9-444C-9B8C-144EC88C0BD2}" presName="spaceRect" presStyleCnt="0"/>
      <dgm:spPr/>
    </dgm:pt>
    <dgm:pt modelId="{A35713BB-77E4-42EB-A681-A468095AFD07}" type="pres">
      <dgm:prSet presAssocID="{05BED603-D7C9-444C-9B8C-144EC88C0BD2}" presName="parTx" presStyleLbl="revTx" presStyleIdx="0" presStyleCnt="5">
        <dgm:presLayoutVars>
          <dgm:chMax val="0"/>
          <dgm:chPref val="0"/>
        </dgm:presLayoutVars>
      </dgm:prSet>
      <dgm:spPr/>
    </dgm:pt>
    <dgm:pt modelId="{C19CFE22-92C0-40AB-9DB6-16A93C4D3424}" type="pres">
      <dgm:prSet presAssocID="{86FE1CC9-1313-4DFB-995D-F956E81936B9}" presName="sibTrans" presStyleCnt="0"/>
      <dgm:spPr/>
    </dgm:pt>
    <dgm:pt modelId="{7E42D913-0F4B-4CCE-ADAE-48782CAE720A}" type="pres">
      <dgm:prSet presAssocID="{B4350781-254C-4FF0-BDEB-187730BE109E}" presName="compNode" presStyleCnt="0"/>
      <dgm:spPr/>
    </dgm:pt>
    <dgm:pt modelId="{0A552D29-0A8E-43C1-8109-F4E2CF9BFAFF}" type="pres">
      <dgm:prSet presAssocID="{B4350781-254C-4FF0-BDEB-187730BE109E}" presName="bgRect" presStyleLbl="bgShp" presStyleIdx="1" presStyleCnt="4"/>
      <dgm:spPr/>
    </dgm:pt>
    <dgm:pt modelId="{302F163D-DE00-4AC3-8555-42F24778FD57}" type="pres">
      <dgm:prSet presAssocID="{B4350781-254C-4FF0-BDEB-187730BE109E}" presName="iconRect" presStyleLbl="node1" presStyleIdx="1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"/>
        </a:ext>
      </dgm:extLst>
    </dgm:pt>
    <dgm:pt modelId="{1DCA4D0A-296F-4427-A495-C3E139E16809}" type="pres">
      <dgm:prSet presAssocID="{B4350781-254C-4FF0-BDEB-187730BE109E}" presName="spaceRect" presStyleCnt="0"/>
      <dgm:spPr/>
    </dgm:pt>
    <dgm:pt modelId="{2BBAB4D0-038B-4AC8-B271-71F62EEA13AD}" type="pres">
      <dgm:prSet presAssocID="{B4350781-254C-4FF0-BDEB-187730BE109E}" presName="parTx" presStyleLbl="revTx" presStyleIdx="1" presStyleCnt="5">
        <dgm:presLayoutVars>
          <dgm:chMax val="0"/>
          <dgm:chPref val="0"/>
        </dgm:presLayoutVars>
      </dgm:prSet>
      <dgm:spPr/>
    </dgm:pt>
    <dgm:pt modelId="{7213F48B-51ED-4110-B3B7-DD64D8D0DDA4}" type="pres">
      <dgm:prSet presAssocID="{52062B98-A68C-497E-9D17-4ED1D9C50F1E}" presName="sibTrans" presStyleCnt="0"/>
      <dgm:spPr/>
    </dgm:pt>
    <dgm:pt modelId="{802DB0F7-DEF0-41CE-AEDE-C544BD7D45A9}" type="pres">
      <dgm:prSet presAssocID="{8711ECA2-13D7-4C8F-A92A-2EA12F58536D}" presName="compNode" presStyleCnt="0"/>
      <dgm:spPr/>
    </dgm:pt>
    <dgm:pt modelId="{9BFBCC8E-E57C-47C3-8C56-31F74253C3FB}" type="pres">
      <dgm:prSet presAssocID="{8711ECA2-13D7-4C8F-A92A-2EA12F58536D}" presName="bgRect" presStyleLbl="bgShp" presStyleIdx="2" presStyleCnt="4"/>
      <dgm:spPr/>
    </dgm:pt>
    <dgm:pt modelId="{343FC9CA-AB19-4E85-9622-27084BBBF039}" type="pres">
      <dgm:prSet presAssocID="{8711ECA2-13D7-4C8F-A92A-2EA12F58536D}" presName="iconRect" presStyleLbl="node1" presStyleIdx="2" presStyleCnt="4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EC611ED6-AB76-4DE8-A1C8-03F88EDA4E6A}" type="pres">
      <dgm:prSet presAssocID="{8711ECA2-13D7-4C8F-A92A-2EA12F58536D}" presName="spaceRect" presStyleCnt="0"/>
      <dgm:spPr/>
    </dgm:pt>
    <dgm:pt modelId="{E417201A-DE72-4B5A-9F0B-59AB664B8E65}" type="pres">
      <dgm:prSet presAssocID="{8711ECA2-13D7-4C8F-A92A-2EA12F58536D}" presName="parTx" presStyleLbl="revTx" presStyleIdx="2" presStyleCnt="5">
        <dgm:presLayoutVars>
          <dgm:chMax val="0"/>
          <dgm:chPref val="0"/>
        </dgm:presLayoutVars>
      </dgm:prSet>
      <dgm:spPr/>
    </dgm:pt>
    <dgm:pt modelId="{058A7B13-0FA6-4877-B9AE-2CC981890305}" type="pres">
      <dgm:prSet presAssocID="{E68F3A17-3020-4D11-B2A7-98006DC11EA2}" presName="sibTrans" presStyleCnt="0"/>
      <dgm:spPr/>
    </dgm:pt>
    <dgm:pt modelId="{B2F9739F-8E3D-4727-AA4E-3BB063CC26C3}" type="pres">
      <dgm:prSet presAssocID="{CDBD58CC-B940-4B6E-AB06-015EBD1C1A4A}" presName="compNode" presStyleCnt="0"/>
      <dgm:spPr/>
    </dgm:pt>
    <dgm:pt modelId="{37BD7727-0FCD-4BA1-B04A-D104FA8AE2FE}" type="pres">
      <dgm:prSet presAssocID="{CDBD58CC-B940-4B6E-AB06-015EBD1C1A4A}" presName="bgRect" presStyleLbl="bgShp" presStyleIdx="3" presStyleCnt="4"/>
      <dgm:spPr/>
    </dgm:pt>
    <dgm:pt modelId="{C217D91C-4779-4003-8CEA-FECFB1C3CF63}" type="pres">
      <dgm:prSet presAssocID="{CDBD58CC-B940-4B6E-AB06-015EBD1C1A4A}" presName="iconRect" presStyleLbl="node1" presStyleIdx="3" presStyleCnt="4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D76DFB02-F543-4766-9DF6-952DBCD8B6F0}" type="pres">
      <dgm:prSet presAssocID="{CDBD58CC-B940-4B6E-AB06-015EBD1C1A4A}" presName="spaceRect" presStyleCnt="0"/>
      <dgm:spPr/>
    </dgm:pt>
    <dgm:pt modelId="{BD42B566-1737-497D-82C4-B646B2B893AA}" type="pres">
      <dgm:prSet presAssocID="{CDBD58CC-B940-4B6E-AB06-015EBD1C1A4A}" presName="parTx" presStyleLbl="revTx" presStyleIdx="3" presStyleCnt="5">
        <dgm:presLayoutVars>
          <dgm:chMax val="0"/>
          <dgm:chPref val="0"/>
        </dgm:presLayoutVars>
      </dgm:prSet>
      <dgm:spPr/>
    </dgm:pt>
    <dgm:pt modelId="{8983D78B-E72F-4411-A0A5-6CAB84787587}" type="pres">
      <dgm:prSet presAssocID="{CDBD58CC-B940-4B6E-AB06-015EBD1C1A4A}" presName="desTx" presStyleLbl="revTx" presStyleIdx="4" presStyleCnt="5">
        <dgm:presLayoutVars/>
      </dgm:prSet>
      <dgm:spPr/>
    </dgm:pt>
  </dgm:ptLst>
  <dgm:cxnLst>
    <dgm:cxn modelId="{DEDA9802-541A-4C25-AAA6-5BC79B044FE2}" type="presOf" srcId="{CDBD58CC-B940-4B6E-AB06-015EBD1C1A4A}" destId="{BD42B566-1737-497D-82C4-B646B2B893AA}" srcOrd="0" destOrd="0" presId="urn:microsoft.com/office/officeart/2018/2/layout/IconVerticalSolidList"/>
    <dgm:cxn modelId="{967CF908-F9B3-474B-A42F-932AE26CE48F}" type="presOf" srcId="{7934A824-5D1A-4CF0-84A0-6A65F30A303E}" destId="{F729325C-E5E5-4F9B-A003-F5C27E1F1A41}" srcOrd="0" destOrd="0" presId="urn:microsoft.com/office/officeart/2018/2/layout/IconVerticalSolidList"/>
    <dgm:cxn modelId="{DA6B035B-55E8-4D3E-855D-CDF8BFDFB00F}" srcId="{7934A824-5D1A-4CF0-84A0-6A65F30A303E}" destId="{CDBD58CC-B940-4B6E-AB06-015EBD1C1A4A}" srcOrd="3" destOrd="0" parTransId="{1090B799-0480-4AC3-9D18-FA2520CC5266}" sibTransId="{ADF601C7-DA6A-42C4-922D-DB8A9AA77EF9}"/>
    <dgm:cxn modelId="{F137CE5C-3A39-48F1-9C7F-01FC767F2CE7}" type="presOf" srcId="{85F97777-9366-4417-8411-1C5A94EF610F}" destId="{8983D78B-E72F-4411-A0A5-6CAB84787587}" srcOrd="0" destOrd="0" presId="urn:microsoft.com/office/officeart/2018/2/layout/IconVerticalSolidList"/>
    <dgm:cxn modelId="{6D78DA69-D1E3-4AB2-BE46-33CE52742AA5}" type="presOf" srcId="{8711ECA2-13D7-4C8F-A92A-2EA12F58536D}" destId="{E417201A-DE72-4B5A-9F0B-59AB664B8E65}" srcOrd="0" destOrd="0" presId="urn:microsoft.com/office/officeart/2018/2/layout/IconVerticalSolidList"/>
    <dgm:cxn modelId="{820EBA73-0622-47BB-9D84-01F258401238}" type="presOf" srcId="{0EE4C4AF-B8C2-43A4-A726-C2EFAEA62A2C}" destId="{8983D78B-E72F-4411-A0A5-6CAB84787587}" srcOrd="0" destOrd="1" presId="urn:microsoft.com/office/officeart/2018/2/layout/IconVerticalSolidList"/>
    <dgm:cxn modelId="{814ADD80-38E1-4E24-A061-43CA0983C143}" srcId="{7934A824-5D1A-4CF0-84A0-6A65F30A303E}" destId="{05BED603-D7C9-444C-9B8C-144EC88C0BD2}" srcOrd="0" destOrd="0" parTransId="{B390A084-3C8B-4F38-8CAE-60BD340C8A04}" sibTransId="{86FE1CC9-1313-4DFB-995D-F956E81936B9}"/>
    <dgm:cxn modelId="{5CFCBA8C-09EF-4B43-8F75-16C500E910F5}" srcId="{7934A824-5D1A-4CF0-84A0-6A65F30A303E}" destId="{B4350781-254C-4FF0-BDEB-187730BE109E}" srcOrd="1" destOrd="0" parTransId="{8B8801D7-E160-4EAB-AF24-5599B8E9F9CF}" sibTransId="{52062B98-A68C-497E-9D17-4ED1D9C50F1E}"/>
    <dgm:cxn modelId="{140CF392-52D0-4A54-9D8B-3292A2A6B13F}" type="presOf" srcId="{B4350781-254C-4FF0-BDEB-187730BE109E}" destId="{2BBAB4D0-038B-4AC8-B271-71F62EEA13AD}" srcOrd="0" destOrd="0" presId="urn:microsoft.com/office/officeart/2018/2/layout/IconVerticalSolidList"/>
    <dgm:cxn modelId="{94031698-3D40-4F68-9256-E75C03C6E2E7}" srcId="{CDBD58CC-B940-4B6E-AB06-015EBD1C1A4A}" destId="{85F97777-9366-4417-8411-1C5A94EF610F}" srcOrd="0" destOrd="0" parTransId="{5A656AD6-8485-4A88-9048-3354AFD58EA0}" sibTransId="{4798A048-3E9A-43C2-A19E-4CD40F14E16F}"/>
    <dgm:cxn modelId="{74967EAF-7455-4998-82BC-8E392F0BCB77}" type="presOf" srcId="{05BED603-D7C9-444C-9B8C-144EC88C0BD2}" destId="{A35713BB-77E4-42EB-A681-A468095AFD07}" srcOrd="0" destOrd="0" presId="urn:microsoft.com/office/officeart/2018/2/layout/IconVerticalSolidList"/>
    <dgm:cxn modelId="{2D1BC2EB-C239-46B7-BCF1-A18765788EE0}" srcId="{7934A824-5D1A-4CF0-84A0-6A65F30A303E}" destId="{8711ECA2-13D7-4C8F-A92A-2EA12F58536D}" srcOrd="2" destOrd="0" parTransId="{BE6FDB62-D9A1-4D43-BA11-B620832B7211}" sibTransId="{E68F3A17-3020-4D11-B2A7-98006DC11EA2}"/>
    <dgm:cxn modelId="{49CADFF5-4D32-4BEE-891D-A5B983355BE4}" srcId="{CDBD58CC-B940-4B6E-AB06-015EBD1C1A4A}" destId="{0EE4C4AF-B8C2-43A4-A726-C2EFAEA62A2C}" srcOrd="1" destOrd="0" parTransId="{B502FAE8-7CF5-4D72-A10B-F9104EE89E7D}" sibTransId="{A85AC83E-327F-4EC8-A3AC-9CB0692B5C71}"/>
    <dgm:cxn modelId="{27E85A97-5EAD-4CF8-A183-59A32D4EC4F2}" type="presParOf" srcId="{F729325C-E5E5-4F9B-A003-F5C27E1F1A41}" destId="{208E6DDA-FF78-4103-954A-9516F6772877}" srcOrd="0" destOrd="0" presId="urn:microsoft.com/office/officeart/2018/2/layout/IconVerticalSolidList"/>
    <dgm:cxn modelId="{CBE93AE1-FFBA-4A1C-AD57-93C0302CA16F}" type="presParOf" srcId="{208E6DDA-FF78-4103-954A-9516F6772877}" destId="{4947BA77-3191-42AF-BA96-92495E60E593}" srcOrd="0" destOrd="0" presId="urn:microsoft.com/office/officeart/2018/2/layout/IconVerticalSolidList"/>
    <dgm:cxn modelId="{E6B55CBA-2862-427C-8C88-9EAFCA084FD4}" type="presParOf" srcId="{208E6DDA-FF78-4103-954A-9516F6772877}" destId="{C464E6DE-099A-427C-9948-6606E978233A}" srcOrd="1" destOrd="0" presId="urn:microsoft.com/office/officeart/2018/2/layout/IconVerticalSolidList"/>
    <dgm:cxn modelId="{922849F8-4144-449D-B7A7-059A2193C5F7}" type="presParOf" srcId="{208E6DDA-FF78-4103-954A-9516F6772877}" destId="{F5F049B1-AA9C-4C40-BF43-6005EA4D9DE8}" srcOrd="2" destOrd="0" presId="urn:microsoft.com/office/officeart/2018/2/layout/IconVerticalSolidList"/>
    <dgm:cxn modelId="{986119CE-C8F6-4908-9303-AA9EF1FC7A4A}" type="presParOf" srcId="{208E6DDA-FF78-4103-954A-9516F6772877}" destId="{A35713BB-77E4-42EB-A681-A468095AFD07}" srcOrd="3" destOrd="0" presId="urn:microsoft.com/office/officeart/2018/2/layout/IconVerticalSolidList"/>
    <dgm:cxn modelId="{EEF9F45A-8945-4478-8C27-CF1E2360BFA7}" type="presParOf" srcId="{F729325C-E5E5-4F9B-A003-F5C27E1F1A41}" destId="{C19CFE22-92C0-40AB-9DB6-16A93C4D3424}" srcOrd="1" destOrd="0" presId="urn:microsoft.com/office/officeart/2018/2/layout/IconVerticalSolidList"/>
    <dgm:cxn modelId="{17E2A590-4595-46E3-9E00-BA74DD578172}" type="presParOf" srcId="{F729325C-E5E5-4F9B-A003-F5C27E1F1A41}" destId="{7E42D913-0F4B-4CCE-ADAE-48782CAE720A}" srcOrd="2" destOrd="0" presId="urn:microsoft.com/office/officeart/2018/2/layout/IconVerticalSolidList"/>
    <dgm:cxn modelId="{C4385FD7-AC4A-41C2-9BEE-67D475C8EC2C}" type="presParOf" srcId="{7E42D913-0F4B-4CCE-ADAE-48782CAE720A}" destId="{0A552D29-0A8E-43C1-8109-F4E2CF9BFAFF}" srcOrd="0" destOrd="0" presId="urn:microsoft.com/office/officeart/2018/2/layout/IconVerticalSolidList"/>
    <dgm:cxn modelId="{DADACD39-F123-438D-AC9F-50209B6CDFE8}" type="presParOf" srcId="{7E42D913-0F4B-4CCE-ADAE-48782CAE720A}" destId="{302F163D-DE00-4AC3-8555-42F24778FD57}" srcOrd="1" destOrd="0" presId="urn:microsoft.com/office/officeart/2018/2/layout/IconVerticalSolidList"/>
    <dgm:cxn modelId="{89AA0680-BCFD-465C-ACD0-74CEC08D91B4}" type="presParOf" srcId="{7E42D913-0F4B-4CCE-ADAE-48782CAE720A}" destId="{1DCA4D0A-296F-4427-A495-C3E139E16809}" srcOrd="2" destOrd="0" presId="urn:microsoft.com/office/officeart/2018/2/layout/IconVerticalSolidList"/>
    <dgm:cxn modelId="{AF8D6E2E-EDE9-40FD-B84E-CF4044E7A491}" type="presParOf" srcId="{7E42D913-0F4B-4CCE-ADAE-48782CAE720A}" destId="{2BBAB4D0-038B-4AC8-B271-71F62EEA13AD}" srcOrd="3" destOrd="0" presId="urn:microsoft.com/office/officeart/2018/2/layout/IconVerticalSolidList"/>
    <dgm:cxn modelId="{7AD3088D-3344-45E6-946F-9281695CE2F5}" type="presParOf" srcId="{F729325C-E5E5-4F9B-A003-F5C27E1F1A41}" destId="{7213F48B-51ED-4110-B3B7-DD64D8D0DDA4}" srcOrd="3" destOrd="0" presId="urn:microsoft.com/office/officeart/2018/2/layout/IconVerticalSolidList"/>
    <dgm:cxn modelId="{D5E5FA52-8FFF-4CBE-A986-C4577712731A}" type="presParOf" srcId="{F729325C-E5E5-4F9B-A003-F5C27E1F1A41}" destId="{802DB0F7-DEF0-41CE-AEDE-C544BD7D45A9}" srcOrd="4" destOrd="0" presId="urn:microsoft.com/office/officeart/2018/2/layout/IconVerticalSolidList"/>
    <dgm:cxn modelId="{49B75845-F36F-4C75-B35D-FE6147D5A027}" type="presParOf" srcId="{802DB0F7-DEF0-41CE-AEDE-C544BD7D45A9}" destId="{9BFBCC8E-E57C-47C3-8C56-31F74253C3FB}" srcOrd="0" destOrd="0" presId="urn:microsoft.com/office/officeart/2018/2/layout/IconVerticalSolidList"/>
    <dgm:cxn modelId="{C7B389A0-3F8E-476E-884C-254F07487ACD}" type="presParOf" srcId="{802DB0F7-DEF0-41CE-AEDE-C544BD7D45A9}" destId="{343FC9CA-AB19-4E85-9622-27084BBBF039}" srcOrd="1" destOrd="0" presId="urn:microsoft.com/office/officeart/2018/2/layout/IconVerticalSolidList"/>
    <dgm:cxn modelId="{4F24428E-EA38-4304-8324-15ABF52D329F}" type="presParOf" srcId="{802DB0F7-DEF0-41CE-AEDE-C544BD7D45A9}" destId="{EC611ED6-AB76-4DE8-A1C8-03F88EDA4E6A}" srcOrd="2" destOrd="0" presId="urn:microsoft.com/office/officeart/2018/2/layout/IconVerticalSolidList"/>
    <dgm:cxn modelId="{56F9EF3D-6798-4175-B0FE-AF27273153FD}" type="presParOf" srcId="{802DB0F7-DEF0-41CE-AEDE-C544BD7D45A9}" destId="{E417201A-DE72-4B5A-9F0B-59AB664B8E65}" srcOrd="3" destOrd="0" presId="urn:microsoft.com/office/officeart/2018/2/layout/IconVerticalSolidList"/>
    <dgm:cxn modelId="{927FFD89-C25B-414C-A056-A9BB087CB311}" type="presParOf" srcId="{F729325C-E5E5-4F9B-A003-F5C27E1F1A41}" destId="{058A7B13-0FA6-4877-B9AE-2CC981890305}" srcOrd="5" destOrd="0" presId="urn:microsoft.com/office/officeart/2018/2/layout/IconVerticalSolidList"/>
    <dgm:cxn modelId="{4702B391-DA1E-43B7-9829-BF1449CE6B70}" type="presParOf" srcId="{F729325C-E5E5-4F9B-A003-F5C27E1F1A41}" destId="{B2F9739F-8E3D-4727-AA4E-3BB063CC26C3}" srcOrd="6" destOrd="0" presId="urn:microsoft.com/office/officeart/2018/2/layout/IconVerticalSolidList"/>
    <dgm:cxn modelId="{024CFFD4-8534-4AE1-8735-C2690EEF602B}" type="presParOf" srcId="{B2F9739F-8E3D-4727-AA4E-3BB063CC26C3}" destId="{37BD7727-0FCD-4BA1-B04A-D104FA8AE2FE}" srcOrd="0" destOrd="0" presId="urn:microsoft.com/office/officeart/2018/2/layout/IconVerticalSolidList"/>
    <dgm:cxn modelId="{27B6DB9F-A211-4B80-88F3-1C0BF493F29B}" type="presParOf" srcId="{B2F9739F-8E3D-4727-AA4E-3BB063CC26C3}" destId="{C217D91C-4779-4003-8CEA-FECFB1C3CF63}" srcOrd="1" destOrd="0" presId="urn:microsoft.com/office/officeart/2018/2/layout/IconVerticalSolidList"/>
    <dgm:cxn modelId="{BAA2C7D2-F69A-4061-985C-DC64BAE5E583}" type="presParOf" srcId="{B2F9739F-8E3D-4727-AA4E-3BB063CC26C3}" destId="{D76DFB02-F543-4766-9DF6-952DBCD8B6F0}" srcOrd="2" destOrd="0" presId="urn:microsoft.com/office/officeart/2018/2/layout/IconVerticalSolidList"/>
    <dgm:cxn modelId="{5DC04451-9667-4379-9623-B27096E8510C}" type="presParOf" srcId="{B2F9739F-8E3D-4727-AA4E-3BB063CC26C3}" destId="{BD42B566-1737-497D-82C4-B646B2B893AA}" srcOrd="3" destOrd="0" presId="urn:microsoft.com/office/officeart/2018/2/layout/IconVerticalSolidList"/>
    <dgm:cxn modelId="{E47A9184-2017-4E94-BC38-713AF292F3C6}" type="presParOf" srcId="{B2F9739F-8E3D-4727-AA4E-3BB063CC26C3}" destId="{8983D78B-E72F-4411-A0A5-6CAB84787587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7D3E706-BCED-4D59-8851-0F98F9B75F46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0A0B913D-412A-47EC-8DF9-7ECDDEAAA10B}">
      <dgm:prSet/>
      <dgm:spPr/>
      <dgm:t>
        <a:bodyPr/>
        <a:lstStyle/>
        <a:p>
          <a:pPr>
            <a:defRPr cap="all"/>
          </a:pPr>
          <a:r>
            <a:rPr lang="en-US"/>
            <a:t>Cultural dimension</a:t>
          </a:r>
        </a:p>
      </dgm:t>
    </dgm:pt>
    <dgm:pt modelId="{DBDF2B1A-C961-49D5-957D-7111BE41DFE7}" type="parTrans" cxnId="{53908BD6-A000-41BB-B15E-37117A6D45F4}">
      <dgm:prSet/>
      <dgm:spPr/>
      <dgm:t>
        <a:bodyPr/>
        <a:lstStyle/>
        <a:p>
          <a:endParaRPr lang="en-US"/>
        </a:p>
      </dgm:t>
    </dgm:pt>
    <dgm:pt modelId="{3394B017-5716-415F-AF97-3D8ABD4180F7}" type="sibTrans" cxnId="{53908BD6-A000-41BB-B15E-37117A6D45F4}">
      <dgm:prSet/>
      <dgm:spPr/>
      <dgm:t>
        <a:bodyPr/>
        <a:lstStyle/>
        <a:p>
          <a:endParaRPr lang="en-US"/>
        </a:p>
      </dgm:t>
    </dgm:pt>
    <dgm:pt modelId="{368FF508-5541-4B4F-BCE2-7CF987050A14}">
      <dgm:prSet/>
      <dgm:spPr/>
      <dgm:t>
        <a:bodyPr/>
        <a:lstStyle/>
        <a:p>
          <a:pPr>
            <a:defRPr cap="all"/>
          </a:pPr>
          <a:r>
            <a:rPr lang="en-US"/>
            <a:t>Socioeconomic dimension.</a:t>
          </a:r>
        </a:p>
      </dgm:t>
    </dgm:pt>
    <dgm:pt modelId="{E1B0B909-7FF3-4E21-B44A-4D9166F7D58F}" type="parTrans" cxnId="{72F0D310-A412-42BE-A07F-0E9F33204A32}">
      <dgm:prSet/>
      <dgm:spPr/>
      <dgm:t>
        <a:bodyPr/>
        <a:lstStyle/>
        <a:p>
          <a:endParaRPr lang="en-US"/>
        </a:p>
      </dgm:t>
    </dgm:pt>
    <dgm:pt modelId="{D0838C89-26BF-4C32-A380-4710A288F9F8}" type="sibTrans" cxnId="{72F0D310-A412-42BE-A07F-0E9F33204A32}">
      <dgm:prSet/>
      <dgm:spPr/>
      <dgm:t>
        <a:bodyPr/>
        <a:lstStyle/>
        <a:p>
          <a:endParaRPr lang="en-US"/>
        </a:p>
      </dgm:t>
    </dgm:pt>
    <dgm:pt modelId="{7B7F6C9D-6399-4110-AF38-FD1A2F348430}">
      <dgm:prSet/>
      <dgm:spPr/>
      <dgm:t>
        <a:bodyPr/>
        <a:lstStyle/>
        <a:p>
          <a:pPr>
            <a:defRPr cap="all"/>
          </a:pPr>
          <a:r>
            <a:rPr lang="en-US"/>
            <a:t>Environmental dimension</a:t>
          </a:r>
        </a:p>
      </dgm:t>
    </dgm:pt>
    <dgm:pt modelId="{558AF611-2FA1-46CE-A06D-507398540E04}" type="parTrans" cxnId="{7A150BF5-3E00-4F26-B7BB-4640412AF3F0}">
      <dgm:prSet/>
      <dgm:spPr/>
      <dgm:t>
        <a:bodyPr/>
        <a:lstStyle/>
        <a:p>
          <a:endParaRPr lang="en-US"/>
        </a:p>
      </dgm:t>
    </dgm:pt>
    <dgm:pt modelId="{9FDCAC9F-81A5-4376-B2BB-203AA95BA5A3}" type="sibTrans" cxnId="{7A150BF5-3E00-4F26-B7BB-4640412AF3F0}">
      <dgm:prSet/>
      <dgm:spPr/>
      <dgm:t>
        <a:bodyPr/>
        <a:lstStyle/>
        <a:p>
          <a:endParaRPr lang="en-US"/>
        </a:p>
      </dgm:t>
    </dgm:pt>
    <dgm:pt modelId="{5454EDD5-A061-44BC-AA0D-1A9E3D2EEF76}">
      <dgm:prSet/>
      <dgm:spPr/>
      <dgm:t>
        <a:bodyPr/>
        <a:lstStyle/>
        <a:p>
          <a:pPr>
            <a:defRPr cap="all"/>
          </a:pPr>
          <a:r>
            <a:rPr lang="en-US"/>
            <a:t>Educational dimension. </a:t>
          </a:r>
        </a:p>
      </dgm:t>
    </dgm:pt>
    <dgm:pt modelId="{29336E87-1FCD-4904-92F3-63CF25F78CC9}" type="parTrans" cxnId="{89136C41-339C-4A95-B46E-AAD6F0B11BEE}">
      <dgm:prSet/>
      <dgm:spPr/>
      <dgm:t>
        <a:bodyPr/>
        <a:lstStyle/>
        <a:p>
          <a:endParaRPr lang="en-US"/>
        </a:p>
      </dgm:t>
    </dgm:pt>
    <dgm:pt modelId="{94E1A5DB-318E-45FD-8157-656A11FF04F2}" type="sibTrans" cxnId="{89136C41-339C-4A95-B46E-AAD6F0B11BEE}">
      <dgm:prSet/>
      <dgm:spPr/>
      <dgm:t>
        <a:bodyPr/>
        <a:lstStyle/>
        <a:p>
          <a:endParaRPr lang="en-US"/>
        </a:p>
      </dgm:t>
    </dgm:pt>
    <dgm:pt modelId="{DBF1D4B7-D34B-464D-85A1-DD1C294E8D6E}">
      <dgm:prSet/>
      <dgm:spPr/>
      <dgm:t>
        <a:bodyPr/>
        <a:lstStyle/>
        <a:p>
          <a:pPr>
            <a:defRPr cap="all"/>
          </a:pPr>
          <a:r>
            <a:rPr lang="en-US"/>
            <a:t>Nutritional dimension.</a:t>
          </a:r>
        </a:p>
      </dgm:t>
    </dgm:pt>
    <dgm:pt modelId="{C1C18FF9-5132-4C0C-9BB3-8491CD1E2625}" type="parTrans" cxnId="{27343116-381A-499B-BFC5-515ADDDF8878}">
      <dgm:prSet/>
      <dgm:spPr/>
      <dgm:t>
        <a:bodyPr/>
        <a:lstStyle/>
        <a:p>
          <a:endParaRPr lang="en-US"/>
        </a:p>
      </dgm:t>
    </dgm:pt>
    <dgm:pt modelId="{382D17C1-B141-4CF2-946A-5FD6BF6547B0}" type="sibTrans" cxnId="{27343116-381A-499B-BFC5-515ADDDF8878}">
      <dgm:prSet/>
      <dgm:spPr/>
      <dgm:t>
        <a:bodyPr/>
        <a:lstStyle/>
        <a:p>
          <a:endParaRPr lang="en-US"/>
        </a:p>
      </dgm:t>
    </dgm:pt>
    <dgm:pt modelId="{9A319568-7A34-498A-9EF2-4BBFEC8667A4}">
      <dgm:prSet/>
      <dgm:spPr/>
      <dgm:t>
        <a:bodyPr/>
        <a:lstStyle/>
        <a:p>
          <a:pPr>
            <a:defRPr cap="all"/>
          </a:pPr>
          <a:r>
            <a:rPr lang="en-US"/>
            <a:t>Curative dimension.</a:t>
          </a:r>
        </a:p>
      </dgm:t>
    </dgm:pt>
    <dgm:pt modelId="{7D3AEA38-06C9-4CE1-A09D-0761EFFE40AA}" type="parTrans" cxnId="{C0A72597-A4BC-438C-85F1-1F6B97AD17A6}">
      <dgm:prSet/>
      <dgm:spPr/>
      <dgm:t>
        <a:bodyPr/>
        <a:lstStyle/>
        <a:p>
          <a:endParaRPr lang="en-US"/>
        </a:p>
      </dgm:t>
    </dgm:pt>
    <dgm:pt modelId="{544C5EA3-B376-41B5-B35B-F5C2B48346C8}" type="sibTrans" cxnId="{C0A72597-A4BC-438C-85F1-1F6B97AD17A6}">
      <dgm:prSet/>
      <dgm:spPr/>
      <dgm:t>
        <a:bodyPr/>
        <a:lstStyle/>
        <a:p>
          <a:endParaRPr lang="en-US"/>
        </a:p>
      </dgm:t>
    </dgm:pt>
    <dgm:pt modelId="{FFB11EF1-C73A-4C28-8591-23B373EE8732}">
      <dgm:prSet/>
      <dgm:spPr/>
      <dgm:t>
        <a:bodyPr/>
        <a:lstStyle/>
        <a:p>
          <a:pPr>
            <a:defRPr cap="all"/>
          </a:pPr>
          <a:r>
            <a:rPr lang="en-US"/>
            <a:t>Preventive dimension.</a:t>
          </a:r>
        </a:p>
      </dgm:t>
    </dgm:pt>
    <dgm:pt modelId="{67C9F1A1-E0A7-4256-A64A-A1A9F97693CD}" type="parTrans" cxnId="{A63CCACD-DCC6-4F4A-9241-2DECE166221D}">
      <dgm:prSet/>
      <dgm:spPr/>
      <dgm:t>
        <a:bodyPr/>
        <a:lstStyle/>
        <a:p>
          <a:endParaRPr lang="en-US"/>
        </a:p>
      </dgm:t>
    </dgm:pt>
    <dgm:pt modelId="{E68C1C43-61E0-4496-883B-090ADBB6D058}" type="sibTrans" cxnId="{A63CCACD-DCC6-4F4A-9241-2DECE166221D}">
      <dgm:prSet/>
      <dgm:spPr/>
      <dgm:t>
        <a:bodyPr/>
        <a:lstStyle/>
        <a:p>
          <a:endParaRPr lang="en-US"/>
        </a:p>
      </dgm:t>
    </dgm:pt>
    <dgm:pt modelId="{8E080BF2-5CF3-4784-8D33-CDAEDD6ED599}" type="pres">
      <dgm:prSet presAssocID="{F7D3E706-BCED-4D59-8851-0F98F9B75F46}" presName="root" presStyleCnt="0">
        <dgm:presLayoutVars>
          <dgm:dir/>
          <dgm:resizeHandles val="exact"/>
        </dgm:presLayoutVars>
      </dgm:prSet>
      <dgm:spPr/>
    </dgm:pt>
    <dgm:pt modelId="{BC3DF3A5-3175-434C-BD23-0B66EE2A32D5}" type="pres">
      <dgm:prSet presAssocID="{0A0B913D-412A-47EC-8DF9-7ECDDEAAA10B}" presName="compNode" presStyleCnt="0"/>
      <dgm:spPr/>
    </dgm:pt>
    <dgm:pt modelId="{40F3D3DA-1470-403A-9D47-DDFC513E038E}" type="pres">
      <dgm:prSet presAssocID="{0A0B913D-412A-47EC-8DF9-7ECDDEAAA10B}" presName="iconBgRect" presStyleLbl="bgShp" presStyleIdx="0" presStyleCnt="7"/>
      <dgm:spPr/>
    </dgm:pt>
    <dgm:pt modelId="{D2729E7E-655D-4887-A069-598F332B008B}" type="pres">
      <dgm:prSet presAssocID="{0A0B913D-412A-47EC-8DF9-7ECDDEAAA10B}" presName="iconRect" presStyleLbl="node1" presStyleIdx="0" presStyleCnt="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1B494B4A-CEDB-4FAF-A1D9-EA1006F1D755}" type="pres">
      <dgm:prSet presAssocID="{0A0B913D-412A-47EC-8DF9-7ECDDEAAA10B}" presName="spaceRect" presStyleCnt="0"/>
      <dgm:spPr/>
    </dgm:pt>
    <dgm:pt modelId="{C35899AE-A649-412D-86AD-2554ED19C8CE}" type="pres">
      <dgm:prSet presAssocID="{0A0B913D-412A-47EC-8DF9-7ECDDEAAA10B}" presName="textRect" presStyleLbl="revTx" presStyleIdx="0" presStyleCnt="7">
        <dgm:presLayoutVars>
          <dgm:chMax val="1"/>
          <dgm:chPref val="1"/>
        </dgm:presLayoutVars>
      </dgm:prSet>
      <dgm:spPr/>
    </dgm:pt>
    <dgm:pt modelId="{2937BD39-729E-4BFD-89B8-B81CBC52D244}" type="pres">
      <dgm:prSet presAssocID="{3394B017-5716-415F-AF97-3D8ABD4180F7}" presName="sibTrans" presStyleCnt="0"/>
      <dgm:spPr/>
    </dgm:pt>
    <dgm:pt modelId="{B4A73832-701E-46AC-AABE-6E447AAF4D56}" type="pres">
      <dgm:prSet presAssocID="{368FF508-5541-4B4F-BCE2-7CF987050A14}" presName="compNode" presStyleCnt="0"/>
      <dgm:spPr/>
    </dgm:pt>
    <dgm:pt modelId="{9016B027-FE70-4717-8003-416CC29FAF41}" type="pres">
      <dgm:prSet presAssocID="{368FF508-5541-4B4F-BCE2-7CF987050A14}" presName="iconBgRect" presStyleLbl="bgShp" presStyleIdx="1" presStyleCnt="7"/>
      <dgm:spPr/>
    </dgm:pt>
    <dgm:pt modelId="{1DE16BD8-BDC5-44B4-A321-38DA5C399B80}" type="pres">
      <dgm:prSet presAssocID="{368FF508-5541-4B4F-BCE2-7CF987050A14}" presName="iconRect" presStyleLbl="node1" presStyleIdx="1" presStyleCnt="7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o Smoking"/>
        </a:ext>
      </dgm:extLst>
    </dgm:pt>
    <dgm:pt modelId="{FFF631AC-E731-4E9A-BC5A-6A1C6A3E1481}" type="pres">
      <dgm:prSet presAssocID="{368FF508-5541-4B4F-BCE2-7CF987050A14}" presName="spaceRect" presStyleCnt="0"/>
      <dgm:spPr/>
    </dgm:pt>
    <dgm:pt modelId="{B52091FA-9807-466B-AB25-87E0C41578EC}" type="pres">
      <dgm:prSet presAssocID="{368FF508-5541-4B4F-BCE2-7CF987050A14}" presName="textRect" presStyleLbl="revTx" presStyleIdx="1" presStyleCnt="7">
        <dgm:presLayoutVars>
          <dgm:chMax val="1"/>
          <dgm:chPref val="1"/>
        </dgm:presLayoutVars>
      </dgm:prSet>
      <dgm:spPr/>
    </dgm:pt>
    <dgm:pt modelId="{4504FECB-1AF3-4016-972F-DD14EE14D6AA}" type="pres">
      <dgm:prSet presAssocID="{D0838C89-26BF-4C32-A380-4710A288F9F8}" presName="sibTrans" presStyleCnt="0"/>
      <dgm:spPr/>
    </dgm:pt>
    <dgm:pt modelId="{8376648A-5983-4EF4-A8FD-C515BCE6777A}" type="pres">
      <dgm:prSet presAssocID="{7B7F6C9D-6399-4110-AF38-FD1A2F348430}" presName="compNode" presStyleCnt="0"/>
      <dgm:spPr/>
    </dgm:pt>
    <dgm:pt modelId="{4E992899-ABC4-4933-8E7C-4FD900E0A9DB}" type="pres">
      <dgm:prSet presAssocID="{7B7F6C9D-6399-4110-AF38-FD1A2F348430}" presName="iconBgRect" presStyleLbl="bgShp" presStyleIdx="2" presStyleCnt="7"/>
      <dgm:spPr/>
    </dgm:pt>
    <dgm:pt modelId="{57A483E5-0146-462E-8D66-9A6523DE86FC}" type="pres">
      <dgm:prSet presAssocID="{7B7F6C9D-6399-4110-AF38-FD1A2F348430}" presName="iconRect" presStyleLbl="node1" presStyleIdx="2" presStyleCnt="7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ciduous tree"/>
        </a:ext>
      </dgm:extLst>
    </dgm:pt>
    <dgm:pt modelId="{03FA830A-000D-43D6-A6BC-A001D63320A8}" type="pres">
      <dgm:prSet presAssocID="{7B7F6C9D-6399-4110-AF38-FD1A2F348430}" presName="spaceRect" presStyleCnt="0"/>
      <dgm:spPr/>
    </dgm:pt>
    <dgm:pt modelId="{26AB0BCA-856B-4725-A56D-1B07D7901709}" type="pres">
      <dgm:prSet presAssocID="{7B7F6C9D-6399-4110-AF38-FD1A2F348430}" presName="textRect" presStyleLbl="revTx" presStyleIdx="2" presStyleCnt="7">
        <dgm:presLayoutVars>
          <dgm:chMax val="1"/>
          <dgm:chPref val="1"/>
        </dgm:presLayoutVars>
      </dgm:prSet>
      <dgm:spPr/>
    </dgm:pt>
    <dgm:pt modelId="{1AD47175-7AED-4BB4-AA0F-8FE944A499A8}" type="pres">
      <dgm:prSet presAssocID="{9FDCAC9F-81A5-4376-B2BB-203AA95BA5A3}" presName="sibTrans" presStyleCnt="0"/>
      <dgm:spPr/>
    </dgm:pt>
    <dgm:pt modelId="{905872C1-2B72-43A0-B6A4-1829002DAAE5}" type="pres">
      <dgm:prSet presAssocID="{5454EDD5-A061-44BC-AA0D-1A9E3D2EEF76}" presName="compNode" presStyleCnt="0"/>
      <dgm:spPr/>
    </dgm:pt>
    <dgm:pt modelId="{6E444386-F233-4A1C-BF91-88CB480C3304}" type="pres">
      <dgm:prSet presAssocID="{5454EDD5-A061-44BC-AA0D-1A9E3D2EEF76}" presName="iconBgRect" presStyleLbl="bgShp" presStyleIdx="3" presStyleCnt="7"/>
      <dgm:spPr/>
    </dgm:pt>
    <dgm:pt modelId="{50FE77B4-8E48-4048-B9B7-66A0DD6C564F}" type="pres">
      <dgm:prSet presAssocID="{5454EDD5-A061-44BC-AA0D-1A9E3D2EEF76}" presName="iconRect" presStyleLbl="node1" presStyleIdx="3" presStyleCnt="7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aduation Cap"/>
        </a:ext>
      </dgm:extLst>
    </dgm:pt>
    <dgm:pt modelId="{38103D84-1C56-405A-8481-03C30DB9E26D}" type="pres">
      <dgm:prSet presAssocID="{5454EDD5-A061-44BC-AA0D-1A9E3D2EEF76}" presName="spaceRect" presStyleCnt="0"/>
      <dgm:spPr/>
    </dgm:pt>
    <dgm:pt modelId="{BD2F2D54-DD96-4A32-969B-F636EAA9692F}" type="pres">
      <dgm:prSet presAssocID="{5454EDD5-A061-44BC-AA0D-1A9E3D2EEF76}" presName="textRect" presStyleLbl="revTx" presStyleIdx="3" presStyleCnt="7">
        <dgm:presLayoutVars>
          <dgm:chMax val="1"/>
          <dgm:chPref val="1"/>
        </dgm:presLayoutVars>
      </dgm:prSet>
      <dgm:spPr/>
    </dgm:pt>
    <dgm:pt modelId="{FD0492E6-5B35-4E65-81B9-0A889A275CDE}" type="pres">
      <dgm:prSet presAssocID="{94E1A5DB-318E-45FD-8157-656A11FF04F2}" presName="sibTrans" presStyleCnt="0"/>
      <dgm:spPr/>
    </dgm:pt>
    <dgm:pt modelId="{4A0613FB-D6EB-404E-85AB-1983AE79F900}" type="pres">
      <dgm:prSet presAssocID="{DBF1D4B7-D34B-464D-85A1-DD1C294E8D6E}" presName="compNode" presStyleCnt="0"/>
      <dgm:spPr/>
    </dgm:pt>
    <dgm:pt modelId="{DED6604E-A9DA-4B44-B070-67902A20CF5C}" type="pres">
      <dgm:prSet presAssocID="{DBF1D4B7-D34B-464D-85A1-DD1C294E8D6E}" presName="iconBgRect" presStyleLbl="bgShp" presStyleIdx="4" presStyleCnt="7"/>
      <dgm:spPr/>
    </dgm:pt>
    <dgm:pt modelId="{4B738396-7EEB-4865-B30E-2CD954F3B6B6}" type="pres">
      <dgm:prSet presAssocID="{DBF1D4B7-D34B-464D-85A1-DD1C294E8D6E}" presName="iconRect" presStyleLbl="node1" presStyleIdx="4" presStyleCnt="7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ruit Bowl"/>
        </a:ext>
      </dgm:extLst>
    </dgm:pt>
    <dgm:pt modelId="{C2A97AE9-FD94-498E-8C3B-78C60BF62466}" type="pres">
      <dgm:prSet presAssocID="{DBF1D4B7-D34B-464D-85A1-DD1C294E8D6E}" presName="spaceRect" presStyleCnt="0"/>
      <dgm:spPr/>
    </dgm:pt>
    <dgm:pt modelId="{55CCE1D7-522F-4952-B782-F89FEF4B7367}" type="pres">
      <dgm:prSet presAssocID="{DBF1D4B7-D34B-464D-85A1-DD1C294E8D6E}" presName="textRect" presStyleLbl="revTx" presStyleIdx="4" presStyleCnt="7">
        <dgm:presLayoutVars>
          <dgm:chMax val="1"/>
          <dgm:chPref val="1"/>
        </dgm:presLayoutVars>
      </dgm:prSet>
      <dgm:spPr/>
    </dgm:pt>
    <dgm:pt modelId="{E6E0FFB5-D063-441B-B50E-473615DCF71B}" type="pres">
      <dgm:prSet presAssocID="{382D17C1-B141-4CF2-946A-5FD6BF6547B0}" presName="sibTrans" presStyleCnt="0"/>
      <dgm:spPr/>
    </dgm:pt>
    <dgm:pt modelId="{C2AE80CE-5DEF-4CA1-9A7F-C6A97244209E}" type="pres">
      <dgm:prSet presAssocID="{9A319568-7A34-498A-9EF2-4BBFEC8667A4}" presName="compNode" presStyleCnt="0"/>
      <dgm:spPr/>
    </dgm:pt>
    <dgm:pt modelId="{44EE35E8-ABE4-4650-B4BF-EC2E9B4B6C11}" type="pres">
      <dgm:prSet presAssocID="{9A319568-7A34-498A-9EF2-4BBFEC8667A4}" presName="iconBgRect" presStyleLbl="bgShp" presStyleIdx="5" presStyleCnt="7"/>
      <dgm:spPr/>
    </dgm:pt>
    <dgm:pt modelId="{FA8E60C9-555A-4298-A8A7-AE2D95A56C46}" type="pres">
      <dgm:prSet presAssocID="{9A319568-7A34-498A-9EF2-4BBFEC8667A4}" presName="iconRect" presStyleLbl="node1" presStyleIdx="5" presStyleCnt="7"/>
      <dgm:spPr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ilbox"/>
        </a:ext>
      </dgm:extLst>
    </dgm:pt>
    <dgm:pt modelId="{BF8422C3-A791-4E85-A02E-5F763A5864CB}" type="pres">
      <dgm:prSet presAssocID="{9A319568-7A34-498A-9EF2-4BBFEC8667A4}" presName="spaceRect" presStyleCnt="0"/>
      <dgm:spPr/>
    </dgm:pt>
    <dgm:pt modelId="{B4784218-C356-4A05-942F-0332629568DE}" type="pres">
      <dgm:prSet presAssocID="{9A319568-7A34-498A-9EF2-4BBFEC8667A4}" presName="textRect" presStyleLbl="revTx" presStyleIdx="5" presStyleCnt="7">
        <dgm:presLayoutVars>
          <dgm:chMax val="1"/>
          <dgm:chPref val="1"/>
        </dgm:presLayoutVars>
      </dgm:prSet>
      <dgm:spPr/>
    </dgm:pt>
    <dgm:pt modelId="{C6FA86EF-BFAB-4B3A-ADA0-DB815AD7B268}" type="pres">
      <dgm:prSet presAssocID="{544C5EA3-B376-41B5-B35B-F5C2B48346C8}" presName="sibTrans" presStyleCnt="0"/>
      <dgm:spPr/>
    </dgm:pt>
    <dgm:pt modelId="{F6675D87-B1A6-4DF8-B592-E44E2EBA7F99}" type="pres">
      <dgm:prSet presAssocID="{FFB11EF1-C73A-4C28-8591-23B373EE8732}" presName="compNode" presStyleCnt="0"/>
      <dgm:spPr/>
    </dgm:pt>
    <dgm:pt modelId="{E91BF313-1E4B-4110-9389-2716AC5B4658}" type="pres">
      <dgm:prSet presAssocID="{FFB11EF1-C73A-4C28-8591-23B373EE8732}" presName="iconBgRect" presStyleLbl="bgShp" presStyleIdx="6" presStyleCnt="7"/>
      <dgm:spPr/>
    </dgm:pt>
    <dgm:pt modelId="{9F68E668-2634-45F0-ACAC-BB25F54BC0FC}" type="pres">
      <dgm:prSet presAssocID="{FFB11EF1-C73A-4C28-8591-23B373EE8732}" presName="iconRect" presStyleLbl="node1" presStyleIdx="6" presStyleCnt="7"/>
      <dgm:spPr>
        <a:blipFill>
          <a:blip xmlns:r="http://schemas.openxmlformats.org/officeDocument/2006/relationships"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inimize"/>
        </a:ext>
      </dgm:extLst>
    </dgm:pt>
    <dgm:pt modelId="{E688FDD1-A9B8-424F-A97A-5B00744FEBEE}" type="pres">
      <dgm:prSet presAssocID="{FFB11EF1-C73A-4C28-8591-23B373EE8732}" presName="spaceRect" presStyleCnt="0"/>
      <dgm:spPr/>
    </dgm:pt>
    <dgm:pt modelId="{9DEFE656-4AE4-47B5-87D7-3B25963B91DD}" type="pres">
      <dgm:prSet presAssocID="{FFB11EF1-C73A-4C28-8591-23B373EE8732}" presName="textRect" presStyleLbl="revTx" presStyleIdx="6" presStyleCnt="7">
        <dgm:presLayoutVars>
          <dgm:chMax val="1"/>
          <dgm:chPref val="1"/>
        </dgm:presLayoutVars>
      </dgm:prSet>
      <dgm:spPr/>
    </dgm:pt>
  </dgm:ptLst>
  <dgm:cxnLst>
    <dgm:cxn modelId="{DBC8260F-69B2-48A9-BAC1-7AE4C4820981}" type="presOf" srcId="{0A0B913D-412A-47EC-8DF9-7ECDDEAAA10B}" destId="{C35899AE-A649-412D-86AD-2554ED19C8CE}" srcOrd="0" destOrd="0" presId="urn:microsoft.com/office/officeart/2018/5/layout/IconCircleLabelList"/>
    <dgm:cxn modelId="{72F0D310-A412-42BE-A07F-0E9F33204A32}" srcId="{F7D3E706-BCED-4D59-8851-0F98F9B75F46}" destId="{368FF508-5541-4B4F-BCE2-7CF987050A14}" srcOrd="1" destOrd="0" parTransId="{E1B0B909-7FF3-4E21-B44A-4D9166F7D58F}" sibTransId="{D0838C89-26BF-4C32-A380-4710A288F9F8}"/>
    <dgm:cxn modelId="{27343116-381A-499B-BFC5-515ADDDF8878}" srcId="{F7D3E706-BCED-4D59-8851-0F98F9B75F46}" destId="{DBF1D4B7-D34B-464D-85A1-DD1C294E8D6E}" srcOrd="4" destOrd="0" parTransId="{C1C18FF9-5132-4C0C-9BB3-8491CD1E2625}" sibTransId="{382D17C1-B141-4CF2-946A-5FD6BF6547B0}"/>
    <dgm:cxn modelId="{949BF23F-52C6-45E9-94C1-7439B3058FBA}" type="presOf" srcId="{7B7F6C9D-6399-4110-AF38-FD1A2F348430}" destId="{26AB0BCA-856B-4725-A56D-1B07D7901709}" srcOrd="0" destOrd="0" presId="urn:microsoft.com/office/officeart/2018/5/layout/IconCircleLabelList"/>
    <dgm:cxn modelId="{8091825C-6187-4148-A6DF-AD2C221D74FE}" type="presOf" srcId="{FFB11EF1-C73A-4C28-8591-23B373EE8732}" destId="{9DEFE656-4AE4-47B5-87D7-3B25963B91DD}" srcOrd="0" destOrd="0" presId="urn:microsoft.com/office/officeart/2018/5/layout/IconCircleLabelList"/>
    <dgm:cxn modelId="{89136C41-339C-4A95-B46E-AAD6F0B11BEE}" srcId="{F7D3E706-BCED-4D59-8851-0F98F9B75F46}" destId="{5454EDD5-A061-44BC-AA0D-1A9E3D2EEF76}" srcOrd="3" destOrd="0" parTransId="{29336E87-1FCD-4904-92F3-63CF25F78CC9}" sibTransId="{94E1A5DB-318E-45FD-8157-656A11FF04F2}"/>
    <dgm:cxn modelId="{ECBC7369-DA66-4D40-A8C3-1A8CF83D7FA5}" type="presOf" srcId="{368FF508-5541-4B4F-BCE2-7CF987050A14}" destId="{B52091FA-9807-466B-AB25-87E0C41578EC}" srcOrd="0" destOrd="0" presId="urn:microsoft.com/office/officeart/2018/5/layout/IconCircleLabelList"/>
    <dgm:cxn modelId="{F99AF558-97FB-4EFA-94DA-3B431AA70C7C}" type="presOf" srcId="{F7D3E706-BCED-4D59-8851-0F98F9B75F46}" destId="{8E080BF2-5CF3-4784-8D33-CDAEDD6ED599}" srcOrd="0" destOrd="0" presId="urn:microsoft.com/office/officeart/2018/5/layout/IconCircleLabelList"/>
    <dgm:cxn modelId="{C0A72597-A4BC-438C-85F1-1F6B97AD17A6}" srcId="{F7D3E706-BCED-4D59-8851-0F98F9B75F46}" destId="{9A319568-7A34-498A-9EF2-4BBFEC8667A4}" srcOrd="5" destOrd="0" parTransId="{7D3AEA38-06C9-4CE1-A09D-0761EFFE40AA}" sibTransId="{544C5EA3-B376-41B5-B35B-F5C2B48346C8}"/>
    <dgm:cxn modelId="{F5776098-6D6E-4DDB-B43D-DD92E901ACF5}" type="presOf" srcId="{9A319568-7A34-498A-9EF2-4BBFEC8667A4}" destId="{B4784218-C356-4A05-942F-0332629568DE}" srcOrd="0" destOrd="0" presId="urn:microsoft.com/office/officeart/2018/5/layout/IconCircleLabelList"/>
    <dgm:cxn modelId="{D3A158B2-F8CB-4207-8834-5F5F180822A9}" type="presOf" srcId="{DBF1D4B7-D34B-464D-85A1-DD1C294E8D6E}" destId="{55CCE1D7-522F-4952-B782-F89FEF4B7367}" srcOrd="0" destOrd="0" presId="urn:microsoft.com/office/officeart/2018/5/layout/IconCircleLabelList"/>
    <dgm:cxn modelId="{A63CCACD-DCC6-4F4A-9241-2DECE166221D}" srcId="{F7D3E706-BCED-4D59-8851-0F98F9B75F46}" destId="{FFB11EF1-C73A-4C28-8591-23B373EE8732}" srcOrd="6" destOrd="0" parTransId="{67C9F1A1-E0A7-4256-A64A-A1A9F97693CD}" sibTransId="{E68C1C43-61E0-4496-883B-090ADBB6D058}"/>
    <dgm:cxn modelId="{53908BD6-A000-41BB-B15E-37117A6D45F4}" srcId="{F7D3E706-BCED-4D59-8851-0F98F9B75F46}" destId="{0A0B913D-412A-47EC-8DF9-7ECDDEAAA10B}" srcOrd="0" destOrd="0" parTransId="{DBDF2B1A-C961-49D5-957D-7111BE41DFE7}" sibTransId="{3394B017-5716-415F-AF97-3D8ABD4180F7}"/>
    <dgm:cxn modelId="{A5D017D9-D67A-4F97-8EB7-AC0B08EEE2AD}" type="presOf" srcId="{5454EDD5-A061-44BC-AA0D-1A9E3D2EEF76}" destId="{BD2F2D54-DD96-4A32-969B-F636EAA9692F}" srcOrd="0" destOrd="0" presId="urn:microsoft.com/office/officeart/2018/5/layout/IconCircleLabelList"/>
    <dgm:cxn modelId="{7A150BF5-3E00-4F26-B7BB-4640412AF3F0}" srcId="{F7D3E706-BCED-4D59-8851-0F98F9B75F46}" destId="{7B7F6C9D-6399-4110-AF38-FD1A2F348430}" srcOrd="2" destOrd="0" parTransId="{558AF611-2FA1-46CE-A06D-507398540E04}" sibTransId="{9FDCAC9F-81A5-4376-B2BB-203AA95BA5A3}"/>
    <dgm:cxn modelId="{898DFE44-BB13-41E7-B9D5-8BDD71871A4C}" type="presParOf" srcId="{8E080BF2-5CF3-4784-8D33-CDAEDD6ED599}" destId="{BC3DF3A5-3175-434C-BD23-0B66EE2A32D5}" srcOrd="0" destOrd="0" presId="urn:microsoft.com/office/officeart/2018/5/layout/IconCircleLabelList"/>
    <dgm:cxn modelId="{4EC17B8E-F790-43ED-BB56-7D56D7AED4EF}" type="presParOf" srcId="{BC3DF3A5-3175-434C-BD23-0B66EE2A32D5}" destId="{40F3D3DA-1470-403A-9D47-DDFC513E038E}" srcOrd="0" destOrd="0" presId="urn:microsoft.com/office/officeart/2018/5/layout/IconCircleLabelList"/>
    <dgm:cxn modelId="{DD303F93-C89A-4020-ADDD-73A40B963BA9}" type="presParOf" srcId="{BC3DF3A5-3175-434C-BD23-0B66EE2A32D5}" destId="{D2729E7E-655D-4887-A069-598F332B008B}" srcOrd="1" destOrd="0" presId="urn:microsoft.com/office/officeart/2018/5/layout/IconCircleLabelList"/>
    <dgm:cxn modelId="{935936A8-FDAC-4FD0-8DB6-BF166C2857DE}" type="presParOf" srcId="{BC3DF3A5-3175-434C-BD23-0B66EE2A32D5}" destId="{1B494B4A-CEDB-4FAF-A1D9-EA1006F1D755}" srcOrd="2" destOrd="0" presId="urn:microsoft.com/office/officeart/2018/5/layout/IconCircleLabelList"/>
    <dgm:cxn modelId="{146D6FD2-181C-4106-AB8A-C1F6F7D7B49D}" type="presParOf" srcId="{BC3DF3A5-3175-434C-BD23-0B66EE2A32D5}" destId="{C35899AE-A649-412D-86AD-2554ED19C8CE}" srcOrd="3" destOrd="0" presId="urn:microsoft.com/office/officeart/2018/5/layout/IconCircleLabelList"/>
    <dgm:cxn modelId="{87286CD6-A0DB-4FF4-A5E1-79225030B676}" type="presParOf" srcId="{8E080BF2-5CF3-4784-8D33-CDAEDD6ED599}" destId="{2937BD39-729E-4BFD-89B8-B81CBC52D244}" srcOrd="1" destOrd="0" presId="urn:microsoft.com/office/officeart/2018/5/layout/IconCircleLabelList"/>
    <dgm:cxn modelId="{DE3CBE28-FABA-43B6-87C7-12ECBF7A31A4}" type="presParOf" srcId="{8E080BF2-5CF3-4784-8D33-CDAEDD6ED599}" destId="{B4A73832-701E-46AC-AABE-6E447AAF4D56}" srcOrd="2" destOrd="0" presId="urn:microsoft.com/office/officeart/2018/5/layout/IconCircleLabelList"/>
    <dgm:cxn modelId="{14BA5A15-3D42-428C-BB37-08729F3A6712}" type="presParOf" srcId="{B4A73832-701E-46AC-AABE-6E447AAF4D56}" destId="{9016B027-FE70-4717-8003-416CC29FAF41}" srcOrd="0" destOrd="0" presId="urn:microsoft.com/office/officeart/2018/5/layout/IconCircleLabelList"/>
    <dgm:cxn modelId="{FA33B1D5-85F5-4F54-8C8C-8A2200A4B00F}" type="presParOf" srcId="{B4A73832-701E-46AC-AABE-6E447AAF4D56}" destId="{1DE16BD8-BDC5-44B4-A321-38DA5C399B80}" srcOrd="1" destOrd="0" presId="urn:microsoft.com/office/officeart/2018/5/layout/IconCircleLabelList"/>
    <dgm:cxn modelId="{FAB0BE38-77EB-4E29-9A1E-D3F321CADADB}" type="presParOf" srcId="{B4A73832-701E-46AC-AABE-6E447AAF4D56}" destId="{FFF631AC-E731-4E9A-BC5A-6A1C6A3E1481}" srcOrd="2" destOrd="0" presId="urn:microsoft.com/office/officeart/2018/5/layout/IconCircleLabelList"/>
    <dgm:cxn modelId="{BBAE5380-7EB9-4B86-A6FA-7B21DF281AE7}" type="presParOf" srcId="{B4A73832-701E-46AC-AABE-6E447AAF4D56}" destId="{B52091FA-9807-466B-AB25-87E0C41578EC}" srcOrd="3" destOrd="0" presId="urn:microsoft.com/office/officeart/2018/5/layout/IconCircleLabelList"/>
    <dgm:cxn modelId="{DCC57EED-962B-49F8-A50A-8BA8AF280A5C}" type="presParOf" srcId="{8E080BF2-5CF3-4784-8D33-CDAEDD6ED599}" destId="{4504FECB-1AF3-4016-972F-DD14EE14D6AA}" srcOrd="3" destOrd="0" presId="urn:microsoft.com/office/officeart/2018/5/layout/IconCircleLabelList"/>
    <dgm:cxn modelId="{0B8C046A-F6D8-4221-BFAF-5717F7BEE117}" type="presParOf" srcId="{8E080BF2-5CF3-4784-8D33-CDAEDD6ED599}" destId="{8376648A-5983-4EF4-A8FD-C515BCE6777A}" srcOrd="4" destOrd="0" presId="urn:microsoft.com/office/officeart/2018/5/layout/IconCircleLabelList"/>
    <dgm:cxn modelId="{7FE71B8A-B4A5-4F03-991E-4426749F0EF7}" type="presParOf" srcId="{8376648A-5983-4EF4-A8FD-C515BCE6777A}" destId="{4E992899-ABC4-4933-8E7C-4FD900E0A9DB}" srcOrd="0" destOrd="0" presId="urn:microsoft.com/office/officeart/2018/5/layout/IconCircleLabelList"/>
    <dgm:cxn modelId="{C041911B-3418-4916-A7AF-10F04CCF0B44}" type="presParOf" srcId="{8376648A-5983-4EF4-A8FD-C515BCE6777A}" destId="{57A483E5-0146-462E-8D66-9A6523DE86FC}" srcOrd="1" destOrd="0" presId="urn:microsoft.com/office/officeart/2018/5/layout/IconCircleLabelList"/>
    <dgm:cxn modelId="{D26615F1-7BD3-45FE-AA3C-D5933BC7BA36}" type="presParOf" srcId="{8376648A-5983-4EF4-A8FD-C515BCE6777A}" destId="{03FA830A-000D-43D6-A6BC-A001D63320A8}" srcOrd="2" destOrd="0" presId="urn:microsoft.com/office/officeart/2018/5/layout/IconCircleLabelList"/>
    <dgm:cxn modelId="{355F9D25-D8FE-4726-A476-7C295E1D9EC6}" type="presParOf" srcId="{8376648A-5983-4EF4-A8FD-C515BCE6777A}" destId="{26AB0BCA-856B-4725-A56D-1B07D7901709}" srcOrd="3" destOrd="0" presId="urn:microsoft.com/office/officeart/2018/5/layout/IconCircleLabelList"/>
    <dgm:cxn modelId="{387E205E-7A29-4EBC-8032-EB2D6E5F1397}" type="presParOf" srcId="{8E080BF2-5CF3-4784-8D33-CDAEDD6ED599}" destId="{1AD47175-7AED-4BB4-AA0F-8FE944A499A8}" srcOrd="5" destOrd="0" presId="urn:microsoft.com/office/officeart/2018/5/layout/IconCircleLabelList"/>
    <dgm:cxn modelId="{3B1C50BF-51D1-482A-9B44-2D1DE4137FCD}" type="presParOf" srcId="{8E080BF2-5CF3-4784-8D33-CDAEDD6ED599}" destId="{905872C1-2B72-43A0-B6A4-1829002DAAE5}" srcOrd="6" destOrd="0" presId="urn:microsoft.com/office/officeart/2018/5/layout/IconCircleLabelList"/>
    <dgm:cxn modelId="{C24808DB-9DCE-4930-ACF4-5D335E29C384}" type="presParOf" srcId="{905872C1-2B72-43A0-B6A4-1829002DAAE5}" destId="{6E444386-F233-4A1C-BF91-88CB480C3304}" srcOrd="0" destOrd="0" presId="urn:microsoft.com/office/officeart/2018/5/layout/IconCircleLabelList"/>
    <dgm:cxn modelId="{FA10B683-7F18-406A-B8AE-D522F811B041}" type="presParOf" srcId="{905872C1-2B72-43A0-B6A4-1829002DAAE5}" destId="{50FE77B4-8E48-4048-B9B7-66A0DD6C564F}" srcOrd="1" destOrd="0" presId="urn:microsoft.com/office/officeart/2018/5/layout/IconCircleLabelList"/>
    <dgm:cxn modelId="{BA64C7B3-7684-4E4C-950B-2943381E81E1}" type="presParOf" srcId="{905872C1-2B72-43A0-B6A4-1829002DAAE5}" destId="{38103D84-1C56-405A-8481-03C30DB9E26D}" srcOrd="2" destOrd="0" presId="urn:microsoft.com/office/officeart/2018/5/layout/IconCircleLabelList"/>
    <dgm:cxn modelId="{AE22D412-2E32-4129-B3FE-1CED430EEE5A}" type="presParOf" srcId="{905872C1-2B72-43A0-B6A4-1829002DAAE5}" destId="{BD2F2D54-DD96-4A32-969B-F636EAA9692F}" srcOrd="3" destOrd="0" presId="urn:microsoft.com/office/officeart/2018/5/layout/IconCircleLabelList"/>
    <dgm:cxn modelId="{813CDFCC-0382-4429-BD7F-E48A3C0E6EFD}" type="presParOf" srcId="{8E080BF2-5CF3-4784-8D33-CDAEDD6ED599}" destId="{FD0492E6-5B35-4E65-81B9-0A889A275CDE}" srcOrd="7" destOrd="0" presId="urn:microsoft.com/office/officeart/2018/5/layout/IconCircleLabelList"/>
    <dgm:cxn modelId="{D35B733E-1689-494C-A97E-CDC92D214DCE}" type="presParOf" srcId="{8E080BF2-5CF3-4784-8D33-CDAEDD6ED599}" destId="{4A0613FB-D6EB-404E-85AB-1983AE79F900}" srcOrd="8" destOrd="0" presId="urn:microsoft.com/office/officeart/2018/5/layout/IconCircleLabelList"/>
    <dgm:cxn modelId="{5611401B-6CB1-4C79-B44A-23DE8E38ECC6}" type="presParOf" srcId="{4A0613FB-D6EB-404E-85AB-1983AE79F900}" destId="{DED6604E-A9DA-4B44-B070-67902A20CF5C}" srcOrd="0" destOrd="0" presId="urn:microsoft.com/office/officeart/2018/5/layout/IconCircleLabelList"/>
    <dgm:cxn modelId="{9C57210D-9C3F-41C0-9F5E-0BA7A1B5BABF}" type="presParOf" srcId="{4A0613FB-D6EB-404E-85AB-1983AE79F900}" destId="{4B738396-7EEB-4865-B30E-2CD954F3B6B6}" srcOrd="1" destOrd="0" presId="urn:microsoft.com/office/officeart/2018/5/layout/IconCircleLabelList"/>
    <dgm:cxn modelId="{FBA716D3-76FF-4D07-8130-D0646132DF10}" type="presParOf" srcId="{4A0613FB-D6EB-404E-85AB-1983AE79F900}" destId="{C2A97AE9-FD94-498E-8C3B-78C60BF62466}" srcOrd="2" destOrd="0" presId="urn:microsoft.com/office/officeart/2018/5/layout/IconCircleLabelList"/>
    <dgm:cxn modelId="{24533982-8FB7-4F77-A215-AB20FC373F38}" type="presParOf" srcId="{4A0613FB-D6EB-404E-85AB-1983AE79F900}" destId="{55CCE1D7-522F-4952-B782-F89FEF4B7367}" srcOrd="3" destOrd="0" presId="urn:microsoft.com/office/officeart/2018/5/layout/IconCircleLabelList"/>
    <dgm:cxn modelId="{A0B5AB39-8289-4A4E-9328-72775916C5D7}" type="presParOf" srcId="{8E080BF2-5CF3-4784-8D33-CDAEDD6ED599}" destId="{E6E0FFB5-D063-441B-B50E-473615DCF71B}" srcOrd="9" destOrd="0" presId="urn:microsoft.com/office/officeart/2018/5/layout/IconCircleLabelList"/>
    <dgm:cxn modelId="{833259FB-27B1-41BE-8E58-D095E9DBBE33}" type="presParOf" srcId="{8E080BF2-5CF3-4784-8D33-CDAEDD6ED599}" destId="{C2AE80CE-5DEF-4CA1-9A7F-C6A97244209E}" srcOrd="10" destOrd="0" presId="urn:microsoft.com/office/officeart/2018/5/layout/IconCircleLabelList"/>
    <dgm:cxn modelId="{71DE8620-23E8-4041-A359-F60A7FAF83C8}" type="presParOf" srcId="{C2AE80CE-5DEF-4CA1-9A7F-C6A97244209E}" destId="{44EE35E8-ABE4-4650-B4BF-EC2E9B4B6C11}" srcOrd="0" destOrd="0" presId="urn:microsoft.com/office/officeart/2018/5/layout/IconCircleLabelList"/>
    <dgm:cxn modelId="{72818F2C-E43E-4FBE-914C-17018895D8BF}" type="presParOf" srcId="{C2AE80CE-5DEF-4CA1-9A7F-C6A97244209E}" destId="{FA8E60C9-555A-4298-A8A7-AE2D95A56C46}" srcOrd="1" destOrd="0" presId="urn:microsoft.com/office/officeart/2018/5/layout/IconCircleLabelList"/>
    <dgm:cxn modelId="{BB00D849-3D58-435E-87D9-70539796E14D}" type="presParOf" srcId="{C2AE80CE-5DEF-4CA1-9A7F-C6A97244209E}" destId="{BF8422C3-A791-4E85-A02E-5F763A5864CB}" srcOrd="2" destOrd="0" presId="urn:microsoft.com/office/officeart/2018/5/layout/IconCircleLabelList"/>
    <dgm:cxn modelId="{875B3A90-42F4-4B53-9850-2573AFCDAB2C}" type="presParOf" srcId="{C2AE80CE-5DEF-4CA1-9A7F-C6A97244209E}" destId="{B4784218-C356-4A05-942F-0332629568DE}" srcOrd="3" destOrd="0" presId="urn:microsoft.com/office/officeart/2018/5/layout/IconCircleLabelList"/>
    <dgm:cxn modelId="{366014BA-02E2-43AD-BE08-42A19995FB78}" type="presParOf" srcId="{8E080BF2-5CF3-4784-8D33-CDAEDD6ED599}" destId="{C6FA86EF-BFAB-4B3A-ADA0-DB815AD7B268}" srcOrd="11" destOrd="0" presId="urn:microsoft.com/office/officeart/2018/5/layout/IconCircleLabelList"/>
    <dgm:cxn modelId="{92B8BC9D-7229-45E4-846E-A6B3663192F6}" type="presParOf" srcId="{8E080BF2-5CF3-4784-8D33-CDAEDD6ED599}" destId="{F6675D87-B1A6-4DF8-B592-E44E2EBA7F99}" srcOrd="12" destOrd="0" presId="urn:microsoft.com/office/officeart/2018/5/layout/IconCircleLabelList"/>
    <dgm:cxn modelId="{013E0312-7CBC-40DD-91CF-375E7A14A953}" type="presParOf" srcId="{F6675D87-B1A6-4DF8-B592-E44E2EBA7F99}" destId="{E91BF313-1E4B-4110-9389-2716AC5B4658}" srcOrd="0" destOrd="0" presId="urn:microsoft.com/office/officeart/2018/5/layout/IconCircleLabelList"/>
    <dgm:cxn modelId="{A8CC73D6-ED6B-4BF9-A94F-EA49F343527C}" type="presParOf" srcId="{F6675D87-B1A6-4DF8-B592-E44E2EBA7F99}" destId="{9F68E668-2634-45F0-ACAC-BB25F54BC0FC}" srcOrd="1" destOrd="0" presId="urn:microsoft.com/office/officeart/2018/5/layout/IconCircleLabelList"/>
    <dgm:cxn modelId="{6CB92FBE-CB3A-465C-B317-551E3A25A073}" type="presParOf" srcId="{F6675D87-B1A6-4DF8-B592-E44E2EBA7F99}" destId="{E688FDD1-A9B8-424F-A97A-5B00744FEBEE}" srcOrd="2" destOrd="0" presId="urn:microsoft.com/office/officeart/2018/5/layout/IconCircleLabelList"/>
    <dgm:cxn modelId="{DA6AC1EB-4CD5-4D28-AD51-94542A1CB31E}" type="presParOf" srcId="{F6675D87-B1A6-4DF8-B592-E44E2EBA7F99}" destId="{9DEFE656-4AE4-47B5-87D7-3B25963B91DD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1E2D5EB-5323-4611-924F-49219022D1A2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FC3149B-5774-43B5-86EF-A3638F139D79}">
      <dgm:prSet custT="1"/>
      <dgm:spPr/>
      <dgm:t>
        <a:bodyPr/>
        <a:lstStyle/>
        <a:p>
          <a:r>
            <a:rPr lang="en-US" sz="2800" dirty="0"/>
            <a:t>Peak incidence in the first two years of life. Estimated to affect 20% of the children.</a:t>
          </a:r>
        </a:p>
      </dgm:t>
    </dgm:pt>
    <dgm:pt modelId="{AB859164-7242-4C49-B1D4-76A4AC447BEC}" type="parTrans" cxnId="{9EF249AE-EDE3-4396-820C-7A58F9CB553B}">
      <dgm:prSet/>
      <dgm:spPr/>
      <dgm:t>
        <a:bodyPr/>
        <a:lstStyle/>
        <a:p>
          <a:endParaRPr lang="en-US" sz="2800"/>
        </a:p>
      </dgm:t>
    </dgm:pt>
    <dgm:pt modelId="{D2B50AD9-9426-41CB-A46F-FA9F6A32356E}" type="sibTrans" cxnId="{9EF249AE-EDE3-4396-820C-7A58F9CB553B}">
      <dgm:prSet/>
      <dgm:spPr/>
      <dgm:t>
        <a:bodyPr/>
        <a:lstStyle/>
        <a:p>
          <a:endParaRPr lang="en-US" sz="2800"/>
        </a:p>
      </dgm:t>
    </dgm:pt>
    <dgm:pt modelId="{FC405BC1-3AA0-4D06-9FC3-32CA90D82610}">
      <dgm:prSet custT="1"/>
      <dgm:spPr/>
      <dgm:t>
        <a:bodyPr/>
        <a:lstStyle/>
        <a:p>
          <a:r>
            <a:rPr lang="en-US" sz="2800"/>
            <a:t>Boys are affected more than girls</a:t>
          </a:r>
        </a:p>
      </dgm:t>
    </dgm:pt>
    <dgm:pt modelId="{06D275A7-8A8E-4DA1-9A90-D61FCABA6DA1}" type="parTrans" cxnId="{F84652CD-1E8E-4473-BA48-87B5261130AB}">
      <dgm:prSet/>
      <dgm:spPr/>
      <dgm:t>
        <a:bodyPr/>
        <a:lstStyle/>
        <a:p>
          <a:endParaRPr lang="en-US" sz="2800"/>
        </a:p>
      </dgm:t>
    </dgm:pt>
    <dgm:pt modelId="{CE00EFFD-5873-456A-A22D-31193E5ABC15}" type="sibTrans" cxnId="{F84652CD-1E8E-4473-BA48-87B5261130AB}">
      <dgm:prSet/>
      <dgm:spPr/>
      <dgm:t>
        <a:bodyPr/>
        <a:lstStyle/>
        <a:p>
          <a:endParaRPr lang="en-US" sz="2800"/>
        </a:p>
      </dgm:t>
    </dgm:pt>
    <dgm:pt modelId="{1ABD0623-A09A-4694-AE6B-220151DC0E90}">
      <dgm:prSet custT="1"/>
      <dgm:spPr/>
      <dgm:t>
        <a:bodyPr/>
        <a:lstStyle/>
        <a:p>
          <a:r>
            <a:rPr lang="en-US" sz="2800" dirty="0"/>
            <a:t>One of the most common diseases of childhood</a:t>
          </a:r>
        </a:p>
      </dgm:t>
    </dgm:pt>
    <dgm:pt modelId="{3FA9A35A-234A-4689-91C7-CD96DF1CDF95}" type="parTrans" cxnId="{0F3DA66D-DC61-45C4-88BE-4C7680F45648}">
      <dgm:prSet/>
      <dgm:spPr/>
      <dgm:t>
        <a:bodyPr/>
        <a:lstStyle/>
        <a:p>
          <a:endParaRPr lang="en-US" sz="2800"/>
        </a:p>
      </dgm:t>
    </dgm:pt>
    <dgm:pt modelId="{95B44A7E-448D-4794-B20B-722CA69F0259}" type="sibTrans" cxnId="{0F3DA66D-DC61-45C4-88BE-4C7680F45648}">
      <dgm:prSet/>
      <dgm:spPr/>
      <dgm:t>
        <a:bodyPr/>
        <a:lstStyle/>
        <a:p>
          <a:endParaRPr lang="en-US" sz="2800"/>
        </a:p>
      </dgm:t>
    </dgm:pt>
    <dgm:pt modelId="{C78656A5-2F65-45DC-932A-80D52AA837DB}" type="pres">
      <dgm:prSet presAssocID="{71E2D5EB-5323-4611-924F-49219022D1A2}" presName="vert0" presStyleCnt="0">
        <dgm:presLayoutVars>
          <dgm:dir/>
          <dgm:animOne val="branch"/>
          <dgm:animLvl val="lvl"/>
        </dgm:presLayoutVars>
      </dgm:prSet>
      <dgm:spPr/>
    </dgm:pt>
    <dgm:pt modelId="{811A4A85-B183-4FC2-8E96-CDDB70EC8B0C}" type="pres">
      <dgm:prSet presAssocID="{3FC3149B-5774-43B5-86EF-A3638F139D79}" presName="thickLine" presStyleLbl="alignNode1" presStyleIdx="0" presStyleCnt="3"/>
      <dgm:spPr/>
    </dgm:pt>
    <dgm:pt modelId="{AF48B847-AF9A-41CF-844F-0773C816F83F}" type="pres">
      <dgm:prSet presAssocID="{3FC3149B-5774-43B5-86EF-A3638F139D79}" presName="horz1" presStyleCnt="0"/>
      <dgm:spPr/>
    </dgm:pt>
    <dgm:pt modelId="{7C4963B6-0946-4045-8883-EC889248DC5E}" type="pres">
      <dgm:prSet presAssocID="{3FC3149B-5774-43B5-86EF-A3638F139D79}" presName="tx1" presStyleLbl="revTx" presStyleIdx="0" presStyleCnt="3"/>
      <dgm:spPr/>
    </dgm:pt>
    <dgm:pt modelId="{CC9E08D1-9FD8-46C1-AAC7-EE0780B90A93}" type="pres">
      <dgm:prSet presAssocID="{3FC3149B-5774-43B5-86EF-A3638F139D79}" presName="vert1" presStyleCnt="0"/>
      <dgm:spPr/>
    </dgm:pt>
    <dgm:pt modelId="{33370759-22E9-47D3-98B2-F6161505F679}" type="pres">
      <dgm:prSet presAssocID="{FC405BC1-3AA0-4D06-9FC3-32CA90D82610}" presName="thickLine" presStyleLbl="alignNode1" presStyleIdx="1" presStyleCnt="3"/>
      <dgm:spPr/>
    </dgm:pt>
    <dgm:pt modelId="{B4838DA1-35E7-4CF9-9B5C-771935DC2864}" type="pres">
      <dgm:prSet presAssocID="{FC405BC1-3AA0-4D06-9FC3-32CA90D82610}" presName="horz1" presStyleCnt="0"/>
      <dgm:spPr/>
    </dgm:pt>
    <dgm:pt modelId="{54D5B6BA-AF9B-4B9D-BA9F-0AF709FFB1A8}" type="pres">
      <dgm:prSet presAssocID="{FC405BC1-3AA0-4D06-9FC3-32CA90D82610}" presName="tx1" presStyleLbl="revTx" presStyleIdx="1" presStyleCnt="3"/>
      <dgm:spPr/>
    </dgm:pt>
    <dgm:pt modelId="{24B9C7D8-A7BB-408D-A8BF-2AA56C5C89EC}" type="pres">
      <dgm:prSet presAssocID="{FC405BC1-3AA0-4D06-9FC3-32CA90D82610}" presName="vert1" presStyleCnt="0"/>
      <dgm:spPr/>
    </dgm:pt>
    <dgm:pt modelId="{4079704A-F656-4E9B-81F3-2756785C78DB}" type="pres">
      <dgm:prSet presAssocID="{1ABD0623-A09A-4694-AE6B-220151DC0E90}" presName="thickLine" presStyleLbl="alignNode1" presStyleIdx="2" presStyleCnt="3"/>
      <dgm:spPr/>
    </dgm:pt>
    <dgm:pt modelId="{CF6D0FF2-0F50-4712-AAAB-33E3B7BB8895}" type="pres">
      <dgm:prSet presAssocID="{1ABD0623-A09A-4694-AE6B-220151DC0E90}" presName="horz1" presStyleCnt="0"/>
      <dgm:spPr/>
    </dgm:pt>
    <dgm:pt modelId="{C5BE269F-CB79-4C46-AD67-88CD574E9B2D}" type="pres">
      <dgm:prSet presAssocID="{1ABD0623-A09A-4694-AE6B-220151DC0E90}" presName="tx1" presStyleLbl="revTx" presStyleIdx="2" presStyleCnt="3"/>
      <dgm:spPr/>
    </dgm:pt>
    <dgm:pt modelId="{7EFFA8B3-2B86-46DD-BE85-D285224C5270}" type="pres">
      <dgm:prSet presAssocID="{1ABD0623-A09A-4694-AE6B-220151DC0E90}" presName="vert1" presStyleCnt="0"/>
      <dgm:spPr/>
    </dgm:pt>
  </dgm:ptLst>
  <dgm:cxnLst>
    <dgm:cxn modelId="{0F3DA66D-DC61-45C4-88BE-4C7680F45648}" srcId="{71E2D5EB-5323-4611-924F-49219022D1A2}" destId="{1ABD0623-A09A-4694-AE6B-220151DC0E90}" srcOrd="2" destOrd="0" parTransId="{3FA9A35A-234A-4689-91C7-CD96DF1CDF95}" sibTransId="{95B44A7E-448D-4794-B20B-722CA69F0259}"/>
    <dgm:cxn modelId="{1099E692-2380-4CFE-B9D5-ACDB160C74DC}" type="presOf" srcId="{3FC3149B-5774-43B5-86EF-A3638F139D79}" destId="{7C4963B6-0946-4045-8883-EC889248DC5E}" srcOrd="0" destOrd="0" presId="urn:microsoft.com/office/officeart/2008/layout/LinedList"/>
    <dgm:cxn modelId="{9EF249AE-EDE3-4396-820C-7A58F9CB553B}" srcId="{71E2D5EB-5323-4611-924F-49219022D1A2}" destId="{3FC3149B-5774-43B5-86EF-A3638F139D79}" srcOrd="0" destOrd="0" parTransId="{AB859164-7242-4C49-B1D4-76A4AC447BEC}" sibTransId="{D2B50AD9-9426-41CB-A46F-FA9F6A32356E}"/>
    <dgm:cxn modelId="{721D09B3-3D46-4F83-99FA-950547ACCCB1}" type="presOf" srcId="{71E2D5EB-5323-4611-924F-49219022D1A2}" destId="{C78656A5-2F65-45DC-932A-80D52AA837DB}" srcOrd="0" destOrd="0" presId="urn:microsoft.com/office/officeart/2008/layout/LinedList"/>
    <dgm:cxn modelId="{F84652CD-1E8E-4473-BA48-87B5261130AB}" srcId="{71E2D5EB-5323-4611-924F-49219022D1A2}" destId="{FC405BC1-3AA0-4D06-9FC3-32CA90D82610}" srcOrd="1" destOrd="0" parTransId="{06D275A7-8A8E-4DA1-9A90-D61FCABA6DA1}" sibTransId="{CE00EFFD-5873-456A-A22D-31193E5ABC15}"/>
    <dgm:cxn modelId="{D954EEEA-EEFF-4A2E-897A-E5BE14983C7E}" type="presOf" srcId="{1ABD0623-A09A-4694-AE6B-220151DC0E90}" destId="{C5BE269F-CB79-4C46-AD67-88CD574E9B2D}" srcOrd="0" destOrd="0" presId="urn:microsoft.com/office/officeart/2008/layout/LinedList"/>
    <dgm:cxn modelId="{BAF2F6F4-0DEF-4547-9EE7-B6DE7CAFB2BC}" type="presOf" srcId="{FC405BC1-3AA0-4D06-9FC3-32CA90D82610}" destId="{54D5B6BA-AF9B-4B9D-BA9F-0AF709FFB1A8}" srcOrd="0" destOrd="0" presId="urn:microsoft.com/office/officeart/2008/layout/LinedList"/>
    <dgm:cxn modelId="{29E29E40-2489-495C-91FB-0742AEE55744}" type="presParOf" srcId="{C78656A5-2F65-45DC-932A-80D52AA837DB}" destId="{811A4A85-B183-4FC2-8E96-CDDB70EC8B0C}" srcOrd="0" destOrd="0" presId="urn:microsoft.com/office/officeart/2008/layout/LinedList"/>
    <dgm:cxn modelId="{63A1864C-14A8-4240-ABDB-D75AAC4941D3}" type="presParOf" srcId="{C78656A5-2F65-45DC-932A-80D52AA837DB}" destId="{AF48B847-AF9A-41CF-844F-0773C816F83F}" srcOrd="1" destOrd="0" presId="urn:microsoft.com/office/officeart/2008/layout/LinedList"/>
    <dgm:cxn modelId="{E1EB9834-F5E6-41D5-8326-16D4FF67C809}" type="presParOf" srcId="{AF48B847-AF9A-41CF-844F-0773C816F83F}" destId="{7C4963B6-0946-4045-8883-EC889248DC5E}" srcOrd="0" destOrd="0" presId="urn:microsoft.com/office/officeart/2008/layout/LinedList"/>
    <dgm:cxn modelId="{0C095F71-0610-4BE4-96D1-9ED7E4F88C2A}" type="presParOf" srcId="{AF48B847-AF9A-41CF-844F-0773C816F83F}" destId="{CC9E08D1-9FD8-46C1-AAC7-EE0780B90A93}" srcOrd="1" destOrd="0" presId="urn:microsoft.com/office/officeart/2008/layout/LinedList"/>
    <dgm:cxn modelId="{01C42C9E-8961-48E2-A8E5-BCA81528A586}" type="presParOf" srcId="{C78656A5-2F65-45DC-932A-80D52AA837DB}" destId="{33370759-22E9-47D3-98B2-F6161505F679}" srcOrd="2" destOrd="0" presId="urn:microsoft.com/office/officeart/2008/layout/LinedList"/>
    <dgm:cxn modelId="{A54C049F-712F-4900-BB39-D6A4FA834635}" type="presParOf" srcId="{C78656A5-2F65-45DC-932A-80D52AA837DB}" destId="{B4838DA1-35E7-4CF9-9B5C-771935DC2864}" srcOrd="3" destOrd="0" presId="urn:microsoft.com/office/officeart/2008/layout/LinedList"/>
    <dgm:cxn modelId="{C649FFAF-4D3D-45E4-9B42-EF531A3E0862}" type="presParOf" srcId="{B4838DA1-35E7-4CF9-9B5C-771935DC2864}" destId="{54D5B6BA-AF9B-4B9D-BA9F-0AF709FFB1A8}" srcOrd="0" destOrd="0" presId="urn:microsoft.com/office/officeart/2008/layout/LinedList"/>
    <dgm:cxn modelId="{2F811C62-0516-4B9A-9084-B36E60ED3AB9}" type="presParOf" srcId="{B4838DA1-35E7-4CF9-9B5C-771935DC2864}" destId="{24B9C7D8-A7BB-408D-A8BF-2AA56C5C89EC}" srcOrd="1" destOrd="0" presId="urn:microsoft.com/office/officeart/2008/layout/LinedList"/>
    <dgm:cxn modelId="{33214B51-CC4B-4C0A-9593-3DFB86783381}" type="presParOf" srcId="{C78656A5-2F65-45DC-932A-80D52AA837DB}" destId="{4079704A-F656-4E9B-81F3-2756785C78DB}" srcOrd="4" destOrd="0" presId="urn:microsoft.com/office/officeart/2008/layout/LinedList"/>
    <dgm:cxn modelId="{6F6BAECA-65D2-4AAF-A20C-F7ED56905665}" type="presParOf" srcId="{C78656A5-2F65-45DC-932A-80D52AA837DB}" destId="{CF6D0FF2-0F50-4712-AAAB-33E3B7BB8895}" srcOrd="5" destOrd="0" presId="urn:microsoft.com/office/officeart/2008/layout/LinedList"/>
    <dgm:cxn modelId="{98363F81-718C-4D05-8AE3-28B45BF37759}" type="presParOf" srcId="{CF6D0FF2-0F50-4712-AAAB-33E3B7BB8895}" destId="{C5BE269F-CB79-4C46-AD67-88CD574E9B2D}" srcOrd="0" destOrd="0" presId="urn:microsoft.com/office/officeart/2008/layout/LinedList"/>
    <dgm:cxn modelId="{559F3854-522F-4390-842B-7A57E55A61AC}" type="presParOf" srcId="{CF6D0FF2-0F50-4712-AAAB-33E3B7BB8895}" destId="{7EFFA8B3-2B86-46DD-BE85-D285224C527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C4A2465-6357-4D39-84F4-EFC142C2B309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4C75EDD-762F-4076-BBB3-0880BDE3AE83}">
      <dgm:prSet custT="1"/>
      <dgm:spPr/>
      <dgm:t>
        <a:bodyPr/>
        <a:lstStyle/>
        <a:p>
          <a:r>
            <a:rPr lang="en-US" sz="2000"/>
            <a:t>Environmental factors:</a:t>
          </a:r>
        </a:p>
      </dgm:t>
    </dgm:pt>
    <dgm:pt modelId="{7EE9AE96-8686-41A9-B229-68AE63291C83}" type="parTrans" cxnId="{99DBF0FD-BA48-4641-8FB9-07F8BD9BE1C2}">
      <dgm:prSet/>
      <dgm:spPr/>
      <dgm:t>
        <a:bodyPr/>
        <a:lstStyle/>
        <a:p>
          <a:endParaRPr lang="en-US" sz="2000"/>
        </a:p>
      </dgm:t>
    </dgm:pt>
    <dgm:pt modelId="{1103EDB5-2367-4B96-9CE8-119970ACCBDC}" type="sibTrans" cxnId="{99DBF0FD-BA48-4641-8FB9-07F8BD9BE1C2}">
      <dgm:prSet/>
      <dgm:spPr/>
      <dgm:t>
        <a:bodyPr/>
        <a:lstStyle/>
        <a:p>
          <a:endParaRPr lang="en-US" sz="2000"/>
        </a:p>
      </dgm:t>
    </dgm:pt>
    <dgm:pt modelId="{5EA82D83-C419-47DB-B1D7-672BF0F24240}">
      <dgm:prSet custT="1"/>
      <dgm:spPr/>
      <dgm:t>
        <a:bodyPr/>
        <a:lstStyle/>
        <a:p>
          <a:r>
            <a:rPr lang="en-US" sz="2000"/>
            <a:t>Discourage</a:t>
          </a:r>
        </a:p>
      </dgm:t>
    </dgm:pt>
    <dgm:pt modelId="{8EA48384-0F41-4212-A9A2-AFA6C14A9FCF}" type="parTrans" cxnId="{E6D71EB6-F586-4132-A576-BADB18355671}">
      <dgm:prSet/>
      <dgm:spPr/>
      <dgm:t>
        <a:bodyPr/>
        <a:lstStyle/>
        <a:p>
          <a:endParaRPr lang="en-US" sz="2000"/>
        </a:p>
      </dgm:t>
    </dgm:pt>
    <dgm:pt modelId="{4F7D5E92-0B2D-4E16-B6F3-07D37598A9DE}" type="sibTrans" cxnId="{E6D71EB6-F586-4132-A576-BADB18355671}">
      <dgm:prSet/>
      <dgm:spPr/>
      <dgm:t>
        <a:bodyPr/>
        <a:lstStyle/>
        <a:p>
          <a:endParaRPr lang="en-US" sz="2000"/>
        </a:p>
      </dgm:t>
    </dgm:pt>
    <dgm:pt modelId="{13A79F87-2F08-447C-8B36-62806FDD2638}">
      <dgm:prSet custT="1"/>
      <dgm:spPr/>
      <dgm:t>
        <a:bodyPr/>
        <a:lstStyle/>
        <a:p>
          <a:r>
            <a:rPr lang="en-US" sz="2000" dirty="0"/>
            <a:t>Childcare in large group setting</a:t>
          </a:r>
        </a:p>
      </dgm:t>
    </dgm:pt>
    <dgm:pt modelId="{D7270763-C62E-4BCA-83C1-97769678D466}" type="parTrans" cxnId="{6D74D29A-4CEB-49FD-9AF0-6CFE7B000249}">
      <dgm:prSet/>
      <dgm:spPr/>
      <dgm:t>
        <a:bodyPr/>
        <a:lstStyle/>
        <a:p>
          <a:endParaRPr lang="en-US" sz="2000"/>
        </a:p>
      </dgm:t>
    </dgm:pt>
    <dgm:pt modelId="{34EFF370-107C-474B-BFCD-7C863C535705}" type="sibTrans" cxnId="{6D74D29A-4CEB-49FD-9AF0-6CFE7B000249}">
      <dgm:prSet/>
      <dgm:spPr/>
      <dgm:t>
        <a:bodyPr/>
        <a:lstStyle/>
        <a:p>
          <a:endParaRPr lang="en-US" sz="2000"/>
        </a:p>
      </dgm:t>
    </dgm:pt>
    <dgm:pt modelId="{C08140F4-040B-4F12-B311-1C253606B14F}">
      <dgm:prSet custT="1"/>
      <dgm:spPr/>
      <dgm:t>
        <a:bodyPr/>
        <a:lstStyle/>
        <a:p>
          <a:r>
            <a:rPr lang="en-US" sz="2000"/>
            <a:t>Environmental smoke exposure</a:t>
          </a:r>
        </a:p>
      </dgm:t>
    </dgm:pt>
    <dgm:pt modelId="{C18327A2-564D-49AE-A5BA-B016AA4126E8}" type="parTrans" cxnId="{DE144460-B89C-485A-9CEA-729603D1F01B}">
      <dgm:prSet/>
      <dgm:spPr/>
      <dgm:t>
        <a:bodyPr/>
        <a:lstStyle/>
        <a:p>
          <a:endParaRPr lang="en-US" sz="2000"/>
        </a:p>
      </dgm:t>
    </dgm:pt>
    <dgm:pt modelId="{2541B90D-2BC9-419E-8DD8-EE7A9944B099}" type="sibTrans" cxnId="{DE144460-B89C-485A-9CEA-729603D1F01B}">
      <dgm:prSet/>
      <dgm:spPr/>
      <dgm:t>
        <a:bodyPr/>
        <a:lstStyle/>
        <a:p>
          <a:endParaRPr lang="en-US" sz="2000"/>
        </a:p>
      </dgm:t>
    </dgm:pt>
    <dgm:pt modelId="{379485FB-799D-4BB7-90E1-9573E57CC2C3}">
      <dgm:prSet custT="1"/>
      <dgm:spPr/>
      <dgm:t>
        <a:bodyPr/>
        <a:lstStyle/>
        <a:p>
          <a:r>
            <a:rPr lang="en-US" sz="2000"/>
            <a:t>Pacifier use</a:t>
          </a:r>
        </a:p>
      </dgm:t>
    </dgm:pt>
    <dgm:pt modelId="{8DA478BE-CC2C-4843-8922-F66CEA629E6B}" type="parTrans" cxnId="{D1527710-714C-42AC-812B-029E39724321}">
      <dgm:prSet/>
      <dgm:spPr/>
      <dgm:t>
        <a:bodyPr/>
        <a:lstStyle/>
        <a:p>
          <a:endParaRPr lang="en-US" sz="2000"/>
        </a:p>
      </dgm:t>
    </dgm:pt>
    <dgm:pt modelId="{D2653945-94DD-414C-B497-93BD07EAA15B}" type="sibTrans" cxnId="{D1527710-714C-42AC-812B-029E39724321}">
      <dgm:prSet/>
      <dgm:spPr/>
      <dgm:t>
        <a:bodyPr/>
        <a:lstStyle/>
        <a:p>
          <a:endParaRPr lang="en-US" sz="2000"/>
        </a:p>
      </dgm:t>
    </dgm:pt>
    <dgm:pt modelId="{E24E4C55-9337-47D2-94E0-7EE3D694C7B2}">
      <dgm:prSet custT="1"/>
      <dgm:spPr/>
      <dgm:t>
        <a:bodyPr/>
        <a:lstStyle/>
        <a:p>
          <a:r>
            <a:rPr lang="en-US" sz="2000" dirty="0"/>
            <a:t>Encourage</a:t>
          </a:r>
        </a:p>
      </dgm:t>
    </dgm:pt>
    <dgm:pt modelId="{07798256-9E9C-4FC1-9C93-B526E01BD9A8}" type="parTrans" cxnId="{43AF5F12-A07A-4085-8CF6-C4825C644D8E}">
      <dgm:prSet/>
      <dgm:spPr/>
      <dgm:t>
        <a:bodyPr/>
        <a:lstStyle/>
        <a:p>
          <a:endParaRPr lang="en-US" sz="2000"/>
        </a:p>
      </dgm:t>
    </dgm:pt>
    <dgm:pt modelId="{4E38D6DD-4601-4DBC-AEE6-786962581AA4}" type="sibTrans" cxnId="{43AF5F12-A07A-4085-8CF6-C4825C644D8E}">
      <dgm:prSet/>
      <dgm:spPr/>
      <dgm:t>
        <a:bodyPr/>
        <a:lstStyle/>
        <a:p>
          <a:endParaRPr lang="en-US" sz="2000"/>
        </a:p>
      </dgm:t>
    </dgm:pt>
    <dgm:pt modelId="{4F965347-8229-42F7-9989-F5D7920CF2EF}">
      <dgm:prSet custT="1"/>
      <dgm:spPr/>
      <dgm:t>
        <a:bodyPr/>
        <a:lstStyle/>
        <a:p>
          <a:r>
            <a:rPr lang="en-US" sz="2000"/>
            <a:t>Breast feeding</a:t>
          </a:r>
        </a:p>
      </dgm:t>
    </dgm:pt>
    <dgm:pt modelId="{98A54378-C7C7-4EBF-A335-BD79DC3320D2}" type="parTrans" cxnId="{D174405F-1878-4232-B4E0-D2423701C7D4}">
      <dgm:prSet/>
      <dgm:spPr/>
      <dgm:t>
        <a:bodyPr/>
        <a:lstStyle/>
        <a:p>
          <a:endParaRPr lang="en-US" sz="2000"/>
        </a:p>
      </dgm:t>
    </dgm:pt>
    <dgm:pt modelId="{F88CCAF1-AC6D-4740-8FBD-0E5189688CA5}" type="sibTrans" cxnId="{D174405F-1878-4232-B4E0-D2423701C7D4}">
      <dgm:prSet/>
      <dgm:spPr/>
      <dgm:t>
        <a:bodyPr/>
        <a:lstStyle/>
        <a:p>
          <a:endParaRPr lang="en-US" sz="2000"/>
        </a:p>
      </dgm:t>
    </dgm:pt>
    <dgm:pt modelId="{ADC1E76E-C9C6-4F42-BABB-B6886E9D7117}">
      <dgm:prSet custT="1"/>
      <dgm:spPr/>
      <dgm:t>
        <a:bodyPr/>
        <a:lstStyle/>
        <a:p>
          <a:r>
            <a:rPr lang="en-US" sz="2000"/>
            <a:t>Immunization</a:t>
          </a:r>
        </a:p>
      </dgm:t>
    </dgm:pt>
    <dgm:pt modelId="{F77FB16D-D294-4872-B52D-386E52972938}" type="parTrans" cxnId="{3F7DD40C-FF89-4851-A14E-DF96F1AB4A59}">
      <dgm:prSet/>
      <dgm:spPr/>
      <dgm:t>
        <a:bodyPr/>
        <a:lstStyle/>
        <a:p>
          <a:endParaRPr lang="en-US" sz="2000"/>
        </a:p>
      </dgm:t>
    </dgm:pt>
    <dgm:pt modelId="{31B29674-6A46-4390-A454-42871AB02195}" type="sibTrans" cxnId="{3F7DD40C-FF89-4851-A14E-DF96F1AB4A59}">
      <dgm:prSet/>
      <dgm:spPr/>
      <dgm:t>
        <a:bodyPr/>
        <a:lstStyle/>
        <a:p>
          <a:endParaRPr lang="en-US" sz="2000"/>
        </a:p>
      </dgm:t>
    </dgm:pt>
    <dgm:pt modelId="{22EE0EC4-F199-461D-A28E-78978AB9A120}">
      <dgm:prSet custT="1"/>
      <dgm:spPr/>
      <dgm:t>
        <a:bodyPr/>
        <a:lstStyle/>
        <a:p>
          <a:r>
            <a:rPr lang="en-US" sz="2000"/>
            <a:t>Passive immunization</a:t>
          </a:r>
        </a:p>
      </dgm:t>
    </dgm:pt>
    <dgm:pt modelId="{70E0F9A7-1A8E-4A73-A946-72963AFAA8D3}" type="parTrans" cxnId="{F02AA5C4-EFFD-4838-B1B8-185D7CC85DA8}">
      <dgm:prSet/>
      <dgm:spPr/>
      <dgm:t>
        <a:bodyPr/>
        <a:lstStyle/>
        <a:p>
          <a:endParaRPr lang="en-US" sz="2000"/>
        </a:p>
      </dgm:t>
    </dgm:pt>
    <dgm:pt modelId="{4650DEA4-8ED7-447A-9AE0-B1B5BEE62CFE}" type="sibTrans" cxnId="{F02AA5C4-EFFD-4838-B1B8-185D7CC85DA8}">
      <dgm:prSet/>
      <dgm:spPr/>
      <dgm:t>
        <a:bodyPr/>
        <a:lstStyle/>
        <a:p>
          <a:endParaRPr lang="en-US" sz="2000"/>
        </a:p>
      </dgm:t>
    </dgm:pt>
    <dgm:pt modelId="{B632B655-E335-4283-8F25-3A26F621EF99}">
      <dgm:prSet custT="1"/>
      <dgm:spPr/>
      <dgm:t>
        <a:bodyPr/>
        <a:lstStyle/>
        <a:p>
          <a:r>
            <a:rPr lang="en-US" sz="2000"/>
            <a:t>RSVIG-IV (selected infants)</a:t>
          </a:r>
        </a:p>
      </dgm:t>
    </dgm:pt>
    <dgm:pt modelId="{6A3DB479-EDCE-43EB-A7D4-14F89E8BAC27}" type="parTrans" cxnId="{CECAE24F-5E04-40E5-990D-0803475BB9F7}">
      <dgm:prSet/>
      <dgm:spPr/>
      <dgm:t>
        <a:bodyPr/>
        <a:lstStyle/>
        <a:p>
          <a:endParaRPr lang="en-US" sz="2000"/>
        </a:p>
      </dgm:t>
    </dgm:pt>
    <dgm:pt modelId="{69B79836-1878-4695-8E38-097C2E838BCE}" type="sibTrans" cxnId="{CECAE24F-5E04-40E5-990D-0803475BB9F7}">
      <dgm:prSet/>
      <dgm:spPr/>
      <dgm:t>
        <a:bodyPr/>
        <a:lstStyle/>
        <a:p>
          <a:endParaRPr lang="en-US" sz="2000"/>
        </a:p>
      </dgm:t>
    </dgm:pt>
    <dgm:pt modelId="{CBD340EC-3594-496B-B477-77EFFCF0377B}">
      <dgm:prSet custT="1"/>
      <dgm:spPr/>
      <dgm:t>
        <a:bodyPr/>
        <a:lstStyle/>
        <a:p>
          <a:r>
            <a:rPr lang="en-US" sz="2000"/>
            <a:t>Active immunization</a:t>
          </a:r>
        </a:p>
      </dgm:t>
    </dgm:pt>
    <dgm:pt modelId="{C97D8114-AFC0-44CE-918D-1372F70A7687}" type="parTrans" cxnId="{3CD579D8-4E3A-48BF-B9DB-70FDC1BC003C}">
      <dgm:prSet/>
      <dgm:spPr/>
      <dgm:t>
        <a:bodyPr/>
        <a:lstStyle/>
        <a:p>
          <a:endParaRPr lang="en-US" sz="2000"/>
        </a:p>
      </dgm:t>
    </dgm:pt>
    <dgm:pt modelId="{0160DC4A-4FA3-4D1A-B8A3-8D083283812E}" type="sibTrans" cxnId="{3CD579D8-4E3A-48BF-B9DB-70FDC1BC003C}">
      <dgm:prSet/>
      <dgm:spPr/>
      <dgm:t>
        <a:bodyPr/>
        <a:lstStyle/>
        <a:p>
          <a:endParaRPr lang="en-US" sz="2000"/>
        </a:p>
      </dgm:t>
    </dgm:pt>
    <dgm:pt modelId="{E1F88DF2-D722-4AC9-A211-00F75D874E5F}">
      <dgm:prSet custT="1"/>
      <dgm:spPr/>
      <dgm:t>
        <a:bodyPr/>
        <a:lstStyle/>
        <a:p>
          <a:r>
            <a:rPr lang="en-US" sz="2000"/>
            <a:t>Influenza vaccine</a:t>
          </a:r>
        </a:p>
      </dgm:t>
    </dgm:pt>
    <dgm:pt modelId="{10E2C882-C67F-4AF0-82E3-FE3DF985C1C5}" type="parTrans" cxnId="{EBC40C17-2300-403C-9ABC-0E16A3D5C6E6}">
      <dgm:prSet/>
      <dgm:spPr/>
      <dgm:t>
        <a:bodyPr/>
        <a:lstStyle/>
        <a:p>
          <a:endParaRPr lang="en-US" sz="2000"/>
        </a:p>
      </dgm:t>
    </dgm:pt>
    <dgm:pt modelId="{F20B5282-C437-4F1F-902B-539FC4440E38}" type="sibTrans" cxnId="{EBC40C17-2300-403C-9ABC-0E16A3D5C6E6}">
      <dgm:prSet/>
      <dgm:spPr/>
      <dgm:t>
        <a:bodyPr/>
        <a:lstStyle/>
        <a:p>
          <a:endParaRPr lang="en-US" sz="2000"/>
        </a:p>
      </dgm:t>
    </dgm:pt>
    <dgm:pt modelId="{1056A141-B686-40FA-8BCC-2ACB7B4FC3E8}">
      <dgm:prSet custT="1"/>
      <dgm:spPr/>
      <dgm:t>
        <a:bodyPr/>
        <a:lstStyle/>
        <a:p>
          <a:r>
            <a:rPr lang="en-US" sz="2000" dirty="0"/>
            <a:t> pneumococcal vaccine</a:t>
          </a:r>
        </a:p>
      </dgm:t>
    </dgm:pt>
    <dgm:pt modelId="{014D44D0-EA15-4185-817E-7233ACA8582B}" type="parTrans" cxnId="{C31528E5-66B2-4E7E-87EA-8EA1E765F987}">
      <dgm:prSet/>
      <dgm:spPr/>
      <dgm:t>
        <a:bodyPr/>
        <a:lstStyle/>
        <a:p>
          <a:endParaRPr lang="en-US" sz="2000"/>
        </a:p>
      </dgm:t>
    </dgm:pt>
    <dgm:pt modelId="{2D00CC3C-6B41-4AD1-8C1C-1BC8546425BE}" type="sibTrans" cxnId="{C31528E5-66B2-4E7E-87EA-8EA1E765F987}">
      <dgm:prSet/>
      <dgm:spPr/>
      <dgm:t>
        <a:bodyPr/>
        <a:lstStyle/>
        <a:p>
          <a:endParaRPr lang="en-US" sz="2000"/>
        </a:p>
      </dgm:t>
    </dgm:pt>
    <dgm:pt modelId="{595FD8A4-9113-4274-B159-D64A1075A2A4}">
      <dgm:prSet custT="1"/>
      <dgm:spPr/>
      <dgm:t>
        <a:bodyPr/>
        <a:lstStyle/>
        <a:p>
          <a:r>
            <a:rPr lang="en-US" sz="2000"/>
            <a:t>Antibiotic prophylaxis</a:t>
          </a:r>
        </a:p>
      </dgm:t>
    </dgm:pt>
    <dgm:pt modelId="{1C2257DB-47C3-48A0-8D5E-E153894F1A2C}" type="parTrans" cxnId="{D131E0B4-3D7C-4ADE-A6A1-902AB98CFD92}">
      <dgm:prSet/>
      <dgm:spPr/>
      <dgm:t>
        <a:bodyPr/>
        <a:lstStyle/>
        <a:p>
          <a:endParaRPr lang="en-US" sz="2000"/>
        </a:p>
      </dgm:t>
    </dgm:pt>
    <dgm:pt modelId="{E78CFCC4-FF84-4FB8-B289-FB78441D1CE9}" type="sibTrans" cxnId="{D131E0B4-3D7C-4ADE-A6A1-902AB98CFD92}">
      <dgm:prSet/>
      <dgm:spPr/>
      <dgm:t>
        <a:bodyPr/>
        <a:lstStyle/>
        <a:p>
          <a:endParaRPr lang="en-US" sz="2000"/>
        </a:p>
      </dgm:t>
    </dgm:pt>
    <dgm:pt modelId="{D32E5D0F-1BAF-42BF-B98B-B57B9C46B9CB}" type="pres">
      <dgm:prSet presAssocID="{EC4A2465-6357-4D39-84F4-EFC142C2B30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390CEA1-C488-43BF-BAD3-148DD5AA7CD9}" type="pres">
      <dgm:prSet presAssocID="{34C75EDD-762F-4076-BBB3-0880BDE3AE83}" presName="hierRoot1" presStyleCnt="0">
        <dgm:presLayoutVars>
          <dgm:hierBranch val="init"/>
        </dgm:presLayoutVars>
      </dgm:prSet>
      <dgm:spPr/>
    </dgm:pt>
    <dgm:pt modelId="{4F9782CC-1709-4DA1-BF2A-ED8780495A34}" type="pres">
      <dgm:prSet presAssocID="{34C75EDD-762F-4076-BBB3-0880BDE3AE83}" presName="rootComposite1" presStyleCnt="0"/>
      <dgm:spPr/>
    </dgm:pt>
    <dgm:pt modelId="{AC6118AC-A2F1-4F48-8339-55446FB096D7}" type="pres">
      <dgm:prSet presAssocID="{34C75EDD-762F-4076-BBB3-0880BDE3AE83}" presName="rootText1" presStyleLbl="node0" presStyleIdx="0" presStyleCnt="3">
        <dgm:presLayoutVars>
          <dgm:chPref val="3"/>
        </dgm:presLayoutVars>
      </dgm:prSet>
      <dgm:spPr/>
    </dgm:pt>
    <dgm:pt modelId="{4805C9A7-2562-4168-A4F2-6041FE0F264F}" type="pres">
      <dgm:prSet presAssocID="{34C75EDD-762F-4076-BBB3-0880BDE3AE83}" presName="rootConnector1" presStyleLbl="node1" presStyleIdx="0" presStyleCnt="0"/>
      <dgm:spPr/>
    </dgm:pt>
    <dgm:pt modelId="{7E19DBD3-B671-4956-9A85-BADFA94A2F11}" type="pres">
      <dgm:prSet presAssocID="{34C75EDD-762F-4076-BBB3-0880BDE3AE83}" presName="hierChild2" presStyleCnt="0"/>
      <dgm:spPr/>
    </dgm:pt>
    <dgm:pt modelId="{7A1018BC-5A15-42C1-8F4A-FB845257160B}" type="pres">
      <dgm:prSet presAssocID="{8EA48384-0F41-4212-A9A2-AFA6C14A9FCF}" presName="Name64" presStyleLbl="parChTrans1D2" presStyleIdx="0" presStyleCnt="4"/>
      <dgm:spPr/>
    </dgm:pt>
    <dgm:pt modelId="{F818528B-DF4B-4562-9BF9-A019DB210B40}" type="pres">
      <dgm:prSet presAssocID="{5EA82D83-C419-47DB-B1D7-672BF0F24240}" presName="hierRoot2" presStyleCnt="0">
        <dgm:presLayoutVars>
          <dgm:hierBranch val="init"/>
        </dgm:presLayoutVars>
      </dgm:prSet>
      <dgm:spPr/>
    </dgm:pt>
    <dgm:pt modelId="{856431BC-3A20-44AB-96DA-17B74C946809}" type="pres">
      <dgm:prSet presAssocID="{5EA82D83-C419-47DB-B1D7-672BF0F24240}" presName="rootComposite" presStyleCnt="0"/>
      <dgm:spPr/>
    </dgm:pt>
    <dgm:pt modelId="{0427DCB9-BE6E-4B0D-B280-36D3926A6829}" type="pres">
      <dgm:prSet presAssocID="{5EA82D83-C419-47DB-B1D7-672BF0F24240}" presName="rootText" presStyleLbl="node2" presStyleIdx="0" presStyleCnt="4">
        <dgm:presLayoutVars>
          <dgm:chPref val="3"/>
        </dgm:presLayoutVars>
      </dgm:prSet>
      <dgm:spPr/>
    </dgm:pt>
    <dgm:pt modelId="{8FB399DC-D836-4C7F-AE39-BE749E05FC2B}" type="pres">
      <dgm:prSet presAssocID="{5EA82D83-C419-47DB-B1D7-672BF0F24240}" presName="rootConnector" presStyleLbl="node2" presStyleIdx="0" presStyleCnt="4"/>
      <dgm:spPr/>
    </dgm:pt>
    <dgm:pt modelId="{2421DE63-5C61-4589-97B6-FEED04E5CC22}" type="pres">
      <dgm:prSet presAssocID="{5EA82D83-C419-47DB-B1D7-672BF0F24240}" presName="hierChild4" presStyleCnt="0"/>
      <dgm:spPr/>
    </dgm:pt>
    <dgm:pt modelId="{E82CC2AB-4E9B-456E-B814-E6CBFB7501B6}" type="pres">
      <dgm:prSet presAssocID="{D7270763-C62E-4BCA-83C1-97769678D466}" presName="Name64" presStyleLbl="parChTrans1D3" presStyleIdx="0" presStyleCnt="7"/>
      <dgm:spPr/>
    </dgm:pt>
    <dgm:pt modelId="{F9EAC52F-582C-4595-939F-5C75F3F18414}" type="pres">
      <dgm:prSet presAssocID="{13A79F87-2F08-447C-8B36-62806FDD2638}" presName="hierRoot2" presStyleCnt="0">
        <dgm:presLayoutVars>
          <dgm:hierBranch val="init"/>
        </dgm:presLayoutVars>
      </dgm:prSet>
      <dgm:spPr/>
    </dgm:pt>
    <dgm:pt modelId="{312E90EF-4666-409A-930E-BA4C815DCD1C}" type="pres">
      <dgm:prSet presAssocID="{13A79F87-2F08-447C-8B36-62806FDD2638}" presName="rootComposite" presStyleCnt="0"/>
      <dgm:spPr/>
    </dgm:pt>
    <dgm:pt modelId="{787F8887-258E-4A80-8213-564C754D942D}" type="pres">
      <dgm:prSet presAssocID="{13A79F87-2F08-447C-8B36-62806FDD2638}" presName="rootText" presStyleLbl="node3" presStyleIdx="0" presStyleCnt="7">
        <dgm:presLayoutVars>
          <dgm:chPref val="3"/>
        </dgm:presLayoutVars>
      </dgm:prSet>
      <dgm:spPr/>
    </dgm:pt>
    <dgm:pt modelId="{4B4E6D10-953F-4452-8329-9EFFCA328F35}" type="pres">
      <dgm:prSet presAssocID="{13A79F87-2F08-447C-8B36-62806FDD2638}" presName="rootConnector" presStyleLbl="node3" presStyleIdx="0" presStyleCnt="7"/>
      <dgm:spPr/>
    </dgm:pt>
    <dgm:pt modelId="{F0CBA7E5-30EF-4A54-99A8-2441FD47BEE9}" type="pres">
      <dgm:prSet presAssocID="{13A79F87-2F08-447C-8B36-62806FDD2638}" presName="hierChild4" presStyleCnt="0"/>
      <dgm:spPr/>
    </dgm:pt>
    <dgm:pt modelId="{9E99FF86-7B6B-4B13-B11D-9F8AEA386472}" type="pres">
      <dgm:prSet presAssocID="{13A79F87-2F08-447C-8B36-62806FDD2638}" presName="hierChild5" presStyleCnt="0"/>
      <dgm:spPr/>
    </dgm:pt>
    <dgm:pt modelId="{91F073D7-521F-487F-8ADD-DC79C3D1A147}" type="pres">
      <dgm:prSet presAssocID="{C18327A2-564D-49AE-A5BA-B016AA4126E8}" presName="Name64" presStyleLbl="parChTrans1D3" presStyleIdx="1" presStyleCnt="7"/>
      <dgm:spPr/>
    </dgm:pt>
    <dgm:pt modelId="{98A12391-C52E-40CE-B775-EFA138914E61}" type="pres">
      <dgm:prSet presAssocID="{C08140F4-040B-4F12-B311-1C253606B14F}" presName="hierRoot2" presStyleCnt="0">
        <dgm:presLayoutVars>
          <dgm:hierBranch val="init"/>
        </dgm:presLayoutVars>
      </dgm:prSet>
      <dgm:spPr/>
    </dgm:pt>
    <dgm:pt modelId="{570614E6-456C-45ED-9FFE-D26D3FB8792E}" type="pres">
      <dgm:prSet presAssocID="{C08140F4-040B-4F12-B311-1C253606B14F}" presName="rootComposite" presStyleCnt="0"/>
      <dgm:spPr/>
    </dgm:pt>
    <dgm:pt modelId="{6C2BE661-D9BC-4B12-9318-1F444D6B38AB}" type="pres">
      <dgm:prSet presAssocID="{C08140F4-040B-4F12-B311-1C253606B14F}" presName="rootText" presStyleLbl="node3" presStyleIdx="1" presStyleCnt="7">
        <dgm:presLayoutVars>
          <dgm:chPref val="3"/>
        </dgm:presLayoutVars>
      </dgm:prSet>
      <dgm:spPr/>
    </dgm:pt>
    <dgm:pt modelId="{58D0F71A-E767-4688-8221-D7608179210C}" type="pres">
      <dgm:prSet presAssocID="{C08140F4-040B-4F12-B311-1C253606B14F}" presName="rootConnector" presStyleLbl="node3" presStyleIdx="1" presStyleCnt="7"/>
      <dgm:spPr/>
    </dgm:pt>
    <dgm:pt modelId="{5854686A-165C-4B75-A5B3-4213F63305F4}" type="pres">
      <dgm:prSet presAssocID="{C08140F4-040B-4F12-B311-1C253606B14F}" presName="hierChild4" presStyleCnt="0"/>
      <dgm:spPr/>
    </dgm:pt>
    <dgm:pt modelId="{B6BD4FCE-76ED-4607-8C14-3246F179ACC0}" type="pres">
      <dgm:prSet presAssocID="{C08140F4-040B-4F12-B311-1C253606B14F}" presName="hierChild5" presStyleCnt="0"/>
      <dgm:spPr/>
    </dgm:pt>
    <dgm:pt modelId="{29C78FBC-BFF2-407B-BBA4-5C861B78EA3C}" type="pres">
      <dgm:prSet presAssocID="{8DA478BE-CC2C-4843-8922-F66CEA629E6B}" presName="Name64" presStyleLbl="parChTrans1D3" presStyleIdx="2" presStyleCnt="7"/>
      <dgm:spPr/>
    </dgm:pt>
    <dgm:pt modelId="{2A1BD453-C3B3-4C9B-B7A6-4714E1D48903}" type="pres">
      <dgm:prSet presAssocID="{379485FB-799D-4BB7-90E1-9573E57CC2C3}" presName="hierRoot2" presStyleCnt="0">
        <dgm:presLayoutVars>
          <dgm:hierBranch val="init"/>
        </dgm:presLayoutVars>
      </dgm:prSet>
      <dgm:spPr/>
    </dgm:pt>
    <dgm:pt modelId="{EFEC802A-1BDA-46AE-B5DE-CF2AE4B6BC81}" type="pres">
      <dgm:prSet presAssocID="{379485FB-799D-4BB7-90E1-9573E57CC2C3}" presName="rootComposite" presStyleCnt="0"/>
      <dgm:spPr/>
    </dgm:pt>
    <dgm:pt modelId="{2D185EA9-11C7-4010-8F90-F8CCD63B04DE}" type="pres">
      <dgm:prSet presAssocID="{379485FB-799D-4BB7-90E1-9573E57CC2C3}" presName="rootText" presStyleLbl="node3" presStyleIdx="2" presStyleCnt="7">
        <dgm:presLayoutVars>
          <dgm:chPref val="3"/>
        </dgm:presLayoutVars>
      </dgm:prSet>
      <dgm:spPr/>
    </dgm:pt>
    <dgm:pt modelId="{A75D3454-13A5-4DEF-AFAB-9F0B93D84BE8}" type="pres">
      <dgm:prSet presAssocID="{379485FB-799D-4BB7-90E1-9573E57CC2C3}" presName="rootConnector" presStyleLbl="node3" presStyleIdx="2" presStyleCnt="7"/>
      <dgm:spPr/>
    </dgm:pt>
    <dgm:pt modelId="{ED7510A4-F6A0-45AE-B371-6250608CEA23}" type="pres">
      <dgm:prSet presAssocID="{379485FB-799D-4BB7-90E1-9573E57CC2C3}" presName="hierChild4" presStyleCnt="0"/>
      <dgm:spPr/>
    </dgm:pt>
    <dgm:pt modelId="{B46376EA-7DEE-44FE-8EB9-07237DDB5509}" type="pres">
      <dgm:prSet presAssocID="{379485FB-799D-4BB7-90E1-9573E57CC2C3}" presName="hierChild5" presStyleCnt="0"/>
      <dgm:spPr/>
    </dgm:pt>
    <dgm:pt modelId="{4B2E1221-13CA-478B-B9AF-C368E34758F8}" type="pres">
      <dgm:prSet presAssocID="{5EA82D83-C419-47DB-B1D7-672BF0F24240}" presName="hierChild5" presStyleCnt="0"/>
      <dgm:spPr/>
    </dgm:pt>
    <dgm:pt modelId="{A3555025-2505-4F2F-94DE-EA3FCFAA31F8}" type="pres">
      <dgm:prSet presAssocID="{07798256-9E9C-4FC1-9C93-B526E01BD9A8}" presName="Name64" presStyleLbl="parChTrans1D2" presStyleIdx="1" presStyleCnt="4"/>
      <dgm:spPr/>
    </dgm:pt>
    <dgm:pt modelId="{0DAE5256-A288-4050-98C0-F0777332035A}" type="pres">
      <dgm:prSet presAssocID="{E24E4C55-9337-47D2-94E0-7EE3D694C7B2}" presName="hierRoot2" presStyleCnt="0">
        <dgm:presLayoutVars>
          <dgm:hierBranch val="init"/>
        </dgm:presLayoutVars>
      </dgm:prSet>
      <dgm:spPr/>
    </dgm:pt>
    <dgm:pt modelId="{30024B03-37FD-455E-A59A-B01DEDAB2AA8}" type="pres">
      <dgm:prSet presAssocID="{E24E4C55-9337-47D2-94E0-7EE3D694C7B2}" presName="rootComposite" presStyleCnt="0"/>
      <dgm:spPr/>
    </dgm:pt>
    <dgm:pt modelId="{9A2BC22E-FC78-424E-9AAC-C9A5D9D4D269}" type="pres">
      <dgm:prSet presAssocID="{E24E4C55-9337-47D2-94E0-7EE3D694C7B2}" presName="rootText" presStyleLbl="node2" presStyleIdx="1" presStyleCnt="4">
        <dgm:presLayoutVars>
          <dgm:chPref val="3"/>
        </dgm:presLayoutVars>
      </dgm:prSet>
      <dgm:spPr/>
    </dgm:pt>
    <dgm:pt modelId="{F25E016A-C9D2-4B8C-8835-B1AFBB428CCB}" type="pres">
      <dgm:prSet presAssocID="{E24E4C55-9337-47D2-94E0-7EE3D694C7B2}" presName="rootConnector" presStyleLbl="node2" presStyleIdx="1" presStyleCnt="4"/>
      <dgm:spPr/>
    </dgm:pt>
    <dgm:pt modelId="{D0415F35-3E9D-4C0E-8482-66BD60D60A01}" type="pres">
      <dgm:prSet presAssocID="{E24E4C55-9337-47D2-94E0-7EE3D694C7B2}" presName="hierChild4" presStyleCnt="0"/>
      <dgm:spPr/>
    </dgm:pt>
    <dgm:pt modelId="{E635619E-D9E0-4AD2-978B-0C24F11A5C92}" type="pres">
      <dgm:prSet presAssocID="{98A54378-C7C7-4EBF-A335-BD79DC3320D2}" presName="Name64" presStyleLbl="parChTrans1D3" presStyleIdx="3" presStyleCnt="7"/>
      <dgm:spPr/>
    </dgm:pt>
    <dgm:pt modelId="{7F2B600D-774D-4A78-9050-02E19508FBD9}" type="pres">
      <dgm:prSet presAssocID="{4F965347-8229-42F7-9989-F5D7920CF2EF}" presName="hierRoot2" presStyleCnt="0">
        <dgm:presLayoutVars>
          <dgm:hierBranch val="init"/>
        </dgm:presLayoutVars>
      </dgm:prSet>
      <dgm:spPr/>
    </dgm:pt>
    <dgm:pt modelId="{A430D632-6A58-49E3-A68C-41DC728EC35E}" type="pres">
      <dgm:prSet presAssocID="{4F965347-8229-42F7-9989-F5D7920CF2EF}" presName="rootComposite" presStyleCnt="0"/>
      <dgm:spPr/>
    </dgm:pt>
    <dgm:pt modelId="{2FDE1912-3A41-4A3B-B9BA-F0FE208FBEF3}" type="pres">
      <dgm:prSet presAssocID="{4F965347-8229-42F7-9989-F5D7920CF2EF}" presName="rootText" presStyleLbl="node3" presStyleIdx="3" presStyleCnt="7">
        <dgm:presLayoutVars>
          <dgm:chPref val="3"/>
        </dgm:presLayoutVars>
      </dgm:prSet>
      <dgm:spPr/>
    </dgm:pt>
    <dgm:pt modelId="{385D8745-0F34-4AF6-BE0A-EA5D90E87961}" type="pres">
      <dgm:prSet presAssocID="{4F965347-8229-42F7-9989-F5D7920CF2EF}" presName="rootConnector" presStyleLbl="node3" presStyleIdx="3" presStyleCnt="7"/>
      <dgm:spPr/>
    </dgm:pt>
    <dgm:pt modelId="{22B4F477-82F5-4694-B216-D5B6442C62BA}" type="pres">
      <dgm:prSet presAssocID="{4F965347-8229-42F7-9989-F5D7920CF2EF}" presName="hierChild4" presStyleCnt="0"/>
      <dgm:spPr/>
    </dgm:pt>
    <dgm:pt modelId="{5AF3A836-9DF1-4E7A-86A1-8AD9959B47E3}" type="pres">
      <dgm:prSet presAssocID="{4F965347-8229-42F7-9989-F5D7920CF2EF}" presName="hierChild5" presStyleCnt="0"/>
      <dgm:spPr/>
    </dgm:pt>
    <dgm:pt modelId="{19E572F1-FE4E-4E79-9A19-5FA18BE23598}" type="pres">
      <dgm:prSet presAssocID="{E24E4C55-9337-47D2-94E0-7EE3D694C7B2}" presName="hierChild5" presStyleCnt="0"/>
      <dgm:spPr/>
    </dgm:pt>
    <dgm:pt modelId="{D1BB2399-928E-481C-A037-F18CD149F852}" type="pres">
      <dgm:prSet presAssocID="{34C75EDD-762F-4076-BBB3-0880BDE3AE83}" presName="hierChild3" presStyleCnt="0"/>
      <dgm:spPr/>
    </dgm:pt>
    <dgm:pt modelId="{CC893CA8-D542-48E8-9301-5A4FFAF3F7B5}" type="pres">
      <dgm:prSet presAssocID="{ADC1E76E-C9C6-4F42-BABB-B6886E9D7117}" presName="hierRoot1" presStyleCnt="0">
        <dgm:presLayoutVars>
          <dgm:hierBranch val="init"/>
        </dgm:presLayoutVars>
      </dgm:prSet>
      <dgm:spPr/>
    </dgm:pt>
    <dgm:pt modelId="{3E116CA8-4D10-47BC-AC29-C24893A463D1}" type="pres">
      <dgm:prSet presAssocID="{ADC1E76E-C9C6-4F42-BABB-B6886E9D7117}" presName="rootComposite1" presStyleCnt="0"/>
      <dgm:spPr/>
    </dgm:pt>
    <dgm:pt modelId="{22D8422C-0CDE-4519-9AD7-139014017C50}" type="pres">
      <dgm:prSet presAssocID="{ADC1E76E-C9C6-4F42-BABB-B6886E9D7117}" presName="rootText1" presStyleLbl="node0" presStyleIdx="1" presStyleCnt="3">
        <dgm:presLayoutVars>
          <dgm:chPref val="3"/>
        </dgm:presLayoutVars>
      </dgm:prSet>
      <dgm:spPr/>
    </dgm:pt>
    <dgm:pt modelId="{CE561712-C444-44BF-8E67-57AA2CFA381F}" type="pres">
      <dgm:prSet presAssocID="{ADC1E76E-C9C6-4F42-BABB-B6886E9D7117}" presName="rootConnector1" presStyleLbl="node1" presStyleIdx="0" presStyleCnt="0"/>
      <dgm:spPr/>
    </dgm:pt>
    <dgm:pt modelId="{7EAD1440-27DA-4833-AC54-08A7A542CFFC}" type="pres">
      <dgm:prSet presAssocID="{ADC1E76E-C9C6-4F42-BABB-B6886E9D7117}" presName="hierChild2" presStyleCnt="0"/>
      <dgm:spPr/>
    </dgm:pt>
    <dgm:pt modelId="{5E1A11AB-3090-4E5E-84B3-D264FDBA1B84}" type="pres">
      <dgm:prSet presAssocID="{70E0F9A7-1A8E-4A73-A946-72963AFAA8D3}" presName="Name64" presStyleLbl="parChTrans1D2" presStyleIdx="2" presStyleCnt="4"/>
      <dgm:spPr/>
    </dgm:pt>
    <dgm:pt modelId="{F03536E0-A02D-445B-B5C1-17144450ABA7}" type="pres">
      <dgm:prSet presAssocID="{22EE0EC4-F199-461D-A28E-78978AB9A120}" presName="hierRoot2" presStyleCnt="0">
        <dgm:presLayoutVars>
          <dgm:hierBranch val="init"/>
        </dgm:presLayoutVars>
      </dgm:prSet>
      <dgm:spPr/>
    </dgm:pt>
    <dgm:pt modelId="{68590511-BD38-4DFA-B151-7BE55F8B436E}" type="pres">
      <dgm:prSet presAssocID="{22EE0EC4-F199-461D-A28E-78978AB9A120}" presName="rootComposite" presStyleCnt="0"/>
      <dgm:spPr/>
    </dgm:pt>
    <dgm:pt modelId="{BCCDEE33-3CB7-4980-BCBC-F18A5A8E6D59}" type="pres">
      <dgm:prSet presAssocID="{22EE0EC4-F199-461D-A28E-78978AB9A120}" presName="rootText" presStyleLbl="node2" presStyleIdx="2" presStyleCnt="4">
        <dgm:presLayoutVars>
          <dgm:chPref val="3"/>
        </dgm:presLayoutVars>
      </dgm:prSet>
      <dgm:spPr/>
    </dgm:pt>
    <dgm:pt modelId="{4758071B-F02E-42AF-B784-BA96CEDEBF61}" type="pres">
      <dgm:prSet presAssocID="{22EE0EC4-F199-461D-A28E-78978AB9A120}" presName="rootConnector" presStyleLbl="node2" presStyleIdx="2" presStyleCnt="4"/>
      <dgm:spPr/>
    </dgm:pt>
    <dgm:pt modelId="{5CC44201-736A-4029-AAAE-1354BDB30F0E}" type="pres">
      <dgm:prSet presAssocID="{22EE0EC4-F199-461D-A28E-78978AB9A120}" presName="hierChild4" presStyleCnt="0"/>
      <dgm:spPr/>
    </dgm:pt>
    <dgm:pt modelId="{6AB934FB-BE31-42CF-B4A0-5306E12F0E96}" type="pres">
      <dgm:prSet presAssocID="{6A3DB479-EDCE-43EB-A7D4-14F89E8BAC27}" presName="Name64" presStyleLbl="parChTrans1D3" presStyleIdx="4" presStyleCnt="7"/>
      <dgm:spPr/>
    </dgm:pt>
    <dgm:pt modelId="{4DA654B9-FADE-42DF-A9B0-D00E6873EE3B}" type="pres">
      <dgm:prSet presAssocID="{B632B655-E335-4283-8F25-3A26F621EF99}" presName="hierRoot2" presStyleCnt="0">
        <dgm:presLayoutVars>
          <dgm:hierBranch val="init"/>
        </dgm:presLayoutVars>
      </dgm:prSet>
      <dgm:spPr/>
    </dgm:pt>
    <dgm:pt modelId="{79ABAAE3-6A9A-4323-85CB-F2A36F08F1E3}" type="pres">
      <dgm:prSet presAssocID="{B632B655-E335-4283-8F25-3A26F621EF99}" presName="rootComposite" presStyleCnt="0"/>
      <dgm:spPr/>
    </dgm:pt>
    <dgm:pt modelId="{2D5C6682-6E50-485D-B195-478E2989241B}" type="pres">
      <dgm:prSet presAssocID="{B632B655-E335-4283-8F25-3A26F621EF99}" presName="rootText" presStyleLbl="node3" presStyleIdx="4" presStyleCnt="7">
        <dgm:presLayoutVars>
          <dgm:chPref val="3"/>
        </dgm:presLayoutVars>
      </dgm:prSet>
      <dgm:spPr/>
    </dgm:pt>
    <dgm:pt modelId="{62106B37-DCD3-48B9-BF89-4A378794E868}" type="pres">
      <dgm:prSet presAssocID="{B632B655-E335-4283-8F25-3A26F621EF99}" presName="rootConnector" presStyleLbl="node3" presStyleIdx="4" presStyleCnt="7"/>
      <dgm:spPr/>
    </dgm:pt>
    <dgm:pt modelId="{1EE22B45-9651-4D09-BB58-D5688CF09E79}" type="pres">
      <dgm:prSet presAssocID="{B632B655-E335-4283-8F25-3A26F621EF99}" presName="hierChild4" presStyleCnt="0"/>
      <dgm:spPr/>
    </dgm:pt>
    <dgm:pt modelId="{C1D60DAC-F926-46E2-9A28-5EB6BB328E3F}" type="pres">
      <dgm:prSet presAssocID="{B632B655-E335-4283-8F25-3A26F621EF99}" presName="hierChild5" presStyleCnt="0"/>
      <dgm:spPr/>
    </dgm:pt>
    <dgm:pt modelId="{B7CB8BF1-C210-42CE-8D74-2206F092D3C1}" type="pres">
      <dgm:prSet presAssocID="{22EE0EC4-F199-461D-A28E-78978AB9A120}" presName="hierChild5" presStyleCnt="0"/>
      <dgm:spPr/>
    </dgm:pt>
    <dgm:pt modelId="{2CFBA1C0-CB91-4F38-A91A-709A04ACAC4E}" type="pres">
      <dgm:prSet presAssocID="{C97D8114-AFC0-44CE-918D-1372F70A7687}" presName="Name64" presStyleLbl="parChTrans1D2" presStyleIdx="3" presStyleCnt="4"/>
      <dgm:spPr/>
    </dgm:pt>
    <dgm:pt modelId="{23E50737-32FA-4DF4-B16B-8B92375C0477}" type="pres">
      <dgm:prSet presAssocID="{CBD340EC-3594-496B-B477-77EFFCF0377B}" presName="hierRoot2" presStyleCnt="0">
        <dgm:presLayoutVars>
          <dgm:hierBranch val="init"/>
        </dgm:presLayoutVars>
      </dgm:prSet>
      <dgm:spPr/>
    </dgm:pt>
    <dgm:pt modelId="{D5761C63-C7C5-45F8-A58D-1E7DB9F28067}" type="pres">
      <dgm:prSet presAssocID="{CBD340EC-3594-496B-B477-77EFFCF0377B}" presName="rootComposite" presStyleCnt="0"/>
      <dgm:spPr/>
    </dgm:pt>
    <dgm:pt modelId="{B1F26590-E765-4319-ABF8-2F885D7053D4}" type="pres">
      <dgm:prSet presAssocID="{CBD340EC-3594-496B-B477-77EFFCF0377B}" presName="rootText" presStyleLbl="node2" presStyleIdx="3" presStyleCnt="4">
        <dgm:presLayoutVars>
          <dgm:chPref val="3"/>
        </dgm:presLayoutVars>
      </dgm:prSet>
      <dgm:spPr/>
    </dgm:pt>
    <dgm:pt modelId="{6055E96B-2193-46EA-BA27-84987E340095}" type="pres">
      <dgm:prSet presAssocID="{CBD340EC-3594-496B-B477-77EFFCF0377B}" presName="rootConnector" presStyleLbl="node2" presStyleIdx="3" presStyleCnt="4"/>
      <dgm:spPr/>
    </dgm:pt>
    <dgm:pt modelId="{082B1AD7-DFB1-4551-8397-8D78E132DF56}" type="pres">
      <dgm:prSet presAssocID="{CBD340EC-3594-496B-B477-77EFFCF0377B}" presName="hierChild4" presStyleCnt="0"/>
      <dgm:spPr/>
    </dgm:pt>
    <dgm:pt modelId="{A3FE0767-C145-42E4-8709-01E1F026225C}" type="pres">
      <dgm:prSet presAssocID="{10E2C882-C67F-4AF0-82E3-FE3DF985C1C5}" presName="Name64" presStyleLbl="parChTrans1D3" presStyleIdx="5" presStyleCnt="7"/>
      <dgm:spPr/>
    </dgm:pt>
    <dgm:pt modelId="{5ED809F4-08E8-4D1B-8C07-AC544AECBF66}" type="pres">
      <dgm:prSet presAssocID="{E1F88DF2-D722-4AC9-A211-00F75D874E5F}" presName="hierRoot2" presStyleCnt="0">
        <dgm:presLayoutVars>
          <dgm:hierBranch val="init"/>
        </dgm:presLayoutVars>
      </dgm:prSet>
      <dgm:spPr/>
    </dgm:pt>
    <dgm:pt modelId="{E8D34D56-4577-4897-9D4F-F444D869594E}" type="pres">
      <dgm:prSet presAssocID="{E1F88DF2-D722-4AC9-A211-00F75D874E5F}" presName="rootComposite" presStyleCnt="0"/>
      <dgm:spPr/>
    </dgm:pt>
    <dgm:pt modelId="{B51C9102-8248-459E-8F22-CC9E76FB1D25}" type="pres">
      <dgm:prSet presAssocID="{E1F88DF2-D722-4AC9-A211-00F75D874E5F}" presName="rootText" presStyleLbl="node3" presStyleIdx="5" presStyleCnt="7">
        <dgm:presLayoutVars>
          <dgm:chPref val="3"/>
        </dgm:presLayoutVars>
      </dgm:prSet>
      <dgm:spPr/>
    </dgm:pt>
    <dgm:pt modelId="{1B6B7ABF-8C24-49A6-937D-826C72A7B39B}" type="pres">
      <dgm:prSet presAssocID="{E1F88DF2-D722-4AC9-A211-00F75D874E5F}" presName="rootConnector" presStyleLbl="node3" presStyleIdx="5" presStyleCnt="7"/>
      <dgm:spPr/>
    </dgm:pt>
    <dgm:pt modelId="{A0650D20-3948-49EA-A4FD-18B57ACAD86B}" type="pres">
      <dgm:prSet presAssocID="{E1F88DF2-D722-4AC9-A211-00F75D874E5F}" presName="hierChild4" presStyleCnt="0"/>
      <dgm:spPr/>
    </dgm:pt>
    <dgm:pt modelId="{013E6DBC-D70E-42D8-95A5-DE0F078B57ED}" type="pres">
      <dgm:prSet presAssocID="{E1F88DF2-D722-4AC9-A211-00F75D874E5F}" presName="hierChild5" presStyleCnt="0"/>
      <dgm:spPr/>
    </dgm:pt>
    <dgm:pt modelId="{3955CC9B-9EBB-4DAB-BA63-40E1F4AE5F3F}" type="pres">
      <dgm:prSet presAssocID="{014D44D0-EA15-4185-817E-7233ACA8582B}" presName="Name64" presStyleLbl="parChTrans1D3" presStyleIdx="6" presStyleCnt="7"/>
      <dgm:spPr/>
    </dgm:pt>
    <dgm:pt modelId="{AE45E4DB-6D0C-4A04-92EC-6365CDE09EA4}" type="pres">
      <dgm:prSet presAssocID="{1056A141-B686-40FA-8BCC-2ACB7B4FC3E8}" presName="hierRoot2" presStyleCnt="0">
        <dgm:presLayoutVars>
          <dgm:hierBranch val="init"/>
        </dgm:presLayoutVars>
      </dgm:prSet>
      <dgm:spPr/>
    </dgm:pt>
    <dgm:pt modelId="{B47E4AC2-E24B-4B71-9628-3124358BC7E1}" type="pres">
      <dgm:prSet presAssocID="{1056A141-B686-40FA-8BCC-2ACB7B4FC3E8}" presName="rootComposite" presStyleCnt="0"/>
      <dgm:spPr/>
    </dgm:pt>
    <dgm:pt modelId="{3816D3A7-702F-4A88-BD0C-87B6A12A9060}" type="pres">
      <dgm:prSet presAssocID="{1056A141-B686-40FA-8BCC-2ACB7B4FC3E8}" presName="rootText" presStyleLbl="node3" presStyleIdx="6" presStyleCnt="7">
        <dgm:presLayoutVars>
          <dgm:chPref val="3"/>
        </dgm:presLayoutVars>
      </dgm:prSet>
      <dgm:spPr/>
    </dgm:pt>
    <dgm:pt modelId="{BEC6CE3E-172C-4EB7-B56D-59633EC9ED36}" type="pres">
      <dgm:prSet presAssocID="{1056A141-B686-40FA-8BCC-2ACB7B4FC3E8}" presName="rootConnector" presStyleLbl="node3" presStyleIdx="6" presStyleCnt="7"/>
      <dgm:spPr/>
    </dgm:pt>
    <dgm:pt modelId="{A249E384-072C-4084-858A-D158CA942C74}" type="pres">
      <dgm:prSet presAssocID="{1056A141-B686-40FA-8BCC-2ACB7B4FC3E8}" presName="hierChild4" presStyleCnt="0"/>
      <dgm:spPr/>
    </dgm:pt>
    <dgm:pt modelId="{9E6C5DEB-4128-4AF6-8749-E5FF97827235}" type="pres">
      <dgm:prSet presAssocID="{1056A141-B686-40FA-8BCC-2ACB7B4FC3E8}" presName="hierChild5" presStyleCnt="0"/>
      <dgm:spPr/>
    </dgm:pt>
    <dgm:pt modelId="{943F7430-4517-49BE-9BF8-E8039C66B9EE}" type="pres">
      <dgm:prSet presAssocID="{CBD340EC-3594-496B-B477-77EFFCF0377B}" presName="hierChild5" presStyleCnt="0"/>
      <dgm:spPr/>
    </dgm:pt>
    <dgm:pt modelId="{F96944A2-259E-446C-8D9E-021354E6383A}" type="pres">
      <dgm:prSet presAssocID="{ADC1E76E-C9C6-4F42-BABB-B6886E9D7117}" presName="hierChild3" presStyleCnt="0"/>
      <dgm:spPr/>
    </dgm:pt>
    <dgm:pt modelId="{2EBC5601-804A-4917-8019-EF53A0D383D4}" type="pres">
      <dgm:prSet presAssocID="{595FD8A4-9113-4274-B159-D64A1075A2A4}" presName="hierRoot1" presStyleCnt="0">
        <dgm:presLayoutVars>
          <dgm:hierBranch val="init"/>
        </dgm:presLayoutVars>
      </dgm:prSet>
      <dgm:spPr/>
    </dgm:pt>
    <dgm:pt modelId="{2CDA13FA-A1B1-4F27-87C1-69671821B44E}" type="pres">
      <dgm:prSet presAssocID="{595FD8A4-9113-4274-B159-D64A1075A2A4}" presName="rootComposite1" presStyleCnt="0"/>
      <dgm:spPr/>
    </dgm:pt>
    <dgm:pt modelId="{CE93C31F-B66F-4017-A484-886E75C57A83}" type="pres">
      <dgm:prSet presAssocID="{595FD8A4-9113-4274-B159-D64A1075A2A4}" presName="rootText1" presStyleLbl="node0" presStyleIdx="2" presStyleCnt="3">
        <dgm:presLayoutVars>
          <dgm:chPref val="3"/>
        </dgm:presLayoutVars>
      </dgm:prSet>
      <dgm:spPr/>
    </dgm:pt>
    <dgm:pt modelId="{C2A0937C-B7B2-44AC-8917-027936EF34FC}" type="pres">
      <dgm:prSet presAssocID="{595FD8A4-9113-4274-B159-D64A1075A2A4}" presName="rootConnector1" presStyleLbl="node1" presStyleIdx="0" presStyleCnt="0"/>
      <dgm:spPr/>
    </dgm:pt>
    <dgm:pt modelId="{2190801D-227D-43AA-A06B-F2994E401A43}" type="pres">
      <dgm:prSet presAssocID="{595FD8A4-9113-4274-B159-D64A1075A2A4}" presName="hierChild2" presStyleCnt="0"/>
      <dgm:spPr/>
    </dgm:pt>
    <dgm:pt modelId="{843BE74C-BEF4-4B9F-9719-4C5065748080}" type="pres">
      <dgm:prSet presAssocID="{595FD8A4-9113-4274-B159-D64A1075A2A4}" presName="hierChild3" presStyleCnt="0"/>
      <dgm:spPr/>
    </dgm:pt>
  </dgm:ptLst>
  <dgm:cxnLst>
    <dgm:cxn modelId="{A10C3C04-D336-4F49-812D-96453646F3AF}" type="presOf" srcId="{379485FB-799D-4BB7-90E1-9573E57CC2C3}" destId="{2D185EA9-11C7-4010-8F90-F8CCD63B04DE}" srcOrd="0" destOrd="0" presId="urn:microsoft.com/office/officeart/2009/3/layout/HorizontalOrganizationChart"/>
    <dgm:cxn modelId="{3B4C2308-028C-4628-8119-40AD3F38DE39}" type="presOf" srcId="{C97D8114-AFC0-44CE-918D-1372F70A7687}" destId="{2CFBA1C0-CB91-4F38-A91A-709A04ACAC4E}" srcOrd="0" destOrd="0" presId="urn:microsoft.com/office/officeart/2009/3/layout/HorizontalOrganizationChart"/>
    <dgm:cxn modelId="{64396008-C0E1-4F4C-941A-1F3F977225E6}" type="presOf" srcId="{1056A141-B686-40FA-8BCC-2ACB7B4FC3E8}" destId="{3816D3A7-702F-4A88-BD0C-87B6A12A9060}" srcOrd="0" destOrd="0" presId="urn:microsoft.com/office/officeart/2009/3/layout/HorizontalOrganizationChart"/>
    <dgm:cxn modelId="{3F7DD40C-FF89-4851-A14E-DF96F1AB4A59}" srcId="{EC4A2465-6357-4D39-84F4-EFC142C2B309}" destId="{ADC1E76E-C9C6-4F42-BABB-B6886E9D7117}" srcOrd="1" destOrd="0" parTransId="{F77FB16D-D294-4872-B52D-386E52972938}" sibTransId="{31B29674-6A46-4390-A454-42871AB02195}"/>
    <dgm:cxn modelId="{FDAD8C0D-A5CE-40DC-A236-8249E3A03FE3}" type="presOf" srcId="{4F965347-8229-42F7-9989-F5D7920CF2EF}" destId="{2FDE1912-3A41-4A3B-B9BA-F0FE208FBEF3}" srcOrd="0" destOrd="0" presId="urn:microsoft.com/office/officeart/2009/3/layout/HorizontalOrganizationChart"/>
    <dgm:cxn modelId="{D1527710-714C-42AC-812B-029E39724321}" srcId="{5EA82D83-C419-47DB-B1D7-672BF0F24240}" destId="{379485FB-799D-4BB7-90E1-9573E57CC2C3}" srcOrd="2" destOrd="0" parTransId="{8DA478BE-CC2C-4843-8922-F66CEA629E6B}" sibTransId="{D2653945-94DD-414C-B497-93BD07EAA15B}"/>
    <dgm:cxn modelId="{43AF5F12-A07A-4085-8CF6-C4825C644D8E}" srcId="{34C75EDD-762F-4076-BBB3-0880BDE3AE83}" destId="{E24E4C55-9337-47D2-94E0-7EE3D694C7B2}" srcOrd="1" destOrd="0" parTransId="{07798256-9E9C-4FC1-9C93-B526E01BD9A8}" sibTransId="{4E38D6DD-4601-4DBC-AEE6-786962581AA4}"/>
    <dgm:cxn modelId="{EBC40C17-2300-403C-9ABC-0E16A3D5C6E6}" srcId="{CBD340EC-3594-496B-B477-77EFFCF0377B}" destId="{E1F88DF2-D722-4AC9-A211-00F75D874E5F}" srcOrd="0" destOrd="0" parTransId="{10E2C882-C67F-4AF0-82E3-FE3DF985C1C5}" sibTransId="{F20B5282-C437-4F1F-902B-539FC4440E38}"/>
    <dgm:cxn modelId="{8EB59618-BCE8-4795-8DE3-E345C3241000}" type="presOf" srcId="{C08140F4-040B-4F12-B311-1C253606B14F}" destId="{6C2BE661-D9BC-4B12-9318-1F444D6B38AB}" srcOrd="0" destOrd="0" presId="urn:microsoft.com/office/officeart/2009/3/layout/HorizontalOrganizationChart"/>
    <dgm:cxn modelId="{E076CB26-85B4-443A-8527-E239AFA23415}" type="presOf" srcId="{EC4A2465-6357-4D39-84F4-EFC142C2B309}" destId="{D32E5D0F-1BAF-42BF-B98B-B57B9C46B9CB}" srcOrd="0" destOrd="0" presId="urn:microsoft.com/office/officeart/2009/3/layout/HorizontalOrganizationChart"/>
    <dgm:cxn modelId="{64433C27-D3E2-408E-888B-240F5776E4B9}" type="presOf" srcId="{22EE0EC4-F199-461D-A28E-78978AB9A120}" destId="{4758071B-F02E-42AF-B784-BA96CEDEBF61}" srcOrd="1" destOrd="0" presId="urn:microsoft.com/office/officeart/2009/3/layout/HorizontalOrganizationChart"/>
    <dgm:cxn modelId="{2CE14C27-5B7E-41BC-A9B2-91FC04D6D5C6}" type="presOf" srcId="{595FD8A4-9113-4274-B159-D64A1075A2A4}" destId="{C2A0937C-B7B2-44AC-8917-027936EF34FC}" srcOrd="1" destOrd="0" presId="urn:microsoft.com/office/officeart/2009/3/layout/HorizontalOrganizationChart"/>
    <dgm:cxn modelId="{4B284E2A-E73F-4F11-9774-CE6C2908967D}" type="presOf" srcId="{34C75EDD-762F-4076-BBB3-0880BDE3AE83}" destId="{4805C9A7-2562-4168-A4F2-6041FE0F264F}" srcOrd="1" destOrd="0" presId="urn:microsoft.com/office/officeart/2009/3/layout/HorizontalOrganizationChart"/>
    <dgm:cxn modelId="{338D8D30-61F8-4EAD-BC30-402A74F0961E}" type="presOf" srcId="{E24E4C55-9337-47D2-94E0-7EE3D694C7B2}" destId="{9A2BC22E-FC78-424E-9AAC-C9A5D9D4D269}" srcOrd="0" destOrd="0" presId="urn:microsoft.com/office/officeart/2009/3/layout/HorizontalOrganizationChart"/>
    <dgm:cxn modelId="{C7954E3A-28C5-4585-9AF2-DDEBF9AB0E13}" type="presOf" srcId="{B632B655-E335-4283-8F25-3A26F621EF99}" destId="{2D5C6682-6E50-485D-B195-478E2989241B}" srcOrd="0" destOrd="0" presId="urn:microsoft.com/office/officeart/2009/3/layout/HorizontalOrganizationChart"/>
    <dgm:cxn modelId="{6DE5F93D-89E3-4A91-82D5-041DDE8A3C6C}" type="presOf" srcId="{4F965347-8229-42F7-9989-F5D7920CF2EF}" destId="{385D8745-0F34-4AF6-BE0A-EA5D90E87961}" srcOrd="1" destOrd="0" presId="urn:microsoft.com/office/officeart/2009/3/layout/HorizontalOrganizationChart"/>
    <dgm:cxn modelId="{4173285B-449E-4C79-829F-61975D4D1C45}" type="presOf" srcId="{22EE0EC4-F199-461D-A28E-78978AB9A120}" destId="{BCCDEE33-3CB7-4980-BCBC-F18A5A8E6D59}" srcOrd="0" destOrd="0" presId="urn:microsoft.com/office/officeart/2009/3/layout/HorizontalOrganizationChart"/>
    <dgm:cxn modelId="{D174405F-1878-4232-B4E0-D2423701C7D4}" srcId="{E24E4C55-9337-47D2-94E0-7EE3D694C7B2}" destId="{4F965347-8229-42F7-9989-F5D7920CF2EF}" srcOrd="0" destOrd="0" parTransId="{98A54378-C7C7-4EBF-A335-BD79DC3320D2}" sibTransId="{F88CCAF1-AC6D-4740-8FBD-0E5189688CA5}"/>
    <dgm:cxn modelId="{DE144460-B89C-485A-9CEA-729603D1F01B}" srcId="{5EA82D83-C419-47DB-B1D7-672BF0F24240}" destId="{C08140F4-040B-4F12-B311-1C253606B14F}" srcOrd="1" destOrd="0" parTransId="{C18327A2-564D-49AE-A5BA-B016AA4126E8}" sibTransId="{2541B90D-2BC9-419E-8DD8-EE7A9944B099}"/>
    <dgm:cxn modelId="{D45FB441-A3D4-47FF-88A0-B87D537E6699}" type="presOf" srcId="{379485FB-799D-4BB7-90E1-9573E57CC2C3}" destId="{A75D3454-13A5-4DEF-AFAB-9F0B93D84BE8}" srcOrd="1" destOrd="0" presId="urn:microsoft.com/office/officeart/2009/3/layout/HorizontalOrganizationChart"/>
    <dgm:cxn modelId="{69A3B448-B017-4180-B947-51097AA26656}" type="presOf" srcId="{98A54378-C7C7-4EBF-A335-BD79DC3320D2}" destId="{E635619E-D9E0-4AD2-978B-0C24F11A5C92}" srcOrd="0" destOrd="0" presId="urn:microsoft.com/office/officeart/2009/3/layout/HorizontalOrganizationChart"/>
    <dgm:cxn modelId="{E374F44D-97E1-4D2C-9DB9-BCECB18733B0}" type="presOf" srcId="{1056A141-B686-40FA-8BCC-2ACB7B4FC3E8}" destId="{BEC6CE3E-172C-4EB7-B56D-59633EC9ED36}" srcOrd="1" destOrd="0" presId="urn:microsoft.com/office/officeart/2009/3/layout/HorizontalOrganizationChart"/>
    <dgm:cxn modelId="{CECAE24F-5E04-40E5-990D-0803475BB9F7}" srcId="{22EE0EC4-F199-461D-A28E-78978AB9A120}" destId="{B632B655-E335-4283-8F25-3A26F621EF99}" srcOrd="0" destOrd="0" parTransId="{6A3DB479-EDCE-43EB-A7D4-14F89E8BAC27}" sibTransId="{69B79836-1878-4695-8E38-097C2E838BCE}"/>
    <dgm:cxn modelId="{726D6F74-7CB1-4BD4-97A1-08CCFC6A7E65}" type="presOf" srcId="{13A79F87-2F08-447C-8B36-62806FDD2638}" destId="{787F8887-258E-4A80-8213-564C754D942D}" srcOrd="0" destOrd="0" presId="urn:microsoft.com/office/officeart/2009/3/layout/HorizontalOrganizationChart"/>
    <dgm:cxn modelId="{44705D55-CBCC-4C84-9978-090FF3345F9A}" type="presOf" srcId="{8DA478BE-CC2C-4843-8922-F66CEA629E6B}" destId="{29C78FBC-BFF2-407B-BBA4-5C861B78EA3C}" srcOrd="0" destOrd="0" presId="urn:microsoft.com/office/officeart/2009/3/layout/HorizontalOrganizationChart"/>
    <dgm:cxn modelId="{CD644975-5ADF-4A27-8243-0107ECF54A42}" type="presOf" srcId="{C18327A2-564D-49AE-A5BA-B016AA4126E8}" destId="{91F073D7-521F-487F-8ADD-DC79C3D1A147}" srcOrd="0" destOrd="0" presId="urn:microsoft.com/office/officeart/2009/3/layout/HorizontalOrganizationChart"/>
    <dgm:cxn modelId="{9309AA75-CBE5-492B-8E99-D8044C0EFD8F}" type="presOf" srcId="{B632B655-E335-4283-8F25-3A26F621EF99}" destId="{62106B37-DCD3-48B9-BF89-4A378794E868}" srcOrd="1" destOrd="0" presId="urn:microsoft.com/office/officeart/2009/3/layout/HorizontalOrganizationChart"/>
    <dgm:cxn modelId="{0833947B-75C7-444D-845D-BCC2EA6C359D}" type="presOf" srcId="{5EA82D83-C419-47DB-B1D7-672BF0F24240}" destId="{8FB399DC-D836-4C7F-AE39-BE749E05FC2B}" srcOrd="1" destOrd="0" presId="urn:microsoft.com/office/officeart/2009/3/layout/HorizontalOrganizationChart"/>
    <dgm:cxn modelId="{AF15F18C-6EE1-4176-AC5C-1568C099FE91}" type="presOf" srcId="{014D44D0-EA15-4185-817E-7233ACA8582B}" destId="{3955CC9B-9EBB-4DAB-BA63-40E1F4AE5F3F}" srcOrd="0" destOrd="0" presId="urn:microsoft.com/office/officeart/2009/3/layout/HorizontalOrganizationChart"/>
    <dgm:cxn modelId="{D5D21D8F-4E97-4C05-B3AA-7687B575E5F4}" type="presOf" srcId="{C08140F4-040B-4F12-B311-1C253606B14F}" destId="{58D0F71A-E767-4688-8221-D7608179210C}" srcOrd="1" destOrd="0" presId="urn:microsoft.com/office/officeart/2009/3/layout/HorizontalOrganizationChart"/>
    <dgm:cxn modelId="{66BB6E98-B599-4C60-AECF-3570E62805F2}" type="presOf" srcId="{10E2C882-C67F-4AF0-82E3-FE3DF985C1C5}" destId="{A3FE0767-C145-42E4-8709-01E1F026225C}" srcOrd="0" destOrd="0" presId="urn:microsoft.com/office/officeart/2009/3/layout/HorizontalOrganizationChart"/>
    <dgm:cxn modelId="{6D74D29A-4CEB-49FD-9AF0-6CFE7B000249}" srcId="{5EA82D83-C419-47DB-B1D7-672BF0F24240}" destId="{13A79F87-2F08-447C-8B36-62806FDD2638}" srcOrd="0" destOrd="0" parTransId="{D7270763-C62E-4BCA-83C1-97769678D466}" sibTransId="{34EFF370-107C-474B-BFCD-7C863C535705}"/>
    <dgm:cxn modelId="{9E3930A5-7EC1-4A30-8EE5-15CDBF64E870}" type="presOf" srcId="{D7270763-C62E-4BCA-83C1-97769678D466}" destId="{E82CC2AB-4E9B-456E-B814-E6CBFB7501B6}" srcOrd="0" destOrd="0" presId="urn:microsoft.com/office/officeart/2009/3/layout/HorizontalOrganizationChart"/>
    <dgm:cxn modelId="{8FC0C6AD-8402-484C-8487-9E8CF0DA1CB3}" type="presOf" srcId="{E1F88DF2-D722-4AC9-A211-00F75D874E5F}" destId="{B51C9102-8248-459E-8F22-CC9E76FB1D25}" srcOrd="0" destOrd="0" presId="urn:microsoft.com/office/officeart/2009/3/layout/HorizontalOrganizationChart"/>
    <dgm:cxn modelId="{D131E0B4-3D7C-4ADE-A6A1-902AB98CFD92}" srcId="{EC4A2465-6357-4D39-84F4-EFC142C2B309}" destId="{595FD8A4-9113-4274-B159-D64A1075A2A4}" srcOrd="2" destOrd="0" parTransId="{1C2257DB-47C3-48A0-8D5E-E153894F1A2C}" sibTransId="{E78CFCC4-FF84-4FB8-B289-FB78441D1CE9}"/>
    <dgm:cxn modelId="{E6D71EB6-F586-4132-A576-BADB18355671}" srcId="{34C75EDD-762F-4076-BBB3-0880BDE3AE83}" destId="{5EA82D83-C419-47DB-B1D7-672BF0F24240}" srcOrd="0" destOrd="0" parTransId="{8EA48384-0F41-4212-A9A2-AFA6C14A9FCF}" sibTransId="{4F7D5E92-0B2D-4E16-B6F3-07D37598A9DE}"/>
    <dgm:cxn modelId="{D684E3B6-650D-4D99-B85F-FB64C332A8D9}" type="presOf" srcId="{5EA82D83-C419-47DB-B1D7-672BF0F24240}" destId="{0427DCB9-BE6E-4B0D-B280-36D3926A6829}" srcOrd="0" destOrd="0" presId="urn:microsoft.com/office/officeart/2009/3/layout/HorizontalOrganizationChart"/>
    <dgm:cxn modelId="{F02AA5C4-EFFD-4838-B1B8-185D7CC85DA8}" srcId="{ADC1E76E-C9C6-4F42-BABB-B6886E9D7117}" destId="{22EE0EC4-F199-461D-A28E-78978AB9A120}" srcOrd="0" destOrd="0" parTransId="{70E0F9A7-1A8E-4A73-A946-72963AFAA8D3}" sibTransId="{4650DEA4-8ED7-447A-9AE0-B1B5BEE62CFE}"/>
    <dgm:cxn modelId="{01CC8CCF-B485-415C-AC02-D02A240E8BC7}" type="presOf" srcId="{07798256-9E9C-4FC1-9C93-B526E01BD9A8}" destId="{A3555025-2505-4F2F-94DE-EA3FCFAA31F8}" srcOrd="0" destOrd="0" presId="urn:microsoft.com/office/officeart/2009/3/layout/HorizontalOrganizationChart"/>
    <dgm:cxn modelId="{3CD579D8-4E3A-48BF-B9DB-70FDC1BC003C}" srcId="{ADC1E76E-C9C6-4F42-BABB-B6886E9D7117}" destId="{CBD340EC-3594-496B-B477-77EFFCF0377B}" srcOrd="1" destOrd="0" parTransId="{C97D8114-AFC0-44CE-918D-1372F70A7687}" sibTransId="{0160DC4A-4FA3-4D1A-B8A3-8D083283812E}"/>
    <dgm:cxn modelId="{D30DA3DB-74E8-4EB7-B7DB-9D01D95409B0}" type="presOf" srcId="{8EA48384-0F41-4212-A9A2-AFA6C14A9FCF}" destId="{7A1018BC-5A15-42C1-8F4A-FB845257160B}" srcOrd="0" destOrd="0" presId="urn:microsoft.com/office/officeart/2009/3/layout/HorizontalOrganizationChart"/>
    <dgm:cxn modelId="{78FE98E3-1C0F-4FAD-B243-938E431A10A7}" type="presOf" srcId="{E1F88DF2-D722-4AC9-A211-00F75D874E5F}" destId="{1B6B7ABF-8C24-49A6-937D-826C72A7B39B}" srcOrd="1" destOrd="0" presId="urn:microsoft.com/office/officeart/2009/3/layout/HorizontalOrganizationChart"/>
    <dgm:cxn modelId="{C31528E5-66B2-4E7E-87EA-8EA1E765F987}" srcId="{CBD340EC-3594-496B-B477-77EFFCF0377B}" destId="{1056A141-B686-40FA-8BCC-2ACB7B4FC3E8}" srcOrd="1" destOrd="0" parTransId="{014D44D0-EA15-4185-817E-7233ACA8582B}" sibTransId="{2D00CC3C-6B41-4AD1-8C1C-1BC8546425BE}"/>
    <dgm:cxn modelId="{758F88E8-9B89-4A32-8E4B-D73BCE0BFB39}" type="presOf" srcId="{70E0F9A7-1A8E-4A73-A946-72963AFAA8D3}" destId="{5E1A11AB-3090-4E5E-84B3-D264FDBA1B84}" srcOrd="0" destOrd="0" presId="urn:microsoft.com/office/officeart/2009/3/layout/HorizontalOrganizationChart"/>
    <dgm:cxn modelId="{2A0D67E9-93EE-48DB-A9E5-C8D77577E9A4}" type="presOf" srcId="{ADC1E76E-C9C6-4F42-BABB-B6886E9D7117}" destId="{CE561712-C444-44BF-8E67-57AA2CFA381F}" srcOrd="1" destOrd="0" presId="urn:microsoft.com/office/officeart/2009/3/layout/HorizontalOrganizationChart"/>
    <dgm:cxn modelId="{FD209FE9-57A1-4BC0-A98B-14E52C7A2950}" type="presOf" srcId="{595FD8A4-9113-4274-B159-D64A1075A2A4}" destId="{CE93C31F-B66F-4017-A484-886E75C57A83}" srcOrd="0" destOrd="0" presId="urn:microsoft.com/office/officeart/2009/3/layout/HorizontalOrganizationChart"/>
    <dgm:cxn modelId="{88D971EB-C595-4CA5-B5C2-B341975A4148}" type="presOf" srcId="{ADC1E76E-C9C6-4F42-BABB-B6886E9D7117}" destId="{22D8422C-0CDE-4519-9AD7-139014017C50}" srcOrd="0" destOrd="0" presId="urn:microsoft.com/office/officeart/2009/3/layout/HorizontalOrganizationChart"/>
    <dgm:cxn modelId="{C2B570ED-EE59-4DC5-81FC-3A7A9080B9A3}" type="presOf" srcId="{13A79F87-2F08-447C-8B36-62806FDD2638}" destId="{4B4E6D10-953F-4452-8329-9EFFCA328F35}" srcOrd="1" destOrd="0" presId="urn:microsoft.com/office/officeart/2009/3/layout/HorizontalOrganizationChart"/>
    <dgm:cxn modelId="{5B7B69F2-5F82-458D-8A54-C63D43046166}" type="presOf" srcId="{CBD340EC-3594-496B-B477-77EFFCF0377B}" destId="{6055E96B-2193-46EA-BA27-84987E340095}" srcOrd="1" destOrd="0" presId="urn:microsoft.com/office/officeart/2009/3/layout/HorizontalOrganizationChart"/>
    <dgm:cxn modelId="{7C718BF5-1626-4B71-AC96-AD542DFCED74}" type="presOf" srcId="{CBD340EC-3594-496B-B477-77EFFCF0377B}" destId="{B1F26590-E765-4319-ABF8-2F885D7053D4}" srcOrd="0" destOrd="0" presId="urn:microsoft.com/office/officeart/2009/3/layout/HorizontalOrganizationChart"/>
    <dgm:cxn modelId="{224602F6-8390-4D60-8B9E-17F2D955D27E}" type="presOf" srcId="{6A3DB479-EDCE-43EB-A7D4-14F89E8BAC27}" destId="{6AB934FB-BE31-42CF-B4A0-5306E12F0E96}" srcOrd="0" destOrd="0" presId="urn:microsoft.com/office/officeart/2009/3/layout/HorizontalOrganizationChart"/>
    <dgm:cxn modelId="{18EA3EF6-04BC-4698-936F-F1FE50E1AE9A}" type="presOf" srcId="{E24E4C55-9337-47D2-94E0-7EE3D694C7B2}" destId="{F25E016A-C9D2-4B8C-8835-B1AFBB428CCB}" srcOrd="1" destOrd="0" presId="urn:microsoft.com/office/officeart/2009/3/layout/HorizontalOrganizationChart"/>
    <dgm:cxn modelId="{9D8C8EF7-0462-4323-9FBF-1E8C1DF81844}" type="presOf" srcId="{34C75EDD-762F-4076-BBB3-0880BDE3AE83}" destId="{AC6118AC-A2F1-4F48-8339-55446FB096D7}" srcOrd="0" destOrd="0" presId="urn:microsoft.com/office/officeart/2009/3/layout/HorizontalOrganizationChart"/>
    <dgm:cxn modelId="{99DBF0FD-BA48-4641-8FB9-07F8BD9BE1C2}" srcId="{EC4A2465-6357-4D39-84F4-EFC142C2B309}" destId="{34C75EDD-762F-4076-BBB3-0880BDE3AE83}" srcOrd="0" destOrd="0" parTransId="{7EE9AE96-8686-41A9-B229-68AE63291C83}" sibTransId="{1103EDB5-2367-4B96-9CE8-119970ACCBDC}"/>
    <dgm:cxn modelId="{507D45DA-17DA-4B2C-BC2D-3895E3931E5D}" type="presParOf" srcId="{D32E5D0F-1BAF-42BF-B98B-B57B9C46B9CB}" destId="{5390CEA1-C488-43BF-BAD3-148DD5AA7CD9}" srcOrd="0" destOrd="0" presId="urn:microsoft.com/office/officeart/2009/3/layout/HorizontalOrganizationChart"/>
    <dgm:cxn modelId="{E038EB2E-E6FD-4048-AAA9-1A8FF06529AA}" type="presParOf" srcId="{5390CEA1-C488-43BF-BAD3-148DD5AA7CD9}" destId="{4F9782CC-1709-4DA1-BF2A-ED8780495A34}" srcOrd="0" destOrd="0" presId="urn:microsoft.com/office/officeart/2009/3/layout/HorizontalOrganizationChart"/>
    <dgm:cxn modelId="{DC2EA101-DCF1-416F-B513-2FE539E06817}" type="presParOf" srcId="{4F9782CC-1709-4DA1-BF2A-ED8780495A34}" destId="{AC6118AC-A2F1-4F48-8339-55446FB096D7}" srcOrd="0" destOrd="0" presId="urn:microsoft.com/office/officeart/2009/3/layout/HorizontalOrganizationChart"/>
    <dgm:cxn modelId="{324AE596-CBC0-46FE-A106-9D42C356C301}" type="presParOf" srcId="{4F9782CC-1709-4DA1-BF2A-ED8780495A34}" destId="{4805C9A7-2562-4168-A4F2-6041FE0F264F}" srcOrd="1" destOrd="0" presId="urn:microsoft.com/office/officeart/2009/3/layout/HorizontalOrganizationChart"/>
    <dgm:cxn modelId="{EC79D89D-3BD6-4C98-9B56-E14A99DC59F5}" type="presParOf" srcId="{5390CEA1-C488-43BF-BAD3-148DD5AA7CD9}" destId="{7E19DBD3-B671-4956-9A85-BADFA94A2F11}" srcOrd="1" destOrd="0" presId="urn:microsoft.com/office/officeart/2009/3/layout/HorizontalOrganizationChart"/>
    <dgm:cxn modelId="{8A64B77B-8BE8-4A74-8875-038B545D0CCF}" type="presParOf" srcId="{7E19DBD3-B671-4956-9A85-BADFA94A2F11}" destId="{7A1018BC-5A15-42C1-8F4A-FB845257160B}" srcOrd="0" destOrd="0" presId="urn:microsoft.com/office/officeart/2009/3/layout/HorizontalOrganizationChart"/>
    <dgm:cxn modelId="{D7A56141-C4B6-404F-863E-5E5EE4AAA4DE}" type="presParOf" srcId="{7E19DBD3-B671-4956-9A85-BADFA94A2F11}" destId="{F818528B-DF4B-4562-9BF9-A019DB210B40}" srcOrd="1" destOrd="0" presId="urn:microsoft.com/office/officeart/2009/3/layout/HorizontalOrganizationChart"/>
    <dgm:cxn modelId="{0D7D4078-F438-48EC-B211-74561C6CA7C7}" type="presParOf" srcId="{F818528B-DF4B-4562-9BF9-A019DB210B40}" destId="{856431BC-3A20-44AB-96DA-17B74C946809}" srcOrd="0" destOrd="0" presId="urn:microsoft.com/office/officeart/2009/3/layout/HorizontalOrganizationChart"/>
    <dgm:cxn modelId="{1C129FBF-665A-447E-9F25-A0E631BA415E}" type="presParOf" srcId="{856431BC-3A20-44AB-96DA-17B74C946809}" destId="{0427DCB9-BE6E-4B0D-B280-36D3926A6829}" srcOrd="0" destOrd="0" presId="urn:microsoft.com/office/officeart/2009/3/layout/HorizontalOrganizationChart"/>
    <dgm:cxn modelId="{3A6C7580-EB11-44E0-B5CB-212D3AB99370}" type="presParOf" srcId="{856431BC-3A20-44AB-96DA-17B74C946809}" destId="{8FB399DC-D836-4C7F-AE39-BE749E05FC2B}" srcOrd="1" destOrd="0" presId="urn:microsoft.com/office/officeart/2009/3/layout/HorizontalOrganizationChart"/>
    <dgm:cxn modelId="{DC11120D-4356-4711-A8FC-BA857E2FC056}" type="presParOf" srcId="{F818528B-DF4B-4562-9BF9-A019DB210B40}" destId="{2421DE63-5C61-4589-97B6-FEED04E5CC22}" srcOrd="1" destOrd="0" presId="urn:microsoft.com/office/officeart/2009/3/layout/HorizontalOrganizationChart"/>
    <dgm:cxn modelId="{D062A528-44DC-4EC8-A0B0-2AF6DF5D8170}" type="presParOf" srcId="{2421DE63-5C61-4589-97B6-FEED04E5CC22}" destId="{E82CC2AB-4E9B-456E-B814-E6CBFB7501B6}" srcOrd="0" destOrd="0" presId="urn:microsoft.com/office/officeart/2009/3/layout/HorizontalOrganizationChart"/>
    <dgm:cxn modelId="{04D4991D-3A73-4B9F-9743-9C60F4C9081F}" type="presParOf" srcId="{2421DE63-5C61-4589-97B6-FEED04E5CC22}" destId="{F9EAC52F-582C-4595-939F-5C75F3F18414}" srcOrd="1" destOrd="0" presId="urn:microsoft.com/office/officeart/2009/3/layout/HorizontalOrganizationChart"/>
    <dgm:cxn modelId="{E985AD7D-2DCE-4747-B8D1-8EADF69A995C}" type="presParOf" srcId="{F9EAC52F-582C-4595-939F-5C75F3F18414}" destId="{312E90EF-4666-409A-930E-BA4C815DCD1C}" srcOrd="0" destOrd="0" presId="urn:microsoft.com/office/officeart/2009/3/layout/HorizontalOrganizationChart"/>
    <dgm:cxn modelId="{486FA1BC-6FA9-4D9F-A738-467E9CCBB555}" type="presParOf" srcId="{312E90EF-4666-409A-930E-BA4C815DCD1C}" destId="{787F8887-258E-4A80-8213-564C754D942D}" srcOrd="0" destOrd="0" presId="urn:microsoft.com/office/officeart/2009/3/layout/HorizontalOrganizationChart"/>
    <dgm:cxn modelId="{A8FFB121-33BB-4DB5-89B2-D0CE66499A58}" type="presParOf" srcId="{312E90EF-4666-409A-930E-BA4C815DCD1C}" destId="{4B4E6D10-953F-4452-8329-9EFFCA328F35}" srcOrd="1" destOrd="0" presId="urn:microsoft.com/office/officeart/2009/3/layout/HorizontalOrganizationChart"/>
    <dgm:cxn modelId="{BDC5D0CF-7124-403D-B1FB-CA3C978F7A44}" type="presParOf" srcId="{F9EAC52F-582C-4595-939F-5C75F3F18414}" destId="{F0CBA7E5-30EF-4A54-99A8-2441FD47BEE9}" srcOrd="1" destOrd="0" presId="urn:microsoft.com/office/officeart/2009/3/layout/HorizontalOrganizationChart"/>
    <dgm:cxn modelId="{BDA26D01-D808-4E31-AB8C-F24040E83C40}" type="presParOf" srcId="{F9EAC52F-582C-4595-939F-5C75F3F18414}" destId="{9E99FF86-7B6B-4B13-B11D-9F8AEA386472}" srcOrd="2" destOrd="0" presId="urn:microsoft.com/office/officeart/2009/3/layout/HorizontalOrganizationChart"/>
    <dgm:cxn modelId="{95DF6A5C-A982-4B96-B4A1-69BDC42DF008}" type="presParOf" srcId="{2421DE63-5C61-4589-97B6-FEED04E5CC22}" destId="{91F073D7-521F-487F-8ADD-DC79C3D1A147}" srcOrd="2" destOrd="0" presId="urn:microsoft.com/office/officeart/2009/3/layout/HorizontalOrganizationChart"/>
    <dgm:cxn modelId="{444DB56B-7DC1-452E-9D07-E86B35805974}" type="presParOf" srcId="{2421DE63-5C61-4589-97B6-FEED04E5CC22}" destId="{98A12391-C52E-40CE-B775-EFA138914E61}" srcOrd="3" destOrd="0" presId="urn:microsoft.com/office/officeart/2009/3/layout/HorizontalOrganizationChart"/>
    <dgm:cxn modelId="{D76718B2-28BE-4216-9ABB-BE28ACC097FD}" type="presParOf" srcId="{98A12391-C52E-40CE-B775-EFA138914E61}" destId="{570614E6-456C-45ED-9FFE-D26D3FB8792E}" srcOrd="0" destOrd="0" presId="urn:microsoft.com/office/officeart/2009/3/layout/HorizontalOrganizationChart"/>
    <dgm:cxn modelId="{2E717A24-7BB0-44D3-9D9B-7988ADB1FFDD}" type="presParOf" srcId="{570614E6-456C-45ED-9FFE-D26D3FB8792E}" destId="{6C2BE661-D9BC-4B12-9318-1F444D6B38AB}" srcOrd="0" destOrd="0" presId="urn:microsoft.com/office/officeart/2009/3/layout/HorizontalOrganizationChart"/>
    <dgm:cxn modelId="{1041C456-672F-42DC-BC3F-167D9F425FE5}" type="presParOf" srcId="{570614E6-456C-45ED-9FFE-D26D3FB8792E}" destId="{58D0F71A-E767-4688-8221-D7608179210C}" srcOrd="1" destOrd="0" presId="urn:microsoft.com/office/officeart/2009/3/layout/HorizontalOrganizationChart"/>
    <dgm:cxn modelId="{D63879BF-7536-4A21-810D-B137B12B4BE7}" type="presParOf" srcId="{98A12391-C52E-40CE-B775-EFA138914E61}" destId="{5854686A-165C-4B75-A5B3-4213F63305F4}" srcOrd="1" destOrd="0" presId="urn:microsoft.com/office/officeart/2009/3/layout/HorizontalOrganizationChart"/>
    <dgm:cxn modelId="{B7E8D262-6C20-43C0-9FA3-4F13AE21D642}" type="presParOf" srcId="{98A12391-C52E-40CE-B775-EFA138914E61}" destId="{B6BD4FCE-76ED-4607-8C14-3246F179ACC0}" srcOrd="2" destOrd="0" presId="urn:microsoft.com/office/officeart/2009/3/layout/HorizontalOrganizationChart"/>
    <dgm:cxn modelId="{3C92A858-371D-4545-BC55-501FAFB8135F}" type="presParOf" srcId="{2421DE63-5C61-4589-97B6-FEED04E5CC22}" destId="{29C78FBC-BFF2-407B-BBA4-5C861B78EA3C}" srcOrd="4" destOrd="0" presId="urn:microsoft.com/office/officeart/2009/3/layout/HorizontalOrganizationChart"/>
    <dgm:cxn modelId="{E1C0D8B5-9E1D-463F-B3B4-2031F6089641}" type="presParOf" srcId="{2421DE63-5C61-4589-97B6-FEED04E5CC22}" destId="{2A1BD453-C3B3-4C9B-B7A6-4714E1D48903}" srcOrd="5" destOrd="0" presId="urn:microsoft.com/office/officeart/2009/3/layout/HorizontalOrganizationChart"/>
    <dgm:cxn modelId="{DA9AD9FF-E447-405E-8772-E727D243EBBF}" type="presParOf" srcId="{2A1BD453-C3B3-4C9B-B7A6-4714E1D48903}" destId="{EFEC802A-1BDA-46AE-B5DE-CF2AE4B6BC81}" srcOrd="0" destOrd="0" presId="urn:microsoft.com/office/officeart/2009/3/layout/HorizontalOrganizationChart"/>
    <dgm:cxn modelId="{25DF71C5-59BC-456B-B2E8-4AE46C4194F6}" type="presParOf" srcId="{EFEC802A-1BDA-46AE-B5DE-CF2AE4B6BC81}" destId="{2D185EA9-11C7-4010-8F90-F8CCD63B04DE}" srcOrd="0" destOrd="0" presId="urn:microsoft.com/office/officeart/2009/3/layout/HorizontalOrganizationChart"/>
    <dgm:cxn modelId="{82800C97-6153-487F-9208-E42D734A7447}" type="presParOf" srcId="{EFEC802A-1BDA-46AE-B5DE-CF2AE4B6BC81}" destId="{A75D3454-13A5-4DEF-AFAB-9F0B93D84BE8}" srcOrd="1" destOrd="0" presId="urn:microsoft.com/office/officeart/2009/3/layout/HorizontalOrganizationChart"/>
    <dgm:cxn modelId="{2BEA20EF-113C-4933-98EC-79656CA1E10B}" type="presParOf" srcId="{2A1BD453-C3B3-4C9B-B7A6-4714E1D48903}" destId="{ED7510A4-F6A0-45AE-B371-6250608CEA23}" srcOrd="1" destOrd="0" presId="urn:microsoft.com/office/officeart/2009/3/layout/HorizontalOrganizationChart"/>
    <dgm:cxn modelId="{3CA318D7-AEFA-4ED0-AA48-755CBF610B28}" type="presParOf" srcId="{2A1BD453-C3B3-4C9B-B7A6-4714E1D48903}" destId="{B46376EA-7DEE-44FE-8EB9-07237DDB5509}" srcOrd="2" destOrd="0" presId="urn:microsoft.com/office/officeart/2009/3/layout/HorizontalOrganizationChart"/>
    <dgm:cxn modelId="{565D4C9F-3733-4EDB-9C86-D222B4F0DC58}" type="presParOf" srcId="{F818528B-DF4B-4562-9BF9-A019DB210B40}" destId="{4B2E1221-13CA-478B-B9AF-C368E34758F8}" srcOrd="2" destOrd="0" presId="urn:microsoft.com/office/officeart/2009/3/layout/HorizontalOrganizationChart"/>
    <dgm:cxn modelId="{65D8DAD2-8385-4EAB-A030-2B84F24E82DC}" type="presParOf" srcId="{7E19DBD3-B671-4956-9A85-BADFA94A2F11}" destId="{A3555025-2505-4F2F-94DE-EA3FCFAA31F8}" srcOrd="2" destOrd="0" presId="urn:microsoft.com/office/officeart/2009/3/layout/HorizontalOrganizationChart"/>
    <dgm:cxn modelId="{001F5C4E-1536-4905-9FF4-676E2B60F496}" type="presParOf" srcId="{7E19DBD3-B671-4956-9A85-BADFA94A2F11}" destId="{0DAE5256-A288-4050-98C0-F0777332035A}" srcOrd="3" destOrd="0" presId="urn:microsoft.com/office/officeart/2009/3/layout/HorizontalOrganizationChart"/>
    <dgm:cxn modelId="{64412B2D-2AF0-4D48-A7AF-832931097BF4}" type="presParOf" srcId="{0DAE5256-A288-4050-98C0-F0777332035A}" destId="{30024B03-37FD-455E-A59A-B01DEDAB2AA8}" srcOrd="0" destOrd="0" presId="urn:microsoft.com/office/officeart/2009/3/layout/HorizontalOrganizationChart"/>
    <dgm:cxn modelId="{4393F1F9-39B1-4849-BCDB-45105BC1380A}" type="presParOf" srcId="{30024B03-37FD-455E-A59A-B01DEDAB2AA8}" destId="{9A2BC22E-FC78-424E-9AAC-C9A5D9D4D269}" srcOrd="0" destOrd="0" presId="urn:microsoft.com/office/officeart/2009/3/layout/HorizontalOrganizationChart"/>
    <dgm:cxn modelId="{EB804E7B-86BB-4818-972B-A5FB1836DD26}" type="presParOf" srcId="{30024B03-37FD-455E-A59A-B01DEDAB2AA8}" destId="{F25E016A-C9D2-4B8C-8835-B1AFBB428CCB}" srcOrd="1" destOrd="0" presId="urn:microsoft.com/office/officeart/2009/3/layout/HorizontalOrganizationChart"/>
    <dgm:cxn modelId="{BC61572B-C0B2-484A-A692-9EF6E6DE9858}" type="presParOf" srcId="{0DAE5256-A288-4050-98C0-F0777332035A}" destId="{D0415F35-3E9D-4C0E-8482-66BD60D60A01}" srcOrd="1" destOrd="0" presId="urn:microsoft.com/office/officeart/2009/3/layout/HorizontalOrganizationChart"/>
    <dgm:cxn modelId="{71BA640D-8BEB-496B-B5C2-19EF0E0CF4F0}" type="presParOf" srcId="{D0415F35-3E9D-4C0E-8482-66BD60D60A01}" destId="{E635619E-D9E0-4AD2-978B-0C24F11A5C92}" srcOrd="0" destOrd="0" presId="urn:microsoft.com/office/officeart/2009/3/layout/HorizontalOrganizationChart"/>
    <dgm:cxn modelId="{8E6AC049-4789-4423-A298-2D7DD87FF02D}" type="presParOf" srcId="{D0415F35-3E9D-4C0E-8482-66BD60D60A01}" destId="{7F2B600D-774D-4A78-9050-02E19508FBD9}" srcOrd="1" destOrd="0" presId="urn:microsoft.com/office/officeart/2009/3/layout/HorizontalOrganizationChart"/>
    <dgm:cxn modelId="{9C0A08E3-D058-4FBA-82F8-5682E26187FF}" type="presParOf" srcId="{7F2B600D-774D-4A78-9050-02E19508FBD9}" destId="{A430D632-6A58-49E3-A68C-41DC728EC35E}" srcOrd="0" destOrd="0" presId="urn:microsoft.com/office/officeart/2009/3/layout/HorizontalOrganizationChart"/>
    <dgm:cxn modelId="{C3A1AD37-F7BE-4990-BE2C-BE6A3FD36040}" type="presParOf" srcId="{A430D632-6A58-49E3-A68C-41DC728EC35E}" destId="{2FDE1912-3A41-4A3B-B9BA-F0FE208FBEF3}" srcOrd="0" destOrd="0" presId="urn:microsoft.com/office/officeart/2009/3/layout/HorizontalOrganizationChart"/>
    <dgm:cxn modelId="{78D6B7A0-BD5E-4BCA-A9AC-C6803EAE7496}" type="presParOf" srcId="{A430D632-6A58-49E3-A68C-41DC728EC35E}" destId="{385D8745-0F34-4AF6-BE0A-EA5D90E87961}" srcOrd="1" destOrd="0" presId="urn:microsoft.com/office/officeart/2009/3/layout/HorizontalOrganizationChart"/>
    <dgm:cxn modelId="{B67DE400-E956-4209-B6FF-CE1FC0F9E3C3}" type="presParOf" srcId="{7F2B600D-774D-4A78-9050-02E19508FBD9}" destId="{22B4F477-82F5-4694-B216-D5B6442C62BA}" srcOrd="1" destOrd="0" presId="urn:microsoft.com/office/officeart/2009/3/layout/HorizontalOrganizationChart"/>
    <dgm:cxn modelId="{CF53C52C-B2A5-4393-9790-D7447F178A1D}" type="presParOf" srcId="{7F2B600D-774D-4A78-9050-02E19508FBD9}" destId="{5AF3A836-9DF1-4E7A-86A1-8AD9959B47E3}" srcOrd="2" destOrd="0" presId="urn:microsoft.com/office/officeart/2009/3/layout/HorizontalOrganizationChart"/>
    <dgm:cxn modelId="{0D28729D-C339-44F7-A7CF-AB94F8BFE1FA}" type="presParOf" srcId="{0DAE5256-A288-4050-98C0-F0777332035A}" destId="{19E572F1-FE4E-4E79-9A19-5FA18BE23598}" srcOrd="2" destOrd="0" presId="urn:microsoft.com/office/officeart/2009/3/layout/HorizontalOrganizationChart"/>
    <dgm:cxn modelId="{47C9244D-AD40-40B0-AD1C-15C2979A6910}" type="presParOf" srcId="{5390CEA1-C488-43BF-BAD3-148DD5AA7CD9}" destId="{D1BB2399-928E-481C-A037-F18CD149F852}" srcOrd="2" destOrd="0" presId="urn:microsoft.com/office/officeart/2009/3/layout/HorizontalOrganizationChart"/>
    <dgm:cxn modelId="{EB8A32F8-355D-45E5-95A2-F8E7DDC7AFA0}" type="presParOf" srcId="{D32E5D0F-1BAF-42BF-B98B-B57B9C46B9CB}" destId="{CC893CA8-D542-48E8-9301-5A4FFAF3F7B5}" srcOrd="1" destOrd="0" presId="urn:microsoft.com/office/officeart/2009/3/layout/HorizontalOrganizationChart"/>
    <dgm:cxn modelId="{D8BA6EBE-A95F-4E29-89E2-229585378E15}" type="presParOf" srcId="{CC893CA8-D542-48E8-9301-5A4FFAF3F7B5}" destId="{3E116CA8-4D10-47BC-AC29-C24893A463D1}" srcOrd="0" destOrd="0" presId="urn:microsoft.com/office/officeart/2009/3/layout/HorizontalOrganizationChart"/>
    <dgm:cxn modelId="{F1797B63-4FDB-40D8-AE44-09897534BE2A}" type="presParOf" srcId="{3E116CA8-4D10-47BC-AC29-C24893A463D1}" destId="{22D8422C-0CDE-4519-9AD7-139014017C50}" srcOrd="0" destOrd="0" presId="urn:microsoft.com/office/officeart/2009/3/layout/HorizontalOrganizationChart"/>
    <dgm:cxn modelId="{EA03AF91-3E09-46ED-B1C6-E54EA4A1E5D5}" type="presParOf" srcId="{3E116CA8-4D10-47BC-AC29-C24893A463D1}" destId="{CE561712-C444-44BF-8E67-57AA2CFA381F}" srcOrd="1" destOrd="0" presId="urn:microsoft.com/office/officeart/2009/3/layout/HorizontalOrganizationChart"/>
    <dgm:cxn modelId="{0B2B709A-62D4-4147-8BE9-9D1E16339F87}" type="presParOf" srcId="{CC893CA8-D542-48E8-9301-5A4FFAF3F7B5}" destId="{7EAD1440-27DA-4833-AC54-08A7A542CFFC}" srcOrd="1" destOrd="0" presId="urn:microsoft.com/office/officeart/2009/3/layout/HorizontalOrganizationChart"/>
    <dgm:cxn modelId="{7123C0E5-FF7C-492A-B176-63DBB31315F7}" type="presParOf" srcId="{7EAD1440-27DA-4833-AC54-08A7A542CFFC}" destId="{5E1A11AB-3090-4E5E-84B3-D264FDBA1B84}" srcOrd="0" destOrd="0" presId="urn:microsoft.com/office/officeart/2009/3/layout/HorizontalOrganizationChart"/>
    <dgm:cxn modelId="{FF2B8EBA-49CE-46AE-BF2A-A00E3B5545EC}" type="presParOf" srcId="{7EAD1440-27DA-4833-AC54-08A7A542CFFC}" destId="{F03536E0-A02D-445B-B5C1-17144450ABA7}" srcOrd="1" destOrd="0" presId="urn:microsoft.com/office/officeart/2009/3/layout/HorizontalOrganizationChart"/>
    <dgm:cxn modelId="{272C50ED-C8A1-4C9E-9052-3D6BBD78C9FC}" type="presParOf" srcId="{F03536E0-A02D-445B-B5C1-17144450ABA7}" destId="{68590511-BD38-4DFA-B151-7BE55F8B436E}" srcOrd="0" destOrd="0" presId="urn:microsoft.com/office/officeart/2009/3/layout/HorizontalOrganizationChart"/>
    <dgm:cxn modelId="{0EEAFA54-BEE5-4F6C-B28F-554E129E7D3F}" type="presParOf" srcId="{68590511-BD38-4DFA-B151-7BE55F8B436E}" destId="{BCCDEE33-3CB7-4980-BCBC-F18A5A8E6D59}" srcOrd="0" destOrd="0" presId="urn:microsoft.com/office/officeart/2009/3/layout/HorizontalOrganizationChart"/>
    <dgm:cxn modelId="{1F4D1630-FD5C-4170-9C17-453D434A8175}" type="presParOf" srcId="{68590511-BD38-4DFA-B151-7BE55F8B436E}" destId="{4758071B-F02E-42AF-B784-BA96CEDEBF61}" srcOrd="1" destOrd="0" presId="urn:microsoft.com/office/officeart/2009/3/layout/HorizontalOrganizationChart"/>
    <dgm:cxn modelId="{DBC442D1-CCD4-40E7-9162-B5E09CAD73DB}" type="presParOf" srcId="{F03536E0-A02D-445B-B5C1-17144450ABA7}" destId="{5CC44201-736A-4029-AAAE-1354BDB30F0E}" srcOrd="1" destOrd="0" presId="urn:microsoft.com/office/officeart/2009/3/layout/HorizontalOrganizationChart"/>
    <dgm:cxn modelId="{4CB60B60-761B-45FB-B9D2-887BA0D7FAE0}" type="presParOf" srcId="{5CC44201-736A-4029-AAAE-1354BDB30F0E}" destId="{6AB934FB-BE31-42CF-B4A0-5306E12F0E96}" srcOrd="0" destOrd="0" presId="urn:microsoft.com/office/officeart/2009/3/layout/HorizontalOrganizationChart"/>
    <dgm:cxn modelId="{E140BF8E-D93D-4ED9-A691-4508DB9044BC}" type="presParOf" srcId="{5CC44201-736A-4029-AAAE-1354BDB30F0E}" destId="{4DA654B9-FADE-42DF-A9B0-D00E6873EE3B}" srcOrd="1" destOrd="0" presId="urn:microsoft.com/office/officeart/2009/3/layout/HorizontalOrganizationChart"/>
    <dgm:cxn modelId="{11B7D40B-A557-481E-98CC-1A73DABED515}" type="presParOf" srcId="{4DA654B9-FADE-42DF-A9B0-D00E6873EE3B}" destId="{79ABAAE3-6A9A-4323-85CB-F2A36F08F1E3}" srcOrd="0" destOrd="0" presId="urn:microsoft.com/office/officeart/2009/3/layout/HorizontalOrganizationChart"/>
    <dgm:cxn modelId="{3B1F2B83-6524-4173-8094-FF7ABEC0824C}" type="presParOf" srcId="{79ABAAE3-6A9A-4323-85CB-F2A36F08F1E3}" destId="{2D5C6682-6E50-485D-B195-478E2989241B}" srcOrd="0" destOrd="0" presId="urn:microsoft.com/office/officeart/2009/3/layout/HorizontalOrganizationChart"/>
    <dgm:cxn modelId="{40E0503A-F453-4815-9B53-475CDE75B610}" type="presParOf" srcId="{79ABAAE3-6A9A-4323-85CB-F2A36F08F1E3}" destId="{62106B37-DCD3-48B9-BF89-4A378794E868}" srcOrd="1" destOrd="0" presId="urn:microsoft.com/office/officeart/2009/3/layout/HorizontalOrganizationChart"/>
    <dgm:cxn modelId="{152EBF74-42FC-4088-A58D-C8C306B695EC}" type="presParOf" srcId="{4DA654B9-FADE-42DF-A9B0-D00E6873EE3B}" destId="{1EE22B45-9651-4D09-BB58-D5688CF09E79}" srcOrd="1" destOrd="0" presId="urn:microsoft.com/office/officeart/2009/3/layout/HorizontalOrganizationChart"/>
    <dgm:cxn modelId="{F57F5E2B-319D-4175-A4C2-BCBA53514620}" type="presParOf" srcId="{4DA654B9-FADE-42DF-A9B0-D00E6873EE3B}" destId="{C1D60DAC-F926-46E2-9A28-5EB6BB328E3F}" srcOrd="2" destOrd="0" presId="urn:microsoft.com/office/officeart/2009/3/layout/HorizontalOrganizationChart"/>
    <dgm:cxn modelId="{E9C09C9B-87BF-4DCC-AB9F-2A8FE49278E8}" type="presParOf" srcId="{F03536E0-A02D-445B-B5C1-17144450ABA7}" destId="{B7CB8BF1-C210-42CE-8D74-2206F092D3C1}" srcOrd="2" destOrd="0" presId="urn:microsoft.com/office/officeart/2009/3/layout/HorizontalOrganizationChart"/>
    <dgm:cxn modelId="{51FD15C4-BC43-4BF8-9027-1FC2EBA68B93}" type="presParOf" srcId="{7EAD1440-27DA-4833-AC54-08A7A542CFFC}" destId="{2CFBA1C0-CB91-4F38-A91A-709A04ACAC4E}" srcOrd="2" destOrd="0" presId="urn:microsoft.com/office/officeart/2009/3/layout/HorizontalOrganizationChart"/>
    <dgm:cxn modelId="{0EDA90E0-3E75-4C7D-A775-8316EBC81170}" type="presParOf" srcId="{7EAD1440-27DA-4833-AC54-08A7A542CFFC}" destId="{23E50737-32FA-4DF4-B16B-8B92375C0477}" srcOrd="3" destOrd="0" presId="urn:microsoft.com/office/officeart/2009/3/layout/HorizontalOrganizationChart"/>
    <dgm:cxn modelId="{041C147D-F15E-4AD9-A297-03ECDCAA2E40}" type="presParOf" srcId="{23E50737-32FA-4DF4-B16B-8B92375C0477}" destId="{D5761C63-C7C5-45F8-A58D-1E7DB9F28067}" srcOrd="0" destOrd="0" presId="urn:microsoft.com/office/officeart/2009/3/layout/HorizontalOrganizationChart"/>
    <dgm:cxn modelId="{758A168F-FABB-4675-AF6A-280FA442534C}" type="presParOf" srcId="{D5761C63-C7C5-45F8-A58D-1E7DB9F28067}" destId="{B1F26590-E765-4319-ABF8-2F885D7053D4}" srcOrd="0" destOrd="0" presId="urn:microsoft.com/office/officeart/2009/3/layout/HorizontalOrganizationChart"/>
    <dgm:cxn modelId="{AEFD5FC8-3843-429B-ABF5-ADDF24F46866}" type="presParOf" srcId="{D5761C63-C7C5-45F8-A58D-1E7DB9F28067}" destId="{6055E96B-2193-46EA-BA27-84987E340095}" srcOrd="1" destOrd="0" presId="urn:microsoft.com/office/officeart/2009/3/layout/HorizontalOrganizationChart"/>
    <dgm:cxn modelId="{391F1949-118A-4312-8F00-6ABBED68B2BE}" type="presParOf" srcId="{23E50737-32FA-4DF4-B16B-8B92375C0477}" destId="{082B1AD7-DFB1-4551-8397-8D78E132DF56}" srcOrd="1" destOrd="0" presId="urn:microsoft.com/office/officeart/2009/3/layout/HorizontalOrganizationChart"/>
    <dgm:cxn modelId="{93193827-5052-4EAC-BA28-9A87A4F4ACB0}" type="presParOf" srcId="{082B1AD7-DFB1-4551-8397-8D78E132DF56}" destId="{A3FE0767-C145-42E4-8709-01E1F026225C}" srcOrd="0" destOrd="0" presId="urn:microsoft.com/office/officeart/2009/3/layout/HorizontalOrganizationChart"/>
    <dgm:cxn modelId="{0697D30E-C60F-4553-97F4-7893D5D7D024}" type="presParOf" srcId="{082B1AD7-DFB1-4551-8397-8D78E132DF56}" destId="{5ED809F4-08E8-4D1B-8C07-AC544AECBF66}" srcOrd="1" destOrd="0" presId="urn:microsoft.com/office/officeart/2009/3/layout/HorizontalOrganizationChart"/>
    <dgm:cxn modelId="{7F6C7803-3926-4950-ABD2-633BCDD99987}" type="presParOf" srcId="{5ED809F4-08E8-4D1B-8C07-AC544AECBF66}" destId="{E8D34D56-4577-4897-9D4F-F444D869594E}" srcOrd="0" destOrd="0" presId="urn:microsoft.com/office/officeart/2009/3/layout/HorizontalOrganizationChart"/>
    <dgm:cxn modelId="{BBF10843-90F4-4693-AB6A-E2B245B10DE2}" type="presParOf" srcId="{E8D34D56-4577-4897-9D4F-F444D869594E}" destId="{B51C9102-8248-459E-8F22-CC9E76FB1D25}" srcOrd="0" destOrd="0" presId="urn:microsoft.com/office/officeart/2009/3/layout/HorizontalOrganizationChart"/>
    <dgm:cxn modelId="{E2673863-7092-4213-B672-69F76C45A4C0}" type="presParOf" srcId="{E8D34D56-4577-4897-9D4F-F444D869594E}" destId="{1B6B7ABF-8C24-49A6-937D-826C72A7B39B}" srcOrd="1" destOrd="0" presId="urn:microsoft.com/office/officeart/2009/3/layout/HorizontalOrganizationChart"/>
    <dgm:cxn modelId="{C6A89923-A7B1-41EC-A03D-D10D3F2B8544}" type="presParOf" srcId="{5ED809F4-08E8-4D1B-8C07-AC544AECBF66}" destId="{A0650D20-3948-49EA-A4FD-18B57ACAD86B}" srcOrd="1" destOrd="0" presId="urn:microsoft.com/office/officeart/2009/3/layout/HorizontalOrganizationChart"/>
    <dgm:cxn modelId="{F9E7CC8F-D92B-4D56-B2B5-1968CA7331A5}" type="presParOf" srcId="{5ED809F4-08E8-4D1B-8C07-AC544AECBF66}" destId="{013E6DBC-D70E-42D8-95A5-DE0F078B57ED}" srcOrd="2" destOrd="0" presId="urn:microsoft.com/office/officeart/2009/3/layout/HorizontalOrganizationChart"/>
    <dgm:cxn modelId="{92226E7C-F5A4-42AF-802F-481596E51DB9}" type="presParOf" srcId="{082B1AD7-DFB1-4551-8397-8D78E132DF56}" destId="{3955CC9B-9EBB-4DAB-BA63-40E1F4AE5F3F}" srcOrd="2" destOrd="0" presId="urn:microsoft.com/office/officeart/2009/3/layout/HorizontalOrganizationChart"/>
    <dgm:cxn modelId="{A7DC7F8E-7683-4B19-B51E-193B863A8508}" type="presParOf" srcId="{082B1AD7-DFB1-4551-8397-8D78E132DF56}" destId="{AE45E4DB-6D0C-4A04-92EC-6365CDE09EA4}" srcOrd="3" destOrd="0" presId="urn:microsoft.com/office/officeart/2009/3/layout/HorizontalOrganizationChart"/>
    <dgm:cxn modelId="{0C5B436B-CF2B-4C69-B70F-19CA1B728645}" type="presParOf" srcId="{AE45E4DB-6D0C-4A04-92EC-6365CDE09EA4}" destId="{B47E4AC2-E24B-4B71-9628-3124358BC7E1}" srcOrd="0" destOrd="0" presId="urn:microsoft.com/office/officeart/2009/3/layout/HorizontalOrganizationChart"/>
    <dgm:cxn modelId="{5C95CECC-BE12-4405-A0CB-907F6FF22EA1}" type="presParOf" srcId="{B47E4AC2-E24B-4B71-9628-3124358BC7E1}" destId="{3816D3A7-702F-4A88-BD0C-87B6A12A9060}" srcOrd="0" destOrd="0" presId="urn:microsoft.com/office/officeart/2009/3/layout/HorizontalOrganizationChart"/>
    <dgm:cxn modelId="{F91FAD83-FD31-4459-9F56-C2D519540910}" type="presParOf" srcId="{B47E4AC2-E24B-4B71-9628-3124358BC7E1}" destId="{BEC6CE3E-172C-4EB7-B56D-59633EC9ED36}" srcOrd="1" destOrd="0" presId="urn:microsoft.com/office/officeart/2009/3/layout/HorizontalOrganizationChart"/>
    <dgm:cxn modelId="{F25E2592-7BD2-4E74-B992-A1C42C2E2F86}" type="presParOf" srcId="{AE45E4DB-6D0C-4A04-92EC-6365CDE09EA4}" destId="{A249E384-072C-4084-858A-D158CA942C74}" srcOrd="1" destOrd="0" presId="urn:microsoft.com/office/officeart/2009/3/layout/HorizontalOrganizationChart"/>
    <dgm:cxn modelId="{424D4FC6-CCE2-4EDA-B6B2-6BB15CA5561B}" type="presParOf" srcId="{AE45E4DB-6D0C-4A04-92EC-6365CDE09EA4}" destId="{9E6C5DEB-4128-4AF6-8749-E5FF97827235}" srcOrd="2" destOrd="0" presId="urn:microsoft.com/office/officeart/2009/3/layout/HorizontalOrganizationChart"/>
    <dgm:cxn modelId="{1112AD32-A9B8-4227-AB21-356CFF4180B0}" type="presParOf" srcId="{23E50737-32FA-4DF4-B16B-8B92375C0477}" destId="{943F7430-4517-49BE-9BF8-E8039C66B9EE}" srcOrd="2" destOrd="0" presId="urn:microsoft.com/office/officeart/2009/3/layout/HorizontalOrganizationChart"/>
    <dgm:cxn modelId="{1EE6C9E9-2E88-400B-A3E1-081A0C788CD0}" type="presParOf" srcId="{CC893CA8-D542-48E8-9301-5A4FFAF3F7B5}" destId="{F96944A2-259E-446C-8D9E-021354E6383A}" srcOrd="2" destOrd="0" presId="urn:microsoft.com/office/officeart/2009/3/layout/HorizontalOrganizationChart"/>
    <dgm:cxn modelId="{366AC4E7-ECA3-402C-86D6-5A24BFFF7693}" type="presParOf" srcId="{D32E5D0F-1BAF-42BF-B98B-B57B9C46B9CB}" destId="{2EBC5601-804A-4917-8019-EF53A0D383D4}" srcOrd="2" destOrd="0" presId="urn:microsoft.com/office/officeart/2009/3/layout/HorizontalOrganizationChart"/>
    <dgm:cxn modelId="{37A64FA6-C7AA-4A68-8113-7137A140D0E9}" type="presParOf" srcId="{2EBC5601-804A-4917-8019-EF53A0D383D4}" destId="{2CDA13FA-A1B1-4F27-87C1-69671821B44E}" srcOrd="0" destOrd="0" presId="urn:microsoft.com/office/officeart/2009/3/layout/HorizontalOrganizationChart"/>
    <dgm:cxn modelId="{340398CE-1666-4C98-B549-A09075927516}" type="presParOf" srcId="{2CDA13FA-A1B1-4F27-87C1-69671821B44E}" destId="{CE93C31F-B66F-4017-A484-886E75C57A83}" srcOrd="0" destOrd="0" presId="urn:microsoft.com/office/officeart/2009/3/layout/HorizontalOrganizationChart"/>
    <dgm:cxn modelId="{13374CDF-6622-45B8-9EA5-80D2AAE5E3CA}" type="presParOf" srcId="{2CDA13FA-A1B1-4F27-87C1-69671821B44E}" destId="{C2A0937C-B7B2-44AC-8917-027936EF34FC}" srcOrd="1" destOrd="0" presId="urn:microsoft.com/office/officeart/2009/3/layout/HorizontalOrganizationChart"/>
    <dgm:cxn modelId="{54E855A1-CA7D-44D2-9746-D4CD2613C3E7}" type="presParOf" srcId="{2EBC5601-804A-4917-8019-EF53A0D383D4}" destId="{2190801D-227D-43AA-A06B-F2994E401A43}" srcOrd="1" destOrd="0" presId="urn:microsoft.com/office/officeart/2009/3/layout/HorizontalOrganizationChart"/>
    <dgm:cxn modelId="{FC3255BC-E821-4D5C-9377-E0C274396977}" type="presParOf" srcId="{2EBC5601-804A-4917-8019-EF53A0D383D4}" destId="{843BE74C-BEF4-4B9F-9719-4C5065748080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206907-A1D1-4771-9E27-DD39934B5C10}">
      <dsp:nvSpPr>
        <dsp:cNvPr id="0" name=""/>
        <dsp:cNvSpPr/>
      </dsp:nvSpPr>
      <dsp:spPr>
        <a:xfrm>
          <a:off x="0" y="2011"/>
          <a:ext cx="9651999" cy="1019430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89A1A2-A384-4DDC-8DDA-35569FCCA6BB}">
      <dsp:nvSpPr>
        <dsp:cNvPr id="0" name=""/>
        <dsp:cNvSpPr/>
      </dsp:nvSpPr>
      <dsp:spPr>
        <a:xfrm>
          <a:off x="308377" y="231383"/>
          <a:ext cx="560687" cy="560687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400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F8AF8B-F4B2-47AF-B80D-DBB9043C8841}">
      <dsp:nvSpPr>
        <dsp:cNvPr id="0" name=""/>
        <dsp:cNvSpPr/>
      </dsp:nvSpPr>
      <dsp:spPr>
        <a:xfrm>
          <a:off x="1177442" y="2011"/>
          <a:ext cx="8474557" cy="10194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890" tIns="107890" rIns="107890" bIns="10789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Biomedical Concept</a:t>
          </a:r>
          <a:r>
            <a:rPr lang="en-US" sz="2400" kern="1200" dirty="0"/>
            <a:t>. based on germ theory of disease</a:t>
          </a:r>
        </a:p>
      </dsp:txBody>
      <dsp:txXfrm>
        <a:off x="1177442" y="2011"/>
        <a:ext cx="8474557" cy="1019430"/>
      </dsp:txXfrm>
    </dsp:sp>
    <dsp:sp modelId="{1BA931BD-DE4B-407F-83F2-3D4D7492A1F4}">
      <dsp:nvSpPr>
        <dsp:cNvPr id="0" name=""/>
        <dsp:cNvSpPr/>
      </dsp:nvSpPr>
      <dsp:spPr>
        <a:xfrm>
          <a:off x="0" y="1276300"/>
          <a:ext cx="9651999" cy="1019430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18F674-A19E-4013-A621-3919C9669C32}">
      <dsp:nvSpPr>
        <dsp:cNvPr id="0" name=""/>
        <dsp:cNvSpPr/>
      </dsp:nvSpPr>
      <dsp:spPr>
        <a:xfrm>
          <a:off x="308377" y="1505672"/>
          <a:ext cx="560687" cy="560687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400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693FB9-8F37-4287-B0FE-A647CFA70BE3}">
      <dsp:nvSpPr>
        <dsp:cNvPr id="0" name=""/>
        <dsp:cNvSpPr/>
      </dsp:nvSpPr>
      <dsp:spPr>
        <a:xfrm>
          <a:off x="1177442" y="1276300"/>
          <a:ext cx="8474557" cy="10194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890" tIns="107890" rIns="107890" bIns="10789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Ecological Concept</a:t>
          </a:r>
          <a:r>
            <a:rPr lang="en-US" sz="2400" kern="1200" dirty="0"/>
            <a:t>. role of environmental factors in disease</a:t>
          </a:r>
        </a:p>
      </dsp:txBody>
      <dsp:txXfrm>
        <a:off x="1177442" y="1276300"/>
        <a:ext cx="8474557" cy="1019430"/>
      </dsp:txXfrm>
    </dsp:sp>
    <dsp:sp modelId="{3A883FE0-997C-41E6-AE1C-162B926BBB9F}">
      <dsp:nvSpPr>
        <dsp:cNvPr id="0" name=""/>
        <dsp:cNvSpPr/>
      </dsp:nvSpPr>
      <dsp:spPr>
        <a:xfrm>
          <a:off x="0" y="2550588"/>
          <a:ext cx="9651999" cy="1019430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72F438-7C90-4C57-ABEF-89E8616FBDF8}">
      <dsp:nvSpPr>
        <dsp:cNvPr id="0" name=""/>
        <dsp:cNvSpPr/>
      </dsp:nvSpPr>
      <dsp:spPr>
        <a:xfrm>
          <a:off x="308377" y="2779960"/>
          <a:ext cx="560687" cy="560687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400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7D6B9B-FF34-4EFF-8AD5-30806E97AB9C}">
      <dsp:nvSpPr>
        <dsp:cNvPr id="0" name=""/>
        <dsp:cNvSpPr/>
      </dsp:nvSpPr>
      <dsp:spPr>
        <a:xfrm>
          <a:off x="1177442" y="2550588"/>
          <a:ext cx="8474557" cy="10194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890" tIns="107890" rIns="107890" bIns="10789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Psychosocial Concept</a:t>
          </a:r>
          <a:r>
            <a:rPr lang="en-US" sz="2400" kern="1200" dirty="0"/>
            <a:t>. psychological  factors influencing health</a:t>
          </a:r>
        </a:p>
      </dsp:txBody>
      <dsp:txXfrm>
        <a:off x="1177442" y="2550588"/>
        <a:ext cx="8474557" cy="1019430"/>
      </dsp:txXfrm>
    </dsp:sp>
    <dsp:sp modelId="{36811598-E958-40CC-842C-FCE4C4B996E3}">
      <dsp:nvSpPr>
        <dsp:cNvPr id="0" name=""/>
        <dsp:cNvSpPr/>
      </dsp:nvSpPr>
      <dsp:spPr>
        <a:xfrm>
          <a:off x="0" y="3824877"/>
          <a:ext cx="9651999" cy="1019430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F3A3B0-AE7E-48E9-BDF2-D703D3A4C489}">
      <dsp:nvSpPr>
        <dsp:cNvPr id="0" name=""/>
        <dsp:cNvSpPr/>
      </dsp:nvSpPr>
      <dsp:spPr>
        <a:xfrm>
          <a:off x="308377" y="4054249"/>
          <a:ext cx="560687" cy="560687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400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EE00CE-4899-4E22-BA77-7C196E70331C}">
      <dsp:nvSpPr>
        <dsp:cNvPr id="0" name=""/>
        <dsp:cNvSpPr/>
      </dsp:nvSpPr>
      <dsp:spPr>
        <a:xfrm>
          <a:off x="1177442" y="3824877"/>
          <a:ext cx="8474557" cy="10194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890" tIns="107890" rIns="107890" bIns="10789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Holistic Concept</a:t>
          </a:r>
        </a:p>
      </dsp:txBody>
      <dsp:txXfrm>
        <a:off x="1177442" y="3824877"/>
        <a:ext cx="8474557" cy="10194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67C44C-20BA-4417-B7D6-029FC28B9AD9}">
      <dsp:nvSpPr>
        <dsp:cNvPr id="0" name=""/>
        <dsp:cNvSpPr/>
      </dsp:nvSpPr>
      <dsp:spPr>
        <a:xfrm>
          <a:off x="0" y="0"/>
          <a:ext cx="96519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3CEEA8-7032-4294-A838-08B4FC2D89E8}">
      <dsp:nvSpPr>
        <dsp:cNvPr id="0" name=""/>
        <dsp:cNvSpPr/>
      </dsp:nvSpPr>
      <dsp:spPr>
        <a:xfrm>
          <a:off x="0" y="0"/>
          <a:ext cx="9651999" cy="12115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baseline="0" dirty="0"/>
            <a:t>Mainly </a:t>
          </a:r>
          <a:r>
            <a:rPr lang="el-GR" sz="2400" kern="1200" baseline="0" dirty="0"/>
            <a:t>Two components: </a:t>
          </a:r>
          <a:r>
            <a:rPr lang="el-GR" sz="2400" i="1" kern="1200" baseline="0" dirty="0"/>
            <a:t>Objective and Subjective</a:t>
          </a:r>
          <a:r>
            <a:rPr lang="el-GR" sz="2400" kern="1200" baseline="0" dirty="0"/>
            <a:t>.</a:t>
          </a:r>
          <a:endParaRPr lang="en-US" sz="2400" kern="1200" dirty="0"/>
        </a:p>
      </dsp:txBody>
      <dsp:txXfrm>
        <a:off x="0" y="0"/>
        <a:ext cx="9651999" cy="1211579"/>
      </dsp:txXfrm>
    </dsp:sp>
    <dsp:sp modelId="{00373AE0-B20D-4011-8E0B-AA2B8A0651A7}">
      <dsp:nvSpPr>
        <dsp:cNvPr id="0" name=""/>
        <dsp:cNvSpPr/>
      </dsp:nvSpPr>
      <dsp:spPr>
        <a:xfrm>
          <a:off x="0" y="1211580"/>
          <a:ext cx="96519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F4D748-54B5-45AB-A1D6-6E641738A85C}">
      <dsp:nvSpPr>
        <dsp:cNvPr id="0" name=""/>
        <dsp:cNvSpPr/>
      </dsp:nvSpPr>
      <dsp:spPr>
        <a:xfrm>
          <a:off x="0" y="1211579"/>
          <a:ext cx="9651999" cy="12115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i="1" u="none" kern="1200" baseline="0" dirty="0"/>
            <a:t>objective</a:t>
          </a:r>
          <a:r>
            <a:rPr lang="en-US" sz="2400" b="1" i="1" u="none" kern="1200" baseline="0" dirty="0"/>
            <a:t> health</a:t>
          </a:r>
          <a:r>
            <a:rPr lang="el-GR" sz="2400" b="1" i="1" u="none" kern="1200" baseline="0" dirty="0"/>
            <a:t> components </a:t>
          </a:r>
          <a:r>
            <a:rPr lang="el-GR" sz="2400" kern="1200" baseline="0" dirty="0"/>
            <a:t>are related to ‘Standard of Living’ or ‘Level of Living’</a:t>
          </a:r>
          <a:endParaRPr lang="en-US" sz="2400" kern="1200" dirty="0"/>
        </a:p>
      </dsp:txBody>
      <dsp:txXfrm>
        <a:off x="0" y="1211579"/>
        <a:ext cx="9651999" cy="1211579"/>
      </dsp:txXfrm>
    </dsp:sp>
    <dsp:sp modelId="{6A46BAA5-7E95-446C-A708-ACE6C3555AA9}">
      <dsp:nvSpPr>
        <dsp:cNvPr id="0" name=""/>
        <dsp:cNvSpPr/>
      </dsp:nvSpPr>
      <dsp:spPr>
        <a:xfrm>
          <a:off x="0" y="2423160"/>
          <a:ext cx="96519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231C04-C620-42CE-AA17-B49C46ACCCD6}">
      <dsp:nvSpPr>
        <dsp:cNvPr id="0" name=""/>
        <dsp:cNvSpPr/>
      </dsp:nvSpPr>
      <dsp:spPr>
        <a:xfrm>
          <a:off x="0" y="2423159"/>
          <a:ext cx="9651999" cy="12115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i="1" u="none" kern="1200" baseline="0" dirty="0"/>
            <a:t>subjective </a:t>
          </a:r>
          <a:r>
            <a:rPr lang="en-US" sz="2400" b="1" i="1" u="none" kern="1200" baseline="0" dirty="0"/>
            <a:t>health </a:t>
          </a:r>
          <a:r>
            <a:rPr lang="el-GR" sz="2400" b="1" i="1" u="none" kern="1200" baseline="0" dirty="0"/>
            <a:t>components </a:t>
          </a:r>
          <a:r>
            <a:rPr lang="el-GR" sz="2400" kern="1200" baseline="0" dirty="0"/>
            <a:t>are related to ‘Quality of Life’.</a:t>
          </a:r>
          <a:endParaRPr lang="en-US" sz="2400" kern="1200" dirty="0"/>
        </a:p>
      </dsp:txBody>
      <dsp:txXfrm>
        <a:off x="0" y="2423159"/>
        <a:ext cx="9651999" cy="1211579"/>
      </dsp:txXfrm>
    </dsp:sp>
    <dsp:sp modelId="{F080C4E0-C07C-4F70-A786-DC76907D590A}">
      <dsp:nvSpPr>
        <dsp:cNvPr id="0" name=""/>
        <dsp:cNvSpPr/>
      </dsp:nvSpPr>
      <dsp:spPr>
        <a:xfrm>
          <a:off x="0" y="3634739"/>
          <a:ext cx="96519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096855-31D6-4A76-AC4C-261315C0661D}">
      <dsp:nvSpPr>
        <dsp:cNvPr id="0" name=""/>
        <dsp:cNvSpPr/>
      </dsp:nvSpPr>
      <dsp:spPr>
        <a:xfrm>
          <a:off x="0" y="3634739"/>
          <a:ext cx="9651999" cy="12115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baseline="0" dirty="0"/>
            <a:t>3</a:t>
          </a:r>
          <a:r>
            <a:rPr lang="en-US" sz="2400" kern="1200" baseline="30000" dirty="0"/>
            <a:t>rd</a:t>
          </a:r>
          <a:r>
            <a:rPr lang="en-US" sz="2400" kern="1200" baseline="0" dirty="0"/>
            <a:t> one functional health component,  based on how well a person is able to function in ones life in given circumstances(</a:t>
          </a:r>
          <a:r>
            <a:rPr lang="en-US" sz="2400" kern="1200" baseline="0" dirty="0">
              <a:solidFill>
                <a:schemeClr val="accent2">
                  <a:lumMod val="75000"/>
                </a:schemeClr>
              </a:solidFill>
            </a:rPr>
            <a:t>operational definition of health)</a:t>
          </a:r>
          <a:endParaRPr lang="en-US" sz="24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0" y="3634739"/>
        <a:ext cx="9651999" cy="12115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5B957B-9AE4-4648-A7BF-6DD911F31031}">
      <dsp:nvSpPr>
        <dsp:cNvPr id="0" name=""/>
        <dsp:cNvSpPr/>
      </dsp:nvSpPr>
      <dsp:spPr>
        <a:xfrm>
          <a:off x="0" y="45714"/>
          <a:ext cx="10226566" cy="9134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 baseline="0" dirty="0"/>
            <a:t>Three Indicators</a:t>
          </a:r>
          <a:endParaRPr lang="en-US" sz="2400" kern="1200" dirty="0"/>
        </a:p>
      </dsp:txBody>
      <dsp:txXfrm>
        <a:off x="44593" y="90307"/>
        <a:ext cx="10137380" cy="824305"/>
      </dsp:txXfrm>
    </dsp:sp>
    <dsp:sp modelId="{0FDF6C8D-189C-4280-BC7D-16C21DF40785}">
      <dsp:nvSpPr>
        <dsp:cNvPr id="0" name=""/>
        <dsp:cNvSpPr/>
      </dsp:nvSpPr>
      <dsp:spPr>
        <a:xfrm>
          <a:off x="0" y="1100325"/>
          <a:ext cx="10226566" cy="917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 baseline="0"/>
            <a:t>1. Infant mortality</a:t>
          </a:r>
          <a:endParaRPr lang="en-US" sz="2400" kern="1200"/>
        </a:p>
      </dsp:txBody>
      <dsp:txXfrm>
        <a:off x="44778" y="1145103"/>
        <a:ext cx="10137010" cy="827724"/>
      </dsp:txXfrm>
    </dsp:sp>
    <dsp:sp modelId="{945D1340-DF08-4BDB-8C96-20798BB8E263}">
      <dsp:nvSpPr>
        <dsp:cNvPr id="0" name=""/>
        <dsp:cNvSpPr/>
      </dsp:nvSpPr>
      <dsp:spPr>
        <a:xfrm>
          <a:off x="0" y="2158725"/>
          <a:ext cx="10226566" cy="917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 baseline="0" dirty="0"/>
            <a:t>2. Life expectancy at age one</a:t>
          </a:r>
          <a:endParaRPr lang="en-US" sz="2400" kern="1200" dirty="0"/>
        </a:p>
      </dsp:txBody>
      <dsp:txXfrm>
        <a:off x="44778" y="2203503"/>
        <a:ext cx="10137010" cy="827724"/>
      </dsp:txXfrm>
    </dsp:sp>
    <dsp:sp modelId="{68514F66-CD4C-421E-8B0A-0B374009058E}">
      <dsp:nvSpPr>
        <dsp:cNvPr id="0" name=""/>
        <dsp:cNvSpPr/>
      </dsp:nvSpPr>
      <dsp:spPr>
        <a:xfrm>
          <a:off x="0" y="3217125"/>
          <a:ext cx="10226566" cy="917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 baseline="0"/>
            <a:t>3. Literacy</a:t>
          </a:r>
          <a:endParaRPr lang="en-US" sz="2400" kern="1200"/>
        </a:p>
      </dsp:txBody>
      <dsp:txXfrm>
        <a:off x="44778" y="3261903"/>
        <a:ext cx="10137010" cy="827724"/>
      </dsp:txXfrm>
    </dsp:sp>
    <dsp:sp modelId="{97C28C26-2541-4B90-93FB-10A47BBCDFC7}">
      <dsp:nvSpPr>
        <dsp:cNvPr id="0" name=""/>
        <dsp:cNvSpPr/>
      </dsp:nvSpPr>
      <dsp:spPr>
        <a:xfrm>
          <a:off x="0" y="4134405"/>
          <a:ext cx="10226566" cy="811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4693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2400" kern="1200" baseline="0" dirty="0"/>
            <a:t>A scale of 0-100.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2400" kern="1200" baseline="0" dirty="0"/>
            <a:t>Per capita GNP is not included.</a:t>
          </a:r>
          <a:endParaRPr lang="en-US" sz="2400" kern="1200" dirty="0"/>
        </a:p>
      </dsp:txBody>
      <dsp:txXfrm>
        <a:off x="0" y="4134405"/>
        <a:ext cx="10226566" cy="8114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47BA77-3191-42AF-BA96-92495E60E593}">
      <dsp:nvSpPr>
        <dsp:cNvPr id="0" name=""/>
        <dsp:cNvSpPr/>
      </dsp:nvSpPr>
      <dsp:spPr>
        <a:xfrm>
          <a:off x="0" y="2011"/>
          <a:ext cx="9651999" cy="1019430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64E6DE-099A-427C-9948-6606E978233A}">
      <dsp:nvSpPr>
        <dsp:cNvPr id="0" name=""/>
        <dsp:cNvSpPr/>
      </dsp:nvSpPr>
      <dsp:spPr>
        <a:xfrm>
          <a:off x="308377" y="231383"/>
          <a:ext cx="560687" cy="560687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400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5713BB-77E4-42EB-A681-A468095AFD07}">
      <dsp:nvSpPr>
        <dsp:cNvPr id="0" name=""/>
        <dsp:cNvSpPr/>
      </dsp:nvSpPr>
      <dsp:spPr>
        <a:xfrm>
          <a:off x="1177442" y="2011"/>
          <a:ext cx="8474557" cy="10194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890" tIns="107890" rIns="107890" bIns="10789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baseline="0"/>
            <a:t>Perfect functioning of the body.</a:t>
          </a:r>
          <a:endParaRPr lang="en-US" sz="2000" kern="1200"/>
        </a:p>
      </dsp:txBody>
      <dsp:txXfrm>
        <a:off x="1177442" y="2011"/>
        <a:ext cx="8474557" cy="1019430"/>
      </dsp:txXfrm>
    </dsp:sp>
    <dsp:sp modelId="{0A552D29-0A8E-43C1-8109-F4E2CF9BFAFF}">
      <dsp:nvSpPr>
        <dsp:cNvPr id="0" name=""/>
        <dsp:cNvSpPr/>
      </dsp:nvSpPr>
      <dsp:spPr>
        <a:xfrm>
          <a:off x="0" y="1276300"/>
          <a:ext cx="9651999" cy="1019430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2F163D-DE00-4AC3-8555-42F24778FD57}">
      <dsp:nvSpPr>
        <dsp:cNvPr id="0" name=""/>
        <dsp:cNvSpPr/>
      </dsp:nvSpPr>
      <dsp:spPr>
        <a:xfrm>
          <a:off x="308377" y="1505672"/>
          <a:ext cx="560687" cy="560687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400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BAB4D0-038B-4AC8-B271-71F62EEA13AD}">
      <dsp:nvSpPr>
        <dsp:cNvPr id="0" name=""/>
        <dsp:cNvSpPr/>
      </dsp:nvSpPr>
      <dsp:spPr>
        <a:xfrm>
          <a:off x="1177442" y="1276300"/>
          <a:ext cx="8474557" cy="10194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890" tIns="107890" rIns="107890" bIns="10789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baseline="0" dirty="0"/>
            <a:t>A state in which every cell and every organ is functioning at optimum capacity and in perfect harmony with the rest of the body</a:t>
          </a:r>
          <a:r>
            <a:rPr lang="en-US" sz="2000" kern="1200" baseline="0" dirty="0"/>
            <a:t>.</a:t>
          </a:r>
          <a:endParaRPr lang="en-US" sz="2000" kern="1200" dirty="0"/>
        </a:p>
      </dsp:txBody>
      <dsp:txXfrm>
        <a:off x="1177442" y="1276300"/>
        <a:ext cx="8474557" cy="1019430"/>
      </dsp:txXfrm>
    </dsp:sp>
    <dsp:sp modelId="{9BFBCC8E-E57C-47C3-8C56-31F74253C3FB}">
      <dsp:nvSpPr>
        <dsp:cNvPr id="0" name=""/>
        <dsp:cNvSpPr/>
      </dsp:nvSpPr>
      <dsp:spPr>
        <a:xfrm>
          <a:off x="0" y="2550588"/>
          <a:ext cx="9651999" cy="1019430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3FC9CA-AB19-4E85-9622-27084BBBF039}">
      <dsp:nvSpPr>
        <dsp:cNvPr id="0" name=""/>
        <dsp:cNvSpPr/>
      </dsp:nvSpPr>
      <dsp:spPr>
        <a:xfrm>
          <a:off x="308377" y="2779960"/>
          <a:ext cx="560687" cy="560687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400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17201A-DE72-4B5A-9F0B-59AB664B8E65}">
      <dsp:nvSpPr>
        <dsp:cNvPr id="0" name=""/>
        <dsp:cNvSpPr/>
      </dsp:nvSpPr>
      <dsp:spPr>
        <a:xfrm>
          <a:off x="1177442" y="2550588"/>
          <a:ext cx="8474557" cy="10194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890" tIns="107890" rIns="107890" bIns="10789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baseline="0" dirty="0"/>
            <a:t>Signs of Physical Health in an individual:</a:t>
          </a:r>
          <a:endParaRPr lang="en-US" sz="2000" kern="1200" dirty="0"/>
        </a:p>
      </dsp:txBody>
      <dsp:txXfrm>
        <a:off x="1177442" y="2550588"/>
        <a:ext cx="8474557" cy="1019430"/>
      </dsp:txXfrm>
    </dsp:sp>
    <dsp:sp modelId="{37BD7727-0FCD-4BA1-B04A-D104FA8AE2FE}">
      <dsp:nvSpPr>
        <dsp:cNvPr id="0" name=""/>
        <dsp:cNvSpPr/>
      </dsp:nvSpPr>
      <dsp:spPr>
        <a:xfrm>
          <a:off x="0" y="3824877"/>
          <a:ext cx="9651999" cy="1019430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17D91C-4779-4003-8CEA-FECFB1C3CF63}">
      <dsp:nvSpPr>
        <dsp:cNvPr id="0" name=""/>
        <dsp:cNvSpPr/>
      </dsp:nvSpPr>
      <dsp:spPr>
        <a:xfrm>
          <a:off x="308377" y="4054249"/>
          <a:ext cx="560687" cy="560687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400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42B566-1737-497D-82C4-B646B2B893AA}">
      <dsp:nvSpPr>
        <dsp:cNvPr id="0" name=""/>
        <dsp:cNvSpPr/>
      </dsp:nvSpPr>
      <dsp:spPr>
        <a:xfrm>
          <a:off x="1177442" y="3824877"/>
          <a:ext cx="4343400" cy="10194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890" tIns="107890" rIns="107890" bIns="10789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baseline="0"/>
            <a:t>Evaluation of Physical Health </a:t>
          </a:r>
          <a:endParaRPr lang="en-US" sz="2000" kern="1200"/>
        </a:p>
      </dsp:txBody>
      <dsp:txXfrm>
        <a:off x="1177442" y="3824877"/>
        <a:ext cx="4343400" cy="1019430"/>
      </dsp:txXfrm>
    </dsp:sp>
    <dsp:sp modelId="{8983D78B-E72F-4411-A0A5-6CAB84787587}">
      <dsp:nvSpPr>
        <dsp:cNvPr id="0" name=""/>
        <dsp:cNvSpPr/>
      </dsp:nvSpPr>
      <dsp:spPr>
        <a:xfrm>
          <a:off x="5520842" y="3824877"/>
          <a:ext cx="4131157" cy="10194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890" tIns="107890" rIns="107890" bIns="10789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At Individual Level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At Community Level.</a:t>
          </a:r>
        </a:p>
      </dsp:txBody>
      <dsp:txXfrm>
        <a:off x="5520842" y="3824877"/>
        <a:ext cx="4131157" cy="101943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F3D3DA-1470-403A-9D47-DDFC513E038E}">
      <dsp:nvSpPr>
        <dsp:cNvPr id="0" name=""/>
        <dsp:cNvSpPr/>
      </dsp:nvSpPr>
      <dsp:spPr>
        <a:xfrm>
          <a:off x="1104499" y="38160"/>
          <a:ext cx="1098000" cy="1098000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729E7E-655D-4887-A069-598F332B008B}">
      <dsp:nvSpPr>
        <dsp:cNvPr id="0" name=""/>
        <dsp:cNvSpPr/>
      </dsp:nvSpPr>
      <dsp:spPr>
        <a:xfrm>
          <a:off x="1338499" y="272160"/>
          <a:ext cx="630000" cy="630000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400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5899AE-A649-412D-86AD-2554ED19C8CE}">
      <dsp:nvSpPr>
        <dsp:cNvPr id="0" name=""/>
        <dsp:cNvSpPr/>
      </dsp:nvSpPr>
      <dsp:spPr>
        <a:xfrm>
          <a:off x="753499" y="147816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900" kern="1200"/>
            <a:t>Cultural dimension</a:t>
          </a:r>
        </a:p>
      </dsp:txBody>
      <dsp:txXfrm>
        <a:off x="753499" y="1478160"/>
        <a:ext cx="1800000" cy="720000"/>
      </dsp:txXfrm>
    </dsp:sp>
    <dsp:sp modelId="{9016B027-FE70-4717-8003-416CC29FAF41}">
      <dsp:nvSpPr>
        <dsp:cNvPr id="0" name=""/>
        <dsp:cNvSpPr/>
      </dsp:nvSpPr>
      <dsp:spPr>
        <a:xfrm>
          <a:off x="3219499" y="38160"/>
          <a:ext cx="1098000" cy="1098000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16BD8-BDC5-44B4-A321-38DA5C399B80}">
      <dsp:nvSpPr>
        <dsp:cNvPr id="0" name=""/>
        <dsp:cNvSpPr/>
      </dsp:nvSpPr>
      <dsp:spPr>
        <a:xfrm>
          <a:off x="3453499" y="272160"/>
          <a:ext cx="630000" cy="630000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400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2091FA-9807-466B-AB25-87E0C41578EC}">
      <dsp:nvSpPr>
        <dsp:cNvPr id="0" name=""/>
        <dsp:cNvSpPr/>
      </dsp:nvSpPr>
      <dsp:spPr>
        <a:xfrm>
          <a:off x="2868499" y="147816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900" kern="1200"/>
            <a:t>Socioeconomic dimension.</a:t>
          </a:r>
        </a:p>
      </dsp:txBody>
      <dsp:txXfrm>
        <a:off x="2868499" y="1478160"/>
        <a:ext cx="1800000" cy="720000"/>
      </dsp:txXfrm>
    </dsp:sp>
    <dsp:sp modelId="{4E992899-ABC4-4933-8E7C-4FD900E0A9DB}">
      <dsp:nvSpPr>
        <dsp:cNvPr id="0" name=""/>
        <dsp:cNvSpPr/>
      </dsp:nvSpPr>
      <dsp:spPr>
        <a:xfrm>
          <a:off x="5334499" y="38160"/>
          <a:ext cx="1098000" cy="1098000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A483E5-0146-462E-8D66-9A6523DE86FC}">
      <dsp:nvSpPr>
        <dsp:cNvPr id="0" name=""/>
        <dsp:cNvSpPr/>
      </dsp:nvSpPr>
      <dsp:spPr>
        <a:xfrm>
          <a:off x="5568499" y="272160"/>
          <a:ext cx="630000" cy="630000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400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AB0BCA-856B-4725-A56D-1B07D7901709}">
      <dsp:nvSpPr>
        <dsp:cNvPr id="0" name=""/>
        <dsp:cNvSpPr/>
      </dsp:nvSpPr>
      <dsp:spPr>
        <a:xfrm>
          <a:off x="4983499" y="147816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900" kern="1200"/>
            <a:t>Environmental dimension</a:t>
          </a:r>
        </a:p>
      </dsp:txBody>
      <dsp:txXfrm>
        <a:off x="4983499" y="1478160"/>
        <a:ext cx="1800000" cy="720000"/>
      </dsp:txXfrm>
    </dsp:sp>
    <dsp:sp modelId="{6E444386-F233-4A1C-BF91-88CB480C3304}">
      <dsp:nvSpPr>
        <dsp:cNvPr id="0" name=""/>
        <dsp:cNvSpPr/>
      </dsp:nvSpPr>
      <dsp:spPr>
        <a:xfrm>
          <a:off x="7449500" y="38160"/>
          <a:ext cx="1098000" cy="1098000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FE77B4-8E48-4048-B9B7-66A0DD6C564F}">
      <dsp:nvSpPr>
        <dsp:cNvPr id="0" name=""/>
        <dsp:cNvSpPr/>
      </dsp:nvSpPr>
      <dsp:spPr>
        <a:xfrm>
          <a:off x="7683500" y="272160"/>
          <a:ext cx="630000" cy="630000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400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2F2D54-DD96-4A32-969B-F636EAA9692F}">
      <dsp:nvSpPr>
        <dsp:cNvPr id="0" name=""/>
        <dsp:cNvSpPr/>
      </dsp:nvSpPr>
      <dsp:spPr>
        <a:xfrm>
          <a:off x="7098500" y="147816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900" kern="1200"/>
            <a:t>Educational dimension. </a:t>
          </a:r>
        </a:p>
      </dsp:txBody>
      <dsp:txXfrm>
        <a:off x="7098500" y="1478160"/>
        <a:ext cx="1800000" cy="720000"/>
      </dsp:txXfrm>
    </dsp:sp>
    <dsp:sp modelId="{DED6604E-A9DA-4B44-B070-67902A20CF5C}">
      <dsp:nvSpPr>
        <dsp:cNvPr id="0" name=""/>
        <dsp:cNvSpPr/>
      </dsp:nvSpPr>
      <dsp:spPr>
        <a:xfrm>
          <a:off x="2161999" y="2648160"/>
          <a:ext cx="1098000" cy="1098000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738396-7EEB-4865-B30E-2CD954F3B6B6}">
      <dsp:nvSpPr>
        <dsp:cNvPr id="0" name=""/>
        <dsp:cNvSpPr/>
      </dsp:nvSpPr>
      <dsp:spPr>
        <a:xfrm>
          <a:off x="2395999" y="2882160"/>
          <a:ext cx="630000" cy="630000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400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CCE1D7-522F-4952-B782-F89FEF4B7367}">
      <dsp:nvSpPr>
        <dsp:cNvPr id="0" name=""/>
        <dsp:cNvSpPr/>
      </dsp:nvSpPr>
      <dsp:spPr>
        <a:xfrm>
          <a:off x="1810999" y="408816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900" kern="1200"/>
            <a:t>Nutritional dimension.</a:t>
          </a:r>
        </a:p>
      </dsp:txBody>
      <dsp:txXfrm>
        <a:off x="1810999" y="4088160"/>
        <a:ext cx="1800000" cy="720000"/>
      </dsp:txXfrm>
    </dsp:sp>
    <dsp:sp modelId="{44EE35E8-ABE4-4650-B4BF-EC2E9B4B6C11}">
      <dsp:nvSpPr>
        <dsp:cNvPr id="0" name=""/>
        <dsp:cNvSpPr/>
      </dsp:nvSpPr>
      <dsp:spPr>
        <a:xfrm>
          <a:off x="4276999" y="2648160"/>
          <a:ext cx="1098000" cy="1098000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8E60C9-555A-4298-A8A7-AE2D95A56C46}">
      <dsp:nvSpPr>
        <dsp:cNvPr id="0" name=""/>
        <dsp:cNvSpPr/>
      </dsp:nvSpPr>
      <dsp:spPr>
        <a:xfrm>
          <a:off x="4510999" y="2882160"/>
          <a:ext cx="630000" cy="630000"/>
        </a:xfrm>
        <a:prstGeom prst="rect">
          <a:avLst/>
        </a:prstGeom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400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784218-C356-4A05-942F-0332629568DE}">
      <dsp:nvSpPr>
        <dsp:cNvPr id="0" name=""/>
        <dsp:cNvSpPr/>
      </dsp:nvSpPr>
      <dsp:spPr>
        <a:xfrm>
          <a:off x="3925999" y="408816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900" kern="1200"/>
            <a:t>Curative dimension.</a:t>
          </a:r>
        </a:p>
      </dsp:txBody>
      <dsp:txXfrm>
        <a:off x="3925999" y="4088160"/>
        <a:ext cx="1800000" cy="720000"/>
      </dsp:txXfrm>
    </dsp:sp>
    <dsp:sp modelId="{E91BF313-1E4B-4110-9389-2716AC5B4658}">
      <dsp:nvSpPr>
        <dsp:cNvPr id="0" name=""/>
        <dsp:cNvSpPr/>
      </dsp:nvSpPr>
      <dsp:spPr>
        <a:xfrm>
          <a:off x="6391999" y="2648160"/>
          <a:ext cx="1098000" cy="1098000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68E668-2634-45F0-ACAC-BB25F54BC0FC}">
      <dsp:nvSpPr>
        <dsp:cNvPr id="0" name=""/>
        <dsp:cNvSpPr/>
      </dsp:nvSpPr>
      <dsp:spPr>
        <a:xfrm>
          <a:off x="6625999" y="2882160"/>
          <a:ext cx="630000" cy="630000"/>
        </a:xfrm>
        <a:prstGeom prst="rect">
          <a:avLst/>
        </a:prstGeom>
        <a:blipFill>
          <a:blip xmlns:r="http://schemas.openxmlformats.org/officeDocument/2006/relationships"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400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EFE656-4AE4-47B5-87D7-3B25963B91DD}">
      <dsp:nvSpPr>
        <dsp:cNvPr id="0" name=""/>
        <dsp:cNvSpPr/>
      </dsp:nvSpPr>
      <dsp:spPr>
        <a:xfrm>
          <a:off x="6040999" y="408816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900" kern="1200"/>
            <a:t>Preventive dimension.</a:t>
          </a:r>
        </a:p>
      </dsp:txBody>
      <dsp:txXfrm>
        <a:off x="6040999" y="4088160"/>
        <a:ext cx="1800000" cy="7200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1A4A85-B183-4FC2-8E96-CDDB70EC8B0C}">
      <dsp:nvSpPr>
        <dsp:cNvPr id="0" name=""/>
        <dsp:cNvSpPr/>
      </dsp:nvSpPr>
      <dsp:spPr>
        <a:xfrm>
          <a:off x="0" y="2700"/>
          <a:ext cx="6291714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4963B6-0946-4045-8883-EC889248DC5E}">
      <dsp:nvSpPr>
        <dsp:cNvPr id="0" name=""/>
        <dsp:cNvSpPr/>
      </dsp:nvSpPr>
      <dsp:spPr>
        <a:xfrm>
          <a:off x="0" y="2700"/>
          <a:ext cx="6291714" cy="1841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Peak incidence in the first two years of life. Estimated to affect 20% of the children.</a:t>
          </a:r>
        </a:p>
      </dsp:txBody>
      <dsp:txXfrm>
        <a:off x="0" y="2700"/>
        <a:ext cx="6291714" cy="1841777"/>
      </dsp:txXfrm>
    </dsp:sp>
    <dsp:sp modelId="{33370759-22E9-47D3-98B2-F6161505F679}">
      <dsp:nvSpPr>
        <dsp:cNvPr id="0" name=""/>
        <dsp:cNvSpPr/>
      </dsp:nvSpPr>
      <dsp:spPr>
        <a:xfrm>
          <a:off x="0" y="1844478"/>
          <a:ext cx="6291714" cy="0"/>
        </a:xfrm>
        <a:prstGeom prst="line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D5B6BA-AF9B-4B9D-BA9F-0AF709FFB1A8}">
      <dsp:nvSpPr>
        <dsp:cNvPr id="0" name=""/>
        <dsp:cNvSpPr/>
      </dsp:nvSpPr>
      <dsp:spPr>
        <a:xfrm>
          <a:off x="0" y="1844478"/>
          <a:ext cx="6291714" cy="1841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Boys are affected more than girls</a:t>
          </a:r>
        </a:p>
      </dsp:txBody>
      <dsp:txXfrm>
        <a:off x="0" y="1844478"/>
        <a:ext cx="6291714" cy="1841777"/>
      </dsp:txXfrm>
    </dsp:sp>
    <dsp:sp modelId="{4079704A-F656-4E9B-81F3-2756785C78DB}">
      <dsp:nvSpPr>
        <dsp:cNvPr id="0" name=""/>
        <dsp:cNvSpPr/>
      </dsp:nvSpPr>
      <dsp:spPr>
        <a:xfrm>
          <a:off x="0" y="3686256"/>
          <a:ext cx="6291714" cy="0"/>
        </a:xfrm>
        <a:prstGeom prst="lin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BE269F-CB79-4C46-AD67-88CD574E9B2D}">
      <dsp:nvSpPr>
        <dsp:cNvPr id="0" name=""/>
        <dsp:cNvSpPr/>
      </dsp:nvSpPr>
      <dsp:spPr>
        <a:xfrm>
          <a:off x="0" y="3686256"/>
          <a:ext cx="6291714" cy="1841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One of the most common diseases of childhood</a:t>
          </a:r>
        </a:p>
      </dsp:txBody>
      <dsp:txXfrm>
        <a:off x="0" y="3686256"/>
        <a:ext cx="6291714" cy="184177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55CC9B-9EBB-4DAB-BA63-40E1F4AE5F3F}">
      <dsp:nvSpPr>
        <dsp:cNvPr id="0" name=""/>
        <dsp:cNvSpPr/>
      </dsp:nvSpPr>
      <dsp:spPr>
        <a:xfrm>
          <a:off x="4397706" y="5094572"/>
          <a:ext cx="399546" cy="4295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9773" y="0"/>
              </a:lnTo>
              <a:lnTo>
                <a:pt x="199773" y="429512"/>
              </a:lnTo>
              <a:lnTo>
                <a:pt x="399546" y="42951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FE0767-C145-42E4-8709-01E1F026225C}">
      <dsp:nvSpPr>
        <dsp:cNvPr id="0" name=""/>
        <dsp:cNvSpPr/>
      </dsp:nvSpPr>
      <dsp:spPr>
        <a:xfrm>
          <a:off x="4397706" y="4665060"/>
          <a:ext cx="399546" cy="429512"/>
        </a:xfrm>
        <a:custGeom>
          <a:avLst/>
          <a:gdLst/>
          <a:ahLst/>
          <a:cxnLst/>
          <a:rect l="0" t="0" r="0" b="0"/>
          <a:pathLst>
            <a:path>
              <a:moveTo>
                <a:pt x="0" y="429512"/>
              </a:moveTo>
              <a:lnTo>
                <a:pt x="199773" y="429512"/>
              </a:lnTo>
              <a:lnTo>
                <a:pt x="199773" y="0"/>
              </a:lnTo>
              <a:lnTo>
                <a:pt x="399546" y="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FBA1C0-CB91-4F38-A91A-709A04ACAC4E}">
      <dsp:nvSpPr>
        <dsp:cNvPr id="0" name=""/>
        <dsp:cNvSpPr/>
      </dsp:nvSpPr>
      <dsp:spPr>
        <a:xfrm>
          <a:off x="2000428" y="4450304"/>
          <a:ext cx="399546" cy="6442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9773" y="0"/>
              </a:lnTo>
              <a:lnTo>
                <a:pt x="199773" y="644268"/>
              </a:lnTo>
              <a:lnTo>
                <a:pt x="399546" y="644268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B934FB-BE31-42CF-B4A0-5306E12F0E96}">
      <dsp:nvSpPr>
        <dsp:cNvPr id="0" name=""/>
        <dsp:cNvSpPr/>
      </dsp:nvSpPr>
      <dsp:spPr>
        <a:xfrm>
          <a:off x="4397706" y="3760315"/>
          <a:ext cx="39954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9546" y="4572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1A11AB-3090-4E5E-84B3-D264FDBA1B84}">
      <dsp:nvSpPr>
        <dsp:cNvPr id="0" name=""/>
        <dsp:cNvSpPr/>
      </dsp:nvSpPr>
      <dsp:spPr>
        <a:xfrm>
          <a:off x="2000428" y="3806035"/>
          <a:ext cx="399546" cy="644268"/>
        </a:xfrm>
        <a:custGeom>
          <a:avLst/>
          <a:gdLst/>
          <a:ahLst/>
          <a:cxnLst/>
          <a:rect l="0" t="0" r="0" b="0"/>
          <a:pathLst>
            <a:path>
              <a:moveTo>
                <a:pt x="0" y="644268"/>
              </a:moveTo>
              <a:lnTo>
                <a:pt x="199773" y="644268"/>
              </a:lnTo>
              <a:lnTo>
                <a:pt x="199773" y="0"/>
              </a:lnTo>
              <a:lnTo>
                <a:pt x="399546" y="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35619E-D9E0-4AD2-978B-0C24F11A5C92}">
      <dsp:nvSpPr>
        <dsp:cNvPr id="0" name=""/>
        <dsp:cNvSpPr/>
      </dsp:nvSpPr>
      <dsp:spPr>
        <a:xfrm>
          <a:off x="4397706" y="2901290"/>
          <a:ext cx="39954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9546" y="4572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555025-2505-4F2F-94DE-EA3FCFAA31F8}">
      <dsp:nvSpPr>
        <dsp:cNvPr id="0" name=""/>
        <dsp:cNvSpPr/>
      </dsp:nvSpPr>
      <dsp:spPr>
        <a:xfrm>
          <a:off x="2000428" y="2087986"/>
          <a:ext cx="399546" cy="8590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9773" y="0"/>
              </a:lnTo>
              <a:lnTo>
                <a:pt x="199773" y="859024"/>
              </a:lnTo>
              <a:lnTo>
                <a:pt x="399546" y="85902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C78FBC-BFF2-407B-BBA4-5C861B78EA3C}">
      <dsp:nvSpPr>
        <dsp:cNvPr id="0" name=""/>
        <dsp:cNvSpPr/>
      </dsp:nvSpPr>
      <dsp:spPr>
        <a:xfrm>
          <a:off x="4397706" y="1228961"/>
          <a:ext cx="399546" cy="8590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9773" y="0"/>
              </a:lnTo>
              <a:lnTo>
                <a:pt x="199773" y="859024"/>
              </a:lnTo>
              <a:lnTo>
                <a:pt x="399546" y="859024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F073D7-521F-487F-8ADD-DC79C3D1A147}">
      <dsp:nvSpPr>
        <dsp:cNvPr id="0" name=""/>
        <dsp:cNvSpPr/>
      </dsp:nvSpPr>
      <dsp:spPr>
        <a:xfrm>
          <a:off x="4397706" y="1183241"/>
          <a:ext cx="39954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9546" y="4572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2CC2AB-4E9B-456E-B814-E6CBFB7501B6}">
      <dsp:nvSpPr>
        <dsp:cNvPr id="0" name=""/>
        <dsp:cNvSpPr/>
      </dsp:nvSpPr>
      <dsp:spPr>
        <a:xfrm>
          <a:off x="4397706" y="369936"/>
          <a:ext cx="399546" cy="859024"/>
        </a:xfrm>
        <a:custGeom>
          <a:avLst/>
          <a:gdLst/>
          <a:ahLst/>
          <a:cxnLst/>
          <a:rect l="0" t="0" r="0" b="0"/>
          <a:pathLst>
            <a:path>
              <a:moveTo>
                <a:pt x="0" y="859024"/>
              </a:moveTo>
              <a:lnTo>
                <a:pt x="199773" y="859024"/>
              </a:lnTo>
              <a:lnTo>
                <a:pt x="199773" y="0"/>
              </a:lnTo>
              <a:lnTo>
                <a:pt x="399546" y="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1018BC-5A15-42C1-8F4A-FB845257160B}">
      <dsp:nvSpPr>
        <dsp:cNvPr id="0" name=""/>
        <dsp:cNvSpPr/>
      </dsp:nvSpPr>
      <dsp:spPr>
        <a:xfrm>
          <a:off x="2000428" y="1228961"/>
          <a:ext cx="399546" cy="859024"/>
        </a:xfrm>
        <a:custGeom>
          <a:avLst/>
          <a:gdLst/>
          <a:ahLst/>
          <a:cxnLst/>
          <a:rect l="0" t="0" r="0" b="0"/>
          <a:pathLst>
            <a:path>
              <a:moveTo>
                <a:pt x="0" y="859024"/>
              </a:moveTo>
              <a:lnTo>
                <a:pt x="199773" y="859024"/>
              </a:lnTo>
              <a:lnTo>
                <a:pt x="199773" y="0"/>
              </a:lnTo>
              <a:lnTo>
                <a:pt x="399546" y="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6118AC-A2F1-4F48-8339-55446FB096D7}">
      <dsp:nvSpPr>
        <dsp:cNvPr id="0" name=""/>
        <dsp:cNvSpPr/>
      </dsp:nvSpPr>
      <dsp:spPr>
        <a:xfrm>
          <a:off x="2696" y="1783332"/>
          <a:ext cx="1997731" cy="6093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Environmental factors:</a:t>
          </a:r>
        </a:p>
      </dsp:txBody>
      <dsp:txXfrm>
        <a:off x="2696" y="1783332"/>
        <a:ext cx="1997731" cy="609308"/>
      </dsp:txXfrm>
    </dsp:sp>
    <dsp:sp modelId="{0427DCB9-BE6E-4B0D-B280-36D3926A6829}">
      <dsp:nvSpPr>
        <dsp:cNvPr id="0" name=""/>
        <dsp:cNvSpPr/>
      </dsp:nvSpPr>
      <dsp:spPr>
        <a:xfrm>
          <a:off x="2399975" y="924307"/>
          <a:ext cx="1997731" cy="60930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Discourage</a:t>
          </a:r>
        </a:p>
      </dsp:txBody>
      <dsp:txXfrm>
        <a:off x="2399975" y="924307"/>
        <a:ext cx="1997731" cy="609308"/>
      </dsp:txXfrm>
    </dsp:sp>
    <dsp:sp modelId="{787F8887-258E-4A80-8213-564C754D942D}">
      <dsp:nvSpPr>
        <dsp:cNvPr id="0" name=""/>
        <dsp:cNvSpPr/>
      </dsp:nvSpPr>
      <dsp:spPr>
        <a:xfrm>
          <a:off x="4797253" y="65282"/>
          <a:ext cx="1997731" cy="60930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Childcare in large group setting</a:t>
          </a:r>
        </a:p>
      </dsp:txBody>
      <dsp:txXfrm>
        <a:off x="4797253" y="65282"/>
        <a:ext cx="1997731" cy="609308"/>
      </dsp:txXfrm>
    </dsp:sp>
    <dsp:sp modelId="{6C2BE661-D9BC-4B12-9318-1F444D6B38AB}">
      <dsp:nvSpPr>
        <dsp:cNvPr id="0" name=""/>
        <dsp:cNvSpPr/>
      </dsp:nvSpPr>
      <dsp:spPr>
        <a:xfrm>
          <a:off x="4797253" y="924307"/>
          <a:ext cx="1997731" cy="60930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Environmental smoke exposure</a:t>
          </a:r>
        </a:p>
      </dsp:txBody>
      <dsp:txXfrm>
        <a:off x="4797253" y="924307"/>
        <a:ext cx="1997731" cy="609308"/>
      </dsp:txXfrm>
    </dsp:sp>
    <dsp:sp modelId="{2D185EA9-11C7-4010-8F90-F8CCD63B04DE}">
      <dsp:nvSpPr>
        <dsp:cNvPr id="0" name=""/>
        <dsp:cNvSpPr/>
      </dsp:nvSpPr>
      <dsp:spPr>
        <a:xfrm>
          <a:off x="4797253" y="1783332"/>
          <a:ext cx="1997731" cy="60930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Pacifier use</a:t>
          </a:r>
        </a:p>
      </dsp:txBody>
      <dsp:txXfrm>
        <a:off x="4797253" y="1783332"/>
        <a:ext cx="1997731" cy="609308"/>
      </dsp:txXfrm>
    </dsp:sp>
    <dsp:sp modelId="{9A2BC22E-FC78-424E-9AAC-C9A5D9D4D269}">
      <dsp:nvSpPr>
        <dsp:cNvPr id="0" name=""/>
        <dsp:cNvSpPr/>
      </dsp:nvSpPr>
      <dsp:spPr>
        <a:xfrm>
          <a:off x="2399975" y="2642356"/>
          <a:ext cx="1997731" cy="60930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Encourage</a:t>
          </a:r>
        </a:p>
      </dsp:txBody>
      <dsp:txXfrm>
        <a:off x="2399975" y="2642356"/>
        <a:ext cx="1997731" cy="609308"/>
      </dsp:txXfrm>
    </dsp:sp>
    <dsp:sp modelId="{2FDE1912-3A41-4A3B-B9BA-F0FE208FBEF3}">
      <dsp:nvSpPr>
        <dsp:cNvPr id="0" name=""/>
        <dsp:cNvSpPr/>
      </dsp:nvSpPr>
      <dsp:spPr>
        <a:xfrm>
          <a:off x="4797253" y="2642356"/>
          <a:ext cx="1997731" cy="60930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Breast feeding</a:t>
          </a:r>
        </a:p>
      </dsp:txBody>
      <dsp:txXfrm>
        <a:off x="4797253" y="2642356"/>
        <a:ext cx="1997731" cy="609308"/>
      </dsp:txXfrm>
    </dsp:sp>
    <dsp:sp modelId="{22D8422C-0CDE-4519-9AD7-139014017C50}">
      <dsp:nvSpPr>
        <dsp:cNvPr id="0" name=""/>
        <dsp:cNvSpPr/>
      </dsp:nvSpPr>
      <dsp:spPr>
        <a:xfrm>
          <a:off x="2696" y="4145650"/>
          <a:ext cx="1997731" cy="6093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Immunization</a:t>
          </a:r>
        </a:p>
      </dsp:txBody>
      <dsp:txXfrm>
        <a:off x="2696" y="4145650"/>
        <a:ext cx="1997731" cy="609308"/>
      </dsp:txXfrm>
    </dsp:sp>
    <dsp:sp modelId="{BCCDEE33-3CB7-4980-BCBC-F18A5A8E6D59}">
      <dsp:nvSpPr>
        <dsp:cNvPr id="0" name=""/>
        <dsp:cNvSpPr/>
      </dsp:nvSpPr>
      <dsp:spPr>
        <a:xfrm>
          <a:off x="2399975" y="3501381"/>
          <a:ext cx="1997731" cy="60930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Passive immunization</a:t>
          </a:r>
        </a:p>
      </dsp:txBody>
      <dsp:txXfrm>
        <a:off x="2399975" y="3501381"/>
        <a:ext cx="1997731" cy="609308"/>
      </dsp:txXfrm>
    </dsp:sp>
    <dsp:sp modelId="{2D5C6682-6E50-485D-B195-478E2989241B}">
      <dsp:nvSpPr>
        <dsp:cNvPr id="0" name=""/>
        <dsp:cNvSpPr/>
      </dsp:nvSpPr>
      <dsp:spPr>
        <a:xfrm>
          <a:off x="4797253" y="3501381"/>
          <a:ext cx="1997731" cy="60930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RSVIG-IV (selected infants)</a:t>
          </a:r>
        </a:p>
      </dsp:txBody>
      <dsp:txXfrm>
        <a:off x="4797253" y="3501381"/>
        <a:ext cx="1997731" cy="609308"/>
      </dsp:txXfrm>
    </dsp:sp>
    <dsp:sp modelId="{B1F26590-E765-4319-ABF8-2F885D7053D4}">
      <dsp:nvSpPr>
        <dsp:cNvPr id="0" name=""/>
        <dsp:cNvSpPr/>
      </dsp:nvSpPr>
      <dsp:spPr>
        <a:xfrm>
          <a:off x="2399975" y="4789918"/>
          <a:ext cx="1997731" cy="60930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Active immunization</a:t>
          </a:r>
        </a:p>
      </dsp:txBody>
      <dsp:txXfrm>
        <a:off x="2399975" y="4789918"/>
        <a:ext cx="1997731" cy="609308"/>
      </dsp:txXfrm>
    </dsp:sp>
    <dsp:sp modelId="{B51C9102-8248-459E-8F22-CC9E76FB1D25}">
      <dsp:nvSpPr>
        <dsp:cNvPr id="0" name=""/>
        <dsp:cNvSpPr/>
      </dsp:nvSpPr>
      <dsp:spPr>
        <a:xfrm>
          <a:off x="4797253" y="4360406"/>
          <a:ext cx="1997731" cy="60930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Influenza vaccine</a:t>
          </a:r>
        </a:p>
      </dsp:txBody>
      <dsp:txXfrm>
        <a:off x="4797253" y="4360406"/>
        <a:ext cx="1997731" cy="609308"/>
      </dsp:txXfrm>
    </dsp:sp>
    <dsp:sp modelId="{3816D3A7-702F-4A88-BD0C-87B6A12A9060}">
      <dsp:nvSpPr>
        <dsp:cNvPr id="0" name=""/>
        <dsp:cNvSpPr/>
      </dsp:nvSpPr>
      <dsp:spPr>
        <a:xfrm>
          <a:off x="4797253" y="5219430"/>
          <a:ext cx="1997731" cy="60930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 pneumococcal vaccine</a:t>
          </a:r>
        </a:p>
      </dsp:txBody>
      <dsp:txXfrm>
        <a:off x="4797253" y="5219430"/>
        <a:ext cx="1997731" cy="609308"/>
      </dsp:txXfrm>
    </dsp:sp>
    <dsp:sp modelId="{CE93C31F-B66F-4017-A484-886E75C57A83}">
      <dsp:nvSpPr>
        <dsp:cNvPr id="0" name=""/>
        <dsp:cNvSpPr/>
      </dsp:nvSpPr>
      <dsp:spPr>
        <a:xfrm>
          <a:off x="2696" y="5004674"/>
          <a:ext cx="1997731" cy="6093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Antibiotic prophylaxis</a:t>
          </a:r>
        </a:p>
      </dsp:txBody>
      <dsp:txXfrm>
        <a:off x="2696" y="5004674"/>
        <a:ext cx="1997731" cy="6093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07B46F-15BC-442F-AC58-82C3CBC89BC6}" type="datetimeFigureOut">
              <a:rPr lang="en-US" smtClean="0"/>
              <a:pPr/>
              <a:t>2/3/2025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CCC93D-8E2E-4552-9EDA-D1675E969A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3429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49D045-EF85-4C7B-943D-A3685973B5E5}" type="datetimeFigureOut">
              <a:rPr lang="en-US" smtClean="0"/>
              <a:pPr/>
              <a:t>2/3/2025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418E4F-87BF-4469-9749-1BB04DE26F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26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2B575-E484-44EC-899E-B32632E9B247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336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ctr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comprehensive care treats the whole person, including their physical, emotional, psychological, educational, financial, and vocational factors. 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involves timely diagnosis, personalized treatment plans, and continuity of care. </a:t>
            </a:r>
          </a:p>
          <a:p>
            <a:r>
              <a:rPr lang="en-US" dirty="0"/>
              <a:t>It also refers to the Delivery of personal as well as impersonal (sanitation, water supply, good waste disposal, town planning) health services. so it’s a team work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418E4F-87BF-4469-9749-1BB04DE26FB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480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r>
              <a:rPr lang="en-US" b="1" i="0" dirty="0">
                <a:solidFill>
                  <a:srgbClr val="001D35"/>
                </a:solidFill>
                <a:effectLst/>
                <a:latin typeface="Google Sans"/>
              </a:rPr>
              <a:t>(Viva question)Science</a:t>
            </a:r>
            <a:endParaRPr lang="en-US" b="0" i="0" dirty="0">
              <a:solidFill>
                <a:srgbClr val="001D35"/>
              </a:solidFill>
              <a:effectLst/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1D35"/>
                </a:solidFill>
                <a:effectLst/>
                <a:latin typeface="Google Sans"/>
              </a:rPr>
              <a:t>Public health professionals use scientific methods to study the causes of disease and how to prevent them. This includes using epidemiology, a statistical science, to describe the spread of disease. </a:t>
            </a: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Public health professionals use artistic skills to promote health and improve the quality of life for people. This includes educating people about personal hygiene and organizing medical services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418E4F-87BF-4469-9749-1BB04DE26FB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1043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2B575-E484-44EC-899E-B32632E9B24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8125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GNP is the value of all goods produced by country's citizens both domestically and abroad. GDP value of domestic goods produced within nations borders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418E4F-87BF-4469-9749-1BB04DE26FB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684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KEY 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18E4F-87BF-4469-9749-1BB04DE26FB4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879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3556000" y="0"/>
            <a:ext cx="8636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127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4489157" y="533400"/>
            <a:ext cx="68072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4472589" y="3539864"/>
            <a:ext cx="6819704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7828299" y="6557946"/>
            <a:ext cx="2669952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7D30F3F-FDB3-48D3-98B0-5D69C59DB900}" type="datetime1">
              <a:rPr lang="en-US" smtClean="0"/>
              <a:t>2/3/2025</a:t>
            </a:fld>
            <a:endParaRPr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3759200" y="6557946"/>
            <a:ext cx="3903629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507845" y="6556248"/>
            <a:ext cx="784448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D5C020B-3824-4DA7-B187-CD40A9B409A2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54482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23CCF-0315-4FDA-9C07-1BB3480B2050}" type="datetime1">
              <a:rPr lang="en-US" smtClean="0">
                <a:solidFill>
                  <a:srgbClr val="B13F9A"/>
                </a:solidFill>
              </a:rPr>
              <a:t>2/3/2025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C020B-3824-4DA7-B187-CD40A9B409A2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772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274956"/>
            <a:ext cx="2032000" cy="5851525"/>
          </a:xfrm>
        </p:spPr>
        <p:txBody>
          <a:bodyPr vert="eaVert"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57088" y="6557946"/>
            <a:ext cx="2669952" cy="226902"/>
          </a:xfrm>
        </p:spPr>
        <p:txBody>
          <a:bodyPr/>
          <a:lstStyle/>
          <a:p>
            <a:fld id="{2A13FB31-49D3-4B41-B93B-FEF0DC76B439}" type="datetime1">
              <a:rPr lang="en-US" smtClean="0">
                <a:solidFill>
                  <a:srgbClr val="B13F9A"/>
                </a:solidFill>
              </a:rPr>
              <a:t>2/3/2025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556248"/>
            <a:ext cx="4876800" cy="228600"/>
          </a:xfrm>
        </p:spPr>
        <p:txBody>
          <a:bodyPr/>
          <a:lstStyle/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9328" y="6553200"/>
            <a:ext cx="784448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D5C020B-3824-4DA7-B187-CD40A9B409A2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2444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F3D6A-7EFA-F71B-DBEB-6D5762E23F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094AD8-FCD3-BF51-FC74-3C4DEED6AE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FFBADA-99F0-A143-AC24-09140BBA0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D92CC-507A-4945-BD6D-72F96B2EF0B7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B6017-3343-043A-0C82-602DC12F4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FC708B-214C-CFD0-12BA-F46723880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B24CB-B77E-4F9F-809D-72978F398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820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07CE0-4C35-33D4-1615-945B1CD63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89F1A-1954-780C-42E0-99301A9548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2E9E4E-489E-36A3-2044-3DBA288C6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D92CC-507A-4945-BD6D-72F96B2EF0B7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BBA1E4-273F-9C90-E1AD-8D5ACC9FF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7D90FF-E5A0-E9A7-E590-177E52993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B24CB-B77E-4F9F-809D-72978F398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1671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0749D-D6D4-0C8C-3528-0BB712024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1D1ECD-13E2-4D70-4D7E-B4A61F8C13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358D99-1281-4DFD-EF3E-2CA4F9B21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D92CC-507A-4945-BD6D-72F96B2EF0B7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236C22-53AF-1DAB-E54A-935B29FF0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A07929-D053-06B1-0436-A7AA1B1A5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B24CB-B77E-4F9F-809D-72978F398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4308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CE350-A63D-D0F8-293A-B653AC0FE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0ADDD-0F31-56FE-84F3-400957D5A3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9D8F27-16A8-73EC-9F58-77E8925374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B19E27-199C-C174-79D4-9387A110E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D92CC-507A-4945-BD6D-72F96B2EF0B7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207A25-1133-3E80-19BD-D01786C48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F33092-A01D-153F-B576-6234CBC99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B24CB-B77E-4F9F-809D-72978F398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7045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22BD1-A81F-54D8-AED2-AA1B8337B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722A25-1724-8BDF-F3E0-7B943A4EEB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4F7703-0DA9-5AAC-92E7-6546FE8163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915B76-77DF-4162-566D-CDEC2C7FA3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8023B8-65DA-9E90-5B7D-4CB2D01200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59EFE2-C350-2B1D-7F21-A4373049A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D92CC-507A-4945-BD6D-72F96B2EF0B7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38772E-68B5-51D7-3BD4-D000BCD37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B1C0C8-5FB8-2D2E-88C0-87D71099B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B24CB-B77E-4F9F-809D-72978F398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7195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D3E43-0E25-3871-AB2D-EC9721200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A19EA8-C1CD-8160-7C72-3726D785C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D92CC-507A-4945-BD6D-72F96B2EF0B7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956A38-47E2-94B1-6CAA-24132D36F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F513B6-8E8F-1EF0-4F3A-39E33A70B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B24CB-B77E-4F9F-809D-72978F398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0985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D41005-84E4-D393-FF09-9F3B482F7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D92CC-507A-4945-BD6D-72F96B2EF0B7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779D7C-C560-BCE5-0A62-BC5501751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E0A10B-2640-524B-E644-285743C16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B24CB-B77E-4F9F-809D-72978F398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299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CCDE9-5AF6-E0AA-4AAF-6D7DF2D5A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B8EF5-37A8-0756-45C6-6797559AD0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065B3E-2C7A-8D8D-F1F5-7388DBE2E7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2F7049-9727-B658-16DA-6BCEA87EF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D92CC-507A-4945-BD6D-72F96B2EF0B7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CF8D31-6093-237E-C752-0455B4686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CF1C5E-ABE9-AE9D-C4D8-E0136D319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B24CB-B77E-4F9F-809D-72978F398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383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2F3EB-B47A-4885-801F-545CF4F55B92}" type="datetime1">
              <a:rPr lang="en-US" smtClean="0">
                <a:solidFill>
                  <a:srgbClr val="B13F9A"/>
                </a:solidFill>
              </a:rPr>
              <a:t>2/3/2025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C020B-3824-4DA7-B187-CD40A9B409A2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5481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4EFAA-192A-CCFB-8B25-E15BE1030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C5CCE6-BAE0-A2C2-76D1-67B8DE7A73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5A76F0-C618-D7C6-6A00-8C582B6032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7666D1-9135-53F7-E39E-5E6C76A38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D92CC-507A-4945-BD6D-72F96B2EF0B7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856FBE-54C0-8025-BA75-C004E3B70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A8BE7F-C2FE-5FD0-C531-FF9CF16E7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B24CB-B77E-4F9F-809D-72978F398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1885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0E1A1-330F-0778-42F8-D04D810C2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AE555B-F665-1810-9034-68F0CF2E93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3DC1FD-D736-F309-B490-3ED7881DE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D92CC-507A-4945-BD6D-72F96B2EF0B7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66AF76-3154-1C33-462A-4DE57877E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D12AE7-8908-EBE0-20DF-CD62E110F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B24CB-B77E-4F9F-809D-72978F398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8654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1CA4F8-D57B-F1E9-CCB2-87DAA150EE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FEB58E-7BFA-C09A-4BCC-6B44044613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0E380B-A277-A10E-1237-9528EAA34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D92CC-507A-4945-BD6D-72F96B2EF0B7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8D210D-91EE-F716-18BE-16E8F2F7A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569731-E093-610D-68B6-14697DA97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B24CB-B77E-4F9F-809D-72978F398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281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2821838"/>
            <a:ext cx="8340651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2400" y="1905001"/>
            <a:ext cx="8340651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98984" y="6556810"/>
            <a:ext cx="2669952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8030BF8-FE6B-488B-8E0D-22FE8B990C8F}" type="datetime1">
              <a:rPr lang="en-US" smtClean="0">
                <a:solidFill>
                  <a:srgbClr val="B13F9A"/>
                </a:solidFill>
              </a:rPr>
              <a:t>2/3/2025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13811" y="6556810"/>
            <a:ext cx="38608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78603" y="6555112"/>
            <a:ext cx="784448" cy="228600"/>
          </a:xfrm>
        </p:spPr>
        <p:txBody>
          <a:bodyPr/>
          <a:lstStyle/>
          <a:p>
            <a:fld id="{2D5C020B-3824-4DA7-B187-CD40A9B409A2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7452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1744" y="1600201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D1099-C385-4F52-814A-789DCA4FCFC5}" type="datetime1">
              <a:rPr lang="en-US" smtClean="0">
                <a:solidFill>
                  <a:srgbClr val="B13F9A"/>
                </a:solidFill>
              </a:rPr>
              <a:t>2/3/2025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C020B-3824-4DA7-B187-CD40A9B409A2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415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571744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1744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75EED-CB00-4530-B3A3-217856EDB848}" type="datetime1">
              <a:rPr lang="en-US" smtClean="0">
                <a:solidFill>
                  <a:srgbClr val="B13F9A"/>
                </a:solidFill>
              </a:rPr>
              <a:t>2/3/2025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C020B-3824-4DA7-B187-CD40A9B409A2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42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AF2E8-0549-4461-A08D-70F37CEAE8A6}" type="datetime1">
              <a:rPr lang="en-US" smtClean="0">
                <a:solidFill>
                  <a:srgbClr val="B13F9A"/>
                </a:solidFill>
              </a:rPr>
              <a:t>2/3/2025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C020B-3824-4DA7-B187-CD40A9B409A2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62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4FBE447-9B91-4DCE-A03B-8A31F6557A94}" type="datetime1">
              <a:rPr lang="en-US" smtClean="0">
                <a:solidFill>
                  <a:srgbClr val="B13F9A"/>
                </a:solidFill>
              </a:rPr>
              <a:t>2/3/2025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C020B-3824-4DA7-B187-CD40A9B409A2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349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6384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97416"/>
            <a:ext cx="786384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0"/>
            <a:ext cx="9652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08D80-2788-412F-A421-CBADCB4FEE2D}" type="datetime1">
              <a:rPr lang="en-US" smtClean="0">
                <a:solidFill>
                  <a:srgbClr val="B13F9A"/>
                </a:solidFill>
              </a:rPr>
              <a:t>2/3/2025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C020B-3824-4DA7-B187-CD40A9B409A2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543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797292" y="1004669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21420000">
            <a:off x="795609" y="998817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5464" y="1143000"/>
            <a:ext cx="4572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85464" y="3283634"/>
            <a:ext cx="4572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24C87-1E02-4725-AD4A-16C9419C2C0E}" type="datetime1">
              <a:rPr lang="en-US" smtClean="0">
                <a:solidFill>
                  <a:srgbClr val="F4E7ED"/>
                </a:solidFill>
              </a:rPr>
              <a:t>2/3/2025</a:t>
            </a:fld>
            <a:endParaRPr lang="en-US">
              <a:solidFill>
                <a:srgbClr val="F4E7E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4E7E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C020B-3824-4DA7-B187-CD40A9B409A2}" type="slidenum">
              <a:rPr lang="en-US" smtClean="0">
                <a:solidFill>
                  <a:srgbClr val="F4E7ED"/>
                </a:solidFill>
              </a:rPr>
              <a:pPr/>
              <a:t>‹#›</a:t>
            </a:fld>
            <a:endParaRPr lang="en-US">
              <a:solidFill>
                <a:srgbClr val="F4E7ED"/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884909" y="1041002"/>
            <a:ext cx="560832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9244589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10871200" y="0"/>
            <a:ext cx="13208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609600" y="1609416"/>
            <a:ext cx="9652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5661248" y="6557946"/>
            <a:ext cx="2669952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4D24582C-868B-48DD-8306-1B59D07AD031}" type="datetime1">
              <a:rPr lang="en-US" smtClean="0">
                <a:solidFill>
                  <a:srgbClr val="B13F9A"/>
                </a:solidFill>
              </a:rPr>
              <a:t>2/3/2025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09600" y="6557946"/>
            <a:ext cx="48768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335264" y="6556248"/>
            <a:ext cx="784448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D5C020B-3824-4DA7-B187-CD40A9B409A2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908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4F65CD-446E-3F53-96FD-59D34129A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0E9F23-7CD9-A911-7FB9-BECE983D3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E6DC9B-3C66-1B76-550B-6573F0601F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D92CC-507A-4945-BD6D-72F96B2EF0B7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559D18-BAA2-8860-44DA-A02AA4E607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9C7FA5-9BB6-3565-CC3C-17C64ABFA7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B24CB-B77E-4F9F-809D-72978F398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035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5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42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48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pmc/articles/PMC5816293/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2099" y="1008993"/>
            <a:ext cx="8609901" cy="3149320"/>
          </a:xfrm>
        </p:spPr>
        <p:txBody>
          <a:bodyPr/>
          <a:lstStyle/>
          <a:p>
            <a:pPr algn="ctr"/>
            <a:r>
              <a:rPr lang="en-US" dirty="0"/>
              <a:t> </a:t>
            </a:r>
            <a:r>
              <a:rPr lang="en-US" cap="none" dirty="0"/>
              <a:t>Fundamental Concepts Of Preventive Medicine </a:t>
            </a:r>
            <a:br>
              <a:rPr lang="en-US" cap="none" dirty="0"/>
            </a:br>
            <a:r>
              <a:rPr lang="en-US" cap="none" dirty="0"/>
              <a:t>(health &amp; Disease)</a:t>
            </a:r>
            <a:br>
              <a:rPr lang="en-US" cap="none" dirty="0"/>
            </a:br>
            <a:r>
              <a:rPr lang="en-US" cap="none" dirty="0"/>
              <a:t>Otorhinolaryngology Module </a:t>
            </a:r>
            <a:r>
              <a:rPr lang="en-US" dirty="0"/>
              <a:t>I</a:t>
            </a:r>
            <a:br>
              <a:rPr lang="en-US" dirty="0"/>
            </a:br>
            <a:r>
              <a:rPr lang="en-US" cap="none" dirty="0"/>
              <a:t>block X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82098" y="5723446"/>
            <a:ext cx="8376540" cy="1077731"/>
          </a:xfrm>
        </p:spPr>
        <p:txBody>
          <a:bodyPr>
            <a:normAutofit fontScale="92500"/>
          </a:bodyPr>
          <a:lstStyle/>
          <a:p>
            <a:r>
              <a:rPr lang="en-US" dirty="0"/>
              <a:t>Dr Imrana Saeed (APMO),Dr Mahjabeen Qureshi (Sr. Demonstrator)</a:t>
            </a:r>
          </a:p>
          <a:p>
            <a:endParaRPr lang="en-US" dirty="0"/>
          </a:p>
          <a:p>
            <a:pPr algn="l"/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C020B-3824-4DA7-B187-CD40A9B409A2}" type="slidenum">
              <a:rPr/>
              <a:pPr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813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cap="none" dirty="0">
                <a:solidFill>
                  <a:schemeClr val="bg2">
                    <a:lumMod val="50000"/>
                  </a:schemeClr>
                </a:solidFill>
              </a:rPr>
              <a:t>What Is Community Medicine????</a:t>
            </a:r>
            <a:br>
              <a:rPr lang="en-US" cap="none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en-US" cap="none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857" y="1221407"/>
            <a:ext cx="10871995" cy="5391459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DEFINITION (WHO)</a:t>
            </a:r>
          </a:p>
          <a:p>
            <a:pPr marL="0" indent="0">
              <a:buNone/>
            </a:pPr>
            <a:r>
              <a:rPr lang="en-US" sz="2400" b="1" dirty="0"/>
              <a:t>A system of delivery of </a:t>
            </a:r>
            <a:r>
              <a:rPr lang="en-US" sz="2400" b="1" i="1" dirty="0">
                <a:solidFill>
                  <a:schemeClr val="tx2">
                    <a:lumMod val="75000"/>
                  </a:schemeClr>
                </a:solidFill>
              </a:rPr>
              <a:t>comprehensive health care </a:t>
            </a:r>
            <a:r>
              <a:rPr lang="en-US" sz="2400" b="1" dirty="0"/>
              <a:t>to the people by a health team in order to improve the health of the community.</a:t>
            </a:r>
          </a:p>
          <a:p>
            <a:pPr marL="0" indent="0">
              <a:buNone/>
            </a:pP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C020B-3824-4DA7-B187-CD40A9B409A2}" type="slidenum">
              <a:rPr lang="en-US" smtClean="0">
                <a:solidFill>
                  <a:srgbClr val="B13F9A"/>
                </a:solidFill>
              </a:rPr>
              <a:pPr/>
              <a:t>10</a:t>
            </a:fld>
            <a:endParaRPr lang="en-US">
              <a:solidFill>
                <a:srgbClr val="B13F9A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10C5F3-7BE5-478F-8E47-9F31BB78A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9705" y="173664"/>
            <a:ext cx="2292295" cy="121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616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30DFE-C9BC-4CE4-A12F-EAED6246F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DA0B738-E34F-4001-B433-7EED34BB0C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3152"/>
            <a:ext cx="10836166" cy="686367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62B50C-662C-428B-86DB-7EE935A81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C020B-3824-4DA7-B187-CD40A9B409A2}" type="slidenum">
              <a:rPr lang="en-US" smtClean="0">
                <a:solidFill>
                  <a:srgbClr val="B13F9A"/>
                </a:solidFill>
              </a:rPr>
              <a:pPr/>
              <a:t>11</a:t>
            </a:fld>
            <a:endParaRPr lang="en-US">
              <a:solidFill>
                <a:srgbClr val="B13F9A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902009-335C-4040-AFF3-6B5EF41699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9705" y="0"/>
            <a:ext cx="2292295" cy="121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564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2274C-AFF1-4CE0-A852-50C86770F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6A6A3B7-392D-484C-AA7D-92552940D2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0889343" cy="687260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5E0C7D-7746-47F8-AD22-EDC331919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C020B-3824-4DA7-B187-CD40A9B409A2}" type="slidenum">
              <a:rPr lang="en-US" smtClean="0">
                <a:solidFill>
                  <a:srgbClr val="B13F9A"/>
                </a:solidFill>
              </a:rPr>
              <a:pPr/>
              <a:t>12</a:t>
            </a:fld>
            <a:endParaRPr lang="en-US">
              <a:solidFill>
                <a:srgbClr val="B13F9A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A1C906-7121-4D17-A4A8-0539314AE6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0855" y="1"/>
            <a:ext cx="1671145" cy="78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1986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966842" cy="1200150"/>
          </a:xfrm>
        </p:spPr>
        <p:txBody>
          <a:bodyPr>
            <a:normAutofit/>
          </a:bodyPr>
          <a:lstStyle/>
          <a:p>
            <a:pPr algn="ctr"/>
            <a:r>
              <a:rPr lang="en-US" sz="3200" cap="none" dirty="0"/>
              <a:t>Public Health</a:t>
            </a:r>
            <a:endParaRPr lang="en-US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634" y="1286361"/>
            <a:ext cx="11130456" cy="54984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/>
              <a:t>The </a:t>
            </a:r>
            <a:r>
              <a:rPr lang="en-US" sz="2400" b="1" dirty="0"/>
              <a:t>science &amp; art </a:t>
            </a:r>
            <a:r>
              <a:rPr lang="en-US" sz="2400" dirty="0"/>
              <a:t>of preventing disease, prolonging life and promoting health through organized community measures.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+mj-ea"/>
                <a:cs typeface="+mj-cs"/>
              </a:rPr>
              <a:t>Changing Concepts In Public Health</a:t>
            </a:r>
          </a:p>
          <a:p>
            <a:pPr>
              <a:buNone/>
            </a:pPr>
            <a:endParaRPr lang="en-US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>
              <a:lnSpc>
                <a:spcPct val="150000"/>
              </a:lnSpc>
              <a:buNone/>
            </a:pPr>
            <a:r>
              <a:rPr lang="en-US" sz="2400" dirty="0"/>
              <a:t>1. </a:t>
            </a:r>
            <a:r>
              <a:rPr lang="en-US" sz="2400" u="sng" dirty="0"/>
              <a:t>Disease control Phase </a:t>
            </a:r>
            <a:r>
              <a:rPr lang="en-US" sz="2400" dirty="0"/>
              <a:t>(1880-1920) sanitary reforms and legislation</a:t>
            </a:r>
          </a:p>
          <a:p>
            <a:pPr>
              <a:lnSpc>
                <a:spcPct val="150000"/>
              </a:lnSpc>
              <a:buNone/>
            </a:pPr>
            <a:r>
              <a:rPr lang="en-US" sz="2400" dirty="0"/>
              <a:t>2. </a:t>
            </a:r>
            <a:r>
              <a:rPr lang="en-US" sz="2400" u="sng" dirty="0"/>
              <a:t>Health Promotional Phase </a:t>
            </a:r>
            <a:r>
              <a:rPr lang="en-US" sz="2400" dirty="0"/>
              <a:t>(1920-1960) through organized  efforts</a:t>
            </a:r>
          </a:p>
          <a:p>
            <a:pPr>
              <a:lnSpc>
                <a:spcPct val="150000"/>
              </a:lnSpc>
              <a:buNone/>
            </a:pPr>
            <a:r>
              <a:rPr lang="en-US" sz="2400" dirty="0"/>
              <a:t>3. </a:t>
            </a:r>
            <a:r>
              <a:rPr lang="en-US" sz="2400" u="sng" dirty="0"/>
              <a:t>Social engineering Phase </a:t>
            </a:r>
            <a:r>
              <a:rPr lang="en-US" sz="2400" dirty="0"/>
              <a:t>( 1960-1980) controlling risk factors</a:t>
            </a:r>
          </a:p>
          <a:p>
            <a:pPr>
              <a:lnSpc>
                <a:spcPct val="150000"/>
              </a:lnSpc>
              <a:buNone/>
            </a:pPr>
            <a:r>
              <a:rPr lang="en-US" sz="2400" dirty="0"/>
              <a:t>4. </a:t>
            </a:r>
            <a:r>
              <a:rPr lang="en-US" sz="2400" u="sng" dirty="0"/>
              <a:t>“Health for All” phase</a:t>
            </a:r>
            <a:r>
              <a:rPr lang="en-US" sz="2400" dirty="0"/>
              <a:t> (1981-2000)  remove health inequalities</a:t>
            </a:r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C020B-3824-4DA7-B187-CD40A9B409A2}" type="slidenum">
              <a:rPr lang="en-US" smtClean="0">
                <a:solidFill>
                  <a:srgbClr val="B13F9A"/>
                </a:solidFill>
              </a:rPr>
              <a:pPr/>
              <a:t>13</a:t>
            </a:fld>
            <a:endParaRPr lang="en-US">
              <a:solidFill>
                <a:srgbClr val="B13F9A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BCC409-1EB3-40D0-B966-89530C91DF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0774" y="73152"/>
            <a:ext cx="2292295" cy="121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141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1143000"/>
          </a:xfrm>
        </p:spPr>
        <p:txBody>
          <a:bodyPr anchor="b">
            <a:normAutofit/>
          </a:bodyPr>
          <a:lstStyle/>
          <a:p>
            <a:pPr algn="ctr"/>
            <a:r>
              <a:rPr lang="en-US" sz="3200" cap="none" dirty="0"/>
              <a:t>Changing Concepts Of Health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CF8BCE4A-CEEA-3872-9311-74E95C267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5264" y="6556248"/>
            <a:ext cx="784448" cy="228600"/>
          </a:xfrm>
        </p:spPr>
        <p:txBody>
          <a:bodyPr/>
          <a:lstStyle/>
          <a:p>
            <a:pPr>
              <a:spcAft>
                <a:spcPts val="600"/>
              </a:spcAft>
            </a:pPr>
            <a:fld id="{2D5C020B-3824-4DA7-B187-CD40A9B409A2}" type="slidenum">
              <a:rPr lang="en-US" smtClean="0">
                <a:solidFill>
                  <a:srgbClr val="B13F9A"/>
                </a:solidFill>
              </a:rPr>
              <a:pPr>
                <a:spcAft>
                  <a:spcPts val="600"/>
                </a:spcAft>
              </a:pPr>
              <a:t>14</a:t>
            </a:fld>
            <a:endParaRPr lang="en-US">
              <a:solidFill>
                <a:srgbClr val="B13F9A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98B3CCD-5C89-7079-2356-8DA729AEFE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2965143"/>
              </p:ext>
            </p:extLst>
          </p:nvPr>
        </p:nvGraphicFramePr>
        <p:xfrm>
          <a:off x="609600" y="1609416"/>
          <a:ext cx="9652000" cy="4846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B1CFD7D0-F095-4C87-B7C2-3294A97353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54509" y="173664"/>
            <a:ext cx="2292295" cy="121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479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122979" cy="1143000"/>
          </a:xfrm>
        </p:spPr>
        <p:txBody>
          <a:bodyPr>
            <a:normAutofit/>
          </a:bodyPr>
          <a:lstStyle/>
          <a:p>
            <a:r>
              <a:rPr lang="en-US" sz="3200" cap="none" dirty="0"/>
              <a:t>What Is  Health </a:t>
            </a:r>
            <a:r>
              <a:rPr lang="en-US" sz="3200" dirty="0"/>
              <a:t>?? </a:t>
            </a:r>
            <a:r>
              <a:rPr lang="en-US" sz="3200" cap="none" dirty="0">
                <a:solidFill>
                  <a:schemeClr val="accent1">
                    <a:lumMod val="75000"/>
                  </a:schemeClr>
                </a:solidFill>
              </a:rPr>
              <a:t>Interactive Session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WHO Definition</a:t>
            </a:r>
          </a:p>
          <a:p>
            <a:pPr>
              <a:buNone/>
            </a:pPr>
            <a:r>
              <a:rPr lang="en-US" sz="2400" dirty="0"/>
              <a:t>		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“ Health is a state of </a:t>
            </a:r>
            <a:r>
              <a:rPr lang="en-US" sz="24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complete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4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physical,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4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mental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and </a:t>
            </a:r>
            <a:r>
              <a:rPr lang="en-US" sz="24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social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well-being and not merely the absence of disease or infirmity.” </a:t>
            </a:r>
            <a:endParaRPr lang="en-US" sz="2400" dirty="0"/>
          </a:p>
          <a:p>
            <a:pPr>
              <a:buNone/>
            </a:pPr>
            <a:r>
              <a:rPr lang="en-US" sz="2400" dirty="0"/>
              <a:t>Criticism: </a:t>
            </a:r>
          </a:p>
          <a:p>
            <a:pPr>
              <a:buNone/>
            </a:pPr>
            <a:r>
              <a:rPr lang="en-US" sz="2400" dirty="0"/>
              <a:t>	Health is not a “state”. </a:t>
            </a:r>
          </a:p>
          <a:p>
            <a:pPr>
              <a:buNone/>
            </a:pPr>
            <a:r>
              <a:rPr lang="en-US" sz="2400" dirty="0"/>
              <a:t>	More idealistic than realistic.</a:t>
            </a:r>
          </a:p>
          <a:p>
            <a:pPr>
              <a:buNone/>
            </a:pPr>
            <a:r>
              <a:rPr lang="en-US" sz="2400" dirty="0"/>
              <a:t>Other dimensions </a:t>
            </a:r>
          </a:p>
          <a:p>
            <a:pPr>
              <a:buNone/>
            </a:pPr>
            <a:r>
              <a:rPr lang="en-US" sz="2400" dirty="0"/>
              <a:t>Spiritual, emotional, vocational, cultural, philosophical, curative, preventive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FC0406-D6AC-4D20-A002-075C44D514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0823" y="402264"/>
            <a:ext cx="2292295" cy="1213209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0BEEF7-0B32-1CFF-8323-8F80804F8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C020B-3824-4DA7-B187-CD40A9B409A2}" type="slidenum">
              <a:rPr lang="en-US" smtClean="0">
                <a:solidFill>
                  <a:srgbClr val="B13F9A"/>
                </a:solidFill>
              </a:rPr>
              <a:pPr/>
              <a:t>15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9665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3" y="0"/>
            <a:ext cx="8347513" cy="1797269"/>
          </a:xfrm>
        </p:spPr>
        <p:txBody>
          <a:bodyPr>
            <a:normAutofit/>
          </a:bodyPr>
          <a:lstStyle/>
          <a:p>
            <a:pPr algn="ctr"/>
            <a:r>
              <a:rPr lang="en-US" sz="3200" cap="none" dirty="0"/>
              <a:t>What Is Disease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</a:rPr>
              <a:t>? (</a:t>
            </a:r>
            <a:r>
              <a:rPr lang="en-US" sz="3200" cap="none" dirty="0">
                <a:solidFill>
                  <a:schemeClr val="bg2">
                    <a:lumMod val="50000"/>
                  </a:schemeClr>
                </a:solidFill>
              </a:rPr>
              <a:t>Brainstorming)</a:t>
            </a:r>
            <a:br>
              <a:rPr lang="en-US" sz="3200" cap="none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3200" cap="none" dirty="0">
                <a:solidFill>
                  <a:schemeClr val="bg2">
                    <a:lumMod val="50000"/>
                  </a:schemeClr>
                </a:solidFill>
              </a:rPr>
              <a:t>Interactive Session</a:t>
            </a:r>
            <a:br>
              <a:rPr lang="en-US" dirty="0">
                <a:solidFill>
                  <a:schemeClr val="bg2">
                    <a:lumMod val="50000"/>
                  </a:schemeClr>
                </a:solidFill>
              </a:rPr>
            </a:b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13" y="1324303"/>
            <a:ext cx="10715625" cy="55336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u="sng" dirty="0"/>
              <a:t>Disease: </a:t>
            </a:r>
            <a:r>
              <a:rPr lang="en-US" sz="2400" b="1" dirty="0"/>
              <a:t>(dis-ease) physiological state</a:t>
            </a:r>
            <a:endParaRPr lang="en-US" sz="2400" dirty="0"/>
          </a:p>
          <a:p>
            <a:pPr lvl="1">
              <a:lnSpc>
                <a:spcPct val="150000"/>
              </a:lnSpc>
            </a:pPr>
            <a:r>
              <a:rPr lang="en-US" sz="2400" dirty="0"/>
              <a:t>“ </a:t>
            </a:r>
            <a:r>
              <a:rPr lang="en-US" sz="2400" dirty="0">
                <a:solidFill>
                  <a:schemeClr val="tx1"/>
                </a:solidFill>
              </a:rPr>
              <a:t>A condition in which body health is impaired, a departure from a state of health, an alteration of the human body interrupting the performance of vital functions.” (Webster’s Dictionary).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b="1" u="sng" dirty="0">
                <a:solidFill>
                  <a:schemeClr val="tx1"/>
                </a:solidFill>
              </a:rPr>
              <a:t>Illness (</a:t>
            </a:r>
            <a:r>
              <a:rPr lang="en-US" sz="2400" b="1" dirty="0">
                <a:solidFill>
                  <a:schemeClr val="tx1"/>
                </a:solidFill>
              </a:rPr>
              <a:t>socio-psychological state)</a:t>
            </a:r>
          </a:p>
          <a:p>
            <a:pPr lvl="1">
              <a:lnSpc>
                <a:spcPct val="150000"/>
              </a:lnSpc>
              <a:buNone/>
            </a:pPr>
            <a:r>
              <a:rPr lang="en-US" sz="2400" dirty="0"/>
              <a:t>“ A </a:t>
            </a:r>
            <a:r>
              <a:rPr lang="en-US" sz="2400" i="1" dirty="0">
                <a:solidFill>
                  <a:schemeClr val="tx1"/>
                </a:solidFill>
              </a:rPr>
              <a:t>subjective state </a:t>
            </a:r>
            <a:r>
              <a:rPr lang="en-US" sz="2400" dirty="0">
                <a:solidFill>
                  <a:schemeClr val="tx1"/>
                </a:solidFill>
              </a:rPr>
              <a:t>in which the person perceives himself of being unwell”</a:t>
            </a:r>
          </a:p>
          <a:p>
            <a:pPr>
              <a:lnSpc>
                <a:spcPct val="150000"/>
              </a:lnSpc>
              <a:buNone/>
            </a:pPr>
            <a:r>
              <a:rPr lang="en-US" sz="2400" b="1" u="sng" dirty="0">
                <a:solidFill>
                  <a:schemeClr val="tx1"/>
                </a:solidFill>
              </a:rPr>
              <a:t>Sickness</a:t>
            </a:r>
          </a:p>
          <a:p>
            <a:pPr>
              <a:lnSpc>
                <a:spcPct val="150000"/>
              </a:lnSpc>
              <a:buNone/>
            </a:pPr>
            <a:r>
              <a:rPr lang="en-US" sz="2400" b="1" dirty="0"/>
              <a:t> “ </a:t>
            </a:r>
            <a:r>
              <a:rPr lang="en-US" sz="2400" dirty="0"/>
              <a:t>A state of social dysfunction” (a role which a person performs when one is well)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C020B-3824-4DA7-B187-CD40A9B409A2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15734B-A226-44C1-8F7D-B755E5944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8809" y="173664"/>
            <a:ext cx="2292295" cy="121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0116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cap="none" dirty="0"/>
              <a:t>Spectrum Of Health </a:t>
            </a:r>
            <a:br>
              <a:rPr lang="en-US" sz="3600" dirty="0">
                <a:solidFill>
                  <a:schemeClr val="bg2">
                    <a:lumMod val="50000"/>
                  </a:schemeClr>
                </a:solidFill>
              </a:rPr>
            </a:b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Health is not static rather a dynamic phenomena.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Health and disease lie along a continuum and there is no single cut-off point.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The lowest point on the health-disease spectrum is death and the highest point corresponds to the WHO definition of “Positive Health.”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A97357-0AE5-491A-9209-91B9F05D6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8809" y="173664"/>
            <a:ext cx="2292295" cy="1213209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B3C882-90DB-714B-AE46-B762D305F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C020B-3824-4DA7-B187-CD40A9B409A2}" type="slidenum">
              <a:rPr lang="en-US" smtClean="0">
                <a:solidFill>
                  <a:srgbClr val="B13F9A"/>
                </a:solidFill>
              </a:rPr>
              <a:pPr/>
              <a:t>17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7418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C020B-3824-4DA7-B187-CD40A9B409A2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1219200" y="457200"/>
            <a:ext cx="9550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Spectrum Of Health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759200" y="2209800"/>
            <a:ext cx="4572000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  <a:defRPr/>
            </a:pPr>
            <a:r>
              <a:rPr lang="en-US" sz="2400" dirty="0"/>
              <a:t> Positive health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en-US" sz="2400" dirty="0"/>
              <a:t> Better health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en-US" sz="2400" dirty="0"/>
              <a:t> Freedom from sickness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860800" y="4343400"/>
            <a:ext cx="4572000" cy="15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  <a:defRPr/>
            </a:pPr>
            <a:r>
              <a:rPr lang="en-US" sz="2400" dirty="0"/>
              <a:t> Unrecognized sickness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en-US" sz="2400" dirty="0"/>
              <a:t> Mild sickness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en-US" sz="2400" dirty="0"/>
              <a:t> Severe sickness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en-US" sz="2400" dirty="0"/>
              <a:t> Death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1003300" y="3924036"/>
            <a:ext cx="3886200" cy="21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828800" y="3886200"/>
            <a:ext cx="538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C2B5E528-7BE4-4BBF-AB0C-C719BD9302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3452" y="158391"/>
            <a:ext cx="2292295" cy="121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7156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200" cap="none" dirty="0"/>
              <a:t>Positive Health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l-GR" sz="2400" dirty="0"/>
              <a:t>The perfect functioning of the body and mind:</a:t>
            </a:r>
          </a:p>
          <a:p>
            <a:pPr>
              <a:lnSpc>
                <a:spcPct val="150000"/>
              </a:lnSpc>
            </a:pPr>
            <a:r>
              <a:rPr lang="el-GR" sz="2400" dirty="0"/>
              <a:t>Biologically</a:t>
            </a:r>
          </a:p>
          <a:p>
            <a:pPr>
              <a:lnSpc>
                <a:spcPct val="150000"/>
              </a:lnSpc>
            </a:pPr>
            <a:r>
              <a:rPr lang="el-GR" sz="2400" dirty="0"/>
              <a:t>Psychologically</a:t>
            </a:r>
          </a:p>
          <a:p>
            <a:pPr>
              <a:lnSpc>
                <a:spcPct val="150000"/>
              </a:lnSpc>
            </a:pPr>
            <a:r>
              <a:rPr lang="el-GR" sz="2400" dirty="0"/>
              <a:t>Socially</a:t>
            </a:r>
            <a:endParaRPr lang="en-US" sz="2400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Is it possible?????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/>
              <a:t>New concept ………???? Of health by WHO …???</a:t>
            </a:r>
            <a:endParaRPr lang="el-GR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D615F7-B18E-4D26-98BA-8F959CA7BF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7452" y="402264"/>
            <a:ext cx="2292295" cy="1213209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BB9467-B7F9-13E0-409F-A43CF1788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C020B-3824-4DA7-B187-CD40A9B409A2}" type="slidenum">
              <a:rPr lang="en-US" smtClean="0">
                <a:solidFill>
                  <a:srgbClr val="B13F9A"/>
                </a:solidFill>
              </a:rPr>
              <a:pPr/>
              <a:t>19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495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C020B-3824-4DA7-B187-CD40A9B409A2}" type="slidenum">
              <a:rPr lang="en-US" smtClean="0">
                <a:solidFill>
                  <a:srgbClr val="B13F9A"/>
                </a:solidFill>
              </a:rPr>
              <a:pPr/>
              <a:t>2</a:t>
            </a:fld>
            <a:endParaRPr lang="en-US">
              <a:solidFill>
                <a:srgbClr val="B13F9A"/>
              </a:solidFill>
            </a:endParaRPr>
          </a:p>
        </p:txBody>
      </p:sp>
      <p:pic>
        <p:nvPicPr>
          <p:cNvPr id="3" name="Picture 2" descr="Bismillah in Arabic | Bismillah Calligraphy Text - Pak – Framer">
            <a:extLst>
              <a:ext uri="{FF2B5EF4-FFF2-40B4-BE49-F238E27FC236}">
                <a16:creationId xmlns:a16="http://schemas.microsoft.com/office/drawing/2014/main" id="{582AFA37-0E64-3A85-4834-E9B566322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7425" y="895927"/>
            <a:ext cx="8110330" cy="4432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1143000"/>
          </a:xfrm>
        </p:spPr>
        <p:txBody>
          <a:bodyPr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l-GR" cap="none" dirty="0"/>
              <a:t> </a:t>
            </a:r>
            <a:r>
              <a:rPr lang="en-US" sz="3200" cap="none" dirty="0"/>
              <a:t>Concept Of Wellbeing </a:t>
            </a:r>
            <a:endParaRPr lang="el-GR" cap="none" dirty="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CF3AEF04-96BB-DFAF-D335-891B3790F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5264" y="6556248"/>
            <a:ext cx="784448" cy="228600"/>
          </a:xfrm>
        </p:spPr>
        <p:txBody>
          <a:bodyPr/>
          <a:lstStyle/>
          <a:p>
            <a:pPr>
              <a:spcAft>
                <a:spcPts val="600"/>
              </a:spcAft>
            </a:pPr>
            <a:fld id="{2D5C020B-3824-4DA7-B187-CD40A9B409A2}" type="slidenum">
              <a:rPr lang="en-US" smtClean="0">
                <a:solidFill>
                  <a:srgbClr val="B13F9A"/>
                </a:solidFill>
              </a:rPr>
              <a:pPr>
                <a:spcAft>
                  <a:spcPts val="600"/>
                </a:spcAft>
              </a:pPr>
              <a:t>20</a:t>
            </a:fld>
            <a:endParaRPr lang="en-US">
              <a:solidFill>
                <a:srgbClr val="B13F9A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5D793AD-5F5C-2332-B46C-6BDFE4F525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8272933"/>
              </p:ext>
            </p:extLst>
          </p:nvPr>
        </p:nvGraphicFramePr>
        <p:xfrm>
          <a:off x="609600" y="1609416"/>
          <a:ext cx="9652000" cy="4846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80B2C29D-C518-4B2C-BFF5-0F024825B0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95814" y="396207"/>
            <a:ext cx="2292295" cy="121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2000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5752"/>
            <a:ext cx="9652000" cy="1143000"/>
          </a:xfrm>
        </p:spPr>
        <p:txBody>
          <a:bodyPr>
            <a:normAutofit/>
          </a:bodyPr>
          <a:lstStyle/>
          <a:p>
            <a:r>
              <a:rPr lang="el-GR" sz="3200" cap="none" dirty="0"/>
              <a:t>Standard Of Living</a:t>
            </a:r>
            <a:r>
              <a:rPr lang="en-US" sz="3200" dirty="0"/>
              <a:t>---</a:t>
            </a:r>
            <a:r>
              <a:rPr lang="el-GR" sz="3200" cap="none" dirty="0"/>
              <a:t>Objective Component</a:t>
            </a:r>
            <a:r>
              <a:rPr lang="en-US" sz="3200" cap="none" dirty="0"/>
              <a:t> Of Well Being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609416"/>
            <a:ext cx="10887075" cy="5248584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pPr marL="0" indent="0">
              <a:buNone/>
            </a:pPr>
            <a:r>
              <a:rPr lang="en-US" sz="2400" dirty="0">
                <a:solidFill>
                  <a:prstClr val="black"/>
                </a:solidFill>
              </a:rPr>
              <a:t>The following </a:t>
            </a:r>
            <a:r>
              <a:rPr lang="el-GR" sz="2400" dirty="0">
                <a:solidFill>
                  <a:prstClr val="black"/>
                </a:solidFill>
              </a:rPr>
              <a:t>services </a:t>
            </a:r>
            <a:r>
              <a:rPr lang="en-US" sz="2400" dirty="0">
                <a:solidFill>
                  <a:prstClr val="black"/>
                </a:solidFill>
              </a:rPr>
              <a:t>(effect health) </a:t>
            </a:r>
            <a:r>
              <a:rPr lang="el-GR" sz="2400" dirty="0">
                <a:solidFill>
                  <a:prstClr val="black"/>
                </a:solidFill>
              </a:rPr>
              <a:t>may all be used individually as measures of socioeconomic status and collectively as an index of the ‘Standard of Living’.</a:t>
            </a:r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  </a:t>
            </a:r>
            <a:r>
              <a:rPr lang="el-GR" sz="2400" dirty="0"/>
              <a:t>Income and occupation</a:t>
            </a:r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l-GR" sz="2400" dirty="0"/>
              <a:t> </a:t>
            </a:r>
            <a:r>
              <a:rPr lang="en-US" sz="2400" dirty="0"/>
              <a:t> </a:t>
            </a:r>
            <a:r>
              <a:rPr lang="el-GR" sz="2400" dirty="0"/>
              <a:t>standards of housing, </a:t>
            </a:r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  </a:t>
            </a:r>
            <a:r>
              <a:rPr lang="el-GR" sz="2400" dirty="0"/>
              <a:t>sanitation and nutrition, </a:t>
            </a:r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  </a:t>
            </a:r>
            <a:r>
              <a:rPr lang="el-GR" sz="2400" dirty="0"/>
              <a:t>level of provision of health,educational, recreat</a:t>
            </a:r>
            <a:r>
              <a:rPr lang="en-US" sz="2400" dirty="0"/>
              <a:t>ional services</a:t>
            </a:r>
          </a:p>
          <a:p>
            <a:pPr marL="0" indent="0">
              <a:buNone/>
            </a:pPr>
            <a:r>
              <a:rPr lang="el-GR" sz="2400" dirty="0"/>
              <a:t> 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Gross difference in diff countries. Measured by GNP per capita</a:t>
            </a:r>
            <a:endParaRPr lang="el-GR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581FAA-72FE-453E-8474-1525E8E2AD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8345" y="639074"/>
            <a:ext cx="2292295" cy="1213209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49317B-587F-6473-9406-BCC5BABAE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C020B-3824-4DA7-B187-CD40A9B409A2}" type="slidenum">
              <a:rPr lang="en-US" smtClean="0">
                <a:solidFill>
                  <a:srgbClr val="B13F9A"/>
                </a:solidFill>
              </a:rPr>
              <a:pPr/>
              <a:t>21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0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634" y="73152"/>
            <a:ext cx="10129030" cy="929640"/>
          </a:xfrm>
        </p:spPr>
        <p:txBody>
          <a:bodyPr>
            <a:normAutofit/>
          </a:bodyPr>
          <a:lstStyle/>
          <a:p>
            <a:r>
              <a:rPr lang="el-GR" sz="3200" cap="none" dirty="0"/>
              <a:t>Level Of Living</a:t>
            </a:r>
            <a:r>
              <a:rPr lang="en-US" sz="3200" dirty="0"/>
              <a:t>---</a:t>
            </a:r>
            <a:r>
              <a:rPr lang="el-GR" sz="3200" cap="none" dirty="0"/>
              <a:t>Objective Component</a:t>
            </a:r>
            <a:r>
              <a:rPr lang="en-US" sz="3200" cap="none" dirty="0"/>
              <a:t> Cont.. </a:t>
            </a:r>
            <a:endParaRPr lang="el-GR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buClr>
                <a:srgbClr val="B13F9A"/>
              </a:buClr>
            </a:pPr>
            <a:r>
              <a:rPr lang="en-US" sz="2000" dirty="0">
                <a:solidFill>
                  <a:srgbClr val="B13F9A"/>
                </a:solidFill>
              </a:rPr>
              <a:t>Parallel term for standard of living</a:t>
            </a:r>
            <a:r>
              <a:rPr lang="el-GR" dirty="0">
                <a:solidFill>
                  <a:srgbClr val="B13F9A"/>
                </a:solidFill>
              </a:rPr>
              <a:t>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pPr lvl="0">
              <a:buClr>
                <a:srgbClr val="B13F9A"/>
              </a:buClr>
            </a:pPr>
            <a:r>
              <a:rPr lang="el-GR" sz="2400" dirty="0">
                <a:solidFill>
                  <a:srgbClr val="B13F9A"/>
                </a:solidFill>
              </a:rPr>
              <a:t>9 components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dirty="0"/>
              <a:t>1. Health</a:t>
            </a:r>
          </a:p>
          <a:p>
            <a:pPr>
              <a:buNone/>
            </a:pPr>
            <a:r>
              <a:rPr lang="el-GR" dirty="0"/>
              <a:t>2. Food consumption</a:t>
            </a:r>
          </a:p>
          <a:p>
            <a:pPr>
              <a:buNone/>
            </a:pPr>
            <a:r>
              <a:rPr lang="el-GR" dirty="0"/>
              <a:t>3. Education</a:t>
            </a:r>
          </a:p>
          <a:p>
            <a:pPr>
              <a:buNone/>
            </a:pPr>
            <a:r>
              <a:rPr lang="el-GR" dirty="0"/>
              <a:t>4. Occupation</a:t>
            </a:r>
          </a:p>
          <a:p>
            <a:pPr>
              <a:buNone/>
            </a:pPr>
            <a:r>
              <a:rPr lang="el-GR" dirty="0"/>
              <a:t>5. Housing </a:t>
            </a:r>
          </a:p>
          <a:p>
            <a:endParaRPr lang="el-GR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dirty="0"/>
              <a:t> 6. Social security</a:t>
            </a:r>
          </a:p>
          <a:p>
            <a:pPr>
              <a:buNone/>
            </a:pPr>
            <a:r>
              <a:rPr lang="el-GR" dirty="0"/>
              <a:t>7. Clothing </a:t>
            </a:r>
          </a:p>
          <a:p>
            <a:pPr>
              <a:buNone/>
            </a:pPr>
            <a:r>
              <a:rPr lang="el-GR" dirty="0"/>
              <a:t>8. Recreation and Leisure</a:t>
            </a:r>
          </a:p>
          <a:p>
            <a:pPr>
              <a:buNone/>
            </a:pPr>
            <a:r>
              <a:rPr lang="el-GR" dirty="0"/>
              <a:t>9. Human Rights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6FD475-D7F2-4629-A896-40FF3A43ED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4725" y="1317504"/>
            <a:ext cx="2292295" cy="1213209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002E655-729F-A3F0-7695-6C21BEBD5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C020B-3824-4DA7-B187-CD40A9B409A2}" type="slidenum">
              <a:rPr lang="en-US" smtClean="0">
                <a:solidFill>
                  <a:srgbClr val="B13F9A"/>
                </a:solidFill>
              </a:rPr>
              <a:pPr/>
              <a:t>22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7339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63062"/>
            <a:ext cx="10858500" cy="1463040"/>
          </a:xfrm>
        </p:spPr>
        <p:txBody>
          <a:bodyPr>
            <a:normAutofit/>
          </a:bodyPr>
          <a:lstStyle/>
          <a:p>
            <a:pPr algn="ctr"/>
            <a:r>
              <a:rPr lang="el-GR" sz="3200" cap="none" dirty="0"/>
              <a:t>Quality Of Life </a:t>
            </a:r>
            <a:br>
              <a:rPr lang="el-GR" sz="3200" cap="none" dirty="0"/>
            </a:br>
            <a:r>
              <a:rPr lang="en-US" sz="3200" cap="none" dirty="0"/>
              <a:t>Subj</a:t>
            </a:r>
            <a:r>
              <a:rPr lang="el-GR" sz="3200" cap="none" dirty="0"/>
              <a:t>ective Component</a:t>
            </a:r>
            <a:r>
              <a:rPr lang="en-US" sz="3200" cap="none" dirty="0"/>
              <a:t> 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l-GR" sz="2400" dirty="0"/>
              <a:t>A </a:t>
            </a:r>
            <a:r>
              <a:rPr lang="el-GR" sz="2400" b="1" dirty="0"/>
              <a:t>composite measure</a:t>
            </a:r>
            <a:r>
              <a:rPr lang="el-GR" sz="2400" dirty="0"/>
              <a:t> of physical, mental and social well-being as perceived by each individual or by a group of individuals that is to say, </a:t>
            </a:r>
            <a:r>
              <a:rPr lang="el-GR" sz="2400" i="1" dirty="0"/>
              <a:t>happiness, satisfaction and gratification</a:t>
            </a:r>
            <a:endParaRPr lang="el-GR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7BCAD7-917F-4869-9E57-3D533EBC2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0738" y="249831"/>
            <a:ext cx="2292295" cy="1213209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A553BF-3BC7-9165-49D3-8FD5741E9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C020B-3824-4DA7-B187-CD40A9B409A2}" type="slidenum">
              <a:rPr lang="en-US" smtClean="0">
                <a:solidFill>
                  <a:srgbClr val="B13F9A"/>
                </a:solidFill>
              </a:rPr>
              <a:pPr/>
              <a:t>23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8496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228599"/>
            <a:ext cx="7973683" cy="1444925"/>
          </a:xfrm>
        </p:spPr>
        <p:txBody>
          <a:bodyPr wrap="square" anchor="b">
            <a:noAutofit/>
          </a:bodyPr>
          <a:lstStyle/>
          <a:p>
            <a:pPr algn="ctr"/>
            <a:r>
              <a:rPr lang="en-US" sz="3200" cap="none" dirty="0"/>
              <a:t>Measurement Of Subjective Component </a:t>
            </a:r>
            <a:r>
              <a:rPr lang="el-GR" sz="3200" cap="none" dirty="0"/>
              <a:t>Physical Quality Of Life Index </a:t>
            </a:r>
            <a:r>
              <a:rPr lang="el-GR" sz="3200" dirty="0"/>
              <a:t>(PQLI)</a:t>
            </a: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727A4864-7EC9-5AAD-A6C6-2B62561DE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5264" y="6556248"/>
            <a:ext cx="784448" cy="228600"/>
          </a:xfrm>
        </p:spPr>
        <p:txBody>
          <a:bodyPr/>
          <a:lstStyle/>
          <a:p>
            <a:pPr>
              <a:spcAft>
                <a:spcPts val="600"/>
              </a:spcAft>
            </a:pPr>
            <a:fld id="{2D5C020B-3824-4DA7-B187-CD40A9B409A2}" type="slidenum">
              <a:rPr lang="en-US" smtClean="0">
                <a:solidFill>
                  <a:srgbClr val="B13F9A"/>
                </a:solidFill>
              </a:rPr>
              <a:pPr>
                <a:spcAft>
                  <a:spcPts val="600"/>
                </a:spcAft>
              </a:pPr>
              <a:t>24</a:t>
            </a:fld>
            <a:endParaRPr lang="en-US">
              <a:solidFill>
                <a:srgbClr val="B13F9A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0FCC347-555C-9DB4-E248-4535E794494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2352388"/>
              </p:ext>
            </p:extLst>
          </p:nvPr>
        </p:nvGraphicFramePr>
        <p:xfrm>
          <a:off x="609600" y="1793288"/>
          <a:ext cx="10226566" cy="4991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DF24D0FB-7E53-4D22-9F94-D10B72116D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27488" y="384475"/>
            <a:ext cx="2292295" cy="121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0622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-200025"/>
            <a:ext cx="10901363" cy="1663065"/>
          </a:xfrm>
        </p:spPr>
        <p:txBody>
          <a:bodyPr>
            <a:normAutofit/>
          </a:bodyPr>
          <a:lstStyle/>
          <a:p>
            <a:r>
              <a:rPr lang="en-US" sz="3200" cap="none" dirty="0"/>
              <a:t>Measurement Of Subjective Component </a:t>
            </a:r>
            <a:r>
              <a:rPr lang="en-US" sz="3200" cap="none" dirty="0" err="1"/>
              <a:t>Cont</a:t>
            </a:r>
            <a:r>
              <a:rPr lang="en-US" sz="3200" cap="none" dirty="0"/>
              <a:t>…</a:t>
            </a:r>
            <a:br>
              <a:rPr lang="en-US" sz="3200" cap="none" dirty="0"/>
            </a:br>
            <a:r>
              <a:rPr lang="el-GR" sz="3200" cap="none" dirty="0"/>
              <a:t>Human Development Index</a:t>
            </a:r>
            <a:r>
              <a:rPr lang="en-US" sz="3200" cap="none" dirty="0"/>
              <a:t> (HDI)</a:t>
            </a:r>
            <a:endParaRPr lang="el-GR" sz="3200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9416"/>
            <a:ext cx="10901362" cy="524858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Geometric mean of </a:t>
            </a:r>
            <a:r>
              <a:rPr lang="el-GR" sz="2400" dirty="0"/>
              <a:t>Three Indicators</a:t>
            </a:r>
          </a:p>
          <a:p>
            <a:pPr>
              <a:lnSpc>
                <a:spcPct val="150000"/>
              </a:lnSpc>
              <a:buNone/>
            </a:pPr>
            <a:r>
              <a:rPr lang="el-GR" sz="2400" dirty="0"/>
              <a:t>1.</a:t>
            </a:r>
            <a:r>
              <a:rPr lang="en-US" sz="2400" u="sng" dirty="0"/>
              <a:t>Life</a:t>
            </a:r>
            <a:r>
              <a:rPr lang="el-GR" sz="2400" u="sng" dirty="0">
                <a:solidFill>
                  <a:prstClr val="black"/>
                </a:solidFill>
              </a:rPr>
              <a:t> Expectancy</a:t>
            </a:r>
            <a:r>
              <a:rPr lang="el-GR" sz="2400" u="sng" dirty="0"/>
              <a:t>  </a:t>
            </a:r>
            <a:r>
              <a:rPr lang="el-GR" sz="2400" dirty="0"/>
              <a:t>(at birth): </a:t>
            </a:r>
            <a:r>
              <a:rPr lang="en-US" sz="2400" dirty="0"/>
              <a:t>minimum value </a:t>
            </a:r>
            <a:r>
              <a:rPr lang="el-GR" sz="2400" dirty="0"/>
              <a:t>2</a:t>
            </a:r>
            <a:r>
              <a:rPr lang="en-US" sz="2400" dirty="0"/>
              <a:t>0</a:t>
            </a:r>
            <a:r>
              <a:rPr lang="el-GR" sz="2400" dirty="0"/>
              <a:t> years</a:t>
            </a:r>
          </a:p>
          <a:p>
            <a:pPr>
              <a:lnSpc>
                <a:spcPct val="150000"/>
              </a:lnSpc>
              <a:buNone/>
            </a:pPr>
            <a:r>
              <a:rPr lang="el-GR" sz="2400" dirty="0"/>
              <a:t>2. </a:t>
            </a:r>
            <a:r>
              <a:rPr lang="en-US" sz="2400" u="sng" dirty="0"/>
              <a:t>Education</a:t>
            </a:r>
            <a:r>
              <a:rPr lang="el-GR" sz="2400" dirty="0"/>
              <a:t> (adult literacy rate and mean years of schooling) : </a:t>
            </a:r>
            <a:r>
              <a:rPr lang="en-US" sz="2400" dirty="0"/>
              <a:t>minimum value </a:t>
            </a:r>
            <a:r>
              <a:rPr lang="el-GR" sz="2400" dirty="0"/>
              <a:t>0 % </a:t>
            </a:r>
          </a:p>
          <a:p>
            <a:pPr>
              <a:lnSpc>
                <a:spcPct val="150000"/>
              </a:lnSpc>
              <a:buNone/>
            </a:pPr>
            <a:r>
              <a:rPr lang="el-GR" sz="2400" dirty="0"/>
              <a:t>3. </a:t>
            </a:r>
            <a:r>
              <a:rPr lang="el-GR" sz="2400" u="sng" dirty="0"/>
              <a:t>Income</a:t>
            </a:r>
            <a:r>
              <a:rPr lang="el-GR" sz="2400" dirty="0"/>
              <a:t> (real GDP per capita</a:t>
            </a:r>
            <a:r>
              <a:rPr lang="en-US" sz="2400" dirty="0"/>
              <a:t>,</a:t>
            </a:r>
            <a:r>
              <a:rPr lang="el-GR" sz="2400" dirty="0"/>
              <a:t> purchasing power parity in US dollars):</a:t>
            </a:r>
            <a:r>
              <a:rPr lang="en-US" sz="2400" dirty="0"/>
              <a:t>minimum value </a:t>
            </a:r>
            <a:r>
              <a:rPr lang="el-GR" sz="2400" dirty="0"/>
              <a:t> $100 </a:t>
            </a:r>
            <a:endParaRPr lang="en-US" sz="2400" dirty="0"/>
          </a:p>
          <a:p>
            <a:pPr>
              <a:lnSpc>
                <a:spcPct val="150000"/>
              </a:lnSpc>
              <a:buNone/>
            </a:pPr>
            <a:r>
              <a:rPr lang="en-US" sz="2400" dirty="0"/>
              <a:t> Maximum values are highest observed values at that time</a:t>
            </a:r>
            <a:endParaRPr lang="el-GR" sz="24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sz="2400" dirty="0"/>
              <a:t>The HDI values range between 0 to 1.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63C743-1028-4BC7-B792-6D9679ABED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5214" y="1124223"/>
            <a:ext cx="2292295" cy="1213209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32FBA3-9070-0CDC-0136-9F4B6AA02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C020B-3824-4DA7-B187-CD40A9B409A2}" type="slidenum">
              <a:rPr lang="en-US" smtClean="0">
                <a:solidFill>
                  <a:srgbClr val="B13F9A"/>
                </a:solidFill>
              </a:rPr>
              <a:pPr/>
              <a:t>25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3887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cap="none" dirty="0"/>
              <a:t>Dimensions Of Health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609416"/>
            <a:ext cx="10958513" cy="524858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1. Physical Dimension.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2. Mental Dimension.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3. Social Dimension.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4. Spiritual Dimension.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5. Emotional Dimension.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6. Vocational Dimension.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7. Others.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ADB4D8-B024-4412-9DD7-292EC1D6EB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7066" y="396207"/>
            <a:ext cx="2292295" cy="1213209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2ED516-0901-68AA-6A0D-28A1A7300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C020B-3824-4DA7-B187-CD40A9B409A2}" type="slidenum">
              <a:rPr lang="en-US" smtClean="0">
                <a:solidFill>
                  <a:srgbClr val="B13F9A"/>
                </a:solidFill>
              </a:rPr>
              <a:pPr/>
              <a:t>26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739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114300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cap="none" dirty="0"/>
              <a:t>Dimensions Of Health Cont..</a:t>
            </a:r>
            <a:br>
              <a:rPr lang="en-US" sz="3200" cap="none" dirty="0"/>
            </a:br>
            <a:r>
              <a:rPr lang="en-US" sz="3200" cap="none" dirty="0"/>
              <a:t>Physical Dimension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70A0E9E3-6FC9-938A-0B9D-4ABF74D7A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5264" y="6556248"/>
            <a:ext cx="784448" cy="228600"/>
          </a:xfrm>
        </p:spPr>
        <p:txBody>
          <a:bodyPr/>
          <a:lstStyle/>
          <a:p>
            <a:pPr>
              <a:spcAft>
                <a:spcPts val="600"/>
              </a:spcAft>
            </a:pPr>
            <a:fld id="{2D5C020B-3824-4DA7-B187-CD40A9B409A2}" type="slidenum">
              <a:rPr lang="en-US" smtClean="0">
                <a:solidFill>
                  <a:srgbClr val="B13F9A"/>
                </a:solidFill>
              </a:rPr>
              <a:pPr>
                <a:spcAft>
                  <a:spcPts val="600"/>
                </a:spcAft>
              </a:pPr>
              <a:t>27</a:t>
            </a:fld>
            <a:endParaRPr lang="en-US">
              <a:solidFill>
                <a:srgbClr val="B13F9A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B42D9E4-67A1-F7C8-1746-66E5604FB1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5063659"/>
              </p:ext>
            </p:extLst>
          </p:nvPr>
        </p:nvGraphicFramePr>
        <p:xfrm>
          <a:off x="609600" y="1609416"/>
          <a:ext cx="9652000" cy="4846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EA78E230-EED4-42C3-ADA8-46F5FB5D8C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15452" y="249831"/>
            <a:ext cx="2292295" cy="121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6621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cap="none" dirty="0"/>
              <a:t>Mental Dimension Of Health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dirty="0"/>
              <a:t> 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“A state of balance between the individual and the surrounding world, a state of harmony between oneself and others, a coexistence between the realities of the self, other people and that of the environment.”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Ability to recognize realities of life, taking sound decisions, dealing with conflicts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1E89BF-D0DB-4C9D-BC19-06417DD930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5452" y="402264"/>
            <a:ext cx="2292295" cy="1213209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304D32-C1F6-1F44-AF90-A1C6193BD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C020B-3824-4DA7-B187-CD40A9B409A2}" type="slidenum">
              <a:rPr lang="en-US" smtClean="0">
                <a:solidFill>
                  <a:srgbClr val="B13F9A"/>
                </a:solidFill>
              </a:rPr>
              <a:pPr/>
              <a:t>28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6394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cap="none" dirty="0"/>
              <a:t>Social Dimension Of Health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pPr>
              <a:lnSpc>
                <a:spcPct val="150000"/>
              </a:lnSpc>
            </a:pP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Social well-being has been defined as “ the quantity and quality of an individual’s interpersonal ties and the extent of involvement with the community.”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sound relationships with family, friends and community as a whole.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A79A30-F460-A5E3-047A-5248A3A02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C020B-3824-4DA7-B187-CD40A9B409A2}" type="slidenum">
              <a:rPr lang="en-US" smtClean="0">
                <a:solidFill>
                  <a:srgbClr val="B13F9A"/>
                </a:solidFill>
              </a:rPr>
              <a:pPr/>
              <a:t>29</a:t>
            </a:fld>
            <a:endParaRPr lang="en-US">
              <a:solidFill>
                <a:srgbClr val="B13F9A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5B4523-5C5B-4CB4-A5BB-FBD96FE128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5264" y="249831"/>
            <a:ext cx="2292295" cy="121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494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F105C2-5332-4743-AD96-4A310C6CA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C020B-3824-4DA7-B187-CD40A9B409A2}" type="slidenum">
              <a:rPr lang="en-US" smtClean="0">
                <a:solidFill>
                  <a:srgbClr val="B13F9A"/>
                </a:solidFill>
              </a:rPr>
              <a:pPr/>
              <a:t>3</a:t>
            </a:fld>
            <a:endParaRPr lang="en-US">
              <a:solidFill>
                <a:srgbClr val="B13F9A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8BE098-A4E7-44D4-9D41-C2FFDE8D5E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153"/>
            <a:ext cx="10825843" cy="671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9324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18E73-CC34-474C-AC0A-0B65D8C28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549E719-6E9C-4FAB-A354-E6A02B7840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3152"/>
            <a:ext cx="10863942" cy="678484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DD964A-A944-47EC-A44B-22642BB87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C020B-3824-4DA7-B187-CD40A9B409A2}" type="slidenum">
              <a:rPr lang="en-US" smtClean="0">
                <a:solidFill>
                  <a:srgbClr val="B13F9A"/>
                </a:solidFill>
              </a:rPr>
              <a:pPr/>
              <a:t>30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8649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211" y="320040"/>
            <a:ext cx="9735389" cy="741009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cap="none" dirty="0"/>
              <a:t>Others/ Non-medical Dimensions Of Health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75FA4E29-286F-7E55-77A2-7122474D6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5264" y="6556248"/>
            <a:ext cx="784448" cy="228600"/>
          </a:xfrm>
        </p:spPr>
        <p:txBody>
          <a:bodyPr/>
          <a:lstStyle/>
          <a:p>
            <a:pPr>
              <a:spcAft>
                <a:spcPts val="600"/>
              </a:spcAft>
            </a:pPr>
            <a:fld id="{2D5C020B-3824-4DA7-B187-CD40A9B409A2}" type="slidenum">
              <a:rPr lang="en-US" smtClean="0">
                <a:solidFill>
                  <a:srgbClr val="B13F9A"/>
                </a:solidFill>
              </a:rPr>
              <a:pPr>
                <a:spcAft>
                  <a:spcPts val="600"/>
                </a:spcAft>
              </a:pPr>
              <a:t>31</a:t>
            </a:fld>
            <a:endParaRPr lang="en-US">
              <a:solidFill>
                <a:srgbClr val="B13F9A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82FFC58-4BC6-40AF-CB53-FB979B9D83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6857003"/>
              </p:ext>
            </p:extLst>
          </p:nvPr>
        </p:nvGraphicFramePr>
        <p:xfrm>
          <a:off x="609600" y="1609416"/>
          <a:ext cx="9652000" cy="4846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29A1239F-0813-4817-AC6E-F341CF1D23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69300" y="284935"/>
            <a:ext cx="2292295" cy="121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2080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540" y="105727"/>
            <a:ext cx="10745548" cy="903564"/>
          </a:xfrm>
        </p:spPr>
        <p:txBody>
          <a:bodyPr>
            <a:normAutofit/>
          </a:bodyPr>
          <a:lstStyle/>
          <a:p>
            <a:pPr algn="ctr"/>
            <a:r>
              <a:rPr lang="en-US" sz="3200" cap="none" dirty="0"/>
              <a:t>Determinants Of Health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9416"/>
            <a:ext cx="10772775" cy="524858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dirty="0">
                <a:solidFill>
                  <a:schemeClr val="tx2"/>
                </a:solidFill>
              </a:rPr>
              <a:t>1</a:t>
            </a:r>
            <a:r>
              <a:rPr lang="en-US" sz="3200" dirty="0"/>
              <a:t>-Biological Determinants</a:t>
            </a:r>
          </a:p>
          <a:p>
            <a:pPr lvl="1">
              <a:lnSpc>
                <a:spcPct val="150000"/>
              </a:lnSpc>
            </a:pPr>
            <a:r>
              <a:rPr lang="en-US" sz="2800" dirty="0"/>
              <a:t>Genetic makeup of an individual.</a:t>
            </a:r>
          </a:p>
          <a:p>
            <a:pPr marL="0" lvl="0" indent="0">
              <a:lnSpc>
                <a:spcPct val="160000"/>
              </a:lnSpc>
              <a:buClr>
                <a:srgbClr val="B13F9A"/>
              </a:buClr>
              <a:buNone/>
            </a:pPr>
            <a:r>
              <a:rPr lang="en-US" dirty="0">
                <a:solidFill>
                  <a:srgbClr val="B13F9A"/>
                </a:solidFill>
              </a:rPr>
              <a:t>6</a:t>
            </a:r>
            <a:r>
              <a:rPr lang="en-US" dirty="0">
                <a:solidFill>
                  <a:prstClr val="black"/>
                </a:solidFill>
              </a:rPr>
              <a:t>-Aging of the population</a:t>
            </a:r>
          </a:p>
          <a:p>
            <a:pPr marL="0" lvl="0" indent="0">
              <a:lnSpc>
                <a:spcPct val="160000"/>
              </a:lnSpc>
              <a:buClr>
                <a:srgbClr val="B13F9A"/>
              </a:buClr>
              <a:buNone/>
            </a:pPr>
            <a:r>
              <a:rPr lang="en-US" dirty="0">
                <a:solidFill>
                  <a:srgbClr val="B13F9A"/>
                </a:solidFill>
              </a:rPr>
              <a:t>7</a:t>
            </a:r>
            <a:r>
              <a:rPr lang="en-US" dirty="0">
                <a:solidFill>
                  <a:prstClr val="black"/>
                </a:solidFill>
              </a:rPr>
              <a:t>-Gender</a:t>
            </a:r>
          </a:p>
          <a:p>
            <a:pPr lvl="1">
              <a:lnSpc>
                <a:spcPct val="150000"/>
              </a:lnSpc>
            </a:pP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693344-7E3F-4668-B2FE-540EB4F09D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2956" y="-16152"/>
            <a:ext cx="2292295" cy="1213209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F45198-DAE5-26CA-ECA9-202A4AB79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C020B-3824-4DA7-B187-CD40A9B409A2}" type="slidenum">
              <a:rPr lang="en-US" smtClean="0">
                <a:solidFill>
                  <a:srgbClr val="B13F9A"/>
                </a:solidFill>
              </a:rPr>
              <a:pPr/>
              <a:t>32</a:t>
            </a:fld>
            <a:endParaRPr lang="en-US">
              <a:solidFill>
                <a:srgbClr val="B13F9A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D1094D-A3E9-4112-9F06-42FCE42E50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70606"/>
            <a:ext cx="10987088" cy="548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0871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02757"/>
            <a:ext cx="10240962" cy="1143000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sz="3200" cap="none" dirty="0"/>
              <a:t>Modifiable Determinants Of Health (</a:t>
            </a:r>
            <a:r>
              <a:rPr lang="en-US" sz="3200" cap="none" dirty="0" err="1"/>
              <a:t>Cont</a:t>
            </a:r>
            <a:r>
              <a:rPr lang="en-US" sz="3200" cap="none" dirty="0"/>
              <a:t>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40243"/>
            <a:ext cx="10829925" cy="6132045"/>
          </a:xfrm>
        </p:spPr>
        <p:txBody>
          <a:bodyPr>
            <a:noAutofit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en-US" sz="2400" dirty="0">
                <a:solidFill>
                  <a:schemeClr val="tx2"/>
                </a:solidFill>
              </a:rPr>
              <a:t>4</a:t>
            </a:r>
            <a:r>
              <a:rPr lang="en-US" sz="2400" dirty="0"/>
              <a:t>-Environment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sz="2400" dirty="0"/>
              <a:t>Internal ,External (micro or macro) Biological, physical and psychosocial </a:t>
            </a:r>
          </a:p>
          <a:p>
            <a:pPr marL="0" lvl="0" indent="0">
              <a:lnSpc>
                <a:spcPct val="150000"/>
              </a:lnSpc>
              <a:buClr>
                <a:srgbClr val="B13F9A"/>
              </a:buClr>
              <a:buNone/>
            </a:pPr>
            <a:r>
              <a:rPr lang="en-US" sz="2400" dirty="0">
                <a:solidFill>
                  <a:srgbClr val="B13F9A"/>
                </a:solidFill>
              </a:rPr>
              <a:t>5</a:t>
            </a:r>
            <a:r>
              <a:rPr lang="en-US" sz="2400" dirty="0">
                <a:solidFill>
                  <a:prstClr val="black"/>
                </a:solidFill>
              </a:rPr>
              <a:t>-Behavioral and socio-cultural conditions   (</a:t>
            </a:r>
            <a:r>
              <a:rPr lang="en-US" sz="2400" dirty="0">
                <a:solidFill>
                  <a:schemeClr val="tx1"/>
                </a:solidFill>
              </a:rPr>
              <a:t>Lifestyle) </a:t>
            </a:r>
          </a:p>
          <a:p>
            <a:pPr lvl="1">
              <a:lnSpc>
                <a:spcPct val="150000"/>
              </a:lnSpc>
              <a:buClr>
                <a:srgbClr val="F9B639"/>
              </a:buClr>
            </a:pPr>
            <a:r>
              <a:rPr lang="en-US" sz="2400" dirty="0">
                <a:solidFill>
                  <a:schemeClr val="tx1"/>
                </a:solidFill>
              </a:rPr>
              <a:t>Developed countries ( obesity, drug addiction)</a:t>
            </a:r>
          </a:p>
          <a:p>
            <a:pPr lvl="1">
              <a:lnSpc>
                <a:spcPct val="150000"/>
              </a:lnSpc>
              <a:buClr>
                <a:srgbClr val="F9B639"/>
              </a:buClr>
            </a:pPr>
            <a:r>
              <a:rPr lang="en-US" sz="2400" dirty="0">
                <a:solidFill>
                  <a:schemeClr val="tx1"/>
                </a:solidFill>
              </a:rPr>
              <a:t>Developing Countries (lack of sanitation, poor nutrition, personal hygienic habits, cultural customs).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sz="2400" dirty="0">
                <a:solidFill>
                  <a:schemeClr val="tx2"/>
                </a:solidFill>
              </a:rPr>
              <a:t>6-</a:t>
            </a:r>
            <a:r>
              <a:rPr lang="en-US" sz="2400" dirty="0"/>
              <a:t>Socio-economic conditions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sz="2400" dirty="0">
                <a:solidFill>
                  <a:schemeClr val="tx2"/>
                </a:solidFill>
              </a:rPr>
              <a:t>7</a:t>
            </a:r>
            <a:r>
              <a:rPr lang="en-US" sz="2400" dirty="0"/>
              <a:t>-Health Services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sz="2400" dirty="0"/>
              <a:t>8-Other Factors e.g. food, industry, occupation, social welfare etc.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969078-7332-F323-655E-241204226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52036" y="5967669"/>
            <a:ext cx="784448" cy="228600"/>
          </a:xfrm>
        </p:spPr>
        <p:txBody>
          <a:bodyPr/>
          <a:lstStyle/>
          <a:p>
            <a:fld id="{2D5C020B-3824-4DA7-B187-CD40A9B409A2}" type="slidenum">
              <a:rPr lang="en-US" smtClean="0">
                <a:solidFill>
                  <a:srgbClr val="B13F9A"/>
                </a:solidFill>
              </a:rPr>
              <a:pPr/>
              <a:t>33</a:t>
            </a:fld>
            <a:endParaRPr lang="en-US" dirty="0">
              <a:solidFill>
                <a:srgbClr val="B13F9A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8E11F3-AEDD-487F-89C3-98D0CAA78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9705" y="0"/>
            <a:ext cx="2292295" cy="121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154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EE629-F7AC-4880-8A9C-549BD18B6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3959CC7-FBC0-40B3-A875-5AADAC475C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3152"/>
            <a:ext cx="10815145" cy="671169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C681E8-A762-4F2A-9828-72042D3EE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C020B-3824-4DA7-B187-CD40A9B409A2}" type="slidenum">
              <a:rPr lang="en-US" smtClean="0">
                <a:solidFill>
                  <a:srgbClr val="B13F9A"/>
                </a:solidFill>
              </a:rPr>
              <a:pPr/>
              <a:t>34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5979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6302B-7ADB-4DD5-AAE1-071C02FE2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3152"/>
            <a:ext cx="9652000" cy="1143000"/>
          </a:xfrm>
        </p:spPr>
        <p:txBody>
          <a:bodyPr>
            <a:normAutofit/>
          </a:bodyPr>
          <a:lstStyle/>
          <a:p>
            <a:r>
              <a:rPr lang="en-US" sz="3200" cap="none" dirty="0"/>
              <a:t>Relationship Of Different Determinants with ones Health (</a:t>
            </a:r>
            <a:r>
              <a:rPr lang="en-US" sz="3200" cap="none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</a:rPr>
              <a:t>Rainbow Model)</a:t>
            </a:r>
            <a:endParaRPr lang="en-US" sz="3200" cap="non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550FAC-6EDE-481E-B5A3-64F7A50E9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C020B-3824-4DA7-B187-CD40A9B409A2}" type="slidenum">
              <a:rPr lang="en-US" smtClean="0">
                <a:solidFill>
                  <a:srgbClr val="B13F9A"/>
                </a:solidFill>
              </a:rPr>
              <a:pPr/>
              <a:t>35</a:t>
            </a:fld>
            <a:endParaRPr lang="en-US">
              <a:solidFill>
                <a:srgbClr val="B13F9A"/>
              </a:solidFill>
            </a:endParaRPr>
          </a:p>
        </p:txBody>
      </p:sp>
      <p:pic>
        <p:nvPicPr>
          <p:cNvPr id="1026" name="Picture 2" descr="Rainbow' model of the determinants of health | Download Scientific ...">
            <a:extLst>
              <a:ext uri="{FF2B5EF4-FFF2-40B4-BE49-F238E27FC236}">
                <a16:creationId xmlns:a16="http://schemas.microsoft.com/office/drawing/2014/main" id="{E9E4B8CC-EDE8-43B8-8B45-AB51BA7508A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3247"/>
            <a:ext cx="10731062" cy="539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6AE2F09-56DF-4D3A-8297-A5111787ED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9705" y="231490"/>
            <a:ext cx="2292295" cy="121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506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A0726-A739-4621-A226-4163A3C93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72E484D-AA7E-4F4A-A754-37979CB0F7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14" y="36576"/>
            <a:ext cx="10842171" cy="678484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910088-D571-4558-9C04-AB3D6DF86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C020B-3824-4DA7-B187-CD40A9B409A2}" type="slidenum">
              <a:rPr lang="en-US" smtClean="0">
                <a:solidFill>
                  <a:srgbClr val="B13F9A"/>
                </a:solidFill>
              </a:rPr>
              <a:pPr/>
              <a:t>36</a:t>
            </a:fld>
            <a:endParaRPr lang="en-US">
              <a:solidFill>
                <a:srgbClr val="B13F9A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0A1253-8CCB-42D3-961D-071F8AF751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6023" y="0"/>
            <a:ext cx="2292295" cy="121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1501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C020B-3824-4DA7-B187-CD40A9B409A2}" type="slidenum">
              <a:rPr lang="en-US" smtClean="0">
                <a:solidFill>
                  <a:srgbClr val="B13F9A"/>
                </a:solidFill>
              </a:rPr>
              <a:pPr/>
              <a:t>37</a:t>
            </a:fld>
            <a:endParaRPr lang="en-US">
              <a:solidFill>
                <a:srgbClr val="B13F9A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854135" cy="685859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A0B3E2B-0FCB-4531-95D0-C24995E112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0114" y="55179"/>
            <a:ext cx="2292295" cy="121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5617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12467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C05DB26-A84A-259A-2A2D-689D49355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43467"/>
            <a:ext cx="4419600" cy="5571066"/>
          </a:xfrm>
        </p:spPr>
        <p:txBody>
          <a:bodyPr>
            <a:normAutofit/>
          </a:bodyPr>
          <a:lstStyle/>
          <a:p>
            <a:br>
              <a:rPr lang="en-US" sz="3400" dirty="0">
                <a:solidFill>
                  <a:srgbClr val="FFFFFF"/>
                </a:solidFill>
              </a:rPr>
            </a:br>
            <a:r>
              <a:rPr lang="en-US" sz="3400" b="1" dirty="0">
                <a:solidFill>
                  <a:srgbClr val="FFFFFF"/>
                </a:solidFill>
              </a:rPr>
              <a:t>Let’s check out the epidemiological determinants of acute otitis media that you just covered in the lecture of ENT………</a:t>
            </a:r>
            <a:br>
              <a:rPr lang="en-US" sz="3400" dirty="0">
                <a:solidFill>
                  <a:srgbClr val="FFFFFF"/>
                </a:solidFill>
              </a:rPr>
            </a:br>
            <a:endParaRPr lang="en-US" sz="3400" dirty="0">
              <a:solidFill>
                <a:srgbClr val="FFFFFF"/>
              </a:solidFill>
            </a:endParaRP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EE697EE8-7FB6-8103-E7E5-28951A162A4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207640" y="643466"/>
          <a:ext cx="6291714" cy="5530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Oval 7">
            <a:extLst>
              <a:ext uri="{FF2B5EF4-FFF2-40B4-BE49-F238E27FC236}">
                <a16:creationId xmlns:a16="http://schemas.microsoft.com/office/drawing/2014/main" id="{A2734812-A4AB-45EF-832C-8A88CD1945C9}"/>
              </a:ext>
            </a:extLst>
          </p:cNvPr>
          <p:cNvSpPr/>
          <p:nvPr/>
        </p:nvSpPr>
        <p:spPr>
          <a:xfrm>
            <a:off x="262759" y="186267"/>
            <a:ext cx="176573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Vertical</a:t>
            </a:r>
          </a:p>
          <a:p>
            <a:pPr algn="ctr"/>
            <a:r>
              <a:rPr lang="en-US" dirty="0"/>
              <a:t>Integration with ENT</a:t>
            </a:r>
          </a:p>
        </p:txBody>
      </p:sp>
    </p:spTree>
    <p:extLst>
      <p:ext uri="{BB962C8B-B14F-4D97-AF65-F5344CB8AC3E}">
        <p14:creationId xmlns:p14="http://schemas.microsoft.com/office/powerpoint/2010/main" val="38883363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12467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AA9EDD-BC6A-A3C7-B7D9-C45E3B322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43467"/>
            <a:ext cx="4277032" cy="557106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Strategies to prevent acute otitis media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4AD65290-12D2-1450-BB3C-9B71D822F7D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627605" y="963978"/>
          <a:ext cx="6797682" cy="5894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6386DA95-5F4A-4B64-8284-EFF58B018D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713" y="439676"/>
            <a:ext cx="1780186" cy="104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286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00CF1FF-D2D7-1546-E402-225239013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Prof Umar model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27409CE-3BBE-1B64-15DD-A528EE7418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4D58C9C-AB71-7A95-C96C-EE59F6D9E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C020B-3824-4DA7-B187-CD40A9B409A2}" type="slidenum">
              <a:rPr lang="en-US" smtClean="0">
                <a:solidFill>
                  <a:srgbClr val="B13F9A"/>
                </a:solidFill>
              </a:rPr>
              <a:pPr/>
              <a:t>4</a:t>
            </a:fld>
            <a:endParaRPr lang="en-US">
              <a:solidFill>
                <a:srgbClr val="B13F9A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004B9C-4586-2F87-73D7-4601127E5A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714351"/>
            <a:ext cx="10145486" cy="514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0005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cap="none" dirty="0">
                <a:solidFill>
                  <a:schemeClr val="bg2">
                    <a:lumMod val="50000"/>
                  </a:schemeClr>
                </a:solidFill>
              </a:rPr>
              <a:t>Health and illness in history, science and society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300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That is to say, the concept of health is indeed relative and it is the result of an interesting evolution of the concept of illness. </a:t>
            </a:r>
            <a:r>
              <a:rPr lang="en-US" sz="3300" b="0" i="0" dirty="0">
                <a:solidFill>
                  <a:srgbClr val="212121"/>
                </a:solidFill>
                <a:effectLst/>
                <a:highlight>
                  <a:srgbClr val="FFFF00"/>
                </a:highlight>
                <a:latin typeface="Cambria" panose="02040503050406030204" pitchFamily="18" charset="0"/>
              </a:rPr>
              <a:t>From the first approaches - dealing with the mere treatment of the symptoms - to the promise of a free-from-pain society, science and economics have played a significant role in redefining the dualism health/ illness</a:t>
            </a:r>
            <a:r>
              <a:rPr lang="en-US" sz="3300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. The article reflects on these two concepts, health and illness, in history and nowadays, and discusses the future of the medical science</a:t>
            </a:r>
            <a:r>
              <a:rPr lang="en-US" sz="3300" dirty="0">
                <a:solidFill>
                  <a:srgbClr val="212121"/>
                </a:solidFill>
                <a:latin typeface="Cambria" panose="02040503050406030204" pitchFamily="18" charset="0"/>
              </a:rPr>
              <a:t>.</a:t>
            </a:r>
            <a:endParaRPr lang="en-US" sz="2800" dirty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>
              <a:hlinkClick r:id="rId2"/>
            </a:endParaRPr>
          </a:p>
          <a:p>
            <a:r>
              <a:rPr lang="en-US" dirty="0">
                <a:hlinkClick r:id="rId2"/>
              </a:rPr>
              <a:t>https://www.ncbi.nlm.nih.gov/pmc/articles/PMC5816293/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C020B-3824-4DA7-B187-CD40A9B409A2}" type="slidenum">
              <a:rPr lang="en-US" smtClean="0">
                <a:solidFill>
                  <a:srgbClr val="B13F9A"/>
                </a:solidFill>
              </a:rPr>
              <a:pPr/>
              <a:t>40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2E860A2-900A-8C22-440F-98D247ADDE81}"/>
              </a:ext>
            </a:extLst>
          </p:cNvPr>
          <p:cNvSpPr/>
          <p:nvPr/>
        </p:nvSpPr>
        <p:spPr>
          <a:xfrm>
            <a:off x="8844409" y="73152"/>
            <a:ext cx="2462688" cy="9589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Research</a:t>
            </a:r>
          </a:p>
        </p:txBody>
      </p:sp>
    </p:spTree>
    <p:extLst>
      <p:ext uri="{BB962C8B-B14F-4D97-AF65-F5344CB8AC3E}">
        <p14:creationId xmlns:p14="http://schemas.microsoft.com/office/powerpoint/2010/main" val="21143596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07366" y="320040"/>
            <a:ext cx="9554234" cy="999802"/>
          </a:xfrm>
        </p:spPr>
        <p:txBody>
          <a:bodyPr>
            <a:normAutofit/>
          </a:bodyPr>
          <a:lstStyle/>
          <a:p>
            <a:pPr algn="ctr"/>
            <a:r>
              <a:rPr lang="en-US" sz="3200" cap="none" dirty="0"/>
              <a:t>End Of Lecture Assessment (MCQ)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9152" y="1586484"/>
            <a:ext cx="10261600" cy="484632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Illness is subjective state of a person who feels that he is not well, while sickness is a state of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/>
              <a:t>a) Impaired psychological function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/>
              <a:t>b) Social dysfunction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/>
              <a:t>c) Impaired physiological dysfunction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/>
              <a:t>d) Appearance of signs and symptoms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/>
              <a:t>e) Appearance of complications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C020B-3824-4DA7-B187-CD40A9B409A2}" type="slidenum">
              <a:rPr lang="en-US" smtClean="0">
                <a:solidFill>
                  <a:srgbClr val="B13F9A"/>
                </a:solidFill>
              </a:rPr>
              <a:pPr/>
              <a:t>41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4596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Image result for thank yo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86424" y="3929062"/>
            <a:ext cx="5081589" cy="292893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cap="none" dirty="0"/>
              <a:t>Suggested Readings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609416"/>
            <a:ext cx="10158413" cy="5248584"/>
          </a:xfrm>
        </p:spPr>
        <p:txBody>
          <a:bodyPr/>
          <a:lstStyle/>
          <a:p>
            <a:r>
              <a:rPr lang="en-US" dirty="0"/>
              <a:t>K. Park textbook, chapter 1( Man and Medicine ) chapter 2 (Concept of disease and health)</a:t>
            </a:r>
          </a:p>
          <a:p>
            <a:r>
              <a:rPr lang="en-US" dirty="0"/>
              <a:t>K. Park textbook of preventive and social medicine</a:t>
            </a:r>
          </a:p>
          <a:p>
            <a:pPr marL="0" indent="0">
              <a:buNone/>
            </a:pPr>
            <a:r>
              <a:rPr lang="en-US" dirty="0"/>
              <a:t>27</a:t>
            </a:r>
            <a:r>
              <a:rPr lang="en-US" baseline="30000" dirty="0"/>
              <a:t>th</a:t>
            </a:r>
            <a:r>
              <a:rPr lang="en-US" dirty="0"/>
              <a:t> edition,</a:t>
            </a:r>
          </a:p>
          <a:p>
            <a:r>
              <a:rPr lang="en-US" dirty="0"/>
              <a:t>  Textbook of Public health and community medicine</a:t>
            </a:r>
          </a:p>
          <a:p>
            <a:pPr marL="0" indent="0">
              <a:buNone/>
            </a:pPr>
            <a:r>
              <a:rPr lang="en-US" dirty="0"/>
              <a:t> 8</a:t>
            </a:r>
            <a:r>
              <a:rPr lang="en-US" baseline="30000" dirty="0"/>
              <a:t>th</a:t>
            </a:r>
            <a:r>
              <a:rPr lang="en-US" dirty="0"/>
              <a:t> edition by Ilyas Ansari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78ACAA-FE13-2236-835D-04FB6A46E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C020B-3824-4DA7-B187-CD40A9B409A2}" type="slidenum">
              <a:rPr lang="en-US" smtClean="0">
                <a:solidFill>
                  <a:srgbClr val="B13F9A"/>
                </a:solidFill>
              </a:rPr>
              <a:pPr/>
              <a:t>42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126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4400" b="1" cap="none" dirty="0">
                <a:latin typeface="Arial" panose="020B0604020202020204" pitchFamily="34" charset="0"/>
                <a:cs typeface="Arial" panose="020B0604020202020204" pitchFamily="34" charset="0"/>
              </a:rPr>
              <a:t>Sequence Of Lecture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527800"/>
            <a:ext cx="12192000" cy="5330199"/>
          </a:xfrm>
        </p:spPr>
        <p:txBody>
          <a:bodyPr>
            <a:normAutofit/>
          </a:bodyPr>
          <a:lstStyle/>
          <a:p>
            <a:r>
              <a:rPr lang="en-ZA" sz="3200" dirty="0">
                <a:latin typeface="Arial" panose="020B0604020202020204" pitchFamily="34" charset="0"/>
                <a:cs typeface="Arial" panose="020B0604020202020204" pitchFamily="34" charset="0"/>
              </a:rPr>
              <a:t>Introduction						05</a:t>
            </a:r>
          </a:p>
          <a:p>
            <a:r>
              <a:rPr lang="en-ZA" sz="3200" dirty="0">
                <a:latin typeface="Arial" panose="020B0604020202020204" pitchFamily="34" charset="0"/>
                <a:cs typeface="Arial" panose="020B0604020202020204" pitchFamily="34" charset="0"/>
              </a:rPr>
              <a:t>Core concept						25</a:t>
            </a:r>
          </a:p>
          <a:p>
            <a:r>
              <a:rPr lang="en-ZA" sz="3200" dirty="0">
                <a:latin typeface="Arial" panose="020B0604020202020204" pitchFamily="34" charset="0"/>
                <a:cs typeface="Arial" panose="020B0604020202020204" pitchFamily="34" charset="0"/>
              </a:rPr>
              <a:t>Brain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storming                                       02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Vertical integration with ENT			02</a:t>
            </a:r>
          </a:p>
          <a:p>
            <a:r>
              <a:rPr lang="en-ZA" sz="3200" dirty="0">
                <a:latin typeface="Arial" panose="020B0604020202020204" pitchFamily="34" charset="0"/>
                <a:cs typeface="Arial" panose="020B0604020202020204" pitchFamily="34" charset="0"/>
              </a:rPr>
              <a:t>Digital Library References			02</a:t>
            </a:r>
          </a:p>
          <a:p>
            <a:pPr marL="0" indent="0">
              <a:buNone/>
            </a:pPr>
            <a:r>
              <a:rPr lang="en-ZA" sz="3200" dirty="0">
                <a:latin typeface="Arial" panose="020B0604020202020204" pitchFamily="34" charset="0"/>
                <a:cs typeface="Arial" panose="020B0604020202020204" pitchFamily="34" charset="0"/>
              </a:rPr>
              <a:t>( Research, Bioethics)</a:t>
            </a:r>
          </a:p>
          <a:p>
            <a:pPr lvl="0">
              <a:buClr>
                <a:srgbClr val="B13F9A"/>
              </a:buClr>
            </a:pPr>
            <a:r>
              <a:rPr lang="en-ZA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EOLA(End of lecture assessment)    	01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Suggested readings			   	01</a:t>
            </a:r>
            <a:endParaRPr lang="en-ZA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1C0C79-C5F7-27FE-4FC9-054D0386F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C020B-3824-4DA7-B187-CD40A9B409A2}" type="slidenum">
              <a:rPr lang="en-US" smtClean="0">
                <a:solidFill>
                  <a:srgbClr val="B13F9A"/>
                </a:solidFill>
              </a:rPr>
              <a:pPr/>
              <a:t>5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500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032" y="0"/>
            <a:ext cx="9652000" cy="1143000"/>
          </a:xfrm>
        </p:spPr>
        <p:txBody>
          <a:bodyPr>
            <a:normAutofit/>
          </a:bodyPr>
          <a:lstStyle/>
          <a:p>
            <a:r>
              <a:rPr lang="en-US" sz="3200" cap="none" dirty="0"/>
              <a:t>Learning Objectives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68166" y="1143000"/>
            <a:ext cx="10426262" cy="5715000"/>
          </a:xfrm>
        </p:spPr>
        <p:txBody>
          <a:bodyPr/>
          <a:lstStyle/>
          <a:p>
            <a:r>
              <a:rPr lang="en-US" dirty="0"/>
              <a:t>At the end of large group interactive session students will be able 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C020B-3824-4DA7-B187-CD40A9B409A2}" type="slidenum">
              <a:rPr lang="en-US" smtClean="0">
                <a:solidFill>
                  <a:srgbClr val="B13F9A"/>
                </a:solidFill>
              </a:rPr>
              <a:pPr/>
              <a:t>6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4497" y="2158622"/>
            <a:ext cx="1042626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Differentiate b/w community medicine and clinical medicine</a:t>
            </a:r>
          </a:p>
          <a:p>
            <a:pPr lvl="0"/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457200" lvl="0" indent="-457200">
              <a:buFont typeface="Wingdings" panose="05000000000000000000" pitchFamily="2" charset="2"/>
              <a:buChar char="q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Comprehend public health aspects of Health &amp; disease</a:t>
            </a:r>
          </a:p>
          <a:p>
            <a:pPr lvl="0"/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457200" lvl="0" indent="-457200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Explain well being and positive health</a:t>
            </a:r>
          </a:p>
          <a:p>
            <a:pPr lvl="0"/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457200" lvl="0" indent="-457200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Appraise 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different dimensions of health</a:t>
            </a:r>
          </a:p>
          <a:p>
            <a:pPr lvl="0"/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Relate dimensions of health with its determinants </a:t>
            </a:r>
          </a:p>
          <a:p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Able to read relevant research articles</a:t>
            </a:r>
          </a:p>
          <a:p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336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3200" cap="none" dirty="0"/>
              <a:t>Evolution Of Community Medicine</a:t>
            </a:r>
            <a:br>
              <a:rPr lang="en-US" sz="3200" cap="none" dirty="0"/>
            </a:br>
            <a:r>
              <a:rPr lang="en-US" sz="3200" cap="none" dirty="0"/>
              <a:t>(History Of Medicine) : Introduction</a:t>
            </a:r>
          </a:p>
        </p:txBody>
      </p:sp>
      <p:sp>
        <p:nvSpPr>
          <p:cNvPr id="8195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-1" y="1285335"/>
            <a:ext cx="10772775" cy="5595579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sz="2800" dirty="0"/>
              <a:t>Stages seen in the history of medicine: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dirty="0"/>
              <a:t>Stone age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dirty="0"/>
              <a:t>5000 BC: Indian medicine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dirty="0"/>
              <a:t>2700 BC: Chinese medicine (system of barefoot doctor, System of acupuncture)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dirty="0"/>
              <a:t>2000 BC: Egyptian medicine (manuscript of papyrus)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32D56B-0BE2-52C5-11F9-B301FD1A4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C020B-3824-4DA7-B187-CD40A9B409A2}" type="slidenum">
              <a:rPr lang="en-US" smtClean="0">
                <a:solidFill>
                  <a:srgbClr val="B13F9A"/>
                </a:solidFill>
              </a:rPr>
              <a:pPr/>
              <a:t>7</a:t>
            </a:fld>
            <a:endParaRPr lang="en-US">
              <a:solidFill>
                <a:srgbClr val="B13F9A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7DD698-2CC4-4CC5-9CC0-EE827C957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9705" y="173664"/>
            <a:ext cx="2292295" cy="121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87448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>
              <a:solidFill>
                <a:srgbClr val="B13F9A"/>
              </a:solidFill>
            </a:endParaRPr>
          </a:p>
        </p:txBody>
      </p:sp>
      <p:pic>
        <p:nvPicPr>
          <p:cNvPr id="2050" name="Picture 2" descr="http://4.bp.blogspot.com/-zA-Q1vqQFoM/UnnWGZRVQbI/AAAAAAAAAFs/hLIP5jV2Jfs/s1600/susruta-surgeon-of-ancient-indi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1" y="304800"/>
            <a:ext cx="4512622" cy="2895600"/>
          </a:xfrm>
          <a:prstGeom prst="rect">
            <a:avLst/>
          </a:prstGeom>
          <a:noFill/>
        </p:spPr>
      </p:pic>
      <p:pic>
        <p:nvPicPr>
          <p:cNvPr id="2052" name="Picture 4" descr="http://www.profusionrehab.com/wp-content/uploads/2014/03/traditional-chinese-medicine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1" y="3962400"/>
            <a:ext cx="4048125" cy="2628900"/>
          </a:xfrm>
          <a:prstGeom prst="rect">
            <a:avLst/>
          </a:prstGeom>
          <a:noFill/>
        </p:spPr>
      </p:pic>
      <p:pic>
        <p:nvPicPr>
          <p:cNvPr id="2056" name="Picture 8" descr="https://encrypted-tbn3.gstatic.com/images?q=tbn:ANd9GcQJ_IiCIa5HUe2H6Uh7bi2oAYciWDFyQQCFYWkXWG8HRdtcPMdZ5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304800"/>
            <a:ext cx="3893070" cy="2581276"/>
          </a:xfrm>
          <a:prstGeom prst="rect">
            <a:avLst/>
          </a:prstGeom>
          <a:noFill/>
        </p:spPr>
      </p:pic>
      <p:pic>
        <p:nvPicPr>
          <p:cNvPr id="2058" name="Picture 10" descr="https://encrypted-tbn2.gstatic.com/images?q=tbn:ANd9GcTJnXYuUIb5maeq-AjZwi-CnWz5B6-g3LWFsmrIOsZl2eZDkUkjEw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43600" y="3505200"/>
            <a:ext cx="4089400" cy="25717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438400" y="36576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Indian Medicine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91000" y="6248400"/>
            <a:ext cx="2133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Chinese Medicine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39000" y="32766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Egyptian Medicine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00800" y="60960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Mesopotamian Medicine</a:t>
            </a:r>
          </a:p>
        </p:txBody>
      </p:sp>
    </p:spTree>
    <p:extLst>
      <p:ext uri="{BB962C8B-B14F-4D97-AF65-F5344CB8AC3E}">
        <p14:creationId xmlns:p14="http://schemas.microsoft.com/office/powerpoint/2010/main" val="3337193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20040"/>
            <a:ext cx="7239000" cy="158496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r>
              <a:rPr lang="en-US" sz="3600" cap="none" dirty="0"/>
              <a:t>Evolution Of Community Medicine(History Of Medicine)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709927"/>
            <a:ext cx="10844213" cy="5290947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/>
          </a:p>
          <a:p>
            <a:pPr>
              <a:lnSpc>
                <a:spcPct val="150000"/>
              </a:lnSpc>
              <a:buNone/>
            </a:pPr>
            <a:r>
              <a:rPr lang="en-US" dirty="0"/>
              <a:t>Stages seen in the history of medicine:</a:t>
            </a:r>
          </a:p>
          <a:p>
            <a:pPr>
              <a:lnSpc>
                <a:spcPct val="150000"/>
              </a:lnSpc>
            </a:pPr>
            <a:r>
              <a:rPr lang="en-US" dirty="0"/>
              <a:t>2000 BC: Mesopotamian medicine  (</a:t>
            </a:r>
            <a:r>
              <a:rPr lang="en-US" dirty="0">
                <a:solidFill>
                  <a:schemeClr val="tx2"/>
                </a:solidFill>
              </a:rPr>
              <a:t>Babylonian code of Hammurabi)</a:t>
            </a:r>
          </a:p>
          <a:p>
            <a:pPr>
              <a:lnSpc>
                <a:spcPct val="150000"/>
              </a:lnSpc>
            </a:pPr>
            <a:r>
              <a:rPr lang="en-US" dirty="0"/>
              <a:t>460 BC: Greek medicine (</a:t>
            </a:r>
            <a:r>
              <a:rPr lang="en-US" dirty="0">
                <a:solidFill>
                  <a:schemeClr val="tx2"/>
                </a:solidFill>
              </a:rPr>
              <a:t>Hippocrates oath) </a:t>
            </a:r>
            <a:r>
              <a:rPr lang="en-US" dirty="0"/>
              <a:t>“father of medicine”</a:t>
            </a:r>
          </a:p>
          <a:p>
            <a:pPr>
              <a:lnSpc>
                <a:spcPct val="150000"/>
              </a:lnSpc>
            </a:pPr>
            <a:r>
              <a:rPr lang="en-US" dirty="0"/>
              <a:t>Arabo-Persian Medicine (Alexandria school of medical education )</a:t>
            </a:r>
          </a:p>
          <a:p>
            <a:pPr>
              <a:lnSpc>
                <a:spcPct val="150000"/>
              </a:lnSpc>
            </a:pPr>
            <a:r>
              <a:rPr lang="en-US" dirty="0"/>
              <a:t>130 AD: Roman medicine inspired by Greek (Galen)</a:t>
            </a:r>
          </a:p>
          <a:p>
            <a:pPr>
              <a:lnSpc>
                <a:spcPct val="150000"/>
              </a:lnSpc>
            </a:pPr>
            <a:r>
              <a:rPr lang="en-US" dirty="0"/>
              <a:t>500 to 1500 AD: Middle ages (Dark ages of medicine, fall of Roman empire)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C020B-3824-4DA7-B187-CD40A9B409A2}" type="slidenum">
              <a:rPr lang="en-US" smtClean="0">
                <a:solidFill>
                  <a:srgbClr val="B13F9A"/>
                </a:solidFill>
              </a:rPr>
              <a:pPr/>
              <a:t>9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A6B4160-4445-4F89-9CE9-215A788D4C19}"/>
              </a:ext>
            </a:extLst>
          </p:cNvPr>
          <p:cNvSpPr/>
          <p:nvPr/>
        </p:nvSpPr>
        <p:spPr>
          <a:xfrm>
            <a:off x="8786647" y="620110"/>
            <a:ext cx="1713187" cy="914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History of Bioethics</a:t>
            </a:r>
          </a:p>
        </p:txBody>
      </p:sp>
    </p:spTree>
    <p:extLst>
      <p:ext uri="{BB962C8B-B14F-4D97-AF65-F5344CB8AC3E}">
        <p14:creationId xmlns:p14="http://schemas.microsoft.com/office/powerpoint/2010/main" val="10097739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8_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1195</TotalTime>
  <Words>1912</Words>
  <Application>Microsoft Office PowerPoint</Application>
  <PresentationFormat>Widescreen</PresentationFormat>
  <Paragraphs>292</Paragraphs>
  <Slides>42</Slides>
  <Notes>6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52" baseType="lpstr">
      <vt:lpstr>Arial</vt:lpstr>
      <vt:lpstr>Calibri</vt:lpstr>
      <vt:lpstr>Calibri Light</vt:lpstr>
      <vt:lpstr>Cambria</vt:lpstr>
      <vt:lpstr>Google Sans</vt:lpstr>
      <vt:lpstr>Trebuchet MS</vt:lpstr>
      <vt:lpstr>Wingdings</vt:lpstr>
      <vt:lpstr>Wingdings 2</vt:lpstr>
      <vt:lpstr>8_Opulent</vt:lpstr>
      <vt:lpstr>Office Theme</vt:lpstr>
      <vt:lpstr> Fundamental Concepts Of Preventive Medicine  (health &amp; Disease) Otorhinolaryngology Module I block X</vt:lpstr>
      <vt:lpstr>PowerPoint Presentation</vt:lpstr>
      <vt:lpstr>PowerPoint Presentation</vt:lpstr>
      <vt:lpstr>Prof Umar model</vt:lpstr>
      <vt:lpstr>Sequence Of Lecture</vt:lpstr>
      <vt:lpstr>Learning Objectives</vt:lpstr>
      <vt:lpstr>Evolution Of Community Medicine (History Of Medicine) : Introduction</vt:lpstr>
      <vt:lpstr>PowerPoint Presentation</vt:lpstr>
      <vt:lpstr>  Evolution Of Community Medicine(History Of Medicine)</vt:lpstr>
      <vt:lpstr>What Is Community Medicine????  </vt:lpstr>
      <vt:lpstr>PowerPoint Presentation</vt:lpstr>
      <vt:lpstr>PowerPoint Presentation</vt:lpstr>
      <vt:lpstr>Public Health</vt:lpstr>
      <vt:lpstr>Changing Concepts Of Health</vt:lpstr>
      <vt:lpstr>What Is  Health ?? Interactive Session</vt:lpstr>
      <vt:lpstr>What Is Disease? (Brainstorming) Interactive Session </vt:lpstr>
      <vt:lpstr>Spectrum Of Health  </vt:lpstr>
      <vt:lpstr>PowerPoint Presentation</vt:lpstr>
      <vt:lpstr>Positive Health</vt:lpstr>
      <vt:lpstr> Concept Of Wellbeing </vt:lpstr>
      <vt:lpstr>Standard Of Living---Objective Component Of Well Being</vt:lpstr>
      <vt:lpstr>Level Of Living---Objective Component Cont.. </vt:lpstr>
      <vt:lpstr>Quality Of Life  Subjective Component </vt:lpstr>
      <vt:lpstr>Measurement Of Subjective Component Physical Quality Of Life Index (PQLI)</vt:lpstr>
      <vt:lpstr>Measurement Of Subjective Component Cont… Human Development Index (HDI)</vt:lpstr>
      <vt:lpstr>Dimensions Of Health </vt:lpstr>
      <vt:lpstr>Dimensions Of Health Cont.. Physical Dimension</vt:lpstr>
      <vt:lpstr>Mental Dimension Of Health</vt:lpstr>
      <vt:lpstr>Social Dimension Of Health</vt:lpstr>
      <vt:lpstr>PowerPoint Presentation</vt:lpstr>
      <vt:lpstr>Others/ Non-medical Dimensions Of Health</vt:lpstr>
      <vt:lpstr>Determinants Of Health </vt:lpstr>
      <vt:lpstr> Modifiable Determinants Of Health (Cont)</vt:lpstr>
      <vt:lpstr>PowerPoint Presentation</vt:lpstr>
      <vt:lpstr>Relationship Of Different Determinants with ones Health (Rainbow Model)</vt:lpstr>
      <vt:lpstr>PowerPoint Presentation</vt:lpstr>
      <vt:lpstr>PowerPoint Presentation</vt:lpstr>
      <vt:lpstr> Let’s check out the epidemiological determinants of acute otitis media that you just covered in the lecture of ENT……… </vt:lpstr>
      <vt:lpstr>Strategies to prevent acute otitis media</vt:lpstr>
      <vt:lpstr>Health and illness in history, science and society</vt:lpstr>
      <vt:lpstr>End Of Lecture Assessment (MCQ)</vt:lpstr>
      <vt:lpstr>Suggested Readings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Sana Bilal</cp:lastModifiedBy>
  <cp:revision>186</cp:revision>
  <dcterms:created xsi:type="dcterms:W3CDTF">2016-04-25T14:06:23Z</dcterms:created>
  <dcterms:modified xsi:type="dcterms:W3CDTF">2025-02-03T05:44:38Z</dcterms:modified>
</cp:coreProperties>
</file>