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60" r:id="rId2"/>
  </p:sldMasterIdLst>
  <p:notesMasterIdLst>
    <p:notesMasterId r:id="rId42"/>
  </p:notesMasterIdLst>
  <p:handoutMasterIdLst>
    <p:handoutMasterId r:id="rId43"/>
  </p:handoutMasterIdLst>
  <p:sldIdLst>
    <p:sldId id="257" r:id="rId3"/>
    <p:sldId id="307" r:id="rId4"/>
    <p:sldId id="335" r:id="rId5"/>
    <p:sldId id="338" r:id="rId6"/>
    <p:sldId id="303" r:id="rId7"/>
    <p:sldId id="258" r:id="rId8"/>
    <p:sldId id="261" r:id="rId9"/>
    <p:sldId id="262" r:id="rId10"/>
    <p:sldId id="339" r:id="rId11"/>
    <p:sldId id="263" r:id="rId12"/>
    <p:sldId id="267" r:id="rId13"/>
    <p:sldId id="268" r:id="rId14"/>
    <p:sldId id="269" r:id="rId15"/>
    <p:sldId id="275" r:id="rId16"/>
    <p:sldId id="276" r:id="rId17"/>
    <p:sldId id="277" r:id="rId18"/>
    <p:sldId id="278" r:id="rId19"/>
    <p:sldId id="274" r:id="rId20"/>
    <p:sldId id="299" r:id="rId21"/>
    <p:sldId id="279" r:id="rId22"/>
    <p:sldId id="280" r:id="rId23"/>
    <p:sldId id="281" r:id="rId24"/>
    <p:sldId id="282" r:id="rId25"/>
    <p:sldId id="283" r:id="rId26"/>
    <p:sldId id="284" r:id="rId27"/>
    <p:sldId id="285" r:id="rId28"/>
    <p:sldId id="288" r:id="rId29"/>
    <p:sldId id="293" r:id="rId30"/>
    <p:sldId id="340" r:id="rId31"/>
    <p:sldId id="341" r:id="rId32"/>
    <p:sldId id="342" r:id="rId33"/>
    <p:sldId id="294" r:id="rId34"/>
    <p:sldId id="297" r:id="rId35"/>
    <p:sldId id="343" r:id="rId36"/>
    <p:sldId id="336" r:id="rId37"/>
    <p:sldId id="302" r:id="rId38"/>
    <p:sldId id="301" r:id="rId39"/>
    <p:sldId id="300"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F3184-BA9F-454E-9360-5F61903C55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2FF68F-EA7B-44E9-9417-FA17E66A6C14}">
      <dgm:prSet custT="1"/>
      <dgm:spPr/>
      <dgm:t>
        <a:bodyPr/>
        <a:lstStyle/>
        <a:p>
          <a:r>
            <a:rPr lang="en-US" sz="2400" dirty="0"/>
            <a:t>1. Biological agents:</a:t>
          </a:r>
        </a:p>
      </dgm:t>
    </dgm:pt>
    <dgm:pt modelId="{89957928-3F62-4B6D-9322-C74CA9344D3C}" type="parTrans" cxnId="{E6C80AC7-7651-4638-8CCF-F9DF0D0E7E26}">
      <dgm:prSet/>
      <dgm:spPr/>
      <dgm:t>
        <a:bodyPr/>
        <a:lstStyle/>
        <a:p>
          <a:endParaRPr lang="en-US" sz="2400"/>
        </a:p>
      </dgm:t>
    </dgm:pt>
    <dgm:pt modelId="{B3B04F3A-917F-4C06-AECD-EC32A656A22A}" type="sibTrans" cxnId="{E6C80AC7-7651-4638-8CCF-F9DF0D0E7E26}">
      <dgm:prSet/>
      <dgm:spPr/>
      <dgm:t>
        <a:bodyPr/>
        <a:lstStyle/>
        <a:p>
          <a:endParaRPr lang="en-US" sz="2400"/>
        </a:p>
      </dgm:t>
    </dgm:pt>
    <dgm:pt modelId="{9FF4732E-C63F-40CD-9353-481310B5A0F7}">
      <dgm:prSet custT="1"/>
      <dgm:spPr/>
      <dgm:t>
        <a:bodyPr/>
        <a:lstStyle/>
        <a:p>
          <a:r>
            <a:rPr lang="en-US" sz="2400"/>
            <a:t>Infectivity, pathogenicity, virulence.</a:t>
          </a:r>
        </a:p>
      </dgm:t>
    </dgm:pt>
    <dgm:pt modelId="{6332EA68-9998-4ED9-88FB-C8865868AD48}" type="parTrans" cxnId="{7D429F46-C2CC-4DF6-BC6C-57FB405114B8}">
      <dgm:prSet/>
      <dgm:spPr/>
      <dgm:t>
        <a:bodyPr/>
        <a:lstStyle/>
        <a:p>
          <a:endParaRPr lang="en-US" sz="2400"/>
        </a:p>
      </dgm:t>
    </dgm:pt>
    <dgm:pt modelId="{D9C122A5-7D63-45CE-8196-A55D8CA1E661}" type="sibTrans" cxnId="{7D429F46-C2CC-4DF6-BC6C-57FB405114B8}">
      <dgm:prSet/>
      <dgm:spPr/>
      <dgm:t>
        <a:bodyPr/>
        <a:lstStyle/>
        <a:p>
          <a:endParaRPr lang="en-US" sz="2400"/>
        </a:p>
      </dgm:t>
    </dgm:pt>
    <dgm:pt modelId="{EC24992F-D279-499A-9ACE-B322A96990D1}">
      <dgm:prSet custT="1"/>
      <dgm:spPr/>
      <dgm:t>
        <a:bodyPr/>
        <a:lstStyle/>
        <a:p>
          <a:r>
            <a:rPr lang="en-US" sz="2400" dirty="0"/>
            <a:t>2. Nutrient agents: fats, vitamins, minerals, water etc.</a:t>
          </a:r>
        </a:p>
      </dgm:t>
    </dgm:pt>
    <dgm:pt modelId="{9250F8C4-7009-47AE-A238-C96985720E45}" type="parTrans" cxnId="{8866AD7C-01C3-4A51-8555-C2B741870535}">
      <dgm:prSet/>
      <dgm:spPr/>
      <dgm:t>
        <a:bodyPr/>
        <a:lstStyle/>
        <a:p>
          <a:endParaRPr lang="en-US" sz="2400"/>
        </a:p>
      </dgm:t>
    </dgm:pt>
    <dgm:pt modelId="{3E7CFA7A-054C-47F9-929C-76FDA63E13BE}" type="sibTrans" cxnId="{8866AD7C-01C3-4A51-8555-C2B741870535}">
      <dgm:prSet/>
      <dgm:spPr/>
      <dgm:t>
        <a:bodyPr/>
        <a:lstStyle/>
        <a:p>
          <a:endParaRPr lang="en-US" sz="2400"/>
        </a:p>
      </dgm:t>
    </dgm:pt>
    <dgm:pt modelId="{2029F5DE-A68E-4983-ADB3-8E3FF0C91052}">
      <dgm:prSet custT="1"/>
      <dgm:spPr/>
      <dgm:t>
        <a:bodyPr/>
        <a:lstStyle/>
        <a:p>
          <a:r>
            <a:rPr lang="en-US" sz="2400" dirty="0"/>
            <a:t>3. Physical agents: heat, cold, humidity, etc.</a:t>
          </a:r>
        </a:p>
      </dgm:t>
    </dgm:pt>
    <dgm:pt modelId="{3588EB3E-0CF2-4129-A7BC-AA2B1F412BE7}" type="parTrans" cxnId="{FF84F7E8-5046-402F-A192-A3F7DA38F6AC}">
      <dgm:prSet/>
      <dgm:spPr/>
      <dgm:t>
        <a:bodyPr/>
        <a:lstStyle/>
        <a:p>
          <a:endParaRPr lang="en-US" sz="2400"/>
        </a:p>
      </dgm:t>
    </dgm:pt>
    <dgm:pt modelId="{3EBA5CB0-5B40-4085-92C1-BC3586FD931F}" type="sibTrans" cxnId="{FF84F7E8-5046-402F-A192-A3F7DA38F6AC}">
      <dgm:prSet/>
      <dgm:spPr/>
      <dgm:t>
        <a:bodyPr/>
        <a:lstStyle/>
        <a:p>
          <a:endParaRPr lang="en-US" sz="2400"/>
        </a:p>
      </dgm:t>
    </dgm:pt>
    <dgm:pt modelId="{DD2D30B2-4438-4CCD-B23F-2BB5981AC37E}">
      <dgm:prSet custT="1"/>
      <dgm:spPr/>
      <dgm:t>
        <a:bodyPr/>
        <a:lstStyle/>
        <a:p>
          <a:r>
            <a:rPr lang="en-US" sz="2400"/>
            <a:t>4. Chemical agents: </a:t>
          </a:r>
        </a:p>
      </dgm:t>
    </dgm:pt>
    <dgm:pt modelId="{EC1288B8-B4D7-4E28-9009-7B87C1C94808}" type="parTrans" cxnId="{EB8A88A3-6961-4A07-A524-8DF7C0A9E1D4}">
      <dgm:prSet/>
      <dgm:spPr/>
      <dgm:t>
        <a:bodyPr/>
        <a:lstStyle/>
        <a:p>
          <a:endParaRPr lang="en-US" sz="2400"/>
        </a:p>
      </dgm:t>
    </dgm:pt>
    <dgm:pt modelId="{FF8010AE-8199-4118-A6BE-199807E93A77}" type="sibTrans" cxnId="{EB8A88A3-6961-4A07-A524-8DF7C0A9E1D4}">
      <dgm:prSet/>
      <dgm:spPr/>
      <dgm:t>
        <a:bodyPr/>
        <a:lstStyle/>
        <a:p>
          <a:endParaRPr lang="en-US" sz="2400"/>
        </a:p>
      </dgm:t>
    </dgm:pt>
    <dgm:pt modelId="{C062D950-F949-48D1-8728-FAF3A0B213A0}">
      <dgm:prSet custT="1"/>
      <dgm:spPr/>
      <dgm:t>
        <a:bodyPr/>
        <a:lstStyle/>
        <a:p>
          <a:r>
            <a:rPr lang="en-US" sz="2400" dirty="0" err="1"/>
            <a:t>i</a:t>
          </a:r>
          <a:r>
            <a:rPr lang="en-US" sz="2400" dirty="0"/>
            <a:t>) Endogenous: </a:t>
          </a:r>
          <a:r>
            <a:rPr lang="en-US" sz="2400" dirty="0" err="1"/>
            <a:t>eg</a:t>
          </a:r>
          <a:r>
            <a:rPr lang="en-US" sz="2400" dirty="0"/>
            <a:t> urea, bilirubin, ketones, uric </a:t>
          </a:r>
          <a:r>
            <a:rPr lang="en-US" sz="2400" dirty="0" err="1"/>
            <a:t>acid,etc</a:t>
          </a:r>
          <a:r>
            <a:rPr lang="en-US" sz="2400" dirty="0"/>
            <a:t>.</a:t>
          </a:r>
        </a:p>
      </dgm:t>
    </dgm:pt>
    <dgm:pt modelId="{D455841B-387C-43AC-8C14-9547ACD0DA66}" type="parTrans" cxnId="{8E9F6E0A-6EFD-41D0-BE5E-1DFA9B6BC5AB}">
      <dgm:prSet/>
      <dgm:spPr/>
      <dgm:t>
        <a:bodyPr/>
        <a:lstStyle/>
        <a:p>
          <a:endParaRPr lang="en-US" sz="2400"/>
        </a:p>
      </dgm:t>
    </dgm:pt>
    <dgm:pt modelId="{7D763D5C-5AA7-4438-9E9F-9B595C7A9F66}" type="sibTrans" cxnId="{8E9F6E0A-6EFD-41D0-BE5E-1DFA9B6BC5AB}">
      <dgm:prSet/>
      <dgm:spPr/>
      <dgm:t>
        <a:bodyPr/>
        <a:lstStyle/>
        <a:p>
          <a:endParaRPr lang="en-US" sz="2400"/>
        </a:p>
      </dgm:t>
    </dgm:pt>
    <dgm:pt modelId="{7553E076-102D-44BD-8864-F31D60B98F52}">
      <dgm:prSet custT="1"/>
      <dgm:spPr/>
      <dgm:t>
        <a:bodyPr/>
        <a:lstStyle/>
        <a:p>
          <a:r>
            <a:rPr lang="en-US" sz="2400" dirty="0"/>
            <a:t>ii) Exogenous: allergens, metals, fumes, dust, insecticides.</a:t>
          </a:r>
        </a:p>
      </dgm:t>
    </dgm:pt>
    <dgm:pt modelId="{B8F45934-476D-45D3-AB84-A5E7AEE38266}" type="parTrans" cxnId="{39620490-A9F4-4460-9AFC-48AB3F609EA3}">
      <dgm:prSet/>
      <dgm:spPr/>
      <dgm:t>
        <a:bodyPr/>
        <a:lstStyle/>
        <a:p>
          <a:endParaRPr lang="en-US" sz="2400"/>
        </a:p>
      </dgm:t>
    </dgm:pt>
    <dgm:pt modelId="{76C94241-74C7-4531-A38B-0702DB85E503}" type="sibTrans" cxnId="{39620490-A9F4-4460-9AFC-48AB3F609EA3}">
      <dgm:prSet/>
      <dgm:spPr/>
      <dgm:t>
        <a:bodyPr/>
        <a:lstStyle/>
        <a:p>
          <a:endParaRPr lang="en-US" sz="2400"/>
        </a:p>
      </dgm:t>
    </dgm:pt>
    <dgm:pt modelId="{5DFEA6F5-BD8B-4B1D-B72C-4048B5280664}" type="pres">
      <dgm:prSet presAssocID="{F34F3184-BA9F-454E-9360-5F61903C55D7}" presName="linear" presStyleCnt="0">
        <dgm:presLayoutVars>
          <dgm:animLvl val="lvl"/>
          <dgm:resizeHandles val="exact"/>
        </dgm:presLayoutVars>
      </dgm:prSet>
      <dgm:spPr/>
    </dgm:pt>
    <dgm:pt modelId="{E741D4BE-107C-45F6-8537-7208B4A176D5}" type="pres">
      <dgm:prSet presAssocID="{2E2FF68F-EA7B-44E9-9417-FA17E66A6C14}" presName="parentText" presStyleLbl="node1" presStyleIdx="0" presStyleCnt="4">
        <dgm:presLayoutVars>
          <dgm:chMax val="0"/>
          <dgm:bulletEnabled val="1"/>
        </dgm:presLayoutVars>
      </dgm:prSet>
      <dgm:spPr/>
    </dgm:pt>
    <dgm:pt modelId="{E724C16B-52B9-4394-8940-92EC68E83749}" type="pres">
      <dgm:prSet presAssocID="{2E2FF68F-EA7B-44E9-9417-FA17E66A6C14}" presName="childText" presStyleLbl="revTx" presStyleIdx="0" presStyleCnt="2">
        <dgm:presLayoutVars>
          <dgm:bulletEnabled val="1"/>
        </dgm:presLayoutVars>
      </dgm:prSet>
      <dgm:spPr/>
    </dgm:pt>
    <dgm:pt modelId="{4B52D865-0D8E-4AC5-87D5-9FD63C32B955}" type="pres">
      <dgm:prSet presAssocID="{EC24992F-D279-499A-9ACE-B322A96990D1}" presName="parentText" presStyleLbl="node1" presStyleIdx="1" presStyleCnt="4">
        <dgm:presLayoutVars>
          <dgm:chMax val="0"/>
          <dgm:bulletEnabled val="1"/>
        </dgm:presLayoutVars>
      </dgm:prSet>
      <dgm:spPr/>
    </dgm:pt>
    <dgm:pt modelId="{C7366FEB-A37D-47A4-97FA-4C934EBB6C7F}" type="pres">
      <dgm:prSet presAssocID="{3E7CFA7A-054C-47F9-929C-76FDA63E13BE}" presName="spacer" presStyleCnt="0"/>
      <dgm:spPr/>
    </dgm:pt>
    <dgm:pt modelId="{6BC67C90-CC6F-4B00-BBF2-681662ECBB56}" type="pres">
      <dgm:prSet presAssocID="{2029F5DE-A68E-4983-ADB3-8E3FF0C91052}" presName="parentText" presStyleLbl="node1" presStyleIdx="2" presStyleCnt="4">
        <dgm:presLayoutVars>
          <dgm:chMax val="0"/>
          <dgm:bulletEnabled val="1"/>
        </dgm:presLayoutVars>
      </dgm:prSet>
      <dgm:spPr/>
    </dgm:pt>
    <dgm:pt modelId="{CC68BAF4-60CA-42FE-A16B-07D90E926B3D}" type="pres">
      <dgm:prSet presAssocID="{3EBA5CB0-5B40-4085-92C1-BC3586FD931F}" presName="spacer" presStyleCnt="0"/>
      <dgm:spPr/>
    </dgm:pt>
    <dgm:pt modelId="{7D54FC3B-8A22-46FA-A2A6-4EE68ACE2D84}" type="pres">
      <dgm:prSet presAssocID="{DD2D30B2-4438-4CCD-B23F-2BB5981AC37E}" presName="parentText" presStyleLbl="node1" presStyleIdx="3" presStyleCnt="4">
        <dgm:presLayoutVars>
          <dgm:chMax val="0"/>
          <dgm:bulletEnabled val="1"/>
        </dgm:presLayoutVars>
      </dgm:prSet>
      <dgm:spPr/>
    </dgm:pt>
    <dgm:pt modelId="{C2988771-2CEF-4BDA-A9F7-B9BB41018E52}" type="pres">
      <dgm:prSet presAssocID="{DD2D30B2-4438-4CCD-B23F-2BB5981AC37E}" presName="childText" presStyleLbl="revTx" presStyleIdx="1" presStyleCnt="2">
        <dgm:presLayoutVars>
          <dgm:bulletEnabled val="1"/>
        </dgm:presLayoutVars>
      </dgm:prSet>
      <dgm:spPr/>
    </dgm:pt>
  </dgm:ptLst>
  <dgm:cxnLst>
    <dgm:cxn modelId="{290D2903-740A-42AA-A5E9-36003FDE3B2F}" type="presOf" srcId="{2E2FF68F-EA7B-44E9-9417-FA17E66A6C14}" destId="{E741D4BE-107C-45F6-8537-7208B4A176D5}" srcOrd="0" destOrd="0" presId="urn:microsoft.com/office/officeart/2005/8/layout/vList2"/>
    <dgm:cxn modelId="{8E9F6E0A-6EFD-41D0-BE5E-1DFA9B6BC5AB}" srcId="{DD2D30B2-4438-4CCD-B23F-2BB5981AC37E}" destId="{C062D950-F949-48D1-8728-FAF3A0B213A0}" srcOrd="0" destOrd="0" parTransId="{D455841B-387C-43AC-8C14-9547ACD0DA66}" sibTransId="{7D763D5C-5AA7-4438-9E9F-9B595C7A9F66}"/>
    <dgm:cxn modelId="{3256B365-C0EC-4ECA-A99C-F9D9AF938690}" type="presOf" srcId="{EC24992F-D279-499A-9ACE-B322A96990D1}" destId="{4B52D865-0D8E-4AC5-87D5-9FD63C32B955}" srcOrd="0" destOrd="0" presId="urn:microsoft.com/office/officeart/2005/8/layout/vList2"/>
    <dgm:cxn modelId="{7D429F46-C2CC-4DF6-BC6C-57FB405114B8}" srcId="{2E2FF68F-EA7B-44E9-9417-FA17E66A6C14}" destId="{9FF4732E-C63F-40CD-9353-481310B5A0F7}" srcOrd="0" destOrd="0" parTransId="{6332EA68-9998-4ED9-88FB-C8865868AD48}" sibTransId="{D9C122A5-7D63-45CE-8196-A55D8CA1E661}"/>
    <dgm:cxn modelId="{77EA057B-B419-42FB-BABD-09D68B60D035}" type="presOf" srcId="{F34F3184-BA9F-454E-9360-5F61903C55D7}" destId="{5DFEA6F5-BD8B-4B1D-B72C-4048B5280664}" srcOrd="0" destOrd="0" presId="urn:microsoft.com/office/officeart/2005/8/layout/vList2"/>
    <dgm:cxn modelId="{8866AD7C-01C3-4A51-8555-C2B741870535}" srcId="{F34F3184-BA9F-454E-9360-5F61903C55D7}" destId="{EC24992F-D279-499A-9ACE-B322A96990D1}" srcOrd="1" destOrd="0" parTransId="{9250F8C4-7009-47AE-A238-C96985720E45}" sibTransId="{3E7CFA7A-054C-47F9-929C-76FDA63E13BE}"/>
    <dgm:cxn modelId="{39620490-A9F4-4460-9AFC-48AB3F609EA3}" srcId="{DD2D30B2-4438-4CCD-B23F-2BB5981AC37E}" destId="{7553E076-102D-44BD-8864-F31D60B98F52}" srcOrd="1" destOrd="0" parTransId="{B8F45934-476D-45D3-AB84-A5E7AEE38266}" sibTransId="{76C94241-74C7-4531-A38B-0702DB85E503}"/>
    <dgm:cxn modelId="{B8A40392-1EFC-4AB7-A0E1-AB8632D8FDA1}" type="presOf" srcId="{7553E076-102D-44BD-8864-F31D60B98F52}" destId="{C2988771-2CEF-4BDA-A9F7-B9BB41018E52}" srcOrd="0" destOrd="1" presId="urn:microsoft.com/office/officeart/2005/8/layout/vList2"/>
    <dgm:cxn modelId="{2E1FFFA0-AADD-4721-AAF7-DD168BC92BBA}" type="presOf" srcId="{C062D950-F949-48D1-8728-FAF3A0B213A0}" destId="{C2988771-2CEF-4BDA-A9F7-B9BB41018E52}" srcOrd="0" destOrd="0" presId="urn:microsoft.com/office/officeart/2005/8/layout/vList2"/>
    <dgm:cxn modelId="{EB8A88A3-6961-4A07-A524-8DF7C0A9E1D4}" srcId="{F34F3184-BA9F-454E-9360-5F61903C55D7}" destId="{DD2D30B2-4438-4CCD-B23F-2BB5981AC37E}" srcOrd="3" destOrd="0" parTransId="{EC1288B8-B4D7-4E28-9009-7B87C1C94808}" sibTransId="{FF8010AE-8199-4118-A6BE-199807E93A77}"/>
    <dgm:cxn modelId="{806F70BA-88E1-4F3D-9DDB-DE1495305000}" type="presOf" srcId="{2029F5DE-A68E-4983-ADB3-8E3FF0C91052}" destId="{6BC67C90-CC6F-4B00-BBF2-681662ECBB56}" srcOrd="0" destOrd="0" presId="urn:microsoft.com/office/officeart/2005/8/layout/vList2"/>
    <dgm:cxn modelId="{E6C80AC7-7651-4638-8CCF-F9DF0D0E7E26}" srcId="{F34F3184-BA9F-454E-9360-5F61903C55D7}" destId="{2E2FF68F-EA7B-44E9-9417-FA17E66A6C14}" srcOrd="0" destOrd="0" parTransId="{89957928-3F62-4B6D-9322-C74CA9344D3C}" sibTransId="{B3B04F3A-917F-4C06-AECD-EC32A656A22A}"/>
    <dgm:cxn modelId="{424985E3-71E5-42E0-A223-FB1BF5D0787D}" type="presOf" srcId="{9FF4732E-C63F-40CD-9353-481310B5A0F7}" destId="{E724C16B-52B9-4394-8940-92EC68E83749}" srcOrd="0" destOrd="0" presId="urn:microsoft.com/office/officeart/2005/8/layout/vList2"/>
    <dgm:cxn modelId="{FF84F7E8-5046-402F-A192-A3F7DA38F6AC}" srcId="{F34F3184-BA9F-454E-9360-5F61903C55D7}" destId="{2029F5DE-A68E-4983-ADB3-8E3FF0C91052}" srcOrd="2" destOrd="0" parTransId="{3588EB3E-0CF2-4129-A7BC-AA2B1F412BE7}" sibTransId="{3EBA5CB0-5B40-4085-92C1-BC3586FD931F}"/>
    <dgm:cxn modelId="{F5B50EF1-5DB6-401F-B59D-4D07CF979C8A}" type="presOf" srcId="{DD2D30B2-4438-4CCD-B23F-2BB5981AC37E}" destId="{7D54FC3B-8A22-46FA-A2A6-4EE68ACE2D84}" srcOrd="0" destOrd="0" presId="urn:microsoft.com/office/officeart/2005/8/layout/vList2"/>
    <dgm:cxn modelId="{313CB832-4E99-4CA1-A351-DBB5BF7CC5BF}" type="presParOf" srcId="{5DFEA6F5-BD8B-4B1D-B72C-4048B5280664}" destId="{E741D4BE-107C-45F6-8537-7208B4A176D5}" srcOrd="0" destOrd="0" presId="urn:microsoft.com/office/officeart/2005/8/layout/vList2"/>
    <dgm:cxn modelId="{F07324CB-6A63-4D40-8A4B-A7D5EC35D2C0}" type="presParOf" srcId="{5DFEA6F5-BD8B-4B1D-B72C-4048B5280664}" destId="{E724C16B-52B9-4394-8940-92EC68E83749}" srcOrd="1" destOrd="0" presId="urn:microsoft.com/office/officeart/2005/8/layout/vList2"/>
    <dgm:cxn modelId="{8BB87221-80A2-4534-98DD-299387A7BBC3}" type="presParOf" srcId="{5DFEA6F5-BD8B-4B1D-B72C-4048B5280664}" destId="{4B52D865-0D8E-4AC5-87D5-9FD63C32B955}" srcOrd="2" destOrd="0" presId="urn:microsoft.com/office/officeart/2005/8/layout/vList2"/>
    <dgm:cxn modelId="{F5DCA8F6-55C6-4D2C-89EE-CF289522F969}" type="presParOf" srcId="{5DFEA6F5-BD8B-4B1D-B72C-4048B5280664}" destId="{C7366FEB-A37D-47A4-97FA-4C934EBB6C7F}" srcOrd="3" destOrd="0" presId="urn:microsoft.com/office/officeart/2005/8/layout/vList2"/>
    <dgm:cxn modelId="{928FAC0C-FB4F-4EB1-AEF4-61E855FC2CA3}" type="presParOf" srcId="{5DFEA6F5-BD8B-4B1D-B72C-4048B5280664}" destId="{6BC67C90-CC6F-4B00-BBF2-681662ECBB56}" srcOrd="4" destOrd="0" presId="urn:microsoft.com/office/officeart/2005/8/layout/vList2"/>
    <dgm:cxn modelId="{DB3B01E7-74AE-47FF-9BFA-69DCF355578C}" type="presParOf" srcId="{5DFEA6F5-BD8B-4B1D-B72C-4048B5280664}" destId="{CC68BAF4-60CA-42FE-A16B-07D90E926B3D}" srcOrd="5" destOrd="0" presId="urn:microsoft.com/office/officeart/2005/8/layout/vList2"/>
    <dgm:cxn modelId="{09EA3A2D-7947-4D80-82B0-2475235FE69B}" type="presParOf" srcId="{5DFEA6F5-BD8B-4B1D-B72C-4048B5280664}" destId="{7D54FC3B-8A22-46FA-A2A6-4EE68ACE2D84}" srcOrd="6" destOrd="0" presId="urn:microsoft.com/office/officeart/2005/8/layout/vList2"/>
    <dgm:cxn modelId="{356C8394-64BA-4AFE-A492-157880E4D51F}" type="presParOf" srcId="{5DFEA6F5-BD8B-4B1D-B72C-4048B5280664}" destId="{C2988771-2CEF-4BDA-A9F7-B9BB41018E5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A2465-6357-4D39-84F4-EFC142C2B309}"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34C75EDD-762F-4076-BBB3-0880BDE3AE83}">
      <dgm:prSet custT="1"/>
      <dgm:spPr/>
      <dgm:t>
        <a:bodyPr/>
        <a:lstStyle/>
        <a:p>
          <a:r>
            <a:rPr lang="en-US" sz="2000"/>
            <a:t>Environmental factors:</a:t>
          </a:r>
        </a:p>
      </dgm:t>
    </dgm:pt>
    <dgm:pt modelId="{7EE9AE96-8686-41A9-B229-68AE63291C83}" type="parTrans" cxnId="{99DBF0FD-BA48-4641-8FB9-07F8BD9BE1C2}">
      <dgm:prSet/>
      <dgm:spPr/>
      <dgm:t>
        <a:bodyPr/>
        <a:lstStyle/>
        <a:p>
          <a:endParaRPr lang="en-US" sz="2000"/>
        </a:p>
      </dgm:t>
    </dgm:pt>
    <dgm:pt modelId="{1103EDB5-2367-4B96-9CE8-119970ACCBDC}" type="sibTrans" cxnId="{99DBF0FD-BA48-4641-8FB9-07F8BD9BE1C2}">
      <dgm:prSet/>
      <dgm:spPr/>
      <dgm:t>
        <a:bodyPr/>
        <a:lstStyle/>
        <a:p>
          <a:endParaRPr lang="en-US" sz="2000"/>
        </a:p>
      </dgm:t>
    </dgm:pt>
    <dgm:pt modelId="{5EA82D83-C419-47DB-B1D7-672BF0F24240}">
      <dgm:prSet custT="1"/>
      <dgm:spPr/>
      <dgm:t>
        <a:bodyPr/>
        <a:lstStyle/>
        <a:p>
          <a:r>
            <a:rPr lang="en-US" sz="2000"/>
            <a:t>Discourage</a:t>
          </a:r>
        </a:p>
      </dgm:t>
    </dgm:pt>
    <dgm:pt modelId="{8EA48384-0F41-4212-A9A2-AFA6C14A9FCF}" type="parTrans" cxnId="{E6D71EB6-F586-4132-A576-BADB18355671}">
      <dgm:prSet/>
      <dgm:spPr/>
      <dgm:t>
        <a:bodyPr/>
        <a:lstStyle/>
        <a:p>
          <a:endParaRPr lang="en-US" sz="2000"/>
        </a:p>
      </dgm:t>
    </dgm:pt>
    <dgm:pt modelId="{4F7D5E92-0B2D-4E16-B6F3-07D37598A9DE}" type="sibTrans" cxnId="{E6D71EB6-F586-4132-A576-BADB18355671}">
      <dgm:prSet/>
      <dgm:spPr/>
      <dgm:t>
        <a:bodyPr/>
        <a:lstStyle/>
        <a:p>
          <a:endParaRPr lang="en-US" sz="2000"/>
        </a:p>
      </dgm:t>
    </dgm:pt>
    <dgm:pt modelId="{13A79F87-2F08-447C-8B36-62806FDD2638}">
      <dgm:prSet custT="1"/>
      <dgm:spPr/>
      <dgm:t>
        <a:bodyPr/>
        <a:lstStyle/>
        <a:p>
          <a:r>
            <a:rPr lang="en-US" sz="2000" dirty="0"/>
            <a:t>Childcare in large group setting</a:t>
          </a:r>
        </a:p>
      </dgm:t>
    </dgm:pt>
    <dgm:pt modelId="{D7270763-C62E-4BCA-83C1-97769678D466}" type="parTrans" cxnId="{6D74D29A-4CEB-49FD-9AF0-6CFE7B000249}">
      <dgm:prSet/>
      <dgm:spPr/>
      <dgm:t>
        <a:bodyPr/>
        <a:lstStyle/>
        <a:p>
          <a:endParaRPr lang="en-US" sz="2000"/>
        </a:p>
      </dgm:t>
    </dgm:pt>
    <dgm:pt modelId="{34EFF370-107C-474B-BFCD-7C863C535705}" type="sibTrans" cxnId="{6D74D29A-4CEB-49FD-9AF0-6CFE7B000249}">
      <dgm:prSet/>
      <dgm:spPr/>
      <dgm:t>
        <a:bodyPr/>
        <a:lstStyle/>
        <a:p>
          <a:endParaRPr lang="en-US" sz="2000"/>
        </a:p>
      </dgm:t>
    </dgm:pt>
    <dgm:pt modelId="{C08140F4-040B-4F12-B311-1C253606B14F}">
      <dgm:prSet custT="1"/>
      <dgm:spPr/>
      <dgm:t>
        <a:bodyPr/>
        <a:lstStyle/>
        <a:p>
          <a:r>
            <a:rPr lang="en-US" sz="2000"/>
            <a:t>Environmental smoke exposure</a:t>
          </a:r>
        </a:p>
      </dgm:t>
    </dgm:pt>
    <dgm:pt modelId="{C18327A2-564D-49AE-A5BA-B016AA4126E8}" type="parTrans" cxnId="{DE144460-B89C-485A-9CEA-729603D1F01B}">
      <dgm:prSet/>
      <dgm:spPr/>
      <dgm:t>
        <a:bodyPr/>
        <a:lstStyle/>
        <a:p>
          <a:endParaRPr lang="en-US" sz="2000"/>
        </a:p>
      </dgm:t>
    </dgm:pt>
    <dgm:pt modelId="{2541B90D-2BC9-419E-8DD8-EE7A9944B099}" type="sibTrans" cxnId="{DE144460-B89C-485A-9CEA-729603D1F01B}">
      <dgm:prSet/>
      <dgm:spPr/>
      <dgm:t>
        <a:bodyPr/>
        <a:lstStyle/>
        <a:p>
          <a:endParaRPr lang="en-US" sz="2000"/>
        </a:p>
      </dgm:t>
    </dgm:pt>
    <dgm:pt modelId="{379485FB-799D-4BB7-90E1-9573E57CC2C3}">
      <dgm:prSet custT="1"/>
      <dgm:spPr/>
      <dgm:t>
        <a:bodyPr/>
        <a:lstStyle/>
        <a:p>
          <a:r>
            <a:rPr lang="en-US" sz="2000"/>
            <a:t>Pacifier use</a:t>
          </a:r>
        </a:p>
      </dgm:t>
    </dgm:pt>
    <dgm:pt modelId="{8DA478BE-CC2C-4843-8922-F66CEA629E6B}" type="parTrans" cxnId="{D1527710-714C-42AC-812B-029E39724321}">
      <dgm:prSet/>
      <dgm:spPr/>
      <dgm:t>
        <a:bodyPr/>
        <a:lstStyle/>
        <a:p>
          <a:endParaRPr lang="en-US" sz="2000"/>
        </a:p>
      </dgm:t>
    </dgm:pt>
    <dgm:pt modelId="{D2653945-94DD-414C-B497-93BD07EAA15B}" type="sibTrans" cxnId="{D1527710-714C-42AC-812B-029E39724321}">
      <dgm:prSet/>
      <dgm:spPr/>
      <dgm:t>
        <a:bodyPr/>
        <a:lstStyle/>
        <a:p>
          <a:endParaRPr lang="en-US" sz="2000"/>
        </a:p>
      </dgm:t>
    </dgm:pt>
    <dgm:pt modelId="{E24E4C55-9337-47D2-94E0-7EE3D694C7B2}">
      <dgm:prSet custT="1"/>
      <dgm:spPr/>
      <dgm:t>
        <a:bodyPr/>
        <a:lstStyle/>
        <a:p>
          <a:r>
            <a:rPr lang="en-US" sz="2000" dirty="0"/>
            <a:t>Encourage</a:t>
          </a:r>
        </a:p>
      </dgm:t>
    </dgm:pt>
    <dgm:pt modelId="{07798256-9E9C-4FC1-9C93-B526E01BD9A8}" type="parTrans" cxnId="{43AF5F12-A07A-4085-8CF6-C4825C644D8E}">
      <dgm:prSet/>
      <dgm:spPr/>
      <dgm:t>
        <a:bodyPr/>
        <a:lstStyle/>
        <a:p>
          <a:endParaRPr lang="en-US" sz="2000"/>
        </a:p>
      </dgm:t>
    </dgm:pt>
    <dgm:pt modelId="{4E38D6DD-4601-4DBC-AEE6-786962581AA4}" type="sibTrans" cxnId="{43AF5F12-A07A-4085-8CF6-C4825C644D8E}">
      <dgm:prSet/>
      <dgm:spPr/>
      <dgm:t>
        <a:bodyPr/>
        <a:lstStyle/>
        <a:p>
          <a:endParaRPr lang="en-US" sz="2000"/>
        </a:p>
      </dgm:t>
    </dgm:pt>
    <dgm:pt modelId="{4F965347-8229-42F7-9989-F5D7920CF2EF}">
      <dgm:prSet custT="1"/>
      <dgm:spPr/>
      <dgm:t>
        <a:bodyPr/>
        <a:lstStyle/>
        <a:p>
          <a:r>
            <a:rPr lang="en-US" sz="2000"/>
            <a:t>Breast feeding</a:t>
          </a:r>
        </a:p>
      </dgm:t>
    </dgm:pt>
    <dgm:pt modelId="{98A54378-C7C7-4EBF-A335-BD79DC3320D2}" type="parTrans" cxnId="{D174405F-1878-4232-B4E0-D2423701C7D4}">
      <dgm:prSet/>
      <dgm:spPr/>
      <dgm:t>
        <a:bodyPr/>
        <a:lstStyle/>
        <a:p>
          <a:endParaRPr lang="en-US" sz="2000"/>
        </a:p>
      </dgm:t>
    </dgm:pt>
    <dgm:pt modelId="{F88CCAF1-AC6D-4740-8FBD-0E5189688CA5}" type="sibTrans" cxnId="{D174405F-1878-4232-B4E0-D2423701C7D4}">
      <dgm:prSet/>
      <dgm:spPr/>
      <dgm:t>
        <a:bodyPr/>
        <a:lstStyle/>
        <a:p>
          <a:endParaRPr lang="en-US" sz="2000"/>
        </a:p>
      </dgm:t>
    </dgm:pt>
    <dgm:pt modelId="{ADC1E76E-C9C6-4F42-BABB-B6886E9D7117}">
      <dgm:prSet custT="1"/>
      <dgm:spPr/>
      <dgm:t>
        <a:bodyPr/>
        <a:lstStyle/>
        <a:p>
          <a:r>
            <a:rPr lang="en-US" sz="2000"/>
            <a:t>Immunization</a:t>
          </a:r>
        </a:p>
      </dgm:t>
    </dgm:pt>
    <dgm:pt modelId="{F77FB16D-D294-4872-B52D-386E52972938}" type="parTrans" cxnId="{3F7DD40C-FF89-4851-A14E-DF96F1AB4A59}">
      <dgm:prSet/>
      <dgm:spPr/>
      <dgm:t>
        <a:bodyPr/>
        <a:lstStyle/>
        <a:p>
          <a:endParaRPr lang="en-US" sz="2000"/>
        </a:p>
      </dgm:t>
    </dgm:pt>
    <dgm:pt modelId="{31B29674-6A46-4390-A454-42871AB02195}" type="sibTrans" cxnId="{3F7DD40C-FF89-4851-A14E-DF96F1AB4A59}">
      <dgm:prSet/>
      <dgm:spPr/>
      <dgm:t>
        <a:bodyPr/>
        <a:lstStyle/>
        <a:p>
          <a:endParaRPr lang="en-US" sz="2000"/>
        </a:p>
      </dgm:t>
    </dgm:pt>
    <dgm:pt modelId="{22EE0EC4-F199-461D-A28E-78978AB9A120}">
      <dgm:prSet custT="1"/>
      <dgm:spPr/>
      <dgm:t>
        <a:bodyPr/>
        <a:lstStyle/>
        <a:p>
          <a:r>
            <a:rPr lang="en-US" sz="2000"/>
            <a:t>Passive immunization</a:t>
          </a:r>
        </a:p>
      </dgm:t>
    </dgm:pt>
    <dgm:pt modelId="{70E0F9A7-1A8E-4A73-A946-72963AFAA8D3}" type="parTrans" cxnId="{F02AA5C4-EFFD-4838-B1B8-185D7CC85DA8}">
      <dgm:prSet/>
      <dgm:spPr/>
      <dgm:t>
        <a:bodyPr/>
        <a:lstStyle/>
        <a:p>
          <a:endParaRPr lang="en-US" sz="2000"/>
        </a:p>
      </dgm:t>
    </dgm:pt>
    <dgm:pt modelId="{4650DEA4-8ED7-447A-9AE0-B1B5BEE62CFE}" type="sibTrans" cxnId="{F02AA5C4-EFFD-4838-B1B8-185D7CC85DA8}">
      <dgm:prSet/>
      <dgm:spPr/>
      <dgm:t>
        <a:bodyPr/>
        <a:lstStyle/>
        <a:p>
          <a:endParaRPr lang="en-US" sz="2000"/>
        </a:p>
      </dgm:t>
    </dgm:pt>
    <dgm:pt modelId="{B632B655-E335-4283-8F25-3A26F621EF99}">
      <dgm:prSet custT="1"/>
      <dgm:spPr/>
      <dgm:t>
        <a:bodyPr/>
        <a:lstStyle/>
        <a:p>
          <a:r>
            <a:rPr lang="en-US" sz="2000"/>
            <a:t>RSVIG-IV (selected infants)</a:t>
          </a:r>
        </a:p>
      </dgm:t>
    </dgm:pt>
    <dgm:pt modelId="{6A3DB479-EDCE-43EB-A7D4-14F89E8BAC27}" type="parTrans" cxnId="{CECAE24F-5E04-40E5-990D-0803475BB9F7}">
      <dgm:prSet/>
      <dgm:spPr/>
      <dgm:t>
        <a:bodyPr/>
        <a:lstStyle/>
        <a:p>
          <a:endParaRPr lang="en-US" sz="2000"/>
        </a:p>
      </dgm:t>
    </dgm:pt>
    <dgm:pt modelId="{69B79836-1878-4695-8E38-097C2E838BCE}" type="sibTrans" cxnId="{CECAE24F-5E04-40E5-990D-0803475BB9F7}">
      <dgm:prSet/>
      <dgm:spPr/>
      <dgm:t>
        <a:bodyPr/>
        <a:lstStyle/>
        <a:p>
          <a:endParaRPr lang="en-US" sz="2000"/>
        </a:p>
      </dgm:t>
    </dgm:pt>
    <dgm:pt modelId="{CBD340EC-3594-496B-B477-77EFFCF0377B}">
      <dgm:prSet custT="1"/>
      <dgm:spPr/>
      <dgm:t>
        <a:bodyPr/>
        <a:lstStyle/>
        <a:p>
          <a:r>
            <a:rPr lang="en-US" sz="2000"/>
            <a:t>Active immunization</a:t>
          </a:r>
        </a:p>
      </dgm:t>
    </dgm:pt>
    <dgm:pt modelId="{C97D8114-AFC0-44CE-918D-1372F70A7687}" type="parTrans" cxnId="{3CD579D8-4E3A-48BF-B9DB-70FDC1BC003C}">
      <dgm:prSet/>
      <dgm:spPr/>
      <dgm:t>
        <a:bodyPr/>
        <a:lstStyle/>
        <a:p>
          <a:endParaRPr lang="en-US" sz="2000"/>
        </a:p>
      </dgm:t>
    </dgm:pt>
    <dgm:pt modelId="{0160DC4A-4FA3-4D1A-B8A3-8D083283812E}" type="sibTrans" cxnId="{3CD579D8-4E3A-48BF-B9DB-70FDC1BC003C}">
      <dgm:prSet/>
      <dgm:spPr/>
      <dgm:t>
        <a:bodyPr/>
        <a:lstStyle/>
        <a:p>
          <a:endParaRPr lang="en-US" sz="2000"/>
        </a:p>
      </dgm:t>
    </dgm:pt>
    <dgm:pt modelId="{E1F88DF2-D722-4AC9-A211-00F75D874E5F}">
      <dgm:prSet custT="1"/>
      <dgm:spPr/>
      <dgm:t>
        <a:bodyPr/>
        <a:lstStyle/>
        <a:p>
          <a:r>
            <a:rPr lang="en-US" sz="2000"/>
            <a:t>Influenza vaccine</a:t>
          </a:r>
        </a:p>
      </dgm:t>
    </dgm:pt>
    <dgm:pt modelId="{10E2C882-C67F-4AF0-82E3-FE3DF985C1C5}" type="parTrans" cxnId="{EBC40C17-2300-403C-9ABC-0E16A3D5C6E6}">
      <dgm:prSet/>
      <dgm:spPr/>
      <dgm:t>
        <a:bodyPr/>
        <a:lstStyle/>
        <a:p>
          <a:endParaRPr lang="en-US" sz="2000"/>
        </a:p>
      </dgm:t>
    </dgm:pt>
    <dgm:pt modelId="{F20B5282-C437-4F1F-902B-539FC4440E38}" type="sibTrans" cxnId="{EBC40C17-2300-403C-9ABC-0E16A3D5C6E6}">
      <dgm:prSet/>
      <dgm:spPr/>
      <dgm:t>
        <a:bodyPr/>
        <a:lstStyle/>
        <a:p>
          <a:endParaRPr lang="en-US" sz="2000"/>
        </a:p>
      </dgm:t>
    </dgm:pt>
    <dgm:pt modelId="{1056A141-B686-40FA-8BCC-2ACB7B4FC3E8}">
      <dgm:prSet custT="1"/>
      <dgm:spPr/>
      <dgm:t>
        <a:bodyPr/>
        <a:lstStyle/>
        <a:p>
          <a:r>
            <a:rPr lang="en-US" sz="2000" dirty="0"/>
            <a:t> pneumococcal vaccine</a:t>
          </a:r>
        </a:p>
      </dgm:t>
    </dgm:pt>
    <dgm:pt modelId="{014D44D0-EA15-4185-817E-7233ACA8582B}" type="parTrans" cxnId="{C31528E5-66B2-4E7E-87EA-8EA1E765F987}">
      <dgm:prSet/>
      <dgm:spPr/>
      <dgm:t>
        <a:bodyPr/>
        <a:lstStyle/>
        <a:p>
          <a:endParaRPr lang="en-US" sz="2000"/>
        </a:p>
      </dgm:t>
    </dgm:pt>
    <dgm:pt modelId="{2D00CC3C-6B41-4AD1-8C1C-1BC8546425BE}" type="sibTrans" cxnId="{C31528E5-66B2-4E7E-87EA-8EA1E765F987}">
      <dgm:prSet/>
      <dgm:spPr/>
      <dgm:t>
        <a:bodyPr/>
        <a:lstStyle/>
        <a:p>
          <a:endParaRPr lang="en-US" sz="2000"/>
        </a:p>
      </dgm:t>
    </dgm:pt>
    <dgm:pt modelId="{595FD8A4-9113-4274-B159-D64A1075A2A4}">
      <dgm:prSet custT="1"/>
      <dgm:spPr/>
      <dgm:t>
        <a:bodyPr/>
        <a:lstStyle/>
        <a:p>
          <a:r>
            <a:rPr lang="en-US" sz="2000"/>
            <a:t>Antibiotic prophylaxis</a:t>
          </a:r>
        </a:p>
      </dgm:t>
    </dgm:pt>
    <dgm:pt modelId="{1C2257DB-47C3-48A0-8D5E-E153894F1A2C}" type="parTrans" cxnId="{D131E0B4-3D7C-4ADE-A6A1-902AB98CFD92}">
      <dgm:prSet/>
      <dgm:spPr/>
      <dgm:t>
        <a:bodyPr/>
        <a:lstStyle/>
        <a:p>
          <a:endParaRPr lang="en-US" sz="2000"/>
        </a:p>
      </dgm:t>
    </dgm:pt>
    <dgm:pt modelId="{E78CFCC4-FF84-4FB8-B289-FB78441D1CE9}" type="sibTrans" cxnId="{D131E0B4-3D7C-4ADE-A6A1-902AB98CFD92}">
      <dgm:prSet/>
      <dgm:spPr/>
      <dgm:t>
        <a:bodyPr/>
        <a:lstStyle/>
        <a:p>
          <a:endParaRPr lang="en-US" sz="2000"/>
        </a:p>
      </dgm:t>
    </dgm:pt>
    <dgm:pt modelId="{D32E5D0F-1BAF-42BF-B98B-B57B9C46B9CB}" type="pres">
      <dgm:prSet presAssocID="{EC4A2465-6357-4D39-84F4-EFC142C2B309}" presName="hierChild1" presStyleCnt="0">
        <dgm:presLayoutVars>
          <dgm:orgChart val="1"/>
          <dgm:chPref val="1"/>
          <dgm:dir/>
          <dgm:animOne val="branch"/>
          <dgm:animLvl val="lvl"/>
          <dgm:resizeHandles/>
        </dgm:presLayoutVars>
      </dgm:prSet>
      <dgm:spPr/>
    </dgm:pt>
    <dgm:pt modelId="{5390CEA1-C488-43BF-BAD3-148DD5AA7CD9}" type="pres">
      <dgm:prSet presAssocID="{34C75EDD-762F-4076-BBB3-0880BDE3AE83}" presName="hierRoot1" presStyleCnt="0">
        <dgm:presLayoutVars>
          <dgm:hierBranch val="init"/>
        </dgm:presLayoutVars>
      </dgm:prSet>
      <dgm:spPr/>
    </dgm:pt>
    <dgm:pt modelId="{4F9782CC-1709-4DA1-BF2A-ED8780495A34}" type="pres">
      <dgm:prSet presAssocID="{34C75EDD-762F-4076-BBB3-0880BDE3AE83}" presName="rootComposite1" presStyleCnt="0"/>
      <dgm:spPr/>
    </dgm:pt>
    <dgm:pt modelId="{AC6118AC-A2F1-4F48-8339-55446FB096D7}" type="pres">
      <dgm:prSet presAssocID="{34C75EDD-762F-4076-BBB3-0880BDE3AE83}" presName="rootText1" presStyleLbl="node0" presStyleIdx="0" presStyleCnt="3">
        <dgm:presLayoutVars>
          <dgm:chPref val="3"/>
        </dgm:presLayoutVars>
      </dgm:prSet>
      <dgm:spPr/>
    </dgm:pt>
    <dgm:pt modelId="{4805C9A7-2562-4168-A4F2-6041FE0F264F}" type="pres">
      <dgm:prSet presAssocID="{34C75EDD-762F-4076-BBB3-0880BDE3AE83}" presName="rootConnector1" presStyleLbl="node1" presStyleIdx="0" presStyleCnt="0"/>
      <dgm:spPr/>
    </dgm:pt>
    <dgm:pt modelId="{7E19DBD3-B671-4956-9A85-BADFA94A2F11}" type="pres">
      <dgm:prSet presAssocID="{34C75EDD-762F-4076-BBB3-0880BDE3AE83}" presName="hierChild2" presStyleCnt="0"/>
      <dgm:spPr/>
    </dgm:pt>
    <dgm:pt modelId="{7A1018BC-5A15-42C1-8F4A-FB845257160B}" type="pres">
      <dgm:prSet presAssocID="{8EA48384-0F41-4212-A9A2-AFA6C14A9FCF}" presName="Name64" presStyleLbl="parChTrans1D2" presStyleIdx="0" presStyleCnt="4"/>
      <dgm:spPr/>
    </dgm:pt>
    <dgm:pt modelId="{F818528B-DF4B-4562-9BF9-A019DB210B40}" type="pres">
      <dgm:prSet presAssocID="{5EA82D83-C419-47DB-B1D7-672BF0F24240}" presName="hierRoot2" presStyleCnt="0">
        <dgm:presLayoutVars>
          <dgm:hierBranch val="init"/>
        </dgm:presLayoutVars>
      </dgm:prSet>
      <dgm:spPr/>
    </dgm:pt>
    <dgm:pt modelId="{856431BC-3A20-44AB-96DA-17B74C946809}" type="pres">
      <dgm:prSet presAssocID="{5EA82D83-C419-47DB-B1D7-672BF0F24240}" presName="rootComposite" presStyleCnt="0"/>
      <dgm:spPr/>
    </dgm:pt>
    <dgm:pt modelId="{0427DCB9-BE6E-4B0D-B280-36D3926A6829}" type="pres">
      <dgm:prSet presAssocID="{5EA82D83-C419-47DB-B1D7-672BF0F24240}" presName="rootText" presStyleLbl="node2" presStyleIdx="0" presStyleCnt="4">
        <dgm:presLayoutVars>
          <dgm:chPref val="3"/>
        </dgm:presLayoutVars>
      </dgm:prSet>
      <dgm:spPr/>
    </dgm:pt>
    <dgm:pt modelId="{8FB399DC-D836-4C7F-AE39-BE749E05FC2B}" type="pres">
      <dgm:prSet presAssocID="{5EA82D83-C419-47DB-B1D7-672BF0F24240}" presName="rootConnector" presStyleLbl="node2" presStyleIdx="0" presStyleCnt="4"/>
      <dgm:spPr/>
    </dgm:pt>
    <dgm:pt modelId="{2421DE63-5C61-4589-97B6-FEED04E5CC22}" type="pres">
      <dgm:prSet presAssocID="{5EA82D83-C419-47DB-B1D7-672BF0F24240}" presName="hierChild4" presStyleCnt="0"/>
      <dgm:spPr/>
    </dgm:pt>
    <dgm:pt modelId="{E82CC2AB-4E9B-456E-B814-E6CBFB7501B6}" type="pres">
      <dgm:prSet presAssocID="{D7270763-C62E-4BCA-83C1-97769678D466}" presName="Name64" presStyleLbl="parChTrans1D3" presStyleIdx="0" presStyleCnt="7"/>
      <dgm:spPr/>
    </dgm:pt>
    <dgm:pt modelId="{F9EAC52F-582C-4595-939F-5C75F3F18414}" type="pres">
      <dgm:prSet presAssocID="{13A79F87-2F08-447C-8B36-62806FDD2638}" presName="hierRoot2" presStyleCnt="0">
        <dgm:presLayoutVars>
          <dgm:hierBranch val="init"/>
        </dgm:presLayoutVars>
      </dgm:prSet>
      <dgm:spPr/>
    </dgm:pt>
    <dgm:pt modelId="{312E90EF-4666-409A-930E-BA4C815DCD1C}" type="pres">
      <dgm:prSet presAssocID="{13A79F87-2F08-447C-8B36-62806FDD2638}" presName="rootComposite" presStyleCnt="0"/>
      <dgm:spPr/>
    </dgm:pt>
    <dgm:pt modelId="{787F8887-258E-4A80-8213-564C754D942D}" type="pres">
      <dgm:prSet presAssocID="{13A79F87-2F08-447C-8B36-62806FDD2638}" presName="rootText" presStyleLbl="node3" presStyleIdx="0" presStyleCnt="7">
        <dgm:presLayoutVars>
          <dgm:chPref val="3"/>
        </dgm:presLayoutVars>
      </dgm:prSet>
      <dgm:spPr/>
    </dgm:pt>
    <dgm:pt modelId="{4B4E6D10-953F-4452-8329-9EFFCA328F35}" type="pres">
      <dgm:prSet presAssocID="{13A79F87-2F08-447C-8B36-62806FDD2638}" presName="rootConnector" presStyleLbl="node3" presStyleIdx="0" presStyleCnt="7"/>
      <dgm:spPr/>
    </dgm:pt>
    <dgm:pt modelId="{F0CBA7E5-30EF-4A54-99A8-2441FD47BEE9}" type="pres">
      <dgm:prSet presAssocID="{13A79F87-2F08-447C-8B36-62806FDD2638}" presName="hierChild4" presStyleCnt="0"/>
      <dgm:spPr/>
    </dgm:pt>
    <dgm:pt modelId="{9E99FF86-7B6B-4B13-B11D-9F8AEA386472}" type="pres">
      <dgm:prSet presAssocID="{13A79F87-2F08-447C-8B36-62806FDD2638}" presName="hierChild5" presStyleCnt="0"/>
      <dgm:spPr/>
    </dgm:pt>
    <dgm:pt modelId="{91F073D7-521F-487F-8ADD-DC79C3D1A147}" type="pres">
      <dgm:prSet presAssocID="{C18327A2-564D-49AE-A5BA-B016AA4126E8}" presName="Name64" presStyleLbl="parChTrans1D3" presStyleIdx="1" presStyleCnt="7"/>
      <dgm:spPr/>
    </dgm:pt>
    <dgm:pt modelId="{98A12391-C52E-40CE-B775-EFA138914E61}" type="pres">
      <dgm:prSet presAssocID="{C08140F4-040B-4F12-B311-1C253606B14F}" presName="hierRoot2" presStyleCnt="0">
        <dgm:presLayoutVars>
          <dgm:hierBranch val="init"/>
        </dgm:presLayoutVars>
      </dgm:prSet>
      <dgm:spPr/>
    </dgm:pt>
    <dgm:pt modelId="{570614E6-456C-45ED-9FFE-D26D3FB8792E}" type="pres">
      <dgm:prSet presAssocID="{C08140F4-040B-4F12-B311-1C253606B14F}" presName="rootComposite" presStyleCnt="0"/>
      <dgm:spPr/>
    </dgm:pt>
    <dgm:pt modelId="{6C2BE661-D9BC-4B12-9318-1F444D6B38AB}" type="pres">
      <dgm:prSet presAssocID="{C08140F4-040B-4F12-B311-1C253606B14F}" presName="rootText" presStyleLbl="node3" presStyleIdx="1" presStyleCnt="7">
        <dgm:presLayoutVars>
          <dgm:chPref val="3"/>
        </dgm:presLayoutVars>
      </dgm:prSet>
      <dgm:spPr/>
    </dgm:pt>
    <dgm:pt modelId="{58D0F71A-E767-4688-8221-D7608179210C}" type="pres">
      <dgm:prSet presAssocID="{C08140F4-040B-4F12-B311-1C253606B14F}" presName="rootConnector" presStyleLbl="node3" presStyleIdx="1" presStyleCnt="7"/>
      <dgm:spPr/>
    </dgm:pt>
    <dgm:pt modelId="{5854686A-165C-4B75-A5B3-4213F63305F4}" type="pres">
      <dgm:prSet presAssocID="{C08140F4-040B-4F12-B311-1C253606B14F}" presName="hierChild4" presStyleCnt="0"/>
      <dgm:spPr/>
    </dgm:pt>
    <dgm:pt modelId="{B6BD4FCE-76ED-4607-8C14-3246F179ACC0}" type="pres">
      <dgm:prSet presAssocID="{C08140F4-040B-4F12-B311-1C253606B14F}" presName="hierChild5" presStyleCnt="0"/>
      <dgm:spPr/>
    </dgm:pt>
    <dgm:pt modelId="{29C78FBC-BFF2-407B-BBA4-5C861B78EA3C}" type="pres">
      <dgm:prSet presAssocID="{8DA478BE-CC2C-4843-8922-F66CEA629E6B}" presName="Name64" presStyleLbl="parChTrans1D3" presStyleIdx="2" presStyleCnt="7"/>
      <dgm:spPr/>
    </dgm:pt>
    <dgm:pt modelId="{2A1BD453-C3B3-4C9B-B7A6-4714E1D48903}" type="pres">
      <dgm:prSet presAssocID="{379485FB-799D-4BB7-90E1-9573E57CC2C3}" presName="hierRoot2" presStyleCnt="0">
        <dgm:presLayoutVars>
          <dgm:hierBranch val="init"/>
        </dgm:presLayoutVars>
      </dgm:prSet>
      <dgm:spPr/>
    </dgm:pt>
    <dgm:pt modelId="{EFEC802A-1BDA-46AE-B5DE-CF2AE4B6BC81}" type="pres">
      <dgm:prSet presAssocID="{379485FB-799D-4BB7-90E1-9573E57CC2C3}" presName="rootComposite" presStyleCnt="0"/>
      <dgm:spPr/>
    </dgm:pt>
    <dgm:pt modelId="{2D185EA9-11C7-4010-8F90-F8CCD63B04DE}" type="pres">
      <dgm:prSet presAssocID="{379485FB-799D-4BB7-90E1-9573E57CC2C3}" presName="rootText" presStyleLbl="node3" presStyleIdx="2" presStyleCnt="7">
        <dgm:presLayoutVars>
          <dgm:chPref val="3"/>
        </dgm:presLayoutVars>
      </dgm:prSet>
      <dgm:spPr/>
    </dgm:pt>
    <dgm:pt modelId="{A75D3454-13A5-4DEF-AFAB-9F0B93D84BE8}" type="pres">
      <dgm:prSet presAssocID="{379485FB-799D-4BB7-90E1-9573E57CC2C3}" presName="rootConnector" presStyleLbl="node3" presStyleIdx="2" presStyleCnt="7"/>
      <dgm:spPr/>
    </dgm:pt>
    <dgm:pt modelId="{ED7510A4-F6A0-45AE-B371-6250608CEA23}" type="pres">
      <dgm:prSet presAssocID="{379485FB-799D-4BB7-90E1-9573E57CC2C3}" presName="hierChild4" presStyleCnt="0"/>
      <dgm:spPr/>
    </dgm:pt>
    <dgm:pt modelId="{B46376EA-7DEE-44FE-8EB9-07237DDB5509}" type="pres">
      <dgm:prSet presAssocID="{379485FB-799D-4BB7-90E1-9573E57CC2C3}" presName="hierChild5" presStyleCnt="0"/>
      <dgm:spPr/>
    </dgm:pt>
    <dgm:pt modelId="{4B2E1221-13CA-478B-B9AF-C368E34758F8}" type="pres">
      <dgm:prSet presAssocID="{5EA82D83-C419-47DB-B1D7-672BF0F24240}" presName="hierChild5" presStyleCnt="0"/>
      <dgm:spPr/>
    </dgm:pt>
    <dgm:pt modelId="{A3555025-2505-4F2F-94DE-EA3FCFAA31F8}" type="pres">
      <dgm:prSet presAssocID="{07798256-9E9C-4FC1-9C93-B526E01BD9A8}" presName="Name64" presStyleLbl="parChTrans1D2" presStyleIdx="1" presStyleCnt="4"/>
      <dgm:spPr/>
    </dgm:pt>
    <dgm:pt modelId="{0DAE5256-A288-4050-98C0-F0777332035A}" type="pres">
      <dgm:prSet presAssocID="{E24E4C55-9337-47D2-94E0-7EE3D694C7B2}" presName="hierRoot2" presStyleCnt="0">
        <dgm:presLayoutVars>
          <dgm:hierBranch val="init"/>
        </dgm:presLayoutVars>
      </dgm:prSet>
      <dgm:spPr/>
    </dgm:pt>
    <dgm:pt modelId="{30024B03-37FD-455E-A59A-B01DEDAB2AA8}" type="pres">
      <dgm:prSet presAssocID="{E24E4C55-9337-47D2-94E0-7EE3D694C7B2}" presName="rootComposite" presStyleCnt="0"/>
      <dgm:spPr/>
    </dgm:pt>
    <dgm:pt modelId="{9A2BC22E-FC78-424E-9AAC-C9A5D9D4D269}" type="pres">
      <dgm:prSet presAssocID="{E24E4C55-9337-47D2-94E0-7EE3D694C7B2}" presName="rootText" presStyleLbl="node2" presStyleIdx="1" presStyleCnt="4">
        <dgm:presLayoutVars>
          <dgm:chPref val="3"/>
        </dgm:presLayoutVars>
      </dgm:prSet>
      <dgm:spPr/>
    </dgm:pt>
    <dgm:pt modelId="{F25E016A-C9D2-4B8C-8835-B1AFBB428CCB}" type="pres">
      <dgm:prSet presAssocID="{E24E4C55-9337-47D2-94E0-7EE3D694C7B2}" presName="rootConnector" presStyleLbl="node2" presStyleIdx="1" presStyleCnt="4"/>
      <dgm:spPr/>
    </dgm:pt>
    <dgm:pt modelId="{D0415F35-3E9D-4C0E-8482-66BD60D60A01}" type="pres">
      <dgm:prSet presAssocID="{E24E4C55-9337-47D2-94E0-7EE3D694C7B2}" presName="hierChild4" presStyleCnt="0"/>
      <dgm:spPr/>
    </dgm:pt>
    <dgm:pt modelId="{E635619E-D9E0-4AD2-978B-0C24F11A5C92}" type="pres">
      <dgm:prSet presAssocID="{98A54378-C7C7-4EBF-A335-BD79DC3320D2}" presName="Name64" presStyleLbl="parChTrans1D3" presStyleIdx="3" presStyleCnt="7"/>
      <dgm:spPr/>
    </dgm:pt>
    <dgm:pt modelId="{7F2B600D-774D-4A78-9050-02E19508FBD9}" type="pres">
      <dgm:prSet presAssocID="{4F965347-8229-42F7-9989-F5D7920CF2EF}" presName="hierRoot2" presStyleCnt="0">
        <dgm:presLayoutVars>
          <dgm:hierBranch val="init"/>
        </dgm:presLayoutVars>
      </dgm:prSet>
      <dgm:spPr/>
    </dgm:pt>
    <dgm:pt modelId="{A430D632-6A58-49E3-A68C-41DC728EC35E}" type="pres">
      <dgm:prSet presAssocID="{4F965347-8229-42F7-9989-F5D7920CF2EF}" presName="rootComposite" presStyleCnt="0"/>
      <dgm:spPr/>
    </dgm:pt>
    <dgm:pt modelId="{2FDE1912-3A41-4A3B-B9BA-F0FE208FBEF3}" type="pres">
      <dgm:prSet presAssocID="{4F965347-8229-42F7-9989-F5D7920CF2EF}" presName="rootText" presStyleLbl="node3" presStyleIdx="3" presStyleCnt="7">
        <dgm:presLayoutVars>
          <dgm:chPref val="3"/>
        </dgm:presLayoutVars>
      </dgm:prSet>
      <dgm:spPr/>
    </dgm:pt>
    <dgm:pt modelId="{385D8745-0F34-4AF6-BE0A-EA5D90E87961}" type="pres">
      <dgm:prSet presAssocID="{4F965347-8229-42F7-9989-F5D7920CF2EF}" presName="rootConnector" presStyleLbl="node3" presStyleIdx="3" presStyleCnt="7"/>
      <dgm:spPr/>
    </dgm:pt>
    <dgm:pt modelId="{22B4F477-82F5-4694-B216-D5B6442C62BA}" type="pres">
      <dgm:prSet presAssocID="{4F965347-8229-42F7-9989-F5D7920CF2EF}" presName="hierChild4" presStyleCnt="0"/>
      <dgm:spPr/>
    </dgm:pt>
    <dgm:pt modelId="{5AF3A836-9DF1-4E7A-86A1-8AD9959B47E3}" type="pres">
      <dgm:prSet presAssocID="{4F965347-8229-42F7-9989-F5D7920CF2EF}" presName="hierChild5" presStyleCnt="0"/>
      <dgm:spPr/>
    </dgm:pt>
    <dgm:pt modelId="{19E572F1-FE4E-4E79-9A19-5FA18BE23598}" type="pres">
      <dgm:prSet presAssocID="{E24E4C55-9337-47D2-94E0-7EE3D694C7B2}" presName="hierChild5" presStyleCnt="0"/>
      <dgm:spPr/>
    </dgm:pt>
    <dgm:pt modelId="{D1BB2399-928E-481C-A037-F18CD149F852}" type="pres">
      <dgm:prSet presAssocID="{34C75EDD-762F-4076-BBB3-0880BDE3AE83}" presName="hierChild3" presStyleCnt="0"/>
      <dgm:spPr/>
    </dgm:pt>
    <dgm:pt modelId="{CC893CA8-D542-48E8-9301-5A4FFAF3F7B5}" type="pres">
      <dgm:prSet presAssocID="{ADC1E76E-C9C6-4F42-BABB-B6886E9D7117}" presName="hierRoot1" presStyleCnt="0">
        <dgm:presLayoutVars>
          <dgm:hierBranch val="init"/>
        </dgm:presLayoutVars>
      </dgm:prSet>
      <dgm:spPr/>
    </dgm:pt>
    <dgm:pt modelId="{3E116CA8-4D10-47BC-AC29-C24893A463D1}" type="pres">
      <dgm:prSet presAssocID="{ADC1E76E-C9C6-4F42-BABB-B6886E9D7117}" presName="rootComposite1" presStyleCnt="0"/>
      <dgm:spPr/>
    </dgm:pt>
    <dgm:pt modelId="{22D8422C-0CDE-4519-9AD7-139014017C50}" type="pres">
      <dgm:prSet presAssocID="{ADC1E76E-C9C6-4F42-BABB-B6886E9D7117}" presName="rootText1" presStyleLbl="node0" presStyleIdx="1" presStyleCnt="3">
        <dgm:presLayoutVars>
          <dgm:chPref val="3"/>
        </dgm:presLayoutVars>
      </dgm:prSet>
      <dgm:spPr/>
    </dgm:pt>
    <dgm:pt modelId="{CE561712-C444-44BF-8E67-57AA2CFA381F}" type="pres">
      <dgm:prSet presAssocID="{ADC1E76E-C9C6-4F42-BABB-B6886E9D7117}" presName="rootConnector1" presStyleLbl="node1" presStyleIdx="0" presStyleCnt="0"/>
      <dgm:spPr/>
    </dgm:pt>
    <dgm:pt modelId="{7EAD1440-27DA-4833-AC54-08A7A542CFFC}" type="pres">
      <dgm:prSet presAssocID="{ADC1E76E-C9C6-4F42-BABB-B6886E9D7117}" presName="hierChild2" presStyleCnt="0"/>
      <dgm:spPr/>
    </dgm:pt>
    <dgm:pt modelId="{5E1A11AB-3090-4E5E-84B3-D264FDBA1B84}" type="pres">
      <dgm:prSet presAssocID="{70E0F9A7-1A8E-4A73-A946-72963AFAA8D3}" presName="Name64" presStyleLbl="parChTrans1D2" presStyleIdx="2" presStyleCnt="4"/>
      <dgm:spPr/>
    </dgm:pt>
    <dgm:pt modelId="{F03536E0-A02D-445B-B5C1-17144450ABA7}" type="pres">
      <dgm:prSet presAssocID="{22EE0EC4-F199-461D-A28E-78978AB9A120}" presName="hierRoot2" presStyleCnt="0">
        <dgm:presLayoutVars>
          <dgm:hierBranch val="init"/>
        </dgm:presLayoutVars>
      </dgm:prSet>
      <dgm:spPr/>
    </dgm:pt>
    <dgm:pt modelId="{68590511-BD38-4DFA-B151-7BE55F8B436E}" type="pres">
      <dgm:prSet presAssocID="{22EE0EC4-F199-461D-A28E-78978AB9A120}" presName="rootComposite" presStyleCnt="0"/>
      <dgm:spPr/>
    </dgm:pt>
    <dgm:pt modelId="{BCCDEE33-3CB7-4980-BCBC-F18A5A8E6D59}" type="pres">
      <dgm:prSet presAssocID="{22EE0EC4-F199-461D-A28E-78978AB9A120}" presName="rootText" presStyleLbl="node2" presStyleIdx="2" presStyleCnt="4">
        <dgm:presLayoutVars>
          <dgm:chPref val="3"/>
        </dgm:presLayoutVars>
      </dgm:prSet>
      <dgm:spPr/>
    </dgm:pt>
    <dgm:pt modelId="{4758071B-F02E-42AF-B784-BA96CEDEBF61}" type="pres">
      <dgm:prSet presAssocID="{22EE0EC4-F199-461D-A28E-78978AB9A120}" presName="rootConnector" presStyleLbl="node2" presStyleIdx="2" presStyleCnt="4"/>
      <dgm:spPr/>
    </dgm:pt>
    <dgm:pt modelId="{5CC44201-736A-4029-AAAE-1354BDB30F0E}" type="pres">
      <dgm:prSet presAssocID="{22EE0EC4-F199-461D-A28E-78978AB9A120}" presName="hierChild4" presStyleCnt="0"/>
      <dgm:spPr/>
    </dgm:pt>
    <dgm:pt modelId="{6AB934FB-BE31-42CF-B4A0-5306E12F0E96}" type="pres">
      <dgm:prSet presAssocID="{6A3DB479-EDCE-43EB-A7D4-14F89E8BAC27}" presName="Name64" presStyleLbl="parChTrans1D3" presStyleIdx="4" presStyleCnt="7"/>
      <dgm:spPr/>
    </dgm:pt>
    <dgm:pt modelId="{4DA654B9-FADE-42DF-A9B0-D00E6873EE3B}" type="pres">
      <dgm:prSet presAssocID="{B632B655-E335-4283-8F25-3A26F621EF99}" presName="hierRoot2" presStyleCnt="0">
        <dgm:presLayoutVars>
          <dgm:hierBranch val="init"/>
        </dgm:presLayoutVars>
      </dgm:prSet>
      <dgm:spPr/>
    </dgm:pt>
    <dgm:pt modelId="{79ABAAE3-6A9A-4323-85CB-F2A36F08F1E3}" type="pres">
      <dgm:prSet presAssocID="{B632B655-E335-4283-8F25-3A26F621EF99}" presName="rootComposite" presStyleCnt="0"/>
      <dgm:spPr/>
    </dgm:pt>
    <dgm:pt modelId="{2D5C6682-6E50-485D-B195-478E2989241B}" type="pres">
      <dgm:prSet presAssocID="{B632B655-E335-4283-8F25-3A26F621EF99}" presName="rootText" presStyleLbl="node3" presStyleIdx="4" presStyleCnt="7">
        <dgm:presLayoutVars>
          <dgm:chPref val="3"/>
        </dgm:presLayoutVars>
      </dgm:prSet>
      <dgm:spPr/>
    </dgm:pt>
    <dgm:pt modelId="{62106B37-DCD3-48B9-BF89-4A378794E868}" type="pres">
      <dgm:prSet presAssocID="{B632B655-E335-4283-8F25-3A26F621EF99}" presName="rootConnector" presStyleLbl="node3" presStyleIdx="4" presStyleCnt="7"/>
      <dgm:spPr/>
    </dgm:pt>
    <dgm:pt modelId="{1EE22B45-9651-4D09-BB58-D5688CF09E79}" type="pres">
      <dgm:prSet presAssocID="{B632B655-E335-4283-8F25-3A26F621EF99}" presName="hierChild4" presStyleCnt="0"/>
      <dgm:spPr/>
    </dgm:pt>
    <dgm:pt modelId="{C1D60DAC-F926-46E2-9A28-5EB6BB328E3F}" type="pres">
      <dgm:prSet presAssocID="{B632B655-E335-4283-8F25-3A26F621EF99}" presName="hierChild5" presStyleCnt="0"/>
      <dgm:spPr/>
    </dgm:pt>
    <dgm:pt modelId="{B7CB8BF1-C210-42CE-8D74-2206F092D3C1}" type="pres">
      <dgm:prSet presAssocID="{22EE0EC4-F199-461D-A28E-78978AB9A120}" presName="hierChild5" presStyleCnt="0"/>
      <dgm:spPr/>
    </dgm:pt>
    <dgm:pt modelId="{2CFBA1C0-CB91-4F38-A91A-709A04ACAC4E}" type="pres">
      <dgm:prSet presAssocID="{C97D8114-AFC0-44CE-918D-1372F70A7687}" presName="Name64" presStyleLbl="parChTrans1D2" presStyleIdx="3" presStyleCnt="4"/>
      <dgm:spPr/>
    </dgm:pt>
    <dgm:pt modelId="{23E50737-32FA-4DF4-B16B-8B92375C0477}" type="pres">
      <dgm:prSet presAssocID="{CBD340EC-3594-496B-B477-77EFFCF0377B}" presName="hierRoot2" presStyleCnt="0">
        <dgm:presLayoutVars>
          <dgm:hierBranch val="init"/>
        </dgm:presLayoutVars>
      </dgm:prSet>
      <dgm:spPr/>
    </dgm:pt>
    <dgm:pt modelId="{D5761C63-C7C5-45F8-A58D-1E7DB9F28067}" type="pres">
      <dgm:prSet presAssocID="{CBD340EC-3594-496B-B477-77EFFCF0377B}" presName="rootComposite" presStyleCnt="0"/>
      <dgm:spPr/>
    </dgm:pt>
    <dgm:pt modelId="{B1F26590-E765-4319-ABF8-2F885D7053D4}" type="pres">
      <dgm:prSet presAssocID="{CBD340EC-3594-496B-B477-77EFFCF0377B}" presName="rootText" presStyleLbl="node2" presStyleIdx="3" presStyleCnt="4">
        <dgm:presLayoutVars>
          <dgm:chPref val="3"/>
        </dgm:presLayoutVars>
      </dgm:prSet>
      <dgm:spPr/>
    </dgm:pt>
    <dgm:pt modelId="{6055E96B-2193-46EA-BA27-84987E340095}" type="pres">
      <dgm:prSet presAssocID="{CBD340EC-3594-496B-B477-77EFFCF0377B}" presName="rootConnector" presStyleLbl="node2" presStyleIdx="3" presStyleCnt="4"/>
      <dgm:spPr/>
    </dgm:pt>
    <dgm:pt modelId="{082B1AD7-DFB1-4551-8397-8D78E132DF56}" type="pres">
      <dgm:prSet presAssocID="{CBD340EC-3594-496B-B477-77EFFCF0377B}" presName="hierChild4" presStyleCnt="0"/>
      <dgm:spPr/>
    </dgm:pt>
    <dgm:pt modelId="{A3FE0767-C145-42E4-8709-01E1F026225C}" type="pres">
      <dgm:prSet presAssocID="{10E2C882-C67F-4AF0-82E3-FE3DF985C1C5}" presName="Name64" presStyleLbl="parChTrans1D3" presStyleIdx="5" presStyleCnt="7"/>
      <dgm:spPr/>
    </dgm:pt>
    <dgm:pt modelId="{5ED809F4-08E8-4D1B-8C07-AC544AECBF66}" type="pres">
      <dgm:prSet presAssocID="{E1F88DF2-D722-4AC9-A211-00F75D874E5F}" presName="hierRoot2" presStyleCnt="0">
        <dgm:presLayoutVars>
          <dgm:hierBranch val="init"/>
        </dgm:presLayoutVars>
      </dgm:prSet>
      <dgm:spPr/>
    </dgm:pt>
    <dgm:pt modelId="{E8D34D56-4577-4897-9D4F-F444D869594E}" type="pres">
      <dgm:prSet presAssocID="{E1F88DF2-D722-4AC9-A211-00F75D874E5F}" presName="rootComposite" presStyleCnt="0"/>
      <dgm:spPr/>
    </dgm:pt>
    <dgm:pt modelId="{B51C9102-8248-459E-8F22-CC9E76FB1D25}" type="pres">
      <dgm:prSet presAssocID="{E1F88DF2-D722-4AC9-A211-00F75D874E5F}" presName="rootText" presStyleLbl="node3" presStyleIdx="5" presStyleCnt="7">
        <dgm:presLayoutVars>
          <dgm:chPref val="3"/>
        </dgm:presLayoutVars>
      </dgm:prSet>
      <dgm:spPr/>
    </dgm:pt>
    <dgm:pt modelId="{1B6B7ABF-8C24-49A6-937D-826C72A7B39B}" type="pres">
      <dgm:prSet presAssocID="{E1F88DF2-D722-4AC9-A211-00F75D874E5F}" presName="rootConnector" presStyleLbl="node3" presStyleIdx="5" presStyleCnt="7"/>
      <dgm:spPr/>
    </dgm:pt>
    <dgm:pt modelId="{A0650D20-3948-49EA-A4FD-18B57ACAD86B}" type="pres">
      <dgm:prSet presAssocID="{E1F88DF2-D722-4AC9-A211-00F75D874E5F}" presName="hierChild4" presStyleCnt="0"/>
      <dgm:spPr/>
    </dgm:pt>
    <dgm:pt modelId="{013E6DBC-D70E-42D8-95A5-DE0F078B57ED}" type="pres">
      <dgm:prSet presAssocID="{E1F88DF2-D722-4AC9-A211-00F75D874E5F}" presName="hierChild5" presStyleCnt="0"/>
      <dgm:spPr/>
    </dgm:pt>
    <dgm:pt modelId="{3955CC9B-9EBB-4DAB-BA63-40E1F4AE5F3F}" type="pres">
      <dgm:prSet presAssocID="{014D44D0-EA15-4185-817E-7233ACA8582B}" presName="Name64" presStyleLbl="parChTrans1D3" presStyleIdx="6" presStyleCnt="7"/>
      <dgm:spPr/>
    </dgm:pt>
    <dgm:pt modelId="{AE45E4DB-6D0C-4A04-92EC-6365CDE09EA4}" type="pres">
      <dgm:prSet presAssocID="{1056A141-B686-40FA-8BCC-2ACB7B4FC3E8}" presName="hierRoot2" presStyleCnt="0">
        <dgm:presLayoutVars>
          <dgm:hierBranch val="init"/>
        </dgm:presLayoutVars>
      </dgm:prSet>
      <dgm:spPr/>
    </dgm:pt>
    <dgm:pt modelId="{B47E4AC2-E24B-4B71-9628-3124358BC7E1}" type="pres">
      <dgm:prSet presAssocID="{1056A141-B686-40FA-8BCC-2ACB7B4FC3E8}" presName="rootComposite" presStyleCnt="0"/>
      <dgm:spPr/>
    </dgm:pt>
    <dgm:pt modelId="{3816D3A7-702F-4A88-BD0C-87B6A12A9060}" type="pres">
      <dgm:prSet presAssocID="{1056A141-B686-40FA-8BCC-2ACB7B4FC3E8}" presName="rootText" presStyleLbl="node3" presStyleIdx="6" presStyleCnt="7">
        <dgm:presLayoutVars>
          <dgm:chPref val="3"/>
        </dgm:presLayoutVars>
      </dgm:prSet>
      <dgm:spPr/>
    </dgm:pt>
    <dgm:pt modelId="{BEC6CE3E-172C-4EB7-B56D-59633EC9ED36}" type="pres">
      <dgm:prSet presAssocID="{1056A141-B686-40FA-8BCC-2ACB7B4FC3E8}" presName="rootConnector" presStyleLbl="node3" presStyleIdx="6" presStyleCnt="7"/>
      <dgm:spPr/>
    </dgm:pt>
    <dgm:pt modelId="{A249E384-072C-4084-858A-D158CA942C74}" type="pres">
      <dgm:prSet presAssocID="{1056A141-B686-40FA-8BCC-2ACB7B4FC3E8}" presName="hierChild4" presStyleCnt="0"/>
      <dgm:spPr/>
    </dgm:pt>
    <dgm:pt modelId="{9E6C5DEB-4128-4AF6-8749-E5FF97827235}" type="pres">
      <dgm:prSet presAssocID="{1056A141-B686-40FA-8BCC-2ACB7B4FC3E8}" presName="hierChild5" presStyleCnt="0"/>
      <dgm:spPr/>
    </dgm:pt>
    <dgm:pt modelId="{943F7430-4517-49BE-9BF8-E8039C66B9EE}" type="pres">
      <dgm:prSet presAssocID="{CBD340EC-3594-496B-B477-77EFFCF0377B}" presName="hierChild5" presStyleCnt="0"/>
      <dgm:spPr/>
    </dgm:pt>
    <dgm:pt modelId="{F96944A2-259E-446C-8D9E-021354E6383A}" type="pres">
      <dgm:prSet presAssocID="{ADC1E76E-C9C6-4F42-BABB-B6886E9D7117}" presName="hierChild3" presStyleCnt="0"/>
      <dgm:spPr/>
    </dgm:pt>
    <dgm:pt modelId="{2EBC5601-804A-4917-8019-EF53A0D383D4}" type="pres">
      <dgm:prSet presAssocID="{595FD8A4-9113-4274-B159-D64A1075A2A4}" presName="hierRoot1" presStyleCnt="0">
        <dgm:presLayoutVars>
          <dgm:hierBranch val="init"/>
        </dgm:presLayoutVars>
      </dgm:prSet>
      <dgm:spPr/>
    </dgm:pt>
    <dgm:pt modelId="{2CDA13FA-A1B1-4F27-87C1-69671821B44E}" type="pres">
      <dgm:prSet presAssocID="{595FD8A4-9113-4274-B159-D64A1075A2A4}" presName="rootComposite1" presStyleCnt="0"/>
      <dgm:spPr/>
    </dgm:pt>
    <dgm:pt modelId="{CE93C31F-B66F-4017-A484-886E75C57A83}" type="pres">
      <dgm:prSet presAssocID="{595FD8A4-9113-4274-B159-D64A1075A2A4}" presName="rootText1" presStyleLbl="node0" presStyleIdx="2" presStyleCnt="3">
        <dgm:presLayoutVars>
          <dgm:chPref val="3"/>
        </dgm:presLayoutVars>
      </dgm:prSet>
      <dgm:spPr/>
    </dgm:pt>
    <dgm:pt modelId="{C2A0937C-B7B2-44AC-8917-027936EF34FC}" type="pres">
      <dgm:prSet presAssocID="{595FD8A4-9113-4274-B159-D64A1075A2A4}" presName="rootConnector1" presStyleLbl="node1" presStyleIdx="0" presStyleCnt="0"/>
      <dgm:spPr/>
    </dgm:pt>
    <dgm:pt modelId="{2190801D-227D-43AA-A06B-F2994E401A43}" type="pres">
      <dgm:prSet presAssocID="{595FD8A4-9113-4274-B159-D64A1075A2A4}" presName="hierChild2" presStyleCnt="0"/>
      <dgm:spPr/>
    </dgm:pt>
    <dgm:pt modelId="{843BE74C-BEF4-4B9F-9719-4C5065748080}" type="pres">
      <dgm:prSet presAssocID="{595FD8A4-9113-4274-B159-D64A1075A2A4}" presName="hierChild3" presStyleCnt="0"/>
      <dgm:spPr/>
    </dgm:pt>
  </dgm:ptLst>
  <dgm:cxnLst>
    <dgm:cxn modelId="{A10C3C04-D336-4F49-812D-96453646F3AF}" type="presOf" srcId="{379485FB-799D-4BB7-90E1-9573E57CC2C3}" destId="{2D185EA9-11C7-4010-8F90-F8CCD63B04DE}" srcOrd="0" destOrd="0" presId="urn:microsoft.com/office/officeart/2009/3/layout/HorizontalOrganizationChart"/>
    <dgm:cxn modelId="{3B4C2308-028C-4628-8119-40AD3F38DE39}" type="presOf" srcId="{C97D8114-AFC0-44CE-918D-1372F70A7687}" destId="{2CFBA1C0-CB91-4F38-A91A-709A04ACAC4E}" srcOrd="0" destOrd="0" presId="urn:microsoft.com/office/officeart/2009/3/layout/HorizontalOrganizationChart"/>
    <dgm:cxn modelId="{64396008-C0E1-4F4C-941A-1F3F977225E6}" type="presOf" srcId="{1056A141-B686-40FA-8BCC-2ACB7B4FC3E8}" destId="{3816D3A7-702F-4A88-BD0C-87B6A12A9060}" srcOrd="0" destOrd="0" presId="urn:microsoft.com/office/officeart/2009/3/layout/HorizontalOrganizationChart"/>
    <dgm:cxn modelId="{3F7DD40C-FF89-4851-A14E-DF96F1AB4A59}" srcId="{EC4A2465-6357-4D39-84F4-EFC142C2B309}" destId="{ADC1E76E-C9C6-4F42-BABB-B6886E9D7117}" srcOrd="1" destOrd="0" parTransId="{F77FB16D-D294-4872-B52D-386E52972938}" sibTransId="{31B29674-6A46-4390-A454-42871AB02195}"/>
    <dgm:cxn modelId="{FDAD8C0D-A5CE-40DC-A236-8249E3A03FE3}" type="presOf" srcId="{4F965347-8229-42F7-9989-F5D7920CF2EF}" destId="{2FDE1912-3A41-4A3B-B9BA-F0FE208FBEF3}" srcOrd="0" destOrd="0" presId="urn:microsoft.com/office/officeart/2009/3/layout/HorizontalOrganizationChart"/>
    <dgm:cxn modelId="{D1527710-714C-42AC-812B-029E39724321}" srcId="{5EA82D83-C419-47DB-B1D7-672BF0F24240}" destId="{379485FB-799D-4BB7-90E1-9573E57CC2C3}" srcOrd="2" destOrd="0" parTransId="{8DA478BE-CC2C-4843-8922-F66CEA629E6B}" sibTransId="{D2653945-94DD-414C-B497-93BD07EAA15B}"/>
    <dgm:cxn modelId="{43AF5F12-A07A-4085-8CF6-C4825C644D8E}" srcId="{34C75EDD-762F-4076-BBB3-0880BDE3AE83}" destId="{E24E4C55-9337-47D2-94E0-7EE3D694C7B2}" srcOrd="1" destOrd="0" parTransId="{07798256-9E9C-4FC1-9C93-B526E01BD9A8}" sibTransId="{4E38D6DD-4601-4DBC-AEE6-786962581AA4}"/>
    <dgm:cxn modelId="{EBC40C17-2300-403C-9ABC-0E16A3D5C6E6}" srcId="{CBD340EC-3594-496B-B477-77EFFCF0377B}" destId="{E1F88DF2-D722-4AC9-A211-00F75D874E5F}" srcOrd="0" destOrd="0" parTransId="{10E2C882-C67F-4AF0-82E3-FE3DF985C1C5}" sibTransId="{F20B5282-C437-4F1F-902B-539FC4440E38}"/>
    <dgm:cxn modelId="{8EB59618-BCE8-4795-8DE3-E345C3241000}" type="presOf" srcId="{C08140F4-040B-4F12-B311-1C253606B14F}" destId="{6C2BE661-D9BC-4B12-9318-1F444D6B38AB}" srcOrd="0" destOrd="0" presId="urn:microsoft.com/office/officeart/2009/3/layout/HorizontalOrganizationChart"/>
    <dgm:cxn modelId="{E076CB26-85B4-443A-8527-E239AFA23415}" type="presOf" srcId="{EC4A2465-6357-4D39-84F4-EFC142C2B309}" destId="{D32E5D0F-1BAF-42BF-B98B-B57B9C46B9CB}" srcOrd="0" destOrd="0" presId="urn:microsoft.com/office/officeart/2009/3/layout/HorizontalOrganizationChart"/>
    <dgm:cxn modelId="{64433C27-D3E2-408E-888B-240F5776E4B9}" type="presOf" srcId="{22EE0EC4-F199-461D-A28E-78978AB9A120}" destId="{4758071B-F02E-42AF-B784-BA96CEDEBF61}" srcOrd="1" destOrd="0" presId="urn:microsoft.com/office/officeart/2009/3/layout/HorizontalOrganizationChart"/>
    <dgm:cxn modelId="{2CE14C27-5B7E-41BC-A9B2-91FC04D6D5C6}" type="presOf" srcId="{595FD8A4-9113-4274-B159-D64A1075A2A4}" destId="{C2A0937C-B7B2-44AC-8917-027936EF34FC}" srcOrd="1" destOrd="0" presId="urn:microsoft.com/office/officeart/2009/3/layout/HorizontalOrganizationChart"/>
    <dgm:cxn modelId="{4B284E2A-E73F-4F11-9774-CE6C2908967D}" type="presOf" srcId="{34C75EDD-762F-4076-BBB3-0880BDE3AE83}" destId="{4805C9A7-2562-4168-A4F2-6041FE0F264F}" srcOrd="1" destOrd="0" presId="urn:microsoft.com/office/officeart/2009/3/layout/HorizontalOrganizationChart"/>
    <dgm:cxn modelId="{338D8D30-61F8-4EAD-BC30-402A74F0961E}" type="presOf" srcId="{E24E4C55-9337-47D2-94E0-7EE3D694C7B2}" destId="{9A2BC22E-FC78-424E-9AAC-C9A5D9D4D269}" srcOrd="0" destOrd="0" presId="urn:microsoft.com/office/officeart/2009/3/layout/HorizontalOrganizationChart"/>
    <dgm:cxn modelId="{C7954E3A-28C5-4585-9AF2-DDEBF9AB0E13}" type="presOf" srcId="{B632B655-E335-4283-8F25-3A26F621EF99}" destId="{2D5C6682-6E50-485D-B195-478E2989241B}" srcOrd="0" destOrd="0" presId="urn:microsoft.com/office/officeart/2009/3/layout/HorizontalOrganizationChart"/>
    <dgm:cxn modelId="{6DE5F93D-89E3-4A91-82D5-041DDE8A3C6C}" type="presOf" srcId="{4F965347-8229-42F7-9989-F5D7920CF2EF}" destId="{385D8745-0F34-4AF6-BE0A-EA5D90E87961}" srcOrd="1" destOrd="0" presId="urn:microsoft.com/office/officeart/2009/3/layout/HorizontalOrganizationChart"/>
    <dgm:cxn modelId="{4173285B-449E-4C79-829F-61975D4D1C45}" type="presOf" srcId="{22EE0EC4-F199-461D-A28E-78978AB9A120}" destId="{BCCDEE33-3CB7-4980-BCBC-F18A5A8E6D59}" srcOrd="0" destOrd="0" presId="urn:microsoft.com/office/officeart/2009/3/layout/HorizontalOrganizationChart"/>
    <dgm:cxn modelId="{D174405F-1878-4232-B4E0-D2423701C7D4}" srcId="{E24E4C55-9337-47D2-94E0-7EE3D694C7B2}" destId="{4F965347-8229-42F7-9989-F5D7920CF2EF}" srcOrd="0" destOrd="0" parTransId="{98A54378-C7C7-4EBF-A335-BD79DC3320D2}" sibTransId="{F88CCAF1-AC6D-4740-8FBD-0E5189688CA5}"/>
    <dgm:cxn modelId="{DE144460-B89C-485A-9CEA-729603D1F01B}" srcId="{5EA82D83-C419-47DB-B1D7-672BF0F24240}" destId="{C08140F4-040B-4F12-B311-1C253606B14F}" srcOrd="1" destOrd="0" parTransId="{C18327A2-564D-49AE-A5BA-B016AA4126E8}" sibTransId="{2541B90D-2BC9-419E-8DD8-EE7A9944B099}"/>
    <dgm:cxn modelId="{D45FB441-A3D4-47FF-88A0-B87D537E6699}" type="presOf" srcId="{379485FB-799D-4BB7-90E1-9573E57CC2C3}" destId="{A75D3454-13A5-4DEF-AFAB-9F0B93D84BE8}" srcOrd="1" destOrd="0" presId="urn:microsoft.com/office/officeart/2009/3/layout/HorizontalOrganizationChart"/>
    <dgm:cxn modelId="{69A3B448-B017-4180-B947-51097AA26656}" type="presOf" srcId="{98A54378-C7C7-4EBF-A335-BD79DC3320D2}" destId="{E635619E-D9E0-4AD2-978B-0C24F11A5C92}" srcOrd="0" destOrd="0" presId="urn:microsoft.com/office/officeart/2009/3/layout/HorizontalOrganizationChart"/>
    <dgm:cxn modelId="{E374F44D-97E1-4D2C-9DB9-BCECB18733B0}" type="presOf" srcId="{1056A141-B686-40FA-8BCC-2ACB7B4FC3E8}" destId="{BEC6CE3E-172C-4EB7-B56D-59633EC9ED36}" srcOrd="1" destOrd="0" presId="urn:microsoft.com/office/officeart/2009/3/layout/HorizontalOrganizationChart"/>
    <dgm:cxn modelId="{CECAE24F-5E04-40E5-990D-0803475BB9F7}" srcId="{22EE0EC4-F199-461D-A28E-78978AB9A120}" destId="{B632B655-E335-4283-8F25-3A26F621EF99}" srcOrd="0" destOrd="0" parTransId="{6A3DB479-EDCE-43EB-A7D4-14F89E8BAC27}" sibTransId="{69B79836-1878-4695-8E38-097C2E838BCE}"/>
    <dgm:cxn modelId="{726D6F74-7CB1-4BD4-97A1-08CCFC6A7E65}" type="presOf" srcId="{13A79F87-2F08-447C-8B36-62806FDD2638}" destId="{787F8887-258E-4A80-8213-564C754D942D}" srcOrd="0" destOrd="0" presId="urn:microsoft.com/office/officeart/2009/3/layout/HorizontalOrganizationChart"/>
    <dgm:cxn modelId="{44705D55-CBCC-4C84-9978-090FF3345F9A}" type="presOf" srcId="{8DA478BE-CC2C-4843-8922-F66CEA629E6B}" destId="{29C78FBC-BFF2-407B-BBA4-5C861B78EA3C}" srcOrd="0" destOrd="0" presId="urn:microsoft.com/office/officeart/2009/3/layout/HorizontalOrganizationChart"/>
    <dgm:cxn modelId="{CD644975-5ADF-4A27-8243-0107ECF54A42}" type="presOf" srcId="{C18327A2-564D-49AE-A5BA-B016AA4126E8}" destId="{91F073D7-521F-487F-8ADD-DC79C3D1A147}" srcOrd="0" destOrd="0" presId="urn:microsoft.com/office/officeart/2009/3/layout/HorizontalOrganizationChart"/>
    <dgm:cxn modelId="{9309AA75-CBE5-492B-8E99-D8044C0EFD8F}" type="presOf" srcId="{B632B655-E335-4283-8F25-3A26F621EF99}" destId="{62106B37-DCD3-48B9-BF89-4A378794E868}" srcOrd="1" destOrd="0" presId="urn:microsoft.com/office/officeart/2009/3/layout/HorizontalOrganizationChart"/>
    <dgm:cxn modelId="{0833947B-75C7-444D-845D-BCC2EA6C359D}" type="presOf" srcId="{5EA82D83-C419-47DB-B1D7-672BF0F24240}" destId="{8FB399DC-D836-4C7F-AE39-BE749E05FC2B}" srcOrd="1" destOrd="0" presId="urn:microsoft.com/office/officeart/2009/3/layout/HorizontalOrganizationChart"/>
    <dgm:cxn modelId="{AF15F18C-6EE1-4176-AC5C-1568C099FE91}" type="presOf" srcId="{014D44D0-EA15-4185-817E-7233ACA8582B}" destId="{3955CC9B-9EBB-4DAB-BA63-40E1F4AE5F3F}" srcOrd="0" destOrd="0" presId="urn:microsoft.com/office/officeart/2009/3/layout/HorizontalOrganizationChart"/>
    <dgm:cxn modelId="{D5D21D8F-4E97-4C05-B3AA-7687B575E5F4}" type="presOf" srcId="{C08140F4-040B-4F12-B311-1C253606B14F}" destId="{58D0F71A-E767-4688-8221-D7608179210C}" srcOrd="1" destOrd="0" presId="urn:microsoft.com/office/officeart/2009/3/layout/HorizontalOrganizationChart"/>
    <dgm:cxn modelId="{66BB6E98-B599-4C60-AECF-3570E62805F2}" type="presOf" srcId="{10E2C882-C67F-4AF0-82E3-FE3DF985C1C5}" destId="{A3FE0767-C145-42E4-8709-01E1F026225C}" srcOrd="0" destOrd="0" presId="urn:microsoft.com/office/officeart/2009/3/layout/HorizontalOrganizationChart"/>
    <dgm:cxn modelId="{6D74D29A-4CEB-49FD-9AF0-6CFE7B000249}" srcId="{5EA82D83-C419-47DB-B1D7-672BF0F24240}" destId="{13A79F87-2F08-447C-8B36-62806FDD2638}" srcOrd="0" destOrd="0" parTransId="{D7270763-C62E-4BCA-83C1-97769678D466}" sibTransId="{34EFF370-107C-474B-BFCD-7C863C535705}"/>
    <dgm:cxn modelId="{9E3930A5-7EC1-4A30-8EE5-15CDBF64E870}" type="presOf" srcId="{D7270763-C62E-4BCA-83C1-97769678D466}" destId="{E82CC2AB-4E9B-456E-B814-E6CBFB7501B6}" srcOrd="0" destOrd="0" presId="urn:microsoft.com/office/officeart/2009/3/layout/HorizontalOrganizationChart"/>
    <dgm:cxn modelId="{8FC0C6AD-8402-484C-8487-9E8CF0DA1CB3}" type="presOf" srcId="{E1F88DF2-D722-4AC9-A211-00F75D874E5F}" destId="{B51C9102-8248-459E-8F22-CC9E76FB1D25}" srcOrd="0" destOrd="0" presId="urn:microsoft.com/office/officeart/2009/3/layout/HorizontalOrganizationChart"/>
    <dgm:cxn modelId="{D131E0B4-3D7C-4ADE-A6A1-902AB98CFD92}" srcId="{EC4A2465-6357-4D39-84F4-EFC142C2B309}" destId="{595FD8A4-9113-4274-B159-D64A1075A2A4}" srcOrd="2" destOrd="0" parTransId="{1C2257DB-47C3-48A0-8D5E-E153894F1A2C}" sibTransId="{E78CFCC4-FF84-4FB8-B289-FB78441D1CE9}"/>
    <dgm:cxn modelId="{E6D71EB6-F586-4132-A576-BADB18355671}" srcId="{34C75EDD-762F-4076-BBB3-0880BDE3AE83}" destId="{5EA82D83-C419-47DB-B1D7-672BF0F24240}" srcOrd="0" destOrd="0" parTransId="{8EA48384-0F41-4212-A9A2-AFA6C14A9FCF}" sibTransId="{4F7D5E92-0B2D-4E16-B6F3-07D37598A9DE}"/>
    <dgm:cxn modelId="{D684E3B6-650D-4D99-B85F-FB64C332A8D9}" type="presOf" srcId="{5EA82D83-C419-47DB-B1D7-672BF0F24240}" destId="{0427DCB9-BE6E-4B0D-B280-36D3926A6829}" srcOrd="0" destOrd="0" presId="urn:microsoft.com/office/officeart/2009/3/layout/HorizontalOrganizationChart"/>
    <dgm:cxn modelId="{F02AA5C4-EFFD-4838-B1B8-185D7CC85DA8}" srcId="{ADC1E76E-C9C6-4F42-BABB-B6886E9D7117}" destId="{22EE0EC4-F199-461D-A28E-78978AB9A120}" srcOrd="0" destOrd="0" parTransId="{70E0F9A7-1A8E-4A73-A946-72963AFAA8D3}" sibTransId="{4650DEA4-8ED7-447A-9AE0-B1B5BEE62CFE}"/>
    <dgm:cxn modelId="{01CC8CCF-B485-415C-AC02-D02A240E8BC7}" type="presOf" srcId="{07798256-9E9C-4FC1-9C93-B526E01BD9A8}" destId="{A3555025-2505-4F2F-94DE-EA3FCFAA31F8}" srcOrd="0" destOrd="0" presId="urn:microsoft.com/office/officeart/2009/3/layout/HorizontalOrganizationChart"/>
    <dgm:cxn modelId="{3CD579D8-4E3A-48BF-B9DB-70FDC1BC003C}" srcId="{ADC1E76E-C9C6-4F42-BABB-B6886E9D7117}" destId="{CBD340EC-3594-496B-B477-77EFFCF0377B}" srcOrd="1" destOrd="0" parTransId="{C97D8114-AFC0-44CE-918D-1372F70A7687}" sibTransId="{0160DC4A-4FA3-4D1A-B8A3-8D083283812E}"/>
    <dgm:cxn modelId="{D30DA3DB-74E8-4EB7-B7DB-9D01D95409B0}" type="presOf" srcId="{8EA48384-0F41-4212-A9A2-AFA6C14A9FCF}" destId="{7A1018BC-5A15-42C1-8F4A-FB845257160B}" srcOrd="0" destOrd="0" presId="urn:microsoft.com/office/officeart/2009/3/layout/HorizontalOrganizationChart"/>
    <dgm:cxn modelId="{78FE98E3-1C0F-4FAD-B243-938E431A10A7}" type="presOf" srcId="{E1F88DF2-D722-4AC9-A211-00F75D874E5F}" destId="{1B6B7ABF-8C24-49A6-937D-826C72A7B39B}" srcOrd="1" destOrd="0" presId="urn:microsoft.com/office/officeart/2009/3/layout/HorizontalOrganizationChart"/>
    <dgm:cxn modelId="{C31528E5-66B2-4E7E-87EA-8EA1E765F987}" srcId="{CBD340EC-3594-496B-B477-77EFFCF0377B}" destId="{1056A141-B686-40FA-8BCC-2ACB7B4FC3E8}" srcOrd="1" destOrd="0" parTransId="{014D44D0-EA15-4185-817E-7233ACA8582B}" sibTransId="{2D00CC3C-6B41-4AD1-8C1C-1BC8546425BE}"/>
    <dgm:cxn modelId="{758F88E8-9B89-4A32-8E4B-D73BCE0BFB39}" type="presOf" srcId="{70E0F9A7-1A8E-4A73-A946-72963AFAA8D3}" destId="{5E1A11AB-3090-4E5E-84B3-D264FDBA1B84}" srcOrd="0" destOrd="0" presId="urn:microsoft.com/office/officeart/2009/3/layout/HorizontalOrganizationChart"/>
    <dgm:cxn modelId="{2A0D67E9-93EE-48DB-A9E5-C8D77577E9A4}" type="presOf" srcId="{ADC1E76E-C9C6-4F42-BABB-B6886E9D7117}" destId="{CE561712-C444-44BF-8E67-57AA2CFA381F}" srcOrd="1" destOrd="0" presId="urn:microsoft.com/office/officeart/2009/3/layout/HorizontalOrganizationChart"/>
    <dgm:cxn modelId="{FD209FE9-57A1-4BC0-A98B-14E52C7A2950}" type="presOf" srcId="{595FD8A4-9113-4274-B159-D64A1075A2A4}" destId="{CE93C31F-B66F-4017-A484-886E75C57A83}" srcOrd="0" destOrd="0" presId="urn:microsoft.com/office/officeart/2009/3/layout/HorizontalOrganizationChart"/>
    <dgm:cxn modelId="{88D971EB-C595-4CA5-B5C2-B341975A4148}" type="presOf" srcId="{ADC1E76E-C9C6-4F42-BABB-B6886E9D7117}" destId="{22D8422C-0CDE-4519-9AD7-139014017C50}" srcOrd="0" destOrd="0" presId="urn:microsoft.com/office/officeart/2009/3/layout/HorizontalOrganizationChart"/>
    <dgm:cxn modelId="{C2B570ED-EE59-4DC5-81FC-3A7A9080B9A3}" type="presOf" srcId="{13A79F87-2F08-447C-8B36-62806FDD2638}" destId="{4B4E6D10-953F-4452-8329-9EFFCA328F35}" srcOrd="1" destOrd="0" presId="urn:microsoft.com/office/officeart/2009/3/layout/HorizontalOrganizationChart"/>
    <dgm:cxn modelId="{5B7B69F2-5F82-458D-8A54-C63D43046166}" type="presOf" srcId="{CBD340EC-3594-496B-B477-77EFFCF0377B}" destId="{6055E96B-2193-46EA-BA27-84987E340095}" srcOrd="1" destOrd="0" presId="urn:microsoft.com/office/officeart/2009/3/layout/HorizontalOrganizationChart"/>
    <dgm:cxn modelId="{7C718BF5-1626-4B71-AC96-AD542DFCED74}" type="presOf" srcId="{CBD340EC-3594-496B-B477-77EFFCF0377B}" destId="{B1F26590-E765-4319-ABF8-2F885D7053D4}" srcOrd="0" destOrd="0" presId="urn:microsoft.com/office/officeart/2009/3/layout/HorizontalOrganizationChart"/>
    <dgm:cxn modelId="{224602F6-8390-4D60-8B9E-17F2D955D27E}" type="presOf" srcId="{6A3DB479-EDCE-43EB-A7D4-14F89E8BAC27}" destId="{6AB934FB-BE31-42CF-B4A0-5306E12F0E96}" srcOrd="0" destOrd="0" presId="urn:microsoft.com/office/officeart/2009/3/layout/HorizontalOrganizationChart"/>
    <dgm:cxn modelId="{18EA3EF6-04BC-4698-936F-F1FE50E1AE9A}" type="presOf" srcId="{E24E4C55-9337-47D2-94E0-7EE3D694C7B2}" destId="{F25E016A-C9D2-4B8C-8835-B1AFBB428CCB}" srcOrd="1" destOrd="0" presId="urn:microsoft.com/office/officeart/2009/3/layout/HorizontalOrganizationChart"/>
    <dgm:cxn modelId="{9D8C8EF7-0462-4323-9FBF-1E8C1DF81844}" type="presOf" srcId="{34C75EDD-762F-4076-BBB3-0880BDE3AE83}" destId="{AC6118AC-A2F1-4F48-8339-55446FB096D7}" srcOrd="0" destOrd="0" presId="urn:microsoft.com/office/officeart/2009/3/layout/HorizontalOrganizationChart"/>
    <dgm:cxn modelId="{99DBF0FD-BA48-4641-8FB9-07F8BD9BE1C2}" srcId="{EC4A2465-6357-4D39-84F4-EFC142C2B309}" destId="{34C75EDD-762F-4076-BBB3-0880BDE3AE83}" srcOrd="0" destOrd="0" parTransId="{7EE9AE96-8686-41A9-B229-68AE63291C83}" sibTransId="{1103EDB5-2367-4B96-9CE8-119970ACCBDC}"/>
    <dgm:cxn modelId="{507D45DA-17DA-4B2C-BC2D-3895E3931E5D}" type="presParOf" srcId="{D32E5D0F-1BAF-42BF-B98B-B57B9C46B9CB}" destId="{5390CEA1-C488-43BF-BAD3-148DD5AA7CD9}" srcOrd="0" destOrd="0" presId="urn:microsoft.com/office/officeart/2009/3/layout/HorizontalOrganizationChart"/>
    <dgm:cxn modelId="{E038EB2E-E6FD-4048-AAA9-1A8FF06529AA}" type="presParOf" srcId="{5390CEA1-C488-43BF-BAD3-148DD5AA7CD9}" destId="{4F9782CC-1709-4DA1-BF2A-ED8780495A34}" srcOrd="0" destOrd="0" presId="urn:microsoft.com/office/officeart/2009/3/layout/HorizontalOrganizationChart"/>
    <dgm:cxn modelId="{DC2EA101-DCF1-416F-B513-2FE539E06817}" type="presParOf" srcId="{4F9782CC-1709-4DA1-BF2A-ED8780495A34}" destId="{AC6118AC-A2F1-4F48-8339-55446FB096D7}" srcOrd="0" destOrd="0" presId="urn:microsoft.com/office/officeart/2009/3/layout/HorizontalOrganizationChart"/>
    <dgm:cxn modelId="{324AE596-CBC0-46FE-A106-9D42C356C301}" type="presParOf" srcId="{4F9782CC-1709-4DA1-BF2A-ED8780495A34}" destId="{4805C9A7-2562-4168-A4F2-6041FE0F264F}" srcOrd="1" destOrd="0" presId="urn:microsoft.com/office/officeart/2009/3/layout/HorizontalOrganizationChart"/>
    <dgm:cxn modelId="{EC79D89D-3BD6-4C98-9B56-E14A99DC59F5}" type="presParOf" srcId="{5390CEA1-C488-43BF-BAD3-148DD5AA7CD9}" destId="{7E19DBD3-B671-4956-9A85-BADFA94A2F11}" srcOrd="1" destOrd="0" presId="urn:microsoft.com/office/officeart/2009/3/layout/HorizontalOrganizationChart"/>
    <dgm:cxn modelId="{8A64B77B-8BE8-4A74-8875-038B545D0CCF}" type="presParOf" srcId="{7E19DBD3-B671-4956-9A85-BADFA94A2F11}" destId="{7A1018BC-5A15-42C1-8F4A-FB845257160B}" srcOrd="0" destOrd="0" presId="urn:microsoft.com/office/officeart/2009/3/layout/HorizontalOrganizationChart"/>
    <dgm:cxn modelId="{D7A56141-C4B6-404F-863E-5E5EE4AAA4DE}" type="presParOf" srcId="{7E19DBD3-B671-4956-9A85-BADFA94A2F11}" destId="{F818528B-DF4B-4562-9BF9-A019DB210B40}" srcOrd="1" destOrd="0" presId="urn:microsoft.com/office/officeart/2009/3/layout/HorizontalOrganizationChart"/>
    <dgm:cxn modelId="{0D7D4078-F438-48EC-B211-74561C6CA7C7}" type="presParOf" srcId="{F818528B-DF4B-4562-9BF9-A019DB210B40}" destId="{856431BC-3A20-44AB-96DA-17B74C946809}" srcOrd="0" destOrd="0" presId="urn:microsoft.com/office/officeart/2009/3/layout/HorizontalOrganizationChart"/>
    <dgm:cxn modelId="{1C129FBF-665A-447E-9F25-A0E631BA415E}" type="presParOf" srcId="{856431BC-3A20-44AB-96DA-17B74C946809}" destId="{0427DCB9-BE6E-4B0D-B280-36D3926A6829}" srcOrd="0" destOrd="0" presId="urn:microsoft.com/office/officeart/2009/3/layout/HorizontalOrganizationChart"/>
    <dgm:cxn modelId="{3A6C7580-EB11-44E0-B5CB-212D3AB99370}" type="presParOf" srcId="{856431BC-3A20-44AB-96DA-17B74C946809}" destId="{8FB399DC-D836-4C7F-AE39-BE749E05FC2B}" srcOrd="1" destOrd="0" presId="urn:microsoft.com/office/officeart/2009/3/layout/HorizontalOrganizationChart"/>
    <dgm:cxn modelId="{DC11120D-4356-4711-A8FC-BA857E2FC056}" type="presParOf" srcId="{F818528B-DF4B-4562-9BF9-A019DB210B40}" destId="{2421DE63-5C61-4589-97B6-FEED04E5CC22}" srcOrd="1" destOrd="0" presId="urn:microsoft.com/office/officeart/2009/3/layout/HorizontalOrganizationChart"/>
    <dgm:cxn modelId="{D062A528-44DC-4EC8-A0B0-2AF6DF5D8170}" type="presParOf" srcId="{2421DE63-5C61-4589-97B6-FEED04E5CC22}" destId="{E82CC2AB-4E9B-456E-B814-E6CBFB7501B6}" srcOrd="0" destOrd="0" presId="urn:microsoft.com/office/officeart/2009/3/layout/HorizontalOrganizationChart"/>
    <dgm:cxn modelId="{04D4991D-3A73-4B9F-9743-9C60F4C9081F}" type="presParOf" srcId="{2421DE63-5C61-4589-97B6-FEED04E5CC22}" destId="{F9EAC52F-582C-4595-939F-5C75F3F18414}" srcOrd="1" destOrd="0" presId="urn:microsoft.com/office/officeart/2009/3/layout/HorizontalOrganizationChart"/>
    <dgm:cxn modelId="{E985AD7D-2DCE-4747-B8D1-8EADF69A995C}" type="presParOf" srcId="{F9EAC52F-582C-4595-939F-5C75F3F18414}" destId="{312E90EF-4666-409A-930E-BA4C815DCD1C}" srcOrd="0" destOrd="0" presId="urn:microsoft.com/office/officeart/2009/3/layout/HorizontalOrganizationChart"/>
    <dgm:cxn modelId="{486FA1BC-6FA9-4D9F-A738-467E9CCBB555}" type="presParOf" srcId="{312E90EF-4666-409A-930E-BA4C815DCD1C}" destId="{787F8887-258E-4A80-8213-564C754D942D}" srcOrd="0" destOrd="0" presId="urn:microsoft.com/office/officeart/2009/3/layout/HorizontalOrganizationChart"/>
    <dgm:cxn modelId="{A8FFB121-33BB-4DB5-89B2-D0CE66499A58}" type="presParOf" srcId="{312E90EF-4666-409A-930E-BA4C815DCD1C}" destId="{4B4E6D10-953F-4452-8329-9EFFCA328F35}" srcOrd="1" destOrd="0" presId="urn:microsoft.com/office/officeart/2009/3/layout/HorizontalOrganizationChart"/>
    <dgm:cxn modelId="{BDC5D0CF-7124-403D-B1FB-CA3C978F7A44}" type="presParOf" srcId="{F9EAC52F-582C-4595-939F-5C75F3F18414}" destId="{F0CBA7E5-30EF-4A54-99A8-2441FD47BEE9}" srcOrd="1" destOrd="0" presId="urn:microsoft.com/office/officeart/2009/3/layout/HorizontalOrganizationChart"/>
    <dgm:cxn modelId="{BDA26D01-D808-4E31-AB8C-F24040E83C40}" type="presParOf" srcId="{F9EAC52F-582C-4595-939F-5C75F3F18414}" destId="{9E99FF86-7B6B-4B13-B11D-9F8AEA386472}" srcOrd="2" destOrd="0" presId="urn:microsoft.com/office/officeart/2009/3/layout/HorizontalOrganizationChart"/>
    <dgm:cxn modelId="{95DF6A5C-A982-4B96-B4A1-69BDC42DF008}" type="presParOf" srcId="{2421DE63-5C61-4589-97B6-FEED04E5CC22}" destId="{91F073D7-521F-487F-8ADD-DC79C3D1A147}" srcOrd="2" destOrd="0" presId="urn:microsoft.com/office/officeart/2009/3/layout/HorizontalOrganizationChart"/>
    <dgm:cxn modelId="{444DB56B-7DC1-452E-9D07-E86B35805974}" type="presParOf" srcId="{2421DE63-5C61-4589-97B6-FEED04E5CC22}" destId="{98A12391-C52E-40CE-B775-EFA138914E61}" srcOrd="3" destOrd="0" presId="urn:microsoft.com/office/officeart/2009/3/layout/HorizontalOrganizationChart"/>
    <dgm:cxn modelId="{D76718B2-28BE-4216-9ABB-BE28ACC097FD}" type="presParOf" srcId="{98A12391-C52E-40CE-B775-EFA138914E61}" destId="{570614E6-456C-45ED-9FFE-D26D3FB8792E}" srcOrd="0" destOrd="0" presId="urn:microsoft.com/office/officeart/2009/3/layout/HorizontalOrganizationChart"/>
    <dgm:cxn modelId="{2E717A24-7BB0-44D3-9D9B-7988ADB1FFDD}" type="presParOf" srcId="{570614E6-456C-45ED-9FFE-D26D3FB8792E}" destId="{6C2BE661-D9BC-4B12-9318-1F444D6B38AB}" srcOrd="0" destOrd="0" presId="urn:microsoft.com/office/officeart/2009/3/layout/HorizontalOrganizationChart"/>
    <dgm:cxn modelId="{1041C456-672F-42DC-BC3F-167D9F425FE5}" type="presParOf" srcId="{570614E6-456C-45ED-9FFE-D26D3FB8792E}" destId="{58D0F71A-E767-4688-8221-D7608179210C}" srcOrd="1" destOrd="0" presId="urn:microsoft.com/office/officeart/2009/3/layout/HorizontalOrganizationChart"/>
    <dgm:cxn modelId="{D63879BF-7536-4A21-810D-B137B12B4BE7}" type="presParOf" srcId="{98A12391-C52E-40CE-B775-EFA138914E61}" destId="{5854686A-165C-4B75-A5B3-4213F63305F4}" srcOrd="1" destOrd="0" presId="urn:microsoft.com/office/officeart/2009/3/layout/HorizontalOrganizationChart"/>
    <dgm:cxn modelId="{B7E8D262-6C20-43C0-9FA3-4F13AE21D642}" type="presParOf" srcId="{98A12391-C52E-40CE-B775-EFA138914E61}" destId="{B6BD4FCE-76ED-4607-8C14-3246F179ACC0}" srcOrd="2" destOrd="0" presId="urn:microsoft.com/office/officeart/2009/3/layout/HorizontalOrganizationChart"/>
    <dgm:cxn modelId="{3C92A858-371D-4545-BC55-501FAFB8135F}" type="presParOf" srcId="{2421DE63-5C61-4589-97B6-FEED04E5CC22}" destId="{29C78FBC-BFF2-407B-BBA4-5C861B78EA3C}" srcOrd="4" destOrd="0" presId="urn:microsoft.com/office/officeart/2009/3/layout/HorizontalOrganizationChart"/>
    <dgm:cxn modelId="{E1C0D8B5-9E1D-463F-B3B4-2031F6089641}" type="presParOf" srcId="{2421DE63-5C61-4589-97B6-FEED04E5CC22}" destId="{2A1BD453-C3B3-4C9B-B7A6-4714E1D48903}" srcOrd="5" destOrd="0" presId="urn:microsoft.com/office/officeart/2009/3/layout/HorizontalOrganizationChart"/>
    <dgm:cxn modelId="{DA9AD9FF-E447-405E-8772-E727D243EBBF}" type="presParOf" srcId="{2A1BD453-C3B3-4C9B-B7A6-4714E1D48903}" destId="{EFEC802A-1BDA-46AE-B5DE-CF2AE4B6BC81}" srcOrd="0" destOrd="0" presId="urn:microsoft.com/office/officeart/2009/3/layout/HorizontalOrganizationChart"/>
    <dgm:cxn modelId="{25DF71C5-59BC-456B-B2E8-4AE46C4194F6}" type="presParOf" srcId="{EFEC802A-1BDA-46AE-B5DE-CF2AE4B6BC81}" destId="{2D185EA9-11C7-4010-8F90-F8CCD63B04DE}" srcOrd="0" destOrd="0" presId="urn:microsoft.com/office/officeart/2009/3/layout/HorizontalOrganizationChart"/>
    <dgm:cxn modelId="{82800C97-6153-487F-9208-E42D734A7447}" type="presParOf" srcId="{EFEC802A-1BDA-46AE-B5DE-CF2AE4B6BC81}" destId="{A75D3454-13A5-4DEF-AFAB-9F0B93D84BE8}" srcOrd="1" destOrd="0" presId="urn:microsoft.com/office/officeart/2009/3/layout/HorizontalOrganizationChart"/>
    <dgm:cxn modelId="{2BEA20EF-113C-4933-98EC-79656CA1E10B}" type="presParOf" srcId="{2A1BD453-C3B3-4C9B-B7A6-4714E1D48903}" destId="{ED7510A4-F6A0-45AE-B371-6250608CEA23}" srcOrd="1" destOrd="0" presId="urn:microsoft.com/office/officeart/2009/3/layout/HorizontalOrganizationChart"/>
    <dgm:cxn modelId="{3CA318D7-AEFA-4ED0-AA48-755CBF610B28}" type="presParOf" srcId="{2A1BD453-C3B3-4C9B-B7A6-4714E1D48903}" destId="{B46376EA-7DEE-44FE-8EB9-07237DDB5509}" srcOrd="2" destOrd="0" presId="urn:microsoft.com/office/officeart/2009/3/layout/HorizontalOrganizationChart"/>
    <dgm:cxn modelId="{565D4C9F-3733-4EDB-9C86-D222B4F0DC58}" type="presParOf" srcId="{F818528B-DF4B-4562-9BF9-A019DB210B40}" destId="{4B2E1221-13CA-478B-B9AF-C368E34758F8}" srcOrd="2" destOrd="0" presId="urn:microsoft.com/office/officeart/2009/3/layout/HorizontalOrganizationChart"/>
    <dgm:cxn modelId="{65D8DAD2-8385-4EAB-A030-2B84F24E82DC}" type="presParOf" srcId="{7E19DBD3-B671-4956-9A85-BADFA94A2F11}" destId="{A3555025-2505-4F2F-94DE-EA3FCFAA31F8}" srcOrd="2" destOrd="0" presId="urn:microsoft.com/office/officeart/2009/3/layout/HorizontalOrganizationChart"/>
    <dgm:cxn modelId="{001F5C4E-1536-4905-9FF4-676E2B60F496}" type="presParOf" srcId="{7E19DBD3-B671-4956-9A85-BADFA94A2F11}" destId="{0DAE5256-A288-4050-98C0-F0777332035A}" srcOrd="3" destOrd="0" presId="urn:microsoft.com/office/officeart/2009/3/layout/HorizontalOrganizationChart"/>
    <dgm:cxn modelId="{64412B2D-2AF0-4D48-A7AF-832931097BF4}" type="presParOf" srcId="{0DAE5256-A288-4050-98C0-F0777332035A}" destId="{30024B03-37FD-455E-A59A-B01DEDAB2AA8}" srcOrd="0" destOrd="0" presId="urn:microsoft.com/office/officeart/2009/3/layout/HorizontalOrganizationChart"/>
    <dgm:cxn modelId="{4393F1F9-39B1-4849-BCDB-45105BC1380A}" type="presParOf" srcId="{30024B03-37FD-455E-A59A-B01DEDAB2AA8}" destId="{9A2BC22E-FC78-424E-9AAC-C9A5D9D4D269}" srcOrd="0" destOrd="0" presId="urn:microsoft.com/office/officeart/2009/3/layout/HorizontalOrganizationChart"/>
    <dgm:cxn modelId="{EB804E7B-86BB-4818-972B-A5FB1836DD26}" type="presParOf" srcId="{30024B03-37FD-455E-A59A-B01DEDAB2AA8}" destId="{F25E016A-C9D2-4B8C-8835-B1AFBB428CCB}" srcOrd="1" destOrd="0" presId="urn:microsoft.com/office/officeart/2009/3/layout/HorizontalOrganizationChart"/>
    <dgm:cxn modelId="{BC61572B-C0B2-484A-A692-9EF6E6DE9858}" type="presParOf" srcId="{0DAE5256-A288-4050-98C0-F0777332035A}" destId="{D0415F35-3E9D-4C0E-8482-66BD60D60A01}" srcOrd="1" destOrd="0" presId="urn:microsoft.com/office/officeart/2009/3/layout/HorizontalOrganizationChart"/>
    <dgm:cxn modelId="{71BA640D-8BEB-496B-B5C2-19EF0E0CF4F0}" type="presParOf" srcId="{D0415F35-3E9D-4C0E-8482-66BD60D60A01}" destId="{E635619E-D9E0-4AD2-978B-0C24F11A5C92}" srcOrd="0" destOrd="0" presId="urn:microsoft.com/office/officeart/2009/3/layout/HorizontalOrganizationChart"/>
    <dgm:cxn modelId="{8E6AC049-4789-4423-A298-2D7DD87FF02D}" type="presParOf" srcId="{D0415F35-3E9D-4C0E-8482-66BD60D60A01}" destId="{7F2B600D-774D-4A78-9050-02E19508FBD9}" srcOrd="1" destOrd="0" presId="urn:microsoft.com/office/officeart/2009/3/layout/HorizontalOrganizationChart"/>
    <dgm:cxn modelId="{9C0A08E3-D058-4FBA-82F8-5682E26187FF}" type="presParOf" srcId="{7F2B600D-774D-4A78-9050-02E19508FBD9}" destId="{A430D632-6A58-49E3-A68C-41DC728EC35E}" srcOrd="0" destOrd="0" presId="urn:microsoft.com/office/officeart/2009/3/layout/HorizontalOrganizationChart"/>
    <dgm:cxn modelId="{C3A1AD37-F7BE-4990-BE2C-BE6A3FD36040}" type="presParOf" srcId="{A430D632-6A58-49E3-A68C-41DC728EC35E}" destId="{2FDE1912-3A41-4A3B-B9BA-F0FE208FBEF3}" srcOrd="0" destOrd="0" presId="urn:microsoft.com/office/officeart/2009/3/layout/HorizontalOrganizationChart"/>
    <dgm:cxn modelId="{78D6B7A0-BD5E-4BCA-A9AC-C6803EAE7496}" type="presParOf" srcId="{A430D632-6A58-49E3-A68C-41DC728EC35E}" destId="{385D8745-0F34-4AF6-BE0A-EA5D90E87961}" srcOrd="1" destOrd="0" presId="urn:microsoft.com/office/officeart/2009/3/layout/HorizontalOrganizationChart"/>
    <dgm:cxn modelId="{B67DE400-E956-4209-B6FF-CE1FC0F9E3C3}" type="presParOf" srcId="{7F2B600D-774D-4A78-9050-02E19508FBD9}" destId="{22B4F477-82F5-4694-B216-D5B6442C62BA}" srcOrd="1" destOrd="0" presId="urn:microsoft.com/office/officeart/2009/3/layout/HorizontalOrganizationChart"/>
    <dgm:cxn modelId="{CF53C52C-B2A5-4393-9790-D7447F178A1D}" type="presParOf" srcId="{7F2B600D-774D-4A78-9050-02E19508FBD9}" destId="{5AF3A836-9DF1-4E7A-86A1-8AD9959B47E3}" srcOrd="2" destOrd="0" presId="urn:microsoft.com/office/officeart/2009/3/layout/HorizontalOrganizationChart"/>
    <dgm:cxn modelId="{0D28729D-C339-44F7-A7CF-AB94F8BFE1FA}" type="presParOf" srcId="{0DAE5256-A288-4050-98C0-F0777332035A}" destId="{19E572F1-FE4E-4E79-9A19-5FA18BE23598}" srcOrd="2" destOrd="0" presId="urn:microsoft.com/office/officeart/2009/3/layout/HorizontalOrganizationChart"/>
    <dgm:cxn modelId="{47C9244D-AD40-40B0-AD1C-15C2979A6910}" type="presParOf" srcId="{5390CEA1-C488-43BF-BAD3-148DD5AA7CD9}" destId="{D1BB2399-928E-481C-A037-F18CD149F852}" srcOrd="2" destOrd="0" presId="urn:microsoft.com/office/officeart/2009/3/layout/HorizontalOrganizationChart"/>
    <dgm:cxn modelId="{EB8A32F8-355D-45E5-95A2-F8E7DDC7AFA0}" type="presParOf" srcId="{D32E5D0F-1BAF-42BF-B98B-B57B9C46B9CB}" destId="{CC893CA8-D542-48E8-9301-5A4FFAF3F7B5}" srcOrd="1" destOrd="0" presId="urn:microsoft.com/office/officeart/2009/3/layout/HorizontalOrganizationChart"/>
    <dgm:cxn modelId="{D8BA6EBE-A95F-4E29-89E2-229585378E15}" type="presParOf" srcId="{CC893CA8-D542-48E8-9301-5A4FFAF3F7B5}" destId="{3E116CA8-4D10-47BC-AC29-C24893A463D1}" srcOrd="0" destOrd="0" presId="urn:microsoft.com/office/officeart/2009/3/layout/HorizontalOrganizationChart"/>
    <dgm:cxn modelId="{F1797B63-4FDB-40D8-AE44-09897534BE2A}" type="presParOf" srcId="{3E116CA8-4D10-47BC-AC29-C24893A463D1}" destId="{22D8422C-0CDE-4519-9AD7-139014017C50}" srcOrd="0" destOrd="0" presId="urn:microsoft.com/office/officeart/2009/3/layout/HorizontalOrganizationChart"/>
    <dgm:cxn modelId="{EA03AF91-3E09-46ED-B1C6-E54EA4A1E5D5}" type="presParOf" srcId="{3E116CA8-4D10-47BC-AC29-C24893A463D1}" destId="{CE561712-C444-44BF-8E67-57AA2CFA381F}" srcOrd="1" destOrd="0" presId="urn:microsoft.com/office/officeart/2009/3/layout/HorizontalOrganizationChart"/>
    <dgm:cxn modelId="{0B2B709A-62D4-4147-8BE9-9D1E16339F87}" type="presParOf" srcId="{CC893CA8-D542-48E8-9301-5A4FFAF3F7B5}" destId="{7EAD1440-27DA-4833-AC54-08A7A542CFFC}" srcOrd="1" destOrd="0" presId="urn:microsoft.com/office/officeart/2009/3/layout/HorizontalOrganizationChart"/>
    <dgm:cxn modelId="{7123C0E5-FF7C-492A-B176-63DBB31315F7}" type="presParOf" srcId="{7EAD1440-27DA-4833-AC54-08A7A542CFFC}" destId="{5E1A11AB-3090-4E5E-84B3-D264FDBA1B84}" srcOrd="0" destOrd="0" presId="urn:microsoft.com/office/officeart/2009/3/layout/HorizontalOrganizationChart"/>
    <dgm:cxn modelId="{FF2B8EBA-49CE-46AE-BF2A-A00E3B5545EC}" type="presParOf" srcId="{7EAD1440-27DA-4833-AC54-08A7A542CFFC}" destId="{F03536E0-A02D-445B-B5C1-17144450ABA7}" srcOrd="1" destOrd="0" presId="urn:microsoft.com/office/officeart/2009/3/layout/HorizontalOrganizationChart"/>
    <dgm:cxn modelId="{272C50ED-C8A1-4C9E-9052-3D6BBD78C9FC}" type="presParOf" srcId="{F03536E0-A02D-445B-B5C1-17144450ABA7}" destId="{68590511-BD38-4DFA-B151-7BE55F8B436E}" srcOrd="0" destOrd="0" presId="urn:microsoft.com/office/officeart/2009/3/layout/HorizontalOrganizationChart"/>
    <dgm:cxn modelId="{0EEAFA54-BEE5-4F6C-B28F-554E129E7D3F}" type="presParOf" srcId="{68590511-BD38-4DFA-B151-7BE55F8B436E}" destId="{BCCDEE33-3CB7-4980-BCBC-F18A5A8E6D59}" srcOrd="0" destOrd="0" presId="urn:microsoft.com/office/officeart/2009/3/layout/HorizontalOrganizationChart"/>
    <dgm:cxn modelId="{1F4D1630-FD5C-4170-9C17-453D434A8175}" type="presParOf" srcId="{68590511-BD38-4DFA-B151-7BE55F8B436E}" destId="{4758071B-F02E-42AF-B784-BA96CEDEBF61}" srcOrd="1" destOrd="0" presId="urn:microsoft.com/office/officeart/2009/3/layout/HorizontalOrganizationChart"/>
    <dgm:cxn modelId="{DBC442D1-CCD4-40E7-9162-B5E09CAD73DB}" type="presParOf" srcId="{F03536E0-A02D-445B-B5C1-17144450ABA7}" destId="{5CC44201-736A-4029-AAAE-1354BDB30F0E}" srcOrd="1" destOrd="0" presId="urn:microsoft.com/office/officeart/2009/3/layout/HorizontalOrganizationChart"/>
    <dgm:cxn modelId="{4CB60B60-761B-45FB-B9D2-887BA0D7FAE0}" type="presParOf" srcId="{5CC44201-736A-4029-AAAE-1354BDB30F0E}" destId="{6AB934FB-BE31-42CF-B4A0-5306E12F0E96}" srcOrd="0" destOrd="0" presId="urn:microsoft.com/office/officeart/2009/3/layout/HorizontalOrganizationChart"/>
    <dgm:cxn modelId="{E140BF8E-D93D-4ED9-A691-4508DB9044BC}" type="presParOf" srcId="{5CC44201-736A-4029-AAAE-1354BDB30F0E}" destId="{4DA654B9-FADE-42DF-A9B0-D00E6873EE3B}" srcOrd="1" destOrd="0" presId="urn:microsoft.com/office/officeart/2009/3/layout/HorizontalOrganizationChart"/>
    <dgm:cxn modelId="{11B7D40B-A557-481E-98CC-1A73DABED515}" type="presParOf" srcId="{4DA654B9-FADE-42DF-A9B0-D00E6873EE3B}" destId="{79ABAAE3-6A9A-4323-85CB-F2A36F08F1E3}" srcOrd="0" destOrd="0" presId="urn:microsoft.com/office/officeart/2009/3/layout/HorizontalOrganizationChart"/>
    <dgm:cxn modelId="{3B1F2B83-6524-4173-8094-FF7ABEC0824C}" type="presParOf" srcId="{79ABAAE3-6A9A-4323-85CB-F2A36F08F1E3}" destId="{2D5C6682-6E50-485D-B195-478E2989241B}" srcOrd="0" destOrd="0" presId="urn:microsoft.com/office/officeart/2009/3/layout/HorizontalOrganizationChart"/>
    <dgm:cxn modelId="{40E0503A-F453-4815-9B53-475CDE75B610}" type="presParOf" srcId="{79ABAAE3-6A9A-4323-85CB-F2A36F08F1E3}" destId="{62106B37-DCD3-48B9-BF89-4A378794E868}" srcOrd="1" destOrd="0" presId="urn:microsoft.com/office/officeart/2009/3/layout/HorizontalOrganizationChart"/>
    <dgm:cxn modelId="{152EBF74-42FC-4088-A58D-C8C306B695EC}" type="presParOf" srcId="{4DA654B9-FADE-42DF-A9B0-D00E6873EE3B}" destId="{1EE22B45-9651-4D09-BB58-D5688CF09E79}" srcOrd="1" destOrd="0" presId="urn:microsoft.com/office/officeart/2009/3/layout/HorizontalOrganizationChart"/>
    <dgm:cxn modelId="{F57F5E2B-319D-4175-A4C2-BCBA53514620}" type="presParOf" srcId="{4DA654B9-FADE-42DF-A9B0-D00E6873EE3B}" destId="{C1D60DAC-F926-46E2-9A28-5EB6BB328E3F}" srcOrd="2" destOrd="0" presId="urn:microsoft.com/office/officeart/2009/3/layout/HorizontalOrganizationChart"/>
    <dgm:cxn modelId="{E9C09C9B-87BF-4DCC-AB9F-2A8FE49278E8}" type="presParOf" srcId="{F03536E0-A02D-445B-B5C1-17144450ABA7}" destId="{B7CB8BF1-C210-42CE-8D74-2206F092D3C1}" srcOrd="2" destOrd="0" presId="urn:microsoft.com/office/officeart/2009/3/layout/HorizontalOrganizationChart"/>
    <dgm:cxn modelId="{51FD15C4-BC43-4BF8-9027-1FC2EBA68B93}" type="presParOf" srcId="{7EAD1440-27DA-4833-AC54-08A7A542CFFC}" destId="{2CFBA1C0-CB91-4F38-A91A-709A04ACAC4E}" srcOrd="2" destOrd="0" presId="urn:microsoft.com/office/officeart/2009/3/layout/HorizontalOrganizationChart"/>
    <dgm:cxn modelId="{0EDA90E0-3E75-4C7D-A775-8316EBC81170}" type="presParOf" srcId="{7EAD1440-27DA-4833-AC54-08A7A542CFFC}" destId="{23E50737-32FA-4DF4-B16B-8B92375C0477}" srcOrd="3" destOrd="0" presId="urn:microsoft.com/office/officeart/2009/3/layout/HorizontalOrganizationChart"/>
    <dgm:cxn modelId="{041C147D-F15E-4AD9-A297-03ECDCAA2E40}" type="presParOf" srcId="{23E50737-32FA-4DF4-B16B-8B92375C0477}" destId="{D5761C63-C7C5-45F8-A58D-1E7DB9F28067}" srcOrd="0" destOrd="0" presId="urn:microsoft.com/office/officeart/2009/3/layout/HorizontalOrganizationChart"/>
    <dgm:cxn modelId="{758A168F-FABB-4675-AF6A-280FA442534C}" type="presParOf" srcId="{D5761C63-C7C5-45F8-A58D-1E7DB9F28067}" destId="{B1F26590-E765-4319-ABF8-2F885D7053D4}" srcOrd="0" destOrd="0" presId="urn:microsoft.com/office/officeart/2009/3/layout/HorizontalOrganizationChart"/>
    <dgm:cxn modelId="{AEFD5FC8-3843-429B-ABF5-ADDF24F46866}" type="presParOf" srcId="{D5761C63-C7C5-45F8-A58D-1E7DB9F28067}" destId="{6055E96B-2193-46EA-BA27-84987E340095}" srcOrd="1" destOrd="0" presId="urn:microsoft.com/office/officeart/2009/3/layout/HorizontalOrganizationChart"/>
    <dgm:cxn modelId="{391F1949-118A-4312-8F00-6ABBED68B2BE}" type="presParOf" srcId="{23E50737-32FA-4DF4-B16B-8B92375C0477}" destId="{082B1AD7-DFB1-4551-8397-8D78E132DF56}" srcOrd="1" destOrd="0" presId="urn:microsoft.com/office/officeart/2009/3/layout/HorizontalOrganizationChart"/>
    <dgm:cxn modelId="{93193827-5052-4EAC-BA28-9A87A4F4ACB0}" type="presParOf" srcId="{082B1AD7-DFB1-4551-8397-8D78E132DF56}" destId="{A3FE0767-C145-42E4-8709-01E1F026225C}" srcOrd="0" destOrd="0" presId="urn:microsoft.com/office/officeart/2009/3/layout/HorizontalOrganizationChart"/>
    <dgm:cxn modelId="{0697D30E-C60F-4553-97F4-7893D5D7D024}" type="presParOf" srcId="{082B1AD7-DFB1-4551-8397-8D78E132DF56}" destId="{5ED809F4-08E8-4D1B-8C07-AC544AECBF66}" srcOrd="1" destOrd="0" presId="urn:microsoft.com/office/officeart/2009/3/layout/HorizontalOrganizationChart"/>
    <dgm:cxn modelId="{7F6C7803-3926-4950-ABD2-633BCDD99987}" type="presParOf" srcId="{5ED809F4-08E8-4D1B-8C07-AC544AECBF66}" destId="{E8D34D56-4577-4897-9D4F-F444D869594E}" srcOrd="0" destOrd="0" presId="urn:microsoft.com/office/officeart/2009/3/layout/HorizontalOrganizationChart"/>
    <dgm:cxn modelId="{BBF10843-90F4-4693-AB6A-E2B245B10DE2}" type="presParOf" srcId="{E8D34D56-4577-4897-9D4F-F444D869594E}" destId="{B51C9102-8248-459E-8F22-CC9E76FB1D25}" srcOrd="0" destOrd="0" presId="urn:microsoft.com/office/officeart/2009/3/layout/HorizontalOrganizationChart"/>
    <dgm:cxn modelId="{E2673863-7092-4213-B672-69F76C45A4C0}" type="presParOf" srcId="{E8D34D56-4577-4897-9D4F-F444D869594E}" destId="{1B6B7ABF-8C24-49A6-937D-826C72A7B39B}" srcOrd="1" destOrd="0" presId="urn:microsoft.com/office/officeart/2009/3/layout/HorizontalOrganizationChart"/>
    <dgm:cxn modelId="{C6A89923-A7B1-41EC-A03D-D10D3F2B8544}" type="presParOf" srcId="{5ED809F4-08E8-4D1B-8C07-AC544AECBF66}" destId="{A0650D20-3948-49EA-A4FD-18B57ACAD86B}" srcOrd="1" destOrd="0" presId="urn:microsoft.com/office/officeart/2009/3/layout/HorizontalOrganizationChart"/>
    <dgm:cxn modelId="{F9E7CC8F-D92B-4D56-B2B5-1968CA7331A5}" type="presParOf" srcId="{5ED809F4-08E8-4D1B-8C07-AC544AECBF66}" destId="{013E6DBC-D70E-42D8-95A5-DE0F078B57ED}" srcOrd="2" destOrd="0" presId="urn:microsoft.com/office/officeart/2009/3/layout/HorizontalOrganizationChart"/>
    <dgm:cxn modelId="{92226E7C-F5A4-42AF-802F-481596E51DB9}" type="presParOf" srcId="{082B1AD7-DFB1-4551-8397-8D78E132DF56}" destId="{3955CC9B-9EBB-4DAB-BA63-40E1F4AE5F3F}" srcOrd="2" destOrd="0" presId="urn:microsoft.com/office/officeart/2009/3/layout/HorizontalOrganizationChart"/>
    <dgm:cxn modelId="{A7DC7F8E-7683-4B19-B51E-193B863A8508}" type="presParOf" srcId="{082B1AD7-DFB1-4551-8397-8D78E132DF56}" destId="{AE45E4DB-6D0C-4A04-92EC-6365CDE09EA4}" srcOrd="3" destOrd="0" presId="urn:microsoft.com/office/officeart/2009/3/layout/HorizontalOrganizationChart"/>
    <dgm:cxn modelId="{0C5B436B-CF2B-4C69-B70F-19CA1B728645}" type="presParOf" srcId="{AE45E4DB-6D0C-4A04-92EC-6365CDE09EA4}" destId="{B47E4AC2-E24B-4B71-9628-3124358BC7E1}" srcOrd="0" destOrd="0" presId="urn:microsoft.com/office/officeart/2009/3/layout/HorizontalOrganizationChart"/>
    <dgm:cxn modelId="{5C95CECC-BE12-4405-A0CB-907F6FF22EA1}" type="presParOf" srcId="{B47E4AC2-E24B-4B71-9628-3124358BC7E1}" destId="{3816D3A7-702F-4A88-BD0C-87B6A12A9060}" srcOrd="0" destOrd="0" presId="urn:microsoft.com/office/officeart/2009/3/layout/HorizontalOrganizationChart"/>
    <dgm:cxn modelId="{F91FAD83-FD31-4459-9F56-C2D519540910}" type="presParOf" srcId="{B47E4AC2-E24B-4B71-9628-3124358BC7E1}" destId="{BEC6CE3E-172C-4EB7-B56D-59633EC9ED36}" srcOrd="1" destOrd="0" presId="urn:microsoft.com/office/officeart/2009/3/layout/HorizontalOrganizationChart"/>
    <dgm:cxn modelId="{F25E2592-7BD2-4E74-B992-A1C42C2E2F86}" type="presParOf" srcId="{AE45E4DB-6D0C-4A04-92EC-6365CDE09EA4}" destId="{A249E384-072C-4084-858A-D158CA942C74}" srcOrd="1" destOrd="0" presId="urn:microsoft.com/office/officeart/2009/3/layout/HorizontalOrganizationChart"/>
    <dgm:cxn modelId="{424D4FC6-CCE2-4EDA-B6B2-6BB15CA5561B}" type="presParOf" srcId="{AE45E4DB-6D0C-4A04-92EC-6365CDE09EA4}" destId="{9E6C5DEB-4128-4AF6-8749-E5FF97827235}" srcOrd="2" destOrd="0" presId="urn:microsoft.com/office/officeart/2009/3/layout/HorizontalOrganizationChart"/>
    <dgm:cxn modelId="{1112AD32-A9B8-4227-AB21-356CFF4180B0}" type="presParOf" srcId="{23E50737-32FA-4DF4-B16B-8B92375C0477}" destId="{943F7430-4517-49BE-9BF8-E8039C66B9EE}" srcOrd="2" destOrd="0" presId="urn:microsoft.com/office/officeart/2009/3/layout/HorizontalOrganizationChart"/>
    <dgm:cxn modelId="{1EE6C9E9-2E88-400B-A3E1-081A0C788CD0}" type="presParOf" srcId="{CC893CA8-D542-48E8-9301-5A4FFAF3F7B5}" destId="{F96944A2-259E-446C-8D9E-021354E6383A}" srcOrd="2" destOrd="0" presId="urn:microsoft.com/office/officeart/2009/3/layout/HorizontalOrganizationChart"/>
    <dgm:cxn modelId="{366AC4E7-ECA3-402C-86D6-5A24BFFF7693}" type="presParOf" srcId="{D32E5D0F-1BAF-42BF-B98B-B57B9C46B9CB}" destId="{2EBC5601-804A-4917-8019-EF53A0D383D4}" srcOrd="2" destOrd="0" presId="urn:microsoft.com/office/officeart/2009/3/layout/HorizontalOrganizationChart"/>
    <dgm:cxn modelId="{37A64FA6-C7AA-4A68-8113-7137A140D0E9}" type="presParOf" srcId="{2EBC5601-804A-4917-8019-EF53A0D383D4}" destId="{2CDA13FA-A1B1-4F27-87C1-69671821B44E}" srcOrd="0" destOrd="0" presId="urn:microsoft.com/office/officeart/2009/3/layout/HorizontalOrganizationChart"/>
    <dgm:cxn modelId="{340398CE-1666-4C98-B549-A09075927516}" type="presParOf" srcId="{2CDA13FA-A1B1-4F27-87C1-69671821B44E}" destId="{CE93C31F-B66F-4017-A484-886E75C57A83}" srcOrd="0" destOrd="0" presId="urn:microsoft.com/office/officeart/2009/3/layout/HorizontalOrganizationChart"/>
    <dgm:cxn modelId="{13374CDF-6622-45B8-9EA5-80D2AAE5E3CA}" type="presParOf" srcId="{2CDA13FA-A1B1-4F27-87C1-69671821B44E}" destId="{C2A0937C-B7B2-44AC-8917-027936EF34FC}" srcOrd="1" destOrd="0" presId="urn:microsoft.com/office/officeart/2009/3/layout/HorizontalOrganizationChart"/>
    <dgm:cxn modelId="{54E855A1-CA7D-44D2-9746-D4CD2613C3E7}" type="presParOf" srcId="{2EBC5601-804A-4917-8019-EF53A0D383D4}" destId="{2190801D-227D-43AA-A06B-F2994E401A43}" srcOrd="1" destOrd="0" presId="urn:microsoft.com/office/officeart/2009/3/layout/HorizontalOrganizationChart"/>
    <dgm:cxn modelId="{FC3255BC-E821-4D5C-9377-E0C274396977}" type="presParOf" srcId="{2EBC5601-804A-4917-8019-EF53A0D383D4}" destId="{843BE74C-BEF4-4B9F-9719-4C506574808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1D4BE-107C-45F6-8537-7208B4A176D5}">
      <dsp:nvSpPr>
        <dsp:cNvPr id="0" name=""/>
        <dsp:cNvSpPr/>
      </dsp:nvSpPr>
      <dsp:spPr>
        <a:xfrm>
          <a:off x="0" y="16819"/>
          <a:ext cx="1005708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Biological agents:</a:t>
          </a:r>
        </a:p>
      </dsp:txBody>
      <dsp:txXfrm>
        <a:off x="36553" y="53372"/>
        <a:ext cx="9983981" cy="675694"/>
      </dsp:txXfrm>
    </dsp:sp>
    <dsp:sp modelId="{E724C16B-52B9-4394-8940-92EC68E83749}">
      <dsp:nvSpPr>
        <dsp:cNvPr id="0" name=""/>
        <dsp:cNvSpPr/>
      </dsp:nvSpPr>
      <dsp:spPr>
        <a:xfrm>
          <a:off x="0" y="765619"/>
          <a:ext cx="10057087"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Infectivity, pathogenicity, virulence.</a:t>
          </a:r>
        </a:p>
      </dsp:txBody>
      <dsp:txXfrm>
        <a:off x="0" y="765619"/>
        <a:ext cx="10057087" cy="662400"/>
      </dsp:txXfrm>
    </dsp:sp>
    <dsp:sp modelId="{4B52D865-0D8E-4AC5-87D5-9FD63C32B955}">
      <dsp:nvSpPr>
        <dsp:cNvPr id="0" name=""/>
        <dsp:cNvSpPr/>
      </dsp:nvSpPr>
      <dsp:spPr>
        <a:xfrm>
          <a:off x="0" y="1428019"/>
          <a:ext cx="1005708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 Nutrient agents: fats, vitamins, minerals, water etc.</a:t>
          </a:r>
        </a:p>
      </dsp:txBody>
      <dsp:txXfrm>
        <a:off x="36553" y="1464572"/>
        <a:ext cx="9983981" cy="675694"/>
      </dsp:txXfrm>
    </dsp:sp>
    <dsp:sp modelId="{6BC67C90-CC6F-4B00-BBF2-681662ECBB56}">
      <dsp:nvSpPr>
        <dsp:cNvPr id="0" name=""/>
        <dsp:cNvSpPr/>
      </dsp:nvSpPr>
      <dsp:spPr>
        <a:xfrm>
          <a:off x="0" y="2292019"/>
          <a:ext cx="1005708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 Physical agents: heat, cold, humidity, etc.</a:t>
          </a:r>
        </a:p>
      </dsp:txBody>
      <dsp:txXfrm>
        <a:off x="36553" y="2328572"/>
        <a:ext cx="9983981" cy="675694"/>
      </dsp:txXfrm>
    </dsp:sp>
    <dsp:sp modelId="{7D54FC3B-8A22-46FA-A2A6-4EE68ACE2D84}">
      <dsp:nvSpPr>
        <dsp:cNvPr id="0" name=""/>
        <dsp:cNvSpPr/>
      </dsp:nvSpPr>
      <dsp:spPr>
        <a:xfrm>
          <a:off x="0" y="3156019"/>
          <a:ext cx="10057087"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4. Chemical agents: </a:t>
          </a:r>
        </a:p>
      </dsp:txBody>
      <dsp:txXfrm>
        <a:off x="36553" y="3192572"/>
        <a:ext cx="9983981" cy="675694"/>
      </dsp:txXfrm>
    </dsp:sp>
    <dsp:sp modelId="{C2988771-2CEF-4BDA-A9F7-B9BB41018E52}">
      <dsp:nvSpPr>
        <dsp:cNvPr id="0" name=""/>
        <dsp:cNvSpPr/>
      </dsp:nvSpPr>
      <dsp:spPr>
        <a:xfrm>
          <a:off x="0" y="3904819"/>
          <a:ext cx="10057087" cy="8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err="1"/>
            <a:t>i</a:t>
          </a:r>
          <a:r>
            <a:rPr lang="en-US" sz="2400" kern="1200" dirty="0"/>
            <a:t>) Endogenous: </a:t>
          </a:r>
          <a:r>
            <a:rPr lang="en-US" sz="2400" kern="1200" dirty="0" err="1"/>
            <a:t>eg</a:t>
          </a:r>
          <a:r>
            <a:rPr lang="en-US" sz="2400" kern="1200" dirty="0"/>
            <a:t> urea, bilirubin, ketones, uric </a:t>
          </a:r>
          <a:r>
            <a:rPr lang="en-US" sz="2400" kern="1200" dirty="0" err="1"/>
            <a:t>acid,etc</a:t>
          </a:r>
          <a:r>
            <a:rPr lang="en-US" sz="2400" kern="1200" dirty="0"/>
            <a:t>.</a:t>
          </a:r>
        </a:p>
        <a:p>
          <a:pPr marL="228600" lvl="1" indent="-228600" algn="l" defTabSz="1066800">
            <a:lnSpc>
              <a:spcPct val="90000"/>
            </a:lnSpc>
            <a:spcBef>
              <a:spcPct val="0"/>
            </a:spcBef>
            <a:spcAft>
              <a:spcPct val="20000"/>
            </a:spcAft>
            <a:buChar char="•"/>
          </a:pPr>
          <a:r>
            <a:rPr lang="en-US" sz="2400" kern="1200" dirty="0"/>
            <a:t>ii) Exogenous: allergens, metals, fumes, dust, insecticides.</a:t>
          </a:r>
        </a:p>
      </dsp:txBody>
      <dsp:txXfrm>
        <a:off x="0" y="3904819"/>
        <a:ext cx="10057087" cy="80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5CC9B-9EBB-4DAB-BA63-40E1F4AE5F3F}">
      <dsp:nvSpPr>
        <dsp:cNvPr id="0" name=""/>
        <dsp:cNvSpPr/>
      </dsp:nvSpPr>
      <dsp:spPr>
        <a:xfrm>
          <a:off x="4397706" y="5094572"/>
          <a:ext cx="399546" cy="429512"/>
        </a:xfrm>
        <a:custGeom>
          <a:avLst/>
          <a:gdLst/>
          <a:ahLst/>
          <a:cxnLst/>
          <a:rect l="0" t="0" r="0" b="0"/>
          <a:pathLst>
            <a:path>
              <a:moveTo>
                <a:pt x="0" y="0"/>
              </a:moveTo>
              <a:lnTo>
                <a:pt x="199773" y="0"/>
              </a:lnTo>
              <a:lnTo>
                <a:pt x="199773" y="429512"/>
              </a:lnTo>
              <a:lnTo>
                <a:pt x="399546" y="4295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E0767-C145-42E4-8709-01E1F026225C}">
      <dsp:nvSpPr>
        <dsp:cNvPr id="0" name=""/>
        <dsp:cNvSpPr/>
      </dsp:nvSpPr>
      <dsp:spPr>
        <a:xfrm>
          <a:off x="4397706" y="4665060"/>
          <a:ext cx="399546" cy="429512"/>
        </a:xfrm>
        <a:custGeom>
          <a:avLst/>
          <a:gdLst/>
          <a:ahLst/>
          <a:cxnLst/>
          <a:rect l="0" t="0" r="0" b="0"/>
          <a:pathLst>
            <a:path>
              <a:moveTo>
                <a:pt x="0" y="429512"/>
              </a:moveTo>
              <a:lnTo>
                <a:pt x="199773" y="429512"/>
              </a:lnTo>
              <a:lnTo>
                <a:pt x="199773" y="0"/>
              </a:lnTo>
              <a:lnTo>
                <a:pt x="39954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FBA1C0-CB91-4F38-A91A-709A04ACAC4E}">
      <dsp:nvSpPr>
        <dsp:cNvPr id="0" name=""/>
        <dsp:cNvSpPr/>
      </dsp:nvSpPr>
      <dsp:spPr>
        <a:xfrm>
          <a:off x="2000428" y="4450304"/>
          <a:ext cx="399546" cy="644268"/>
        </a:xfrm>
        <a:custGeom>
          <a:avLst/>
          <a:gdLst/>
          <a:ahLst/>
          <a:cxnLst/>
          <a:rect l="0" t="0" r="0" b="0"/>
          <a:pathLst>
            <a:path>
              <a:moveTo>
                <a:pt x="0" y="0"/>
              </a:moveTo>
              <a:lnTo>
                <a:pt x="199773" y="0"/>
              </a:lnTo>
              <a:lnTo>
                <a:pt x="199773" y="644268"/>
              </a:lnTo>
              <a:lnTo>
                <a:pt x="399546" y="6442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B934FB-BE31-42CF-B4A0-5306E12F0E96}">
      <dsp:nvSpPr>
        <dsp:cNvPr id="0" name=""/>
        <dsp:cNvSpPr/>
      </dsp:nvSpPr>
      <dsp:spPr>
        <a:xfrm>
          <a:off x="4397706" y="3760315"/>
          <a:ext cx="399546" cy="91440"/>
        </a:xfrm>
        <a:custGeom>
          <a:avLst/>
          <a:gdLst/>
          <a:ahLst/>
          <a:cxnLst/>
          <a:rect l="0" t="0" r="0" b="0"/>
          <a:pathLst>
            <a:path>
              <a:moveTo>
                <a:pt x="0" y="45720"/>
              </a:moveTo>
              <a:lnTo>
                <a:pt x="399546"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1A11AB-3090-4E5E-84B3-D264FDBA1B84}">
      <dsp:nvSpPr>
        <dsp:cNvPr id="0" name=""/>
        <dsp:cNvSpPr/>
      </dsp:nvSpPr>
      <dsp:spPr>
        <a:xfrm>
          <a:off x="2000428" y="3806035"/>
          <a:ext cx="399546" cy="644268"/>
        </a:xfrm>
        <a:custGeom>
          <a:avLst/>
          <a:gdLst/>
          <a:ahLst/>
          <a:cxnLst/>
          <a:rect l="0" t="0" r="0" b="0"/>
          <a:pathLst>
            <a:path>
              <a:moveTo>
                <a:pt x="0" y="644268"/>
              </a:moveTo>
              <a:lnTo>
                <a:pt x="199773" y="644268"/>
              </a:lnTo>
              <a:lnTo>
                <a:pt x="199773" y="0"/>
              </a:lnTo>
              <a:lnTo>
                <a:pt x="39954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5619E-D9E0-4AD2-978B-0C24F11A5C92}">
      <dsp:nvSpPr>
        <dsp:cNvPr id="0" name=""/>
        <dsp:cNvSpPr/>
      </dsp:nvSpPr>
      <dsp:spPr>
        <a:xfrm>
          <a:off x="4397706" y="2901290"/>
          <a:ext cx="399546" cy="91440"/>
        </a:xfrm>
        <a:custGeom>
          <a:avLst/>
          <a:gdLst/>
          <a:ahLst/>
          <a:cxnLst/>
          <a:rect l="0" t="0" r="0" b="0"/>
          <a:pathLst>
            <a:path>
              <a:moveTo>
                <a:pt x="0" y="45720"/>
              </a:moveTo>
              <a:lnTo>
                <a:pt x="399546"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555025-2505-4F2F-94DE-EA3FCFAA31F8}">
      <dsp:nvSpPr>
        <dsp:cNvPr id="0" name=""/>
        <dsp:cNvSpPr/>
      </dsp:nvSpPr>
      <dsp:spPr>
        <a:xfrm>
          <a:off x="2000428" y="2087986"/>
          <a:ext cx="399546" cy="859024"/>
        </a:xfrm>
        <a:custGeom>
          <a:avLst/>
          <a:gdLst/>
          <a:ahLst/>
          <a:cxnLst/>
          <a:rect l="0" t="0" r="0" b="0"/>
          <a:pathLst>
            <a:path>
              <a:moveTo>
                <a:pt x="0" y="0"/>
              </a:moveTo>
              <a:lnTo>
                <a:pt x="199773" y="0"/>
              </a:lnTo>
              <a:lnTo>
                <a:pt x="199773" y="859024"/>
              </a:lnTo>
              <a:lnTo>
                <a:pt x="399546" y="85902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78FBC-BFF2-407B-BBA4-5C861B78EA3C}">
      <dsp:nvSpPr>
        <dsp:cNvPr id="0" name=""/>
        <dsp:cNvSpPr/>
      </dsp:nvSpPr>
      <dsp:spPr>
        <a:xfrm>
          <a:off x="4397706" y="1228961"/>
          <a:ext cx="399546" cy="859024"/>
        </a:xfrm>
        <a:custGeom>
          <a:avLst/>
          <a:gdLst/>
          <a:ahLst/>
          <a:cxnLst/>
          <a:rect l="0" t="0" r="0" b="0"/>
          <a:pathLst>
            <a:path>
              <a:moveTo>
                <a:pt x="0" y="0"/>
              </a:moveTo>
              <a:lnTo>
                <a:pt x="199773" y="0"/>
              </a:lnTo>
              <a:lnTo>
                <a:pt x="199773" y="859024"/>
              </a:lnTo>
              <a:lnTo>
                <a:pt x="399546" y="8590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F073D7-521F-487F-8ADD-DC79C3D1A147}">
      <dsp:nvSpPr>
        <dsp:cNvPr id="0" name=""/>
        <dsp:cNvSpPr/>
      </dsp:nvSpPr>
      <dsp:spPr>
        <a:xfrm>
          <a:off x="4397706" y="1183241"/>
          <a:ext cx="399546" cy="91440"/>
        </a:xfrm>
        <a:custGeom>
          <a:avLst/>
          <a:gdLst/>
          <a:ahLst/>
          <a:cxnLst/>
          <a:rect l="0" t="0" r="0" b="0"/>
          <a:pathLst>
            <a:path>
              <a:moveTo>
                <a:pt x="0" y="45720"/>
              </a:moveTo>
              <a:lnTo>
                <a:pt x="399546"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2CC2AB-4E9B-456E-B814-E6CBFB7501B6}">
      <dsp:nvSpPr>
        <dsp:cNvPr id="0" name=""/>
        <dsp:cNvSpPr/>
      </dsp:nvSpPr>
      <dsp:spPr>
        <a:xfrm>
          <a:off x="4397706" y="369936"/>
          <a:ext cx="399546" cy="859024"/>
        </a:xfrm>
        <a:custGeom>
          <a:avLst/>
          <a:gdLst/>
          <a:ahLst/>
          <a:cxnLst/>
          <a:rect l="0" t="0" r="0" b="0"/>
          <a:pathLst>
            <a:path>
              <a:moveTo>
                <a:pt x="0" y="859024"/>
              </a:moveTo>
              <a:lnTo>
                <a:pt x="199773" y="859024"/>
              </a:lnTo>
              <a:lnTo>
                <a:pt x="199773" y="0"/>
              </a:lnTo>
              <a:lnTo>
                <a:pt x="39954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018BC-5A15-42C1-8F4A-FB845257160B}">
      <dsp:nvSpPr>
        <dsp:cNvPr id="0" name=""/>
        <dsp:cNvSpPr/>
      </dsp:nvSpPr>
      <dsp:spPr>
        <a:xfrm>
          <a:off x="2000428" y="1228961"/>
          <a:ext cx="399546" cy="859024"/>
        </a:xfrm>
        <a:custGeom>
          <a:avLst/>
          <a:gdLst/>
          <a:ahLst/>
          <a:cxnLst/>
          <a:rect l="0" t="0" r="0" b="0"/>
          <a:pathLst>
            <a:path>
              <a:moveTo>
                <a:pt x="0" y="859024"/>
              </a:moveTo>
              <a:lnTo>
                <a:pt x="199773" y="859024"/>
              </a:lnTo>
              <a:lnTo>
                <a:pt x="199773" y="0"/>
              </a:lnTo>
              <a:lnTo>
                <a:pt x="39954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6118AC-A2F1-4F48-8339-55446FB096D7}">
      <dsp:nvSpPr>
        <dsp:cNvPr id="0" name=""/>
        <dsp:cNvSpPr/>
      </dsp:nvSpPr>
      <dsp:spPr>
        <a:xfrm>
          <a:off x="2696" y="1783332"/>
          <a:ext cx="1997731" cy="609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Environmental factors:</a:t>
          </a:r>
        </a:p>
      </dsp:txBody>
      <dsp:txXfrm>
        <a:off x="2696" y="1783332"/>
        <a:ext cx="1997731" cy="609308"/>
      </dsp:txXfrm>
    </dsp:sp>
    <dsp:sp modelId="{0427DCB9-BE6E-4B0D-B280-36D3926A6829}">
      <dsp:nvSpPr>
        <dsp:cNvPr id="0" name=""/>
        <dsp:cNvSpPr/>
      </dsp:nvSpPr>
      <dsp:spPr>
        <a:xfrm>
          <a:off x="2399975" y="924307"/>
          <a:ext cx="1997731" cy="6093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Discourage</a:t>
          </a:r>
        </a:p>
      </dsp:txBody>
      <dsp:txXfrm>
        <a:off x="2399975" y="924307"/>
        <a:ext cx="1997731" cy="609308"/>
      </dsp:txXfrm>
    </dsp:sp>
    <dsp:sp modelId="{787F8887-258E-4A80-8213-564C754D942D}">
      <dsp:nvSpPr>
        <dsp:cNvPr id="0" name=""/>
        <dsp:cNvSpPr/>
      </dsp:nvSpPr>
      <dsp:spPr>
        <a:xfrm>
          <a:off x="4797253" y="65282"/>
          <a:ext cx="1997731" cy="609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Childcare in large group setting</a:t>
          </a:r>
        </a:p>
      </dsp:txBody>
      <dsp:txXfrm>
        <a:off x="4797253" y="65282"/>
        <a:ext cx="1997731" cy="609308"/>
      </dsp:txXfrm>
    </dsp:sp>
    <dsp:sp modelId="{6C2BE661-D9BC-4B12-9318-1F444D6B38AB}">
      <dsp:nvSpPr>
        <dsp:cNvPr id="0" name=""/>
        <dsp:cNvSpPr/>
      </dsp:nvSpPr>
      <dsp:spPr>
        <a:xfrm>
          <a:off x="4797253" y="924307"/>
          <a:ext cx="1997731" cy="609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Environmental smoke exposure</a:t>
          </a:r>
        </a:p>
      </dsp:txBody>
      <dsp:txXfrm>
        <a:off x="4797253" y="924307"/>
        <a:ext cx="1997731" cy="609308"/>
      </dsp:txXfrm>
    </dsp:sp>
    <dsp:sp modelId="{2D185EA9-11C7-4010-8F90-F8CCD63B04DE}">
      <dsp:nvSpPr>
        <dsp:cNvPr id="0" name=""/>
        <dsp:cNvSpPr/>
      </dsp:nvSpPr>
      <dsp:spPr>
        <a:xfrm>
          <a:off x="4797253" y="1783332"/>
          <a:ext cx="1997731" cy="609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Pacifier use</a:t>
          </a:r>
        </a:p>
      </dsp:txBody>
      <dsp:txXfrm>
        <a:off x="4797253" y="1783332"/>
        <a:ext cx="1997731" cy="609308"/>
      </dsp:txXfrm>
    </dsp:sp>
    <dsp:sp modelId="{9A2BC22E-FC78-424E-9AAC-C9A5D9D4D269}">
      <dsp:nvSpPr>
        <dsp:cNvPr id="0" name=""/>
        <dsp:cNvSpPr/>
      </dsp:nvSpPr>
      <dsp:spPr>
        <a:xfrm>
          <a:off x="2399975" y="2642356"/>
          <a:ext cx="1997731" cy="6093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Encourage</a:t>
          </a:r>
        </a:p>
      </dsp:txBody>
      <dsp:txXfrm>
        <a:off x="2399975" y="2642356"/>
        <a:ext cx="1997731" cy="609308"/>
      </dsp:txXfrm>
    </dsp:sp>
    <dsp:sp modelId="{2FDE1912-3A41-4A3B-B9BA-F0FE208FBEF3}">
      <dsp:nvSpPr>
        <dsp:cNvPr id="0" name=""/>
        <dsp:cNvSpPr/>
      </dsp:nvSpPr>
      <dsp:spPr>
        <a:xfrm>
          <a:off x="4797253" y="2642356"/>
          <a:ext cx="1997731" cy="609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Breast feeding</a:t>
          </a:r>
        </a:p>
      </dsp:txBody>
      <dsp:txXfrm>
        <a:off x="4797253" y="2642356"/>
        <a:ext cx="1997731" cy="609308"/>
      </dsp:txXfrm>
    </dsp:sp>
    <dsp:sp modelId="{22D8422C-0CDE-4519-9AD7-139014017C50}">
      <dsp:nvSpPr>
        <dsp:cNvPr id="0" name=""/>
        <dsp:cNvSpPr/>
      </dsp:nvSpPr>
      <dsp:spPr>
        <a:xfrm>
          <a:off x="2696" y="4145650"/>
          <a:ext cx="1997731" cy="609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Immunization</a:t>
          </a:r>
        </a:p>
      </dsp:txBody>
      <dsp:txXfrm>
        <a:off x="2696" y="4145650"/>
        <a:ext cx="1997731" cy="609308"/>
      </dsp:txXfrm>
    </dsp:sp>
    <dsp:sp modelId="{BCCDEE33-3CB7-4980-BCBC-F18A5A8E6D59}">
      <dsp:nvSpPr>
        <dsp:cNvPr id="0" name=""/>
        <dsp:cNvSpPr/>
      </dsp:nvSpPr>
      <dsp:spPr>
        <a:xfrm>
          <a:off x="2399975" y="3501381"/>
          <a:ext cx="1997731" cy="6093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Passive immunization</a:t>
          </a:r>
        </a:p>
      </dsp:txBody>
      <dsp:txXfrm>
        <a:off x="2399975" y="3501381"/>
        <a:ext cx="1997731" cy="609308"/>
      </dsp:txXfrm>
    </dsp:sp>
    <dsp:sp modelId="{2D5C6682-6E50-485D-B195-478E2989241B}">
      <dsp:nvSpPr>
        <dsp:cNvPr id="0" name=""/>
        <dsp:cNvSpPr/>
      </dsp:nvSpPr>
      <dsp:spPr>
        <a:xfrm>
          <a:off x="4797253" y="3501381"/>
          <a:ext cx="1997731" cy="609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RSVIG-IV (selected infants)</a:t>
          </a:r>
        </a:p>
      </dsp:txBody>
      <dsp:txXfrm>
        <a:off x="4797253" y="3501381"/>
        <a:ext cx="1997731" cy="609308"/>
      </dsp:txXfrm>
    </dsp:sp>
    <dsp:sp modelId="{B1F26590-E765-4319-ABF8-2F885D7053D4}">
      <dsp:nvSpPr>
        <dsp:cNvPr id="0" name=""/>
        <dsp:cNvSpPr/>
      </dsp:nvSpPr>
      <dsp:spPr>
        <a:xfrm>
          <a:off x="2399975" y="4789918"/>
          <a:ext cx="1997731" cy="6093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Active immunization</a:t>
          </a:r>
        </a:p>
      </dsp:txBody>
      <dsp:txXfrm>
        <a:off x="2399975" y="4789918"/>
        <a:ext cx="1997731" cy="609308"/>
      </dsp:txXfrm>
    </dsp:sp>
    <dsp:sp modelId="{B51C9102-8248-459E-8F22-CC9E76FB1D25}">
      <dsp:nvSpPr>
        <dsp:cNvPr id="0" name=""/>
        <dsp:cNvSpPr/>
      </dsp:nvSpPr>
      <dsp:spPr>
        <a:xfrm>
          <a:off x="4797253" y="4360406"/>
          <a:ext cx="1997731" cy="609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Influenza vaccine</a:t>
          </a:r>
        </a:p>
      </dsp:txBody>
      <dsp:txXfrm>
        <a:off x="4797253" y="4360406"/>
        <a:ext cx="1997731" cy="609308"/>
      </dsp:txXfrm>
    </dsp:sp>
    <dsp:sp modelId="{3816D3A7-702F-4A88-BD0C-87B6A12A9060}">
      <dsp:nvSpPr>
        <dsp:cNvPr id="0" name=""/>
        <dsp:cNvSpPr/>
      </dsp:nvSpPr>
      <dsp:spPr>
        <a:xfrm>
          <a:off x="4797253" y="5219430"/>
          <a:ext cx="1997731" cy="609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 pneumococcal vaccine</a:t>
          </a:r>
        </a:p>
      </dsp:txBody>
      <dsp:txXfrm>
        <a:off x="4797253" y="5219430"/>
        <a:ext cx="1997731" cy="609308"/>
      </dsp:txXfrm>
    </dsp:sp>
    <dsp:sp modelId="{CE93C31F-B66F-4017-A484-886E75C57A83}">
      <dsp:nvSpPr>
        <dsp:cNvPr id="0" name=""/>
        <dsp:cNvSpPr/>
      </dsp:nvSpPr>
      <dsp:spPr>
        <a:xfrm>
          <a:off x="2696" y="5004674"/>
          <a:ext cx="1997731" cy="609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Antibiotic prophylaxis</a:t>
          </a:r>
        </a:p>
      </dsp:txBody>
      <dsp:txXfrm>
        <a:off x="2696" y="5004674"/>
        <a:ext cx="1997731" cy="609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FD2DFE-1688-4077-8959-BB6A31F71C4C}" type="datetimeFigureOut">
              <a:rPr lang="en-US" smtClean="0"/>
              <a:pPr/>
              <a:t>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34EC02-E49C-4BC5-997E-AF06019C6071}" type="slidenum">
              <a:rPr lang="en-US" smtClean="0"/>
              <a:pPr/>
              <a:t>‹#›</a:t>
            </a:fld>
            <a:endParaRPr lang="en-US"/>
          </a:p>
        </p:txBody>
      </p:sp>
    </p:spTree>
    <p:extLst>
      <p:ext uri="{BB962C8B-B14F-4D97-AF65-F5344CB8AC3E}">
        <p14:creationId xmlns:p14="http://schemas.microsoft.com/office/powerpoint/2010/main" val="247888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22143-A1F7-4CE3-A6E6-CFB380D8FE92}" type="datetimeFigureOut">
              <a:rPr lang="en-US" smtClean="0"/>
              <a:pPr/>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8DB3E-C222-4BA6-B85A-E5D8A0321167}" type="slidenum">
              <a:rPr lang="en-US" smtClean="0"/>
              <a:pPr/>
              <a:t>‹#›</a:t>
            </a:fld>
            <a:endParaRPr lang="en-US"/>
          </a:p>
        </p:txBody>
      </p:sp>
    </p:spTree>
    <p:extLst>
      <p:ext uri="{BB962C8B-B14F-4D97-AF65-F5344CB8AC3E}">
        <p14:creationId xmlns:p14="http://schemas.microsoft.com/office/powerpoint/2010/main" val="47359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DB3E-C222-4BA6-B85A-E5D8A0321167}" type="slidenum">
              <a:rPr lang="en-US" smtClean="0"/>
              <a:pPr/>
              <a:t>20</a:t>
            </a:fld>
            <a:endParaRPr lang="en-US"/>
          </a:p>
        </p:txBody>
      </p:sp>
    </p:spTree>
    <p:extLst>
      <p:ext uri="{BB962C8B-B14F-4D97-AF65-F5344CB8AC3E}">
        <p14:creationId xmlns:p14="http://schemas.microsoft.com/office/powerpoint/2010/main" val="81096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90E34CEC-8633-41AF-8438-78B8D34B72C3}" type="datetime1">
              <a:rPr lang="en-US" smtClean="0"/>
              <a:t>2/3/2025</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2DACD878-C1AD-4E57-A14D-30EDA4018C06}" type="slidenum">
              <a:rPr lang="en-US" smtClean="0"/>
              <a:pPr/>
              <a:t>‹#›</a:t>
            </a:fld>
            <a:endParaRPr lang="en-US"/>
          </a:p>
        </p:txBody>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9640473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B048D-6AA1-4823-BF72-2C16414CCA94}"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CD878-C1AD-4E57-A14D-30EDA4018C06}" type="slidenum">
              <a:rPr lang="en-US" smtClean="0"/>
              <a:pPr/>
              <a:t>‹#›</a:t>
            </a:fld>
            <a:endParaRPr lang="en-US"/>
          </a:p>
        </p:txBody>
      </p:sp>
    </p:spTree>
    <p:extLst>
      <p:ext uri="{BB962C8B-B14F-4D97-AF65-F5344CB8AC3E}">
        <p14:creationId xmlns:p14="http://schemas.microsoft.com/office/powerpoint/2010/main" val="406725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81857F1-73CC-4B4F-9A8E-C50CC9C0C441}" type="datetime1">
              <a:rPr lang="en-US" smtClean="0"/>
              <a:t>2/3/2025</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2DACD878-C1AD-4E57-A14D-30EDA4018C06}" type="slidenum">
              <a:rPr lang="en-US" smtClean="0"/>
              <a:pPr/>
              <a:t>‹#›</a:t>
            </a:fld>
            <a:endParaRPr lang="en-US"/>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69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3D6A-7EFA-F71B-DBEB-6D5762E23F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094AD8-FCD3-BF51-FC74-3C4DEED6A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FFBADA-99F0-A143-AC24-09140BBA0F6F}"/>
              </a:ext>
            </a:extLst>
          </p:cNvPr>
          <p:cNvSpPr>
            <a:spLocks noGrp="1"/>
          </p:cNvSpPr>
          <p:nvPr>
            <p:ph type="dt" sz="half" idx="10"/>
          </p:nvPr>
        </p:nvSpPr>
        <p:spPr/>
        <p:txBody>
          <a:bodyPr/>
          <a:lstStyle/>
          <a:p>
            <a:fld id="{05DB4247-7853-47A0-8B21-2721F321EFCB}" type="datetime1">
              <a:rPr lang="en-US" smtClean="0"/>
              <a:t>2/3/2025</a:t>
            </a:fld>
            <a:endParaRPr lang="en-US"/>
          </a:p>
        </p:txBody>
      </p:sp>
      <p:sp>
        <p:nvSpPr>
          <p:cNvPr id="5" name="Footer Placeholder 4">
            <a:extLst>
              <a:ext uri="{FF2B5EF4-FFF2-40B4-BE49-F238E27FC236}">
                <a16:creationId xmlns:a16="http://schemas.microsoft.com/office/drawing/2014/main" id="{59AB6017-3343-043A-0C82-602DC12F4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C708B-214C-CFD0-12BA-F46723880801}"/>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945016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7CE0-4C35-33D4-1615-945B1CD63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89F1A-1954-780C-42E0-99301A9548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9E4E-489E-36A3-2044-3DBA288C6475}"/>
              </a:ext>
            </a:extLst>
          </p:cNvPr>
          <p:cNvSpPr>
            <a:spLocks noGrp="1"/>
          </p:cNvSpPr>
          <p:nvPr>
            <p:ph type="dt" sz="half" idx="10"/>
          </p:nvPr>
        </p:nvSpPr>
        <p:spPr/>
        <p:txBody>
          <a:bodyPr/>
          <a:lstStyle/>
          <a:p>
            <a:fld id="{6AFA2565-A437-4262-8652-3AE12C6F8002}" type="datetime1">
              <a:rPr lang="en-US" smtClean="0"/>
              <a:t>2/3/2025</a:t>
            </a:fld>
            <a:endParaRPr lang="en-US"/>
          </a:p>
        </p:txBody>
      </p:sp>
      <p:sp>
        <p:nvSpPr>
          <p:cNvPr id="5" name="Footer Placeholder 4">
            <a:extLst>
              <a:ext uri="{FF2B5EF4-FFF2-40B4-BE49-F238E27FC236}">
                <a16:creationId xmlns:a16="http://schemas.microsoft.com/office/drawing/2014/main" id="{C3BBA1E4-273F-9C90-E1AD-8D5ACC9FF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D90FF-E5A0-E9A7-E590-177E52993C3F}"/>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331403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749D-D6D4-0C8C-3528-0BB712024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1D1ECD-13E2-4D70-4D7E-B4A61F8C1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358D99-1281-4DFD-EF3E-2CA4F9B21A4D}"/>
              </a:ext>
            </a:extLst>
          </p:cNvPr>
          <p:cNvSpPr>
            <a:spLocks noGrp="1"/>
          </p:cNvSpPr>
          <p:nvPr>
            <p:ph type="dt" sz="half" idx="10"/>
          </p:nvPr>
        </p:nvSpPr>
        <p:spPr/>
        <p:txBody>
          <a:bodyPr/>
          <a:lstStyle/>
          <a:p>
            <a:fld id="{5E1F0D2F-D728-417D-90A8-33B9A844B260}" type="datetime1">
              <a:rPr lang="en-US" smtClean="0"/>
              <a:t>2/3/2025</a:t>
            </a:fld>
            <a:endParaRPr lang="en-US"/>
          </a:p>
        </p:txBody>
      </p:sp>
      <p:sp>
        <p:nvSpPr>
          <p:cNvPr id="5" name="Footer Placeholder 4">
            <a:extLst>
              <a:ext uri="{FF2B5EF4-FFF2-40B4-BE49-F238E27FC236}">
                <a16:creationId xmlns:a16="http://schemas.microsoft.com/office/drawing/2014/main" id="{C4236C22-53AF-1DAB-E54A-935B29FF0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07929-D053-06B1-0436-A7AA1B1A57E9}"/>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4217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E350-A63D-D0F8-293A-B653AC0FE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0ADDD-0F31-56FE-84F3-400957D5A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D8F27-16A8-73EC-9F58-77E892537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19E27-199C-C174-79D4-9387A110EE5C}"/>
              </a:ext>
            </a:extLst>
          </p:cNvPr>
          <p:cNvSpPr>
            <a:spLocks noGrp="1"/>
          </p:cNvSpPr>
          <p:nvPr>
            <p:ph type="dt" sz="half" idx="10"/>
          </p:nvPr>
        </p:nvSpPr>
        <p:spPr/>
        <p:txBody>
          <a:bodyPr/>
          <a:lstStyle/>
          <a:p>
            <a:fld id="{B73F2DA1-0CF3-4E98-B96F-88F4542CDA48}" type="datetime1">
              <a:rPr lang="en-US" smtClean="0"/>
              <a:t>2/3/2025</a:t>
            </a:fld>
            <a:endParaRPr lang="en-US"/>
          </a:p>
        </p:txBody>
      </p:sp>
      <p:sp>
        <p:nvSpPr>
          <p:cNvPr id="6" name="Footer Placeholder 5">
            <a:extLst>
              <a:ext uri="{FF2B5EF4-FFF2-40B4-BE49-F238E27FC236}">
                <a16:creationId xmlns:a16="http://schemas.microsoft.com/office/drawing/2014/main" id="{AF207A25-1133-3E80-19BD-D01786C48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33092-A01D-153F-B576-6234CBC99DFF}"/>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4044927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2BD1-A81F-54D8-AED2-AA1B8337BD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722A25-1724-8BDF-F3E0-7B943A4EE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4F7703-0DA9-5AAC-92E7-6546FE816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15B76-77DF-4162-566D-CDEC2C7FA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8023B8-65DA-9E90-5B7D-4CB2D01200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9EFE2-C350-2B1D-7F21-A4373049A24E}"/>
              </a:ext>
            </a:extLst>
          </p:cNvPr>
          <p:cNvSpPr>
            <a:spLocks noGrp="1"/>
          </p:cNvSpPr>
          <p:nvPr>
            <p:ph type="dt" sz="half" idx="10"/>
          </p:nvPr>
        </p:nvSpPr>
        <p:spPr/>
        <p:txBody>
          <a:bodyPr/>
          <a:lstStyle/>
          <a:p>
            <a:fld id="{E85D6C23-37E5-4C11-AA29-297677D66F4B}" type="datetime1">
              <a:rPr lang="en-US" smtClean="0"/>
              <a:t>2/3/2025</a:t>
            </a:fld>
            <a:endParaRPr lang="en-US"/>
          </a:p>
        </p:txBody>
      </p:sp>
      <p:sp>
        <p:nvSpPr>
          <p:cNvPr id="8" name="Footer Placeholder 7">
            <a:extLst>
              <a:ext uri="{FF2B5EF4-FFF2-40B4-BE49-F238E27FC236}">
                <a16:creationId xmlns:a16="http://schemas.microsoft.com/office/drawing/2014/main" id="{7D38772E-68B5-51D7-3BD4-D000BCD37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B1C0C8-5FB8-2D2E-88C0-87D71099B7C4}"/>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219940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3E43-0E25-3871-AB2D-EC97212004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A19EA8-C1CD-8160-7C72-3726D785C515}"/>
              </a:ext>
            </a:extLst>
          </p:cNvPr>
          <p:cNvSpPr>
            <a:spLocks noGrp="1"/>
          </p:cNvSpPr>
          <p:nvPr>
            <p:ph type="dt" sz="half" idx="10"/>
          </p:nvPr>
        </p:nvSpPr>
        <p:spPr/>
        <p:txBody>
          <a:bodyPr/>
          <a:lstStyle/>
          <a:p>
            <a:fld id="{65CCFD1D-7F4C-497F-878F-F76D835D533A}" type="datetime1">
              <a:rPr lang="en-US" smtClean="0"/>
              <a:t>2/3/2025</a:t>
            </a:fld>
            <a:endParaRPr lang="en-US"/>
          </a:p>
        </p:txBody>
      </p:sp>
      <p:sp>
        <p:nvSpPr>
          <p:cNvPr id="4" name="Footer Placeholder 3">
            <a:extLst>
              <a:ext uri="{FF2B5EF4-FFF2-40B4-BE49-F238E27FC236}">
                <a16:creationId xmlns:a16="http://schemas.microsoft.com/office/drawing/2014/main" id="{3E956A38-47E2-94B1-6CAA-24132D36F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513B6-8E8F-1EF0-4F3A-39E33A70B5E9}"/>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209832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41005-84E4-D393-FF09-9F3B482F7F3F}"/>
              </a:ext>
            </a:extLst>
          </p:cNvPr>
          <p:cNvSpPr>
            <a:spLocks noGrp="1"/>
          </p:cNvSpPr>
          <p:nvPr>
            <p:ph type="dt" sz="half" idx="10"/>
          </p:nvPr>
        </p:nvSpPr>
        <p:spPr/>
        <p:txBody>
          <a:bodyPr/>
          <a:lstStyle/>
          <a:p>
            <a:fld id="{9E2D54A2-347F-4345-A2BD-628CDBFE7F0B}" type="datetime1">
              <a:rPr lang="en-US" smtClean="0"/>
              <a:t>2/3/2025</a:t>
            </a:fld>
            <a:endParaRPr lang="en-US"/>
          </a:p>
        </p:txBody>
      </p:sp>
      <p:sp>
        <p:nvSpPr>
          <p:cNvPr id="3" name="Footer Placeholder 2">
            <a:extLst>
              <a:ext uri="{FF2B5EF4-FFF2-40B4-BE49-F238E27FC236}">
                <a16:creationId xmlns:a16="http://schemas.microsoft.com/office/drawing/2014/main" id="{6A779D7C-C560-BCE5-0A62-BC5501751E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E0A10B-2640-524B-E644-285743C16C3D}"/>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3115264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CDE9-5AF6-E0AA-4AAF-6D7DF2D5A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EB8EF5-37A8-0756-45C6-6797559AD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065B3E-2C7A-8D8D-F1F5-7388DBE2E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F7049-9727-B658-16DA-6BCEA87EF944}"/>
              </a:ext>
            </a:extLst>
          </p:cNvPr>
          <p:cNvSpPr>
            <a:spLocks noGrp="1"/>
          </p:cNvSpPr>
          <p:nvPr>
            <p:ph type="dt" sz="half" idx="10"/>
          </p:nvPr>
        </p:nvSpPr>
        <p:spPr/>
        <p:txBody>
          <a:bodyPr/>
          <a:lstStyle/>
          <a:p>
            <a:fld id="{11A20383-F960-4BAA-8DD4-1EDA73A019FE}" type="datetime1">
              <a:rPr lang="en-US" smtClean="0"/>
              <a:t>2/3/2025</a:t>
            </a:fld>
            <a:endParaRPr lang="en-US"/>
          </a:p>
        </p:txBody>
      </p:sp>
      <p:sp>
        <p:nvSpPr>
          <p:cNvPr id="6" name="Footer Placeholder 5">
            <a:extLst>
              <a:ext uri="{FF2B5EF4-FFF2-40B4-BE49-F238E27FC236}">
                <a16:creationId xmlns:a16="http://schemas.microsoft.com/office/drawing/2014/main" id="{5ECF8D31-6093-237E-C752-0455B4686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F1C5E-ABE9-AE9D-C4D8-E0136D319A00}"/>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399389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E80C0-E19C-441E-B48E-BEA61AD9FA8A}"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CD878-C1AD-4E57-A14D-30EDA4018C06}" type="slidenum">
              <a:rPr lang="en-US" smtClean="0"/>
              <a:pPr/>
              <a:t>‹#›</a:t>
            </a:fld>
            <a:endParaRPr lang="en-US"/>
          </a:p>
        </p:txBody>
      </p:sp>
    </p:spTree>
    <p:extLst>
      <p:ext uri="{BB962C8B-B14F-4D97-AF65-F5344CB8AC3E}">
        <p14:creationId xmlns:p14="http://schemas.microsoft.com/office/powerpoint/2010/main" val="214880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EFAA-192A-CCFB-8B25-E15BE1030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5CCE6-BAE0-A2C2-76D1-67B8DE7A7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5A76F0-C618-D7C6-6A00-8C582B603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666D1-9135-53F7-E39E-5E6C76A38ECD}"/>
              </a:ext>
            </a:extLst>
          </p:cNvPr>
          <p:cNvSpPr>
            <a:spLocks noGrp="1"/>
          </p:cNvSpPr>
          <p:nvPr>
            <p:ph type="dt" sz="half" idx="10"/>
          </p:nvPr>
        </p:nvSpPr>
        <p:spPr/>
        <p:txBody>
          <a:bodyPr/>
          <a:lstStyle/>
          <a:p>
            <a:fld id="{5E486A01-4CDE-41FA-A393-19C55CFA1394}" type="datetime1">
              <a:rPr lang="en-US" smtClean="0"/>
              <a:t>2/3/2025</a:t>
            </a:fld>
            <a:endParaRPr lang="en-US"/>
          </a:p>
        </p:txBody>
      </p:sp>
      <p:sp>
        <p:nvSpPr>
          <p:cNvPr id="6" name="Footer Placeholder 5">
            <a:extLst>
              <a:ext uri="{FF2B5EF4-FFF2-40B4-BE49-F238E27FC236}">
                <a16:creationId xmlns:a16="http://schemas.microsoft.com/office/drawing/2014/main" id="{E9856FBE-54C0-8025-BA75-C004E3B70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BE7F-C2FE-5FD0-C531-FF9CF16E784F}"/>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2736079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E1A1-330F-0778-42F8-D04D810C25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AE555B-F665-1810-9034-68F0CF2E9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DC1FD-D736-F309-B490-3ED7881DEF41}"/>
              </a:ext>
            </a:extLst>
          </p:cNvPr>
          <p:cNvSpPr>
            <a:spLocks noGrp="1"/>
          </p:cNvSpPr>
          <p:nvPr>
            <p:ph type="dt" sz="half" idx="10"/>
          </p:nvPr>
        </p:nvSpPr>
        <p:spPr/>
        <p:txBody>
          <a:bodyPr/>
          <a:lstStyle/>
          <a:p>
            <a:fld id="{C471A1C6-87AC-4939-AD4F-5F422BEC08AB}" type="datetime1">
              <a:rPr lang="en-US" smtClean="0"/>
              <a:t>2/3/2025</a:t>
            </a:fld>
            <a:endParaRPr lang="en-US"/>
          </a:p>
        </p:txBody>
      </p:sp>
      <p:sp>
        <p:nvSpPr>
          <p:cNvPr id="5" name="Footer Placeholder 4">
            <a:extLst>
              <a:ext uri="{FF2B5EF4-FFF2-40B4-BE49-F238E27FC236}">
                <a16:creationId xmlns:a16="http://schemas.microsoft.com/office/drawing/2014/main" id="{7E66AF76-3154-1C33-462A-4DE57877E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12AE7-8908-EBE0-20DF-CD62E110F585}"/>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1458655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CA4F8-D57B-F1E9-CCB2-87DAA150EE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EB58E-7BFA-C09A-4BCC-6B44044613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E380B-A277-A10E-1237-9528EAA34F8B}"/>
              </a:ext>
            </a:extLst>
          </p:cNvPr>
          <p:cNvSpPr>
            <a:spLocks noGrp="1"/>
          </p:cNvSpPr>
          <p:nvPr>
            <p:ph type="dt" sz="half" idx="10"/>
          </p:nvPr>
        </p:nvSpPr>
        <p:spPr/>
        <p:txBody>
          <a:bodyPr/>
          <a:lstStyle/>
          <a:p>
            <a:fld id="{B6AF15C3-6509-4296-B834-C444B66ACE2C}" type="datetime1">
              <a:rPr lang="en-US" smtClean="0"/>
              <a:t>2/3/2025</a:t>
            </a:fld>
            <a:endParaRPr lang="en-US"/>
          </a:p>
        </p:txBody>
      </p:sp>
      <p:sp>
        <p:nvSpPr>
          <p:cNvPr id="5" name="Footer Placeholder 4">
            <a:extLst>
              <a:ext uri="{FF2B5EF4-FFF2-40B4-BE49-F238E27FC236}">
                <a16:creationId xmlns:a16="http://schemas.microsoft.com/office/drawing/2014/main" id="{1D8D210D-91EE-F716-18BE-16E8F2F7A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69731-E093-610D-68B6-14697DA979B9}"/>
              </a:ext>
            </a:extLst>
          </p:cNvPr>
          <p:cNvSpPr>
            <a:spLocks noGrp="1"/>
          </p:cNvSpPr>
          <p:nvPr>
            <p:ph type="sldNum" sz="quarter" idx="12"/>
          </p:nvPr>
        </p:nvSpPr>
        <p:spPr/>
        <p:txBody>
          <a:bodyPr/>
          <a:lstStyle/>
          <a:p>
            <a:fld id="{A40B24CB-B77E-4F9F-809D-72978F39826A}" type="slidenum">
              <a:rPr lang="en-US" smtClean="0"/>
              <a:t>‹#›</a:t>
            </a:fld>
            <a:endParaRPr lang="en-US"/>
          </a:p>
        </p:txBody>
      </p:sp>
    </p:spTree>
    <p:extLst>
      <p:ext uri="{BB962C8B-B14F-4D97-AF65-F5344CB8AC3E}">
        <p14:creationId xmlns:p14="http://schemas.microsoft.com/office/powerpoint/2010/main" val="383636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B6EF078-0C2F-4425-AE46-7E9C90F1A543}" type="datetime1">
              <a:rPr lang="en-US" smtClean="0"/>
              <a:t>2/3/2025</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2DACD878-C1AD-4E57-A14D-30EDA4018C06}" type="slidenum">
              <a:rPr lang="en-US" smtClean="0"/>
              <a:pPr/>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576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9AE70-4857-40AA-8343-4EDD0990811A}"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CD878-C1AD-4E57-A14D-30EDA4018C06}" type="slidenum">
              <a:rPr lang="en-US" smtClean="0"/>
              <a:pPr/>
              <a:t>‹#›</a:t>
            </a:fld>
            <a:endParaRPr lang="en-US"/>
          </a:p>
        </p:txBody>
      </p:sp>
    </p:spTree>
    <p:extLst>
      <p:ext uri="{BB962C8B-B14F-4D97-AF65-F5344CB8AC3E}">
        <p14:creationId xmlns:p14="http://schemas.microsoft.com/office/powerpoint/2010/main" val="333520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9BC45D-CFA4-4CC0-BDF5-0D0D6043186E}"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CD878-C1AD-4E57-A14D-30EDA4018C06}" type="slidenum">
              <a:rPr lang="en-US" smtClean="0"/>
              <a:pPr/>
              <a:t>‹#›</a:t>
            </a:fld>
            <a:endParaRPr lang="en-US"/>
          </a:p>
        </p:txBody>
      </p:sp>
    </p:spTree>
    <p:extLst>
      <p:ext uri="{BB962C8B-B14F-4D97-AF65-F5344CB8AC3E}">
        <p14:creationId xmlns:p14="http://schemas.microsoft.com/office/powerpoint/2010/main" val="251947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402C0F-CF08-411D-A88B-A24F8B3CED6C}" type="datetime1">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CD878-C1AD-4E57-A14D-30EDA4018C06}" type="slidenum">
              <a:rPr lang="en-US" smtClean="0"/>
              <a:pPr/>
              <a:t>‹#›</a:t>
            </a:fld>
            <a:endParaRPr lang="en-US"/>
          </a:p>
        </p:txBody>
      </p:sp>
    </p:spTree>
    <p:extLst>
      <p:ext uri="{BB962C8B-B14F-4D97-AF65-F5344CB8AC3E}">
        <p14:creationId xmlns:p14="http://schemas.microsoft.com/office/powerpoint/2010/main" val="993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7EBD852-E9C0-48D6-9C64-1741389E749A}" type="datetime1">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CD878-C1AD-4E57-A14D-30EDA4018C06}" type="slidenum">
              <a:rPr lang="en-US" smtClean="0"/>
              <a:pPr/>
              <a:t>‹#›</a:t>
            </a:fld>
            <a:endParaRPr lang="en-US"/>
          </a:p>
        </p:txBody>
      </p:sp>
    </p:spTree>
    <p:extLst>
      <p:ext uri="{BB962C8B-B14F-4D97-AF65-F5344CB8AC3E}">
        <p14:creationId xmlns:p14="http://schemas.microsoft.com/office/powerpoint/2010/main" val="201821890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FB1EF5DF-D9BD-4514-AD77-C7E5BF1D82E2}" type="datetime1">
              <a:rPr lang="en-US" smtClean="0"/>
              <a:t>2/3/2025</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2DACD878-C1AD-4E57-A14D-30EDA4018C06}" type="slidenum">
              <a:rPr lang="en-US" smtClean="0"/>
              <a:pPr/>
              <a:t>‹#›</a:t>
            </a:fld>
            <a:endParaRPr lang="en-US"/>
          </a:p>
        </p:txBody>
      </p:sp>
    </p:spTree>
    <p:extLst>
      <p:ext uri="{BB962C8B-B14F-4D97-AF65-F5344CB8AC3E}">
        <p14:creationId xmlns:p14="http://schemas.microsoft.com/office/powerpoint/2010/main" val="1730536886"/>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9063F1F9-DE93-48F9-9F89-5097248E1A89}" type="datetime1">
              <a:rPr lang="en-US" smtClean="0"/>
              <a:t>2/3/2025</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2DACD878-C1AD-4E57-A14D-30EDA4018C06}" type="slidenum">
              <a:rPr lang="en-US" smtClean="0"/>
              <a:pPr/>
              <a:t>‹#›</a:t>
            </a:fld>
            <a:endParaRPr lang="en-US"/>
          </a:p>
        </p:txBody>
      </p:sp>
    </p:spTree>
    <p:extLst>
      <p:ext uri="{BB962C8B-B14F-4D97-AF65-F5344CB8AC3E}">
        <p14:creationId xmlns:p14="http://schemas.microsoft.com/office/powerpoint/2010/main" val="6125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56643F46-CD19-4A45-B5A2-452D3D53B704}" type="datetime1">
              <a:rPr lang="en-US" smtClean="0"/>
              <a:t>2/3/2025</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2DACD878-C1AD-4E57-A14D-30EDA4018C06}" type="slidenum">
              <a:rPr lang="en-US" smtClean="0"/>
              <a:pPr/>
              <a:t>‹#›</a:t>
            </a:fld>
            <a:endParaRPr lang="en-US"/>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61985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4F65CD-446E-3F53-96FD-59D34129A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E9F23-7CD9-A911-7FB9-BECE983D3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6DC9B-3C66-1B76-550B-6573F0601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916CB-2B36-47BE-B553-0F7364A4174B}" type="datetime1">
              <a:rPr lang="en-US" smtClean="0"/>
              <a:t>2/3/2025</a:t>
            </a:fld>
            <a:endParaRPr lang="en-US"/>
          </a:p>
        </p:txBody>
      </p:sp>
      <p:sp>
        <p:nvSpPr>
          <p:cNvPr id="5" name="Footer Placeholder 4">
            <a:extLst>
              <a:ext uri="{FF2B5EF4-FFF2-40B4-BE49-F238E27FC236}">
                <a16:creationId xmlns:a16="http://schemas.microsoft.com/office/drawing/2014/main" id="{CB559D18-BAA2-8860-44DA-A02AA4E60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9C7FA5-9BB6-3565-CC3C-17C64ABFA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B24CB-B77E-4F9F-809D-72978F39826A}" type="slidenum">
              <a:rPr lang="en-US" smtClean="0"/>
              <a:t>‹#›</a:t>
            </a:fld>
            <a:endParaRPr lang="en-US"/>
          </a:p>
        </p:txBody>
      </p:sp>
    </p:spTree>
    <p:extLst>
      <p:ext uri="{BB962C8B-B14F-4D97-AF65-F5344CB8AC3E}">
        <p14:creationId xmlns:p14="http://schemas.microsoft.com/office/powerpoint/2010/main" val="3547572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cbi.nlm.nih.gov/pmc/articles/PMC501790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5C020B-3824-4DA7-B187-CD40A9B409A2}" type="slidenum">
              <a:rPr lang="en-US" smtClean="0"/>
              <a:pPr/>
              <a:t>1</a:t>
            </a:fld>
            <a:endParaRPr lang="en-US"/>
          </a:p>
        </p:txBody>
      </p:sp>
      <p:sp>
        <p:nvSpPr>
          <p:cNvPr id="2" name="Title 1"/>
          <p:cNvSpPr>
            <a:spLocks noGrp="1"/>
          </p:cNvSpPr>
          <p:nvPr>
            <p:ph type="title"/>
          </p:nvPr>
        </p:nvSpPr>
        <p:spPr>
          <a:xfrm>
            <a:off x="2596243" y="1830579"/>
            <a:ext cx="6906986" cy="2594276"/>
          </a:xfrm>
        </p:spPr>
        <p:txBody>
          <a:bodyPr>
            <a:normAutofit fontScale="90000"/>
          </a:bodyPr>
          <a:lstStyle/>
          <a:p>
            <a:r>
              <a:rPr lang="en-US" b="1" dirty="0"/>
              <a:t>Causation of disease</a:t>
            </a:r>
            <a:br>
              <a:rPr lang="en-US" b="1" dirty="0"/>
            </a:br>
            <a:r>
              <a:rPr lang="en-US" b="1" dirty="0"/>
              <a:t> </a:t>
            </a:r>
            <a:r>
              <a:rPr lang="en-US" sz="3200" b="1" dirty="0"/>
              <a:t>Concept of Health and Disease </a:t>
            </a:r>
            <a:r>
              <a:rPr lang="en-US" sz="3200" dirty="0"/>
              <a:t> </a:t>
            </a:r>
            <a:br>
              <a:rPr lang="en-US" sz="3200" dirty="0"/>
            </a:br>
            <a:r>
              <a:rPr lang="en-US" sz="3200" dirty="0"/>
              <a:t>Otorhinolaryngology Block X</a:t>
            </a:r>
            <a:br>
              <a:rPr lang="en-US" sz="3200" dirty="0"/>
            </a:br>
            <a:r>
              <a:rPr lang="en-US" sz="3200" dirty="0"/>
              <a:t>   module -I</a:t>
            </a:r>
            <a:br>
              <a:rPr lang="en-US" sz="3200" b="1" dirty="0"/>
            </a:br>
            <a:endParaRPr lang="en-US" sz="1600" b="1" dirty="0"/>
          </a:p>
        </p:txBody>
      </p:sp>
      <p:sp>
        <p:nvSpPr>
          <p:cNvPr id="6" name="Text Placeholder 5">
            <a:extLst>
              <a:ext uri="{FF2B5EF4-FFF2-40B4-BE49-F238E27FC236}">
                <a16:creationId xmlns:a16="http://schemas.microsoft.com/office/drawing/2014/main" id="{55116B69-C690-AFF7-A9A3-305A60648F34}"/>
              </a:ext>
            </a:extLst>
          </p:cNvPr>
          <p:cNvSpPr>
            <a:spLocks noGrp="1"/>
          </p:cNvSpPr>
          <p:nvPr>
            <p:ph type="body" idx="1"/>
          </p:nvPr>
        </p:nvSpPr>
        <p:spPr>
          <a:xfrm>
            <a:off x="3814583" y="4424855"/>
            <a:ext cx="5550133" cy="790083"/>
          </a:xfrm>
        </p:spPr>
        <p:txBody>
          <a:bodyPr>
            <a:normAutofit fontScale="25000" lnSpcReduction="20000"/>
          </a:bodyPr>
          <a:lstStyle/>
          <a:p>
            <a:endParaRPr lang="nn-NO" sz="4900" dirty="0"/>
          </a:p>
          <a:p>
            <a:endParaRPr lang="nn-NO" sz="4900" dirty="0"/>
          </a:p>
          <a:p>
            <a:r>
              <a:rPr lang="nn-NO" sz="8000" dirty="0"/>
              <a:t> Dr Imrana Saeed APMO,Dr Mehjabeen Qureshi</a:t>
            </a:r>
          </a:p>
          <a:p>
            <a:endParaRPr lang="nn-NO" sz="4900" dirty="0"/>
          </a:p>
          <a:p>
            <a:r>
              <a:rPr lang="nn-NO" dirty="0"/>
              <a:t> </a:t>
            </a:r>
          </a:p>
          <a:p>
            <a:br>
              <a:rPr lang="en-US" sz="2000" dirty="0"/>
            </a:br>
            <a:endParaRPr lang="en-US" dirty="0"/>
          </a:p>
        </p:txBody>
      </p:sp>
    </p:spTree>
    <p:extLst>
      <p:ext uri="{BB962C8B-B14F-4D97-AF65-F5344CB8AC3E}">
        <p14:creationId xmlns:p14="http://schemas.microsoft.com/office/powerpoint/2010/main" val="155243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3-The wheel model</a:t>
            </a:r>
          </a:p>
        </p:txBody>
      </p:sp>
      <p:sp>
        <p:nvSpPr>
          <p:cNvPr id="3" name="Content Placeholder 2"/>
          <p:cNvSpPr>
            <a:spLocks noGrp="1"/>
          </p:cNvSpPr>
          <p:nvPr>
            <p:ph sz="half" idx="1"/>
          </p:nvPr>
        </p:nvSpPr>
        <p:spPr/>
        <p:txBody>
          <a:bodyPr>
            <a:normAutofit/>
          </a:bodyPr>
          <a:lstStyle/>
          <a:p>
            <a:pPr>
              <a:buNone/>
            </a:pPr>
            <a:r>
              <a:rPr lang="en-US" b="1" dirty="0"/>
              <a:t> </a:t>
            </a:r>
          </a:p>
        </p:txBody>
      </p:sp>
      <p:sp>
        <p:nvSpPr>
          <p:cNvPr id="5" name="Content Placeholder 4">
            <a:extLst>
              <a:ext uri="{FF2B5EF4-FFF2-40B4-BE49-F238E27FC236}">
                <a16:creationId xmlns:a16="http://schemas.microsoft.com/office/drawing/2014/main" id="{2A686217-249C-45C6-9C5C-BED7A675BD6A}"/>
              </a:ext>
            </a:extLst>
          </p:cNvPr>
          <p:cNvSpPr>
            <a:spLocks noGrp="1"/>
          </p:cNvSpPr>
          <p:nvPr>
            <p:ph sz="half" idx="2"/>
          </p:nvPr>
        </p:nvSpPr>
        <p:spPr>
          <a:xfrm>
            <a:off x="6459282" y="2362200"/>
            <a:ext cx="5411324" cy="4385441"/>
          </a:xfrm>
        </p:spPr>
        <p:txBody>
          <a:bodyPr>
            <a:noAutofit/>
          </a:bodyPr>
          <a:lstStyle/>
          <a:p>
            <a:pPr marL="0" lvl="0" indent="0">
              <a:lnSpc>
                <a:spcPct val="150000"/>
              </a:lnSpc>
              <a:buNone/>
            </a:pPr>
            <a:r>
              <a:rPr lang="en-US" dirty="0">
                <a:solidFill>
                  <a:prstClr val="black"/>
                </a:solidFill>
              </a:rPr>
              <a:t>Wheel model presents the interaction b/w host &amp; environment. </a:t>
            </a:r>
          </a:p>
          <a:p>
            <a:pPr lvl="1">
              <a:lnSpc>
                <a:spcPct val="150000"/>
              </a:lnSpc>
            </a:pPr>
            <a:r>
              <a:rPr lang="en-US" sz="2000" dirty="0">
                <a:solidFill>
                  <a:prstClr val="black"/>
                </a:solidFill>
              </a:rPr>
              <a:t>Agent is not mentioned as it is considered part of biological environment.</a:t>
            </a:r>
          </a:p>
          <a:p>
            <a:pPr lvl="1">
              <a:lnSpc>
                <a:spcPct val="150000"/>
              </a:lnSpc>
            </a:pPr>
            <a:r>
              <a:rPr lang="en-US" sz="2000" dirty="0">
                <a:solidFill>
                  <a:prstClr val="black"/>
                </a:solidFill>
              </a:rPr>
              <a:t>The size varies with disease</a:t>
            </a:r>
          </a:p>
          <a:p>
            <a:pPr lvl="1">
              <a:lnSpc>
                <a:spcPct val="150000"/>
              </a:lnSpc>
            </a:pPr>
            <a:r>
              <a:rPr lang="en-US" sz="2000" dirty="0">
                <a:solidFill>
                  <a:prstClr val="black"/>
                </a:solidFill>
              </a:rPr>
              <a:t> E.g., in Down’s Syndrome (hereditary condition) the genetic core would be large</a:t>
            </a:r>
          </a:p>
          <a:p>
            <a:endParaRPr lang="en-US" dirty="0"/>
          </a:p>
        </p:txBody>
      </p:sp>
      <p:sp>
        <p:nvSpPr>
          <p:cNvPr id="4" name="Slide Number Placeholder 3"/>
          <p:cNvSpPr>
            <a:spLocks noGrp="1"/>
          </p:cNvSpPr>
          <p:nvPr>
            <p:ph type="sldNum" sz="quarter" idx="12"/>
          </p:nvPr>
        </p:nvSpPr>
        <p:spPr>
          <a:xfrm>
            <a:off x="469867" y="609214"/>
            <a:ext cx="1884348" cy="604269"/>
          </a:xfrm>
        </p:spPr>
        <p:txBody>
          <a:bodyPr/>
          <a:lstStyle/>
          <a:p>
            <a:fld id="{2D5C020B-3824-4DA7-B187-CD40A9B409A2}" type="slidenum">
              <a:rPr lang="en-US" sz="3200" b="1" smtClean="0"/>
              <a:pPr/>
              <a:t>10</a:t>
            </a:fld>
            <a:endParaRPr lang="en-US" b="1" dirty="0"/>
          </a:p>
        </p:txBody>
      </p:sp>
      <p:sp>
        <p:nvSpPr>
          <p:cNvPr id="6" name="Oval 5"/>
          <p:cNvSpPr/>
          <p:nvPr/>
        </p:nvSpPr>
        <p:spPr>
          <a:xfrm>
            <a:off x="862789" y="2283835"/>
            <a:ext cx="4740742" cy="3851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p:txBody>
      </p:sp>
      <p:sp>
        <p:nvSpPr>
          <p:cNvPr id="7" name="Oval 6"/>
          <p:cNvSpPr/>
          <p:nvPr/>
        </p:nvSpPr>
        <p:spPr>
          <a:xfrm>
            <a:off x="1612642" y="3039406"/>
            <a:ext cx="3093014" cy="234011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p>
        </p:txBody>
      </p:sp>
      <p:sp>
        <p:nvSpPr>
          <p:cNvPr id="8" name="Oval 7"/>
          <p:cNvSpPr/>
          <p:nvPr/>
        </p:nvSpPr>
        <p:spPr>
          <a:xfrm>
            <a:off x="2468393" y="3450313"/>
            <a:ext cx="1455521" cy="13171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a:p>
        </p:txBody>
      </p:sp>
      <p:sp>
        <p:nvSpPr>
          <p:cNvPr id="9" name="TextBox 8"/>
          <p:cNvSpPr txBox="1"/>
          <p:nvPr/>
        </p:nvSpPr>
        <p:spPr>
          <a:xfrm>
            <a:off x="2510353" y="3784112"/>
            <a:ext cx="1371600" cy="707886"/>
          </a:xfrm>
          <a:prstGeom prst="rect">
            <a:avLst/>
          </a:prstGeom>
          <a:noFill/>
        </p:spPr>
        <p:txBody>
          <a:bodyPr wrap="square" rtlCol="0">
            <a:spAutoFit/>
          </a:bodyPr>
          <a:lstStyle/>
          <a:p>
            <a:pPr algn="ctr"/>
            <a:r>
              <a:rPr lang="en-US" sz="2000" b="1" dirty="0"/>
              <a:t>  Genetic core</a:t>
            </a:r>
          </a:p>
        </p:txBody>
      </p:sp>
      <p:sp>
        <p:nvSpPr>
          <p:cNvPr id="10" name="TextBox 9"/>
          <p:cNvSpPr txBox="1"/>
          <p:nvPr/>
        </p:nvSpPr>
        <p:spPr>
          <a:xfrm>
            <a:off x="3549566" y="5176047"/>
            <a:ext cx="1541931" cy="677108"/>
          </a:xfrm>
          <a:prstGeom prst="rect">
            <a:avLst/>
          </a:prstGeom>
          <a:noFill/>
        </p:spPr>
        <p:txBody>
          <a:bodyPr wrap="square" rtlCol="0">
            <a:spAutoFit/>
          </a:bodyPr>
          <a:lstStyle/>
          <a:p>
            <a:r>
              <a:rPr lang="en-US" sz="2000" b="1" dirty="0"/>
              <a:t>Biological</a:t>
            </a:r>
            <a:r>
              <a:rPr lang="en-US" b="1" dirty="0"/>
              <a:t> </a:t>
            </a:r>
          </a:p>
          <a:p>
            <a:r>
              <a:rPr lang="en-US" b="1" dirty="0"/>
              <a:t>Environment</a:t>
            </a:r>
          </a:p>
        </p:txBody>
      </p:sp>
      <p:sp>
        <p:nvSpPr>
          <p:cNvPr id="12" name="TextBox 11"/>
          <p:cNvSpPr txBox="1"/>
          <p:nvPr/>
        </p:nvSpPr>
        <p:spPr>
          <a:xfrm>
            <a:off x="631958" y="4884040"/>
            <a:ext cx="2133600" cy="707886"/>
          </a:xfrm>
          <a:prstGeom prst="rect">
            <a:avLst/>
          </a:prstGeom>
          <a:noFill/>
        </p:spPr>
        <p:txBody>
          <a:bodyPr wrap="square" rtlCol="0">
            <a:spAutoFit/>
          </a:bodyPr>
          <a:lstStyle/>
          <a:p>
            <a:r>
              <a:rPr lang="en-US" sz="2000" b="1" dirty="0"/>
              <a:t>Social </a:t>
            </a:r>
          </a:p>
          <a:p>
            <a:r>
              <a:rPr lang="en-US" sz="2000" b="1" dirty="0"/>
              <a:t>Environment</a:t>
            </a:r>
          </a:p>
        </p:txBody>
      </p:sp>
      <p:sp>
        <p:nvSpPr>
          <p:cNvPr id="13" name="TextBox 12"/>
          <p:cNvSpPr txBox="1"/>
          <p:nvPr/>
        </p:nvSpPr>
        <p:spPr>
          <a:xfrm>
            <a:off x="2593344" y="2511206"/>
            <a:ext cx="1752600" cy="707886"/>
          </a:xfrm>
          <a:prstGeom prst="rect">
            <a:avLst/>
          </a:prstGeom>
          <a:noFill/>
        </p:spPr>
        <p:txBody>
          <a:bodyPr wrap="square" rtlCol="0">
            <a:spAutoFit/>
          </a:bodyPr>
          <a:lstStyle/>
          <a:p>
            <a:r>
              <a:rPr lang="en-US" sz="2000" b="1" dirty="0"/>
              <a:t>Physical Environment</a:t>
            </a:r>
          </a:p>
        </p:txBody>
      </p:sp>
      <p:cxnSp>
        <p:nvCxnSpPr>
          <p:cNvPr id="15" name="Straight Connector 14"/>
          <p:cNvCxnSpPr>
            <a:cxnSpLocks/>
            <a:stCxn id="6" idx="1"/>
            <a:endCxn id="7" idx="1"/>
          </p:cNvCxnSpPr>
          <p:nvPr/>
        </p:nvCxnSpPr>
        <p:spPr>
          <a:xfrm>
            <a:off x="1557055" y="2847838"/>
            <a:ext cx="508548" cy="534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endCxn id="6" idx="6"/>
          </p:cNvCxnSpPr>
          <p:nvPr/>
        </p:nvCxnSpPr>
        <p:spPr>
          <a:xfrm>
            <a:off x="4705656" y="4209463"/>
            <a:ext cx="897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7" idx="4"/>
            <a:endCxn id="6" idx="4"/>
          </p:cNvCxnSpPr>
          <p:nvPr/>
        </p:nvCxnSpPr>
        <p:spPr>
          <a:xfrm>
            <a:off x="3159149" y="5379520"/>
            <a:ext cx="74011" cy="75557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10600" y="1114425"/>
            <a:ext cx="2361096"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53205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Multifactorial Causation</a:t>
            </a:r>
          </a:p>
        </p:txBody>
      </p:sp>
      <p:sp>
        <p:nvSpPr>
          <p:cNvPr id="3" name="Content Placeholder 2"/>
          <p:cNvSpPr>
            <a:spLocks noGrp="1"/>
          </p:cNvSpPr>
          <p:nvPr>
            <p:ph idx="1"/>
          </p:nvPr>
        </p:nvSpPr>
        <p:spPr>
          <a:xfrm>
            <a:off x="788276" y="2438400"/>
            <a:ext cx="10915995" cy="4419600"/>
          </a:xfrm>
        </p:spPr>
        <p:txBody>
          <a:bodyPr>
            <a:normAutofit/>
          </a:bodyPr>
          <a:lstStyle/>
          <a:p>
            <a:pPr marL="0" indent="0">
              <a:lnSpc>
                <a:spcPct val="150000"/>
              </a:lnSpc>
              <a:buNone/>
            </a:pPr>
            <a:r>
              <a:rPr lang="en-US" sz="2400" dirty="0">
                <a:solidFill>
                  <a:schemeClr val="tx1"/>
                </a:solidFill>
              </a:rPr>
              <a:t>Multiple factors involved in causation of chronic diseases</a:t>
            </a:r>
          </a:p>
          <a:p>
            <a:pPr>
              <a:lnSpc>
                <a:spcPct val="150000"/>
              </a:lnSpc>
            </a:pPr>
            <a:r>
              <a:rPr lang="en-US" sz="2400" dirty="0">
                <a:solidFill>
                  <a:schemeClr val="tx1"/>
                </a:solidFill>
              </a:rPr>
              <a:t>Linked to lifestyle and human behavior.</a:t>
            </a:r>
          </a:p>
          <a:p>
            <a:pPr>
              <a:lnSpc>
                <a:spcPct val="150000"/>
              </a:lnSpc>
            </a:pPr>
            <a:r>
              <a:rPr lang="en-US" sz="2400" dirty="0">
                <a:solidFill>
                  <a:schemeClr val="tx1"/>
                </a:solidFill>
              </a:rPr>
              <a:t>Purpose of knowing multiple factors of disease</a:t>
            </a:r>
          </a:p>
          <a:p>
            <a:pPr marL="640080" lvl="2" indent="0">
              <a:lnSpc>
                <a:spcPct val="150000"/>
              </a:lnSpc>
              <a:buNone/>
            </a:pPr>
            <a:r>
              <a:rPr lang="en-US" sz="2400" i="0" dirty="0">
                <a:solidFill>
                  <a:schemeClr val="tx1"/>
                </a:solidFill>
              </a:rPr>
              <a:t>To quantify and arrange them in sequence of priority (prioritization) </a:t>
            </a:r>
          </a:p>
          <a:p>
            <a:pPr marL="640080" lvl="2" indent="0">
              <a:lnSpc>
                <a:spcPct val="150000"/>
              </a:lnSpc>
              <a:buNone/>
            </a:pPr>
            <a:r>
              <a:rPr lang="en-US" sz="2400" i="0" dirty="0">
                <a:solidFill>
                  <a:schemeClr val="tx1"/>
                </a:solidFill>
              </a:rPr>
              <a:t>To prevent or control disease. </a:t>
            </a:r>
          </a:p>
        </p:txBody>
      </p:sp>
      <p:sp>
        <p:nvSpPr>
          <p:cNvPr id="4" name="Slide Number Placeholder 3"/>
          <p:cNvSpPr>
            <a:spLocks noGrp="1"/>
          </p:cNvSpPr>
          <p:nvPr>
            <p:ph type="sldNum" sz="quarter" idx="12"/>
          </p:nvPr>
        </p:nvSpPr>
        <p:spPr>
          <a:xfrm>
            <a:off x="530252" y="568345"/>
            <a:ext cx="1884348" cy="604269"/>
          </a:xfrm>
        </p:spPr>
        <p:txBody>
          <a:bodyPr/>
          <a:lstStyle/>
          <a:p>
            <a:fld id="{2D5C020B-3824-4DA7-B187-CD40A9B409A2}" type="slidenum">
              <a:rPr lang="en-US" sz="3200" smtClean="0"/>
              <a:pPr/>
              <a:t>11</a:t>
            </a:fld>
            <a:endParaRPr lang="en-US" dirty="0"/>
          </a:p>
        </p:txBody>
      </p:sp>
      <p:sp>
        <p:nvSpPr>
          <p:cNvPr id="5" name="TextBox 4"/>
          <p:cNvSpPr txBox="1"/>
          <p:nvPr/>
        </p:nvSpPr>
        <p:spPr>
          <a:xfrm>
            <a:off x="8639175" y="1327597"/>
            <a:ext cx="2361096"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378935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Web of Causation</a:t>
            </a:r>
          </a:p>
        </p:txBody>
      </p:sp>
      <p:sp>
        <p:nvSpPr>
          <p:cNvPr id="3" name="Content Placeholder 2"/>
          <p:cNvSpPr>
            <a:spLocks noGrp="1"/>
          </p:cNvSpPr>
          <p:nvPr>
            <p:ph idx="1"/>
          </p:nvPr>
        </p:nvSpPr>
        <p:spPr>
          <a:xfrm>
            <a:off x="1" y="1487215"/>
            <a:ext cx="11815762" cy="5486399"/>
          </a:xfrm>
        </p:spPr>
        <p:txBody>
          <a:bodyPr>
            <a:normAutofit/>
          </a:bodyPr>
          <a:lstStyle/>
          <a:p>
            <a:pPr marL="0" indent="0">
              <a:buNone/>
            </a:pPr>
            <a:endParaRPr lang="en-US" sz="2400" dirty="0"/>
          </a:p>
          <a:p>
            <a:pPr marL="0" indent="0">
              <a:lnSpc>
                <a:spcPct val="150000"/>
              </a:lnSpc>
              <a:buNone/>
            </a:pPr>
            <a:r>
              <a:rPr lang="en-US" sz="2400" dirty="0">
                <a:solidFill>
                  <a:schemeClr val="tx1"/>
                </a:solidFill>
              </a:rPr>
              <a:t>Model of </a:t>
            </a:r>
            <a:r>
              <a:rPr lang="en-US" sz="2400" i="1" dirty="0">
                <a:solidFill>
                  <a:schemeClr val="tx1"/>
                </a:solidFill>
              </a:rPr>
              <a:t>disease causation </a:t>
            </a:r>
            <a:r>
              <a:rPr lang="en-US" sz="2400" dirty="0">
                <a:solidFill>
                  <a:schemeClr val="tx1"/>
                </a:solidFill>
              </a:rPr>
              <a:t>suggested by  McMahon and Pugh</a:t>
            </a:r>
          </a:p>
          <a:p>
            <a:pPr>
              <a:lnSpc>
                <a:spcPct val="150000"/>
              </a:lnSpc>
            </a:pPr>
            <a:r>
              <a:rPr lang="en-US" sz="2400" dirty="0">
                <a:solidFill>
                  <a:schemeClr val="tx1"/>
                </a:solidFill>
              </a:rPr>
              <a:t>This model is ideally suited for chronic diseases considers all the predisposing factors and their complex interrelationships with each other. e.g., </a:t>
            </a:r>
            <a:r>
              <a:rPr lang="en-US" sz="2400" i="1" dirty="0">
                <a:solidFill>
                  <a:schemeClr val="tx1"/>
                </a:solidFill>
              </a:rPr>
              <a:t>Myocardial Infarction</a:t>
            </a:r>
            <a:r>
              <a:rPr lang="en-US" sz="2400" dirty="0">
                <a:solidFill>
                  <a:schemeClr val="tx1"/>
                </a:solidFill>
              </a:rPr>
              <a:t>.</a:t>
            </a:r>
          </a:p>
          <a:p>
            <a:pPr>
              <a:lnSpc>
                <a:spcPct val="150000"/>
              </a:lnSpc>
            </a:pPr>
            <a:r>
              <a:rPr lang="en-US" sz="2400" dirty="0">
                <a:solidFill>
                  <a:schemeClr val="tx1"/>
                </a:solidFill>
              </a:rPr>
              <a:t>Sometimes removal of just only one link or chain may be sufficient to control disease </a:t>
            </a:r>
          </a:p>
          <a:p>
            <a:endParaRPr lang="en-US" sz="2400" dirty="0"/>
          </a:p>
        </p:txBody>
      </p:sp>
      <p:sp>
        <p:nvSpPr>
          <p:cNvPr id="4" name="Slide Number Placeholder 3"/>
          <p:cNvSpPr>
            <a:spLocks noGrp="1"/>
          </p:cNvSpPr>
          <p:nvPr>
            <p:ph type="sldNum" sz="quarter" idx="12"/>
          </p:nvPr>
        </p:nvSpPr>
        <p:spPr>
          <a:xfrm>
            <a:off x="547505" y="624091"/>
            <a:ext cx="1884348" cy="604269"/>
          </a:xfrm>
        </p:spPr>
        <p:txBody>
          <a:bodyPr/>
          <a:lstStyle/>
          <a:p>
            <a:fld id="{2D5C020B-3824-4DA7-B187-CD40A9B409A2}" type="slidenum">
              <a:rPr lang="en-US" sz="3200" smtClean="0"/>
              <a:pPr/>
              <a:t>12</a:t>
            </a:fld>
            <a:endParaRPr lang="en-US" sz="3200" dirty="0"/>
          </a:p>
        </p:txBody>
      </p:sp>
      <p:sp>
        <p:nvSpPr>
          <p:cNvPr id="6" name="TextBox 5"/>
          <p:cNvSpPr txBox="1"/>
          <p:nvPr/>
        </p:nvSpPr>
        <p:spPr>
          <a:xfrm>
            <a:off x="7837716" y="657102"/>
            <a:ext cx="3357562" cy="461665"/>
          </a:xfrm>
          <a:prstGeom prst="rect">
            <a:avLst/>
          </a:prstGeom>
          <a:solidFill>
            <a:srgbClr val="92D05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Vertical integration</a:t>
            </a:r>
          </a:p>
        </p:txBody>
      </p:sp>
    </p:spTree>
    <p:extLst>
      <p:ext uri="{BB962C8B-B14F-4D97-AF65-F5344CB8AC3E}">
        <p14:creationId xmlns:p14="http://schemas.microsoft.com/office/powerpoint/2010/main" val="233188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6E8CF-F802-4EC9-B931-E030F49F8E34}"/>
              </a:ext>
            </a:extLst>
          </p:cNvPr>
          <p:cNvSpPr>
            <a:spLocks noGrp="1"/>
          </p:cNvSpPr>
          <p:nvPr>
            <p:ph type="title"/>
          </p:nvPr>
        </p:nvSpPr>
        <p:spPr>
          <a:xfrm>
            <a:off x="0" y="0"/>
            <a:ext cx="8897565" cy="1560716"/>
          </a:xfrm>
        </p:spPr>
        <p:txBody>
          <a:bodyPr>
            <a:normAutofit/>
          </a:bodyPr>
          <a:lstStyle/>
          <a:p>
            <a:r>
              <a:rPr lang="en-US" sz="3200" b="1" dirty="0"/>
              <a:t>Web of causation </a:t>
            </a:r>
            <a:r>
              <a:rPr lang="en-US" sz="3200" b="1" dirty="0" err="1"/>
              <a:t>cont</a:t>
            </a:r>
            <a:r>
              <a:rPr lang="en-US" sz="3200" b="1" dirty="0"/>
              <a:t>….</a:t>
            </a:r>
          </a:p>
        </p:txBody>
      </p:sp>
      <p:sp>
        <p:nvSpPr>
          <p:cNvPr id="5" name="Content Placeholder 4">
            <a:extLst>
              <a:ext uri="{FF2B5EF4-FFF2-40B4-BE49-F238E27FC236}">
                <a16:creationId xmlns:a16="http://schemas.microsoft.com/office/drawing/2014/main" id="{6027FEA7-D1B5-4C8A-8B5C-42FF35B6B09E}"/>
              </a:ext>
            </a:extLst>
          </p:cNvPr>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2D5C020B-3824-4DA7-B187-CD40A9B409A2}" type="slidenum">
              <a:rPr lang="en-US" sz="3200" smtClean="0"/>
              <a:pPr/>
              <a:t>13</a:t>
            </a:fld>
            <a:endParaRPr lang="en-US" sz="3200" dirty="0"/>
          </a:p>
        </p:txBody>
      </p:sp>
      <p:pic>
        <p:nvPicPr>
          <p:cNvPr id="2050" name="Picture 2"/>
          <p:cNvPicPr>
            <a:picLocks noChangeAspect="1" noChangeArrowheads="1"/>
          </p:cNvPicPr>
          <p:nvPr/>
        </p:nvPicPr>
        <p:blipFill>
          <a:blip r:embed="rId2"/>
          <a:srcRect l="11272" r="11420"/>
          <a:stretch>
            <a:fillRect/>
          </a:stretch>
        </p:blipFill>
        <p:spPr bwMode="auto">
          <a:xfrm>
            <a:off x="0" y="1327596"/>
            <a:ext cx="11704271" cy="5457369"/>
          </a:xfrm>
          <a:prstGeom prst="rect">
            <a:avLst/>
          </a:prstGeom>
          <a:noFill/>
          <a:ln w="9525">
            <a:noFill/>
            <a:miter lim="800000"/>
            <a:headEnd/>
            <a:tailEnd/>
          </a:ln>
          <a:effectLst/>
        </p:spPr>
      </p:pic>
      <p:sp>
        <p:nvSpPr>
          <p:cNvPr id="4" name="TextBox 3"/>
          <p:cNvSpPr txBox="1"/>
          <p:nvPr/>
        </p:nvSpPr>
        <p:spPr>
          <a:xfrm>
            <a:off x="7046322" y="170870"/>
            <a:ext cx="3254596" cy="461665"/>
          </a:xfrm>
          <a:prstGeom prst="rect">
            <a:avLst/>
          </a:prstGeom>
          <a:solidFill>
            <a:srgbClr val="92D05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Vertical integration</a:t>
            </a:r>
          </a:p>
        </p:txBody>
      </p:sp>
    </p:spTree>
    <p:extLst>
      <p:ext uri="{BB962C8B-B14F-4D97-AF65-F5344CB8AC3E}">
        <p14:creationId xmlns:p14="http://schemas.microsoft.com/office/powerpoint/2010/main" val="102992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Natural History of Disease</a:t>
            </a:r>
          </a:p>
        </p:txBody>
      </p:sp>
      <p:sp>
        <p:nvSpPr>
          <p:cNvPr id="3" name="Content Placeholder 2"/>
          <p:cNvSpPr>
            <a:spLocks noGrp="1"/>
          </p:cNvSpPr>
          <p:nvPr>
            <p:ph idx="1"/>
          </p:nvPr>
        </p:nvSpPr>
        <p:spPr>
          <a:xfrm>
            <a:off x="0" y="2207171"/>
            <a:ext cx="12107917" cy="4771697"/>
          </a:xfrm>
        </p:spPr>
        <p:txBody>
          <a:bodyPr>
            <a:normAutofit/>
          </a:bodyPr>
          <a:lstStyle/>
          <a:p>
            <a:endParaRPr lang="en-US" sz="2400" dirty="0"/>
          </a:p>
          <a:p>
            <a:pPr>
              <a:lnSpc>
                <a:spcPct val="150000"/>
              </a:lnSpc>
            </a:pPr>
            <a:r>
              <a:rPr lang="en-US" sz="2400" dirty="0">
                <a:solidFill>
                  <a:schemeClr val="tx1"/>
                </a:solidFill>
              </a:rPr>
              <a:t>The way in which a disease evolves over time from the earliest stage of its pathogenesis phase to its termination as recovery, disability or death, in the absence of treatment or prevention. </a:t>
            </a:r>
          </a:p>
          <a:p>
            <a:pPr>
              <a:lnSpc>
                <a:spcPct val="150000"/>
              </a:lnSpc>
            </a:pPr>
            <a:r>
              <a:rPr lang="en-US" sz="2400" dirty="0">
                <a:solidFill>
                  <a:schemeClr val="tx1"/>
                </a:solidFill>
              </a:rPr>
              <a:t>Best established by cohort studies.</a:t>
            </a:r>
          </a:p>
          <a:p>
            <a:pPr algn="ctr">
              <a:lnSpc>
                <a:spcPct val="150000"/>
              </a:lnSpc>
            </a:pPr>
            <a:r>
              <a:rPr lang="en-US" sz="2400" dirty="0">
                <a:solidFill>
                  <a:schemeClr val="tx1"/>
                </a:solidFill>
              </a:rPr>
              <a:t>Consists of two phases: </a:t>
            </a:r>
            <a:r>
              <a:rPr lang="en-US" sz="2400" i="1" dirty="0">
                <a:solidFill>
                  <a:schemeClr val="accent3">
                    <a:lumMod val="75000"/>
                  </a:schemeClr>
                </a:solidFill>
              </a:rPr>
              <a:t>Pre-pathogenesis phase </a:t>
            </a:r>
            <a:r>
              <a:rPr lang="en-US" sz="2400" dirty="0"/>
              <a:t>and </a:t>
            </a:r>
            <a:r>
              <a:rPr lang="en-US" sz="2400" i="1" dirty="0">
                <a:solidFill>
                  <a:schemeClr val="accent3">
                    <a:lumMod val="75000"/>
                  </a:schemeClr>
                </a:solidFill>
              </a:rPr>
              <a:t>Pathogenesis phase.</a:t>
            </a:r>
          </a:p>
        </p:txBody>
      </p:sp>
      <p:sp>
        <p:nvSpPr>
          <p:cNvPr id="4" name="Slide Number Placeholder 3"/>
          <p:cNvSpPr>
            <a:spLocks noGrp="1"/>
          </p:cNvSpPr>
          <p:nvPr>
            <p:ph type="sldNum" sz="quarter" idx="12"/>
          </p:nvPr>
        </p:nvSpPr>
        <p:spPr>
          <a:xfrm>
            <a:off x="521626" y="568345"/>
            <a:ext cx="1884348" cy="604269"/>
          </a:xfrm>
        </p:spPr>
        <p:txBody>
          <a:bodyPr/>
          <a:lstStyle/>
          <a:p>
            <a:fld id="{2D5C020B-3824-4DA7-B187-CD40A9B409A2}" type="slidenum">
              <a:rPr lang="en-US" sz="3200" smtClean="0"/>
              <a:pPr/>
              <a:t>14</a:t>
            </a:fld>
            <a:endParaRPr lang="en-US" sz="3200" dirty="0"/>
          </a:p>
        </p:txBody>
      </p:sp>
      <p:sp>
        <p:nvSpPr>
          <p:cNvPr id="5" name="TextBox 4"/>
          <p:cNvSpPr txBox="1"/>
          <p:nvPr/>
        </p:nvSpPr>
        <p:spPr>
          <a:xfrm>
            <a:off x="7285031" y="1591233"/>
            <a:ext cx="4200525" cy="461665"/>
          </a:xfrm>
          <a:prstGeom prst="rect">
            <a:avLst/>
          </a:prstGeom>
          <a:solidFill>
            <a:srgbClr val="FFFF0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Horizontal Integration</a:t>
            </a:r>
          </a:p>
        </p:txBody>
      </p:sp>
    </p:spTree>
    <p:extLst>
      <p:ext uri="{BB962C8B-B14F-4D97-AF65-F5344CB8AC3E}">
        <p14:creationId xmlns:p14="http://schemas.microsoft.com/office/powerpoint/2010/main" val="247009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Pre-pathogenesis Phase</a:t>
            </a:r>
          </a:p>
        </p:txBody>
      </p:sp>
      <p:sp>
        <p:nvSpPr>
          <p:cNvPr id="3" name="Content Placeholder 2"/>
          <p:cNvSpPr>
            <a:spLocks noGrp="1"/>
          </p:cNvSpPr>
          <p:nvPr>
            <p:ph idx="1"/>
          </p:nvPr>
        </p:nvSpPr>
        <p:spPr>
          <a:xfrm>
            <a:off x="262760" y="1408386"/>
            <a:ext cx="11441512" cy="5449614"/>
          </a:xfrm>
        </p:spPr>
        <p:txBody>
          <a:bodyPr>
            <a:normAutofit/>
          </a:bodyPr>
          <a:lstStyle/>
          <a:p>
            <a:pPr>
              <a:lnSpc>
                <a:spcPct val="150000"/>
              </a:lnSpc>
            </a:pPr>
            <a:endParaRPr lang="en-US" sz="2400" dirty="0"/>
          </a:p>
          <a:p>
            <a:pPr>
              <a:lnSpc>
                <a:spcPct val="150000"/>
              </a:lnSpc>
            </a:pPr>
            <a:endParaRPr lang="en-US" sz="2400" dirty="0"/>
          </a:p>
          <a:p>
            <a:pPr>
              <a:lnSpc>
                <a:spcPct val="150000"/>
              </a:lnSpc>
            </a:pPr>
            <a:r>
              <a:rPr lang="en-US" sz="2400" dirty="0">
                <a:solidFill>
                  <a:schemeClr val="tx1"/>
                </a:solidFill>
              </a:rPr>
              <a:t>The period preliminary to the onset of disease in man. </a:t>
            </a:r>
          </a:p>
          <a:p>
            <a:pPr>
              <a:lnSpc>
                <a:spcPct val="150000"/>
              </a:lnSpc>
            </a:pPr>
            <a:r>
              <a:rPr lang="en-US" sz="2400" dirty="0">
                <a:solidFill>
                  <a:schemeClr val="tx1"/>
                </a:solidFill>
              </a:rPr>
              <a:t>Disease agent has not yet entered man/ has not been able to initiate disease. </a:t>
            </a:r>
          </a:p>
          <a:p>
            <a:pPr>
              <a:lnSpc>
                <a:spcPct val="150000"/>
              </a:lnSpc>
            </a:pPr>
            <a:r>
              <a:rPr lang="en-US" sz="2400" dirty="0">
                <a:solidFill>
                  <a:schemeClr val="tx1"/>
                </a:solidFill>
              </a:rPr>
              <a:t>The factors which favors the interaction of disease agent with human host are already existing in the environment.</a:t>
            </a:r>
          </a:p>
          <a:p>
            <a:pPr marL="0" indent="0">
              <a:lnSpc>
                <a:spcPct val="150000"/>
              </a:lnSpc>
              <a:buNone/>
            </a:pPr>
            <a:endParaRPr lang="en-US" sz="2400" dirty="0">
              <a:solidFill>
                <a:schemeClr val="tx1"/>
              </a:solidFill>
            </a:endParaRPr>
          </a:p>
        </p:txBody>
      </p:sp>
      <p:sp>
        <p:nvSpPr>
          <p:cNvPr id="4" name="Slide Number Placeholder 3"/>
          <p:cNvSpPr>
            <a:spLocks noGrp="1"/>
          </p:cNvSpPr>
          <p:nvPr>
            <p:ph type="sldNum" sz="quarter" idx="12"/>
          </p:nvPr>
        </p:nvSpPr>
        <p:spPr>
          <a:xfrm>
            <a:off x="469639" y="568345"/>
            <a:ext cx="2130189" cy="604269"/>
          </a:xfrm>
        </p:spPr>
        <p:txBody>
          <a:bodyPr/>
          <a:lstStyle/>
          <a:p>
            <a:r>
              <a:rPr lang="en-US" sz="3200" dirty="0"/>
              <a:t>15</a:t>
            </a:r>
          </a:p>
        </p:txBody>
      </p:sp>
      <p:sp>
        <p:nvSpPr>
          <p:cNvPr id="5" name="TextBox 4">
            <a:extLst>
              <a:ext uri="{FF2B5EF4-FFF2-40B4-BE49-F238E27FC236}">
                <a16:creationId xmlns:a16="http://schemas.microsoft.com/office/drawing/2014/main" id="{53D68882-D852-2703-92EA-00D13A506FBD}"/>
              </a:ext>
            </a:extLst>
          </p:cNvPr>
          <p:cNvSpPr txBox="1"/>
          <p:nvPr/>
        </p:nvSpPr>
        <p:spPr>
          <a:xfrm>
            <a:off x="7667264" y="1591233"/>
            <a:ext cx="4200525" cy="461665"/>
          </a:xfrm>
          <a:prstGeom prst="rect">
            <a:avLst/>
          </a:prstGeom>
          <a:solidFill>
            <a:srgbClr val="FFFF0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Horizontal integration</a:t>
            </a:r>
          </a:p>
        </p:txBody>
      </p:sp>
    </p:spTree>
    <p:extLst>
      <p:ext uri="{BB962C8B-B14F-4D97-AF65-F5344CB8AC3E}">
        <p14:creationId xmlns:p14="http://schemas.microsoft.com/office/powerpoint/2010/main" val="383570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Pathogenesis Phase</a:t>
            </a:r>
          </a:p>
        </p:txBody>
      </p:sp>
      <p:sp>
        <p:nvSpPr>
          <p:cNvPr id="3" name="Content Placeholder 2"/>
          <p:cNvSpPr>
            <a:spLocks noGrp="1"/>
          </p:cNvSpPr>
          <p:nvPr>
            <p:ph idx="1"/>
          </p:nvPr>
        </p:nvSpPr>
        <p:spPr>
          <a:xfrm>
            <a:off x="178676" y="2438400"/>
            <a:ext cx="11525595" cy="4419600"/>
          </a:xfrm>
        </p:spPr>
        <p:txBody>
          <a:bodyPr>
            <a:normAutofit/>
          </a:bodyPr>
          <a:lstStyle/>
          <a:p>
            <a:endParaRPr lang="en-US" sz="2400" dirty="0"/>
          </a:p>
          <a:p>
            <a:pPr>
              <a:lnSpc>
                <a:spcPct val="150000"/>
              </a:lnSpc>
            </a:pPr>
            <a:r>
              <a:rPr lang="en-US" sz="2400" dirty="0">
                <a:solidFill>
                  <a:schemeClr val="tx1"/>
                </a:solidFill>
              </a:rPr>
              <a:t>Characterized by </a:t>
            </a:r>
            <a:r>
              <a:rPr lang="en-US" sz="2400" i="1" dirty="0">
                <a:solidFill>
                  <a:schemeClr val="tx1"/>
                </a:solidFill>
              </a:rPr>
              <a:t>entry of the disease agent </a:t>
            </a:r>
            <a:r>
              <a:rPr lang="en-US" sz="2400" dirty="0">
                <a:solidFill>
                  <a:schemeClr val="tx1"/>
                </a:solidFill>
              </a:rPr>
              <a:t>in the susceptible human host. </a:t>
            </a:r>
          </a:p>
          <a:p>
            <a:pPr>
              <a:lnSpc>
                <a:spcPct val="150000"/>
              </a:lnSpc>
            </a:pPr>
            <a:r>
              <a:rPr lang="en-US" sz="2400" dirty="0">
                <a:solidFill>
                  <a:schemeClr val="tx1"/>
                </a:solidFill>
              </a:rPr>
              <a:t>Incubation Period                 Early and late pathogenesis phases              Outcome (recovery, disability or death).</a:t>
            </a:r>
          </a:p>
          <a:p>
            <a:pPr>
              <a:lnSpc>
                <a:spcPct val="150000"/>
              </a:lnSpc>
            </a:pPr>
            <a:r>
              <a:rPr lang="en-US" sz="2400" dirty="0">
                <a:solidFill>
                  <a:schemeClr val="tx1"/>
                </a:solidFill>
              </a:rPr>
              <a:t>Pathogenesis modified by intervention measures such as immunization or chemotherapy.</a:t>
            </a:r>
          </a:p>
          <a:p>
            <a:endParaRPr lang="en-US" sz="2400" dirty="0"/>
          </a:p>
        </p:txBody>
      </p:sp>
      <p:cxnSp>
        <p:nvCxnSpPr>
          <p:cNvPr id="5" name="Straight Arrow Connector 4"/>
          <p:cNvCxnSpPr>
            <a:cxnSpLocks/>
          </p:cNvCxnSpPr>
          <p:nvPr/>
        </p:nvCxnSpPr>
        <p:spPr>
          <a:xfrm>
            <a:off x="2998840" y="3948503"/>
            <a:ext cx="6939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8313258" y="4095987"/>
            <a:ext cx="7048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6213DFB-7A76-BFDB-2745-7873FA56DCA9}"/>
              </a:ext>
            </a:extLst>
          </p:cNvPr>
          <p:cNvSpPr txBox="1"/>
          <p:nvPr/>
        </p:nvSpPr>
        <p:spPr>
          <a:xfrm>
            <a:off x="7766277" y="1348703"/>
            <a:ext cx="4200525" cy="461665"/>
          </a:xfrm>
          <a:prstGeom prst="rect">
            <a:avLst/>
          </a:prstGeom>
          <a:solidFill>
            <a:srgbClr val="FFFF0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Horizontal integration</a:t>
            </a:r>
          </a:p>
        </p:txBody>
      </p:sp>
      <p:sp>
        <p:nvSpPr>
          <p:cNvPr id="6" name="Slide Number Placeholder 5">
            <a:extLst>
              <a:ext uri="{FF2B5EF4-FFF2-40B4-BE49-F238E27FC236}">
                <a16:creationId xmlns:a16="http://schemas.microsoft.com/office/drawing/2014/main" id="{D7CA7C93-1321-F4DA-BC1A-F5FD1912D66D}"/>
              </a:ext>
            </a:extLst>
          </p:cNvPr>
          <p:cNvSpPr>
            <a:spLocks noGrp="1"/>
          </p:cNvSpPr>
          <p:nvPr>
            <p:ph type="sldNum" sz="quarter" idx="12"/>
          </p:nvPr>
        </p:nvSpPr>
        <p:spPr>
          <a:xfrm>
            <a:off x="521625" y="568345"/>
            <a:ext cx="1884348" cy="604269"/>
          </a:xfrm>
        </p:spPr>
        <p:txBody>
          <a:bodyPr/>
          <a:lstStyle/>
          <a:p>
            <a:fld id="{2DACD878-C1AD-4E57-A14D-30EDA4018C06}" type="slidenum">
              <a:rPr lang="en-US" sz="3200" smtClean="0"/>
              <a:pPr/>
              <a:t>16</a:t>
            </a:fld>
            <a:endParaRPr lang="en-US" sz="3200" dirty="0"/>
          </a:p>
        </p:txBody>
      </p:sp>
    </p:spTree>
    <p:extLst>
      <p:ext uri="{BB962C8B-B14F-4D97-AF65-F5344CB8AC3E}">
        <p14:creationId xmlns:p14="http://schemas.microsoft.com/office/powerpoint/2010/main" val="364954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Pathogenesis Phase</a:t>
            </a:r>
          </a:p>
        </p:txBody>
      </p:sp>
      <p:sp>
        <p:nvSpPr>
          <p:cNvPr id="3" name="Content Placeholder 2"/>
          <p:cNvSpPr>
            <a:spLocks noGrp="1"/>
          </p:cNvSpPr>
          <p:nvPr>
            <p:ph idx="1"/>
          </p:nvPr>
        </p:nvSpPr>
        <p:spPr>
          <a:xfrm>
            <a:off x="232913" y="2212754"/>
            <a:ext cx="11471358" cy="4662498"/>
          </a:xfrm>
        </p:spPr>
        <p:txBody>
          <a:bodyPr>
            <a:normAutofit/>
          </a:bodyPr>
          <a:lstStyle/>
          <a:p>
            <a:endParaRPr lang="en-US" sz="2400" dirty="0"/>
          </a:p>
          <a:p>
            <a:r>
              <a:rPr lang="en-US" sz="2400" dirty="0">
                <a:solidFill>
                  <a:schemeClr val="tx1"/>
                </a:solidFill>
              </a:rPr>
              <a:t>Infection may be clinical or subclinical/ typical or atypical or may become a carrier with or without having developed clinical disease.</a:t>
            </a:r>
          </a:p>
          <a:p>
            <a:endParaRPr lang="en-US" sz="2400" dirty="0">
              <a:solidFill>
                <a:schemeClr val="tx1"/>
              </a:solidFill>
            </a:endParaRPr>
          </a:p>
          <a:p>
            <a:r>
              <a:rPr lang="en-US" sz="2400" dirty="0">
                <a:solidFill>
                  <a:schemeClr val="tx1"/>
                </a:solidFill>
              </a:rPr>
              <a:t>In Chronic Diseases (e.g. coronary heart disease, hypertension, cancer) early pathogenesis phase is less dramatic. </a:t>
            </a:r>
          </a:p>
          <a:p>
            <a:endParaRPr lang="en-US" sz="2400" dirty="0">
              <a:solidFill>
                <a:schemeClr val="tx1"/>
              </a:solidFill>
            </a:endParaRPr>
          </a:p>
          <a:p>
            <a:r>
              <a:rPr lang="en-US" sz="2400" dirty="0">
                <a:solidFill>
                  <a:schemeClr val="tx1"/>
                </a:solidFill>
              </a:rPr>
              <a:t>In late pathogenesis phase, the symptoms become manifest.</a:t>
            </a:r>
          </a:p>
        </p:txBody>
      </p:sp>
      <p:sp>
        <p:nvSpPr>
          <p:cNvPr id="4" name="Slide Number Placeholder 3"/>
          <p:cNvSpPr>
            <a:spLocks noGrp="1"/>
          </p:cNvSpPr>
          <p:nvPr>
            <p:ph type="sldNum" sz="quarter" idx="12"/>
          </p:nvPr>
        </p:nvSpPr>
        <p:spPr>
          <a:xfrm>
            <a:off x="616097" y="568345"/>
            <a:ext cx="1884348" cy="604269"/>
          </a:xfrm>
        </p:spPr>
        <p:txBody>
          <a:bodyPr/>
          <a:lstStyle/>
          <a:p>
            <a:fld id="{2D5C020B-3824-4DA7-B187-CD40A9B409A2}" type="slidenum">
              <a:rPr lang="en-US" sz="3200" smtClean="0"/>
              <a:pPr/>
              <a:t>17</a:t>
            </a:fld>
            <a:endParaRPr lang="en-US" sz="3200" dirty="0"/>
          </a:p>
        </p:txBody>
      </p:sp>
      <p:sp>
        <p:nvSpPr>
          <p:cNvPr id="5" name="TextBox 4">
            <a:extLst>
              <a:ext uri="{FF2B5EF4-FFF2-40B4-BE49-F238E27FC236}">
                <a16:creationId xmlns:a16="http://schemas.microsoft.com/office/drawing/2014/main" id="{C1FC9B03-5CC3-9EF1-F92D-C0C26E526F92}"/>
              </a:ext>
            </a:extLst>
          </p:cNvPr>
          <p:cNvSpPr txBox="1"/>
          <p:nvPr/>
        </p:nvSpPr>
        <p:spPr>
          <a:xfrm>
            <a:off x="7810007" y="1591233"/>
            <a:ext cx="4200525" cy="461665"/>
          </a:xfrm>
          <a:prstGeom prst="rect">
            <a:avLst/>
          </a:prstGeom>
          <a:solidFill>
            <a:srgbClr val="FFFF0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Horizontal Integration</a:t>
            </a:r>
          </a:p>
        </p:txBody>
      </p:sp>
    </p:spTree>
    <p:extLst>
      <p:ext uri="{BB962C8B-B14F-4D97-AF65-F5344CB8AC3E}">
        <p14:creationId xmlns:p14="http://schemas.microsoft.com/office/powerpoint/2010/main" val="37472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Spectrum of Disease</a:t>
            </a:r>
          </a:p>
        </p:txBody>
      </p:sp>
      <p:sp>
        <p:nvSpPr>
          <p:cNvPr id="3" name="Content Placeholder 2"/>
          <p:cNvSpPr>
            <a:spLocks noGrp="1"/>
          </p:cNvSpPr>
          <p:nvPr>
            <p:ph idx="1"/>
          </p:nvPr>
        </p:nvSpPr>
        <p:spPr>
          <a:xfrm>
            <a:off x="215659" y="1975449"/>
            <a:ext cx="11569565" cy="4882551"/>
          </a:xfrm>
        </p:spPr>
        <p:txBody>
          <a:bodyPr>
            <a:noAutofit/>
          </a:bodyPr>
          <a:lstStyle/>
          <a:p>
            <a:pPr>
              <a:lnSpc>
                <a:spcPct val="150000"/>
              </a:lnSpc>
            </a:pPr>
            <a:r>
              <a:rPr lang="en-US" sz="2400" dirty="0">
                <a:solidFill>
                  <a:schemeClr val="tx1"/>
                </a:solidFill>
              </a:rPr>
              <a:t>A graphic representation of variations in the manifestations of disease.</a:t>
            </a:r>
          </a:p>
          <a:p>
            <a:pPr>
              <a:lnSpc>
                <a:spcPct val="150000"/>
              </a:lnSpc>
            </a:pPr>
            <a:r>
              <a:rPr lang="en-US" sz="2400" dirty="0">
                <a:solidFill>
                  <a:schemeClr val="tx1"/>
                </a:solidFill>
              </a:rPr>
              <a:t>At one end are subclinical infections and at the other end are fatal illnesses. In the middle lie illnesses ranging from mild to severe.</a:t>
            </a:r>
          </a:p>
          <a:p>
            <a:pPr>
              <a:lnSpc>
                <a:spcPct val="150000"/>
              </a:lnSpc>
            </a:pPr>
            <a:r>
              <a:rPr lang="en-US" sz="2400" dirty="0">
                <a:solidFill>
                  <a:schemeClr val="tx1"/>
                </a:solidFill>
              </a:rPr>
              <a:t>For almost all diseases, there exists a spectrum of severity with few exceptions such as Rabies. </a:t>
            </a:r>
          </a:p>
          <a:p>
            <a:pPr>
              <a:lnSpc>
                <a:spcPct val="150000"/>
              </a:lnSpc>
            </a:pPr>
            <a:r>
              <a:rPr lang="en-US" sz="2400" dirty="0">
                <a:solidFill>
                  <a:schemeClr val="tx1"/>
                </a:solidFill>
              </a:rPr>
              <a:t>In infectious diseases, the spectrum of disease is also referred to as the “gradient of infection”. </a:t>
            </a:r>
          </a:p>
        </p:txBody>
      </p:sp>
      <p:sp>
        <p:nvSpPr>
          <p:cNvPr id="4" name="Slide Number Placeholder 3"/>
          <p:cNvSpPr>
            <a:spLocks noGrp="1"/>
          </p:cNvSpPr>
          <p:nvPr>
            <p:ph type="sldNum" sz="quarter" idx="12"/>
          </p:nvPr>
        </p:nvSpPr>
        <p:spPr>
          <a:xfrm>
            <a:off x="573384" y="669544"/>
            <a:ext cx="1884348" cy="533967"/>
          </a:xfrm>
        </p:spPr>
        <p:txBody>
          <a:bodyPr/>
          <a:lstStyle/>
          <a:p>
            <a:fld id="{2D5C020B-3824-4DA7-B187-CD40A9B409A2}" type="slidenum">
              <a:rPr lang="en-US" sz="3200" smtClean="0"/>
              <a:pPr/>
              <a:t>18</a:t>
            </a:fld>
            <a:endParaRPr lang="en-US" dirty="0"/>
          </a:p>
        </p:txBody>
      </p:sp>
      <p:pic>
        <p:nvPicPr>
          <p:cNvPr id="5" name="Picture 4">
            <a:extLst>
              <a:ext uri="{FF2B5EF4-FFF2-40B4-BE49-F238E27FC236}">
                <a16:creationId xmlns:a16="http://schemas.microsoft.com/office/drawing/2014/main" id="{D250902A-7FBD-477F-9489-7379416152F6}"/>
              </a:ext>
            </a:extLst>
          </p:cNvPr>
          <p:cNvPicPr>
            <a:picLocks noChangeAspect="1"/>
          </p:cNvPicPr>
          <p:nvPr/>
        </p:nvPicPr>
        <p:blipFill>
          <a:blip r:embed="rId2"/>
          <a:stretch>
            <a:fillRect/>
          </a:stretch>
        </p:blipFill>
        <p:spPr>
          <a:xfrm>
            <a:off x="9255166" y="1203511"/>
            <a:ext cx="2530059" cy="646232"/>
          </a:xfrm>
          <a:prstGeom prst="rect">
            <a:avLst/>
          </a:prstGeom>
        </p:spPr>
      </p:pic>
    </p:spTree>
    <p:extLst>
      <p:ext uri="{BB962C8B-B14F-4D97-AF65-F5344CB8AC3E}">
        <p14:creationId xmlns:p14="http://schemas.microsoft.com/office/powerpoint/2010/main" val="226540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4395E4-1382-42E3-9DB3-F6DED6F9AA4A}" type="slidenum">
              <a:rPr lang="en-US" sz="3200" smtClean="0"/>
              <a:pPr eaLnBrk="1" hangingPunct="1"/>
              <a:t>19</a:t>
            </a:fld>
            <a:endParaRPr lang="en-US" sz="3200" dirty="0"/>
          </a:p>
        </p:txBody>
      </p:sp>
      <p:sp>
        <p:nvSpPr>
          <p:cNvPr id="34819" name="AutoShape 18"/>
          <p:cNvSpPr>
            <a:spLocks noChangeArrowheads="1"/>
          </p:cNvSpPr>
          <p:nvPr/>
        </p:nvSpPr>
        <p:spPr bwMode="auto">
          <a:xfrm rot="10931625" flipH="1">
            <a:off x="8229600" y="3733800"/>
            <a:ext cx="1371600" cy="1143000"/>
          </a:xfrm>
          <a:custGeom>
            <a:avLst/>
            <a:gdLst>
              <a:gd name="T0" fmla="*/ 62213547 w 21600"/>
              <a:gd name="T1" fmla="*/ 0 h 21600"/>
              <a:gd name="T2" fmla="*/ 37326572 w 21600"/>
              <a:gd name="T3" fmla="*/ 20161249 h 21600"/>
              <a:gd name="T4" fmla="*/ 0 w 21600"/>
              <a:gd name="T5" fmla="*/ 50405925 h 21600"/>
              <a:gd name="T6" fmla="*/ 37326572 w 21600"/>
              <a:gd name="T7" fmla="*/ 60483755 h 21600"/>
              <a:gd name="T8" fmla="*/ 74653081 w 21600"/>
              <a:gd name="T9" fmla="*/ 42002602 h 21600"/>
              <a:gd name="T10" fmla="*/ 87096600 w 21600"/>
              <a:gd name="T11" fmla="*/ 2016124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0080"/>
          </a:solidFill>
          <a:ln w="0">
            <a:solidFill>
              <a:schemeClr val="tx1"/>
            </a:solidFill>
            <a:miter lim="800000"/>
            <a:headEnd/>
            <a:tailEnd/>
          </a:ln>
        </p:spPr>
        <p:txBody>
          <a:bodyPr wrap="none" anchor="ctr"/>
          <a:lstStyle/>
          <a:p>
            <a:endParaRPr lang="en-US"/>
          </a:p>
        </p:txBody>
      </p:sp>
      <p:sp>
        <p:nvSpPr>
          <p:cNvPr id="34820" name="AutoShape 17"/>
          <p:cNvSpPr>
            <a:spLocks noChangeArrowheads="1"/>
          </p:cNvSpPr>
          <p:nvPr/>
        </p:nvSpPr>
        <p:spPr bwMode="auto">
          <a:xfrm>
            <a:off x="8229600" y="2590800"/>
            <a:ext cx="1371600" cy="1066800"/>
          </a:xfrm>
          <a:custGeom>
            <a:avLst/>
            <a:gdLst>
              <a:gd name="T0" fmla="*/ 62213547 w 21600"/>
              <a:gd name="T1" fmla="*/ 0 h 21600"/>
              <a:gd name="T2" fmla="*/ 37326572 w 21600"/>
              <a:gd name="T3" fmla="*/ 17562689 h 21600"/>
              <a:gd name="T4" fmla="*/ 0 w 21600"/>
              <a:gd name="T5" fmla="*/ 43909139 h 21600"/>
              <a:gd name="T6" fmla="*/ 37326572 w 21600"/>
              <a:gd name="T7" fmla="*/ 52688072 h 21600"/>
              <a:gd name="T8" fmla="*/ 74653081 w 21600"/>
              <a:gd name="T9" fmla="*/ 36588918 h 21600"/>
              <a:gd name="T10" fmla="*/ 87096600 w 21600"/>
              <a:gd name="T11" fmla="*/ 1756268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800000"/>
          </a:solidFill>
          <a:ln w="0">
            <a:solidFill>
              <a:schemeClr val="tx1"/>
            </a:solidFill>
            <a:miter lim="800000"/>
            <a:headEnd/>
            <a:tailEnd/>
          </a:ln>
        </p:spPr>
        <p:txBody>
          <a:bodyPr wrap="none" anchor="ctr"/>
          <a:lstStyle/>
          <a:p>
            <a:endParaRPr lang="en-US"/>
          </a:p>
        </p:txBody>
      </p:sp>
      <p:sp>
        <p:nvSpPr>
          <p:cNvPr id="34821" name="AutoShape 16"/>
          <p:cNvSpPr>
            <a:spLocks noChangeArrowheads="1"/>
          </p:cNvSpPr>
          <p:nvPr/>
        </p:nvSpPr>
        <p:spPr bwMode="auto">
          <a:xfrm>
            <a:off x="5791200" y="3505201"/>
            <a:ext cx="533400" cy="485775"/>
          </a:xfrm>
          <a:prstGeom prst="rightArrow">
            <a:avLst>
              <a:gd name="adj1" fmla="val 50000"/>
              <a:gd name="adj2" fmla="val 27451"/>
            </a:avLst>
          </a:prstGeom>
          <a:solidFill>
            <a:schemeClr val="accent1"/>
          </a:solidFill>
          <a:ln w="9525">
            <a:solidFill>
              <a:schemeClr val="tx1"/>
            </a:solidFill>
            <a:miter lim="800000"/>
            <a:headEnd/>
            <a:tailEnd/>
          </a:ln>
        </p:spPr>
        <p:txBody>
          <a:bodyPr wrap="none" anchor="ctr"/>
          <a:lstStyle/>
          <a:p>
            <a:endParaRPr lang="en-US"/>
          </a:p>
        </p:txBody>
      </p:sp>
      <p:sp>
        <p:nvSpPr>
          <p:cNvPr id="34822" name="AutoShape 15"/>
          <p:cNvSpPr>
            <a:spLocks noChangeArrowheads="1"/>
          </p:cNvSpPr>
          <p:nvPr/>
        </p:nvSpPr>
        <p:spPr bwMode="auto">
          <a:xfrm>
            <a:off x="3429000" y="3505201"/>
            <a:ext cx="533400" cy="485775"/>
          </a:xfrm>
          <a:prstGeom prst="rightArrow">
            <a:avLst>
              <a:gd name="adj1" fmla="val 50000"/>
              <a:gd name="adj2" fmla="val 27451"/>
            </a:avLst>
          </a:prstGeom>
          <a:solidFill>
            <a:schemeClr val="accent1"/>
          </a:solidFill>
          <a:ln w="9525">
            <a:solidFill>
              <a:schemeClr val="tx1"/>
            </a:solidFill>
            <a:miter lim="800000"/>
            <a:headEnd/>
            <a:tailEnd/>
          </a:ln>
        </p:spPr>
        <p:txBody>
          <a:bodyPr wrap="none" anchor="ctr"/>
          <a:lstStyle/>
          <a:p>
            <a:endParaRPr lang="en-US"/>
          </a:p>
        </p:txBody>
      </p:sp>
      <p:sp>
        <p:nvSpPr>
          <p:cNvPr id="34823" name="Rectangle 12"/>
          <p:cNvSpPr>
            <a:spLocks noChangeArrowheads="1"/>
          </p:cNvSpPr>
          <p:nvPr/>
        </p:nvSpPr>
        <p:spPr bwMode="auto">
          <a:xfrm>
            <a:off x="8305800" y="4876800"/>
            <a:ext cx="1828800" cy="533400"/>
          </a:xfrm>
          <a:prstGeom prst="rect">
            <a:avLst/>
          </a:prstGeom>
          <a:solidFill>
            <a:srgbClr val="669900"/>
          </a:solidFill>
          <a:ln w="9525">
            <a:solidFill>
              <a:srgbClr val="000000"/>
            </a:solidFill>
            <a:miter lim="800000"/>
            <a:headEnd/>
            <a:tailEnd/>
          </a:ln>
        </p:spPr>
        <p:txBody>
          <a:bodyPr wrap="none" anchor="ctr"/>
          <a:lstStyle/>
          <a:p>
            <a:endParaRPr lang="en-US"/>
          </a:p>
        </p:txBody>
      </p:sp>
      <p:sp>
        <p:nvSpPr>
          <p:cNvPr id="34824" name="Rectangle 14"/>
          <p:cNvSpPr>
            <a:spLocks noChangeArrowheads="1"/>
          </p:cNvSpPr>
          <p:nvPr/>
        </p:nvSpPr>
        <p:spPr bwMode="auto">
          <a:xfrm>
            <a:off x="8305800" y="1981200"/>
            <a:ext cx="1828800" cy="533400"/>
          </a:xfrm>
          <a:prstGeom prst="rect">
            <a:avLst/>
          </a:prstGeom>
          <a:solidFill>
            <a:srgbClr val="800000"/>
          </a:solidFill>
          <a:ln w="9525">
            <a:solidFill>
              <a:srgbClr val="000000"/>
            </a:solidFill>
            <a:miter lim="800000"/>
            <a:headEnd/>
            <a:tailEnd/>
          </a:ln>
        </p:spPr>
        <p:txBody>
          <a:bodyPr wrap="none" anchor="ctr"/>
          <a:lstStyle/>
          <a:p>
            <a:endParaRPr lang="en-US"/>
          </a:p>
        </p:txBody>
      </p:sp>
      <p:sp>
        <p:nvSpPr>
          <p:cNvPr id="34825" name="Rectangle 6"/>
          <p:cNvSpPr>
            <a:spLocks noChangeArrowheads="1"/>
          </p:cNvSpPr>
          <p:nvPr/>
        </p:nvSpPr>
        <p:spPr bwMode="auto">
          <a:xfrm>
            <a:off x="1600200" y="3429000"/>
            <a:ext cx="1828800" cy="533400"/>
          </a:xfrm>
          <a:prstGeom prst="rect">
            <a:avLst/>
          </a:prstGeom>
          <a:solidFill>
            <a:srgbClr val="008000"/>
          </a:solidFill>
          <a:ln w="9525">
            <a:solidFill>
              <a:srgbClr val="000000"/>
            </a:solidFill>
            <a:miter lim="800000"/>
            <a:headEnd/>
            <a:tailEnd/>
          </a:ln>
        </p:spPr>
        <p:txBody>
          <a:bodyPr wrap="none" anchor="ctr"/>
          <a:lstStyle/>
          <a:p>
            <a:endParaRPr lang="en-US"/>
          </a:p>
        </p:txBody>
      </p:sp>
      <p:sp>
        <p:nvSpPr>
          <p:cNvPr id="34826" name="Rectangle 3"/>
          <p:cNvSpPr>
            <a:spLocks noGrp="1" noChangeArrowheads="1"/>
          </p:cNvSpPr>
          <p:nvPr>
            <p:ph type="body" idx="1"/>
          </p:nvPr>
        </p:nvSpPr>
        <p:spPr>
          <a:xfrm>
            <a:off x="2397347" y="596682"/>
            <a:ext cx="7966842" cy="1066801"/>
          </a:xfrm>
        </p:spPr>
        <p:txBody>
          <a:bodyPr>
            <a:normAutofit fontScale="85000" lnSpcReduction="10000"/>
          </a:bodyPr>
          <a:lstStyle/>
          <a:p>
            <a:pPr marL="0" indent="0">
              <a:lnSpc>
                <a:spcPct val="90000"/>
              </a:lnSpc>
              <a:buNone/>
            </a:pPr>
            <a:r>
              <a:rPr lang="en-US" sz="3200" b="1" dirty="0">
                <a:solidFill>
                  <a:schemeClr val="accent5">
                    <a:lumMod val="50000"/>
                  </a:schemeClr>
                </a:solidFill>
              </a:rPr>
              <a:t>Natural History of Disease /spectrum of disease</a:t>
            </a:r>
            <a:br>
              <a:rPr lang="en-US" sz="3200" b="1" dirty="0">
                <a:solidFill>
                  <a:schemeClr val="accent5">
                    <a:lumMod val="50000"/>
                  </a:schemeClr>
                </a:solidFill>
              </a:rPr>
            </a:br>
            <a:r>
              <a:rPr lang="en-US" sz="3200" b="1" dirty="0">
                <a:solidFill>
                  <a:schemeClr val="accent5">
                    <a:lumMod val="50000"/>
                  </a:schemeClr>
                </a:solidFill>
              </a:rPr>
              <a:t>	(Completing the clinical picture of the disease)</a:t>
            </a:r>
            <a:br>
              <a:rPr lang="en-US" sz="1800" dirty="0">
                <a:solidFill>
                  <a:schemeClr val="accent5">
                    <a:lumMod val="50000"/>
                  </a:schemeClr>
                </a:solidFill>
              </a:rPr>
            </a:br>
            <a:endParaRPr lang="en-US" sz="1800" dirty="0">
              <a:solidFill>
                <a:schemeClr val="accent5">
                  <a:lumMod val="50000"/>
                </a:schemeClr>
              </a:solidFill>
            </a:endParaRPr>
          </a:p>
        </p:txBody>
      </p:sp>
      <p:sp>
        <p:nvSpPr>
          <p:cNvPr id="531461" name="Text Box 5"/>
          <p:cNvSpPr txBox="1">
            <a:spLocks noChangeArrowheads="1"/>
          </p:cNvSpPr>
          <p:nvPr/>
        </p:nvSpPr>
        <p:spPr bwMode="auto">
          <a:xfrm>
            <a:off x="1600201" y="3429000"/>
            <a:ext cx="1812925" cy="457200"/>
          </a:xfrm>
          <a:prstGeom prst="rect">
            <a:avLst/>
          </a:prstGeom>
          <a:noFill/>
          <a:ln w="9525">
            <a:noFill/>
            <a:miter lim="800000"/>
            <a:headEnd/>
            <a:tailEnd/>
          </a:ln>
          <a:effectLst/>
        </p:spPr>
        <p:txBody>
          <a:bodyPr wrap="none">
            <a:spAutoFit/>
          </a:bodyPr>
          <a:lstStyle/>
          <a:p>
            <a:pPr eaLnBrk="0" hangingPunct="0">
              <a:defRPr/>
            </a:pPr>
            <a:r>
              <a:rPr lang="en-US" sz="2400">
                <a:effectLst>
                  <a:outerShdw blurRad="38100" dist="38100" dir="2700000" algn="tl">
                    <a:srgbClr val="C0C0C0"/>
                  </a:outerShdw>
                </a:effectLst>
                <a:latin typeface="Tahoma" pitchFamily="34" charset="0"/>
              </a:rPr>
              <a:t>Good health</a:t>
            </a:r>
          </a:p>
        </p:txBody>
      </p:sp>
      <p:sp>
        <p:nvSpPr>
          <p:cNvPr id="34828" name="Rectangle 7"/>
          <p:cNvSpPr>
            <a:spLocks noChangeArrowheads="1"/>
          </p:cNvSpPr>
          <p:nvPr/>
        </p:nvSpPr>
        <p:spPr bwMode="auto">
          <a:xfrm>
            <a:off x="3962400" y="3352800"/>
            <a:ext cx="1828800" cy="762000"/>
          </a:xfrm>
          <a:prstGeom prst="rect">
            <a:avLst/>
          </a:prstGeom>
          <a:solidFill>
            <a:srgbClr val="808000"/>
          </a:solidFill>
          <a:ln w="9525">
            <a:solidFill>
              <a:srgbClr val="000000"/>
            </a:solidFill>
            <a:miter lim="800000"/>
            <a:headEnd/>
            <a:tailEnd/>
          </a:ln>
        </p:spPr>
        <p:txBody>
          <a:bodyPr wrap="none" anchor="ctr"/>
          <a:lstStyle/>
          <a:p>
            <a:endParaRPr lang="en-US"/>
          </a:p>
        </p:txBody>
      </p:sp>
      <p:sp>
        <p:nvSpPr>
          <p:cNvPr id="531464" name="Text Box 8"/>
          <p:cNvSpPr txBox="1">
            <a:spLocks noChangeArrowheads="1"/>
          </p:cNvSpPr>
          <p:nvPr/>
        </p:nvSpPr>
        <p:spPr bwMode="auto">
          <a:xfrm>
            <a:off x="3962400" y="3352801"/>
            <a:ext cx="1695016" cy="830997"/>
          </a:xfrm>
          <a:prstGeom prst="rect">
            <a:avLst/>
          </a:prstGeom>
          <a:noFill/>
          <a:ln w="9525">
            <a:noFill/>
            <a:miter lim="800000"/>
            <a:headEnd/>
            <a:tailEnd/>
          </a:ln>
          <a:effectLst/>
        </p:spPr>
        <p:txBody>
          <a:bodyPr wrap="none">
            <a:spAutoFit/>
          </a:bodyPr>
          <a:lstStyle/>
          <a:p>
            <a:pPr eaLnBrk="0" hangingPunct="0">
              <a:defRPr/>
            </a:pPr>
            <a:r>
              <a:rPr lang="en-US" sz="2400">
                <a:effectLst>
                  <a:outerShdw blurRad="38100" dist="38100" dir="2700000" algn="tl">
                    <a:srgbClr val="C0C0C0"/>
                  </a:outerShdw>
                </a:effectLst>
                <a:latin typeface="Tahoma" pitchFamily="34" charset="0"/>
              </a:rPr>
              <a:t>Sub clinical</a:t>
            </a:r>
          </a:p>
          <a:p>
            <a:pPr eaLnBrk="0" hangingPunct="0">
              <a:defRPr/>
            </a:pPr>
            <a:r>
              <a:rPr lang="en-US" sz="2400">
                <a:effectLst>
                  <a:outerShdw blurRad="38100" dist="38100" dir="2700000" algn="tl">
                    <a:srgbClr val="C0C0C0"/>
                  </a:outerShdw>
                </a:effectLst>
                <a:latin typeface="Tahoma" pitchFamily="34" charset="0"/>
              </a:rPr>
              <a:t>Changes</a:t>
            </a:r>
          </a:p>
        </p:txBody>
      </p:sp>
      <p:sp>
        <p:nvSpPr>
          <p:cNvPr id="34830" name="Rectangle 9"/>
          <p:cNvSpPr>
            <a:spLocks noChangeArrowheads="1"/>
          </p:cNvSpPr>
          <p:nvPr/>
        </p:nvSpPr>
        <p:spPr bwMode="auto">
          <a:xfrm>
            <a:off x="6400800" y="3352800"/>
            <a:ext cx="1828800" cy="762000"/>
          </a:xfrm>
          <a:prstGeom prst="rect">
            <a:avLst/>
          </a:prstGeom>
          <a:solidFill>
            <a:srgbClr val="666699"/>
          </a:solidFill>
          <a:ln w="9525">
            <a:solidFill>
              <a:srgbClr val="000000"/>
            </a:solidFill>
            <a:miter lim="800000"/>
            <a:headEnd/>
            <a:tailEnd/>
          </a:ln>
        </p:spPr>
        <p:txBody>
          <a:bodyPr wrap="none" anchor="ctr"/>
          <a:lstStyle/>
          <a:p>
            <a:endParaRPr lang="en-US"/>
          </a:p>
        </p:txBody>
      </p:sp>
      <p:sp>
        <p:nvSpPr>
          <p:cNvPr id="531466" name="Text Box 10"/>
          <p:cNvSpPr txBox="1">
            <a:spLocks noChangeArrowheads="1"/>
          </p:cNvSpPr>
          <p:nvPr/>
        </p:nvSpPr>
        <p:spPr bwMode="auto">
          <a:xfrm>
            <a:off x="6443664" y="3352801"/>
            <a:ext cx="1186543" cy="830997"/>
          </a:xfrm>
          <a:prstGeom prst="rect">
            <a:avLst/>
          </a:prstGeom>
          <a:noFill/>
          <a:ln w="9525">
            <a:noFill/>
            <a:miter lim="800000"/>
            <a:headEnd/>
            <a:tailEnd/>
          </a:ln>
          <a:effectLst/>
        </p:spPr>
        <p:txBody>
          <a:bodyPr wrap="none">
            <a:spAutoFit/>
          </a:bodyPr>
          <a:lstStyle/>
          <a:p>
            <a:pPr eaLnBrk="0" hangingPunct="0">
              <a:defRPr/>
            </a:pPr>
            <a:r>
              <a:rPr lang="en-US" sz="2400" dirty="0">
                <a:effectLst>
                  <a:outerShdw blurRad="38100" dist="38100" dir="2700000" algn="tl">
                    <a:srgbClr val="C0C0C0"/>
                  </a:outerShdw>
                </a:effectLst>
                <a:latin typeface="Tahoma" pitchFamily="34" charset="0"/>
              </a:rPr>
              <a:t>Clinical</a:t>
            </a:r>
          </a:p>
          <a:p>
            <a:pPr eaLnBrk="0" hangingPunct="0">
              <a:defRPr/>
            </a:pPr>
            <a:r>
              <a:rPr lang="en-US" sz="2400" dirty="0">
                <a:effectLst>
                  <a:outerShdw blurRad="38100" dist="38100" dir="2700000" algn="tl">
                    <a:srgbClr val="C0C0C0"/>
                  </a:outerShdw>
                </a:effectLst>
                <a:latin typeface="Tahoma" pitchFamily="34" charset="0"/>
              </a:rPr>
              <a:t>disease</a:t>
            </a:r>
          </a:p>
        </p:txBody>
      </p:sp>
      <p:sp>
        <p:nvSpPr>
          <p:cNvPr id="531467" name="Text Box 11"/>
          <p:cNvSpPr txBox="1">
            <a:spLocks noChangeArrowheads="1"/>
          </p:cNvSpPr>
          <p:nvPr/>
        </p:nvSpPr>
        <p:spPr bwMode="auto">
          <a:xfrm>
            <a:off x="8610601" y="4876800"/>
            <a:ext cx="1414463" cy="457200"/>
          </a:xfrm>
          <a:prstGeom prst="rect">
            <a:avLst/>
          </a:prstGeom>
          <a:noFill/>
          <a:ln w="9525">
            <a:noFill/>
            <a:miter lim="800000"/>
            <a:headEnd/>
            <a:tailEnd/>
          </a:ln>
          <a:effectLst/>
        </p:spPr>
        <p:txBody>
          <a:bodyPr wrap="none">
            <a:spAutoFit/>
          </a:bodyPr>
          <a:lstStyle/>
          <a:p>
            <a:pPr eaLnBrk="0" hangingPunct="0">
              <a:defRPr/>
            </a:pPr>
            <a:r>
              <a:rPr lang="en-US" sz="2400">
                <a:effectLst>
                  <a:outerShdw blurRad="38100" dist="38100" dir="2700000" algn="tl">
                    <a:srgbClr val="C0C0C0"/>
                  </a:outerShdw>
                </a:effectLst>
                <a:latin typeface="Tahoma" pitchFamily="34" charset="0"/>
              </a:rPr>
              <a:t>Recovery</a:t>
            </a:r>
          </a:p>
        </p:txBody>
      </p:sp>
      <p:sp>
        <p:nvSpPr>
          <p:cNvPr id="531469" name="Text Box 13"/>
          <p:cNvSpPr txBox="1">
            <a:spLocks noChangeArrowheads="1"/>
          </p:cNvSpPr>
          <p:nvPr/>
        </p:nvSpPr>
        <p:spPr bwMode="auto">
          <a:xfrm>
            <a:off x="8594726" y="1981200"/>
            <a:ext cx="982663" cy="457200"/>
          </a:xfrm>
          <a:prstGeom prst="rect">
            <a:avLst/>
          </a:prstGeom>
          <a:noFill/>
          <a:ln w="9525">
            <a:noFill/>
            <a:miter lim="800000"/>
            <a:headEnd/>
            <a:tailEnd/>
          </a:ln>
          <a:effectLst/>
        </p:spPr>
        <p:txBody>
          <a:bodyPr wrap="none">
            <a:spAutoFit/>
          </a:bodyPr>
          <a:lstStyle/>
          <a:p>
            <a:pPr eaLnBrk="0" hangingPunct="0">
              <a:defRPr/>
            </a:pPr>
            <a:r>
              <a:rPr lang="en-US" sz="2400">
                <a:effectLst>
                  <a:outerShdw blurRad="38100" dist="38100" dir="2700000" algn="tl">
                    <a:srgbClr val="C0C0C0"/>
                  </a:outerShdw>
                </a:effectLst>
                <a:latin typeface="Tahoma" pitchFamily="34" charset="0"/>
              </a:rPr>
              <a:t>Death</a:t>
            </a:r>
          </a:p>
        </p:txBody>
      </p:sp>
      <p:sp>
        <p:nvSpPr>
          <p:cNvPr id="2" name="TextBox 1">
            <a:extLst>
              <a:ext uri="{FF2B5EF4-FFF2-40B4-BE49-F238E27FC236}">
                <a16:creationId xmlns:a16="http://schemas.microsoft.com/office/drawing/2014/main" id="{C3411BD1-0B0C-82BD-A9C5-23BA55DA9765}"/>
              </a:ext>
            </a:extLst>
          </p:cNvPr>
          <p:cNvSpPr txBox="1"/>
          <p:nvPr/>
        </p:nvSpPr>
        <p:spPr>
          <a:xfrm>
            <a:off x="8707001" y="71734"/>
            <a:ext cx="3659280" cy="461665"/>
          </a:xfrm>
          <a:prstGeom prst="rect">
            <a:avLst/>
          </a:prstGeom>
          <a:solidFill>
            <a:srgbClr val="FFFF0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Horizontal integration</a:t>
            </a:r>
          </a:p>
        </p:txBody>
      </p:sp>
    </p:spTree>
    <p:extLst>
      <p:ext uri="{BB962C8B-B14F-4D97-AF65-F5344CB8AC3E}">
        <p14:creationId xmlns:p14="http://schemas.microsoft.com/office/powerpoint/2010/main" val="96654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792874" y="660509"/>
            <a:ext cx="10547788" cy="57054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D854F3F-5E12-8AA0-E6FC-F7DB05B73AC0}"/>
              </a:ext>
            </a:extLst>
          </p:cNvPr>
          <p:cNvSpPr>
            <a:spLocks noGrp="1"/>
          </p:cNvSpPr>
          <p:nvPr>
            <p:ph type="sldNum" sz="quarter" idx="12"/>
          </p:nvPr>
        </p:nvSpPr>
        <p:spPr/>
        <p:txBody>
          <a:bodyPr/>
          <a:lstStyle/>
          <a:p>
            <a:fld id="{2DACD878-C1AD-4E57-A14D-30EDA4018C0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142876"/>
            <a:ext cx="9038898" cy="949225"/>
          </a:xfrm>
        </p:spPr>
        <p:txBody>
          <a:bodyPr/>
          <a:lstStyle/>
          <a:p>
            <a:r>
              <a:rPr lang="en-US" sz="3200" b="1" dirty="0"/>
              <a:t>Natural history of disease </a:t>
            </a:r>
            <a:r>
              <a:rPr lang="en-US" sz="3200" b="1" dirty="0" err="1"/>
              <a:t>Cont</a:t>
            </a:r>
            <a:r>
              <a:rPr lang="en-US" dirty="0"/>
              <a:t>…. </a:t>
            </a:r>
          </a:p>
        </p:txBody>
      </p:sp>
      <p:pic>
        <p:nvPicPr>
          <p:cNvPr id="1026" name="Picture 2"/>
          <p:cNvPicPr>
            <a:picLocks noChangeAspect="1" noChangeArrowheads="1"/>
          </p:cNvPicPr>
          <p:nvPr/>
        </p:nvPicPr>
        <p:blipFill>
          <a:blip r:embed="rId3"/>
          <a:srcRect/>
          <a:stretch>
            <a:fillRect/>
          </a:stretch>
        </p:blipFill>
        <p:spPr bwMode="auto">
          <a:xfrm>
            <a:off x="0" y="1207822"/>
            <a:ext cx="12192000" cy="5507302"/>
          </a:xfrm>
          <a:prstGeom prst="rect">
            <a:avLst/>
          </a:prstGeom>
          <a:noFill/>
          <a:ln w="9525">
            <a:noFill/>
            <a:miter lim="800000"/>
            <a:headEnd/>
            <a:tailEnd/>
          </a:ln>
          <a:effectLst/>
        </p:spPr>
      </p:pic>
      <p:sp>
        <p:nvSpPr>
          <p:cNvPr id="4" name="TextBox 3"/>
          <p:cNvSpPr txBox="1"/>
          <p:nvPr/>
        </p:nvSpPr>
        <p:spPr>
          <a:xfrm>
            <a:off x="8481849" y="386655"/>
            <a:ext cx="3710151" cy="461665"/>
          </a:xfrm>
          <a:prstGeom prst="rect">
            <a:avLst/>
          </a:prstGeom>
          <a:solidFill>
            <a:srgbClr val="FFFF00"/>
          </a:solidFill>
          <a:ln>
            <a:solidFill>
              <a:srgbClr val="002060"/>
            </a:solidFill>
          </a:ln>
          <a:scene3d>
            <a:camera prst="perspectiveFront"/>
            <a:lightRig rig="threePt" dir="t"/>
          </a:scene3d>
        </p:spPr>
        <p:txBody>
          <a:bodyPr wrap="square" rtlCol="0">
            <a:spAutoFit/>
          </a:bodyPr>
          <a:lstStyle/>
          <a:p>
            <a:r>
              <a:rPr lang="en-US" sz="2400" b="1" dirty="0">
                <a:ln w="0"/>
                <a:effectLst>
                  <a:outerShdw blurRad="38100" dist="25400" dir="5400000" algn="ctr" rotWithShape="0">
                    <a:srgbClr val="6E747A">
                      <a:alpha val="43000"/>
                    </a:srgbClr>
                  </a:outerShdw>
                </a:effectLst>
              </a:rPr>
              <a:t>Horizontal integration</a:t>
            </a:r>
          </a:p>
        </p:txBody>
      </p:sp>
    </p:spTree>
    <p:extLst>
      <p:ext uri="{BB962C8B-B14F-4D97-AF65-F5344CB8AC3E}">
        <p14:creationId xmlns:p14="http://schemas.microsoft.com/office/powerpoint/2010/main" val="164976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Agent Factors</a:t>
            </a:r>
          </a:p>
        </p:txBody>
      </p:sp>
      <p:sp>
        <p:nvSpPr>
          <p:cNvPr id="3" name="Content Placeholder 2"/>
          <p:cNvSpPr>
            <a:spLocks noGrp="1"/>
          </p:cNvSpPr>
          <p:nvPr>
            <p:ph idx="1"/>
          </p:nvPr>
        </p:nvSpPr>
        <p:spPr>
          <a:xfrm>
            <a:off x="346842" y="2438400"/>
            <a:ext cx="11357430" cy="4267200"/>
          </a:xfrm>
        </p:spPr>
        <p:txBody>
          <a:bodyPr>
            <a:normAutofit/>
          </a:bodyPr>
          <a:lstStyle/>
          <a:p>
            <a:pPr marL="0" indent="0">
              <a:buNone/>
            </a:pPr>
            <a:endParaRPr lang="en-US" sz="2400" dirty="0"/>
          </a:p>
          <a:p>
            <a:pPr>
              <a:lnSpc>
                <a:spcPct val="150000"/>
              </a:lnSpc>
            </a:pPr>
            <a:r>
              <a:rPr lang="en-US" sz="2400" dirty="0">
                <a:solidFill>
                  <a:schemeClr val="tx1"/>
                </a:solidFill>
              </a:rPr>
              <a:t>Agent : A substance, living or non-living, or a force, tangible or intangible, the excessive presence or the relative lack of which may initiate or perpetuate a disease process. </a:t>
            </a:r>
          </a:p>
          <a:p>
            <a:pPr>
              <a:lnSpc>
                <a:spcPct val="150000"/>
              </a:lnSpc>
            </a:pPr>
            <a:r>
              <a:rPr lang="en-US" sz="2400" dirty="0">
                <a:solidFill>
                  <a:schemeClr val="tx1"/>
                </a:solidFill>
              </a:rPr>
              <a:t>Single agent/ independent alternative agents or factors</a:t>
            </a:r>
            <a:r>
              <a:rPr lang="en-US" sz="2400" dirty="0"/>
              <a:t>.</a:t>
            </a:r>
          </a:p>
        </p:txBody>
      </p:sp>
      <p:sp>
        <p:nvSpPr>
          <p:cNvPr id="4" name="Slide Number Placeholder 3"/>
          <p:cNvSpPr>
            <a:spLocks noGrp="1"/>
          </p:cNvSpPr>
          <p:nvPr>
            <p:ph type="sldNum" sz="quarter" idx="12"/>
          </p:nvPr>
        </p:nvSpPr>
        <p:spPr>
          <a:xfrm>
            <a:off x="547504" y="568345"/>
            <a:ext cx="1884348" cy="604269"/>
          </a:xfrm>
        </p:spPr>
        <p:txBody>
          <a:bodyPr/>
          <a:lstStyle/>
          <a:p>
            <a:fld id="{2D5C020B-3824-4DA7-B187-CD40A9B409A2}" type="slidenum">
              <a:rPr lang="en-US" sz="3200" smtClean="0"/>
              <a:pPr/>
              <a:t>21</a:t>
            </a:fld>
            <a:endParaRPr lang="en-US" sz="3200" dirty="0"/>
          </a:p>
        </p:txBody>
      </p:sp>
      <p:sp>
        <p:nvSpPr>
          <p:cNvPr id="5" name="TextBox 4"/>
          <p:cNvSpPr txBox="1"/>
          <p:nvPr/>
        </p:nvSpPr>
        <p:spPr>
          <a:xfrm>
            <a:off x="8610600" y="1143001"/>
            <a:ext cx="2047612"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222093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Agent Factors</a:t>
            </a:r>
          </a:p>
        </p:txBody>
      </p:sp>
      <p:graphicFrame>
        <p:nvGraphicFramePr>
          <p:cNvPr id="7" name="Content Placeholder 2">
            <a:extLst>
              <a:ext uri="{FF2B5EF4-FFF2-40B4-BE49-F238E27FC236}">
                <a16:creationId xmlns:a16="http://schemas.microsoft.com/office/drawing/2014/main" id="{43AC3BEB-72BB-27EE-0EC4-39281F50325A}"/>
              </a:ext>
            </a:extLst>
          </p:cNvPr>
          <p:cNvGraphicFramePr>
            <a:graphicFrameLocks noGrp="1"/>
          </p:cNvGraphicFramePr>
          <p:nvPr>
            <p:ph idx="1"/>
            <p:extLst>
              <p:ext uri="{D42A27DB-BD31-4B8C-83A1-F6EECF244321}">
                <p14:modId xmlns:p14="http://schemas.microsoft.com/office/powerpoint/2010/main" val="1206979505"/>
              </p:ext>
            </p:extLst>
          </p:nvPr>
        </p:nvGraphicFramePr>
        <p:xfrm>
          <a:off x="1157946" y="2129061"/>
          <a:ext cx="10057087" cy="472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538878" y="568345"/>
            <a:ext cx="1884348" cy="604269"/>
          </a:xfrm>
        </p:spPr>
        <p:txBody>
          <a:bodyPr/>
          <a:lstStyle/>
          <a:p>
            <a:fld id="{2D5C020B-3824-4DA7-B187-CD40A9B409A2}" type="slidenum">
              <a:rPr lang="en-US" sz="3200" smtClean="0"/>
              <a:pPr/>
              <a:t>22</a:t>
            </a:fld>
            <a:endParaRPr lang="en-US" sz="3200" dirty="0"/>
          </a:p>
        </p:txBody>
      </p:sp>
      <p:sp>
        <p:nvSpPr>
          <p:cNvPr id="5" name="TextBox 4"/>
          <p:cNvSpPr txBox="1"/>
          <p:nvPr/>
        </p:nvSpPr>
        <p:spPr>
          <a:xfrm>
            <a:off x="8379373" y="794629"/>
            <a:ext cx="2047612"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111913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Agent Factors (Cont..)</a:t>
            </a:r>
          </a:p>
        </p:txBody>
      </p:sp>
      <p:sp>
        <p:nvSpPr>
          <p:cNvPr id="3" name="Content Placeholder 2"/>
          <p:cNvSpPr>
            <a:spLocks noGrp="1"/>
          </p:cNvSpPr>
          <p:nvPr>
            <p:ph idx="1"/>
          </p:nvPr>
        </p:nvSpPr>
        <p:spPr>
          <a:xfrm>
            <a:off x="683172" y="2438400"/>
            <a:ext cx="11021099" cy="4340772"/>
          </a:xfrm>
        </p:spPr>
        <p:txBody>
          <a:bodyPr>
            <a:normAutofit/>
          </a:bodyPr>
          <a:lstStyle/>
          <a:p>
            <a:endParaRPr lang="en-US" dirty="0"/>
          </a:p>
          <a:p>
            <a:pPr lvl="1"/>
            <a:r>
              <a:rPr lang="en-US" sz="2400" dirty="0">
                <a:solidFill>
                  <a:schemeClr val="tx1"/>
                </a:solidFill>
              </a:rPr>
              <a:t>crushing, tearing, sprains, dislocations</a:t>
            </a:r>
            <a:r>
              <a:rPr lang="en-US" sz="3000" dirty="0"/>
              <a:t>.</a:t>
            </a:r>
          </a:p>
          <a:p>
            <a:endParaRPr lang="en-US" sz="3000" dirty="0"/>
          </a:p>
          <a:p>
            <a:r>
              <a:rPr lang="en-US" sz="2400" dirty="0">
                <a:solidFill>
                  <a:schemeClr val="tx1"/>
                </a:solidFill>
              </a:rPr>
              <a:t>Absence or insufficiency or excess of a factor necessary to health.</a:t>
            </a:r>
          </a:p>
          <a:p>
            <a:r>
              <a:rPr lang="en-US" sz="2400" dirty="0">
                <a:solidFill>
                  <a:schemeClr val="tx1"/>
                </a:solidFill>
              </a:rPr>
              <a:t>E.g. poverty, smoking, abuse of drugs and alcohol, unhealthy lifestyles, social isolation</a:t>
            </a:r>
            <a:r>
              <a:rPr lang="en-US" sz="2400" dirty="0"/>
              <a:t>. </a:t>
            </a:r>
          </a:p>
        </p:txBody>
      </p:sp>
      <p:sp>
        <p:nvSpPr>
          <p:cNvPr id="4" name="Slide Number Placeholder 3"/>
          <p:cNvSpPr>
            <a:spLocks noGrp="1"/>
          </p:cNvSpPr>
          <p:nvPr>
            <p:ph type="sldNum" sz="quarter" idx="12"/>
          </p:nvPr>
        </p:nvSpPr>
        <p:spPr>
          <a:xfrm>
            <a:off x="683172" y="568345"/>
            <a:ext cx="1884348" cy="604269"/>
          </a:xfrm>
        </p:spPr>
        <p:txBody>
          <a:bodyPr/>
          <a:lstStyle/>
          <a:p>
            <a:fld id="{2D5C020B-3824-4DA7-B187-CD40A9B409A2}" type="slidenum">
              <a:rPr lang="en-US" sz="3200" smtClean="0"/>
              <a:pPr/>
              <a:t>23</a:t>
            </a:fld>
            <a:endParaRPr lang="en-US" dirty="0"/>
          </a:p>
        </p:txBody>
      </p:sp>
      <p:sp>
        <p:nvSpPr>
          <p:cNvPr id="5" name="TextBox 4"/>
          <p:cNvSpPr txBox="1"/>
          <p:nvPr/>
        </p:nvSpPr>
        <p:spPr>
          <a:xfrm>
            <a:off x="8610600" y="1114425"/>
            <a:ext cx="2047612" cy="461665"/>
          </a:xfrm>
          <a:prstGeom prst="rect">
            <a:avLst/>
          </a:prstGeom>
          <a:solidFill>
            <a:srgbClr val="FFC000"/>
          </a:solidFill>
        </p:spPr>
        <p:txBody>
          <a:bodyPr wrap="none" rtlCol="0">
            <a:spAutoFit/>
          </a:bodyPr>
          <a:lstStyle/>
          <a:p>
            <a:r>
              <a:rPr lang="en-US" sz="2400" b="1" dirty="0"/>
              <a:t>Core concepts </a:t>
            </a:r>
          </a:p>
        </p:txBody>
      </p:sp>
      <p:sp>
        <p:nvSpPr>
          <p:cNvPr id="6" name="Rectangle: Rounded Corners 5">
            <a:extLst>
              <a:ext uri="{FF2B5EF4-FFF2-40B4-BE49-F238E27FC236}">
                <a16:creationId xmlns:a16="http://schemas.microsoft.com/office/drawing/2014/main" id="{BAD5ABD7-3BFB-4B4A-84F3-AC6F5AF35480}"/>
              </a:ext>
            </a:extLst>
          </p:cNvPr>
          <p:cNvSpPr/>
          <p:nvPr/>
        </p:nvSpPr>
        <p:spPr>
          <a:xfrm>
            <a:off x="1072055" y="2229283"/>
            <a:ext cx="6705600" cy="68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 Mechanical agents:</a:t>
            </a:r>
          </a:p>
        </p:txBody>
      </p:sp>
      <p:pic>
        <p:nvPicPr>
          <p:cNvPr id="10" name="Picture 9">
            <a:extLst>
              <a:ext uri="{FF2B5EF4-FFF2-40B4-BE49-F238E27FC236}">
                <a16:creationId xmlns:a16="http://schemas.microsoft.com/office/drawing/2014/main" id="{D0DA52CA-0B3C-4D84-921A-1DB51C30909B}"/>
              </a:ext>
            </a:extLst>
          </p:cNvPr>
          <p:cNvPicPr>
            <a:picLocks noChangeAspect="1"/>
          </p:cNvPicPr>
          <p:nvPr/>
        </p:nvPicPr>
        <p:blipFill>
          <a:blip r:embed="rId2"/>
          <a:stretch>
            <a:fillRect/>
          </a:stretch>
        </p:blipFill>
        <p:spPr>
          <a:xfrm>
            <a:off x="2397347" y="3547310"/>
            <a:ext cx="5275205" cy="695004"/>
          </a:xfrm>
          <a:prstGeom prst="rect">
            <a:avLst/>
          </a:prstGeom>
        </p:spPr>
      </p:pic>
      <p:sp>
        <p:nvSpPr>
          <p:cNvPr id="11" name="Rectangle: Rounded Corners 10">
            <a:extLst>
              <a:ext uri="{FF2B5EF4-FFF2-40B4-BE49-F238E27FC236}">
                <a16:creationId xmlns:a16="http://schemas.microsoft.com/office/drawing/2014/main" id="{56E722B9-47F2-428B-835C-7320A9D46581}"/>
              </a:ext>
            </a:extLst>
          </p:cNvPr>
          <p:cNvSpPr/>
          <p:nvPr/>
        </p:nvSpPr>
        <p:spPr>
          <a:xfrm>
            <a:off x="966953" y="3547310"/>
            <a:ext cx="6705600" cy="68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6.Social agents</a:t>
            </a:r>
          </a:p>
        </p:txBody>
      </p:sp>
    </p:spTree>
    <p:extLst>
      <p:ext uri="{BB962C8B-B14F-4D97-AF65-F5344CB8AC3E}">
        <p14:creationId xmlns:p14="http://schemas.microsoft.com/office/powerpoint/2010/main" val="301056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Host Factors (Intrinsic)</a:t>
            </a:r>
          </a:p>
        </p:txBody>
      </p:sp>
      <p:sp>
        <p:nvSpPr>
          <p:cNvPr id="3" name="Content Placeholder 2"/>
          <p:cNvSpPr>
            <a:spLocks noGrp="1"/>
          </p:cNvSpPr>
          <p:nvPr>
            <p:ph idx="1"/>
          </p:nvPr>
        </p:nvSpPr>
        <p:spPr>
          <a:xfrm>
            <a:off x="1177160" y="2438400"/>
            <a:ext cx="10527112" cy="4330262"/>
          </a:xfrm>
        </p:spPr>
        <p:txBody>
          <a:bodyPr>
            <a:normAutofit/>
          </a:bodyPr>
          <a:lstStyle/>
          <a:p>
            <a:pPr marL="0" indent="0">
              <a:buNone/>
            </a:pPr>
            <a:endParaRPr lang="en-US" sz="2400" dirty="0">
              <a:solidFill>
                <a:schemeClr val="tx1"/>
              </a:solidFill>
            </a:endParaRPr>
          </a:p>
          <a:p>
            <a:r>
              <a:rPr lang="en-US" sz="2400" dirty="0">
                <a:solidFill>
                  <a:schemeClr val="tx1"/>
                </a:solidFill>
              </a:rPr>
              <a:t>“Soil” and “Seed”.</a:t>
            </a:r>
          </a:p>
          <a:p>
            <a:r>
              <a:rPr lang="en-US" sz="2400" dirty="0">
                <a:solidFill>
                  <a:schemeClr val="tx1"/>
                </a:solidFill>
              </a:rPr>
              <a:t>Host Factors: </a:t>
            </a:r>
          </a:p>
          <a:p>
            <a:pPr marL="571500" indent="-571500">
              <a:buFont typeface="+mj-lt"/>
              <a:buAutoNum type="romanLcPeriod"/>
            </a:pPr>
            <a:r>
              <a:rPr lang="en-US" sz="2400" dirty="0">
                <a:solidFill>
                  <a:schemeClr val="tx1"/>
                </a:solidFill>
              </a:rPr>
              <a:t>Demographic characteristics: age, sex</a:t>
            </a:r>
          </a:p>
          <a:p>
            <a:pPr marL="571500" indent="-571500">
              <a:buFont typeface="+mj-lt"/>
              <a:buAutoNum type="romanLcPeriod"/>
            </a:pPr>
            <a:r>
              <a:rPr lang="en-US" sz="2400" dirty="0">
                <a:solidFill>
                  <a:schemeClr val="tx1"/>
                </a:solidFill>
              </a:rPr>
              <a:t>Biological characteristics: genetic factors</a:t>
            </a:r>
          </a:p>
          <a:p>
            <a:pPr marL="571500" indent="-571500">
              <a:buFont typeface="+mj-lt"/>
              <a:buAutoNum type="romanLcPeriod"/>
            </a:pPr>
            <a:r>
              <a:rPr lang="en-US" sz="2400" dirty="0">
                <a:solidFill>
                  <a:schemeClr val="tx1"/>
                </a:solidFill>
              </a:rPr>
              <a:t>Social and economic characteristics: education, occupation</a:t>
            </a:r>
          </a:p>
          <a:p>
            <a:pPr marL="571500" indent="-571500">
              <a:buFont typeface="+mj-lt"/>
              <a:buAutoNum type="romanLcPeriod"/>
            </a:pPr>
            <a:r>
              <a:rPr lang="en-US" sz="2400" dirty="0">
                <a:solidFill>
                  <a:schemeClr val="tx1"/>
                </a:solidFill>
              </a:rPr>
              <a:t>Lifestyle factors: living habits, smoking, alcohol consumption</a:t>
            </a:r>
          </a:p>
          <a:p>
            <a:pPr marL="571500" indent="-571500">
              <a:buFont typeface="+mj-lt"/>
              <a:buAutoNum type="romanLcPeriod"/>
            </a:pPr>
            <a:endParaRPr lang="en-US" sz="2400" dirty="0"/>
          </a:p>
          <a:p>
            <a:pPr marL="571500" indent="-571500">
              <a:buFont typeface="+mj-lt"/>
              <a:buAutoNum type="romanLcPeriod"/>
            </a:pPr>
            <a:endParaRPr lang="en-US" sz="2400" dirty="0"/>
          </a:p>
        </p:txBody>
      </p:sp>
      <p:sp>
        <p:nvSpPr>
          <p:cNvPr id="4" name="Slide Number Placeholder 3"/>
          <p:cNvSpPr>
            <a:spLocks noGrp="1"/>
          </p:cNvSpPr>
          <p:nvPr>
            <p:ph type="sldNum" sz="quarter" idx="12"/>
          </p:nvPr>
        </p:nvSpPr>
        <p:spPr>
          <a:xfrm>
            <a:off x="512999" y="568345"/>
            <a:ext cx="1884348" cy="604269"/>
          </a:xfrm>
        </p:spPr>
        <p:txBody>
          <a:bodyPr/>
          <a:lstStyle/>
          <a:p>
            <a:fld id="{2D5C020B-3824-4DA7-B187-CD40A9B409A2}" type="slidenum">
              <a:rPr lang="en-US" sz="3200" smtClean="0"/>
              <a:pPr/>
              <a:t>24</a:t>
            </a:fld>
            <a:endParaRPr lang="en-US" sz="3200" dirty="0"/>
          </a:p>
        </p:txBody>
      </p:sp>
      <p:sp>
        <p:nvSpPr>
          <p:cNvPr id="5" name="TextBox 4"/>
          <p:cNvSpPr txBox="1"/>
          <p:nvPr/>
        </p:nvSpPr>
        <p:spPr>
          <a:xfrm>
            <a:off x="8653463" y="1348703"/>
            <a:ext cx="2047612"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132713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Environmental Factors (Extrinsic)</a:t>
            </a:r>
          </a:p>
        </p:txBody>
      </p:sp>
      <p:sp>
        <p:nvSpPr>
          <p:cNvPr id="3" name="Content Placeholder 2"/>
          <p:cNvSpPr>
            <a:spLocks noGrp="1"/>
          </p:cNvSpPr>
          <p:nvPr>
            <p:ph idx="1"/>
          </p:nvPr>
        </p:nvSpPr>
        <p:spPr>
          <a:xfrm>
            <a:off x="966952" y="2438400"/>
            <a:ext cx="10737319" cy="4277710"/>
          </a:xfrm>
        </p:spPr>
        <p:txBody>
          <a:bodyPr>
            <a:normAutofit/>
          </a:bodyPr>
          <a:lstStyle/>
          <a:p>
            <a:pPr marL="0" indent="0">
              <a:buNone/>
            </a:pPr>
            <a:endParaRPr lang="en-US" sz="2400" dirty="0"/>
          </a:p>
          <a:p>
            <a:pPr>
              <a:lnSpc>
                <a:spcPct val="150000"/>
              </a:lnSpc>
            </a:pPr>
            <a:r>
              <a:rPr lang="en-US" sz="2400" dirty="0">
                <a:solidFill>
                  <a:schemeClr val="tx1"/>
                </a:solidFill>
              </a:rPr>
              <a:t>Macro-environment : “All that which is external to the individual human host, living or non-living, and with which he is in constant interaction”.</a:t>
            </a:r>
          </a:p>
          <a:p>
            <a:pPr>
              <a:lnSpc>
                <a:spcPct val="150000"/>
              </a:lnSpc>
            </a:pPr>
            <a:r>
              <a:rPr lang="en-US" sz="2400" dirty="0">
                <a:solidFill>
                  <a:schemeClr val="tx1"/>
                </a:solidFill>
              </a:rPr>
              <a:t>Includes air, water, food and housing, etc.</a:t>
            </a:r>
          </a:p>
          <a:p>
            <a:pPr>
              <a:lnSpc>
                <a:spcPct val="150000"/>
              </a:lnSpc>
            </a:pPr>
            <a:r>
              <a:rPr lang="en-US" sz="2400" dirty="0">
                <a:solidFill>
                  <a:schemeClr val="tx1"/>
                </a:solidFill>
              </a:rPr>
              <a:t>Micro- environment?????? </a:t>
            </a:r>
          </a:p>
        </p:txBody>
      </p:sp>
      <p:sp>
        <p:nvSpPr>
          <p:cNvPr id="4" name="Slide Number Placeholder 3"/>
          <p:cNvSpPr>
            <a:spLocks noGrp="1"/>
          </p:cNvSpPr>
          <p:nvPr>
            <p:ph type="sldNum" sz="quarter" idx="12"/>
          </p:nvPr>
        </p:nvSpPr>
        <p:spPr>
          <a:xfrm>
            <a:off x="530251" y="568345"/>
            <a:ext cx="1884348" cy="604269"/>
          </a:xfrm>
        </p:spPr>
        <p:txBody>
          <a:bodyPr/>
          <a:lstStyle/>
          <a:p>
            <a:fld id="{2D5C020B-3824-4DA7-B187-CD40A9B409A2}" type="slidenum">
              <a:rPr lang="en-US" sz="3200" smtClean="0"/>
              <a:pPr/>
              <a:t>25</a:t>
            </a:fld>
            <a:endParaRPr lang="en-US" sz="3200" dirty="0"/>
          </a:p>
        </p:txBody>
      </p:sp>
      <p:sp>
        <p:nvSpPr>
          <p:cNvPr id="5" name="TextBox 4"/>
          <p:cNvSpPr txBox="1"/>
          <p:nvPr/>
        </p:nvSpPr>
        <p:spPr>
          <a:xfrm>
            <a:off x="8596313" y="1591233"/>
            <a:ext cx="2047612"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404133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Environmental Factors</a:t>
            </a:r>
          </a:p>
        </p:txBody>
      </p:sp>
      <p:sp>
        <p:nvSpPr>
          <p:cNvPr id="3" name="Content Placeholder 2"/>
          <p:cNvSpPr>
            <a:spLocks noGrp="1"/>
          </p:cNvSpPr>
          <p:nvPr>
            <p:ph idx="1"/>
          </p:nvPr>
        </p:nvSpPr>
        <p:spPr>
          <a:xfrm>
            <a:off x="129396" y="2129061"/>
            <a:ext cx="11574876" cy="4650111"/>
          </a:xfrm>
        </p:spPr>
        <p:txBody>
          <a:bodyPr>
            <a:noAutofit/>
          </a:bodyPr>
          <a:lstStyle/>
          <a:p>
            <a:pPr marL="0" indent="0">
              <a:buNone/>
            </a:pPr>
            <a:endParaRPr lang="en-US" sz="2400" dirty="0"/>
          </a:p>
          <a:p>
            <a:r>
              <a:rPr lang="en-US" sz="2400" b="1" dirty="0">
                <a:solidFill>
                  <a:schemeClr val="tx1"/>
                </a:solidFill>
              </a:rPr>
              <a:t>Physical Environment:</a:t>
            </a:r>
          </a:p>
          <a:p>
            <a:pPr lvl="1"/>
            <a:r>
              <a:rPr lang="en-US" sz="2400" dirty="0">
                <a:solidFill>
                  <a:schemeClr val="tx1"/>
                </a:solidFill>
              </a:rPr>
              <a:t> Non-living things &amp; physical factors. New health problems due to pollution, urbanization, radiation hazard.</a:t>
            </a:r>
          </a:p>
          <a:p>
            <a:r>
              <a:rPr lang="en-US" sz="2400" b="1" dirty="0">
                <a:solidFill>
                  <a:schemeClr val="tx1"/>
                </a:solidFill>
              </a:rPr>
              <a:t>Biological environment:</a:t>
            </a:r>
          </a:p>
          <a:p>
            <a:pPr lvl="1"/>
            <a:r>
              <a:rPr lang="en-US" sz="2400" dirty="0">
                <a:solidFill>
                  <a:schemeClr val="tx1"/>
                </a:solidFill>
              </a:rPr>
              <a:t>Living things around man including man himself. These act as disease-producing agents, reservoirs of infection, intermediate hosts and vectors of disease.</a:t>
            </a:r>
          </a:p>
          <a:p>
            <a:r>
              <a:rPr lang="en-US" sz="2400" b="1" dirty="0">
                <a:solidFill>
                  <a:schemeClr val="tx1"/>
                </a:solidFill>
              </a:rPr>
              <a:t>Psychosocial environment</a:t>
            </a:r>
            <a:r>
              <a:rPr lang="en-US" sz="2400" dirty="0">
                <a:solidFill>
                  <a:schemeClr val="tx1"/>
                </a:solidFill>
              </a:rPr>
              <a:t>:</a:t>
            </a:r>
          </a:p>
          <a:p>
            <a:pPr lvl="1"/>
            <a:r>
              <a:rPr lang="en-US" sz="2400" dirty="0">
                <a:solidFill>
                  <a:schemeClr val="tx1"/>
                </a:solidFill>
              </a:rPr>
              <a:t>Cultural values, customs, habits, religion, education, lifestyles, community life, health services, social and political organization</a:t>
            </a:r>
          </a:p>
          <a:p>
            <a:pPr>
              <a:buNone/>
            </a:pPr>
            <a:endParaRPr lang="en-US" sz="2400" dirty="0"/>
          </a:p>
        </p:txBody>
      </p:sp>
      <p:sp>
        <p:nvSpPr>
          <p:cNvPr id="4" name="Slide Number Placeholder 3"/>
          <p:cNvSpPr>
            <a:spLocks noGrp="1"/>
          </p:cNvSpPr>
          <p:nvPr>
            <p:ph type="sldNum" sz="quarter" idx="12"/>
          </p:nvPr>
        </p:nvSpPr>
        <p:spPr>
          <a:xfrm>
            <a:off x="538878" y="568345"/>
            <a:ext cx="1884348" cy="604269"/>
          </a:xfrm>
        </p:spPr>
        <p:txBody>
          <a:bodyPr/>
          <a:lstStyle/>
          <a:p>
            <a:fld id="{2D5C020B-3824-4DA7-B187-CD40A9B409A2}" type="slidenum">
              <a:rPr lang="en-US" sz="3200" smtClean="0"/>
              <a:pPr/>
              <a:t>26</a:t>
            </a:fld>
            <a:endParaRPr lang="en-US" sz="3200" dirty="0"/>
          </a:p>
        </p:txBody>
      </p:sp>
      <p:sp>
        <p:nvSpPr>
          <p:cNvPr id="5" name="TextBox 4"/>
          <p:cNvSpPr txBox="1"/>
          <p:nvPr/>
        </p:nvSpPr>
        <p:spPr>
          <a:xfrm>
            <a:off x="8582025" y="1348703"/>
            <a:ext cx="2047612"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311964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Risk factors</a:t>
            </a:r>
          </a:p>
        </p:txBody>
      </p:sp>
      <p:sp>
        <p:nvSpPr>
          <p:cNvPr id="3" name="Content Placeholder 2"/>
          <p:cNvSpPr>
            <a:spLocks noGrp="1"/>
          </p:cNvSpPr>
          <p:nvPr>
            <p:ph idx="1"/>
          </p:nvPr>
        </p:nvSpPr>
        <p:spPr>
          <a:xfrm>
            <a:off x="178676" y="2129061"/>
            <a:ext cx="11525595" cy="4728939"/>
          </a:xfrm>
        </p:spPr>
        <p:txBody>
          <a:bodyPr>
            <a:normAutofit/>
          </a:bodyPr>
          <a:lstStyle/>
          <a:p>
            <a:pPr marL="0" lvl="0" indent="0">
              <a:buNone/>
            </a:pPr>
            <a:endParaRPr lang="en-US" sz="2400" dirty="0">
              <a:solidFill>
                <a:schemeClr val="tx1"/>
              </a:solidFill>
            </a:endParaRPr>
          </a:p>
          <a:p>
            <a:pPr marL="0" indent="0">
              <a:buNone/>
            </a:pPr>
            <a:r>
              <a:rPr lang="en-US" sz="2400" dirty="0">
                <a:solidFill>
                  <a:schemeClr val="tx1"/>
                </a:solidFill>
              </a:rPr>
              <a:t>An attribute or exposure that is significantly associated with the development of a disease.</a:t>
            </a:r>
          </a:p>
          <a:p>
            <a:pPr marL="0" indent="0">
              <a:buNone/>
            </a:pPr>
            <a:r>
              <a:rPr lang="en-US" sz="2400" dirty="0">
                <a:solidFill>
                  <a:schemeClr val="tx1"/>
                </a:solidFill>
              </a:rPr>
              <a:t>A determinant that increases the like hood of developing a disease </a:t>
            </a:r>
          </a:p>
          <a:p>
            <a:pPr lvl="1">
              <a:buFont typeface="Wingdings" panose="05000000000000000000" pitchFamily="2" charset="2"/>
              <a:buChar char="Ø"/>
            </a:pPr>
            <a:r>
              <a:rPr lang="en-US" sz="2400" dirty="0">
                <a:solidFill>
                  <a:schemeClr val="tx1"/>
                </a:solidFill>
              </a:rPr>
              <a:t>  Risk factors maybe additive or synergistic. </a:t>
            </a:r>
          </a:p>
          <a:p>
            <a:pPr lvl="1">
              <a:buFont typeface="Wingdings" panose="05000000000000000000" pitchFamily="2" charset="2"/>
              <a:buChar char="Ø"/>
            </a:pPr>
            <a:r>
              <a:rPr lang="en-US" sz="2400" dirty="0">
                <a:solidFill>
                  <a:schemeClr val="tx1"/>
                </a:solidFill>
              </a:rPr>
              <a:t>May be truly causative/ contributory/ predictive only in a statistical sense. </a:t>
            </a:r>
          </a:p>
          <a:p>
            <a:pPr lvl="1">
              <a:buFont typeface="Wingdings" panose="05000000000000000000" pitchFamily="2" charset="2"/>
              <a:buChar char="Ø"/>
            </a:pPr>
            <a:r>
              <a:rPr lang="en-US" sz="2400" dirty="0">
                <a:solidFill>
                  <a:schemeClr val="tx1"/>
                </a:solidFill>
              </a:rPr>
              <a:t>May be Modifiable/ Non-modifiable or immutable.</a:t>
            </a:r>
          </a:p>
        </p:txBody>
      </p:sp>
      <p:sp>
        <p:nvSpPr>
          <p:cNvPr id="4" name="Slide Number Placeholder 3"/>
          <p:cNvSpPr>
            <a:spLocks noGrp="1"/>
          </p:cNvSpPr>
          <p:nvPr>
            <p:ph type="sldNum" sz="quarter" idx="12"/>
          </p:nvPr>
        </p:nvSpPr>
        <p:spPr>
          <a:xfrm>
            <a:off x="633769" y="568345"/>
            <a:ext cx="1884348" cy="604269"/>
          </a:xfrm>
        </p:spPr>
        <p:txBody>
          <a:bodyPr/>
          <a:lstStyle/>
          <a:p>
            <a:fld id="{2D5C020B-3824-4DA7-B187-CD40A9B409A2}" type="slidenum">
              <a:rPr lang="en-US" sz="3200" smtClean="0"/>
              <a:pPr/>
              <a:t>27</a:t>
            </a:fld>
            <a:endParaRPr lang="en-US" sz="3200" dirty="0"/>
          </a:p>
        </p:txBody>
      </p:sp>
      <p:pic>
        <p:nvPicPr>
          <p:cNvPr id="5" name="Picture 4">
            <a:extLst>
              <a:ext uri="{FF2B5EF4-FFF2-40B4-BE49-F238E27FC236}">
                <a16:creationId xmlns:a16="http://schemas.microsoft.com/office/drawing/2014/main" id="{E6A0A4E4-924F-45FA-8721-6C6F369E3D80}"/>
              </a:ext>
            </a:extLst>
          </p:cNvPr>
          <p:cNvPicPr>
            <a:picLocks noChangeAspect="1"/>
          </p:cNvPicPr>
          <p:nvPr/>
        </p:nvPicPr>
        <p:blipFill>
          <a:blip r:embed="rId2"/>
          <a:stretch>
            <a:fillRect/>
          </a:stretch>
        </p:blipFill>
        <p:spPr>
          <a:xfrm>
            <a:off x="9385294" y="1004481"/>
            <a:ext cx="2530059" cy="646232"/>
          </a:xfrm>
          <a:prstGeom prst="rect">
            <a:avLst/>
          </a:prstGeom>
        </p:spPr>
      </p:pic>
    </p:spTree>
    <p:extLst>
      <p:ext uri="{BB962C8B-B14F-4D97-AF65-F5344CB8AC3E}">
        <p14:creationId xmlns:p14="http://schemas.microsoft.com/office/powerpoint/2010/main" val="291821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Levels of prevention </a:t>
            </a:r>
            <a:r>
              <a:rPr lang="en-US" sz="3200" b="1" dirty="0"/>
              <a:t>with </a:t>
            </a:r>
            <a:r>
              <a:rPr lang="en-US" sz="3200" b="1" dirty="0">
                <a:solidFill>
                  <a:schemeClr val="accent3">
                    <a:lumMod val="50000"/>
                  </a:schemeClr>
                </a:solidFill>
              </a:rPr>
              <a:t>Modes of Interventions</a:t>
            </a:r>
          </a:p>
        </p:txBody>
      </p:sp>
      <p:sp>
        <p:nvSpPr>
          <p:cNvPr id="3" name="Content Placeholder 2"/>
          <p:cNvSpPr>
            <a:spLocks noGrp="1"/>
          </p:cNvSpPr>
          <p:nvPr>
            <p:ph sz="half" idx="1"/>
          </p:nvPr>
        </p:nvSpPr>
        <p:spPr>
          <a:xfrm>
            <a:off x="178676" y="2406868"/>
            <a:ext cx="6117021" cy="4235670"/>
          </a:xfrm>
        </p:spPr>
        <p:txBody>
          <a:bodyPr>
            <a:noAutofit/>
          </a:bodyPr>
          <a:lstStyle/>
          <a:p>
            <a:r>
              <a:rPr lang="en-US" sz="2400" b="1" dirty="0">
                <a:solidFill>
                  <a:schemeClr val="tx1"/>
                </a:solidFill>
              </a:rPr>
              <a:t>Primordial prevention</a:t>
            </a:r>
          </a:p>
          <a:p>
            <a:r>
              <a:rPr lang="en-US" sz="2400" dirty="0">
                <a:solidFill>
                  <a:schemeClr val="tx1"/>
                </a:solidFill>
              </a:rPr>
              <a:t>Relatively new concept</a:t>
            </a:r>
          </a:p>
          <a:p>
            <a:r>
              <a:rPr lang="en-US" sz="2400" dirty="0">
                <a:solidFill>
                  <a:schemeClr val="tx1"/>
                </a:solidFill>
              </a:rPr>
              <a:t>Esp. for prevention of </a:t>
            </a:r>
            <a:r>
              <a:rPr lang="en-US" sz="2400" b="1" dirty="0">
                <a:solidFill>
                  <a:schemeClr val="tx1"/>
                </a:solidFill>
              </a:rPr>
              <a:t>chronic diseases</a:t>
            </a:r>
          </a:p>
          <a:p>
            <a:r>
              <a:rPr lang="en-US" sz="2400" dirty="0">
                <a:solidFill>
                  <a:schemeClr val="tx1"/>
                </a:solidFill>
              </a:rPr>
              <a:t>Prevention of emergence of risk factors responsible for disease causation e.g. to childhood obesity efforts directed to promote healthy lifestyles</a:t>
            </a:r>
          </a:p>
          <a:p>
            <a:r>
              <a:rPr lang="en-US" sz="2400" dirty="0">
                <a:solidFill>
                  <a:schemeClr val="tx1"/>
                </a:solidFill>
              </a:rPr>
              <a:t>Main focus is on health education of masses</a:t>
            </a:r>
          </a:p>
        </p:txBody>
      </p:sp>
      <p:sp>
        <p:nvSpPr>
          <p:cNvPr id="6" name="Content Placeholder 5">
            <a:extLst>
              <a:ext uri="{FF2B5EF4-FFF2-40B4-BE49-F238E27FC236}">
                <a16:creationId xmlns:a16="http://schemas.microsoft.com/office/drawing/2014/main" id="{ADA1DA0C-40A1-4C76-AA63-E90A6A36EB0C}"/>
              </a:ext>
            </a:extLst>
          </p:cNvPr>
          <p:cNvSpPr>
            <a:spLocks noGrp="1"/>
          </p:cNvSpPr>
          <p:nvPr>
            <p:ph sz="half" idx="2"/>
          </p:nvPr>
        </p:nvSpPr>
        <p:spPr>
          <a:xfrm>
            <a:off x="6831724" y="2217683"/>
            <a:ext cx="5181600" cy="4640317"/>
          </a:xfrm>
        </p:spPr>
        <p:txBody>
          <a:bodyPr>
            <a:normAutofit/>
          </a:bodyPr>
          <a:lstStyle/>
          <a:p>
            <a:pPr lvl="0"/>
            <a:r>
              <a:rPr lang="en-US" sz="2400" b="1" dirty="0">
                <a:solidFill>
                  <a:schemeClr val="tx1"/>
                </a:solidFill>
              </a:rPr>
              <a:t>Primary Prevention</a:t>
            </a:r>
          </a:p>
          <a:p>
            <a:pPr lvl="1"/>
            <a:r>
              <a:rPr lang="en-US" sz="2400" dirty="0">
                <a:solidFill>
                  <a:schemeClr val="accent3">
                    <a:lumMod val="50000"/>
                  </a:schemeClr>
                </a:solidFill>
              </a:rPr>
              <a:t>Health Promotion</a:t>
            </a:r>
          </a:p>
          <a:p>
            <a:pPr lvl="1"/>
            <a:r>
              <a:rPr lang="en-US" sz="2400" dirty="0">
                <a:solidFill>
                  <a:schemeClr val="accent3">
                    <a:lumMod val="50000"/>
                  </a:schemeClr>
                </a:solidFill>
              </a:rPr>
              <a:t>Specific Protection</a:t>
            </a:r>
          </a:p>
          <a:p>
            <a:pPr lvl="0"/>
            <a:r>
              <a:rPr lang="en-US" sz="2400" b="1" dirty="0">
                <a:solidFill>
                  <a:schemeClr val="tx1"/>
                </a:solidFill>
              </a:rPr>
              <a:t>Secondary Prevention</a:t>
            </a:r>
          </a:p>
          <a:p>
            <a:pPr lvl="1"/>
            <a:r>
              <a:rPr lang="en-US" sz="2400" dirty="0">
                <a:solidFill>
                  <a:schemeClr val="accent3">
                    <a:lumMod val="50000"/>
                  </a:schemeClr>
                </a:solidFill>
              </a:rPr>
              <a:t>Early Diagnosis &amp; Treatment</a:t>
            </a:r>
          </a:p>
          <a:p>
            <a:pPr lvl="0"/>
            <a:r>
              <a:rPr lang="en-US" sz="2400" b="1" dirty="0">
                <a:solidFill>
                  <a:schemeClr val="tx1"/>
                </a:solidFill>
              </a:rPr>
              <a:t>Tertiary Prevention</a:t>
            </a:r>
          </a:p>
          <a:p>
            <a:pPr lvl="1"/>
            <a:r>
              <a:rPr lang="en-US" sz="2400" dirty="0">
                <a:solidFill>
                  <a:schemeClr val="accent3">
                    <a:lumMod val="50000"/>
                  </a:schemeClr>
                </a:solidFill>
              </a:rPr>
              <a:t>Disability Limitation</a:t>
            </a:r>
          </a:p>
          <a:p>
            <a:pPr lvl="1"/>
            <a:r>
              <a:rPr lang="en-US" sz="2400" dirty="0">
                <a:solidFill>
                  <a:schemeClr val="accent3">
                    <a:lumMod val="50000"/>
                  </a:schemeClr>
                </a:solidFill>
              </a:rPr>
              <a:t>Rehabilitation </a:t>
            </a:r>
          </a:p>
          <a:p>
            <a:endParaRPr lang="en-US" dirty="0"/>
          </a:p>
        </p:txBody>
      </p:sp>
      <p:sp>
        <p:nvSpPr>
          <p:cNvPr id="5" name="Slide Number Placeholder 4">
            <a:extLst>
              <a:ext uri="{FF2B5EF4-FFF2-40B4-BE49-F238E27FC236}">
                <a16:creationId xmlns:a16="http://schemas.microsoft.com/office/drawing/2014/main" id="{ADA0EF8A-5A3A-DCD3-49B7-8E47276A44E7}"/>
              </a:ext>
            </a:extLst>
          </p:cNvPr>
          <p:cNvSpPr>
            <a:spLocks noGrp="1"/>
          </p:cNvSpPr>
          <p:nvPr>
            <p:ph type="sldNum" sz="quarter" idx="12"/>
          </p:nvPr>
        </p:nvSpPr>
        <p:spPr>
          <a:xfrm>
            <a:off x="521625" y="568345"/>
            <a:ext cx="1884348" cy="604269"/>
          </a:xfrm>
        </p:spPr>
        <p:txBody>
          <a:bodyPr/>
          <a:lstStyle/>
          <a:p>
            <a:fld id="{2DACD878-C1AD-4E57-A14D-30EDA4018C06}" type="slidenum">
              <a:rPr lang="en-US" sz="3200" smtClean="0"/>
              <a:pPr/>
              <a:t>28</a:t>
            </a:fld>
            <a:endParaRPr lang="en-US" sz="3200" dirty="0"/>
          </a:p>
        </p:txBody>
      </p:sp>
      <p:sp>
        <p:nvSpPr>
          <p:cNvPr id="4" name="TextBox 3">
            <a:extLst>
              <a:ext uri="{FF2B5EF4-FFF2-40B4-BE49-F238E27FC236}">
                <a16:creationId xmlns:a16="http://schemas.microsoft.com/office/drawing/2014/main" id="{94B9E34A-FB95-058D-98C7-90125FDF694C}"/>
              </a:ext>
            </a:extLst>
          </p:cNvPr>
          <p:cNvSpPr txBox="1"/>
          <p:nvPr/>
        </p:nvSpPr>
        <p:spPr>
          <a:xfrm>
            <a:off x="8654143" y="1266825"/>
            <a:ext cx="2084353" cy="461665"/>
          </a:xfrm>
          <a:prstGeom prst="rect">
            <a:avLst/>
          </a:prstGeom>
          <a:solidFill>
            <a:srgbClr val="FFC000"/>
          </a:solidFill>
        </p:spPr>
        <p:txBody>
          <a:bodyPr wrap="none" rtlCol="0">
            <a:spAutoFit/>
          </a:bodyPr>
          <a:lstStyle/>
          <a:p>
            <a:r>
              <a:rPr lang="en-US" sz="2400" b="1" dirty="0"/>
              <a:t>Core Concepts </a:t>
            </a:r>
          </a:p>
        </p:txBody>
      </p:sp>
    </p:spTree>
    <p:extLst>
      <p:ext uri="{BB962C8B-B14F-4D97-AF65-F5344CB8AC3E}">
        <p14:creationId xmlns:p14="http://schemas.microsoft.com/office/powerpoint/2010/main" val="170674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0B8724-A383-4F3A-A164-B7EB14049711}"/>
              </a:ext>
            </a:extLst>
          </p:cNvPr>
          <p:cNvSpPr>
            <a:spLocks noGrp="1"/>
          </p:cNvSpPr>
          <p:nvPr>
            <p:ph type="title"/>
          </p:nvPr>
        </p:nvSpPr>
        <p:spPr/>
        <p:txBody>
          <a:bodyPr/>
          <a:lstStyle/>
          <a:p>
            <a:r>
              <a:rPr lang="en-US" sz="3200" b="1" dirty="0">
                <a:solidFill>
                  <a:schemeClr val="tx1"/>
                </a:solidFill>
              </a:rPr>
              <a:t>Primary prevention </a:t>
            </a:r>
            <a:r>
              <a:rPr lang="en-US" sz="3200" b="1" dirty="0">
                <a:solidFill>
                  <a:schemeClr val="tx1"/>
                </a:solidFill>
                <a:latin typeface="Calibri"/>
                <a:ea typeface="+mn-ea"/>
                <a:cs typeface="+mn-cs"/>
              </a:rPr>
              <a:t> </a:t>
            </a:r>
            <a:r>
              <a:rPr lang="en-US" sz="2200" dirty="0">
                <a:solidFill>
                  <a:schemeClr val="tx1"/>
                </a:solidFill>
                <a:latin typeface="Calibri"/>
                <a:ea typeface="+mn-ea"/>
                <a:cs typeface="+mn-cs"/>
              </a:rPr>
              <a:t>(Reduces incidence of disease)</a:t>
            </a:r>
            <a:endParaRPr lang="en-US" dirty="0">
              <a:solidFill>
                <a:schemeClr val="tx1"/>
              </a:solidFill>
            </a:endParaRPr>
          </a:p>
        </p:txBody>
      </p:sp>
      <p:sp>
        <p:nvSpPr>
          <p:cNvPr id="7" name="Content Placeholder 6">
            <a:extLst>
              <a:ext uri="{FF2B5EF4-FFF2-40B4-BE49-F238E27FC236}">
                <a16:creationId xmlns:a16="http://schemas.microsoft.com/office/drawing/2014/main" id="{10FF664D-F4EC-4629-A19A-CBC21E07FE2D}"/>
              </a:ext>
            </a:extLst>
          </p:cNvPr>
          <p:cNvSpPr>
            <a:spLocks noGrp="1"/>
          </p:cNvSpPr>
          <p:nvPr>
            <p:ph idx="1"/>
          </p:nvPr>
        </p:nvSpPr>
        <p:spPr>
          <a:xfrm>
            <a:off x="513000" y="2238703"/>
            <a:ext cx="11191272" cy="4619297"/>
          </a:xfrm>
        </p:spPr>
        <p:txBody>
          <a:bodyPr>
            <a:normAutofit lnSpcReduction="10000"/>
          </a:bodyPr>
          <a:lstStyle/>
          <a:p>
            <a:pPr marL="0" indent="0">
              <a:buNone/>
            </a:pPr>
            <a:r>
              <a:rPr lang="en-US" sz="2400" dirty="0">
                <a:solidFill>
                  <a:schemeClr val="tx1"/>
                </a:solidFill>
              </a:rPr>
              <a:t>Action taken prior to disease onset (in pre pathogeneses period)</a:t>
            </a:r>
          </a:p>
          <a:p>
            <a:pPr>
              <a:buFont typeface="Wingdings" panose="05000000000000000000" pitchFamily="2" charset="2"/>
              <a:buChar char="q"/>
            </a:pPr>
            <a:r>
              <a:rPr lang="en-US" sz="2400" b="1" dirty="0">
                <a:solidFill>
                  <a:schemeClr val="tx1"/>
                </a:solidFill>
              </a:rPr>
              <a:t>Health promotion </a:t>
            </a:r>
            <a:r>
              <a:rPr lang="en-US" sz="2400" dirty="0">
                <a:solidFill>
                  <a:schemeClr val="tx1"/>
                </a:solidFill>
              </a:rPr>
              <a:t>through health education</a:t>
            </a:r>
          </a:p>
          <a:p>
            <a:pPr lvl="6"/>
            <a:r>
              <a:rPr lang="en-US" sz="2400" i="0" dirty="0">
                <a:solidFill>
                  <a:schemeClr val="tx1"/>
                </a:solidFill>
              </a:rPr>
              <a:t>Mass strategy</a:t>
            </a:r>
          </a:p>
          <a:p>
            <a:pPr lvl="6"/>
            <a:r>
              <a:rPr lang="en-US" sz="2400" i="0" dirty="0">
                <a:solidFill>
                  <a:schemeClr val="tx1"/>
                </a:solidFill>
              </a:rPr>
              <a:t>High risk strategy</a:t>
            </a:r>
          </a:p>
          <a:p>
            <a:pPr>
              <a:buFont typeface="Wingdings" panose="05000000000000000000" pitchFamily="2" charset="2"/>
              <a:buChar char="q"/>
            </a:pPr>
            <a:r>
              <a:rPr lang="en-US" sz="2400" b="1" dirty="0">
                <a:solidFill>
                  <a:schemeClr val="tx1"/>
                </a:solidFill>
              </a:rPr>
              <a:t>Specific protection </a:t>
            </a:r>
            <a:r>
              <a:rPr lang="en-US" sz="2400" dirty="0">
                <a:solidFill>
                  <a:schemeClr val="tx1"/>
                </a:solidFill>
              </a:rPr>
              <a:t>by</a:t>
            </a:r>
          </a:p>
          <a:p>
            <a:pPr lvl="2"/>
            <a:r>
              <a:rPr lang="en-US" sz="2400" i="0" dirty="0">
                <a:solidFill>
                  <a:schemeClr val="tx1"/>
                </a:solidFill>
              </a:rPr>
              <a:t>Immunization , chemoprophylaxis</a:t>
            </a:r>
          </a:p>
          <a:p>
            <a:pPr lvl="2"/>
            <a:r>
              <a:rPr lang="en-US" sz="2400" i="0" dirty="0">
                <a:solidFill>
                  <a:schemeClr val="tx1"/>
                </a:solidFill>
              </a:rPr>
              <a:t>Use of Specific nutrients e.g. Vit A drops, iodized salt</a:t>
            </a:r>
          </a:p>
          <a:p>
            <a:pPr lvl="2"/>
            <a:r>
              <a:rPr lang="en-US" sz="2400" i="0" dirty="0">
                <a:solidFill>
                  <a:schemeClr val="tx1"/>
                </a:solidFill>
              </a:rPr>
              <a:t>Protection against occupational hazards</a:t>
            </a:r>
          </a:p>
          <a:p>
            <a:pPr lvl="2"/>
            <a:r>
              <a:rPr lang="en-US" sz="2400" i="0" dirty="0">
                <a:solidFill>
                  <a:schemeClr val="tx1"/>
                </a:solidFill>
              </a:rPr>
              <a:t>Wearing seat belt for protection from accidents</a:t>
            </a:r>
            <a:endParaRPr lang="en-US" sz="2000" i="0" dirty="0">
              <a:solidFill>
                <a:schemeClr val="tx1"/>
              </a:solidFill>
            </a:endParaRPr>
          </a:p>
        </p:txBody>
      </p:sp>
      <p:sp>
        <p:nvSpPr>
          <p:cNvPr id="5" name="Slide Number Placeholder 4">
            <a:extLst>
              <a:ext uri="{FF2B5EF4-FFF2-40B4-BE49-F238E27FC236}">
                <a16:creationId xmlns:a16="http://schemas.microsoft.com/office/drawing/2014/main" id="{7189E2F0-89A1-49F9-8FE7-289FC99EF87A}"/>
              </a:ext>
            </a:extLst>
          </p:cNvPr>
          <p:cNvSpPr>
            <a:spLocks noGrp="1"/>
          </p:cNvSpPr>
          <p:nvPr>
            <p:ph type="sldNum" sz="quarter" idx="12"/>
          </p:nvPr>
        </p:nvSpPr>
        <p:spPr>
          <a:xfrm>
            <a:off x="513000" y="645691"/>
            <a:ext cx="2049046" cy="604269"/>
          </a:xfrm>
        </p:spPr>
        <p:txBody>
          <a:bodyPr/>
          <a:lstStyle/>
          <a:p>
            <a:fld id="{2DACD878-C1AD-4E57-A14D-30EDA4018C06}" type="slidenum">
              <a:rPr lang="en-US" sz="3200" smtClean="0"/>
              <a:pPr/>
              <a:t>29</a:t>
            </a:fld>
            <a:endParaRPr lang="en-US" sz="3200" dirty="0"/>
          </a:p>
        </p:txBody>
      </p:sp>
      <p:pic>
        <p:nvPicPr>
          <p:cNvPr id="2" name="Picture 1">
            <a:extLst>
              <a:ext uri="{FF2B5EF4-FFF2-40B4-BE49-F238E27FC236}">
                <a16:creationId xmlns:a16="http://schemas.microsoft.com/office/drawing/2014/main" id="{8AB5BCA2-5D51-43BA-B194-FD2F5D9E808A}"/>
              </a:ext>
            </a:extLst>
          </p:cNvPr>
          <p:cNvPicPr>
            <a:picLocks noChangeAspect="1"/>
          </p:cNvPicPr>
          <p:nvPr/>
        </p:nvPicPr>
        <p:blipFill>
          <a:blip r:embed="rId2"/>
          <a:stretch>
            <a:fillRect/>
          </a:stretch>
        </p:blipFill>
        <p:spPr>
          <a:xfrm>
            <a:off x="9661941" y="1647650"/>
            <a:ext cx="2530059" cy="646232"/>
          </a:xfrm>
          <a:prstGeom prst="rect">
            <a:avLst/>
          </a:prstGeom>
        </p:spPr>
      </p:pic>
    </p:spTree>
    <p:extLst>
      <p:ext uri="{BB962C8B-B14F-4D97-AF65-F5344CB8AC3E}">
        <p14:creationId xmlns:p14="http://schemas.microsoft.com/office/powerpoint/2010/main" val="188739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F105C2-5332-4743-AD96-4A310C6CAB43}"/>
              </a:ext>
            </a:extLst>
          </p:cNvPr>
          <p:cNvSpPr>
            <a:spLocks noGrp="1"/>
          </p:cNvSpPr>
          <p:nvPr>
            <p:ph type="sldNum" sz="quarter" idx="12"/>
          </p:nvPr>
        </p:nvSpPr>
        <p:spPr/>
        <p:txBody>
          <a:bodyPr/>
          <a:lstStyle/>
          <a:p>
            <a:fld id="{2D5C020B-3824-4DA7-B187-CD40A9B409A2}" type="slidenum">
              <a:rPr lang="en-US" sz="3200" smtClean="0">
                <a:solidFill>
                  <a:srgbClr val="B13F9A"/>
                </a:solidFill>
              </a:rPr>
              <a:pPr/>
              <a:t>3</a:t>
            </a:fld>
            <a:endParaRPr lang="en-US" sz="3200" dirty="0">
              <a:solidFill>
                <a:srgbClr val="B13F9A"/>
              </a:solidFill>
            </a:endParaRPr>
          </a:p>
        </p:txBody>
      </p:sp>
      <p:pic>
        <p:nvPicPr>
          <p:cNvPr id="5" name="Picture 4">
            <a:extLst>
              <a:ext uri="{FF2B5EF4-FFF2-40B4-BE49-F238E27FC236}">
                <a16:creationId xmlns:a16="http://schemas.microsoft.com/office/drawing/2014/main" id="{4B8BE098-A4E7-44D4-9D41-C2FFDE8D5E71}"/>
              </a:ext>
            </a:extLst>
          </p:cNvPr>
          <p:cNvPicPr>
            <a:picLocks noChangeAspect="1"/>
          </p:cNvPicPr>
          <p:nvPr/>
        </p:nvPicPr>
        <p:blipFill rotWithShape="1">
          <a:blip r:embed="rId2"/>
          <a:srcRect l="17128" t="12691" b="15744"/>
          <a:stretch/>
        </p:blipFill>
        <p:spPr>
          <a:xfrm>
            <a:off x="2575034" y="-1"/>
            <a:ext cx="9616965" cy="6858001"/>
          </a:xfrm>
          <a:prstGeom prst="rect">
            <a:avLst/>
          </a:prstGeom>
        </p:spPr>
      </p:pic>
    </p:spTree>
    <p:extLst>
      <p:ext uri="{BB962C8B-B14F-4D97-AF65-F5344CB8AC3E}">
        <p14:creationId xmlns:p14="http://schemas.microsoft.com/office/powerpoint/2010/main" val="271593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F5F8-8BC1-428F-B417-E3EA9772EBA9}"/>
              </a:ext>
            </a:extLst>
          </p:cNvPr>
          <p:cNvSpPr>
            <a:spLocks noGrp="1"/>
          </p:cNvSpPr>
          <p:nvPr>
            <p:ph type="title"/>
          </p:nvPr>
        </p:nvSpPr>
        <p:spPr>
          <a:xfrm>
            <a:off x="2186152" y="568345"/>
            <a:ext cx="9518119" cy="1560716"/>
          </a:xfrm>
        </p:spPr>
        <p:txBody>
          <a:bodyPr>
            <a:normAutofit/>
          </a:bodyPr>
          <a:lstStyle/>
          <a:p>
            <a:pPr algn="ctr"/>
            <a:r>
              <a:rPr lang="en-US" sz="3200" b="1" dirty="0">
                <a:solidFill>
                  <a:schemeClr val="tx1"/>
                </a:solidFill>
              </a:rPr>
              <a:t>Secondary prevention  </a:t>
            </a:r>
            <a:r>
              <a:rPr lang="en-US" sz="3200" b="1" dirty="0">
                <a:solidFill>
                  <a:schemeClr val="tx1"/>
                </a:solidFill>
                <a:latin typeface="Calibri"/>
                <a:ea typeface="+mn-ea"/>
                <a:cs typeface="+mn-cs"/>
              </a:rPr>
              <a:t>(Reduces prevalence of disease)</a:t>
            </a:r>
            <a:endParaRPr lang="en-US" sz="3200" b="1" dirty="0">
              <a:solidFill>
                <a:schemeClr val="tx1"/>
              </a:solidFill>
            </a:endParaRPr>
          </a:p>
        </p:txBody>
      </p:sp>
      <p:sp>
        <p:nvSpPr>
          <p:cNvPr id="3" name="Content Placeholder 2">
            <a:extLst>
              <a:ext uri="{FF2B5EF4-FFF2-40B4-BE49-F238E27FC236}">
                <a16:creationId xmlns:a16="http://schemas.microsoft.com/office/drawing/2014/main" id="{A8FAC99C-894C-43A2-8AB2-5A7B346095A3}"/>
              </a:ext>
            </a:extLst>
          </p:cNvPr>
          <p:cNvSpPr>
            <a:spLocks noGrp="1"/>
          </p:cNvSpPr>
          <p:nvPr>
            <p:ph idx="1"/>
          </p:nvPr>
        </p:nvSpPr>
        <p:spPr>
          <a:xfrm>
            <a:off x="513000" y="2438400"/>
            <a:ext cx="11191272" cy="3651504"/>
          </a:xfrm>
        </p:spPr>
        <p:txBody>
          <a:bodyPr>
            <a:normAutofit/>
          </a:bodyPr>
          <a:lstStyle/>
          <a:p>
            <a:pPr marL="0" indent="0">
              <a:buNone/>
            </a:pPr>
            <a:r>
              <a:rPr lang="en-US" sz="2400" dirty="0">
                <a:solidFill>
                  <a:schemeClr val="tx1"/>
                </a:solidFill>
              </a:rPr>
              <a:t>Action (taken in early stage of disease) which halts the progress of disease &amp; prevent complications</a:t>
            </a:r>
          </a:p>
          <a:p>
            <a:pPr>
              <a:buFont typeface="Wingdings" panose="05000000000000000000" pitchFamily="2" charset="2"/>
              <a:buChar char="q"/>
            </a:pPr>
            <a:r>
              <a:rPr lang="en-US" sz="2400" b="1" dirty="0">
                <a:solidFill>
                  <a:schemeClr val="tx1"/>
                </a:solidFill>
              </a:rPr>
              <a:t>Early diagnosis </a:t>
            </a:r>
            <a:r>
              <a:rPr lang="en-US" sz="2400" dirty="0">
                <a:solidFill>
                  <a:schemeClr val="tx1"/>
                </a:solidFill>
              </a:rPr>
              <a:t>by</a:t>
            </a:r>
          </a:p>
          <a:p>
            <a:pPr marL="960120" lvl="3" indent="0">
              <a:buNone/>
            </a:pPr>
            <a:r>
              <a:rPr lang="en-US" sz="2400" i="0" dirty="0">
                <a:solidFill>
                  <a:schemeClr val="tx1"/>
                </a:solidFill>
              </a:rPr>
              <a:t>Screening tests</a:t>
            </a:r>
          </a:p>
          <a:p>
            <a:pPr marL="960120" lvl="3" indent="0">
              <a:buNone/>
            </a:pPr>
            <a:r>
              <a:rPr lang="en-US" sz="2400" i="0" dirty="0">
                <a:solidFill>
                  <a:schemeClr val="tx1"/>
                </a:solidFill>
              </a:rPr>
              <a:t>case finding</a:t>
            </a:r>
          </a:p>
          <a:p>
            <a:pPr lvl="0">
              <a:buFont typeface="Wingdings" panose="05000000000000000000" pitchFamily="2" charset="2"/>
              <a:buChar char="q"/>
            </a:pPr>
            <a:r>
              <a:rPr lang="en-US" sz="2400" b="1" dirty="0">
                <a:solidFill>
                  <a:schemeClr val="tx1"/>
                </a:solidFill>
              </a:rPr>
              <a:t>Prompt treatment </a:t>
            </a:r>
            <a:r>
              <a:rPr lang="en-US" sz="2400" dirty="0">
                <a:solidFill>
                  <a:schemeClr val="tx1"/>
                </a:solidFill>
              </a:rPr>
              <a:t>with medication( Mainly domain of clinical medicine)</a:t>
            </a:r>
          </a:p>
          <a:p>
            <a:pPr>
              <a:buFont typeface="Wingdings" panose="05000000000000000000" pitchFamily="2" charset="2"/>
              <a:buChar char="q"/>
            </a:pPr>
            <a:endParaRPr lang="en-US" sz="2400" dirty="0"/>
          </a:p>
        </p:txBody>
      </p:sp>
      <p:sp>
        <p:nvSpPr>
          <p:cNvPr id="4" name="Slide Number Placeholder 3">
            <a:extLst>
              <a:ext uri="{FF2B5EF4-FFF2-40B4-BE49-F238E27FC236}">
                <a16:creationId xmlns:a16="http://schemas.microsoft.com/office/drawing/2014/main" id="{1F758515-57DA-4F5B-958C-C8EA194DA5DD}"/>
              </a:ext>
            </a:extLst>
          </p:cNvPr>
          <p:cNvSpPr>
            <a:spLocks noGrp="1"/>
          </p:cNvSpPr>
          <p:nvPr>
            <p:ph type="sldNum" sz="quarter" idx="12"/>
          </p:nvPr>
        </p:nvSpPr>
        <p:spPr>
          <a:xfrm>
            <a:off x="120649" y="568345"/>
            <a:ext cx="1884348" cy="604269"/>
          </a:xfrm>
        </p:spPr>
        <p:txBody>
          <a:bodyPr/>
          <a:lstStyle/>
          <a:p>
            <a:fld id="{2DACD878-C1AD-4E57-A14D-30EDA4018C06}" type="slidenum">
              <a:rPr lang="en-US" sz="3200" smtClean="0"/>
              <a:pPr/>
              <a:t>30</a:t>
            </a:fld>
            <a:endParaRPr lang="en-US" sz="3200" dirty="0"/>
          </a:p>
        </p:txBody>
      </p:sp>
      <p:pic>
        <p:nvPicPr>
          <p:cNvPr id="5" name="Picture 4">
            <a:extLst>
              <a:ext uri="{FF2B5EF4-FFF2-40B4-BE49-F238E27FC236}">
                <a16:creationId xmlns:a16="http://schemas.microsoft.com/office/drawing/2014/main" id="{B60ADAB3-B189-4F9A-8119-677B89899B72}"/>
              </a:ext>
            </a:extLst>
          </p:cNvPr>
          <p:cNvPicPr>
            <a:picLocks noChangeAspect="1"/>
          </p:cNvPicPr>
          <p:nvPr/>
        </p:nvPicPr>
        <p:blipFill>
          <a:blip r:embed="rId2"/>
          <a:stretch>
            <a:fillRect/>
          </a:stretch>
        </p:blipFill>
        <p:spPr>
          <a:xfrm>
            <a:off x="8930005" y="1482829"/>
            <a:ext cx="2530059" cy="646232"/>
          </a:xfrm>
          <a:prstGeom prst="rect">
            <a:avLst/>
          </a:prstGeom>
        </p:spPr>
      </p:pic>
    </p:spTree>
    <p:extLst>
      <p:ext uri="{BB962C8B-B14F-4D97-AF65-F5344CB8AC3E}">
        <p14:creationId xmlns:p14="http://schemas.microsoft.com/office/powerpoint/2010/main" val="69597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32D5-212B-4722-8FCC-F21A628C9859}"/>
              </a:ext>
            </a:extLst>
          </p:cNvPr>
          <p:cNvSpPr>
            <a:spLocks noGrp="1"/>
          </p:cNvSpPr>
          <p:nvPr>
            <p:ph type="title"/>
          </p:nvPr>
        </p:nvSpPr>
        <p:spPr/>
        <p:txBody>
          <a:bodyPr/>
          <a:lstStyle/>
          <a:p>
            <a:r>
              <a:rPr lang="en-US" sz="3200" b="1" dirty="0">
                <a:solidFill>
                  <a:schemeClr val="tx1"/>
                </a:solidFill>
              </a:rPr>
              <a:t>Tertiary prevention</a:t>
            </a:r>
            <a:br>
              <a:rPr lang="en-US" b="1" dirty="0">
                <a:solidFill>
                  <a:schemeClr val="tx1"/>
                </a:solidFill>
              </a:rPr>
            </a:br>
            <a:r>
              <a:rPr lang="en-US" sz="2000" b="1" dirty="0">
                <a:solidFill>
                  <a:schemeClr val="tx1"/>
                </a:solidFill>
                <a:latin typeface="Calibri"/>
                <a:ea typeface="+mn-ea"/>
                <a:cs typeface="+mn-cs"/>
              </a:rPr>
              <a:t>(Reduces the number &amp; impact of complications</a:t>
            </a:r>
            <a:r>
              <a:rPr lang="en-US" sz="2000" b="1" dirty="0">
                <a:solidFill>
                  <a:srgbClr val="1C181C">
                    <a:lumMod val="75000"/>
                    <a:lumOff val="25000"/>
                  </a:srgbClr>
                </a:solidFill>
                <a:latin typeface="Calibri"/>
                <a:ea typeface="+mn-ea"/>
                <a:cs typeface="+mn-cs"/>
              </a:rPr>
              <a:t>)</a:t>
            </a:r>
            <a:endParaRPr lang="en-US" b="1" dirty="0"/>
          </a:p>
        </p:txBody>
      </p:sp>
      <p:sp>
        <p:nvSpPr>
          <p:cNvPr id="3" name="Content Placeholder 2">
            <a:extLst>
              <a:ext uri="{FF2B5EF4-FFF2-40B4-BE49-F238E27FC236}">
                <a16:creationId xmlns:a16="http://schemas.microsoft.com/office/drawing/2014/main" id="{A56C4212-BA26-4555-B4CD-7B21F934E545}"/>
              </a:ext>
            </a:extLst>
          </p:cNvPr>
          <p:cNvSpPr>
            <a:spLocks noGrp="1"/>
          </p:cNvSpPr>
          <p:nvPr>
            <p:ph idx="1"/>
          </p:nvPr>
        </p:nvSpPr>
        <p:spPr>
          <a:xfrm>
            <a:off x="448574" y="2234242"/>
            <a:ext cx="11310375" cy="4704498"/>
          </a:xfrm>
        </p:spPr>
        <p:txBody>
          <a:bodyPr>
            <a:normAutofit/>
          </a:bodyPr>
          <a:lstStyle/>
          <a:p>
            <a:r>
              <a:rPr lang="en-US" sz="2400" dirty="0">
                <a:solidFill>
                  <a:schemeClr val="tx1"/>
                </a:solidFill>
              </a:rPr>
              <a:t>Actions taken if patient comes in late stage of disease</a:t>
            </a:r>
          </a:p>
          <a:p>
            <a:pPr>
              <a:buFont typeface="Wingdings" panose="05000000000000000000" pitchFamily="2" charset="2"/>
              <a:buChar char="q"/>
            </a:pPr>
            <a:r>
              <a:rPr lang="en-US" sz="2400" b="1" dirty="0">
                <a:solidFill>
                  <a:schemeClr val="tx1"/>
                </a:solidFill>
              </a:rPr>
              <a:t>Disability limitation</a:t>
            </a:r>
          </a:p>
          <a:p>
            <a:pPr>
              <a:buFont typeface="Wingdings" panose="05000000000000000000" pitchFamily="2" charset="2"/>
              <a:buChar char="q"/>
            </a:pPr>
            <a:r>
              <a:rPr lang="en-US" sz="2400" b="1" dirty="0">
                <a:solidFill>
                  <a:schemeClr val="tx1"/>
                </a:solidFill>
              </a:rPr>
              <a:t>Rehabilitation </a:t>
            </a:r>
          </a:p>
          <a:p>
            <a:pPr marL="640080" lvl="2" indent="0">
              <a:buNone/>
            </a:pPr>
            <a:r>
              <a:rPr lang="en-US" sz="2400" i="0" dirty="0">
                <a:solidFill>
                  <a:schemeClr val="tx1"/>
                </a:solidFill>
              </a:rPr>
              <a:t>Medical…. Restoration of function</a:t>
            </a:r>
          </a:p>
          <a:p>
            <a:pPr marL="640080" lvl="2" indent="0">
              <a:buNone/>
            </a:pPr>
            <a:r>
              <a:rPr lang="en-US" sz="2400" i="0" dirty="0">
                <a:solidFill>
                  <a:schemeClr val="tx1"/>
                </a:solidFill>
              </a:rPr>
              <a:t>Social…… Restoration of family &amp; social relationships </a:t>
            </a:r>
          </a:p>
          <a:p>
            <a:pPr marL="640080" lvl="2" indent="0">
              <a:buNone/>
            </a:pPr>
            <a:r>
              <a:rPr lang="en-US" sz="2400" i="0" dirty="0">
                <a:solidFill>
                  <a:schemeClr val="tx1"/>
                </a:solidFill>
              </a:rPr>
              <a:t>Vocational….. Restoration of capacity to earn a livelihood</a:t>
            </a:r>
          </a:p>
          <a:p>
            <a:pPr marL="640080" lvl="2" indent="0">
              <a:buNone/>
            </a:pPr>
            <a:r>
              <a:rPr lang="en-US" sz="2400" i="0" dirty="0">
                <a:solidFill>
                  <a:schemeClr val="tx1"/>
                </a:solidFill>
              </a:rPr>
              <a:t>Psychological…..Restoration of personal dignity &amp; confidence</a:t>
            </a:r>
          </a:p>
        </p:txBody>
      </p:sp>
      <p:sp>
        <p:nvSpPr>
          <p:cNvPr id="4" name="Slide Number Placeholder 3">
            <a:extLst>
              <a:ext uri="{FF2B5EF4-FFF2-40B4-BE49-F238E27FC236}">
                <a16:creationId xmlns:a16="http://schemas.microsoft.com/office/drawing/2014/main" id="{4A25186D-7031-429E-8C9E-BABD1A88628B}"/>
              </a:ext>
            </a:extLst>
          </p:cNvPr>
          <p:cNvSpPr>
            <a:spLocks noGrp="1"/>
          </p:cNvSpPr>
          <p:nvPr>
            <p:ph type="sldNum" sz="quarter" idx="12"/>
          </p:nvPr>
        </p:nvSpPr>
        <p:spPr>
          <a:xfrm>
            <a:off x="590637" y="568345"/>
            <a:ext cx="1919650" cy="604269"/>
          </a:xfrm>
        </p:spPr>
        <p:txBody>
          <a:bodyPr/>
          <a:lstStyle/>
          <a:p>
            <a:fld id="{2DACD878-C1AD-4E57-A14D-30EDA4018C06}" type="slidenum">
              <a:rPr lang="en-US" sz="3200" smtClean="0"/>
              <a:pPr/>
              <a:t>31</a:t>
            </a:fld>
            <a:endParaRPr lang="en-US" sz="3200" dirty="0"/>
          </a:p>
        </p:txBody>
      </p:sp>
      <p:pic>
        <p:nvPicPr>
          <p:cNvPr id="5" name="Picture 4">
            <a:extLst>
              <a:ext uri="{FF2B5EF4-FFF2-40B4-BE49-F238E27FC236}">
                <a16:creationId xmlns:a16="http://schemas.microsoft.com/office/drawing/2014/main" id="{9FDC0F51-724F-4D8D-B7E3-EC40B626F919}"/>
              </a:ext>
            </a:extLst>
          </p:cNvPr>
          <p:cNvPicPr>
            <a:picLocks noChangeAspect="1"/>
          </p:cNvPicPr>
          <p:nvPr/>
        </p:nvPicPr>
        <p:blipFill>
          <a:blip r:embed="rId2"/>
          <a:stretch>
            <a:fillRect/>
          </a:stretch>
        </p:blipFill>
        <p:spPr>
          <a:xfrm>
            <a:off x="8730308" y="835650"/>
            <a:ext cx="2530059" cy="646232"/>
          </a:xfrm>
          <a:prstGeom prst="rect">
            <a:avLst/>
          </a:prstGeom>
        </p:spPr>
      </p:pic>
    </p:spTree>
    <p:extLst>
      <p:ext uri="{BB962C8B-B14F-4D97-AF65-F5344CB8AC3E}">
        <p14:creationId xmlns:p14="http://schemas.microsoft.com/office/powerpoint/2010/main" val="4081156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4a2dd2f53703d90475b32820d98d1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9578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322742" y="0"/>
            <a:ext cx="954858" cy="1103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31</a:t>
            </a:r>
          </a:p>
        </p:txBody>
      </p:sp>
      <p:sp>
        <p:nvSpPr>
          <p:cNvPr id="3" name="Slide Number Placeholder 2">
            <a:extLst>
              <a:ext uri="{FF2B5EF4-FFF2-40B4-BE49-F238E27FC236}">
                <a16:creationId xmlns:a16="http://schemas.microsoft.com/office/drawing/2014/main" id="{51F4699C-352A-5424-AC11-7A9F01ACE283}"/>
              </a:ext>
            </a:extLst>
          </p:cNvPr>
          <p:cNvSpPr>
            <a:spLocks noGrp="1"/>
          </p:cNvSpPr>
          <p:nvPr>
            <p:ph type="sldNum" sz="quarter" idx="12"/>
          </p:nvPr>
        </p:nvSpPr>
        <p:spPr/>
        <p:txBody>
          <a:bodyPr/>
          <a:lstStyle/>
          <a:p>
            <a:fld id="{2DACD878-C1AD-4E57-A14D-30EDA4018C06}" type="slidenum">
              <a:rPr lang="en-US" smtClean="0"/>
              <a:pPr/>
              <a:t>32</a:t>
            </a:fld>
            <a:endParaRPr lang="en-US"/>
          </a:p>
        </p:txBody>
      </p:sp>
    </p:spTree>
    <p:extLst>
      <p:ext uri="{BB962C8B-B14F-4D97-AF65-F5344CB8AC3E}">
        <p14:creationId xmlns:p14="http://schemas.microsoft.com/office/powerpoint/2010/main" val="1968875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3" y="342900"/>
            <a:ext cx="12091987" cy="6515099"/>
          </a:xfrm>
          <a:prstGeom prst="rect">
            <a:avLst/>
          </a:prstGeom>
        </p:spPr>
      </p:pic>
      <p:pic>
        <p:nvPicPr>
          <p:cNvPr id="3" name="Picture 2">
            <a:extLst>
              <a:ext uri="{FF2B5EF4-FFF2-40B4-BE49-F238E27FC236}">
                <a16:creationId xmlns:a16="http://schemas.microsoft.com/office/drawing/2014/main" id="{99C60C2E-6EC8-42DA-8032-953477EEE7BC}"/>
              </a:ext>
            </a:extLst>
          </p:cNvPr>
          <p:cNvPicPr>
            <a:picLocks noChangeAspect="1"/>
          </p:cNvPicPr>
          <p:nvPr/>
        </p:nvPicPr>
        <p:blipFill>
          <a:blip r:embed="rId3"/>
          <a:stretch>
            <a:fillRect/>
          </a:stretch>
        </p:blipFill>
        <p:spPr>
          <a:xfrm>
            <a:off x="9213784" y="436256"/>
            <a:ext cx="2530059" cy="646232"/>
          </a:xfrm>
          <a:prstGeom prst="rect">
            <a:avLst/>
          </a:prstGeom>
        </p:spPr>
      </p:pic>
      <p:sp>
        <p:nvSpPr>
          <p:cNvPr id="4" name="Slide Number Placeholder 3">
            <a:extLst>
              <a:ext uri="{FF2B5EF4-FFF2-40B4-BE49-F238E27FC236}">
                <a16:creationId xmlns:a16="http://schemas.microsoft.com/office/drawing/2014/main" id="{4E914D22-62AB-9B0E-DA65-B4CCFA3B69CA}"/>
              </a:ext>
            </a:extLst>
          </p:cNvPr>
          <p:cNvSpPr>
            <a:spLocks noGrp="1"/>
          </p:cNvSpPr>
          <p:nvPr>
            <p:ph type="sldNum" sz="quarter" idx="12"/>
          </p:nvPr>
        </p:nvSpPr>
        <p:spPr/>
        <p:txBody>
          <a:bodyPr/>
          <a:lstStyle/>
          <a:p>
            <a:fld id="{2DACD878-C1AD-4E57-A14D-30EDA4018C06}" type="slidenum">
              <a:rPr lang="en-US" smtClean="0"/>
              <a:pPr/>
              <a:t>33</a:t>
            </a:fld>
            <a:endParaRPr lang="en-US"/>
          </a:p>
        </p:txBody>
      </p:sp>
    </p:spTree>
    <p:extLst>
      <p:ext uri="{BB962C8B-B14F-4D97-AF65-F5344CB8AC3E}">
        <p14:creationId xmlns:p14="http://schemas.microsoft.com/office/powerpoint/2010/main" val="128689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AA9EDD-BC6A-A3C7-B7D9-C45E3B322F81}"/>
              </a:ext>
            </a:extLst>
          </p:cNvPr>
          <p:cNvSpPr>
            <a:spLocks noGrp="1"/>
          </p:cNvSpPr>
          <p:nvPr>
            <p:ph type="title"/>
          </p:nvPr>
        </p:nvSpPr>
        <p:spPr>
          <a:xfrm>
            <a:off x="0" y="643467"/>
            <a:ext cx="3789405" cy="5571066"/>
          </a:xfrm>
        </p:spPr>
        <p:txBody>
          <a:bodyPr>
            <a:normAutofit/>
          </a:bodyPr>
          <a:lstStyle/>
          <a:p>
            <a:r>
              <a:rPr lang="en-US" sz="3200" b="1" dirty="0">
                <a:solidFill>
                  <a:srgbClr val="FFFFFF"/>
                </a:solidFill>
              </a:rPr>
              <a:t>Strategies to prevent acute otitis media</a:t>
            </a:r>
          </a:p>
        </p:txBody>
      </p:sp>
      <p:graphicFrame>
        <p:nvGraphicFramePr>
          <p:cNvPr id="6" name="Content Placeholder 3">
            <a:extLst>
              <a:ext uri="{FF2B5EF4-FFF2-40B4-BE49-F238E27FC236}">
                <a16:creationId xmlns:a16="http://schemas.microsoft.com/office/drawing/2014/main" id="{4AD65290-12D2-1450-BB3C-9B71D822F7DB}"/>
              </a:ext>
            </a:extLst>
          </p:cNvPr>
          <p:cNvGraphicFramePr>
            <a:graphicFrameLocks noGrp="1"/>
          </p:cNvGraphicFramePr>
          <p:nvPr>
            <p:ph idx="1"/>
          </p:nvPr>
        </p:nvGraphicFramePr>
        <p:xfrm>
          <a:off x="4627605" y="963978"/>
          <a:ext cx="6797682" cy="5894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386DA95-5F4A-4B64-8284-EFF58B018D6C}"/>
              </a:ext>
            </a:extLst>
          </p:cNvPr>
          <p:cNvPicPr>
            <a:picLocks noChangeAspect="1"/>
          </p:cNvPicPr>
          <p:nvPr/>
        </p:nvPicPr>
        <p:blipFill>
          <a:blip r:embed="rId7"/>
          <a:stretch>
            <a:fillRect/>
          </a:stretch>
        </p:blipFill>
        <p:spPr>
          <a:xfrm>
            <a:off x="766713" y="439676"/>
            <a:ext cx="1780186" cy="1048603"/>
          </a:xfrm>
          <a:prstGeom prst="rect">
            <a:avLst/>
          </a:prstGeom>
        </p:spPr>
      </p:pic>
      <p:sp>
        <p:nvSpPr>
          <p:cNvPr id="3" name="Slide Number Placeholder 2">
            <a:extLst>
              <a:ext uri="{FF2B5EF4-FFF2-40B4-BE49-F238E27FC236}">
                <a16:creationId xmlns:a16="http://schemas.microsoft.com/office/drawing/2014/main" id="{F50FBC85-1831-856D-0F33-A6131AFCE921}"/>
              </a:ext>
            </a:extLst>
          </p:cNvPr>
          <p:cNvSpPr>
            <a:spLocks noGrp="1"/>
          </p:cNvSpPr>
          <p:nvPr>
            <p:ph type="sldNum" sz="quarter" idx="12"/>
          </p:nvPr>
        </p:nvSpPr>
        <p:spPr/>
        <p:txBody>
          <a:bodyPr/>
          <a:lstStyle/>
          <a:p>
            <a:fld id="{A40B24CB-B77E-4F9F-809D-72978F39826A}" type="slidenum">
              <a:rPr lang="en-US" smtClean="0"/>
              <a:t>34</a:t>
            </a:fld>
            <a:endParaRPr lang="en-US"/>
          </a:p>
        </p:txBody>
      </p:sp>
    </p:spTree>
    <p:extLst>
      <p:ext uri="{BB962C8B-B14F-4D97-AF65-F5344CB8AC3E}">
        <p14:creationId xmlns:p14="http://schemas.microsoft.com/office/powerpoint/2010/main" val="694286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020C4-5554-48AD-8DBB-44DA1BA44526}"/>
              </a:ext>
            </a:extLst>
          </p:cNvPr>
          <p:cNvSpPr>
            <a:spLocks noGrp="1"/>
          </p:cNvSpPr>
          <p:nvPr>
            <p:ph type="title"/>
          </p:nvPr>
        </p:nvSpPr>
        <p:spPr>
          <a:xfrm>
            <a:off x="116058" y="231227"/>
            <a:ext cx="11981349" cy="840827"/>
          </a:xfrm>
        </p:spPr>
        <p:txBody>
          <a:bodyPr>
            <a:normAutofit/>
          </a:bodyPr>
          <a:lstStyle/>
          <a:p>
            <a:r>
              <a:rPr lang="en-US" sz="3200" dirty="0"/>
              <a:t>                </a:t>
            </a:r>
            <a:r>
              <a:rPr lang="en-US" sz="3200" b="1" dirty="0"/>
              <a:t>Public health approach to problem(disease)</a:t>
            </a:r>
          </a:p>
        </p:txBody>
      </p:sp>
      <p:pic>
        <p:nvPicPr>
          <p:cNvPr id="8" name="Content Placeholder 7">
            <a:extLst>
              <a:ext uri="{FF2B5EF4-FFF2-40B4-BE49-F238E27FC236}">
                <a16:creationId xmlns:a16="http://schemas.microsoft.com/office/drawing/2014/main" id="{01B56116-82BB-43C7-8631-9607E4B44A51}"/>
              </a:ext>
            </a:extLst>
          </p:cNvPr>
          <p:cNvPicPr>
            <a:picLocks noGrp="1" noChangeAspect="1"/>
          </p:cNvPicPr>
          <p:nvPr>
            <p:ph idx="1"/>
          </p:nvPr>
        </p:nvPicPr>
        <p:blipFill>
          <a:blip r:embed="rId2"/>
          <a:stretch>
            <a:fillRect/>
          </a:stretch>
        </p:blipFill>
        <p:spPr>
          <a:xfrm>
            <a:off x="116058" y="1597573"/>
            <a:ext cx="11981349" cy="5150068"/>
          </a:xfrm>
          <a:prstGeom prst="rect">
            <a:avLst/>
          </a:prstGeom>
        </p:spPr>
      </p:pic>
      <p:pic>
        <p:nvPicPr>
          <p:cNvPr id="9" name="Picture 8">
            <a:extLst>
              <a:ext uri="{FF2B5EF4-FFF2-40B4-BE49-F238E27FC236}">
                <a16:creationId xmlns:a16="http://schemas.microsoft.com/office/drawing/2014/main" id="{B3BC6F23-EDD5-452E-AAB5-44D4A5F89B2E}"/>
              </a:ext>
            </a:extLst>
          </p:cNvPr>
          <p:cNvPicPr>
            <a:picLocks noChangeAspect="1"/>
          </p:cNvPicPr>
          <p:nvPr/>
        </p:nvPicPr>
        <p:blipFill>
          <a:blip r:embed="rId3"/>
          <a:stretch>
            <a:fillRect/>
          </a:stretch>
        </p:blipFill>
        <p:spPr>
          <a:xfrm>
            <a:off x="9567348" y="951341"/>
            <a:ext cx="2530059" cy="646232"/>
          </a:xfrm>
          <a:prstGeom prst="rect">
            <a:avLst/>
          </a:prstGeom>
        </p:spPr>
      </p:pic>
      <p:sp>
        <p:nvSpPr>
          <p:cNvPr id="2" name="Slide Number Placeholder 1">
            <a:extLst>
              <a:ext uri="{FF2B5EF4-FFF2-40B4-BE49-F238E27FC236}">
                <a16:creationId xmlns:a16="http://schemas.microsoft.com/office/drawing/2014/main" id="{90294C47-D695-D90C-8864-6F2938989DD3}"/>
              </a:ext>
            </a:extLst>
          </p:cNvPr>
          <p:cNvSpPr>
            <a:spLocks noGrp="1"/>
          </p:cNvSpPr>
          <p:nvPr>
            <p:ph type="sldNum" sz="quarter" idx="12"/>
          </p:nvPr>
        </p:nvSpPr>
        <p:spPr>
          <a:xfrm>
            <a:off x="-211745" y="231227"/>
            <a:ext cx="1884348" cy="604269"/>
          </a:xfrm>
        </p:spPr>
        <p:txBody>
          <a:bodyPr/>
          <a:lstStyle/>
          <a:p>
            <a:fld id="{2DACD878-C1AD-4E57-A14D-30EDA4018C06}" type="slidenum">
              <a:rPr lang="en-US" sz="3200" smtClean="0"/>
              <a:pPr/>
              <a:t>35</a:t>
            </a:fld>
            <a:endParaRPr lang="en-US" sz="3200" dirty="0"/>
          </a:p>
        </p:txBody>
      </p:sp>
    </p:spTree>
    <p:extLst>
      <p:ext uri="{BB962C8B-B14F-4D97-AF65-F5344CB8AC3E}">
        <p14:creationId xmlns:p14="http://schemas.microsoft.com/office/powerpoint/2010/main" val="3525684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1986" y="6273284"/>
            <a:ext cx="5699252" cy="646331"/>
          </a:xfrm>
          <a:prstGeom prst="rect">
            <a:avLst/>
          </a:prstGeom>
        </p:spPr>
        <p:txBody>
          <a:bodyPr wrap="none">
            <a:spAutoFit/>
          </a:bodyPr>
          <a:lstStyle/>
          <a:p>
            <a:r>
              <a:rPr lang="en-US" dirty="0">
                <a:hlinkClick r:id="rId2"/>
              </a:rPr>
              <a:t>https://www.ncbi.nlm.nih.gov/pmc/articles/PMC5017909/</a:t>
            </a:r>
            <a:endParaRPr lang="en-US" dirty="0"/>
          </a:p>
          <a:p>
            <a:endParaRPr lang="en-US" dirty="0"/>
          </a:p>
        </p:txBody>
      </p:sp>
      <p:pic>
        <p:nvPicPr>
          <p:cNvPr id="3" name="Picture 2"/>
          <p:cNvPicPr>
            <a:picLocks noChangeAspect="1"/>
          </p:cNvPicPr>
          <p:nvPr/>
        </p:nvPicPr>
        <p:blipFill rotWithShape="1">
          <a:blip r:embed="rId3"/>
          <a:srcRect t="3200" r="-92"/>
          <a:stretch/>
        </p:blipFill>
        <p:spPr>
          <a:xfrm>
            <a:off x="431965" y="1085851"/>
            <a:ext cx="6499777" cy="5095744"/>
          </a:xfrm>
          <a:prstGeom prst="rect">
            <a:avLst/>
          </a:prstGeom>
        </p:spPr>
      </p:pic>
      <p:sp>
        <p:nvSpPr>
          <p:cNvPr id="4" name="Title 3"/>
          <p:cNvSpPr>
            <a:spLocks noGrp="1"/>
          </p:cNvSpPr>
          <p:nvPr>
            <p:ph type="title"/>
          </p:nvPr>
        </p:nvSpPr>
        <p:spPr>
          <a:xfrm>
            <a:off x="0" y="-52868"/>
            <a:ext cx="8897565" cy="827025"/>
          </a:xfrm>
        </p:spPr>
        <p:txBody>
          <a:bodyPr>
            <a:normAutofit/>
          </a:bodyPr>
          <a:lstStyle/>
          <a:p>
            <a:r>
              <a:rPr lang="en-US" sz="3200" dirty="0"/>
              <a:t>                 </a:t>
            </a:r>
            <a:r>
              <a:rPr lang="en-US" sz="3200" b="1" dirty="0"/>
              <a:t>Relevant research article </a:t>
            </a:r>
          </a:p>
        </p:txBody>
      </p:sp>
      <p:sp>
        <p:nvSpPr>
          <p:cNvPr id="5" name="Content Placeholder 4"/>
          <p:cNvSpPr>
            <a:spLocks noGrp="1"/>
          </p:cNvSpPr>
          <p:nvPr>
            <p:ph idx="1"/>
          </p:nvPr>
        </p:nvSpPr>
        <p:spPr>
          <a:xfrm>
            <a:off x="1594965" y="817569"/>
            <a:ext cx="9780957" cy="5886450"/>
          </a:xfrm>
        </p:spPr>
        <p:txBody>
          <a:bodyPr/>
          <a:lstStyle/>
          <a:p>
            <a:endParaRPr lang="en-US" dirty="0"/>
          </a:p>
          <a:p>
            <a:endParaRPr lang="en-US" dirty="0"/>
          </a:p>
        </p:txBody>
      </p:sp>
      <p:sp>
        <p:nvSpPr>
          <p:cNvPr id="6" name="Slide Number Placeholder 5">
            <a:extLst>
              <a:ext uri="{FF2B5EF4-FFF2-40B4-BE49-F238E27FC236}">
                <a16:creationId xmlns:a16="http://schemas.microsoft.com/office/drawing/2014/main" id="{F3B65F27-134E-7D4B-8F05-3CD2B6A1B4E5}"/>
              </a:ext>
            </a:extLst>
          </p:cNvPr>
          <p:cNvSpPr>
            <a:spLocks noGrp="1"/>
          </p:cNvSpPr>
          <p:nvPr>
            <p:ph type="sldNum" sz="quarter" idx="12"/>
          </p:nvPr>
        </p:nvSpPr>
        <p:spPr>
          <a:xfrm>
            <a:off x="0" y="-11956"/>
            <a:ext cx="1884348" cy="604269"/>
          </a:xfrm>
        </p:spPr>
        <p:txBody>
          <a:bodyPr/>
          <a:lstStyle/>
          <a:p>
            <a:fld id="{2DACD878-C1AD-4E57-A14D-30EDA4018C06}" type="slidenum">
              <a:rPr lang="en-US" sz="3200" smtClean="0"/>
              <a:pPr/>
              <a:t>36</a:t>
            </a:fld>
            <a:endParaRPr lang="en-US" dirty="0"/>
          </a:p>
        </p:txBody>
      </p:sp>
    </p:spTree>
    <p:extLst>
      <p:ext uri="{BB962C8B-B14F-4D97-AF65-F5344CB8AC3E}">
        <p14:creationId xmlns:p14="http://schemas.microsoft.com/office/powerpoint/2010/main" val="557823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End Of Session Assessment</a:t>
            </a:r>
          </a:p>
        </p:txBody>
      </p:sp>
      <p:sp>
        <p:nvSpPr>
          <p:cNvPr id="53251" name="Rectangle 3"/>
          <p:cNvSpPr>
            <a:spLocks noGrp="1" noChangeArrowheads="1"/>
          </p:cNvSpPr>
          <p:nvPr>
            <p:ph idx="1"/>
          </p:nvPr>
        </p:nvSpPr>
        <p:spPr/>
        <p:txBody>
          <a:bodyPr>
            <a:normAutofit fontScale="92500" lnSpcReduction="10000"/>
          </a:bodyPr>
          <a:lstStyle/>
          <a:p>
            <a:pPr marL="609600" indent="-609600">
              <a:buNone/>
            </a:pPr>
            <a:r>
              <a:rPr lang="en-US" dirty="0">
                <a:solidFill>
                  <a:srgbClr val="002060"/>
                </a:solidFill>
              </a:rPr>
              <a:t>      </a:t>
            </a:r>
            <a:r>
              <a:rPr lang="en-US" sz="2800" dirty="0">
                <a:solidFill>
                  <a:srgbClr val="002060"/>
                </a:solidFill>
              </a:rPr>
              <a:t>A study was conducted to observe  etiology, pathogenesis, duration and outcome of the HIV / AIDS. It means that the study was collectively focused on disease:</a:t>
            </a:r>
          </a:p>
          <a:p>
            <a:pPr marL="990600" lvl="1" indent="-533400">
              <a:buFont typeface="Wingdings" pitchFamily="2" charset="2"/>
              <a:buAutoNum type="alphaLcPeriod"/>
            </a:pPr>
            <a:r>
              <a:rPr lang="en-US" sz="2400" dirty="0">
                <a:solidFill>
                  <a:srgbClr val="002060"/>
                </a:solidFill>
              </a:rPr>
              <a:t>Epidemiology</a:t>
            </a:r>
          </a:p>
          <a:p>
            <a:pPr marL="990600" lvl="1" indent="-533400">
              <a:buFont typeface="Wingdings" pitchFamily="2" charset="2"/>
              <a:buAutoNum type="alphaLcPeriod"/>
            </a:pPr>
            <a:r>
              <a:rPr lang="en-US" sz="2400" dirty="0">
                <a:solidFill>
                  <a:srgbClr val="002060"/>
                </a:solidFill>
              </a:rPr>
              <a:t>Natural history </a:t>
            </a:r>
          </a:p>
          <a:p>
            <a:pPr marL="990600" lvl="1" indent="-533400">
              <a:buFont typeface="Wingdings" pitchFamily="2" charset="2"/>
              <a:buAutoNum type="alphaLcPeriod"/>
            </a:pPr>
            <a:r>
              <a:rPr lang="en-US" sz="2400" dirty="0">
                <a:solidFill>
                  <a:srgbClr val="002060"/>
                </a:solidFill>
              </a:rPr>
              <a:t>Severity </a:t>
            </a:r>
          </a:p>
          <a:p>
            <a:pPr marL="990600" lvl="1" indent="-533400">
              <a:buFont typeface="Wingdings" pitchFamily="2" charset="2"/>
              <a:buAutoNum type="alphaLcPeriod"/>
            </a:pPr>
            <a:r>
              <a:rPr lang="en-US" sz="2400" dirty="0">
                <a:solidFill>
                  <a:srgbClr val="002060"/>
                </a:solidFill>
              </a:rPr>
              <a:t>Prognosis  </a:t>
            </a:r>
          </a:p>
          <a:p>
            <a:pPr marL="990600" lvl="1" indent="-533400">
              <a:buFont typeface="Wingdings" pitchFamily="2" charset="2"/>
              <a:buAutoNum type="alphaLcPeriod"/>
            </a:pPr>
            <a:r>
              <a:rPr lang="en-US" sz="2400" dirty="0">
                <a:solidFill>
                  <a:srgbClr val="002060"/>
                </a:solidFill>
              </a:rPr>
              <a:t>Infectivity   </a:t>
            </a:r>
          </a:p>
        </p:txBody>
      </p:sp>
      <p:sp>
        <p:nvSpPr>
          <p:cNvPr id="53250" name="Slide Number Placeholder 5"/>
          <p:cNvSpPr>
            <a:spLocks noGrp="1"/>
          </p:cNvSpPr>
          <p:nvPr>
            <p:ph type="sldNum" sz="quarter" idx="12"/>
          </p:nvPr>
        </p:nvSpPr>
        <p:spPr>
          <a:xfrm>
            <a:off x="780418" y="568345"/>
            <a:ext cx="1807507" cy="5361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785A6-9800-4740-8425-2DD3EDA19CE6}" type="slidenum">
              <a:rPr lang="en-US" sz="3200" smtClean="0"/>
              <a:pPr eaLnBrk="1" hangingPunct="1"/>
              <a:t>37</a:t>
            </a:fld>
            <a:endParaRPr lang="en-US" sz="3200" dirty="0"/>
          </a:p>
        </p:txBody>
      </p:sp>
    </p:spTree>
    <p:extLst>
      <p:ext uri="{BB962C8B-B14F-4D97-AF65-F5344CB8AC3E}">
        <p14:creationId xmlns:p14="http://schemas.microsoft.com/office/powerpoint/2010/main" val="6560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3251">
                                            <p:txEl>
                                              <p:pRg st="2" end="2"/>
                                            </p:txEl>
                                          </p:spTgt>
                                        </p:tgtEl>
                                        <p:attrNameLst>
                                          <p:attrName>style.color</p:attrName>
                                        </p:attrNameLst>
                                      </p:cBhvr>
                                      <p:to>
                                        <p:clrVal>
                                          <a:schemeClr val="accent2"/>
                                        </p:clrVal>
                                      </p:to>
                                    </p:set>
                                    <p:set>
                                      <p:cBhvr>
                                        <p:cTn id="7" dur="500" fill="hold"/>
                                        <p:tgtEl>
                                          <p:spTgt spid="53251">
                                            <p:txEl>
                                              <p:pRg st="2" end="2"/>
                                            </p:txEl>
                                          </p:spTgt>
                                        </p:tgtEl>
                                        <p:attrNameLst>
                                          <p:attrName>fillcolor</p:attrName>
                                        </p:attrNameLst>
                                      </p:cBhvr>
                                      <p:to>
                                        <p:clrVal>
                                          <a:schemeClr val="accent2"/>
                                        </p:clrVal>
                                      </p:to>
                                    </p:set>
                                    <p:set>
                                      <p:cBhvr>
                                        <p:cTn id="8" dur="500" fill="hold"/>
                                        <p:tgtEl>
                                          <p:spTgt spid="5325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End Of Session Assessment</a:t>
            </a:r>
          </a:p>
        </p:txBody>
      </p:sp>
      <p:sp>
        <p:nvSpPr>
          <p:cNvPr id="55299" name="Rectangle 2"/>
          <p:cNvSpPr>
            <a:spLocks noGrp="1" noChangeArrowheads="1"/>
          </p:cNvSpPr>
          <p:nvPr>
            <p:ph idx="1"/>
          </p:nvPr>
        </p:nvSpPr>
        <p:spPr/>
        <p:txBody>
          <a:bodyPr>
            <a:normAutofit/>
          </a:bodyPr>
          <a:lstStyle/>
          <a:p>
            <a:pPr marL="609600" indent="-609600">
              <a:buNone/>
            </a:pPr>
            <a:r>
              <a:rPr lang="en-US" dirty="0"/>
              <a:t>   </a:t>
            </a:r>
            <a:r>
              <a:rPr lang="en-US" dirty="0">
                <a:solidFill>
                  <a:srgbClr val="002060"/>
                </a:solidFill>
              </a:rPr>
              <a:t>A researcher wanted to study how cholera evolves over time from the earliest state of its causation to its extinction as recovery, disability or death, without treatment or any intervention. This means that the researcher is interested in disease:</a:t>
            </a:r>
          </a:p>
          <a:p>
            <a:pPr marL="990600" lvl="1" indent="-533400">
              <a:buFont typeface="Wingdings" pitchFamily="2" charset="2"/>
              <a:buAutoNum type="alphaLcPeriod"/>
            </a:pPr>
            <a:r>
              <a:rPr lang="en-US" dirty="0">
                <a:solidFill>
                  <a:srgbClr val="002060"/>
                </a:solidFill>
              </a:rPr>
              <a:t>Pathogenesis </a:t>
            </a:r>
          </a:p>
          <a:p>
            <a:pPr marL="990600" lvl="1" indent="-533400">
              <a:buFont typeface="Wingdings" pitchFamily="2" charset="2"/>
              <a:buAutoNum type="alphaLcPeriod"/>
            </a:pPr>
            <a:r>
              <a:rPr lang="en-US" dirty="0">
                <a:solidFill>
                  <a:srgbClr val="002060"/>
                </a:solidFill>
              </a:rPr>
              <a:t>Natural history </a:t>
            </a:r>
          </a:p>
          <a:p>
            <a:pPr marL="990600" lvl="1" indent="-533400">
              <a:buFont typeface="Wingdings" pitchFamily="2" charset="2"/>
              <a:buAutoNum type="alphaLcPeriod"/>
            </a:pPr>
            <a:r>
              <a:rPr lang="en-US" dirty="0">
                <a:solidFill>
                  <a:srgbClr val="002060"/>
                </a:solidFill>
              </a:rPr>
              <a:t>Etiology  </a:t>
            </a:r>
          </a:p>
          <a:p>
            <a:pPr marL="990600" lvl="1" indent="-533400">
              <a:buFont typeface="Wingdings" pitchFamily="2" charset="2"/>
              <a:buAutoNum type="alphaLcPeriod"/>
            </a:pPr>
            <a:r>
              <a:rPr lang="en-US" dirty="0">
                <a:solidFill>
                  <a:srgbClr val="002060"/>
                </a:solidFill>
              </a:rPr>
              <a:t>Prognosis  </a:t>
            </a:r>
          </a:p>
          <a:p>
            <a:pPr marL="990600" lvl="1" indent="-533400">
              <a:buFont typeface="Wingdings" pitchFamily="2" charset="2"/>
              <a:buAutoNum type="alphaLcPeriod"/>
            </a:pPr>
            <a:r>
              <a:rPr lang="en-US" dirty="0">
                <a:solidFill>
                  <a:srgbClr val="002060"/>
                </a:solidFill>
              </a:rPr>
              <a:t>Severity </a:t>
            </a:r>
          </a:p>
        </p:txBody>
      </p:sp>
      <p:sp>
        <p:nvSpPr>
          <p:cNvPr id="55298" name="Slide Number Placeholder 5"/>
          <p:cNvSpPr>
            <a:spLocks noGrp="1"/>
          </p:cNvSpPr>
          <p:nvPr>
            <p:ph type="sldNum" sz="quarter" idx="12"/>
          </p:nvPr>
        </p:nvSpPr>
        <p:spPr>
          <a:xfrm>
            <a:off x="538878" y="568345"/>
            <a:ext cx="1884348" cy="6042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FE40DA-A90D-413D-97CB-ECAB14880E75}" type="slidenum">
              <a:rPr lang="en-US" sz="3200" smtClean="0"/>
              <a:pPr eaLnBrk="1" hangingPunct="1"/>
              <a:t>38</a:t>
            </a:fld>
            <a:endParaRPr lang="en-US" sz="3200" dirty="0"/>
          </a:p>
        </p:txBody>
      </p:sp>
    </p:spTree>
    <p:extLst>
      <p:ext uri="{BB962C8B-B14F-4D97-AF65-F5344CB8AC3E}">
        <p14:creationId xmlns:p14="http://schemas.microsoft.com/office/powerpoint/2010/main" val="18108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5299">
                                            <p:txEl>
                                              <p:pRg st="2" end="2"/>
                                            </p:txEl>
                                          </p:spTgt>
                                        </p:tgtEl>
                                        <p:attrNameLst>
                                          <p:attrName>style.color</p:attrName>
                                        </p:attrNameLst>
                                      </p:cBhvr>
                                      <p:to>
                                        <p:clrVal>
                                          <a:schemeClr val="accent2"/>
                                        </p:clrVal>
                                      </p:to>
                                    </p:set>
                                    <p:set>
                                      <p:cBhvr>
                                        <p:cTn id="7" dur="500" fill="hold"/>
                                        <p:tgtEl>
                                          <p:spTgt spid="55299">
                                            <p:txEl>
                                              <p:pRg st="2" end="2"/>
                                            </p:txEl>
                                          </p:spTgt>
                                        </p:tgtEl>
                                        <p:attrNameLst>
                                          <p:attrName>fillcolor</p:attrName>
                                        </p:attrNameLst>
                                      </p:cBhvr>
                                      <p:to>
                                        <p:clrVal>
                                          <a:schemeClr val="accent2"/>
                                        </p:clrVal>
                                      </p:to>
                                    </p:set>
                                    <p:set>
                                      <p:cBhvr>
                                        <p:cTn id="8" dur="500" fill="hold"/>
                                        <p:tgtEl>
                                          <p:spTgt spid="5529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Further readings </a:t>
            </a:r>
          </a:p>
        </p:txBody>
      </p:sp>
      <p:sp>
        <p:nvSpPr>
          <p:cNvPr id="3" name="Content Placeholder 2"/>
          <p:cNvSpPr>
            <a:spLocks noGrp="1"/>
          </p:cNvSpPr>
          <p:nvPr>
            <p:ph sz="half" idx="1"/>
          </p:nvPr>
        </p:nvSpPr>
        <p:spPr/>
        <p:txBody>
          <a:bodyPr/>
          <a:lstStyle/>
          <a:p>
            <a:r>
              <a:rPr lang="en-US" dirty="0"/>
              <a:t>Suggested readings parks text book 27</a:t>
            </a:r>
            <a:r>
              <a:rPr lang="en-US" baseline="30000" dirty="0"/>
              <a:t>th</a:t>
            </a:r>
            <a:r>
              <a:rPr lang="en-US" dirty="0"/>
              <a:t> edition chapter 2 (concept of disease)</a:t>
            </a:r>
          </a:p>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3"/>
          <p:cNvSpPr>
            <a:spLocks noGrp="1"/>
          </p:cNvSpPr>
          <p:nvPr>
            <p:ph type="sldNum" sz="quarter" idx="12"/>
          </p:nvPr>
        </p:nvSpPr>
        <p:spPr>
          <a:xfrm>
            <a:off x="668275" y="568345"/>
            <a:ext cx="1884348" cy="604269"/>
          </a:xfrm>
        </p:spPr>
        <p:txBody>
          <a:bodyPr/>
          <a:lstStyle/>
          <a:p>
            <a:pPr>
              <a:defRPr/>
            </a:pPr>
            <a:fld id="{B8C771EE-FDFC-424E-8826-E818A84C8B4C}" type="slidenum">
              <a:rPr lang="en-US" sz="3200"/>
              <a:pPr>
                <a:defRPr/>
              </a:pPr>
              <a:t>39</a:t>
            </a:fld>
            <a:endParaRPr lang="en-US" sz="3200" dirty="0"/>
          </a:p>
        </p:txBody>
      </p:sp>
      <p:sp>
        <p:nvSpPr>
          <p:cNvPr id="144387" name="WordArt 4"/>
          <p:cNvSpPr>
            <a:spLocks noChangeArrowheads="1" noChangeShapeType="1" noTextEdit="1"/>
          </p:cNvSpPr>
          <p:nvPr/>
        </p:nvSpPr>
        <p:spPr bwMode="auto">
          <a:xfrm>
            <a:off x="7543751" y="2438399"/>
            <a:ext cx="3835448" cy="3048001"/>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THANK YOU</a:t>
            </a:r>
          </a:p>
        </p:txBody>
      </p:sp>
    </p:spTree>
    <p:extLst>
      <p:ext uri="{BB962C8B-B14F-4D97-AF65-F5344CB8AC3E}">
        <p14:creationId xmlns:p14="http://schemas.microsoft.com/office/powerpoint/2010/main" val="420338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F786-D37D-E63A-EBA0-3564AD4F6A9F}"/>
              </a:ext>
            </a:extLst>
          </p:cNvPr>
          <p:cNvSpPr>
            <a:spLocks noGrp="1"/>
          </p:cNvSpPr>
          <p:nvPr>
            <p:ph type="title"/>
          </p:nvPr>
        </p:nvSpPr>
        <p:spPr/>
        <p:txBody>
          <a:bodyPr/>
          <a:lstStyle/>
          <a:p>
            <a:r>
              <a:rPr lang="en-US" dirty="0"/>
              <a:t>Prof Umar Model</a:t>
            </a:r>
          </a:p>
        </p:txBody>
      </p:sp>
      <p:pic>
        <p:nvPicPr>
          <p:cNvPr id="4" name="Content Placeholder 3">
            <a:extLst>
              <a:ext uri="{FF2B5EF4-FFF2-40B4-BE49-F238E27FC236}">
                <a16:creationId xmlns:a16="http://schemas.microsoft.com/office/drawing/2014/main" id="{BFB23A5D-6B48-207B-7943-2FAC7B0FA75D}"/>
              </a:ext>
            </a:extLst>
          </p:cNvPr>
          <p:cNvPicPr>
            <a:picLocks noGrp="1" noChangeAspect="1"/>
          </p:cNvPicPr>
          <p:nvPr>
            <p:ph idx="1"/>
          </p:nvPr>
        </p:nvPicPr>
        <p:blipFill>
          <a:blip r:embed="rId2"/>
          <a:stretch>
            <a:fillRect/>
          </a:stretch>
        </p:blipFill>
        <p:spPr>
          <a:xfrm>
            <a:off x="0" y="1578430"/>
            <a:ext cx="12192000" cy="5170714"/>
          </a:xfrm>
          <a:prstGeom prst="rect">
            <a:avLst/>
          </a:prstGeom>
        </p:spPr>
      </p:pic>
      <p:sp>
        <p:nvSpPr>
          <p:cNvPr id="5" name="Slide Number Placeholder 4">
            <a:extLst>
              <a:ext uri="{FF2B5EF4-FFF2-40B4-BE49-F238E27FC236}">
                <a16:creationId xmlns:a16="http://schemas.microsoft.com/office/drawing/2014/main" id="{942561FC-32B2-F9E0-471D-0CCC71902959}"/>
              </a:ext>
            </a:extLst>
          </p:cNvPr>
          <p:cNvSpPr>
            <a:spLocks noGrp="1"/>
          </p:cNvSpPr>
          <p:nvPr>
            <p:ph type="sldNum" sz="quarter" idx="12"/>
          </p:nvPr>
        </p:nvSpPr>
        <p:spPr/>
        <p:txBody>
          <a:bodyPr/>
          <a:lstStyle/>
          <a:p>
            <a:fld id="{2DACD878-C1AD-4E57-A14D-30EDA4018C06}" type="slidenum">
              <a:rPr lang="en-US" sz="3200" smtClean="0"/>
              <a:pPr/>
              <a:t>4</a:t>
            </a:fld>
            <a:endParaRPr lang="en-US" sz="3200" dirty="0"/>
          </a:p>
        </p:txBody>
      </p:sp>
    </p:spTree>
    <p:extLst>
      <p:ext uri="{BB962C8B-B14F-4D97-AF65-F5344CB8AC3E}">
        <p14:creationId xmlns:p14="http://schemas.microsoft.com/office/powerpoint/2010/main" val="270377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096"/>
            <a:ext cx="6776357" cy="1560716"/>
          </a:xfrm>
        </p:spPr>
        <p:txBody>
          <a:bodyPr>
            <a:normAutofit/>
          </a:bodyPr>
          <a:lstStyle/>
          <a:p>
            <a:r>
              <a:rPr lang="en-ZA" sz="3200" b="1" cap="none" dirty="0">
                <a:latin typeface="Arial" panose="020B0604020202020204" pitchFamily="34" charset="0"/>
                <a:cs typeface="Arial" panose="020B0604020202020204" pitchFamily="34" charset="0"/>
              </a:rPr>
              <a:t>Sequence Of Lecture</a:t>
            </a:r>
          </a:p>
        </p:txBody>
      </p:sp>
      <p:sp>
        <p:nvSpPr>
          <p:cNvPr id="3" name="Content Placeholder 2"/>
          <p:cNvSpPr>
            <a:spLocks noGrp="1"/>
          </p:cNvSpPr>
          <p:nvPr>
            <p:ph idx="1"/>
          </p:nvPr>
        </p:nvSpPr>
        <p:spPr>
          <a:xfrm>
            <a:off x="1" y="1527800"/>
            <a:ext cx="12192000" cy="5330199"/>
          </a:xfrm>
        </p:spPr>
        <p:txBody>
          <a:bodyPr>
            <a:normAutofit/>
          </a:bodyPr>
          <a:lstStyle/>
          <a:p>
            <a:r>
              <a:rPr lang="en-ZA" sz="2400" dirty="0">
                <a:solidFill>
                  <a:schemeClr val="tx1"/>
                </a:solidFill>
                <a:latin typeface="Arial" panose="020B0604020202020204" pitchFamily="34" charset="0"/>
                <a:cs typeface="Arial" panose="020B0604020202020204" pitchFamily="34" charset="0"/>
              </a:rPr>
              <a:t>Introduction</a:t>
            </a:r>
            <a:r>
              <a:rPr lang="en-ZA" sz="2400">
                <a:solidFill>
                  <a:schemeClr val="tx1"/>
                </a:solidFill>
                <a:latin typeface="Arial" panose="020B0604020202020204" pitchFamily="34" charset="0"/>
                <a:cs typeface="Arial" panose="020B0604020202020204" pitchFamily="34" charset="0"/>
              </a:rPr>
              <a:t>	                   01</a:t>
            </a:r>
            <a:endParaRPr lang="en-ZA" sz="2400" dirty="0">
              <a:solidFill>
                <a:schemeClr val="tx1"/>
              </a:solidFill>
              <a:latin typeface="Arial" panose="020B0604020202020204" pitchFamily="34" charset="0"/>
              <a:cs typeface="Arial" panose="020B0604020202020204" pitchFamily="34" charset="0"/>
            </a:endParaRPr>
          </a:p>
          <a:p>
            <a:r>
              <a:rPr lang="en-ZA" sz="2400" dirty="0">
                <a:solidFill>
                  <a:schemeClr val="tx1"/>
                </a:solidFill>
                <a:latin typeface="Arial" panose="020B0604020202020204" pitchFamily="34" charset="0"/>
                <a:cs typeface="Arial" panose="020B0604020202020204" pitchFamily="34" charset="0"/>
              </a:rPr>
              <a:t>Core concepts		        24</a:t>
            </a:r>
          </a:p>
          <a:p>
            <a:r>
              <a:rPr lang="en-US" sz="2400" dirty="0">
                <a:solidFill>
                  <a:schemeClr val="tx1"/>
                </a:solidFill>
                <a:latin typeface="Arial" panose="020B0604020202020204" pitchFamily="34" charset="0"/>
                <a:cs typeface="Arial" panose="020B0604020202020204" pitchFamily="34" charset="0"/>
              </a:rPr>
              <a:t>Horizontal integration             06</a:t>
            </a:r>
          </a:p>
          <a:p>
            <a:r>
              <a:rPr lang="en-US" sz="2400" dirty="0">
                <a:solidFill>
                  <a:schemeClr val="tx1"/>
                </a:solidFill>
                <a:latin typeface="Arial" panose="020B0604020202020204" pitchFamily="34" charset="0"/>
                <a:cs typeface="Arial" panose="020B0604020202020204" pitchFamily="34" charset="0"/>
              </a:rPr>
              <a:t>vertical integration                  02</a:t>
            </a:r>
            <a:endParaRPr lang="en-ZA" sz="2400" dirty="0">
              <a:solidFill>
                <a:schemeClr val="tx1"/>
              </a:solidFill>
              <a:latin typeface="Arial" panose="020B0604020202020204" pitchFamily="34" charset="0"/>
              <a:cs typeface="Arial" panose="020B0604020202020204" pitchFamily="34" charset="0"/>
            </a:endParaRPr>
          </a:p>
          <a:p>
            <a:r>
              <a:rPr lang="en-ZA" sz="2400" dirty="0">
                <a:solidFill>
                  <a:schemeClr val="tx1"/>
                </a:solidFill>
                <a:latin typeface="Arial" panose="020B0604020202020204" pitchFamily="34" charset="0"/>
                <a:cs typeface="Arial" panose="020B0604020202020204" pitchFamily="34" charset="0"/>
              </a:rPr>
              <a:t>Digital Library References      01</a:t>
            </a:r>
          </a:p>
          <a:p>
            <a:pPr marL="0" indent="0">
              <a:buNone/>
            </a:pPr>
            <a:r>
              <a:rPr lang="en-ZA" sz="2400" dirty="0">
                <a:solidFill>
                  <a:schemeClr val="tx1"/>
                </a:solidFill>
                <a:latin typeface="Arial" panose="020B0604020202020204" pitchFamily="34" charset="0"/>
                <a:cs typeface="Arial" panose="020B0604020202020204" pitchFamily="34" charset="0"/>
              </a:rPr>
              <a:t>( Research, Bioethics)</a:t>
            </a:r>
          </a:p>
          <a:p>
            <a:pPr lvl="0">
              <a:buClr>
                <a:srgbClr val="B13F9A"/>
              </a:buClr>
            </a:pPr>
            <a:r>
              <a:rPr lang="en-ZA" sz="2400" dirty="0">
                <a:solidFill>
                  <a:schemeClr val="tx1"/>
                </a:solidFill>
                <a:latin typeface="Arial" panose="020B0604020202020204" pitchFamily="34" charset="0"/>
                <a:cs typeface="Arial" panose="020B0604020202020204" pitchFamily="34" charset="0"/>
              </a:rPr>
              <a:t>End of lecture assessment     02</a:t>
            </a:r>
          </a:p>
          <a:p>
            <a:r>
              <a:rPr lang="en-US" sz="2400" dirty="0">
                <a:solidFill>
                  <a:schemeClr val="tx1"/>
                </a:solidFill>
                <a:latin typeface="Arial" panose="020B0604020202020204" pitchFamily="34" charset="0"/>
                <a:cs typeface="Arial" panose="020B0604020202020204" pitchFamily="34" charset="0"/>
              </a:rPr>
              <a:t>Suggested readings </a:t>
            </a:r>
            <a:r>
              <a:rPr lang="en-US" sz="3200" dirty="0">
                <a:latin typeface="Arial" panose="020B0604020202020204" pitchFamily="34" charset="0"/>
                <a:cs typeface="Arial" panose="020B0604020202020204" pitchFamily="34" charset="0"/>
              </a:rPr>
              <a:t>           01</a:t>
            </a:r>
            <a:endParaRPr lang="en-ZA"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41A31B-C6FF-859E-FBBD-7FF82CD7AB7B}"/>
              </a:ext>
            </a:extLst>
          </p:cNvPr>
          <p:cNvSpPr>
            <a:spLocks noGrp="1"/>
          </p:cNvSpPr>
          <p:nvPr>
            <p:ph type="sldNum" sz="quarter" idx="12"/>
          </p:nvPr>
        </p:nvSpPr>
        <p:spPr/>
        <p:txBody>
          <a:bodyPr/>
          <a:lstStyle/>
          <a:p>
            <a:fld id="{2DACD878-C1AD-4E57-A14D-30EDA4018C06}" type="slidenum">
              <a:rPr lang="en-US" sz="3200" smtClean="0"/>
              <a:pPr/>
              <a:t>5</a:t>
            </a:fld>
            <a:endParaRPr lang="en-US" sz="3200" dirty="0"/>
          </a:p>
        </p:txBody>
      </p:sp>
    </p:spTree>
    <p:extLst>
      <p:ext uri="{BB962C8B-B14F-4D97-AF65-F5344CB8AC3E}">
        <p14:creationId xmlns:p14="http://schemas.microsoft.com/office/powerpoint/2010/main" val="385621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011" y="509139"/>
            <a:ext cx="8897565" cy="1560716"/>
          </a:xfrm>
        </p:spPr>
        <p:txBody>
          <a:bodyPr/>
          <a:lstStyle/>
          <a:p>
            <a:r>
              <a:rPr lang="en-US" dirty="0"/>
              <a:t>	</a:t>
            </a:r>
            <a:r>
              <a:rPr lang="en-US" sz="3200" dirty="0"/>
              <a:t>Learning Objectives</a:t>
            </a:r>
          </a:p>
        </p:txBody>
      </p:sp>
      <p:sp>
        <p:nvSpPr>
          <p:cNvPr id="3" name="Content Placeholder 2"/>
          <p:cNvSpPr>
            <a:spLocks noGrp="1"/>
          </p:cNvSpPr>
          <p:nvPr>
            <p:ph idx="1"/>
          </p:nvPr>
        </p:nvSpPr>
        <p:spPr>
          <a:xfrm>
            <a:off x="1" y="1905000"/>
            <a:ext cx="11749414" cy="4953000"/>
          </a:xfrm>
        </p:spPr>
        <p:txBody>
          <a:bodyPr>
            <a:normAutofit lnSpcReduction="10000"/>
          </a:bodyPr>
          <a:lstStyle/>
          <a:p>
            <a:pPr>
              <a:buNone/>
            </a:pPr>
            <a:r>
              <a:rPr lang="en-US" dirty="0"/>
              <a:t> </a:t>
            </a:r>
          </a:p>
          <a:p>
            <a:pPr>
              <a:buNone/>
            </a:pPr>
            <a:r>
              <a:rPr lang="en-US" sz="2400" dirty="0">
                <a:solidFill>
                  <a:schemeClr val="tx1"/>
                </a:solidFill>
              </a:rPr>
              <a:t>By the end of lecture students will be able to;</a:t>
            </a:r>
          </a:p>
          <a:p>
            <a:pPr>
              <a:buFont typeface="Wingdings" panose="05000000000000000000" pitchFamily="2" charset="2"/>
              <a:buChar char="q"/>
            </a:pPr>
            <a:r>
              <a:rPr lang="en-US" sz="2400" dirty="0">
                <a:solidFill>
                  <a:schemeClr val="tx1"/>
                </a:solidFill>
              </a:rPr>
              <a:t>Explain the concept of Causation of disease through different models</a:t>
            </a:r>
          </a:p>
          <a:p>
            <a:pPr marL="571500" indent="-571500">
              <a:buFont typeface="+mj-lt"/>
              <a:buAutoNum type="romanLcPeriod"/>
            </a:pPr>
            <a:r>
              <a:rPr lang="en-US" sz="2400" dirty="0">
                <a:solidFill>
                  <a:schemeClr val="tx1"/>
                </a:solidFill>
              </a:rPr>
              <a:t>Epidemiological Triad</a:t>
            </a:r>
          </a:p>
          <a:p>
            <a:pPr marL="571500" indent="-571500">
              <a:buFont typeface="+mj-lt"/>
              <a:buAutoNum type="romanLcPeriod"/>
            </a:pPr>
            <a:r>
              <a:rPr lang="en-US" sz="2400" dirty="0">
                <a:solidFill>
                  <a:schemeClr val="tx1"/>
                </a:solidFill>
              </a:rPr>
              <a:t>Wheel model </a:t>
            </a:r>
          </a:p>
          <a:p>
            <a:pPr marL="571500" indent="-571500">
              <a:buFont typeface="+mj-lt"/>
              <a:buAutoNum type="romanLcPeriod"/>
            </a:pPr>
            <a:r>
              <a:rPr lang="en-US" sz="2400" dirty="0">
                <a:solidFill>
                  <a:schemeClr val="tx1"/>
                </a:solidFill>
              </a:rPr>
              <a:t>Multifactorial Causation </a:t>
            </a:r>
          </a:p>
          <a:p>
            <a:pPr marL="571500" indent="-571500">
              <a:buFont typeface="+mj-lt"/>
              <a:buAutoNum type="romanLcPeriod"/>
            </a:pPr>
            <a:r>
              <a:rPr lang="en-US" sz="2400" dirty="0">
                <a:solidFill>
                  <a:schemeClr val="tx1"/>
                </a:solidFill>
              </a:rPr>
              <a:t>Web of Causation </a:t>
            </a:r>
          </a:p>
          <a:p>
            <a:pPr lvl="0">
              <a:buFont typeface="Wingdings" panose="05000000000000000000" pitchFamily="2" charset="2"/>
              <a:buChar char="q"/>
            </a:pPr>
            <a:r>
              <a:rPr lang="en-US" sz="2400" dirty="0">
                <a:solidFill>
                  <a:prstClr val="black"/>
                </a:solidFill>
              </a:rPr>
              <a:t>Appraise concept of disease  prevention </a:t>
            </a:r>
          </a:p>
          <a:p>
            <a:pPr>
              <a:buFont typeface="Wingdings" panose="05000000000000000000" pitchFamily="2" charset="2"/>
              <a:buChar char="q"/>
            </a:pPr>
            <a:r>
              <a:rPr lang="en-US" sz="2400" dirty="0">
                <a:solidFill>
                  <a:schemeClr val="tx1"/>
                </a:solidFill>
              </a:rPr>
              <a:t>Categorize the Levels of prevention</a:t>
            </a:r>
            <a:r>
              <a:rPr lang="en-US" sz="2400" dirty="0">
                <a:solidFill>
                  <a:prstClr val="black"/>
                </a:solidFill>
              </a:rPr>
              <a:t> &amp; types of intervention </a:t>
            </a:r>
            <a:endParaRPr lang="en-US" sz="2400" dirty="0">
              <a:solidFill>
                <a:schemeClr val="tx1"/>
              </a:solidFill>
            </a:endParaRPr>
          </a:p>
          <a:p>
            <a:pPr>
              <a:buFont typeface="Wingdings" panose="05000000000000000000" pitchFamily="2" charset="2"/>
              <a:buChar char="q"/>
            </a:pPr>
            <a:r>
              <a:rPr lang="en-US" sz="2400" dirty="0">
                <a:solidFill>
                  <a:schemeClr val="tx1"/>
                </a:solidFill>
              </a:rPr>
              <a:t>Search relevant research articles</a:t>
            </a:r>
          </a:p>
          <a:p>
            <a:pPr>
              <a:buFont typeface="Wingdings" panose="05000000000000000000" pitchFamily="2" charset="2"/>
              <a:buChar char="q"/>
            </a:pPr>
            <a:endParaRPr lang="en-US" dirty="0"/>
          </a:p>
          <a:p>
            <a:pPr>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50A7614-B16E-2653-5A60-761ED5CF3528}"/>
              </a:ext>
            </a:extLst>
          </p:cNvPr>
          <p:cNvSpPr>
            <a:spLocks noGrp="1"/>
          </p:cNvSpPr>
          <p:nvPr>
            <p:ph type="sldNum" sz="quarter" idx="12"/>
          </p:nvPr>
        </p:nvSpPr>
        <p:spPr/>
        <p:txBody>
          <a:bodyPr/>
          <a:lstStyle/>
          <a:p>
            <a:fld id="{2DACD878-C1AD-4E57-A14D-30EDA4018C06}" type="slidenum">
              <a:rPr lang="en-US" sz="3200" smtClean="0"/>
              <a:pPr/>
              <a:t>6</a:t>
            </a:fld>
            <a:endParaRPr lang="en-US" sz="3200" dirty="0"/>
          </a:p>
        </p:txBody>
      </p:sp>
    </p:spTree>
    <p:extLst>
      <p:ext uri="{BB962C8B-B14F-4D97-AF65-F5344CB8AC3E}">
        <p14:creationId xmlns:p14="http://schemas.microsoft.com/office/powerpoint/2010/main" val="68555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354" y="351656"/>
            <a:ext cx="8897565" cy="1560716"/>
          </a:xfrm>
        </p:spPr>
        <p:txBody>
          <a:bodyPr/>
          <a:lstStyle/>
          <a:p>
            <a:pPr algn="ctr"/>
            <a:r>
              <a:rPr lang="en-US" b="1" dirty="0"/>
              <a:t> </a:t>
            </a:r>
            <a:r>
              <a:rPr lang="en-US" sz="3600" b="1" dirty="0"/>
              <a:t>Theories</a:t>
            </a:r>
            <a:r>
              <a:rPr lang="en-US" b="1" dirty="0"/>
              <a:t> of Disease causation</a:t>
            </a:r>
          </a:p>
        </p:txBody>
      </p:sp>
      <p:sp>
        <p:nvSpPr>
          <p:cNvPr id="3" name="Content Placeholder 2"/>
          <p:cNvSpPr>
            <a:spLocks noGrp="1"/>
          </p:cNvSpPr>
          <p:nvPr>
            <p:ph idx="1"/>
          </p:nvPr>
        </p:nvSpPr>
        <p:spPr>
          <a:xfrm>
            <a:off x="683172" y="2438400"/>
            <a:ext cx="11021099" cy="4419600"/>
          </a:xfrm>
        </p:spPr>
        <p:txBody>
          <a:bodyPr>
            <a:normAutofit/>
          </a:bodyPr>
          <a:lstStyle/>
          <a:p>
            <a:endParaRPr lang="en-US" dirty="0">
              <a:solidFill>
                <a:schemeClr val="tx1"/>
              </a:solidFill>
            </a:endParaRPr>
          </a:p>
          <a:p>
            <a:pPr marL="0" indent="0">
              <a:buNone/>
            </a:pPr>
            <a:r>
              <a:rPr lang="en-US" sz="3200" b="1" dirty="0">
                <a:solidFill>
                  <a:schemeClr val="tx1"/>
                </a:solidFill>
              </a:rPr>
              <a:t>1-Germ Theory of disease</a:t>
            </a:r>
          </a:p>
          <a:p>
            <a:endParaRPr lang="en-US" sz="3200" dirty="0">
              <a:solidFill>
                <a:schemeClr val="tx1"/>
              </a:solidFill>
            </a:endParaRPr>
          </a:p>
          <a:p>
            <a:r>
              <a:rPr lang="en-US" sz="2800" dirty="0">
                <a:solidFill>
                  <a:schemeClr val="tx1"/>
                </a:solidFill>
              </a:rPr>
              <a:t>One-to-one relationship between causal agent and disease.</a:t>
            </a:r>
          </a:p>
          <a:p>
            <a:r>
              <a:rPr lang="en-US" sz="2800" dirty="0">
                <a:solidFill>
                  <a:schemeClr val="tx1"/>
                </a:solidFill>
              </a:rPr>
              <a:t>Disease Agent         Man         Disease</a:t>
            </a:r>
          </a:p>
          <a:p>
            <a:r>
              <a:rPr lang="en-US" sz="2800" dirty="0">
                <a:solidFill>
                  <a:schemeClr val="tx1"/>
                </a:solidFill>
              </a:rPr>
              <a:t>Objections: single agent is not responsible in most cases.</a:t>
            </a:r>
          </a:p>
          <a:p>
            <a:endParaRPr lang="en-US" dirty="0"/>
          </a:p>
        </p:txBody>
      </p:sp>
      <p:sp>
        <p:nvSpPr>
          <p:cNvPr id="6" name="Slide Number Placeholder 5"/>
          <p:cNvSpPr>
            <a:spLocks noGrp="1"/>
          </p:cNvSpPr>
          <p:nvPr>
            <p:ph type="sldNum" sz="quarter" idx="12"/>
          </p:nvPr>
        </p:nvSpPr>
        <p:spPr/>
        <p:txBody>
          <a:bodyPr/>
          <a:lstStyle/>
          <a:p>
            <a:fld id="{2D5C020B-3824-4DA7-B187-CD40A9B409A2}" type="slidenum">
              <a:rPr lang="en-US" sz="3200" smtClean="0"/>
              <a:pPr/>
              <a:t>7</a:t>
            </a:fld>
            <a:endParaRPr lang="en-US" sz="3200" dirty="0"/>
          </a:p>
        </p:txBody>
      </p:sp>
      <p:cxnSp>
        <p:nvCxnSpPr>
          <p:cNvPr id="5" name="Straight Arrow Connector 4"/>
          <p:cNvCxnSpPr/>
          <p:nvPr/>
        </p:nvCxnSpPr>
        <p:spPr>
          <a:xfrm>
            <a:off x="3195145" y="499706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55643" y="4979098"/>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15288" y="1327597"/>
            <a:ext cx="2309478" cy="584775"/>
          </a:xfrm>
          <a:prstGeom prst="rect">
            <a:avLst/>
          </a:prstGeom>
          <a:solidFill>
            <a:schemeClr val="accent3"/>
          </a:solidFill>
        </p:spPr>
        <p:txBody>
          <a:bodyPr wrap="none" rtlCol="0">
            <a:spAutoFit/>
          </a:bodyPr>
          <a:lstStyle/>
          <a:p>
            <a:r>
              <a:rPr lang="en-US" sz="3200" b="1" dirty="0"/>
              <a:t>Introduction</a:t>
            </a:r>
            <a:endParaRPr lang="en-US" sz="2400" b="1" dirty="0"/>
          </a:p>
        </p:txBody>
      </p:sp>
    </p:spTree>
    <p:extLst>
      <p:ext uri="{BB962C8B-B14F-4D97-AF65-F5344CB8AC3E}">
        <p14:creationId xmlns:p14="http://schemas.microsoft.com/office/powerpoint/2010/main" val="289784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2-Epidemiological</a:t>
            </a:r>
            <a:r>
              <a:rPr lang="en-US" b="1" dirty="0"/>
              <a:t> </a:t>
            </a:r>
            <a:r>
              <a:rPr lang="en-US" sz="3600" b="1" dirty="0"/>
              <a:t>Triad</a:t>
            </a:r>
          </a:p>
        </p:txBody>
      </p:sp>
      <p:sp>
        <p:nvSpPr>
          <p:cNvPr id="3" name="Content Placeholder 2"/>
          <p:cNvSpPr>
            <a:spLocks noGrp="1"/>
          </p:cNvSpPr>
          <p:nvPr>
            <p:ph idx="1"/>
          </p:nvPr>
        </p:nvSpPr>
        <p:spPr>
          <a:xfrm>
            <a:off x="178676" y="2438400"/>
            <a:ext cx="11813627" cy="4419600"/>
          </a:xfrm>
        </p:spPr>
        <p:txBody>
          <a:bodyPr>
            <a:normAutofit/>
          </a:bodyPr>
          <a:lstStyle/>
          <a:p>
            <a:r>
              <a:rPr lang="en-US" sz="2800" dirty="0">
                <a:solidFill>
                  <a:schemeClr val="tx1"/>
                </a:solidFill>
              </a:rPr>
              <a:t>Focus on different classes of factors especially with regard to infectious diseases.</a:t>
            </a:r>
          </a:p>
        </p:txBody>
      </p:sp>
      <p:sp>
        <p:nvSpPr>
          <p:cNvPr id="4" name="Slide Number Placeholder 3"/>
          <p:cNvSpPr>
            <a:spLocks noGrp="1"/>
          </p:cNvSpPr>
          <p:nvPr>
            <p:ph type="sldNum" sz="quarter" idx="12"/>
          </p:nvPr>
        </p:nvSpPr>
        <p:spPr/>
        <p:txBody>
          <a:bodyPr/>
          <a:lstStyle/>
          <a:p>
            <a:fld id="{2D5C020B-3824-4DA7-B187-CD40A9B409A2}" type="slidenum">
              <a:rPr lang="en-US" sz="3200" smtClean="0"/>
              <a:pPr/>
              <a:t>8</a:t>
            </a:fld>
            <a:endParaRPr lang="en-US" sz="3200" dirty="0"/>
          </a:p>
        </p:txBody>
      </p:sp>
      <p:sp>
        <p:nvSpPr>
          <p:cNvPr id="6" name="Isosceles Triangle 5"/>
          <p:cNvSpPr/>
          <p:nvPr/>
        </p:nvSpPr>
        <p:spPr>
          <a:xfrm>
            <a:off x="8077200" y="3842266"/>
            <a:ext cx="3048000" cy="2057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69828" y="3348261"/>
            <a:ext cx="1828800" cy="369332"/>
          </a:xfrm>
          <a:prstGeom prst="rect">
            <a:avLst/>
          </a:prstGeom>
          <a:noFill/>
        </p:spPr>
        <p:txBody>
          <a:bodyPr wrap="square" rtlCol="0">
            <a:spAutoFit/>
          </a:bodyPr>
          <a:lstStyle/>
          <a:p>
            <a:r>
              <a:rPr lang="en-US" dirty="0"/>
              <a:t>Environment</a:t>
            </a:r>
          </a:p>
        </p:txBody>
      </p:sp>
      <p:sp>
        <p:nvSpPr>
          <p:cNvPr id="9" name="TextBox 8"/>
          <p:cNvSpPr txBox="1"/>
          <p:nvPr/>
        </p:nvSpPr>
        <p:spPr>
          <a:xfrm>
            <a:off x="7445829" y="6029911"/>
            <a:ext cx="1981200" cy="369332"/>
          </a:xfrm>
          <a:prstGeom prst="rect">
            <a:avLst/>
          </a:prstGeom>
          <a:noFill/>
        </p:spPr>
        <p:txBody>
          <a:bodyPr wrap="square" rtlCol="0">
            <a:spAutoFit/>
          </a:bodyPr>
          <a:lstStyle/>
          <a:p>
            <a:r>
              <a:rPr lang="en-US" dirty="0"/>
              <a:t>Host</a:t>
            </a:r>
          </a:p>
        </p:txBody>
      </p:sp>
      <p:sp>
        <p:nvSpPr>
          <p:cNvPr id="10" name="TextBox 9"/>
          <p:cNvSpPr txBox="1"/>
          <p:nvPr/>
        </p:nvSpPr>
        <p:spPr>
          <a:xfrm>
            <a:off x="11018471" y="5920323"/>
            <a:ext cx="1371600" cy="369332"/>
          </a:xfrm>
          <a:prstGeom prst="rect">
            <a:avLst/>
          </a:prstGeom>
          <a:noFill/>
        </p:spPr>
        <p:txBody>
          <a:bodyPr wrap="square" rtlCol="0">
            <a:spAutoFit/>
          </a:bodyPr>
          <a:lstStyle/>
          <a:p>
            <a:r>
              <a:rPr lang="en-US" dirty="0"/>
              <a:t>Agent</a:t>
            </a:r>
          </a:p>
        </p:txBody>
      </p:sp>
      <p:sp>
        <p:nvSpPr>
          <p:cNvPr id="5" name="TextBox 4"/>
          <p:cNvSpPr txBox="1"/>
          <p:nvPr/>
        </p:nvSpPr>
        <p:spPr>
          <a:xfrm>
            <a:off x="8657375" y="1354013"/>
            <a:ext cx="2361096" cy="461665"/>
          </a:xfrm>
          <a:prstGeom prst="rect">
            <a:avLst/>
          </a:prstGeom>
          <a:solidFill>
            <a:srgbClr val="FFC000"/>
          </a:solidFill>
        </p:spPr>
        <p:txBody>
          <a:bodyPr wrap="none" rtlCol="0">
            <a:spAutoFit/>
          </a:bodyPr>
          <a:lstStyle/>
          <a:p>
            <a:r>
              <a:rPr lang="en-US" sz="2400" b="1" dirty="0"/>
              <a:t>CORE CONCEPTS </a:t>
            </a:r>
          </a:p>
        </p:txBody>
      </p:sp>
      <p:pic>
        <p:nvPicPr>
          <p:cNvPr id="11" name="Picture 10">
            <a:extLst>
              <a:ext uri="{FF2B5EF4-FFF2-40B4-BE49-F238E27FC236}">
                <a16:creationId xmlns:a16="http://schemas.microsoft.com/office/drawing/2014/main" id="{36B77B40-2204-45E1-B0AE-BA45464A411A}"/>
              </a:ext>
            </a:extLst>
          </p:cNvPr>
          <p:cNvPicPr>
            <a:picLocks noChangeAspect="1"/>
          </p:cNvPicPr>
          <p:nvPr/>
        </p:nvPicPr>
        <p:blipFill>
          <a:blip r:embed="rId2"/>
          <a:stretch>
            <a:fillRect/>
          </a:stretch>
        </p:blipFill>
        <p:spPr>
          <a:xfrm>
            <a:off x="4778235" y="3328347"/>
            <a:ext cx="7412952" cy="3529653"/>
          </a:xfrm>
          <a:prstGeom prst="rect">
            <a:avLst/>
          </a:prstGeom>
        </p:spPr>
      </p:pic>
      <p:pic>
        <p:nvPicPr>
          <p:cNvPr id="12" name="Picture 11">
            <a:extLst>
              <a:ext uri="{FF2B5EF4-FFF2-40B4-BE49-F238E27FC236}">
                <a16:creationId xmlns:a16="http://schemas.microsoft.com/office/drawing/2014/main" id="{0A188144-9F47-4EAE-BAF2-1BB7762DCE77}"/>
              </a:ext>
            </a:extLst>
          </p:cNvPr>
          <p:cNvPicPr>
            <a:picLocks noChangeAspect="1"/>
          </p:cNvPicPr>
          <p:nvPr/>
        </p:nvPicPr>
        <p:blipFill rotWithShape="1">
          <a:blip r:embed="rId3"/>
          <a:srcRect l="3767" t="2311" r="1830" b="7623"/>
          <a:stretch/>
        </p:blipFill>
        <p:spPr>
          <a:xfrm>
            <a:off x="-20208" y="3429000"/>
            <a:ext cx="4900763" cy="3429000"/>
          </a:xfrm>
          <a:prstGeom prst="rect">
            <a:avLst/>
          </a:prstGeom>
        </p:spPr>
      </p:pic>
    </p:spTree>
    <p:extLst>
      <p:ext uri="{BB962C8B-B14F-4D97-AF65-F5344CB8AC3E}">
        <p14:creationId xmlns:p14="http://schemas.microsoft.com/office/powerpoint/2010/main" val="26171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128174-AEBD-3AE5-A1E9-B0B1BF95EAF0}"/>
              </a:ext>
            </a:extLst>
          </p:cNvPr>
          <p:cNvPicPr>
            <a:picLocks noGrp="1" noChangeAspect="1"/>
          </p:cNvPicPr>
          <p:nvPr>
            <p:ph idx="1"/>
          </p:nvPr>
        </p:nvPicPr>
        <p:blipFill>
          <a:blip r:embed="rId2"/>
          <a:stretch>
            <a:fillRect/>
          </a:stretch>
        </p:blipFill>
        <p:spPr>
          <a:xfrm>
            <a:off x="73573" y="2034245"/>
            <a:ext cx="12118428" cy="4750183"/>
          </a:xfrm>
          <a:prstGeom prst="rect">
            <a:avLst/>
          </a:prstGeom>
        </p:spPr>
      </p:pic>
      <p:sp>
        <p:nvSpPr>
          <p:cNvPr id="4" name="Slide Number Placeholder 3">
            <a:extLst>
              <a:ext uri="{FF2B5EF4-FFF2-40B4-BE49-F238E27FC236}">
                <a16:creationId xmlns:a16="http://schemas.microsoft.com/office/drawing/2014/main" id="{7F66A13D-FDBD-FEB2-F675-796D1CD4060B}"/>
              </a:ext>
            </a:extLst>
          </p:cNvPr>
          <p:cNvSpPr>
            <a:spLocks noGrp="1"/>
          </p:cNvSpPr>
          <p:nvPr>
            <p:ph type="sldNum" sz="quarter" idx="12"/>
          </p:nvPr>
        </p:nvSpPr>
        <p:spPr>
          <a:xfrm>
            <a:off x="497963" y="568325"/>
            <a:ext cx="1884348" cy="604269"/>
          </a:xfrm>
        </p:spPr>
        <p:txBody>
          <a:bodyPr/>
          <a:lstStyle/>
          <a:p>
            <a:fld id="{2DACD878-C1AD-4E57-A14D-30EDA4018C06}" type="slidenum">
              <a:rPr lang="en-US" sz="3200" smtClean="0"/>
              <a:pPr/>
              <a:t>9</a:t>
            </a:fld>
            <a:endParaRPr lang="en-US" sz="3200" dirty="0"/>
          </a:p>
        </p:txBody>
      </p:sp>
      <p:sp>
        <p:nvSpPr>
          <p:cNvPr id="6" name="Title 1">
            <a:extLst>
              <a:ext uri="{FF2B5EF4-FFF2-40B4-BE49-F238E27FC236}">
                <a16:creationId xmlns:a16="http://schemas.microsoft.com/office/drawing/2014/main" id="{4296C83F-1633-25F7-E9E0-A110C83B3AB9}"/>
              </a:ext>
            </a:extLst>
          </p:cNvPr>
          <p:cNvSpPr>
            <a:spLocks noGrp="1"/>
          </p:cNvSpPr>
          <p:nvPr>
            <p:ph type="title"/>
          </p:nvPr>
        </p:nvSpPr>
        <p:spPr>
          <a:xfrm>
            <a:off x="2806700" y="568325"/>
            <a:ext cx="8897938" cy="1560513"/>
          </a:xfrm>
        </p:spPr>
        <p:txBody>
          <a:bodyPr>
            <a:normAutofit/>
          </a:bodyPr>
          <a:lstStyle/>
          <a:p>
            <a:pPr algn="ctr"/>
            <a:r>
              <a:rPr lang="en-US" sz="3200" b="1" dirty="0"/>
              <a:t>Epidemiological Triad</a:t>
            </a:r>
          </a:p>
        </p:txBody>
      </p:sp>
      <p:sp>
        <p:nvSpPr>
          <p:cNvPr id="7" name="TextBox 6">
            <a:extLst>
              <a:ext uri="{FF2B5EF4-FFF2-40B4-BE49-F238E27FC236}">
                <a16:creationId xmlns:a16="http://schemas.microsoft.com/office/drawing/2014/main" id="{13DFA563-D69A-ABF6-7C1E-2997F69FC7F1}"/>
              </a:ext>
            </a:extLst>
          </p:cNvPr>
          <p:cNvSpPr txBox="1"/>
          <p:nvPr/>
        </p:nvSpPr>
        <p:spPr>
          <a:xfrm>
            <a:off x="8657375" y="1354013"/>
            <a:ext cx="2361096" cy="461665"/>
          </a:xfrm>
          <a:prstGeom prst="rect">
            <a:avLst/>
          </a:prstGeom>
          <a:solidFill>
            <a:srgbClr val="FFC000"/>
          </a:solidFill>
        </p:spPr>
        <p:txBody>
          <a:bodyPr wrap="none" rtlCol="0">
            <a:spAutoFit/>
          </a:bodyPr>
          <a:lstStyle/>
          <a:p>
            <a:r>
              <a:rPr lang="en-US" sz="2400" b="1" dirty="0"/>
              <a:t>CORE CONCEPTS </a:t>
            </a:r>
          </a:p>
        </p:txBody>
      </p:sp>
      <p:sp>
        <p:nvSpPr>
          <p:cNvPr id="2" name="Oval 1">
            <a:extLst>
              <a:ext uri="{FF2B5EF4-FFF2-40B4-BE49-F238E27FC236}">
                <a16:creationId xmlns:a16="http://schemas.microsoft.com/office/drawing/2014/main" id="{504C74A1-25DB-4E75-8D72-B1937DA591D0}"/>
              </a:ext>
            </a:extLst>
          </p:cNvPr>
          <p:cNvSpPr/>
          <p:nvPr/>
        </p:nvSpPr>
        <p:spPr>
          <a:xfrm>
            <a:off x="5055476" y="3814763"/>
            <a:ext cx="1135117"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vector</a:t>
            </a:r>
          </a:p>
        </p:txBody>
      </p:sp>
    </p:spTree>
    <p:extLst>
      <p:ext uri="{BB962C8B-B14F-4D97-AF65-F5344CB8AC3E}">
        <p14:creationId xmlns:p14="http://schemas.microsoft.com/office/powerpoint/2010/main" val="981761286"/>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759</TotalTime>
  <Words>1543</Words>
  <Application>Microsoft Office PowerPoint</Application>
  <PresentationFormat>Widescreen</PresentationFormat>
  <Paragraphs>286</Paragraphs>
  <Slides>39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Calibri</vt:lpstr>
      <vt:lpstr>Calibri Light</vt:lpstr>
      <vt:lpstr>Century Schoolbook</vt:lpstr>
      <vt:lpstr>Corbel</vt:lpstr>
      <vt:lpstr>Impact</vt:lpstr>
      <vt:lpstr>Tahoma</vt:lpstr>
      <vt:lpstr>Wingdings</vt:lpstr>
      <vt:lpstr>Feathered</vt:lpstr>
      <vt:lpstr>Office Theme</vt:lpstr>
      <vt:lpstr>Causation of disease  Concept of Health and Disease   Otorhinolaryngology Block X    module -I </vt:lpstr>
      <vt:lpstr>PowerPoint Presentation</vt:lpstr>
      <vt:lpstr>PowerPoint Presentation</vt:lpstr>
      <vt:lpstr>Prof Umar Model</vt:lpstr>
      <vt:lpstr>Sequence Of Lecture</vt:lpstr>
      <vt:lpstr> Learning Objectives</vt:lpstr>
      <vt:lpstr> Theories of Disease causation</vt:lpstr>
      <vt:lpstr>2-Epidemiological Triad</vt:lpstr>
      <vt:lpstr>Epidemiological Triad</vt:lpstr>
      <vt:lpstr>3-The wheel model</vt:lpstr>
      <vt:lpstr>Multifactorial Causation</vt:lpstr>
      <vt:lpstr>Web of Causation</vt:lpstr>
      <vt:lpstr>Web of causation cont….</vt:lpstr>
      <vt:lpstr>Natural History of Disease</vt:lpstr>
      <vt:lpstr>Pre-pathogenesis Phase</vt:lpstr>
      <vt:lpstr>Pathogenesis Phase</vt:lpstr>
      <vt:lpstr>Pathogenesis Phase</vt:lpstr>
      <vt:lpstr>Spectrum of Disease</vt:lpstr>
      <vt:lpstr>PowerPoint Presentation</vt:lpstr>
      <vt:lpstr>PowerPoint Presentation</vt:lpstr>
      <vt:lpstr>Agent Factors</vt:lpstr>
      <vt:lpstr>Agent Factors</vt:lpstr>
      <vt:lpstr>Agent Factors (Cont..)</vt:lpstr>
      <vt:lpstr>Host Factors (Intrinsic)</vt:lpstr>
      <vt:lpstr>Environmental Factors (Extrinsic)</vt:lpstr>
      <vt:lpstr>Environmental Factors</vt:lpstr>
      <vt:lpstr>Risk factors</vt:lpstr>
      <vt:lpstr>Levels of prevention with Modes of Interventions</vt:lpstr>
      <vt:lpstr>Primary prevention  (Reduces incidence of disease)</vt:lpstr>
      <vt:lpstr>Secondary prevention  (Reduces prevalence of disease)</vt:lpstr>
      <vt:lpstr>Tertiary prevention (Reduces the number &amp; impact of complications)</vt:lpstr>
      <vt:lpstr>PowerPoint Presentation</vt:lpstr>
      <vt:lpstr>PowerPoint Presentation</vt:lpstr>
      <vt:lpstr>Strategies to prevent acute otitis media</vt:lpstr>
      <vt:lpstr>                Public health approach to problem(disease)</vt:lpstr>
      <vt:lpstr>                 Relevant research article </vt:lpstr>
      <vt:lpstr>End Of Session Assessment</vt:lpstr>
      <vt:lpstr>End Of Session Assessment</vt:lpstr>
      <vt:lpstr>Further readings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Causation of disease</dc:title>
  <dc:creator>Admin</dc:creator>
  <cp:lastModifiedBy>Sana Bilal</cp:lastModifiedBy>
  <cp:revision>113</cp:revision>
  <dcterms:created xsi:type="dcterms:W3CDTF">2016-05-08T13:09:47Z</dcterms:created>
  <dcterms:modified xsi:type="dcterms:W3CDTF">2025-02-03T05:33:26Z</dcterms:modified>
</cp:coreProperties>
</file>