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6"/>
  </p:notesMasterIdLst>
  <p:sldIdLst>
    <p:sldId id="363" r:id="rId2"/>
    <p:sldId id="364" r:id="rId3"/>
    <p:sldId id="400" r:id="rId4"/>
    <p:sldId id="257" r:id="rId5"/>
    <p:sldId id="258" r:id="rId6"/>
    <p:sldId id="322" r:id="rId7"/>
    <p:sldId id="262" r:id="rId8"/>
    <p:sldId id="263" r:id="rId9"/>
    <p:sldId id="260" r:id="rId10"/>
    <p:sldId id="261" r:id="rId11"/>
    <p:sldId id="265" r:id="rId12"/>
    <p:sldId id="267" r:id="rId13"/>
    <p:sldId id="283" r:id="rId14"/>
    <p:sldId id="286" r:id="rId15"/>
    <p:sldId id="285" r:id="rId16"/>
    <p:sldId id="288" r:id="rId17"/>
    <p:sldId id="289" r:id="rId18"/>
    <p:sldId id="268" r:id="rId19"/>
    <p:sldId id="315" r:id="rId20"/>
    <p:sldId id="291" r:id="rId21"/>
    <p:sldId id="293" r:id="rId22"/>
    <p:sldId id="295" r:id="rId23"/>
    <p:sldId id="296" r:id="rId24"/>
    <p:sldId id="287" r:id="rId25"/>
    <p:sldId id="275" r:id="rId26"/>
    <p:sldId id="292" r:id="rId27"/>
    <p:sldId id="323" r:id="rId28"/>
    <p:sldId id="297" r:id="rId29"/>
    <p:sldId id="269" r:id="rId30"/>
    <p:sldId id="270" r:id="rId31"/>
    <p:sldId id="298" r:id="rId32"/>
    <p:sldId id="271" r:id="rId33"/>
    <p:sldId id="273" r:id="rId34"/>
    <p:sldId id="3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1" autoAdjust="0"/>
    <p:restoredTop sz="94660"/>
  </p:normalViewPr>
  <p:slideViewPr>
    <p:cSldViewPr snapToGrid="0">
      <p:cViewPr varScale="1">
        <p:scale>
          <a:sx n="79" d="100"/>
          <a:sy n="79" d="100"/>
        </p:scale>
        <p:origin x="73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1">
  <dgm:title val=""/>
  <dgm:desc val=""/>
  <dgm:catLst>
    <dgm:cat type="colorful" pri="10500"/>
  </dgm:catLst>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1">
  <dgm:title val=""/>
  <dgm:desc val=""/>
  <dgm:catLst>
    <dgm:cat type="colorful" pri="10200"/>
  </dgm:catLst>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1#1" qsCatId="simple" csTypeId="urn:microsoft.com/office/officeart/2005/8/colors/accent1_2#1" csCatId="accent1" phldr="0"/>
      <dgm:spPr/>
      <dgm:t>
        <a:bodyPr/>
        <a:lstStyle/>
        <a:p>
          <a:endParaRPr lang="en-US"/>
        </a:p>
      </dgm:t>
    </dgm:pt>
    <dgm:pt modelId="{90DDC401-903F-495B-A387-FFA8A45891F6}">
      <dgm:prSet phldrT="[Text]" phldr="0" custT="0"/>
      <dgm:spPr/>
      <dgm:t>
        <a:bodyPr vert="horz" wrap="square"/>
        <a:lstStyle/>
        <a:p>
          <a:pPr>
            <a:lnSpc>
              <a:spcPct val="100000"/>
            </a:lnSpc>
            <a:spcBef>
              <a:spcPct val="0"/>
            </a:spcBef>
            <a:spcAft>
              <a:spcPct val="35000"/>
            </a:spcAft>
          </a:pPr>
          <a:r>
            <a:rPr lang="en-US"/>
            <a:t>C</a:t>
          </a:r>
        </a:p>
      </dgm:t>
    </dgm:pt>
    <dgm:pt modelId="{C8BB0B8A-C63A-4F83-B8DD-3A7CE259E4EE}" type="parTrans" cxnId="{188C7D81-F2B4-404F-A7B0-F5C14E0DF7C4}">
      <dgm:prSet/>
      <dgm:spPr/>
      <dgm:t>
        <a:bodyPr/>
        <a:lstStyle/>
        <a:p>
          <a:endParaRPr lang="en-US"/>
        </a:p>
      </dgm:t>
    </dgm:pt>
    <dgm:pt modelId="{35E5E878-0907-4014-9CFA-56AEFE6C22E5}" type="sibTrans" cxnId="{188C7D81-F2B4-404F-A7B0-F5C14E0DF7C4}">
      <dgm:prSet/>
      <dgm:spPr/>
      <dgm:t>
        <a:bodyPr/>
        <a:lstStyle/>
        <a:p>
          <a:endParaRPr lang="en-US"/>
        </a:p>
      </dgm:t>
    </dgm:pt>
    <dgm:pt modelId="{E08CEB0C-E37F-4DCA-A8EA-4B2CD3AD7754}">
      <dgm:prSet phldrT="[Text]" phldr="0" custT="0"/>
      <dgm:spPr/>
      <dgm:t>
        <a:bodyPr vert="horz" wrap="square"/>
        <a:lstStyle/>
        <a:p>
          <a:pPr>
            <a:lnSpc>
              <a:spcPct val="100000"/>
            </a:lnSpc>
            <a:spcBef>
              <a:spcPct val="0"/>
            </a:spcBef>
            <a:spcAft>
              <a:spcPct val="15000"/>
            </a:spcAft>
          </a:pPr>
          <a:r>
            <a:rPr lang="en-US"/>
            <a:t>CHARACTER</a:t>
          </a:r>
        </a:p>
      </dgm:t>
    </dgm:pt>
    <dgm:pt modelId="{FB4BCC77-44E9-4065-8A2F-90CD32DE34E3}" type="parTrans" cxnId="{2096D15D-0170-47D9-A33E-9EDEE813C7AC}">
      <dgm:prSet/>
      <dgm:spPr/>
      <dgm:t>
        <a:bodyPr/>
        <a:lstStyle/>
        <a:p>
          <a:endParaRPr lang="en-US"/>
        </a:p>
      </dgm:t>
    </dgm:pt>
    <dgm:pt modelId="{41FED480-3E2E-47A2-B997-02D527BC8082}" type="sibTrans" cxnId="{2096D15D-0170-47D9-A33E-9EDEE813C7AC}">
      <dgm:prSet/>
      <dgm:spPr/>
      <dgm:t>
        <a:bodyPr/>
        <a:lstStyle/>
        <a:p>
          <a:endParaRPr lang="en-US"/>
        </a:p>
      </dgm:t>
    </dgm:pt>
    <dgm:pt modelId="{A6685E83-BEEC-49B3-B40A-539E2C0D7A1A}">
      <dgm:prSet phldrT="[Text]" phldr="0" custT="0"/>
      <dgm:spPr/>
      <dgm:t>
        <a:bodyPr vert="horz" wrap="square"/>
        <a:lstStyle/>
        <a:p>
          <a:pPr>
            <a:lnSpc>
              <a:spcPct val="100000"/>
            </a:lnSpc>
            <a:spcBef>
              <a:spcPct val="0"/>
            </a:spcBef>
            <a:spcAft>
              <a:spcPct val="35000"/>
            </a:spcAft>
          </a:pPr>
          <a:r>
            <a:rPr lang="en-US"/>
            <a:t>L</a:t>
          </a:r>
        </a:p>
      </dgm:t>
    </dgm:pt>
    <dgm:pt modelId="{FECC43A3-D59E-4EE1-9557-8FBB90D5B362}" type="parTrans" cxnId="{CDF4BA75-8563-4B3C-870C-C6BA995E0ADB}">
      <dgm:prSet/>
      <dgm:spPr/>
      <dgm:t>
        <a:bodyPr/>
        <a:lstStyle/>
        <a:p>
          <a:endParaRPr lang="en-US"/>
        </a:p>
      </dgm:t>
    </dgm:pt>
    <dgm:pt modelId="{68BB6C9A-B7F0-43A0-955B-FC8C4D4009BF}" type="sibTrans" cxnId="{CDF4BA75-8563-4B3C-870C-C6BA995E0ADB}">
      <dgm:prSet/>
      <dgm:spPr/>
      <dgm:t>
        <a:bodyPr/>
        <a:lstStyle/>
        <a:p>
          <a:endParaRPr lang="en-US"/>
        </a:p>
      </dgm:t>
    </dgm:pt>
    <dgm:pt modelId="{CBA50553-63FA-4B5A-9888-EDDBA06CA593}">
      <dgm:prSet phldrT="[Text]" phldr="0" custT="0"/>
      <dgm:spPr/>
      <dgm:t>
        <a:bodyPr vert="horz" wrap="square"/>
        <a:lstStyle/>
        <a:p>
          <a:pPr>
            <a:lnSpc>
              <a:spcPct val="100000"/>
            </a:lnSpc>
            <a:spcBef>
              <a:spcPct val="0"/>
            </a:spcBef>
            <a:spcAft>
              <a:spcPct val="15000"/>
            </a:spcAft>
          </a:pPr>
          <a:r>
            <a:rPr lang="en-US"/>
            <a:t>LOCATION</a:t>
          </a:r>
        </a:p>
      </dgm:t>
    </dgm:pt>
    <dgm:pt modelId="{73E2772F-165D-4B56-ACC2-969CBF53B0A8}" type="parTrans" cxnId="{EDE5889E-B23D-48C2-AED0-07A7F8CECDCF}">
      <dgm:prSet/>
      <dgm:spPr/>
      <dgm:t>
        <a:bodyPr/>
        <a:lstStyle/>
        <a:p>
          <a:endParaRPr lang="en-US"/>
        </a:p>
      </dgm:t>
    </dgm:pt>
    <dgm:pt modelId="{7BFD1607-7356-4D3D-A829-75D002A3A4B0}" type="sibTrans" cxnId="{EDE5889E-B23D-48C2-AED0-07A7F8CECDCF}">
      <dgm:prSet/>
      <dgm:spPr/>
      <dgm:t>
        <a:bodyPr/>
        <a:lstStyle/>
        <a:p>
          <a:endParaRPr lang="en-US"/>
        </a:p>
      </dgm:t>
    </dgm:pt>
    <dgm:pt modelId="{C8DDDFA1-AF37-4444-AAEB-D51CEE212719}">
      <dgm:prSet phldrT="[Text]" phldr="0" custT="0"/>
      <dgm:spPr/>
      <dgm:t>
        <a:bodyPr vert="horz" wrap="square"/>
        <a:lstStyle/>
        <a:p>
          <a:pPr>
            <a:lnSpc>
              <a:spcPct val="100000"/>
            </a:lnSpc>
            <a:spcBef>
              <a:spcPct val="0"/>
            </a:spcBef>
            <a:spcAft>
              <a:spcPct val="35000"/>
            </a:spcAft>
          </a:pPr>
          <a:r>
            <a:rPr lang="en-US"/>
            <a:t>E</a:t>
          </a:r>
        </a:p>
      </dgm:t>
    </dgm:pt>
    <dgm:pt modelId="{26EA520A-5891-4EBA-B2AD-1840663D8C07}" type="parTrans" cxnId="{D8845057-891C-4A5C-996E-85CD6F3A9871}">
      <dgm:prSet/>
      <dgm:spPr/>
      <dgm:t>
        <a:bodyPr/>
        <a:lstStyle/>
        <a:p>
          <a:endParaRPr lang="en-US"/>
        </a:p>
      </dgm:t>
    </dgm:pt>
    <dgm:pt modelId="{CE2287C8-6424-4771-88FD-4DADE15C5A04}" type="sibTrans" cxnId="{D8845057-891C-4A5C-996E-85CD6F3A9871}">
      <dgm:prSet/>
      <dgm:spPr/>
      <dgm:t>
        <a:bodyPr/>
        <a:lstStyle/>
        <a:p>
          <a:endParaRPr lang="en-US"/>
        </a:p>
      </dgm:t>
    </dgm:pt>
    <dgm:pt modelId="{5AA02751-379E-46DB-884A-F23ACBC498EE}">
      <dgm:prSet phldrT="[Text]" phldr="0" custT="0"/>
      <dgm:spPr/>
      <dgm:t>
        <a:bodyPr vert="horz" wrap="square"/>
        <a:lstStyle/>
        <a:p>
          <a:pPr>
            <a:lnSpc>
              <a:spcPct val="100000"/>
            </a:lnSpc>
            <a:spcBef>
              <a:spcPct val="0"/>
            </a:spcBef>
            <a:spcAft>
              <a:spcPct val="15000"/>
            </a:spcAft>
          </a:pPr>
          <a:r>
            <a:rPr lang="en-US"/>
            <a:t>ERADICATING</a:t>
          </a:r>
        </a:p>
      </dgm:t>
    </dgm:pt>
    <dgm:pt modelId="{D0D77647-95BE-4607-B2F0-006D9CAB8F0E}" type="parTrans" cxnId="{B7F9309E-FAD7-40AA-8476-A016076883D2}">
      <dgm:prSet/>
      <dgm:spPr/>
      <dgm:t>
        <a:bodyPr/>
        <a:lstStyle/>
        <a:p>
          <a:endParaRPr lang="en-US"/>
        </a:p>
      </dgm:t>
    </dgm:pt>
    <dgm:pt modelId="{3DBF6B9F-A188-4D67-ABE8-0633561FA9E5}" type="sibTrans" cxnId="{B7F9309E-FAD7-40AA-8476-A016076883D2}">
      <dgm:prSet/>
      <dgm:spPr/>
      <dgm:t>
        <a:bodyPr/>
        <a:lstStyle/>
        <a:p>
          <a:endParaRPr lang="en-US"/>
        </a:p>
      </dgm:t>
    </dgm:pt>
    <dgm:pt modelId="{D1868A28-523B-481E-8536-87E48E483095}">
      <dgm:prSet phldr="0" custT="0"/>
      <dgm:spPr/>
      <dgm:t>
        <a:bodyPr vert="horz" wrap="square"/>
        <a:lstStyle/>
        <a:p>
          <a:pPr>
            <a:lnSpc>
              <a:spcPct val="100000"/>
            </a:lnSpc>
            <a:spcBef>
              <a:spcPct val="0"/>
            </a:spcBef>
            <a:spcAft>
              <a:spcPct val="35000"/>
            </a:spcAft>
          </a:pPr>
          <a:r>
            <a:rPr lang="en-US"/>
            <a:t>A</a:t>
          </a:r>
        </a:p>
      </dgm:t>
    </dgm:pt>
    <dgm:pt modelId="{57D5A422-9D55-4338-B1A8-F39AF4116871}" type="parTrans" cxnId="{16301B86-47E5-44A4-9C31-E84C717D8BB8}">
      <dgm:prSet/>
      <dgm:spPr/>
    </dgm:pt>
    <dgm:pt modelId="{2F9320EC-56AD-4C0A-B23C-5451D9A030D6}" type="sibTrans" cxnId="{16301B86-47E5-44A4-9C31-E84C717D8BB8}">
      <dgm:prSet/>
      <dgm:spPr/>
    </dgm:pt>
    <dgm:pt modelId="{5E2F2CB8-5538-4EB5-97C1-0BEEC6C601DD}">
      <dgm:prSet phldr="0" custT="0"/>
      <dgm:spPr/>
      <dgm:t>
        <a:bodyPr vert="horz" wrap="square"/>
        <a:lstStyle/>
        <a:p>
          <a:pPr>
            <a:lnSpc>
              <a:spcPct val="100000"/>
            </a:lnSpc>
            <a:spcBef>
              <a:spcPct val="0"/>
            </a:spcBef>
            <a:spcAft>
              <a:spcPct val="15000"/>
            </a:spcAft>
          </a:pPr>
          <a:r>
            <a:rPr lang="en-US"/>
            <a:t>AGGRAVATING</a:t>
          </a:r>
        </a:p>
      </dgm:t>
    </dgm:pt>
    <dgm:pt modelId="{7C1C0CB6-072B-4065-928D-F4A312B6547C}" type="parTrans" cxnId="{CB258D49-9054-4B40-91FD-3B9DB2D98BA8}">
      <dgm:prSet/>
      <dgm:spPr/>
    </dgm:pt>
    <dgm:pt modelId="{DD3FD6B3-BDA5-48DD-B492-87CB09901FE5}" type="sibTrans" cxnId="{CB258D49-9054-4B40-91FD-3B9DB2D98BA8}">
      <dgm:prSet/>
      <dgm:spPr/>
    </dgm:pt>
    <dgm:pt modelId="{2657A73C-8614-4151-98B1-233799D4D922}">
      <dgm:prSet phldr="0" custT="0"/>
      <dgm:spPr/>
      <dgm:t>
        <a:bodyPr vert="horz" wrap="square"/>
        <a:lstStyle/>
        <a:p>
          <a:pPr>
            <a:lnSpc>
              <a:spcPct val="100000"/>
            </a:lnSpc>
            <a:spcBef>
              <a:spcPct val="0"/>
            </a:spcBef>
            <a:spcAft>
              <a:spcPct val="35000"/>
            </a:spcAft>
          </a:pPr>
          <a:r>
            <a:rPr lang="en-US"/>
            <a:t>R</a:t>
          </a:r>
        </a:p>
      </dgm:t>
    </dgm:pt>
    <dgm:pt modelId="{AC28CF4D-AE19-434E-A1AF-29544A67025F}" type="parTrans" cxnId="{0822CA59-C8C0-43FA-AA66-7D0F85C8F44A}">
      <dgm:prSet/>
      <dgm:spPr/>
    </dgm:pt>
    <dgm:pt modelId="{2557E70A-5C2F-4177-84B1-39D8A39E07EB}" type="sibTrans" cxnId="{0822CA59-C8C0-43FA-AA66-7D0F85C8F44A}">
      <dgm:prSet/>
      <dgm:spPr/>
    </dgm:pt>
    <dgm:pt modelId="{4AAC8F14-8534-4F0F-B64F-9D6C98054752}">
      <dgm:prSet phldr="0" custT="0"/>
      <dgm:spPr/>
      <dgm:t>
        <a:bodyPr vert="horz" wrap="square"/>
        <a:lstStyle/>
        <a:p>
          <a:pPr>
            <a:lnSpc>
              <a:spcPct val="100000"/>
            </a:lnSpc>
            <a:spcBef>
              <a:spcPct val="0"/>
            </a:spcBef>
            <a:spcAft>
              <a:spcPct val="35000"/>
            </a:spcAft>
          </a:pPr>
          <a:r>
            <a:rPr lang="en-US"/>
            <a:t>RADIATION</a:t>
          </a:r>
        </a:p>
      </dgm:t>
    </dgm:pt>
    <dgm:pt modelId="{BFF896AA-487A-4D59-8A06-002F045FF513}" type="parTrans" cxnId="{7182AAF5-2F30-4D76-9E78-DF938ABA4D31}">
      <dgm:prSet/>
      <dgm:spPr/>
    </dgm:pt>
    <dgm:pt modelId="{645173CA-C275-4ACA-832E-8A4EAC1DE215}" type="sibTrans" cxnId="{7182AAF5-2F30-4D76-9E78-DF938ABA4D31}">
      <dgm:prSet/>
      <dgm:spPr/>
    </dgm:pt>
    <dgm:pt modelId="{654AB713-91E2-4062-8C49-7BBF5EAD02BF}">
      <dgm:prSet phldr="0" custT="0"/>
      <dgm:spPr/>
      <dgm:t>
        <a:bodyPr vert="horz" wrap="square"/>
        <a:lstStyle/>
        <a:p>
          <a:pPr>
            <a:lnSpc>
              <a:spcPct val="100000"/>
            </a:lnSpc>
            <a:spcBef>
              <a:spcPct val="0"/>
            </a:spcBef>
            <a:spcAft>
              <a:spcPct val="35000"/>
            </a:spcAft>
          </a:pPr>
          <a:r>
            <a:rPr lang="en-US"/>
            <a:t>T R</a:t>
          </a:r>
        </a:p>
      </dgm:t>
    </dgm:pt>
    <dgm:pt modelId="{2AE36C80-6005-4E2A-8174-437160513CC1}" type="parTrans" cxnId="{B488F572-B6B8-4E6B-A0E3-2AD0F4833227}">
      <dgm:prSet/>
      <dgm:spPr/>
    </dgm:pt>
    <dgm:pt modelId="{A31D1894-1E5F-4473-A445-133B76D0464B}" type="sibTrans" cxnId="{B488F572-B6B8-4E6B-A0E3-2AD0F4833227}">
      <dgm:prSet/>
      <dgm:spPr/>
    </dgm:pt>
    <dgm:pt modelId="{85C4317F-2E18-431A-A78B-F207811F7028}">
      <dgm:prSet phldr="0" custT="0"/>
      <dgm:spPr/>
      <dgm:t>
        <a:bodyPr vert="horz" wrap="square"/>
        <a:lstStyle/>
        <a:p>
          <a:pPr>
            <a:lnSpc>
              <a:spcPct val="100000"/>
            </a:lnSpc>
            <a:spcBef>
              <a:spcPct val="0"/>
            </a:spcBef>
            <a:spcAft>
              <a:spcPct val="15000"/>
            </a:spcAft>
          </a:pPr>
          <a:r>
            <a:rPr lang="en-US"/>
            <a:t>TIME RELATION</a:t>
          </a:r>
        </a:p>
      </dgm:t>
    </dgm:pt>
    <dgm:pt modelId="{BB2AAAFE-75FC-40FD-9FE1-F016A4900370}" type="parTrans" cxnId="{665AEE6F-77FC-4B01-BBF5-0D90134890B3}">
      <dgm:prSet/>
      <dgm:spPr/>
    </dgm:pt>
    <dgm:pt modelId="{7AF8847A-A092-447E-A7D7-126F81E5B864}" type="sibTrans" cxnId="{665AEE6F-77FC-4B01-BBF5-0D90134890B3}">
      <dgm:prSet/>
      <dgm:spPr/>
    </dgm:pt>
    <dgm:pt modelId="{5369CE8F-20F2-4A9D-ADBF-E1170E63BB81}">
      <dgm:prSet phldr="0" custT="0"/>
      <dgm:spPr/>
      <dgm:t>
        <a:bodyPr vert="horz" wrap="square"/>
        <a:lstStyle/>
        <a:p>
          <a:pPr>
            <a:lnSpc>
              <a:spcPct val="100000"/>
            </a:lnSpc>
            <a:spcBef>
              <a:spcPct val="0"/>
            </a:spcBef>
            <a:spcAft>
              <a:spcPct val="35000"/>
            </a:spcAft>
          </a:pPr>
          <a:r>
            <a:rPr lang="en-US"/>
            <a:t>A P</a:t>
          </a:r>
        </a:p>
      </dgm:t>
    </dgm:pt>
    <dgm:pt modelId="{BA04C7A3-7183-4CA7-8152-61DD281498A7}" type="parTrans" cxnId="{84EADDA9-9B8B-4CBF-8D05-C797AB4D02B0}">
      <dgm:prSet/>
      <dgm:spPr/>
    </dgm:pt>
    <dgm:pt modelId="{B9E2A730-EED3-4836-BF30-8813FE10E621}" type="sibTrans" cxnId="{84EADDA9-9B8B-4CBF-8D05-C797AB4D02B0}">
      <dgm:prSet/>
      <dgm:spPr/>
    </dgm:pt>
    <dgm:pt modelId="{B54BBE2C-12AA-4502-96D9-1A730E9AAE94}">
      <dgm:prSet phldr="0" custT="0"/>
      <dgm:spPr/>
      <dgm:t>
        <a:bodyPr vert="horz" wrap="square"/>
        <a:lstStyle/>
        <a:p>
          <a:pPr>
            <a:lnSpc>
              <a:spcPct val="100000"/>
            </a:lnSpc>
            <a:spcBef>
              <a:spcPct val="0"/>
            </a:spcBef>
            <a:spcAft>
              <a:spcPct val="15000"/>
            </a:spcAft>
          </a:pPr>
          <a:r>
            <a:rPr lang="en-US"/>
            <a:t>ASSOCIATED PHENOMENA[WT LOSS,FEVER..]</a:t>
          </a:r>
        </a:p>
      </dgm:t>
    </dgm:pt>
    <dgm:pt modelId="{70C836D5-2985-4877-B5CD-93022D391181}" type="parTrans" cxnId="{9C55E322-9F0E-4DA4-A48D-AD7251B19CAC}">
      <dgm:prSet/>
      <dgm:spPr/>
    </dgm:pt>
    <dgm:pt modelId="{7CC51149-5630-410F-983C-C31805E7E218}" type="sibTrans" cxnId="{9C55E322-9F0E-4DA4-A48D-AD7251B19CAC}">
      <dgm:prSet/>
      <dgm:spPr/>
    </dgm:pt>
    <dgm:pt modelId="{D5935282-3C7C-4F88-A1AE-C27DB8591514}" type="pres">
      <dgm:prSet presAssocID="{2E15931E-1654-4B73-89B2-8E333D9C42E0}" presName="Name0" presStyleCnt="0">
        <dgm:presLayoutVars>
          <dgm:dir/>
          <dgm:animLvl val="lvl"/>
          <dgm:resizeHandles val="exact"/>
        </dgm:presLayoutVars>
      </dgm:prSet>
      <dgm:spPr/>
    </dgm:pt>
    <dgm:pt modelId="{E61486FD-113E-4C87-8ADF-B1A8E2A84801}" type="pres">
      <dgm:prSet presAssocID="{90DDC401-903F-495B-A387-FFA8A45891F6}" presName="linNode" presStyleCnt="0"/>
      <dgm:spPr/>
    </dgm:pt>
    <dgm:pt modelId="{96BE2B31-D87C-43E1-BE64-4C27B13F4AA4}" type="pres">
      <dgm:prSet presAssocID="{90DDC401-903F-495B-A387-FFA8A45891F6}" presName="parentText" presStyleLbl="node1" presStyleIdx="0" presStyleCnt="7">
        <dgm:presLayoutVars>
          <dgm:chMax val="1"/>
          <dgm:bulletEnabled val="1"/>
        </dgm:presLayoutVars>
      </dgm:prSet>
      <dgm:spPr/>
    </dgm:pt>
    <dgm:pt modelId="{DD9406C3-FC80-4468-A55B-122D744D43F0}" type="pres">
      <dgm:prSet presAssocID="{90DDC401-903F-495B-A387-FFA8A45891F6}" presName="descendantText" presStyleLbl="alignAccFollowNode1" presStyleIdx="0" presStyleCnt="7">
        <dgm:presLayoutVars>
          <dgm:bulletEnabled val="1"/>
        </dgm:presLayoutVars>
      </dgm:prSet>
      <dgm:spPr/>
    </dgm:pt>
    <dgm:pt modelId="{F1941F29-E51C-4282-956D-50CFAFAEB9B8}" type="pres">
      <dgm:prSet presAssocID="{35E5E878-0907-4014-9CFA-56AEFE6C22E5}" presName="sp" presStyleCnt="0"/>
      <dgm:spPr/>
    </dgm:pt>
    <dgm:pt modelId="{B589D1EC-5156-4FB2-BB1C-8E1290A868B9}" type="pres">
      <dgm:prSet presAssocID="{A6685E83-BEEC-49B3-B40A-539E2C0D7A1A}" presName="linNode" presStyleCnt="0"/>
      <dgm:spPr/>
    </dgm:pt>
    <dgm:pt modelId="{EBD335B5-8308-49CB-9630-99D852747B1F}" type="pres">
      <dgm:prSet presAssocID="{A6685E83-BEEC-49B3-B40A-539E2C0D7A1A}" presName="parentText" presStyleLbl="node1" presStyleIdx="1" presStyleCnt="7">
        <dgm:presLayoutVars>
          <dgm:chMax val="1"/>
          <dgm:bulletEnabled val="1"/>
        </dgm:presLayoutVars>
      </dgm:prSet>
      <dgm:spPr/>
    </dgm:pt>
    <dgm:pt modelId="{6EB2A58E-CA03-4F76-94B6-D8FE50231963}" type="pres">
      <dgm:prSet presAssocID="{A6685E83-BEEC-49B3-B40A-539E2C0D7A1A}" presName="descendantText" presStyleLbl="alignAccFollowNode1" presStyleIdx="1" presStyleCnt="7">
        <dgm:presLayoutVars>
          <dgm:bulletEnabled val="1"/>
        </dgm:presLayoutVars>
      </dgm:prSet>
      <dgm:spPr/>
    </dgm:pt>
    <dgm:pt modelId="{A76EE5BB-CBA4-4DD9-BFB7-3F3F246C9BF0}" type="pres">
      <dgm:prSet presAssocID="{68BB6C9A-B7F0-43A0-955B-FC8C4D4009BF}" presName="sp" presStyleCnt="0"/>
      <dgm:spPr/>
    </dgm:pt>
    <dgm:pt modelId="{2BB2A428-FB05-47E5-AC5F-C6A7936A9AC0}" type="pres">
      <dgm:prSet presAssocID="{C8DDDFA1-AF37-4444-AAEB-D51CEE212719}" presName="linNode" presStyleCnt="0"/>
      <dgm:spPr/>
    </dgm:pt>
    <dgm:pt modelId="{B093CE78-670B-40EB-95CF-315E334D550F}" type="pres">
      <dgm:prSet presAssocID="{C8DDDFA1-AF37-4444-AAEB-D51CEE212719}" presName="parentText" presStyleLbl="node1" presStyleIdx="2" presStyleCnt="7">
        <dgm:presLayoutVars>
          <dgm:chMax val="1"/>
          <dgm:bulletEnabled val="1"/>
        </dgm:presLayoutVars>
      </dgm:prSet>
      <dgm:spPr/>
    </dgm:pt>
    <dgm:pt modelId="{64028F0D-BE57-4642-92F7-303D4E45C524}" type="pres">
      <dgm:prSet presAssocID="{C8DDDFA1-AF37-4444-AAEB-D51CEE212719}" presName="descendantText" presStyleLbl="alignAccFollowNode1" presStyleIdx="2" presStyleCnt="7">
        <dgm:presLayoutVars>
          <dgm:bulletEnabled val="1"/>
        </dgm:presLayoutVars>
      </dgm:prSet>
      <dgm:spPr/>
    </dgm:pt>
    <dgm:pt modelId="{6D9D8281-382A-457F-B1B9-30411403B9D8}" type="pres">
      <dgm:prSet presAssocID="{CE2287C8-6424-4771-88FD-4DADE15C5A04}" presName="sp" presStyleCnt="0"/>
      <dgm:spPr/>
    </dgm:pt>
    <dgm:pt modelId="{418EB202-563C-459A-B98B-DD9194D4981F}" type="pres">
      <dgm:prSet presAssocID="{D1868A28-523B-481E-8536-87E48E483095}" presName="linNode" presStyleCnt="0"/>
      <dgm:spPr/>
    </dgm:pt>
    <dgm:pt modelId="{709DA1A5-36F6-4985-AF5E-CCDEAC2C4B42}" type="pres">
      <dgm:prSet presAssocID="{D1868A28-523B-481E-8536-87E48E483095}" presName="parentText" presStyleLbl="node1" presStyleIdx="3" presStyleCnt="7">
        <dgm:presLayoutVars>
          <dgm:chMax val="1"/>
          <dgm:bulletEnabled val="1"/>
        </dgm:presLayoutVars>
      </dgm:prSet>
      <dgm:spPr/>
    </dgm:pt>
    <dgm:pt modelId="{5FF9775B-195E-4BCA-A0AC-1479FEF38D97}" type="pres">
      <dgm:prSet presAssocID="{D1868A28-523B-481E-8536-87E48E483095}" presName="descendantText" presStyleLbl="alignAccFollowNode1" presStyleIdx="3" presStyleCnt="7">
        <dgm:presLayoutVars>
          <dgm:bulletEnabled val="1"/>
        </dgm:presLayoutVars>
      </dgm:prSet>
      <dgm:spPr/>
    </dgm:pt>
    <dgm:pt modelId="{A2E70F3C-546B-478D-8358-BC3C3C8B1A50}" type="pres">
      <dgm:prSet presAssocID="{2F9320EC-56AD-4C0A-B23C-5451D9A030D6}" presName="sp" presStyleCnt="0"/>
      <dgm:spPr/>
    </dgm:pt>
    <dgm:pt modelId="{33BCC6D3-B678-4FC2-A139-CF28843BDDCD}" type="pres">
      <dgm:prSet presAssocID="{2657A73C-8614-4151-98B1-233799D4D922}" presName="linNode" presStyleCnt="0"/>
      <dgm:spPr/>
    </dgm:pt>
    <dgm:pt modelId="{44E40545-2392-4C47-AC5A-01AB507266C7}" type="pres">
      <dgm:prSet presAssocID="{2657A73C-8614-4151-98B1-233799D4D922}" presName="parentText" presStyleLbl="node1" presStyleIdx="4" presStyleCnt="7">
        <dgm:presLayoutVars>
          <dgm:chMax val="1"/>
          <dgm:bulletEnabled val="1"/>
        </dgm:presLayoutVars>
      </dgm:prSet>
      <dgm:spPr/>
    </dgm:pt>
    <dgm:pt modelId="{0A5400C9-B8F5-48A5-A65C-CEE0E5BA41EA}" type="pres">
      <dgm:prSet presAssocID="{2657A73C-8614-4151-98B1-233799D4D922}" presName="descendantText" presStyleLbl="alignAccFollowNode1" presStyleIdx="4" presStyleCnt="7">
        <dgm:presLayoutVars>
          <dgm:bulletEnabled val="1"/>
        </dgm:presLayoutVars>
      </dgm:prSet>
      <dgm:spPr/>
    </dgm:pt>
    <dgm:pt modelId="{56753E36-4F00-4C85-AC44-6C9084099113}" type="pres">
      <dgm:prSet presAssocID="{2557E70A-5C2F-4177-84B1-39D8A39E07EB}" presName="sp" presStyleCnt="0"/>
      <dgm:spPr/>
    </dgm:pt>
    <dgm:pt modelId="{748A6394-96A9-48D9-8C23-6B77FAEBA4D0}" type="pres">
      <dgm:prSet presAssocID="{654AB713-91E2-4062-8C49-7BBF5EAD02BF}" presName="linNode" presStyleCnt="0"/>
      <dgm:spPr/>
    </dgm:pt>
    <dgm:pt modelId="{4ECE4037-4E09-4588-96FA-5E938924A894}" type="pres">
      <dgm:prSet presAssocID="{654AB713-91E2-4062-8C49-7BBF5EAD02BF}" presName="parentText" presStyleLbl="node1" presStyleIdx="5" presStyleCnt="7">
        <dgm:presLayoutVars>
          <dgm:chMax val="1"/>
          <dgm:bulletEnabled val="1"/>
        </dgm:presLayoutVars>
      </dgm:prSet>
      <dgm:spPr/>
    </dgm:pt>
    <dgm:pt modelId="{AF569D64-DF5D-4D4F-ADF4-B5ECB4A1FA6B}" type="pres">
      <dgm:prSet presAssocID="{654AB713-91E2-4062-8C49-7BBF5EAD02BF}" presName="descendantText" presStyleLbl="alignAccFollowNode1" presStyleIdx="5" presStyleCnt="7">
        <dgm:presLayoutVars>
          <dgm:bulletEnabled val="1"/>
        </dgm:presLayoutVars>
      </dgm:prSet>
      <dgm:spPr/>
    </dgm:pt>
    <dgm:pt modelId="{014E7E11-D685-4B1B-88F7-9FBAD20A299E}" type="pres">
      <dgm:prSet presAssocID="{A31D1894-1E5F-4473-A445-133B76D0464B}" presName="sp" presStyleCnt="0"/>
      <dgm:spPr/>
    </dgm:pt>
    <dgm:pt modelId="{98A47B86-503F-456A-B62D-7CC346F0D6B0}" type="pres">
      <dgm:prSet presAssocID="{5369CE8F-20F2-4A9D-ADBF-E1170E63BB81}" presName="linNode" presStyleCnt="0"/>
      <dgm:spPr/>
    </dgm:pt>
    <dgm:pt modelId="{82F1A69F-D0DB-4098-8722-919E4922EF7E}" type="pres">
      <dgm:prSet presAssocID="{5369CE8F-20F2-4A9D-ADBF-E1170E63BB81}" presName="parentText" presStyleLbl="node1" presStyleIdx="6" presStyleCnt="7">
        <dgm:presLayoutVars>
          <dgm:chMax val="1"/>
          <dgm:bulletEnabled val="1"/>
        </dgm:presLayoutVars>
      </dgm:prSet>
      <dgm:spPr/>
    </dgm:pt>
    <dgm:pt modelId="{A925357C-00A9-49DF-A87F-B47C57D8CCC3}" type="pres">
      <dgm:prSet presAssocID="{5369CE8F-20F2-4A9D-ADBF-E1170E63BB81}" presName="descendantText" presStyleLbl="alignAccFollowNode1" presStyleIdx="6" presStyleCnt="7">
        <dgm:presLayoutVars>
          <dgm:bulletEnabled val="1"/>
        </dgm:presLayoutVars>
      </dgm:prSet>
      <dgm:spPr/>
    </dgm:pt>
  </dgm:ptLst>
  <dgm:cxnLst>
    <dgm:cxn modelId="{F95B8C05-847A-44E9-AC4D-EAA7646CFA40}" type="presOf" srcId="{D1868A28-523B-481E-8536-87E48E483095}" destId="{709DA1A5-36F6-4985-AF5E-CCDEAC2C4B42}" srcOrd="0" destOrd="0" presId="urn:microsoft.com/office/officeart/2005/8/layout/vList5"/>
    <dgm:cxn modelId="{9C55E322-9F0E-4DA4-A48D-AD7251B19CAC}" srcId="{5369CE8F-20F2-4A9D-ADBF-E1170E63BB81}" destId="{B54BBE2C-12AA-4502-96D9-1A730E9AAE94}" srcOrd="0" destOrd="0" parTransId="{70C836D5-2985-4877-B5CD-93022D391181}" sibTransId="{7CC51149-5630-410F-983C-C31805E7E218}"/>
    <dgm:cxn modelId="{63B2EA2A-70C0-436B-AB95-FC394C316446}" type="presOf" srcId="{A6685E83-BEEC-49B3-B40A-539E2C0D7A1A}" destId="{EBD335B5-8308-49CB-9630-99D852747B1F}" srcOrd="0" destOrd="0" presId="urn:microsoft.com/office/officeart/2005/8/layout/vList5"/>
    <dgm:cxn modelId="{20CC5A2F-709D-444A-B57E-C81891988177}" type="presOf" srcId="{5AA02751-379E-46DB-884A-F23ACBC498EE}" destId="{64028F0D-BE57-4642-92F7-303D4E45C524}" srcOrd="0" destOrd="0" presId="urn:microsoft.com/office/officeart/2005/8/layout/vList5"/>
    <dgm:cxn modelId="{B637B634-621E-4E08-97F8-8BE9922C5493}" type="presOf" srcId="{C8DDDFA1-AF37-4444-AAEB-D51CEE212719}" destId="{B093CE78-670B-40EB-95CF-315E334D550F}" srcOrd="0" destOrd="0" presId="urn:microsoft.com/office/officeart/2005/8/layout/vList5"/>
    <dgm:cxn modelId="{97BBAA39-6822-4C70-9CC0-7C2A369C2277}" type="presOf" srcId="{654AB713-91E2-4062-8C49-7BBF5EAD02BF}" destId="{4ECE4037-4E09-4588-96FA-5E938924A894}" srcOrd="0" destOrd="0" presId="urn:microsoft.com/office/officeart/2005/8/layout/vList5"/>
    <dgm:cxn modelId="{2A9D345B-28F1-4582-81FA-E8360FAC32CA}" type="presOf" srcId="{85C4317F-2E18-431A-A78B-F207811F7028}" destId="{AF569D64-DF5D-4D4F-ADF4-B5ECB4A1FA6B}" srcOrd="0" destOrd="0" presId="urn:microsoft.com/office/officeart/2005/8/layout/vList5"/>
    <dgm:cxn modelId="{2096D15D-0170-47D9-A33E-9EDEE813C7AC}" srcId="{90DDC401-903F-495B-A387-FFA8A45891F6}" destId="{E08CEB0C-E37F-4DCA-A8EA-4B2CD3AD7754}" srcOrd="0" destOrd="0" parTransId="{FB4BCC77-44E9-4065-8A2F-90CD32DE34E3}" sibTransId="{41FED480-3E2E-47A2-B997-02D527BC8082}"/>
    <dgm:cxn modelId="{CB258D49-9054-4B40-91FD-3B9DB2D98BA8}" srcId="{D1868A28-523B-481E-8536-87E48E483095}" destId="{5E2F2CB8-5538-4EB5-97C1-0BEEC6C601DD}" srcOrd="0" destOrd="0" parTransId="{7C1C0CB6-072B-4065-928D-F4A312B6547C}" sibTransId="{DD3FD6B3-BDA5-48DD-B492-87CB09901FE5}"/>
    <dgm:cxn modelId="{665AEE6F-77FC-4B01-BBF5-0D90134890B3}" srcId="{654AB713-91E2-4062-8C49-7BBF5EAD02BF}" destId="{85C4317F-2E18-431A-A78B-F207811F7028}" srcOrd="0" destOrd="0" parTransId="{BB2AAAFE-75FC-40FD-9FE1-F016A4900370}" sibTransId="{7AF8847A-A092-447E-A7D7-126F81E5B864}"/>
    <dgm:cxn modelId="{5E45C270-2F70-43D2-92C7-06C8DBCFE544}" type="presOf" srcId="{CBA50553-63FA-4B5A-9888-EDDBA06CA593}" destId="{6EB2A58E-CA03-4F76-94B6-D8FE50231963}" srcOrd="0" destOrd="0" presId="urn:microsoft.com/office/officeart/2005/8/layout/vList5"/>
    <dgm:cxn modelId="{B488F572-B6B8-4E6B-A0E3-2AD0F4833227}" srcId="{2E15931E-1654-4B73-89B2-8E333D9C42E0}" destId="{654AB713-91E2-4062-8C49-7BBF5EAD02BF}" srcOrd="5" destOrd="0" parTransId="{2AE36C80-6005-4E2A-8174-437160513CC1}" sibTransId="{A31D1894-1E5F-4473-A445-133B76D0464B}"/>
    <dgm:cxn modelId="{CDF4BA75-8563-4B3C-870C-C6BA995E0ADB}" srcId="{2E15931E-1654-4B73-89B2-8E333D9C42E0}" destId="{A6685E83-BEEC-49B3-B40A-539E2C0D7A1A}" srcOrd="1" destOrd="0" parTransId="{FECC43A3-D59E-4EE1-9557-8FBB90D5B362}" sibTransId="{68BB6C9A-B7F0-43A0-955B-FC8C4D4009BF}"/>
    <dgm:cxn modelId="{D8845057-891C-4A5C-996E-85CD6F3A9871}" srcId="{2E15931E-1654-4B73-89B2-8E333D9C42E0}" destId="{C8DDDFA1-AF37-4444-AAEB-D51CEE212719}" srcOrd="2" destOrd="0" parTransId="{26EA520A-5891-4EBA-B2AD-1840663D8C07}" sibTransId="{CE2287C8-6424-4771-88FD-4DADE15C5A04}"/>
    <dgm:cxn modelId="{0822CA59-C8C0-43FA-AA66-7D0F85C8F44A}" srcId="{2E15931E-1654-4B73-89B2-8E333D9C42E0}" destId="{2657A73C-8614-4151-98B1-233799D4D922}" srcOrd="4" destOrd="0" parTransId="{AC28CF4D-AE19-434E-A1AF-29544A67025F}" sibTransId="{2557E70A-5C2F-4177-84B1-39D8A39E07EB}"/>
    <dgm:cxn modelId="{188C7D81-F2B4-404F-A7B0-F5C14E0DF7C4}" srcId="{2E15931E-1654-4B73-89B2-8E333D9C42E0}" destId="{90DDC401-903F-495B-A387-FFA8A45891F6}" srcOrd="0" destOrd="0" parTransId="{C8BB0B8A-C63A-4F83-B8DD-3A7CE259E4EE}" sibTransId="{35E5E878-0907-4014-9CFA-56AEFE6C22E5}"/>
    <dgm:cxn modelId="{16301B86-47E5-44A4-9C31-E84C717D8BB8}" srcId="{2E15931E-1654-4B73-89B2-8E333D9C42E0}" destId="{D1868A28-523B-481E-8536-87E48E483095}" srcOrd="3" destOrd="0" parTransId="{57D5A422-9D55-4338-B1A8-F39AF4116871}" sibTransId="{2F9320EC-56AD-4C0A-B23C-5451D9A030D6}"/>
    <dgm:cxn modelId="{DCD5FE9A-91E1-47BC-89FF-DD8CB37183B1}" type="presOf" srcId="{5E2F2CB8-5538-4EB5-97C1-0BEEC6C601DD}" destId="{5FF9775B-195E-4BCA-A0AC-1479FEF38D97}" srcOrd="0" destOrd="0" presId="urn:microsoft.com/office/officeart/2005/8/layout/vList5"/>
    <dgm:cxn modelId="{B7F9309E-FAD7-40AA-8476-A016076883D2}" srcId="{C8DDDFA1-AF37-4444-AAEB-D51CEE212719}" destId="{5AA02751-379E-46DB-884A-F23ACBC498EE}" srcOrd="0" destOrd="0" parTransId="{D0D77647-95BE-4607-B2F0-006D9CAB8F0E}" sibTransId="{3DBF6B9F-A188-4D67-ABE8-0633561FA9E5}"/>
    <dgm:cxn modelId="{EDE5889E-B23D-48C2-AED0-07A7F8CECDCF}" srcId="{A6685E83-BEEC-49B3-B40A-539E2C0D7A1A}" destId="{CBA50553-63FA-4B5A-9888-EDDBA06CA593}" srcOrd="0" destOrd="0" parTransId="{73E2772F-165D-4B56-ACC2-969CBF53B0A8}" sibTransId="{7BFD1607-7356-4D3D-A829-75D002A3A4B0}"/>
    <dgm:cxn modelId="{1E0570A5-F0A2-4AE7-A9FC-D58028EBBEA1}" type="presOf" srcId="{2E15931E-1654-4B73-89B2-8E333D9C42E0}" destId="{D5935282-3C7C-4F88-A1AE-C27DB8591514}" srcOrd="0" destOrd="0" presId="urn:microsoft.com/office/officeart/2005/8/layout/vList5"/>
    <dgm:cxn modelId="{84EADDA9-9B8B-4CBF-8D05-C797AB4D02B0}" srcId="{2E15931E-1654-4B73-89B2-8E333D9C42E0}" destId="{5369CE8F-20F2-4A9D-ADBF-E1170E63BB81}" srcOrd="6" destOrd="0" parTransId="{BA04C7A3-7183-4CA7-8152-61DD281498A7}" sibTransId="{B9E2A730-EED3-4836-BF30-8813FE10E621}"/>
    <dgm:cxn modelId="{20C323AA-5C2E-4BAC-B411-B4E3C088AB98}" type="presOf" srcId="{90DDC401-903F-495B-A387-FFA8A45891F6}" destId="{96BE2B31-D87C-43E1-BE64-4C27B13F4AA4}" srcOrd="0" destOrd="0" presId="urn:microsoft.com/office/officeart/2005/8/layout/vList5"/>
    <dgm:cxn modelId="{84BA50B3-86DF-4DBF-BA97-32D4C2DEA8D3}" type="presOf" srcId="{E08CEB0C-E37F-4DCA-A8EA-4B2CD3AD7754}" destId="{DD9406C3-FC80-4468-A55B-122D744D43F0}" srcOrd="0" destOrd="0" presId="urn:microsoft.com/office/officeart/2005/8/layout/vList5"/>
    <dgm:cxn modelId="{388111B8-13C7-4EC0-A83C-3C36089E7F5E}" type="presOf" srcId="{B54BBE2C-12AA-4502-96D9-1A730E9AAE94}" destId="{A925357C-00A9-49DF-A87F-B47C57D8CCC3}" srcOrd="0" destOrd="0" presId="urn:microsoft.com/office/officeart/2005/8/layout/vList5"/>
    <dgm:cxn modelId="{4FA31EBA-1F53-4528-BF33-D446529FB6CA}" type="presOf" srcId="{4AAC8F14-8534-4F0F-B64F-9D6C98054752}" destId="{0A5400C9-B8F5-48A5-A65C-CEE0E5BA41EA}" srcOrd="0" destOrd="0" presId="urn:microsoft.com/office/officeart/2005/8/layout/vList5"/>
    <dgm:cxn modelId="{353CBFBF-5A48-4D18-B835-0156E3E5D174}" type="presOf" srcId="{2657A73C-8614-4151-98B1-233799D4D922}" destId="{44E40545-2392-4C47-AC5A-01AB507266C7}" srcOrd="0" destOrd="0" presId="urn:microsoft.com/office/officeart/2005/8/layout/vList5"/>
    <dgm:cxn modelId="{EB3BC6CD-36BF-443E-9E22-B57D30E9E13F}" type="presOf" srcId="{5369CE8F-20F2-4A9D-ADBF-E1170E63BB81}" destId="{82F1A69F-D0DB-4098-8722-919E4922EF7E}" srcOrd="0" destOrd="0" presId="urn:microsoft.com/office/officeart/2005/8/layout/vList5"/>
    <dgm:cxn modelId="{7182AAF5-2F30-4D76-9E78-DF938ABA4D31}" srcId="{2657A73C-8614-4151-98B1-233799D4D922}" destId="{4AAC8F14-8534-4F0F-B64F-9D6C98054752}" srcOrd="0" destOrd="0" parTransId="{BFF896AA-487A-4D59-8A06-002F045FF513}" sibTransId="{645173CA-C275-4ACA-832E-8A4EAC1DE215}"/>
    <dgm:cxn modelId="{206FDA65-3486-464B-8304-5AE82DA4E22E}" type="presParOf" srcId="{D5935282-3C7C-4F88-A1AE-C27DB8591514}" destId="{E61486FD-113E-4C87-8ADF-B1A8E2A84801}" srcOrd="0" destOrd="0" presId="urn:microsoft.com/office/officeart/2005/8/layout/vList5"/>
    <dgm:cxn modelId="{89915E36-27A8-4DD0-B2E8-6917C28A2F87}" type="presParOf" srcId="{E61486FD-113E-4C87-8ADF-B1A8E2A84801}" destId="{96BE2B31-D87C-43E1-BE64-4C27B13F4AA4}" srcOrd="0" destOrd="0" presId="urn:microsoft.com/office/officeart/2005/8/layout/vList5"/>
    <dgm:cxn modelId="{8346289A-1A7D-466B-BE22-AB2948B65F4C}" type="presParOf" srcId="{E61486FD-113E-4C87-8ADF-B1A8E2A84801}" destId="{DD9406C3-FC80-4468-A55B-122D744D43F0}" srcOrd="1" destOrd="0" presId="urn:microsoft.com/office/officeart/2005/8/layout/vList5"/>
    <dgm:cxn modelId="{339F6E7F-90DF-4390-B453-FF7B4C1BE1DC}" type="presParOf" srcId="{D5935282-3C7C-4F88-A1AE-C27DB8591514}" destId="{F1941F29-E51C-4282-956D-50CFAFAEB9B8}" srcOrd="1" destOrd="0" presId="urn:microsoft.com/office/officeart/2005/8/layout/vList5"/>
    <dgm:cxn modelId="{9625E673-D07C-4713-A275-EB30C7A056CE}" type="presParOf" srcId="{D5935282-3C7C-4F88-A1AE-C27DB8591514}" destId="{B589D1EC-5156-4FB2-BB1C-8E1290A868B9}" srcOrd="2" destOrd="0" presId="urn:microsoft.com/office/officeart/2005/8/layout/vList5"/>
    <dgm:cxn modelId="{1CE2248E-65D1-4BB8-84E4-C62FFCBCA728}" type="presParOf" srcId="{B589D1EC-5156-4FB2-BB1C-8E1290A868B9}" destId="{EBD335B5-8308-49CB-9630-99D852747B1F}" srcOrd="0" destOrd="0" presId="urn:microsoft.com/office/officeart/2005/8/layout/vList5"/>
    <dgm:cxn modelId="{E2C310EB-AB9D-4DA8-8FEA-8966F83DA55D}" type="presParOf" srcId="{B589D1EC-5156-4FB2-BB1C-8E1290A868B9}" destId="{6EB2A58E-CA03-4F76-94B6-D8FE50231963}" srcOrd="1" destOrd="0" presId="urn:microsoft.com/office/officeart/2005/8/layout/vList5"/>
    <dgm:cxn modelId="{9A10257E-3CD1-4431-8E62-60F347785EB4}" type="presParOf" srcId="{D5935282-3C7C-4F88-A1AE-C27DB8591514}" destId="{A76EE5BB-CBA4-4DD9-BFB7-3F3F246C9BF0}" srcOrd="3" destOrd="0" presId="urn:microsoft.com/office/officeart/2005/8/layout/vList5"/>
    <dgm:cxn modelId="{3C552E23-E644-45E3-92C7-A63D1EABA2BB}" type="presParOf" srcId="{D5935282-3C7C-4F88-A1AE-C27DB8591514}" destId="{2BB2A428-FB05-47E5-AC5F-C6A7936A9AC0}" srcOrd="4" destOrd="0" presId="urn:microsoft.com/office/officeart/2005/8/layout/vList5"/>
    <dgm:cxn modelId="{FE5298BA-2D7A-4F2A-BB71-547E94DD6D4C}" type="presParOf" srcId="{2BB2A428-FB05-47E5-AC5F-C6A7936A9AC0}" destId="{B093CE78-670B-40EB-95CF-315E334D550F}" srcOrd="0" destOrd="0" presId="urn:microsoft.com/office/officeart/2005/8/layout/vList5"/>
    <dgm:cxn modelId="{55494A0B-807F-43EE-9EC1-5B3AC983B917}" type="presParOf" srcId="{2BB2A428-FB05-47E5-AC5F-C6A7936A9AC0}" destId="{64028F0D-BE57-4642-92F7-303D4E45C524}" srcOrd="1" destOrd="0" presId="urn:microsoft.com/office/officeart/2005/8/layout/vList5"/>
    <dgm:cxn modelId="{DC13B762-07EB-4486-A378-A38DBC215045}" type="presParOf" srcId="{D5935282-3C7C-4F88-A1AE-C27DB8591514}" destId="{6D9D8281-382A-457F-B1B9-30411403B9D8}" srcOrd="5" destOrd="0" presId="urn:microsoft.com/office/officeart/2005/8/layout/vList5"/>
    <dgm:cxn modelId="{35F01F4D-237C-4694-ADB9-917419C8E4ED}" type="presParOf" srcId="{D5935282-3C7C-4F88-A1AE-C27DB8591514}" destId="{418EB202-563C-459A-B98B-DD9194D4981F}" srcOrd="6" destOrd="0" presId="urn:microsoft.com/office/officeart/2005/8/layout/vList5"/>
    <dgm:cxn modelId="{FF0C075D-3F9D-46E3-8595-EBAB700881ED}" type="presParOf" srcId="{418EB202-563C-459A-B98B-DD9194D4981F}" destId="{709DA1A5-36F6-4985-AF5E-CCDEAC2C4B42}" srcOrd="0" destOrd="0" presId="urn:microsoft.com/office/officeart/2005/8/layout/vList5"/>
    <dgm:cxn modelId="{8BBFD47E-7774-439C-AC66-AC5E270F0F61}" type="presParOf" srcId="{418EB202-563C-459A-B98B-DD9194D4981F}" destId="{5FF9775B-195E-4BCA-A0AC-1479FEF38D97}" srcOrd="1" destOrd="0" presId="urn:microsoft.com/office/officeart/2005/8/layout/vList5"/>
    <dgm:cxn modelId="{A378736E-C483-4AA6-B5BB-2CAFA34279D7}" type="presParOf" srcId="{D5935282-3C7C-4F88-A1AE-C27DB8591514}" destId="{A2E70F3C-546B-478D-8358-BC3C3C8B1A50}" srcOrd="7" destOrd="0" presId="urn:microsoft.com/office/officeart/2005/8/layout/vList5"/>
    <dgm:cxn modelId="{55795447-369B-4105-AE6B-439BECD98194}" type="presParOf" srcId="{D5935282-3C7C-4F88-A1AE-C27DB8591514}" destId="{33BCC6D3-B678-4FC2-A139-CF28843BDDCD}" srcOrd="8" destOrd="0" presId="urn:microsoft.com/office/officeart/2005/8/layout/vList5"/>
    <dgm:cxn modelId="{D8032789-E349-49F3-87B4-288A52B0E3FE}" type="presParOf" srcId="{33BCC6D3-B678-4FC2-A139-CF28843BDDCD}" destId="{44E40545-2392-4C47-AC5A-01AB507266C7}" srcOrd="0" destOrd="0" presId="urn:microsoft.com/office/officeart/2005/8/layout/vList5"/>
    <dgm:cxn modelId="{A6FBBD03-99A9-4D38-9E57-927AD05B5E2C}" type="presParOf" srcId="{33BCC6D3-B678-4FC2-A139-CF28843BDDCD}" destId="{0A5400C9-B8F5-48A5-A65C-CEE0E5BA41EA}" srcOrd="1" destOrd="0" presId="urn:microsoft.com/office/officeart/2005/8/layout/vList5"/>
    <dgm:cxn modelId="{125B5549-71AB-4430-86E2-16C4B59C8C9D}" type="presParOf" srcId="{D5935282-3C7C-4F88-A1AE-C27DB8591514}" destId="{56753E36-4F00-4C85-AC44-6C9084099113}" srcOrd="9" destOrd="0" presId="urn:microsoft.com/office/officeart/2005/8/layout/vList5"/>
    <dgm:cxn modelId="{DDD89AA0-88B1-44D0-BAE0-F9DB326F8AC0}" type="presParOf" srcId="{D5935282-3C7C-4F88-A1AE-C27DB8591514}" destId="{748A6394-96A9-48D9-8C23-6B77FAEBA4D0}" srcOrd="10" destOrd="0" presId="urn:microsoft.com/office/officeart/2005/8/layout/vList5"/>
    <dgm:cxn modelId="{F62ACE07-8E17-4916-8BEC-83D9912CD32D}" type="presParOf" srcId="{748A6394-96A9-48D9-8C23-6B77FAEBA4D0}" destId="{4ECE4037-4E09-4588-96FA-5E938924A894}" srcOrd="0" destOrd="0" presId="urn:microsoft.com/office/officeart/2005/8/layout/vList5"/>
    <dgm:cxn modelId="{33860031-EC0F-4821-9614-3AB99BA401F8}" type="presParOf" srcId="{748A6394-96A9-48D9-8C23-6B77FAEBA4D0}" destId="{AF569D64-DF5D-4D4F-ADF4-B5ECB4A1FA6B}" srcOrd="1" destOrd="0" presId="urn:microsoft.com/office/officeart/2005/8/layout/vList5"/>
    <dgm:cxn modelId="{703091ED-F25C-4A4F-B3F2-A51855442962}" type="presParOf" srcId="{D5935282-3C7C-4F88-A1AE-C27DB8591514}" destId="{014E7E11-D685-4B1B-88F7-9FBAD20A299E}" srcOrd="11" destOrd="0" presId="urn:microsoft.com/office/officeart/2005/8/layout/vList5"/>
    <dgm:cxn modelId="{6BE5A26D-91E4-4C80-BF89-3E4496C2399A}" type="presParOf" srcId="{D5935282-3C7C-4F88-A1AE-C27DB8591514}" destId="{98A47B86-503F-456A-B62D-7CC346F0D6B0}" srcOrd="12" destOrd="0" presId="urn:microsoft.com/office/officeart/2005/8/layout/vList5"/>
    <dgm:cxn modelId="{7696F5E0-CAAF-40AE-8EC7-4C6A54519FA3}" type="presParOf" srcId="{98A47B86-503F-456A-B62D-7CC346F0D6B0}" destId="{82F1A69F-D0DB-4098-8722-919E4922EF7E}" srcOrd="0" destOrd="0" presId="urn:microsoft.com/office/officeart/2005/8/layout/vList5"/>
    <dgm:cxn modelId="{B70D8F95-0E3A-4443-BE60-B99BAE5A30A3}" type="presParOf" srcId="{98A47B86-503F-456A-B62D-7CC346F0D6B0}" destId="{A925357C-00A9-49DF-A87F-B47C57D8CC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D66ED84-9131-4385-A75D-B753333284CE}" type="doc">
      <dgm:prSet loTypeId="urn:microsoft.com/office/officeart/2008/layout/LinedList" loCatId="list" qsTypeId="urn:microsoft.com/office/officeart/2005/8/quickstyle/simple1#2" qsCatId="simple" csTypeId="urn:microsoft.com/office/officeart/2005/8/colors/accent1_2#2" csCatId="accent1" phldr="1"/>
      <dgm:spPr/>
      <dgm:t>
        <a:bodyPr/>
        <a:lstStyle/>
        <a:p>
          <a:endParaRPr lang="en-US"/>
        </a:p>
      </dgm:t>
    </dgm:pt>
    <dgm:pt modelId="{29A1228B-33EF-4376-873E-EC2071BC41AB}">
      <dgm:prSet/>
      <dgm:spPr/>
      <dgm:t>
        <a:bodyPr/>
        <a:lstStyle/>
        <a:p>
          <a:r>
            <a:rPr lang="en-US" b="1" dirty="0"/>
            <a:t>SITE</a:t>
          </a:r>
          <a:r>
            <a:rPr lang="en-US" dirty="0"/>
            <a:t>  EPI,META,DIA</a:t>
          </a:r>
        </a:p>
      </dgm:t>
    </dgm:pt>
    <dgm:pt modelId="{9E945D09-6E6F-48CE-9B51-DDB423DD164F}" type="parTrans" cxnId="{1F9FF635-6291-4FE3-AB54-C24C913D1D2A}">
      <dgm:prSet/>
      <dgm:spPr/>
      <dgm:t>
        <a:bodyPr/>
        <a:lstStyle/>
        <a:p>
          <a:endParaRPr lang="en-US"/>
        </a:p>
      </dgm:t>
    </dgm:pt>
    <dgm:pt modelId="{1A761700-F9B5-4D8F-8B26-62C3970CF5E4}" type="sibTrans" cxnId="{1F9FF635-6291-4FE3-AB54-C24C913D1D2A}">
      <dgm:prSet/>
      <dgm:spPr/>
      <dgm:t>
        <a:bodyPr/>
        <a:lstStyle/>
        <a:p>
          <a:endParaRPr lang="en-US"/>
        </a:p>
      </dgm:t>
    </dgm:pt>
    <dgm:pt modelId="{8919FF31-2AC5-4814-9842-D60E964878CC}">
      <dgm:prSet phldr="0" custT="0"/>
      <dgm:spPr/>
      <dgm:t>
        <a:bodyPr vert="horz" wrap="square"/>
        <a:lstStyle/>
        <a:p>
          <a:pPr>
            <a:lnSpc>
              <a:spcPct val="100000"/>
            </a:lnSpc>
            <a:spcBef>
              <a:spcPct val="0"/>
            </a:spcBef>
            <a:spcAft>
              <a:spcPct val="35000"/>
            </a:spcAft>
          </a:pPr>
          <a:r>
            <a:rPr lang="en-US" b="1"/>
            <a:t>CONSISTENSY</a:t>
          </a:r>
          <a:r>
            <a:rPr lang="en-US"/>
            <a:t>  -RADIO LUCENT, DENSE ,</a:t>
          </a:r>
        </a:p>
        <a:p>
          <a:pPr>
            <a:lnSpc>
              <a:spcPct val="100000"/>
            </a:lnSpc>
            <a:spcBef>
              <a:spcPct val="0"/>
            </a:spcBef>
            <a:spcAft>
              <a:spcPct val="35000"/>
            </a:spcAft>
          </a:pPr>
          <a:r>
            <a:rPr lang="en-US"/>
            <a:t>                             GROUND GLASS,MIXED</a:t>
          </a:r>
          <a:endParaRPr/>
        </a:p>
      </dgm:t>
    </dgm:pt>
    <dgm:pt modelId="{ACB45204-4315-46B1-8778-EA77E5DF4BA6}" type="parTrans" cxnId="{482BD9C6-742B-42A6-AF4B-502688047673}">
      <dgm:prSet/>
      <dgm:spPr/>
      <dgm:t>
        <a:bodyPr/>
        <a:lstStyle/>
        <a:p>
          <a:endParaRPr lang="en-US"/>
        </a:p>
      </dgm:t>
    </dgm:pt>
    <dgm:pt modelId="{4BC9B1C0-1A46-430A-9C3D-5F3ACC3DBC18}" type="sibTrans" cxnId="{482BD9C6-742B-42A6-AF4B-502688047673}">
      <dgm:prSet/>
      <dgm:spPr/>
      <dgm:t>
        <a:bodyPr/>
        <a:lstStyle/>
        <a:p>
          <a:endParaRPr lang="en-US"/>
        </a:p>
      </dgm:t>
    </dgm:pt>
    <dgm:pt modelId="{D7E50C3A-5D52-4F35-862E-FF5D87485F61}">
      <dgm:prSet custT="1"/>
      <dgm:spPr/>
      <dgm:t>
        <a:bodyPr/>
        <a:lstStyle/>
        <a:p>
          <a:r>
            <a:rPr lang="en-US" sz="2000" b="1"/>
            <a:t>EXPANSILE</a:t>
          </a:r>
          <a:r>
            <a:rPr lang="en-US" sz="2000"/>
            <a:t>/NON EXPANSILE</a:t>
          </a:r>
        </a:p>
      </dgm:t>
    </dgm:pt>
    <dgm:pt modelId="{B403D48B-A1B1-4FAD-BC22-6063E7C08624}" type="parTrans" cxnId="{D26B9DC3-7D27-4BD9-BBD7-C4DC9A2D2717}">
      <dgm:prSet/>
      <dgm:spPr/>
      <dgm:t>
        <a:bodyPr/>
        <a:lstStyle/>
        <a:p>
          <a:endParaRPr lang="en-US"/>
        </a:p>
      </dgm:t>
    </dgm:pt>
    <dgm:pt modelId="{7699B1FE-49DA-4BEC-97B9-2D249E420ED4}" type="sibTrans" cxnId="{D26B9DC3-7D27-4BD9-BBD7-C4DC9A2D2717}">
      <dgm:prSet/>
      <dgm:spPr/>
      <dgm:t>
        <a:bodyPr/>
        <a:lstStyle/>
        <a:p>
          <a:endParaRPr lang="en-US"/>
        </a:p>
      </dgm:t>
    </dgm:pt>
    <dgm:pt modelId="{35334B8C-ED99-4199-BC0D-48C35ABA5F65}">
      <dgm:prSet phldr="0" custT="1"/>
      <dgm:spPr/>
      <dgm:t>
        <a:bodyPr vert="horz" wrap="square"/>
        <a:lstStyle/>
        <a:p>
          <a:pPr>
            <a:lnSpc>
              <a:spcPct val="100000"/>
            </a:lnSpc>
            <a:spcBef>
              <a:spcPct val="0"/>
            </a:spcBef>
            <a:spcAft>
              <a:spcPct val="35000"/>
            </a:spcAft>
          </a:pPr>
          <a:r>
            <a:rPr lang="en-US" sz="2000" b="1" dirty="0"/>
            <a:t>MARGINS</a:t>
          </a:r>
          <a:r>
            <a:rPr lang="en-US" sz="2000" dirty="0"/>
            <a:t> </a:t>
          </a:r>
          <a:r>
            <a:rPr lang="en-US" sz="1600" dirty="0"/>
            <a:t>GEOGRAPHICAL/WELL DEFINED, PERMEATIVE,MOTH EATEN</a:t>
          </a:r>
          <a:endParaRPr lang="en-US" sz="2000" dirty="0"/>
        </a:p>
      </dgm:t>
    </dgm:pt>
    <dgm:pt modelId="{7657F63F-E20E-4167-9571-FC2154B7FF1B}" type="parTrans" cxnId="{28910745-357F-4319-A943-02A089843B4E}">
      <dgm:prSet/>
      <dgm:spPr/>
      <dgm:t>
        <a:bodyPr/>
        <a:lstStyle/>
        <a:p>
          <a:endParaRPr lang="en-US"/>
        </a:p>
      </dgm:t>
    </dgm:pt>
    <dgm:pt modelId="{B76839DC-A7FB-443A-A136-87FEEA2B73CA}" type="sibTrans" cxnId="{28910745-357F-4319-A943-02A089843B4E}">
      <dgm:prSet/>
      <dgm:spPr/>
      <dgm:t>
        <a:bodyPr/>
        <a:lstStyle/>
        <a:p>
          <a:endParaRPr lang="en-US"/>
        </a:p>
      </dgm:t>
    </dgm:pt>
    <dgm:pt modelId="{1C72E063-B1EF-4F93-8553-03DFD5913A20}">
      <dgm:prSet custT="1"/>
      <dgm:spPr/>
      <dgm:t>
        <a:bodyPr/>
        <a:lstStyle/>
        <a:p>
          <a:r>
            <a:rPr lang="en-US" sz="2000" b="1" dirty="0"/>
            <a:t>PERIOSTEAL REACTION</a:t>
          </a:r>
          <a:r>
            <a:rPr lang="en-US" sz="2000" dirty="0"/>
            <a:t>  </a:t>
          </a:r>
        </a:p>
        <a:p>
          <a:r>
            <a:rPr lang="en-US" sz="1600" dirty="0"/>
            <a:t>COD MANS TRIANGLE,SUNBURST</a:t>
          </a:r>
        </a:p>
      </dgm:t>
    </dgm:pt>
    <dgm:pt modelId="{BE40338C-F57C-4C96-BC0F-D527FB6628BA}" type="parTrans" cxnId="{ED6D2699-3005-430D-A476-9FC083DBD0E2}">
      <dgm:prSet/>
      <dgm:spPr/>
      <dgm:t>
        <a:bodyPr/>
        <a:lstStyle/>
        <a:p>
          <a:endParaRPr lang="en-US"/>
        </a:p>
      </dgm:t>
    </dgm:pt>
    <dgm:pt modelId="{03FB0AFB-D647-4059-8F33-DA7AF5EACCD4}" type="sibTrans" cxnId="{ED6D2699-3005-430D-A476-9FC083DBD0E2}">
      <dgm:prSet/>
      <dgm:spPr/>
      <dgm:t>
        <a:bodyPr/>
        <a:lstStyle/>
        <a:p>
          <a:endParaRPr lang="en-US"/>
        </a:p>
      </dgm:t>
    </dgm:pt>
    <dgm:pt modelId="{1846CF62-941C-4477-8C7E-FC9CAECF0C19}">
      <dgm:prSet custT="1"/>
      <dgm:spPr/>
      <dgm:t>
        <a:bodyPr/>
        <a:lstStyle/>
        <a:p>
          <a:r>
            <a:rPr lang="en-US" sz="2000" b="1"/>
            <a:t>CORTICAL  BREAK</a:t>
          </a:r>
          <a:endParaRPr lang="en-US" sz="2000"/>
        </a:p>
      </dgm:t>
    </dgm:pt>
    <dgm:pt modelId="{4407753F-FFA8-498C-9764-7A1A42B4330E}" type="parTrans" cxnId="{6ADCBA4D-C580-4D0D-85AF-B681C4B791AD}">
      <dgm:prSet/>
      <dgm:spPr/>
      <dgm:t>
        <a:bodyPr/>
        <a:lstStyle/>
        <a:p>
          <a:endParaRPr lang="en-US"/>
        </a:p>
      </dgm:t>
    </dgm:pt>
    <dgm:pt modelId="{52382F9C-7753-406A-9181-9F78F717BAF6}" type="sibTrans" cxnId="{6ADCBA4D-C580-4D0D-85AF-B681C4B791AD}">
      <dgm:prSet/>
      <dgm:spPr/>
      <dgm:t>
        <a:bodyPr/>
        <a:lstStyle/>
        <a:p>
          <a:endParaRPr lang="en-US"/>
        </a:p>
      </dgm:t>
    </dgm:pt>
    <dgm:pt modelId="{A0ED3216-354A-46AB-BD47-A1AD6C237260}">
      <dgm:prSet custT="1"/>
      <dgm:spPr/>
      <dgm:t>
        <a:bodyPr/>
        <a:lstStyle/>
        <a:p>
          <a:r>
            <a:rPr lang="en-US" sz="2000" b="1" dirty="0"/>
            <a:t>SOFT TISSUE EXTNSION</a:t>
          </a:r>
          <a:endParaRPr lang="en-US" sz="2000" dirty="0"/>
        </a:p>
      </dgm:t>
    </dgm:pt>
    <dgm:pt modelId="{16B16A27-0E03-4049-B478-15C0C89874AA}" type="parTrans" cxnId="{E0037277-B8C1-4709-B873-C9D158FAF4D6}">
      <dgm:prSet/>
      <dgm:spPr/>
      <dgm:t>
        <a:bodyPr/>
        <a:lstStyle/>
        <a:p>
          <a:endParaRPr lang="en-US"/>
        </a:p>
      </dgm:t>
    </dgm:pt>
    <dgm:pt modelId="{0440289B-7FA3-406F-A63E-AF78D0444B46}" type="sibTrans" cxnId="{E0037277-B8C1-4709-B873-C9D158FAF4D6}">
      <dgm:prSet/>
      <dgm:spPr/>
      <dgm:t>
        <a:bodyPr/>
        <a:lstStyle/>
        <a:p>
          <a:endParaRPr lang="en-US"/>
        </a:p>
      </dgm:t>
    </dgm:pt>
    <dgm:pt modelId="{F6B68C6F-8A5E-401A-A111-E3D1B2A59757}" type="pres">
      <dgm:prSet presAssocID="{0D66ED84-9131-4385-A75D-B753333284CE}" presName="vert0" presStyleCnt="0">
        <dgm:presLayoutVars>
          <dgm:dir/>
          <dgm:animOne val="branch"/>
          <dgm:animLvl val="lvl"/>
        </dgm:presLayoutVars>
      </dgm:prSet>
      <dgm:spPr/>
    </dgm:pt>
    <dgm:pt modelId="{98BD41BF-6A21-45D7-9E17-5AFC6791F115}" type="pres">
      <dgm:prSet presAssocID="{29A1228B-33EF-4376-873E-EC2071BC41AB}" presName="thickLine" presStyleLbl="alignNode1" presStyleIdx="0" presStyleCnt="7"/>
      <dgm:spPr/>
    </dgm:pt>
    <dgm:pt modelId="{E4693597-42AB-40C0-8674-89285908133E}" type="pres">
      <dgm:prSet presAssocID="{29A1228B-33EF-4376-873E-EC2071BC41AB}" presName="horz1" presStyleCnt="0"/>
      <dgm:spPr/>
    </dgm:pt>
    <dgm:pt modelId="{A8629B75-2502-400C-BD3D-FAD410330B97}" type="pres">
      <dgm:prSet presAssocID="{29A1228B-33EF-4376-873E-EC2071BC41AB}" presName="tx1" presStyleLbl="revTx" presStyleIdx="0" presStyleCnt="7"/>
      <dgm:spPr/>
    </dgm:pt>
    <dgm:pt modelId="{B13B7A28-F28B-4F22-93EB-5E5843E9512F}" type="pres">
      <dgm:prSet presAssocID="{29A1228B-33EF-4376-873E-EC2071BC41AB}" presName="vert1" presStyleCnt="0"/>
      <dgm:spPr/>
    </dgm:pt>
    <dgm:pt modelId="{5D73567E-9F36-4680-AE47-C6BFB9C35838}" type="pres">
      <dgm:prSet presAssocID="{8919FF31-2AC5-4814-9842-D60E964878CC}" presName="thickLine" presStyleLbl="alignNode1" presStyleIdx="1" presStyleCnt="7"/>
      <dgm:spPr/>
    </dgm:pt>
    <dgm:pt modelId="{56A37021-D35B-4AB6-9545-739D98910F40}" type="pres">
      <dgm:prSet presAssocID="{8919FF31-2AC5-4814-9842-D60E964878CC}" presName="horz1" presStyleCnt="0"/>
      <dgm:spPr/>
    </dgm:pt>
    <dgm:pt modelId="{57A0E307-491A-4020-AB9A-97A22A3A2188}" type="pres">
      <dgm:prSet presAssocID="{8919FF31-2AC5-4814-9842-D60E964878CC}" presName="tx1" presStyleLbl="revTx" presStyleIdx="1" presStyleCnt="7"/>
      <dgm:spPr/>
    </dgm:pt>
    <dgm:pt modelId="{073ADD44-4BEE-4387-A2B7-A1FD70A44E65}" type="pres">
      <dgm:prSet presAssocID="{8919FF31-2AC5-4814-9842-D60E964878CC}" presName="vert1" presStyleCnt="0"/>
      <dgm:spPr/>
    </dgm:pt>
    <dgm:pt modelId="{15A2E5BC-CB15-47AD-8F49-B9E104CEE07C}" type="pres">
      <dgm:prSet presAssocID="{D7E50C3A-5D52-4F35-862E-FF5D87485F61}" presName="thickLine" presStyleLbl="alignNode1" presStyleIdx="2" presStyleCnt="7"/>
      <dgm:spPr/>
    </dgm:pt>
    <dgm:pt modelId="{DAD5C7A4-5B2D-4376-B3EB-5DFAE94BC4AF}" type="pres">
      <dgm:prSet presAssocID="{D7E50C3A-5D52-4F35-862E-FF5D87485F61}" presName="horz1" presStyleCnt="0"/>
      <dgm:spPr/>
    </dgm:pt>
    <dgm:pt modelId="{B0A35439-CD8D-4707-B77D-2C392668116F}" type="pres">
      <dgm:prSet presAssocID="{D7E50C3A-5D52-4F35-862E-FF5D87485F61}" presName="tx1" presStyleLbl="revTx" presStyleIdx="2" presStyleCnt="7"/>
      <dgm:spPr/>
    </dgm:pt>
    <dgm:pt modelId="{1380396E-8430-4324-854A-6885E855EC14}" type="pres">
      <dgm:prSet presAssocID="{D7E50C3A-5D52-4F35-862E-FF5D87485F61}" presName="vert1" presStyleCnt="0"/>
      <dgm:spPr/>
    </dgm:pt>
    <dgm:pt modelId="{382C6449-372E-4AE0-95E8-06E5054775D2}" type="pres">
      <dgm:prSet presAssocID="{35334B8C-ED99-4199-BC0D-48C35ABA5F65}" presName="thickLine" presStyleLbl="alignNode1" presStyleIdx="3" presStyleCnt="7"/>
      <dgm:spPr/>
    </dgm:pt>
    <dgm:pt modelId="{2D255843-1E3B-411E-A135-7E572D5CBC9F}" type="pres">
      <dgm:prSet presAssocID="{35334B8C-ED99-4199-BC0D-48C35ABA5F65}" presName="horz1" presStyleCnt="0"/>
      <dgm:spPr/>
    </dgm:pt>
    <dgm:pt modelId="{F821A4FB-0A24-485F-9136-65CDB53286AC}" type="pres">
      <dgm:prSet presAssocID="{35334B8C-ED99-4199-BC0D-48C35ABA5F65}" presName="tx1" presStyleLbl="revTx" presStyleIdx="3" presStyleCnt="7"/>
      <dgm:spPr/>
    </dgm:pt>
    <dgm:pt modelId="{8DE13A0A-6561-4A2D-9620-D31FCB2FCC63}" type="pres">
      <dgm:prSet presAssocID="{35334B8C-ED99-4199-BC0D-48C35ABA5F65}" presName="vert1" presStyleCnt="0"/>
      <dgm:spPr/>
    </dgm:pt>
    <dgm:pt modelId="{8C3F6769-27CB-40E1-A15A-4A6F1E4F0CF0}" type="pres">
      <dgm:prSet presAssocID="{1C72E063-B1EF-4F93-8553-03DFD5913A20}" presName="thickLine" presStyleLbl="alignNode1" presStyleIdx="4" presStyleCnt="7"/>
      <dgm:spPr/>
    </dgm:pt>
    <dgm:pt modelId="{089E8F85-75D4-433A-8900-4A3B59243D88}" type="pres">
      <dgm:prSet presAssocID="{1C72E063-B1EF-4F93-8553-03DFD5913A20}" presName="horz1" presStyleCnt="0"/>
      <dgm:spPr/>
    </dgm:pt>
    <dgm:pt modelId="{688ED5DD-EBA5-4311-8700-11BBAD882057}" type="pres">
      <dgm:prSet presAssocID="{1C72E063-B1EF-4F93-8553-03DFD5913A20}" presName="tx1" presStyleLbl="revTx" presStyleIdx="4" presStyleCnt="7" custLinFactNeighborY="7788"/>
      <dgm:spPr/>
    </dgm:pt>
    <dgm:pt modelId="{CA090F7D-79C8-4785-978E-5DD805BAA83A}" type="pres">
      <dgm:prSet presAssocID="{1C72E063-B1EF-4F93-8553-03DFD5913A20}" presName="vert1" presStyleCnt="0"/>
      <dgm:spPr/>
    </dgm:pt>
    <dgm:pt modelId="{9D2772FA-E74D-4665-9EC1-9A1931E2B04D}" type="pres">
      <dgm:prSet presAssocID="{1846CF62-941C-4477-8C7E-FC9CAECF0C19}" presName="thickLine" presStyleLbl="alignNode1" presStyleIdx="5" presStyleCnt="7"/>
      <dgm:spPr/>
    </dgm:pt>
    <dgm:pt modelId="{9F1117A8-A3E6-4C7A-8B1F-8ED4CF5647AA}" type="pres">
      <dgm:prSet presAssocID="{1846CF62-941C-4477-8C7E-FC9CAECF0C19}" presName="horz1" presStyleCnt="0"/>
      <dgm:spPr/>
    </dgm:pt>
    <dgm:pt modelId="{23705669-11D2-4F65-A203-69190914E450}" type="pres">
      <dgm:prSet presAssocID="{1846CF62-941C-4477-8C7E-FC9CAECF0C19}" presName="tx1" presStyleLbl="revTx" presStyleIdx="5" presStyleCnt="7"/>
      <dgm:spPr/>
    </dgm:pt>
    <dgm:pt modelId="{3B3BBA3B-9CFA-48B1-A6FE-70E29F48087E}" type="pres">
      <dgm:prSet presAssocID="{1846CF62-941C-4477-8C7E-FC9CAECF0C19}" presName="vert1" presStyleCnt="0"/>
      <dgm:spPr/>
    </dgm:pt>
    <dgm:pt modelId="{C8DEFEED-AD79-4E58-B976-7A64BE877E76}" type="pres">
      <dgm:prSet presAssocID="{A0ED3216-354A-46AB-BD47-A1AD6C237260}" presName="thickLine" presStyleLbl="alignNode1" presStyleIdx="6" presStyleCnt="7"/>
      <dgm:spPr/>
    </dgm:pt>
    <dgm:pt modelId="{3C55710C-FC65-496B-820D-4A7DFFA98ED8}" type="pres">
      <dgm:prSet presAssocID="{A0ED3216-354A-46AB-BD47-A1AD6C237260}" presName="horz1" presStyleCnt="0"/>
      <dgm:spPr/>
    </dgm:pt>
    <dgm:pt modelId="{911EE106-CD61-45C4-B7E2-CE97B164A5DF}" type="pres">
      <dgm:prSet presAssocID="{A0ED3216-354A-46AB-BD47-A1AD6C237260}" presName="tx1" presStyleLbl="revTx" presStyleIdx="6" presStyleCnt="7" custLinFactNeighborY="28075"/>
      <dgm:spPr/>
    </dgm:pt>
    <dgm:pt modelId="{BC7A0664-FBA6-4B44-ADB2-212B39641314}" type="pres">
      <dgm:prSet presAssocID="{A0ED3216-354A-46AB-BD47-A1AD6C237260}" presName="vert1" presStyleCnt="0"/>
      <dgm:spPr/>
    </dgm:pt>
  </dgm:ptLst>
  <dgm:cxnLst>
    <dgm:cxn modelId="{0E576509-EA13-4811-96D1-657C8C600724}" type="presOf" srcId="{1846CF62-941C-4477-8C7E-FC9CAECF0C19}" destId="{23705669-11D2-4F65-A203-69190914E450}" srcOrd="0" destOrd="0" presId="urn:microsoft.com/office/officeart/2008/layout/LinedList"/>
    <dgm:cxn modelId="{9B0DC60D-564E-43B0-8912-D44FF8711041}" type="presOf" srcId="{1C72E063-B1EF-4F93-8553-03DFD5913A20}" destId="{688ED5DD-EBA5-4311-8700-11BBAD882057}" srcOrd="0" destOrd="0" presId="urn:microsoft.com/office/officeart/2008/layout/LinedList"/>
    <dgm:cxn modelId="{7C97701A-7626-4E95-BD2C-24D170F9D5DB}" type="presOf" srcId="{D7E50C3A-5D52-4F35-862E-FF5D87485F61}" destId="{B0A35439-CD8D-4707-B77D-2C392668116F}" srcOrd="0" destOrd="0" presId="urn:microsoft.com/office/officeart/2008/layout/LinedList"/>
    <dgm:cxn modelId="{32628723-A110-4F9A-8C76-A3B377DFD731}" type="presOf" srcId="{8919FF31-2AC5-4814-9842-D60E964878CC}" destId="{57A0E307-491A-4020-AB9A-97A22A3A2188}" srcOrd="0" destOrd="0" presId="urn:microsoft.com/office/officeart/2008/layout/LinedList"/>
    <dgm:cxn modelId="{1F9FF635-6291-4FE3-AB54-C24C913D1D2A}" srcId="{0D66ED84-9131-4385-A75D-B753333284CE}" destId="{29A1228B-33EF-4376-873E-EC2071BC41AB}" srcOrd="0" destOrd="0" parTransId="{9E945D09-6E6F-48CE-9B51-DDB423DD164F}" sibTransId="{1A761700-F9B5-4D8F-8B26-62C3970CF5E4}"/>
    <dgm:cxn modelId="{28910745-357F-4319-A943-02A089843B4E}" srcId="{0D66ED84-9131-4385-A75D-B753333284CE}" destId="{35334B8C-ED99-4199-BC0D-48C35ABA5F65}" srcOrd="3" destOrd="0" parTransId="{7657F63F-E20E-4167-9571-FC2154B7FF1B}" sibTransId="{B76839DC-A7FB-443A-A136-87FEEA2B73CA}"/>
    <dgm:cxn modelId="{6ADCBA4D-C580-4D0D-85AF-B681C4B791AD}" srcId="{0D66ED84-9131-4385-A75D-B753333284CE}" destId="{1846CF62-941C-4477-8C7E-FC9CAECF0C19}" srcOrd="5" destOrd="0" parTransId="{4407753F-FFA8-498C-9764-7A1A42B4330E}" sibTransId="{52382F9C-7753-406A-9181-9F78F717BAF6}"/>
    <dgm:cxn modelId="{E0037277-B8C1-4709-B873-C9D158FAF4D6}" srcId="{0D66ED84-9131-4385-A75D-B753333284CE}" destId="{A0ED3216-354A-46AB-BD47-A1AD6C237260}" srcOrd="6" destOrd="0" parTransId="{16B16A27-0E03-4049-B478-15C0C89874AA}" sibTransId="{0440289B-7FA3-406F-A63E-AF78D0444B46}"/>
    <dgm:cxn modelId="{A1880D78-58D2-407F-99D8-21B925EF7FF2}" type="presOf" srcId="{0D66ED84-9131-4385-A75D-B753333284CE}" destId="{F6B68C6F-8A5E-401A-A111-E3D1B2A59757}" srcOrd="0" destOrd="0" presId="urn:microsoft.com/office/officeart/2008/layout/LinedList"/>
    <dgm:cxn modelId="{ED6D2699-3005-430D-A476-9FC083DBD0E2}" srcId="{0D66ED84-9131-4385-A75D-B753333284CE}" destId="{1C72E063-B1EF-4F93-8553-03DFD5913A20}" srcOrd="4" destOrd="0" parTransId="{BE40338C-F57C-4C96-BC0F-D527FB6628BA}" sibTransId="{03FB0AFB-D647-4059-8F33-DA7AF5EACCD4}"/>
    <dgm:cxn modelId="{C734DAA0-33A4-438E-A748-EC33F349C1D1}" type="presOf" srcId="{35334B8C-ED99-4199-BC0D-48C35ABA5F65}" destId="{F821A4FB-0A24-485F-9136-65CDB53286AC}" srcOrd="0" destOrd="0" presId="urn:microsoft.com/office/officeart/2008/layout/LinedList"/>
    <dgm:cxn modelId="{FE247FB1-6F84-4966-9FFC-F8E4FC02250F}" type="presOf" srcId="{A0ED3216-354A-46AB-BD47-A1AD6C237260}" destId="{911EE106-CD61-45C4-B7E2-CE97B164A5DF}" srcOrd="0" destOrd="0" presId="urn:microsoft.com/office/officeart/2008/layout/LinedList"/>
    <dgm:cxn modelId="{D26B9DC3-7D27-4BD9-BBD7-C4DC9A2D2717}" srcId="{0D66ED84-9131-4385-A75D-B753333284CE}" destId="{D7E50C3A-5D52-4F35-862E-FF5D87485F61}" srcOrd="2" destOrd="0" parTransId="{B403D48B-A1B1-4FAD-BC22-6063E7C08624}" sibTransId="{7699B1FE-49DA-4BEC-97B9-2D249E420ED4}"/>
    <dgm:cxn modelId="{482BD9C6-742B-42A6-AF4B-502688047673}" srcId="{0D66ED84-9131-4385-A75D-B753333284CE}" destId="{8919FF31-2AC5-4814-9842-D60E964878CC}" srcOrd="1" destOrd="0" parTransId="{ACB45204-4315-46B1-8778-EA77E5DF4BA6}" sibTransId="{4BC9B1C0-1A46-430A-9C3D-5F3ACC3DBC18}"/>
    <dgm:cxn modelId="{7E2687EF-DCCF-4AF0-B52D-7F87FB047CCB}" type="presOf" srcId="{29A1228B-33EF-4376-873E-EC2071BC41AB}" destId="{A8629B75-2502-400C-BD3D-FAD410330B97}" srcOrd="0" destOrd="0" presId="urn:microsoft.com/office/officeart/2008/layout/LinedList"/>
    <dgm:cxn modelId="{29877B6D-2F48-4490-A934-C99D5D47AEF1}" type="presParOf" srcId="{F6B68C6F-8A5E-401A-A111-E3D1B2A59757}" destId="{98BD41BF-6A21-45D7-9E17-5AFC6791F115}" srcOrd="0" destOrd="0" presId="urn:microsoft.com/office/officeart/2008/layout/LinedList"/>
    <dgm:cxn modelId="{9561B6BB-0BE9-46D8-B2EA-1F52DCEB1F47}" type="presParOf" srcId="{F6B68C6F-8A5E-401A-A111-E3D1B2A59757}" destId="{E4693597-42AB-40C0-8674-89285908133E}" srcOrd="1" destOrd="0" presId="urn:microsoft.com/office/officeart/2008/layout/LinedList"/>
    <dgm:cxn modelId="{87DD25CF-2F6C-4805-B97D-4468BB5266A3}" type="presParOf" srcId="{E4693597-42AB-40C0-8674-89285908133E}" destId="{A8629B75-2502-400C-BD3D-FAD410330B97}" srcOrd="0" destOrd="0" presId="urn:microsoft.com/office/officeart/2008/layout/LinedList"/>
    <dgm:cxn modelId="{74F03729-9C2B-4A3B-9649-17C942055C0D}" type="presParOf" srcId="{E4693597-42AB-40C0-8674-89285908133E}" destId="{B13B7A28-F28B-4F22-93EB-5E5843E9512F}" srcOrd="1" destOrd="0" presId="urn:microsoft.com/office/officeart/2008/layout/LinedList"/>
    <dgm:cxn modelId="{27B38C62-7801-436B-80A7-4291A7DBD89B}" type="presParOf" srcId="{F6B68C6F-8A5E-401A-A111-E3D1B2A59757}" destId="{5D73567E-9F36-4680-AE47-C6BFB9C35838}" srcOrd="2" destOrd="0" presId="urn:microsoft.com/office/officeart/2008/layout/LinedList"/>
    <dgm:cxn modelId="{D7869B54-FB13-4DAA-A4B2-47E9DA1FE52F}" type="presParOf" srcId="{F6B68C6F-8A5E-401A-A111-E3D1B2A59757}" destId="{56A37021-D35B-4AB6-9545-739D98910F40}" srcOrd="3" destOrd="0" presId="urn:microsoft.com/office/officeart/2008/layout/LinedList"/>
    <dgm:cxn modelId="{782D1D94-AD5C-4CF5-A58C-C2C22E2311F0}" type="presParOf" srcId="{56A37021-D35B-4AB6-9545-739D98910F40}" destId="{57A0E307-491A-4020-AB9A-97A22A3A2188}" srcOrd="0" destOrd="0" presId="urn:microsoft.com/office/officeart/2008/layout/LinedList"/>
    <dgm:cxn modelId="{50A89116-9C75-476F-9929-7CBFA1CEED60}" type="presParOf" srcId="{56A37021-D35B-4AB6-9545-739D98910F40}" destId="{073ADD44-4BEE-4387-A2B7-A1FD70A44E65}" srcOrd="1" destOrd="0" presId="urn:microsoft.com/office/officeart/2008/layout/LinedList"/>
    <dgm:cxn modelId="{9D5E7C85-8C08-46AB-957B-1A7214566F50}" type="presParOf" srcId="{F6B68C6F-8A5E-401A-A111-E3D1B2A59757}" destId="{15A2E5BC-CB15-47AD-8F49-B9E104CEE07C}" srcOrd="4" destOrd="0" presId="urn:microsoft.com/office/officeart/2008/layout/LinedList"/>
    <dgm:cxn modelId="{DDE2CD9B-C100-4E27-9A58-C11A9059C983}" type="presParOf" srcId="{F6B68C6F-8A5E-401A-A111-E3D1B2A59757}" destId="{DAD5C7A4-5B2D-4376-B3EB-5DFAE94BC4AF}" srcOrd="5" destOrd="0" presId="urn:microsoft.com/office/officeart/2008/layout/LinedList"/>
    <dgm:cxn modelId="{B433A7E8-ADFE-47BE-9468-B9D0BAF5DBB9}" type="presParOf" srcId="{DAD5C7A4-5B2D-4376-B3EB-5DFAE94BC4AF}" destId="{B0A35439-CD8D-4707-B77D-2C392668116F}" srcOrd="0" destOrd="0" presId="urn:microsoft.com/office/officeart/2008/layout/LinedList"/>
    <dgm:cxn modelId="{2C3583F3-EB09-46AE-8F76-621F6B3527CE}" type="presParOf" srcId="{DAD5C7A4-5B2D-4376-B3EB-5DFAE94BC4AF}" destId="{1380396E-8430-4324-854A-6885E855EC14}" srcOrd="1" destOrd="0" presId="urn:microsoft.com/office/officeart/2008/layout/LinedList"/>
    <dgm:cxn modelId="{62916409-0F02-46D2-BB10-57FF60120F09}" type="presParOf" srcId="{F6B68C6F-8A5E-401A-A111-E3D1B2A59757}" destId="{382C6449-372E-4AE0-95E8-06E5054775D2}" srcOrd="6" destOrd="0" presId="urn:microsoft.com/office/officeart/2008/layout/LinedList"/>
    <dgm:cxn modelId="{3EF22FAD-23D7-49F8-A1E8-5A8C17C53E31}" type="presParOf" srcId="{F6B68C6F-8A5E-401A-A111-E3D1B2A59757}" destId="{2D255843-1E3B-411E-A135-7E572D5CBC9F}" srcOrd="7" destOrd="0" presId="urn:microsoft.com/office/officeart/2008/layout/LinedList"/>
    <dgm:cxn modelId="{8CDE854F-D1CE-492C-9047-674370738B0B}" type="presParOf" srcId="{2D255843-1E3B-411E-A135-7E572D5CBC9F}" destId="{F821A4FB-0A24-485F-9136-65CDB53286AC}" srcOrd="0" destOrd="0" presId="urn:microsoft.com/office/officeart/2008/layout/LinedList"/>
    <dgm:cxn modelId="{B3611CED-A03B-41A6-BF6E-B40AFAD842C4}" type="presParOf" srcId="{2D255843-1E3B-411E-A135-7E572D5CBC9F}" destId="{8DE13A0A-6561-4A2D-9620-D31FCB2FCC63}" srcOrd="1" destOrd="0" presId="urn:microsoft.com/office/officeart/2008/layout/LinedList"/>
    <dgm:cxn modelId="{18BDD31C-813B-488A-8E3A-2D0193CBFE4D}" type="presParOf" srcId="{F6B68C6F-8A5E-401A-A111-E3D1B2A59757}" destId="{8C3F6769-27CB-40E1-A15A-4A6F1E4F0CF0}" srcOrd="8" destOrd="0" presId="urn:microsoft.com/office/officeart/2008/layout/LinedList"/>
    <dgm:cxn modelId="{852599BE-6FF1-4FC3-A672-00D89A6A2259}" type="presParOf" srcId="{F6B68C6F-8A5E-401A-A111-E3D1B2A59757}" destId="{089E8F85-75D4-433A-8900-4A3B59243D88}" srcOrd="9" destOrd="0" presId="urn:microsoft.com/office/officeart/2008/layout/LinedList"/>
    <dgm:cxn modelId="{141CAE26-D196-4F7E-843C-1A1784B4860B}" type="presParOf" srcId="{089E8F85-75D4-433A-8900-4A3B59243D88}" destId="{688ED5DD-EBA5-4311-8700-11BBAD882057}" srcOrd="0" destOrd="0" presId="urn:microsoft.com/office/officeart/2008/layout/LinedList"/>
    <dgm:cxn modelId="{8ABAAE9C-0BAE-4B01-B27D-7F943F6E3183}" type="presParOf" srcId="{089E8F85-75D4-433A-8900-4A3B59243D88}" destId="{CA090F7D-79C8-4785-978E-5DD805BAA83A}" srcOrd="1" destOrd="0" presId="urn:microsoft.com/office/officeart/2008/layout/LinedList"/>
    <dgm:cxn modelId="{F26D0E2E-26C3-4777-B84D-D313CDA0E8EB}" type="presParOf" srcId="{F6B68C6F-8A5E-401A-A111-E3D1B2A59757}" destId="{9D2772FA-E74D-4665-9EC1-9A1931E2B04D}" srcOrd="10" destOrd="0" presId="urn:microsoft.com/office/officeart/2008/layout/LinedList"/>
    <dgm:cxn modelId="{940E94DB-6CC5-4AB5-85E1-B5E6E0C4F2EB}" type="presParOf" srcId="{F6B68C6F-8A5E-401A-A111-E3D1B2A59757}" destId="{9F1117A8-A3E6-4C7A-8B1F-8ED4CF5647AA}" srcOrd="11" destOrd="0" presId="urn:microsoft.com/office/officeart/2008/layout/LinedList"/>
    <dgm:cxn modelId="{0D12DBD2-BE48-4A0F-B761-3C9E2CF86EC3}" type="presParOf" srcId="{9F1117A8-A3E6-4C7A-8B1F-8ED4CF5647AA}" destId="{23705669-11D2-4F65-A203-69190914E450}" srcOrd="0" destOrd="0" presId="urn:microsoft.com/office/officeart/2008/layout/LinedList"/>
    <dgm:cxn modelId="{B1FD11AC-A438-42A2-B253-BAA5E95D516B}" type="presParOf" srcId="{9F1117A8-A3E6-4C7A-8B1F-8ED4CF5647AA}" destId="{3B3BBA3B-9CFA-48B1-A6FE-70E29F48087E}" srcOrd="1" destOrd="0" presId="urn:microsoft.com/office/officeart/2008/layout/LinedList"/>
    <dgm:cxn modelId="{F2F9451F-9E9A-477D-93F0-6D90CEF26969}" type="presParOf" srcId="{F6B68C6F-8A5E-401A-A111-E3D1B2A59757}" destId="{C8DEFEED-AD79-4E58-B976-7A64BE877E76}" srcOrd="12" destOrd="0" presId="urn:microsoft.com/office/officeart/2008/layout/LinedList"/>
    <dgm:cxn modelId="{340F6293-4EC4-4724-B0B8-12D440BB04E6}" type="presParOf" srcId="{F6B68C6F-8A5E-401A-A111-E3D1B2A59757}" destId="{3C55710C-FC65-496B-820D-4A7DFFA98ED8}" srcOrd="13" destOrd="0" presId="urn:microsoft.com/office/officeart/2008/layout/LinedList"/>
    <dgm:cxn modelId="{4DB63C7A-1A08-472A-9FE1-489C5A8311D8}" type="presParOf" srcId="{3C55710C-FC65-496B-820D-4A7DFFA98ED8}" destId="{911EE106-CD61-45C4-B7E2-CE97B164A5DF}" srcOrd="0" destOrd="0" presId="urn:microsoft.com/office/officeart/2008/layout/LinedList"/>
    <dgm:cxn modelId="{433C7477-AFB2-48D2-8CAA-670A28ED3952}" type="presParOf" srcId="{3C55710C-FC65-496B-820D-4A7DFFA98ED8}" destId="{BC7A0664-FBA6-4B44-ADB2-212B39641314}" srcOrd="1" destOrd="0" presId="urn:microsoft.com/office/officeart/2008/layout/Line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5931E-1654-4B73-89B2-8E333D9C42E0}" type="doc">
      <dgm:prSet loTypeId="urn:microsoft.com/office/officeart/2005/8/layout/vList5" loCatId="list" qsTypeId="urn:microsoft.com/office/officeart/2005/8/quickstyle/simple1#3" qsCatId="simple" csTypeId="urn:microsoft.com/office/officeart/2005/8/colors/colorful5#1" csCatId="colorful" phldr="0"/>
      <dgm:spPr/>
      <dgm:t>
        <a:bodyPr/>
        <a:lstStyle/>
        <a:p>
          <a:endParaRPr lang="en-US"/>
        </a:p>
      </dgm:t>
    </dgm:pt>
    <dgm:pt modelId="{90DDC401-903F-495B-A387-FFA8A45891F6}">
      <dgm:prSet phldrT="[Text]"/>
      <dgm:spPr/>
      <dgm:t>
        <a:bodyPr vert="horz" wrap="square"/>
        <a:lstStyle/>
        <a:p>
          <a:pPr>
            <a:spcBef>
              <a:spcPct val="0"/>
            </a:spcBef>
            <a:spcAft>
              <a:spcPct val="35000"/>
            </a:spcAft>
          </a:pPr>
          <a:r>
            <a:rPr lang="en-US" b="1">
              <a:sym typeface="+mn-ea"/>
            </a:rPr>
            <a:t>PREOP CHEMOTHERAPY</a:t>
          </a:r>
          <a:endParaRPr lang="en-US"/>
        </a:p>
        <a:p>
          <a:pPr>
            <a:spcBef>
              <a:spcPct val="0"/>
            </a:spcBef>
            <a:spcAft>
              <a:spcPct val="35000"/>
            </a:spcAft>
          </a:pPr>
          <a:endParaRPr lang="en-US"/>
        </a:p>
      </dgm:t>
    </dgm:pt>
    <dgm:pt modelId="{C8BB0B8A-C63A-4F83-B8DD-3A7CE259E4EE}" type="parTrans" cxnId="{9E4DFE67-97DE-460B-81D6-48BC945E0EBA}">
      <dgm:prSet/>
      <dgm:spPr/>
      <dgm:t>
        <a:bodyPr/>
        <a:lstStyle/>
        <a:p>
          <a:endParaRPr lang="en-US"/>
        </a:p>
      </dgm:t>
    </dgm:pt>
    <dgm:pt modelId="{35E5E878-0907-4014-9CFA-56AEFE6C22E5}" type="sibTrans" cxnId="{9E4DFE67-97DE-460B-81D6-48BC945E0EBA}">
      <dgm:prSet/>
      <dgm:spPr/>
      <dgm:t>
        <a:bodyPr/>
        <a:lstStyle/>
        <a:p>
          <a:endParaRPr lang="en-US"/>
        </a:p>
      </dgm:t>
    </dgm:pt>
    <dgm:pt modelId="{E08CEB0C-E37F-4DCA-A8EA-4B2CD3AD7754}">
      <dgm:prSet phldrT="[Text]"/>
      <dgm:spPr/>
      <dgm:t>
        <a:bodyPr vert="horz" wrap="square"/>
        <a:lstStyle/>
        <a:p>
          <a:pPr>
            <a:spcBef>
              <a:spcPct val="0"/>
            </a:spcBef>
            <a:spcAft>
              <a:spcPct val="15000"/>
            </a:spcAft>
          </a:pPr>
          <a:r>
            <a:rPr lang="en-US">
              <a:sym typeface="+mn-ea"/>
            </a:rPr>
            <a:t>4 CYCLES </a:t>
          </a:r>
        </a:p>
      </dgm:t>
    </dgm:pt>
    <dgm:pt modelId="{FB4BCC77-44E9-4065-8A2F-90CD32DE34E3}" type="parTrans" cxnId="{9DBD96F0-E2CB-437C-A373-D729928DE56D}">
      <dgm:prSet/>
      <dgm:spPr/>
      <dgm:t>
        <a:bodyPr/>
        <a:lstStyle/>
        <a:p>
          <a:endParaRPr lang="en-US"/>
        </a:p>
      </dgm:t>
    </dgm:pt>
    <dgm:pt modelId="{41FED480-3E2E-47A2-B997-02D527BC8082}" type="sibTrans" cxnId="{9DBD96F0-E2CB-437C-A373-D729928DE56D}">
      <dgm:prSet/>
      <dgm:spPr/>
      <dgm:t>
        <a:bodyPr/>
        <a:lstStyle/>
        <a:p>
          <a:endParaRPr lang="en-US"/>
        </a:p>
      </dgm:t>
    </dgm:pt>
    <dgm:pt modelId="{CCEDC1BC-E2F1-432B-BCCA-B683D63B6D84}">
      <dgm:prSet/>
      <dgm:spPr/>
      <dgm:t>
        <a:bodyPr vert="horz" wrap="square"/>
        <a:lstStyle/>
        <a:p>
          <a:pPr>
            <a:spcBef>
              <a:spcPct val="0"/>
            </a:spcBef>
            <a:spcAft>
              <a:spcPct val="15000"/>
            </a:spcAft>
          </a:pPr>
          <a:r>
            <a:rPr lang="en-US">
              <a:sym typeface="+mn-ea"/>
            </a:rPr>
            <a:t>3 WEEKS APART</a:t>
          </a:r>
          <a:endParaRPr lang="en-US"/>
        </a:p>
      </dgm:t>
    </dgm:pt>
    <dgm:pt modelId="{9D1181AA-6FAB-4A60-9350-171C54D1D04F}" type="parTrans" cxnId="{9F1588C5-7802-4EB0-BDA6-438F120020AB}">
      <dgm:prSet/>
      <dgm:spPr/>
    </dgm:pt>
    <dgm:pt modelId="{9CF9B8B1-6060-4C55-B476-2614C1722F73}" type="sibTrans" cxnId="{9F1588C5-7802-4EB0-BDA6-438F120020AB}">
      <dgm:prSet/>
      <dgm:spPr/>
    </dgm:pt>
    <dgm:pt modelId="{A6685E83-BEEC-49B3-B40A-539E2C0D7A1A}">
      <dgm:prSet phldrT="[Text]"/>
      <dgm:spPr/>
      <dgm:t>
        <a:bodyPr vert="horz" wrap="square"/>
        <a:lstStyle/>
        <a:p>
          <a:pPr>
            <a:spcBef>
              <a:spcPct val="0"/>
            </a:spcBef>
            <a:spcAft>
              <a:spcPct val="35000"/>
            </a:spcAft>
          </a:pPr>
          <a:r>
            <a:rPr lang="en-US" b="1"/>
            <a:t>DEFINITIVE SURGERY</a:t>
          </a:r>
        </a:p>
      </dgm:t>
    </dgm:pt>
    <dgm:pt modelId="{FECC43A3-D59E-4EE1-9557-8FBB90D5B362}" type="parTrans" cxnId="{3225B515-7403-4E30-A57B-C565C94F733E}">
      <dgm:prSet/>
      <dgm:spPr/>
      <dgm:t>
        <a:bodyPr/>
        <a:lstStyle/>
        <a:p>
          <a:endParaRPr lang="en-US"/>
        </a:p>
      </dgm:t>
    </dgm:pt>
    <dgm:pt modelId="{68BB6C9A-B7F0-43A0-955B-FC8C4D4009BF}" type="sibTrans" cxnId="{3225B515-7403-4E30-A57B-C565C94F733E}">
      <dgm:prSet/>
      <dgm:spPr/>
      <dgm:t>
        <a:bodyPr/>
        <a:lstStyle/>
        <a:p>
          <a:endParaRPr lang="en-US"/>
        </a:p>
      </dgm:t>
    </dgm:pt>
    <dgm:pt modelId="{CBA50553-63FA-4B5A-9888-EDDBA06CA593}">
      <dgm:prSet phldrT="[Text]"/>
      <dgm:spPr/>
      <dgm:t>
        <a:bodyPr vert="horz" wrap="square"/>
        <a:lstStyle/>
        <a:p>
          <a:pPr>
            <a:spcBef>
              <a:spcPct val="0"/>
            </a:spcBef>
            <a:spcAft>
              <a:spcPct val="15000"/>
            </a:spcAft>
          </a:pPr>
          <a:r>
            <a:rPr lang="en-US"/>
            <a:t>4-6 WEEKS AFTER PRE OP CHEMO</a:t>
          </a:r>
        </a:p>
      </dgm:t>
    </dgm:pt>
    <dgm:pt modelId="{73E2772F-165D-4B56-ACC2-969CBF53B0A8}" type="parTrans" cxnId="{476AF28D-8DBA-4811-B9E6-FBB962F66EDA}">
      <dgm:prSet/>
      <dgm:spPr/>
      <dgm:t>
        <a:bodyPr/>
        <a:lstStyle/>
        <a:p>
          <a:endParaRPr lang="en-US"/>
        </a:p>
      </dgm:t>
    </dgm:pt>
    <dgm:pt modelId="{7BFD1607-7356-4D3D-A829-75D002A3A4B0}" type="sibTrans" cxnId="{476AF28D-8DBA-4811-B9E6-FBB962F66EDA}">
      <dgm:prSet/>
      <dgm:spPr/>
      <dgm:t>
        <a:bodyPr/>
        <a:lstStyle/>
        <a:p>
          <a:endParaRPr lang="en-US"/>
        </a:p>
      </dgm:t>
    </dgm:pt>
    <dgm:pt modelId="{C989FC31-B3EA-4053-93A8-05735A726678}">
      <dgm:prSet/>
      <dgm:spPr/>
      <dgm:t>
        <a:bodyPr vert="horz" wrap="square"/>
        <a:lstStyle/>
        <a:p>
          <a:pPr>
            <a:spcBef>
              <a:spcPct val="0"/>
            </a:spcBef>
            <a:spcAft>
              <a:spcPct val="15000"/>
            </a:spcAft>
          </a:pPr>
          <a:endParaRPr lang="en-US"/>
        </a:p>
      </dgm:t>
    </dgm:pt>
    <dgm:pt modelId="{E756BF4F-B37B-4C61-B23C-0BE34D4F7857}" type="parTrans" cxnId="{8A47321B-1A7A-4F9B-8E97-414B23547EB7}">
      <dgm:prSet/>
      <dgm:spPr/>
    </dgm:pt>
    <dgm:pt modelId="{82BE6E92-AB93-4773-9B7D-B7632E06F835}" type="sibTrans" cxnId="{8A47321B-1A7A-4F9B-8E97-414B23547EB7}">
      <dgm:prSet/>
      <dgm:spPr/>
    </dgm:pt>
    <dgm:pt modelId="{C8DDDFA1-AF37-4444-AAEB-D51CEE212719}">
      <dgm:prSet phldrT="[Text]"/>
      <dgm:spPr/>
      <dgm:t>
        <a:bodyPr vert="horz" wrap="square"/>
        <a:lstStyle/>
        <a:p>
          <a:pPr>
            <a:spcBef>
              <a:spcPct val="0"/>
            </a:spcBef>
            <a:spcAft>
              <a:spcPct val="35000"/>
            </a:spcAft>
          </a:pPr>
          <a:r>
            <a:rPr lang="en-US" b="1"/>
            <a:t>POST OP CHEMOTHERAPY</a:t>
          </a:r>
        </a:p>
      </dgm:t>
    </dgm:pt>
    <dgm:pt modelId="{26EA520A-5891-4EBA-B2AD-1840663D8C07}" type="parTrans" cxnId="{AD6D7094-6FC2-4B1E-A3F5-709E2B1CC1E1}">
      <dgm:prSet/>
      <dgm:spPr/>
      <dgm:t>
        <a:bodyPr/>
        <a:lstStyle/>
        <a:p>
          <a:endParaRPr lang="en-US"/>
        </a:p>
      </dgm:t>
    </dgm:pt>
    <dgm:pt modelId="{CE2287C8-6424-4771-88FD-4DADE15C5A04}" type="sibTrans" cxnId="{AD6D7094-6FC2-4B1E-A3F5-709E2B1CC1E1}">
      <dgm:prSet/>
      <dgm:spPr/>
      <dgm:t>
        <a:bodyPr/>
        <a:lstStyle/>
        <a:p>
          <a:endParaRPr lang="en-US"/>
        </a:p>
      </dgm:t>
    </dgm:pt>
    <dgm:pt modelId="{5AA02751-379E-46DB-884A-F23ACBC498EE}">
      <dgm:prSet phldrT="[Text]"/>
      <dgm:spPr/>
      <dgm:t>
        <a:bodyPr vert="horz" wrap="square"/>
        <a:lstStyle/>
        <a:p>
          <a:pPr>
            <a:spcBef>
              <a:spcPct val="0"/>
            </a:spcBef>
            <a:spcAft>
              <a:spcPct val="15000"/>
            </a:spcAft>
          </a:pPr>
          <a:r>
            <a:rPr lang="en-US"/>
            <a:t>2-4 WEEKS AFTER SURGERY</a:t>
          </a:r>
        </a:p>
      </dgm:t>
    </dgm:pt>
    <dgm:pt modelId="{D0D77647-95BE-4607-B2F0-006D9CAB8F0E}" type="parTrans" cxnId="{3AC82D97-E55C-4A41-B350-DA5C222BBE38}">
      <dgm:prSet/>
      <dgm:spPr/>
      <dgm:t>
        <a:bodyPr/>
        <a:lstStyle/>
        <a:p>
          <a:endParaRPr lang="en-US"/>
        </a:p>
      </dgm:t>
    </dgm:pt>
    <dgm:pt modelId="{3DBF6B9F-A188-4D67-ABE8-0633561FA9E5}" type="sibTrans" cxnId="{3AC82D97-E55C-4A41-B350-DA5C222BBE38}">
      <dgm:prSet/>
      <dgm:spPr/>
      <dgm:t>
        <a:bodyPr/>
        <a:lstStyle/>
        <a:p>
          <a:endParaRPr lang="en-US"/>
        </a:p>
      </dgm:t>
    </dgm:pt>
    <dgm:pt modelId="{3164C9B0-D09A-4BF6-B508-48329CB829DE}">
      <dgm:prSet/>
      <dgm:spPr/>
      <dgm:t>
        <a:bodyPr vert="horz" wrap="square"/>
        <a:lstStyle/>
        <a:p>
          <a:pPr>
            <a:spcBef>
              <a:spcPct val="0"/>
            </a:spcBef>
            <a:spcAft>
              <a:spcPct val="15000"/>
            </a:spcAft>
          </a:pPr>
          <a:r>
            <a:rPr lang="en-US"/>
            <a:t>10 CYCLES  3 WEEKS APART</a:t>
          </a:r>
        </a:p>
      </dgm:t>
    </dgm:pt>
    <dgm:pt modelId="{38AF3178-4C47-47BF-9011-A2D4CCC4D9CE}" type="parTrans" cxnId="{F0A742D2-29D4-48D1-99D1-9C58440557E4}">
      <dgm:prSet/>
      <dgm:spPr/>
    </dgm:pt>
    <dgm:pt modelId="{BC46092E-C1CB-46FB-A86E-C33D488300D4}" type="sibTrans" cxnId="{F0A742D2-29D4-48D1-99D1-9C58440557E4}">
      <dgm:prSet/>
      <dgm:spPr/>
    </dgm:pt>
    <dgm:pt modelId="{924B7032-79A6-4EAB-AD6A-920E78513D8D}" type="pres">
      <dgm:prSet presAssocID="{2E15931E-1654-4B73-89B2-8E333D9C42E0}" presName="Name0" presStyleCnt="0">
        <dgm:presLayoutVars>
          <dgm:dir/>
          <dgm:animLvl val="lvl"/>
          <dgm:resizeHandles val="exact"/>
        </dgm:presLayoutVars>
      </dgm:prSet>
      <dgm:spPr/>
    </dgm:pt>
    <dgm:pt modelId="{B006D377-0987-41A4-96C0-DC94E43B4A4D}" type="pres">
      <dgm:prSet presAssocID="{90DDC401-903F-495B-A387-FFA8A45891F6}" presName="linNode" presStyleCnt="0"/>
      <dgm:spPr/>
    </dgm:pt>
    <dgm:pt modelId="{6384665E-9C4E-4611-AB70-550759B184E4}" type="pres">
      <dgm:prSet presAssocID="{90DDC401-903F-495B-A387-FFA8A45891F6}" presName="parentText" presStyleLbl="node1" presStyleIdx="0" presStyleCnt="3">
        <dgm:presLayoutVars>
          <dgm:chMax val="1"/>
          <dgm:bulletEnabled val="1"/>
        </dgm:presLayoutVars>
      </dgm:prSet>
      <dgm:spPr/>
    </dgm:pt>
    <dgm:pt modelId="{E19748D3-5307-46C9-B7C9-86D2E49D30C8}" type="pres">
      <dgm:prSet presAssocID="{90DDC401-903F-495B-A387-FFA8A45891F6}" presName="descendantText" presStyleLbl="alignAccFollowNode1" presStyleIdx="0" presStyleCnt="3">
        <dgm:presLayoutVars>
          <dgm:bulletEnabled val="1"/>
        </dgm:presLayoutVars>
      </dgm:prSet>
      <dgm:spPr/>
    </dgm:pt>
    <dgm:pt modelId="{F97E4677-806B-48F4-8CA7-02EB255D24AA}" type="pres">
      <dgm:prSet presAssocID="{35E5E878-0907-4014-9CFA-56AEFE6C22E5}" presName="sp" presStyleCnt="0"/>
      <dgm:spPr/>
    </dgm:pt>
    <dgm:pt modelId="{BEDE1E7B-D2C9-4D99-8CA1-888B52A7B590}" type="pres">
      <dgm:prSet presAssocID="{A6685E83-BEEC-49B3-B40A-539E2C0D7A1A}" presName="linNode" presStyleCnt="0"/>
      <dgm:spPr/>
    </dgm:pt>
    <dgm:pt modelId="{E7E9382D-D41C-46FF-938C-0FA1C07A3969}" type="pres">
      <dgm:prSet presAssocID="{A6685E83-BEEC-49B3-B40A-539E2C0D7A1A}" presName="parentText" presStyleLbl="node1" presStyleIdx="1" presStyleCnt="3">
        <dgm:presLayoutVars>
          <dgm:chMax val="1"/>
          <dgm:bulletEnabled val="1"/>
        </dgm:presLayoutVars>
      </dgm:prSet>
      <dgm:spPr/>
    </dgm:pt>
    <dgm:pt modelId="{CD3DC3D9-8FC7-4561-BC4A-EDD17C763228}" type="pres">
      <dgm:prSet presAssocID="{A6685E83-BEEC-49B3-B40A-539E2C0D7A1A}" presName="descendantText" presStyleLbl="alignAccFollowNode1" presStyleIdx="1" presStyleCnt="3">
        <dgm:presLayoutVars>
          <dgm:bulletEnabled val="1"/>
        </dgm:presLayoutVars>
      </dgm:prSet>
      <dgm:spPr/>
    </dgm:pt>
    <dgm:pt modelId="{C202940A-1450-477A-9FAF-63D7E621809A}" type="pres">
      <dgm:prSet presAssocID="{68BB6C9A-B7F0-43A0-955B-FC8C4D4009BF}" presName="sp" presStyleCnt="0"/>
      <dgm:spPr/>
    </dgm:pt>
    <dgm:pt modelId="{9ECE6A89-9A13-4002-9A77-77C7CD45D084}" type="pres">
      <dgm:prSet presAssocID="{C8DDDFA1-AF37-4444-AAEB-D51CEE212719}" presName="linNode" presStyleCnt="0"/>
      <dgm:spPr/>
    </dgm:pt>
    <dgm:pt modelId="{DC9023AB-8B42-4D65-874C-CFF7E9A806CF}" type="pres">
      <dgm:prSet presAssocID="{C8DDDFA1-AF37-4444-AAEB-D51CEE212719}" presName="parentText" presStyleLbl="node1" presStyleIdx="2" presStyleCnt="3">
        <dgm:presLayoutVars>
          <dgm:chMax val="1"/>
          <dgm:bulletEnabled val="1"/>
        </dgm:presLayoutVars>
      </dgm:prSet>
      <dgm:spPr/>
    </dgm:pt>
    <dgm:pt modelId="{5D77B823-4BC4-41FB-90E6-2DE975649E45}" type="pres">
      <dgm:prSet presAssocID="{C8DDDFA1-AF37-4444-AAEB-D51CEE212719}" presName="descendantText" presStyleLbl="alignAccFollowNode1" presStyleIdx="2" presStyleCnt="3">
        <dgm:presLayoutVars>
          <dgm:bulletEnabled val="1"/>
        </dgm:presLayoutVars>
      </dgm:prSet>
      <dgm:spPr/>
    </dgm:pt>
  </dgm:ptLst>
  <dgm:cxnLst>
    <dgm:cxn modelId="{2204420F-8D03-4124-B3EA-08E71D575B29}" type="presOf" srcId="{2E15931E-1654-4B73-89B2-8E333D9C42E0}" destId="{924B7032-79A6-4EAB-AD6A-920E78513D8D}" srcOrd="0" destOrd="0" presId="urn:microsoft.com/office/officeart/2005/8/layout/vList5"/>
    <dgm:cxn modelId="{5FBEC012-470F-4ADC-9F54-29EDB4010CA2}" type="presOf" srcId="{C989FC31-B3EA-4053-93A8-05735A726678}" destId="{CD3DC3D9-8FC7-4561-BC4A-EDD17C763228}" srcOrd="0" destOrd="1" presId="urn:microsoft.com/office/officeart/2005/8/layout/vList5"/>
    <dgm:cxn modelId="{3225B515-7403-4E30-A57B-C565C94F733E}" srcId="{2E15931E-1654-4B73-89B2-8E333D9C42E0}" destId="{A6685E83-BEEC-49B3-B40A-539E2C0D7A1A}" srcOrd="1" destOrd="0" parTransId="{FECC43A3-D59E-4EE1-9557-8FBB90D5B362}" sibTransId="{68BB6C9A-B7F0-43A0-955B-FC8C4D4009BF}"/>
    <dgm:cxn modelId="{8A47321B-1A7A-4F9B-8E97-414B23547EB7}" srcId="{A6685E83-BEEC-49B3-B40A-539E2C0D7A1A}" destId="{C989FC31-B3EA-4053-93A8-05735A726678}" srcOrd="1" destOrd="0" parTransId="{E756BF4F-B37B-4C61-B23C-0BE34D4F7857}" sibTransId="{82BE6E92-AB93-4773-9B7D-B7632E06F835}"/>
    <dgm:cxn modelId="{0BB32D20-3B3E-4DC6-AE85-A0F78E2D9402}" type="presOf" srcId="{3164C9B0-D09A-4BF6-B508-48329CB829DE}" destId="{5D77B823-4BC4-41FB-90E6-2DE975649E45}" srcOrd="0" destOrd="1" presId="urn:microsoft.com/office/officeart/2005/8/layout/vList5"/>
    <dgm:cxn modelId="{75C81135-7212-408B-854A-38EB0F740D16}" type="presOf" srcId="{C8DDDFA1-AF37-4444-AAEB-D51CEE212719}" destId="{DC9023AB-8B42-4D65-874C-CFF7E9A806CF}" srcOrd="0" destOrd="0" presId="urn:microsoft.com/office/officeart/2005/8/layout/vList5"/>
    <dgm:cxn modelId="{1A9BE647-68E5-4CB6-BF8D-FD214E7E8600}" type="presOf" srcId="{90DDC401-903F-495B-A387-FFA8A45891F6}" destId="{6384665E-9C4E-4611-AB70-550759B184E4}" srcOrd="0" destOrd="0" presId="urn:microsoft.com/office/officeart/2005/8/layout/vList5"/>
    <dgm:cxn modelId="{9E4DFE67-97DE-460B-81D6-48BC945E0EBA}" srcId="{2E15931E-1654-4B73-89B2-8E333D9C42E0}" destId="{90DDC401-903F-495B-A387-FFA8A45891F6}" srcOrd="0" destOrd="0" parTransId="{C8BB0B8A-C63A-4F83-B8DD-3A7CE259E4EE}" sibTransId="{35E5E878-0907-4014-9CFA-56AEFE6C22E5}"/>
    <dgm:cxn modelId="{935CEA71-4107-4A90-8807-B6CC14919EF4}" type="presOf" srcId="{E08CEB0C-E37F-4DCA-A8EA-4B2CD3AD7754}" destId="{E19748D3-5307-46C9-B7C9-86D2E49D30C8}" srcOrd="0" destOrd="0" presId="urn:microsoft.com/office/officeart/2005/8/layout/vList5"/>
    <dgm:cxn modelId="{233F5252-4841-40D8-8163-E210D367F400}" type="presOf" srcId="{A6685E83-BEEC-49B3-B40A-539E2C0D7A1A}" destId="{E7E9382D-D41C-46FF-938C-0FA1C07A3969}" srcOrd="0" destOrd="0" presId="urn:microsoft.com/office/officeart/2005/8/layout/vList5"/>
    <dgm:cxn modelId="{DE27DC84-4516-4C45-B874-9C4AB1EAF93F}" type="presOf" srcId="{5AA02751-379E-46DB-884A-F23ACBC498EE}" destId="{5D77B823-4BC4-41FB-90E6-2DE975649E45}" srcOrd="0" destOrd="0" presId="urn:microsoft.com/office/officeart/2005/8/layout/vList5"/>
    <dgm:cxn modelId="{476AF28D-8DBA-4811-B9E6-FBB962F66EDA}" srcId="{A6685E83-BEEC-49B3-B40A-539E2C0D7A1A}" destId="{CBA50553-63FA-4B5A-9888-EDDBA06CA593}" srcOrd="0" destOrd="0" parTransId="{73E2772F-165D-4B56-ACC2-969CBF53B0A8}" sibTransId="{7BFD1607-7356-4D3D-A829-75D002A3A4B0}"/>
    <dgm:cxn modelId="{AD6D7094-6FC2-4B1E-A3F5-709E2B1CC1E1}" srcId="{2E15931E-1654-4B73-89B2-8E333D9C42E0}" destId="{C8DDDFA1-AF37-4444-AAEB-D51CEE212719}" srcOrd="2" destOrd="0" parTransId="{26EA520A-5891-4EBA-B2AD-1840663D8C07}" sibTransId="{CE2287C8-6424-4771-88FD-4DADE15C5A04}"/>
    <dgm:cxn modelId="{3AC82D97-E55C-4A41-B350-DA5C222BBE38}" srcId="{C8DDDFA1-AF37-4444-AAEB-D51CEE212719}" destId="{5AA02751-379E-46DB-884A-F23ACBC498EE}" srcOrd="0" destOrd="0" parTransId="{D0D77647-95BE-4607-B2F0-006D9CAB8F0E}" sibTransId="{3DBF6B9F-A188-4D67-ABE8-0633561FA9E5}"/>
    <dgm:cxn modelId="{9F1588C5-7802-4EB0-BDA6-438F120020AB}" srcId="{90DDC401-903F-495B-A387-FFA8A45891F6}" destId="{CCEDC1BC-E2F1-432B-BCCA-B683D63B6D84}" srcOrd="1" destOrd="0" parTransId="{9D1181AA-6FAB-4A60-9350-171C54D1D04F}" sibTransId="{9CF9B8B1-6060-4C55-B476-2614C1722F73}"/>
    <dgm:cxn modelId="{3E7DD9CE-8C4D-4796-A518-9D940A79BD08}" type="presOf" srcId="{CBA50553-63FA-4B5A-9888-EDDBA06CA593}" destId="{CD3DC3D9-8FC7-4561-BC4A-EDD17C763228}" srcOrd="0" destOrd="0" presId="urn:microsoft.com/office/officeart/2005/8/layout/vList5"/>
    <dgm:cxn modelId="{F0A742D2-29D4-48D1-99D1-9C58440557E4}" srcId="{C8DDDFA1-AF37-4444-AAEB-D51CEE212719}" destId="{3164C9B0-D09A-4BF6-B508-48329CB829DE}" srcOrd="1" destOrd="0" parTransId="{38AF3178-4C47-47BF-9011-A2D4CCC4D9CE}" sibTransId="{BC46092E-C1CB-46FB-A86E-C33D488300D4}"/>
    <dgm:cxn modelId="{E71CF5DC-616C-402B-9629-C32703D1530D}" type="presOf" srcId="{CCEDC1BC-E2F1-432B-BCCA-B683D63B6D84}" destId="{E19748D3-5307-46C9-B7C9-86D2E49D30C8}" srcOrd="0" destOrd="1" presId="urn:microsoft.com/office/officeart/2005/8/layout/vList5"/>
    <dgm:cxn modelId="{9DBD96F0-E2CB-437C-A373-D729928DE56D}" srcId="{90DDC401-903F-495B-A387-FFA8A45891F6}" destId="{E08CEB0C-E37F-4DCA-A8EA-4B2CD3AD7754}" srcOrd="0" destOrd="0" parTransId="{FB4BCC77-44E9-4065-8A2F-90CD32DE34E3}" sibTransId="{41FED480-3E2E-47A2-B997-02D527BC8082}"/>
    <dgm:cxn modelId="{2A9FB256-29C2-48DF-A49D-FD85617B4B5C}" type="presParOf" srcId="{924B7032-79A6-4EAB-AD6A-920E78513D8D}" destId="{B006D377-0987-41A4-96C0-DC94E43B4A4D}" srcOrd="0" destOrd="0" presId="urn:microsoft.com/office/officeart/2005/8/layout/vList5"/>
    <dgm:cxn modelId="{B2822E4A-5FD7-4A9E-8E61-206F2F9BCF3C}" type="presParOf" srcId="{B006D377-0987-41A4-96C0-DC94E43B4A4D}" destId="{6384665E-9C4E-4611-AB70-550759B184E4}" srcOrd="0" destOrd="0" presId="urn:microsoft.com/office/officeart/2005/8/layout/vList5"/>
    <dgm:cxn modelId="{F0A6CAFA-BB54-4C77-B997-9ED45ACA6E40}" type="presParOf" srcId="{B006D377-0987-41A4-96C0-DC94E43B4A4D}" destId="{E19748D3-5307-46C9-B7C9-86D2E49D30C8}" srcOrd="1" destOrd="0" presId="urn:microsoft.com/office/officeart/2005/8/layout/vList5"/>
    <dgm:cxn modelId="{61CDB1B9-C2DD-409B-AA00-4BD401B58803}" type="presParOf" srcId="{924B7032-79A6-4EAB-AD6A-920E78513D8D}" destId="{F97E4677-806B-48F4-8CA7-02EB255D24AA}" srcOrd="1" destOrd="0" presId="urn:microsoft.com/office/officeart/2005/8/layout/vList5"/>
    <dgm:cxn modelId="{6B002439-CDF3-41CA-8312-8C92CEC23983}" type="presParOf" srcId="{924B7032-79A6-4EAB-AD6A-920E78513D8D}" destId="{BEDE1E7B-D2C9-4D99-8CA1-888B52A7B590}" srcOrd="2" destOrd="0" presId="urn:microsoft.com/office/officeart/2005/8/layout/vList5"/>
    <dgm:cxn modelId="{4EEDC674-4BE9-45F6-94A9-EDE130167A9D}" type="presParOf" srcId="{BEDE1E7B-D2C9-4D99-8CA1-888B52A7B590}" destId="{E7E9382D-D41C-46FF-938C-0FA1C07A3969}" srcOrd="0" destOrd="0" presId="urn:microsoft.com/office/officeart/2005/8/layout/vList5"/>
    <dgm:cxn modelId="{681E8C69-D069-4D32-8E9D-9E0E36E0B539}" type="presParOf" srcId="{BEDE1E7B-D2C9-4D99-8CA1-888B52A7B590}" destId="{CD3DC3D9-8FC7-4561-BC4A-EDD17C763228}" srcOrd="1" destOrd="0" presId="urn:microsoft.com/office/officeart/2005/8/layout/vList5"/>
    <dgm:cxn modelId="{1BAD91E8-5FAA-43EB-98B0-7B1C674D14C6}" type="presParOf" srcId="{924B7032-79A6-4EAB-AD6A-920E78513D8D}" destId="{C202940A-1450-477A-9FAF-63D7E621809A}" srcOrd="3" destOrd="0" presId="urn:microsoft.com/office/officeart/2005/8/layout/vList5"/>
    <dgm:cxn modelId="{937F36C7-ACBD-4CC2-95BD-84B8074CCCE7}" type="presParOf" srcId="{924B7032-79A6-4EAB-AD6A-920E78513D8D}" destId="{9ECE6A89-9A13-4002-9A77-77C7CD45D084}" srcOrd="4" destOrd="0" presId="urn:microsoft.com/office/officeart/2005/8/layout/vList5"/>
    <dgm:cxn modelId="{CDDF6C5C-1384-4FAC-83CE-46F9881BD121}" type="presParOf" srcId="{9ECE6A89-9A13-4002-9A77-77C7CD45D084}" destId="{DC9023AB-8B42-4D65-874C-CFF7E9A806CF}" srcOrd="0" destOrd="0" presId="urn:microsoft.com/office/officeart/2005/8/layout/vList5"/>
    <dgm:cxn modelId="{F13711B5-CB2E-447F-A546-8F1FA8AFE757}" type="presParOf" srcId="{9ECE6A89-9A13-4002-9A77-77C7CD45D084}" destId="{5D77B823-4BC4-41FB-90E6-2DE975649E4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FE73B03-4D71-4565-8C52-4902BE6377A4}" type="doc">
      <dgm:prSet loTypeId="urn:microsoft.com/office/officeart/2005/8/layout/hierarchy2#1" loCatId="hierarchy" qsTypeId="urn:microsoft.com/office/officeart/2005/8/quickstyle/simple5#1" qsCatId="simple" csTypeId="urn:microsoft.com/office/officeart/2005/8/colors/colorful2#1" csCatId="colorful" phldr="0"/>
      <dgm:spPr/>
      <dgm:t>
        <a:bodyPr/>
        <a:lstStyle/>
        <a:p>
          <a:endParaRPr lang="en-US"/>
        </a:p>
      </dgm:t>
    </dgm:pt>
    <dgm:pt modelId="{8779346E-CCAF-4611-886E-938459B6457F}">
      <dgm:prSet phldrT="[Text]" phldr="0" custT="0"/>
      <dgm:spPr/>
      <dgm:t>
        <a:bodyPr vert="horz" wrap="square"/>
        <a:lstStyle/>
        <a:p>
          <a:pPr>
            <a:lnSpc>
              <a:spcPct val="100000"/>
            </a:lnSpc>
            <a:spcBef>
              <a:spcPct val="0"/>
            </a:spcBef>
            <a:spcAft>
              <a:spcPct val="35000"/>
            </a:spcAft>
          </a:pPr>
          <a:r>
            <a:rPr lang="en-US"/>
            <a:t>Definitive Surgery</a:t>
          </a:r>
        </a:p>
      </dgm:t>
    </dgm:pt>
    <dgm:pt modelId="{7CAD692E-60D3-4489-9120-75A4344BDEFC}" type="parTrans" cxnId="{FB02B5E0-4220-4279-9CCB-8A04AADBBADD}">
      <dgm:prSet/>
      <dgm:spPr/>
      <dgm:t>
        <a:bodyPr/>
        <a:lstStyle/>
        <a:p>
          <a:endParaRPr lang="en-US"/>
        </a:p>
      </dgm:t>
    </dgm:pt>
    <dgm:pt modelId="{2B4839ED-D225-4B59-B947-D7F038786DD5}" type="sibTrans" cxnId="{FB02B5E0-4220-4279-9CCB-8A04AADBBADD}">
      <dgm:prSet/>
      <dgm:spPr/>
      <dgm:t>
        <a:bodyPr/>
        <a:lstStyle/>
        <a:p>
          <a:endParaRPr lang="en-US"/>
        </a:p>
      </dgm:t>
    </dgm:pt>
    <dgm:pt modelId="{B6B5E745-3B13-4F45-81E0-4127B78F3596}">
      <dgm:prSet phldrT="[Text]" phldr="0" custT="0"/>
      <dgm:spPr/>
      <dgm:t>
        <a:bodyPr vert="horz" wrap="square"/>
        <a:lstStyle/>
        <a:p>
          <a:pPr>
            <a:lnSpc>
              <a:spcPct val="100000"/>
            </a:lnSpc>
            <a:spcBef>
              <a:spcPct val="0"/>
            </a:spcBef>
            <a:spcAft>
              <a:spcPct val="35000"/>
            </a:spcAft>
          </a:pPr>
          <a:r>
            <a:rPr lang="en-US"/>
            <a:t>Limb Salvage</a:t>
          </a:r>
        </a:p>
      </dgm:t>
    </dgm:pt>
    <dgm:pt modelId="{7A78BF4D-0B3D-4993-A714-F34BD63B4780}" type="parTrans" cxnId="{54B34710-AE91-4330-815D-D012D3F1D141}">
      <dgm:prSet/>
      <dgm:spPr/>
      <dgm:t>
        <a:bodyPr/>
        <a:lstStyle/>
        <a:p>
          <a:endParaRPr lang="en-US"/>
        </a:p>
      </dgm:t>
    </dgm:pt>
    <dgm:pt modelId="{3C38FFBA-B650-458A-8A23-E1538E44790D}" type="sibTrans" cxnId="{54B34710-AE91-4330-815D-D012D3F1D141}">
      <dgm:prSet/>
      <dgm:spPr/>
      <dgm:t>
        <a:bodyPr/>
        <a:lstStyle/>
        <a:p>
          <a:endParaRPr lang="en-US"/>
        </a:p>
      </dgm:t>
    </dgm:pt>
    <dgm:pt modelId="{0F5BF462-176B-4568-A712-67E42A4BEF62}">
      <dgm:prSet phldrT="[Text]" phldr="0" custT="0"/>
      <dgm:spPr/>
      <dgm:t>
        <a:bodyPr vert="horz" wrap="square"/>
        <a:lstStyle/>
        <a:p>
          <a:pPr>
            <a:lnSpc>
              <a:spcPct val="100000"/>
            </a:lnSpc>
            <a:spcBef>
              <a:spcPct val="0"/>
            </a:spcBef>
            <a:spcAft>
              <a:spcPct val="35000"/>
            </a:spcAft>
          </a:pPr>
          <a:r>
            <a:rPr lang="en-US"/>
            <a:t>Biological</a:t>
          </a:r>
        </a:p>
      </dgm:t>
    </dgm:pt>
    <dgm:pt modelId="{C2EBE681-ECEC-41E1-90B3-01ABAF50CBF3}" type="parTrans" cxnId="{CE843B73-654E-4F36-9C60-5E7F5FFDDFFB}">
      <dgm:prSet/>
      <dgm:spPr/>
      <dgm:t>
        <a:bodyPr/>
        <a:lstStyle/>
        <a:p>
          <a:endParaRPr lang="en-US"/>
        </a:p>
      </dgm:t>
    </dgm:pt>
    <dgm:pt modelId="{E7F60E0F-D400-4DFF-903C-05B799420F68}" type="sibTrans" cxnId="{CE843B73-654E-4F36-9C60-5E7F5FFDDFFB}">
      <dgm:prSet/>
      <dgm:spPr/>
      <dgm:t>
        <a:bodyPr/>
        <a:lstStyle/>
        <a:p>
          <a:endParaRPr lang="en-US"/>
        </a:p>
      </dgm:t>
    </dgm:pt>
    <dgm:pt modelId="{3212A2D9-29B8-4338-A7DF-3B7B1961214D}">
      <dgm:prSet phldrT="[Text]" phldr="0" custT="0"/>
      <dgm:spPr/>
      <dgm:t>
        <a:bodyPr vert="horz" wrap="square"/>
        <a:lstStyle/>
        <a:p>
          <a:pPr>
            <a:lnSpc>
              <a:spcPct val="100000"/>
            </a:lnSpc>
            <a:spcBef>
              <a:spcPct val="0"/>
            </a:spcBef>
            <a:spcAft>
              <a:spcPct val="35000"/>
            </a:spcAft>
          </a:pPr>
          <a:r>
            <a:rPr lang="en-US"/>
            <a:t>Non-Biological</a:t>
          </a:r>
        </a:p>
      </dgm:t>
    </dgm:pt>
    <dgm:pt modelId="{21C3D63E-9D9E-445B-B689-363F1BFA2913}" type="parTrans" cxnId="{1958405E-8A3D-49EC-89DA-CA17391B4A36}">
      <dgm:prSet/>
      <dgm:spPr/>
      <dgm:t>
        <a:bodyPr/>
        <a:lstStyle/>
        <a:p>
          <a:endParaRPr lang="en-US"/>
        </a:p>
      </dgm:t>
    </dgm:pt>
    <dgm:pt modelId="{7F996163-8C35-48FC-BA80-D451559A2FEC}" type="sibTrans" cxnId="{1958405E-8A3D-49EC-89DA-CA17391B4A36}">
      <dgm:prSet/>
      <dgm:spPr/>
      <dgm:t>
        <a:bodyPr/>
        <a:lstStyle/>
        <a:p>
          <a:endParaRPr lang="en-US"/>
        </a:p>
      </dgm:t>
    </dgm:pt>
    <dgm:pt modelId="{5F0056BC-25EE-47CC-BDD9-3565E5857B1B}">
      <dgm:prSet phldrT="[Text]" phldr="0" custT="0"/>
      <dgm:spPr/>
      <dgm:t>
        <a:bodyPr vert="horz" wrap="square"/>
        <a:lstStyle/>
        <a:p>
          <a:pPr>
            <a:lnSpc>
              <a:spcPct val="100000"/>
            </a:lnSpc>
            <a:spcBef>
              <a:spcPct val="0"/>
            </a:spcBef>
            <a:spcAft>
              <a:spcPct val="35000"/>
            </a:spcAft>
          </a:pPr>
          <a:r>
            <a:rPr lang="en-US"/>
            <a:t>Amputation</a:t>
          </a:r>
        </a:p>
      </dgm:t>
    </dgm:pt>
    <dgm:pt modelId="{B58E8085-5F03-4A2B-B41A-0B14EC26CFFC}" type="parTrans" cxnId="{6F85BFC3-7E2F-4A06-9382-A78A96E1597A}">
      <dgm:prSet/>
      <dgm:spPr/>
      <dgm:t>
        <a:bodyPr/>
        <a:lstStyle/>
        <a:p>
          <a:endParaRPr lang="en-US"/>
        </a:p>
      </dgm:t>
    </dgm:pt>
    <dgm:pt modelId="{00B92E92-683B-43C0-AAB7-F56FB03BDB9D}" type="sibTrans" cxnId="{6F85BFC3-7E2F-4A06-9382-A78A96E1597A}">
      <dgm:prSet/>
      <dgm:spPr/>
      <dgm:t>
        <a:bodyPr/>
        <a:lstStyle/>
        <a:p>
          <a:endParaRPr lang="en-US"/>
        </a:p>
      </dgm:t>
    </dgm:pt>
    <dgm:pt modelId="{39213D50-6440-4234-B96A-06B1B1DBA764}" type="pres">
      <dgm:prSet presAssocID="{EFE73B03-4D71-4565-8C52-4902BE6377A4}" presName="diagram" presStyleCnt="0">
        <dgm:presLayoutVars>
          <dgm:chPref val="1"/>
          <dgm:dir/>
          <dgm:animOne val="branch"/>
          <dgm:animLvl val="lvl"/>
          <dgm:resizeHandles val="exact"/>
        </dgm:presLayoutVars>
      </dgm:prSet>
      <dgm:spPr/>
    </dgm:pt>
    <dgm:pt modelId="{FB8C68C9-AAA7-4B64-B37B-86076109D4C3}" type="pres">
      <dgm:prSet presAssocID="{8779346E-CCAF-4611-886E-938459B6457F}" presName="root1" presStyleCnt="0"/>
      <dgm:spPr/>
    </dgm:pt>
    <dgm:pt modelId="{028AA295-C0EB-4BEB-98EC-FB990FF0B368}" type="pres">
      <dgm:prSet presAssocID="{8779346E-CCAF-4611-886E-938459B6457F}" presName="LevelOneTextNode" presStyleLbl="node0" presStyleIdx="0" presStyleCnt="1">
        <dgm:presLayoutVars>
          <dgm:chPref val="3"/>
        </dgm:presLayoutVars>
      </dgm:prSet>
      <dgm:spPr/>
    </dgm:pt>
    <dgm:pt modelId="{4FDD6288-557B-4682-A9F5-623E46C83EE0}" type="pres">
      <dgm:prSet presAssocID="{8779346E-CCAF-4611-886E-938459B6457F}" presName="level2hierChild" presStyleCnt="0"/>
      <dgm:spPr/>
    </dgm:pt>
    <dgm:pt modelId="{C25C13A7-8164-4DA2-9A16-2D0963851F4D}" type="pres">
      <dgm:prSet presAssocID="{7A78BF4D-0B3D-4993-A714-F34BD63B4780}" presName="conn2-1" presStyleLbl="parChTrans1D2" presStyleIdx="0" presStyleCnt="2"/>
      <dgm:spPr/>
    </dgm:pt>
    <dgm:pt modelId="{426E792F-9DD9-4CB5-BD9C-2ED50AF4FC09}" type="pres">
      <dgm:prSet presAssocID="{7A78BF4D-0B3D-4993-A714-F34BD63B4780}" presName="connTx" presStyleLbl="parChTrans1D2" presStyleIdx="0" presStyleCnt="2"/>
      <dgm:spPr/>
    </dgm:pt>
    <dgm:pt modelId="{5400283E-000A-4560-B0E5-D005553FBC93}" type="pres">
      <dgm:prSet presAssocID="{B6B5E745-3B13-4F45-81E0-4127B78F3596}" presName="root2" presStyleCnt="0"/>
      <dgm:spPr/>
    </dgm:pt>
    <dgm:pt modelId="{4CFF6D9D-C992-4BF1-BEE6-237838ECF75C}" type="pres">
      <dgm:prSet presAssocID="{B6B5E745-3B13-4F45-81E0-4127B78F3596}" presName="LevelTwoTextNode" presStyleLbl="node2" presStyleIdx="0" presStyleCnt="2">
        <dgm:presLayoutVars>
          <dgm:chPref val="3"/>
        </dgm:presLayoutVars>
      </dgm:prSet>
      <dgm:spPr/>
    </dgm:pt>
    <dgm:pt modelId="{B767201D-5DFE-4FE1-8F64-EF4B17AD5931}" type="pres">
      <dgm:prSet presAssocID="{B6B5E745-3B13-4F45-81E0-4127B78F3596}" presName="level3hierChild" presStyleCnt="0"/>
      <dgm:spPr/>
    </dgm:pt>
    <dgm:pt modelId="{72EE5808-9E3A-4A00-B630-42D733E8B2B2}" type="pres">
      <dgm:prSet presAssocID="{C2EBE681-ECEC-41E1-90B3-01ABAF50CBF3}" presName="conn2-1" presStyleLbl="parChTrans1D3" presStyleIdx="0" presStyleCnt="2"/>
      <dgm:spPr/>
    </dgm:pt>
    <dgm:pt modelId="{A543C09B-DAC3-4CFD-9B16-D758AD5BF375}" type="pres">
      <dgm:prSet presAssocID="{C2EBE681-ECEC-41E1-90B3-01ABAF50CBF3}" presName="connTx" presStyleLbl="parChTrans1D3" presStyleIdx="0" presStyleCnt="2"/>
      <dgm:spPr/>
    </dgm:pt>
    <dgm:pt modelId="{9F0C5ECD-EEF3-47D8-A024-AEB2E869C33D}" type="pres">
      <dgm:prSet presAssocID="{0F5BF462-176B-4568-A712-67E42A4BEF62}" presName="root2" presStyleCnt="0"/>
      <dgm:spPr/>
    </dgm:pt>
    <dgm:pt modelId="{7023D5E5-47EA-45F5-AF4C-93BCD1B4536F}" type="pres">
      <dgm:prSet presAssocID="{0F5BF462-176B-4568-A712-67E42A4BEF62}" presName="LevelTwoTextNode" presStyleLbl="node3" presStyleIdx="0" presStyleCnt="2">
        <dgm:presLayoutVars>
          <dgm:chPref val="3"/>
        </dgm:presLayoutVars>
      </dgm:prSet>
      <dgm:spPr/>
    </dgm:pt>
    <dgm:pt modelId="{F76C9D7D-D5D4-46D3-BA21-786CB1FFA9CC}" type="pres">
      <dgm:prSet presAssocID="{0F5BF462-176B-4568-A712-67E42A4BEF62}" presName="level3hierChild" presStyleCnt="0"/>
      <dgm:spPr/>
    </dgm:pt>
    <dgm:pt modelId="{2505DC0E-B708-4534-B13E-FA845FFBF2A6}" type="pres">
      <dgm:prSet presAssocID="{21C3D63E-9D9E-445B-B689-363F1BFA2913}" presName="conn2-1" presStyleLbl="parChTrans1D3" presStyleIdx="1" presStyleCnt="2"/>
      <dgm:spPr/>
    </dgm:pt>
    <dgm:pt modelId="{3E89A5D1-A575-40D8-88F1-86A37664EC88}" type="pres">
      <dgm:prSet presAssocID="{21C3D63E-9D9E-445B-B689-363F1BFA2913}" presName="connTx" presStyleLbl="parChTrans1D3" presStyleIdx="1" presStyleCnt="2"/>
      <dgm:spPr/>
    </dgm:pt>
    <dgm:pt modelId="{CA802273-3789-45C1-9DD2-896CCC59DF33}" type="pres">
      <dgm:prSet presAssocID="{3212A2D9-29B8-4338-A7DF-3B7B1961214D}" presName="root2" presStyleCnt="0"/>
      <dgm:spPr/>
    </dgm:pt>
    <dgm:pt modelId="{F7DF3C54-311A-438B-8383-32FF929C6AC9}" type="pres">
      <dgm:prSet presAssocID="{3212A2D9-29B8-4338-A7DF-3B7B1961214D}" presName="LevelTwoTextNode" presStyleLbl="node3" presStyleIdx="1" presStyleCnt="2">
        <dgm:presLayoutVars>
          <dgm:chPref val="3"/>
        </dgm:presLayoutVars>
      </dgm:prSet>
      <dgm:spPr/>
    </dgm:pt>
    <dgm:pt modelId="{CF093668-34B0-4B9D-B6BF-5024408D38CE}" type="pres">
      <dgm:prSet presAssocID="{3212A2D9-29B8-4338-A7DF-3B7B1961214D}" presName="level3hierChild" presStyleCnt="0"/>
      <dgm:spPr/>
    </dgm:pt>
    <dgm:pt modelId="{2741C333-F543-4CA8-AFD2-6A55E7149194}" type="pres">
      <dgm:prSet presAssocID="{B58E8085-5F03-4A2B-B41A-0B14EC26CFFC}" presName="conn2-1" presStyleLbl="parChTrans1D2" presStyleIdx="1" presStyleCnt="2"/>
      <dgm:spPr/>
    </dgm:pt>
    <dgm:pt modelId="{458207A1-F0C6-47BF-8B23-DF5BF90FC66E}" type="pres">
      <dgm:prSet presAssocID="{B58E8085-5F03-4A2B-B41A-0B14EC26CFFC}" presName="connTx" presStyleLbl="parChTrans1D2" presStyleIdx="1" presStyleCnt="2"/>
      <dgm:spPr/>
    </dgm:pt>
    <dgm:pt modelId="{93E8792C-AFFA-447B-AEF7-B9E0698DF8FB}" type="pres">
      <dgm:prSet presAssocID="{5F0056BC-25EE-47CC-BDD9-3565E5857B1B}" presName="root2" presStyleCnt="0"/>
      <dgm:spPr/>
    </dgm:pt>
    <dgm:pt modelId="{E9F76791-9377-4FD4-B21F-0DC13D9A5563}" type="pres">
      <dgm:prSet presAssocID="{5F0056BC-25EE-47CC-BDD9-3565E5857B1B}" presName="LevelTwoTextNode" presStyleLbl="node2" presStyleIdx="1" presStyleCnt="2">
        <dgm:presLayoutVars>
          <dgm:chPref val="3"/>
        </dgm:presLayoutVars>
      </dgm:prSet>
      <dgm:spPr/>
    </dgm:pt>
    <dgm:pt modelId="{D50DA59C-D7B1-4B5C-A953-CFE44B5B1AA8}" type="pres">
      <dgm:prSet presAssocID="{5F0056BC-25EE-47CC-BDD9-3565E5857B1B}" presName="level3hierChild" presStyleCnt="0"/>
      <dgm:spPr/>
    </dgm:pt>
  </dgm:ptLst>
  <dgm:cxnLst>
    <dgm:cxn modelId="{54B34710-AE91-4330-815D-D012D3F1D141}" srcId="{8779346E-CCAF-4611-886E-938459B6457F}" destId="{B6B5E745-3B13-4F45-81E0-4127B78F3596}" srcOrd="0" destOrd="0" parTransId="{7A78BF4D-0B3D-4993-A714-F34BD63B4780}" sibTransId="{3C38FFBA-B650-458A-8A23-E1538E44790D}"/>
    <dgm:cxn modelId="{B4F58529-CD02-42D8-9DCD-0F108A138E44}" type="presOf" srcId="{EFE73B03-4D71-4565-8C52-4902BE6377A4}" destId="{39213D50-6440-4234-B96A-06B1B1DBA764}" srcOrd="0" destOrd="0" presId="urn:microsoft.com/office/officeart/2005/8/layout/hierarchy2#1"/>
    <dgm:cxn modelId="{32D77737-998B-4B58-9894-CFEB6421A21B}" type="presOf" srcId="{21C3D63E-9D9E-445B-B689-363F1BFA2913}" destId="{2505DC0E-B708-4534-B13E-FA845FFBF2A6}" srcOrd="0" destOrd="0" presId="urn:microsoft.com/office/officeart/2005/8/layout/hierarchy2#1"/>
    <dgm:cxn modelId="{AEDC653A-1929-42A7-9B0B-9E074A2DC4C6}" type="presOf" srcId="{3212A2D9-29B8-4338-A7DF-3B7B1961214D}" destId="{F7DF3C54-311A-438B-8383-32FF929C6AC9}" srcOrd="0" destOrd="0" presId="urn:microsoft.com/office/officeart/2005/8/layout/hierarchy2#1"/>
    <dgm:cxn modelId="{F0B9513C-9162-4073-B785-0F9356475F32}" type="presOf" srcId="{C2EBE681-ECEC-41E1-90B3-01ABAF50CBF3}" destId="{A543C09B-DAC3-4CFD-9B16-D758AD5BF375}" srcOrd="1" destOrd="0" presId="urn:microsoft.com/office/officeart/2005/8/layout/hierarchy2#1"/>
    <dgm:cxn modelId="{1958405E-8A3D-49EC-89DA-CA17391B4A36}" srcId="{B6B5E745-3B13-4F45-81E0-4127B78F3596}" destId="{3212A2D9-29B8-4338-A7DF-3B7B1961214D}" srcOrd="1" destOrd="0" parTransId="{21C3D63E-9D9E-445B-B689-363F1BFA2913}" sibTransId="{7F996163-8C35-48FC-BA80-D451559A2FEC}"/>
    <dgm:cxn modelId="{CE843B73-654E-4F36-9C60-5E7F5FFDDFFB}" srcId="{B6B5E745-3B13-4F45-81E0-4127B78F3596}" destId="{0F5BF462-176B-4568-A712-67E42A4BEF62}" srcOrd="0" destOrd="0" parTransId="{C2EBE681-ECEC-41E1-90B3-01ABAF50CBF3}" sibTransId="{E7F60E0F-D400-4DFF-903C-05B799420F68}"/>
    <dgm:cxn modelId="{32760657-80DA-48D7-B493-F9A5394525A9}" type="presOf" srcId="{7A78BF4D-0B3D-4993-A714-F34BD63B4780}" destId="{426E792F-9DD9-4CB5-BD9C-2ED50AF4FC09}" srcOrd="1" destOrd="0" presId="urn:microsoft.com/office/officeart/2005/8/layout/hierarchy2#1"/>
    <dgm:cxn modelId="{AEB0F957-7CB4-4AB2-8E18-2B5EEBA04B38}" type="presOf" srcId="{5F0056BC-25EE-47CC-BDD9-3565E5857B1B}" destId="{E9F76791-9377-4FD4-B21F-0DC13D9A5563}" srcOrd="0" destOrd="0" presId="urn:microsoft.com/office/officeart/2005/8/layout/hierarchy2#1"/>
    <dgm:cxn modelId="{9DBA657C-E2CF-45BB-A298-36199F8C76D8}" type="presOf" srcId="{C2EBE681-ECEC-41E1-90B3-01ABAF50CBF3}" destId="{72EE5808-9E3A-4A00-B630-42D733E8B2B2}" srcOrd="0" destOrd="0" presId="urn:microsoft.com/office/officeart/2005/8/layout/hierarchy2#1"/>
    <dgm:cxn modelId="{2056E983-8F23-4E2B-9357-FB4729CC8AFF}" type="presOf" srcId="{B58E8085-5F03-4A2B-B41A-0B14EC26CFFC}" destId="{2741C333-F543-4CA8-AFD2-6A55E7149194}" srcOrd="0" destOrd="0" presId="urn:microsoft.com/office/officeart/2005/8/layout/hierarchy2#1"/>
    <dgm:cxn modelId="{82A8C78F-F0B4-46B0-A015-AD5C44DDF37F}" type="presOf" srcId="{8779346E-CCAF-4611-886E-938459B6457F}" destId="{028AA295-C0EB-4BEB-98EC-FB990FF0B368}" srcOrd="0" destOrd="0" presId="urn:microsoft.com/office/officeart/2005/8/layout/hierarchy2#1"/>
    <dgm:cxn modelId="{FAE62696-EAFC-4A0E-B34C-C9FCB5384026}" type="presOf" srcId="{7A78BF4D-0B3D-4993-A714-F34BD63B4780}" destId="{C25C13A7-8164-4DA2-9A16-2D0963851F4D}" srcOrd="0" destOrd="0" presId="urn:microsoft.com/office/officeart/2005/8/layout/hierarchy2#1"/>
    <dgm:cxn modelId="{A56AD1B6-84B6-4A08-AE89-A2C814745FC0}" type="presOf" srcId="{0F5BF462-176B-4568-A712-67E42A4BEF62}" destId="{7023D5E5-47EA-45F5-AF4C-93BCD1B4536F}" srcOrd="0" destOrd="0" presId="urn:microsoft.com/office/officeart/2005/8/layout/hierarchy2#1"/>
    <dgm:cxn modelId="{6F85BFC3-7E2F-4A06-9382-A78A96E1597A}" srcId="{8779346E-CCAF-4611-886E-938459B6457F}" destId="{5F0056BC-25EE-47CC-BDD9-3565E5857B1B}" srcOrd="1" destOrd="0" parTransId="{B58E8085-5F03-4A2B-B41A-0B14EC26CFFC}" sibTransId="{00B92E92-683B-43C0-AAB7-F56FB03BDB9D}"/>
    <dgm:cxn modelId="{F449F4CC-1D5E-4B15-BDAE-12D6CCEAAF34}" type="presOf" srcId="{21C3D63E-9D9E-445B-B689-363F1BFA2913}" destId="{3E89A5D1-A575-40D8-88F1-86A37664EC88}" srcOrd="1" destOrd="0" presId="urn:microsoft.com/office/officeart/2005/8/layout/hierarchy2#1"/>
    <dgm:cxn modelId="{AA9BF7D9-C12E-4F18-9792-4201C4C734BC}" type="presOf" srcId="{B6B5E745-3B13-4F45-81E0-4127B78F3596}" destId="{4CFF6D9D-C992-4BF1-BEE6-237838ECF75C}" srcOrd="0" destOrd="0" presId="urn:microsoft.com/office/officeart/2005/8/layout/hierarchy2#1"/>
    <dgm:cxn modelId="{FB02B5E0-4220-4279-9CCB-8A04AADBBADD}" srcId="{EFE73B03-4D71-4565-8C52-4902BE6377A4}" destId="{8779346E-CCAF-4611-886E-938459B6457F}" srcOrd="0" destOrd="0" parTransId="{7CAD692E-60D3-4489-9120-75A4344BDEFC}" sibTransId="{2B4839ED-D225-4B59-B947-D7F038786DD5}"/>
    <dgm:cxn modelId="{5824AEF5-3CBD-47E9-A1F1-E3AB97B28049}" type="presOf" srcId="{B58E8085-5F03-4A2B-B41A-0B14EC26CFFC}" destId="{458207A1-F0C6-47BF-8B23-DF5BF90FC66E}" srcOrd="1" destOrd="0" presId="urn:microsoft.com/office/officeart/2005/8/layout/hierarchy2#1"/>
    <dgm:cxn modelId="{7B2A7165-247D-43C0-A112-A558F35445FE}" type="presParOf" srcId="{39213D50-6440-4234-B96A-06B1B1DBA764}" destId="{FB8C68C9-AAA7-4B64-B37B-86076109D4C3}" srcOrd="0" destOrd="0" presId="urn:microsoft.com/office/officeart/2005/8/layout/hierarchy2#1"/>
    <dgm:cxn modelId="{37D0952E-C5F4-4220-860D-DCC1F526982E}" type="presParOf" srcId="{FB8C68C9-AAA7-4B64-B37B-86076109D4C3}" destId="{028AA295-C0EB-4BEB-98EC-FB990FF0B368}" srcOrd="0" destOrd="0" presId="urn:microsoft.com/office/officeart/2005/8/layout/hierarchy2#1"/>
    <dgm:cxn modelId="{2030DAA5-3891-43E1-B3ED-C71E9F6469FC}" type="presParOf" srcId="{FB8C68C9-AAA7-4B64-B37B-86076109D4C3}" destId="{4FDD6288-557B-4682-A9F5-623E46C83EE0}" srcOrd="1" destOrd="0" presId="urn:microsoft.com/office/officeart/2005/8/layout/hierarchy2#1"/>
    <dgm:cxn modelId="{B264AFF2-BC64-4801-AE64-3D041103D5B8}" type="presParOf" srcId="{4FDD6288-557B-4682-A9F5-623E46C83EE0}" destId="{C25C13A7-8164-4DA2-9A16-2D0963851F4D}" srcOrd="0" destOrd="0" presId="urn:microsoft.com/office/officeart/2005/8/layout/hierarchy2#1"/>
    <dgm:cxn modelId="{184C9087-97F7-483A-8266-0D6AFC434256}" type="presParOf" srcId="{C25C13A7-8164-4DA2-9A16-2D0963851F4D}" destId="{426E792F-9DD9-4CB5-BD9C-2ED50AF4FC09}" srcOrd="0" destOrd="0" presId="urn:microsoft.com/office/officeart/2005/8/layout/hierarchy2#1"/>
    <dgm:cxn modelId="{00DC620E-76E0-446C-9F7D-AD4699916810}" type="presParOf" srcId="{4FDD6288-557B-4682-A9F5-623E46C83EE0}" destId="{5400283E-000A-4560-B0E5-D005553FBC93}" srcOrd="1" destOrd="0" presId="urn:microsoft.com/office/officeart/2005/8/layout/hierarchy2#1"/>
    <dgm:cxn modelId="{22A6DB95-A13E-4299-9C1B-26EAB0972CCA}" type="presParOf" srcId="{5400283E-000A-4560-B0E5-D005553FBC93}" destId="{4CFF6D9D-C992-4BF1-BEE6-237838ECF75C}" srcOrd="0" destOrd="0" presId="urn:microsoft.com/office/officeart/2005/8/layout/hierarchy2#1"/>
    <dgm:cxn modelId="{C3E3C05D-DEAA-4588-A18C-1A9C1F9FA796}" type="presParOf" srcId="{5400283E-000A-4560-B0E5-D005553FBC93}" destId="{B767201D-5DFE-4FE1-8F64-EF4B17AD5931}" srcOrd="1" destOrd="0" presId="urn:microsoft.com/office/officeart/2005/8/layout/hierarchy2#1"/>
    <dgm:cxn modelId="{78F4484A-04D4-458B-A725-77F46096DD20}" type="presParOf" srcId="{B767201D-5DFE-4FE1-8F64-EF4B17AD5931}" destId="{72EE5808-9E3A-4A00-B630-42D733E8B2B2}" srcOrd="0" destOrd="0" presId="urn:microsoft.com/office/officeart/2005/8/layout/hierarchy2#1"/>
    <dgm:cxn modelId="{C65F73AA-730B-4F94-BD7C-560DFD241268}" type="presParOf" srcId="{72EE5808-9E3A-4A00-B630-42D733E8B2B2}" destId="{A543C09B-DAC3-4CFD-9B16-D758AD5BF375}" srcOrd="0" destOrd="0" presId="urn:microsoft.com/office/officeart/2005/8/layout/hierarchy2#1"/>
    <dgm:cxn modelId="{84555261-2E18-4631-BA48-6417F37C3BC7}" type="presParOf" srcId="{B767201D-5DFE-4FE1-8F64-EF4B17AD5931}" destId="{9F0C5ECD-EEF3-47D8-A024-AEB2E869C33D}" srcOrd="1" destOrd="0" presId="urn:microsoft.com/office/officeart/2005/8/layout/hierarchy2#1"/>
    <dgm:cxn modelId="{4CAA9040-49AE-4ACE-AD02-6B98D25DA337}" type="presParOf" srcId="{9F0C5ECD-EEF3-47D8-A024-AEB2E869C33D}" destId="{7023D5E5-47EA-45F5-AF4C-93BCD1B4536F}" srcOrd="0" destOrd="0" presId="urn:microsoft.com/office/officeart/2005/8/layout/hierarchy2#1"/>
    <dgm:cxn modelId="{D8473799-206C-4957-9A67-1A76A1263565}" type="presParOf" srcId="{9F0C5ECD-EEF3-47D8-A024-AEB2E869C33D}" destId="{F76C9D7D-D5D4-46D3-BA21-786CB1FFA9CC}" srcOrd="1" destOrd="0" presId="urn:microsoft.com/office/officeart/2005/8/layout/hierarchy2#1"/>
    <dgm:cxn modelId="{7C471A4E-94E9-4DF9-829F-748ED671D0EE}" type="presParOf" srcId="{B767201D-5DFE-4FE1-8F64-EF4B17AD5931}" destId="{2505DC0E-B708-4534-B13E-FA845FFBF2A6}" srcOrd="2" destOrd="0" presId="urn:microsoft.com/office/officeart/2005/8/layout/hierarchy2#1"/>
    <dgm:cxn modelId="{AAEA2C4F-529A-4E9F-9648-24C706F4467F}" type="presParOf" srcId="{2505DC0E-B708-4534-B13E-FA845FFBF2A6}" destId="{3E89A5D1-A575-40D8-88F1-86A37664EC88}" srcOrd="0" destOrd="0" presId="urn:microsoft.com/office/officeart/2005/8/layout/hierarchy2#1"/>
    <dgm:cxn modelId="{5EC78BEF-25B9-45AB-A091-FA46954E320C}" type="presParOf" srcId="{B767201D-5DFE-4FE1-8F64-EF4B17AD5931}" destId="{CA802273-3789-45C1-9DD2-896CCC59DF33}" srcOrd="3" destOrd="0" presId="urn:microsoft.com/office/officeart/2005/8/layout/hierarchy2#1"/>
    <dgm:cxn modelId="{403F7303-E4C8-4F93-ACF6-351ECC8A1B60}" type="presParOf" srcId="{CA802273-3789-45C1-9DD2-896CCC59DF33}" destId="{F7DF3C54-311A-438B-8383-32FF929C6AC9}" srcOrd="0" destOrd="0" presId="urn:microsoft.com/office/officeart/2005/8/layout/hierarchy2#1"/>
    <dgm:cxn modelId="{C2805A49-00A9-45B9-81A2-E2C17395F772}" type="presParOf" srcId="{CA802273-3789-45C1-9DD2-896CCC59DF33}" destId="{CF093668-34B0-4B9D-B6BF-5024408D38CE}" srcOrd="1" destOrd="0" presId="urn:microsoft.com/office/officeart/2005/8/layout/hierarchy2#1"/>
    <dgm:cxn modelId="{8F18D124-C399-407E-A9B8-C5E8A1CFEBE9}" type="presParOf" srcId="{4FDD6288-557B-4682-A9F5-623E46C83EE0}" destId="{2741C333-F543-4CA8-AFD2-6A55E7149194}" srcOrd="2" destOrd="0" presId="urn:microsoft.com/office/officeart/2005/8/layout/hierarchy2#1"/>
    <dgm:cxn modelId="{ADF9DA43-14E9-45F3-A006-673CF03200AB}" type="presParOf" srcId="{2741C333-F543-4CA8-AFD2-6A55E7149194}" destId="{458207A1-F0C6-47BF-8B23-DF5BF90FC66E}" srcOrd="0" destOrd="0" presId="urn:microsoft.com/office/officeart/2005/8/layout/hierarchy2#1"/>
    <dgm:cxn modelId="{D8B2F333-7862-44A3-A30B-F65B352AB8AB}" type="presParOf" srcId="{4FDD6288-557B-4682-A9F5-623E46C83EE0}" destId="{93E8792C-AFFA-447B-AEF7-B9E0698DF8FB}" srcOrd="3" destOrd="0" presId="urn:microsoft.com/office/officeart/2005/8/layout/hierarchy2#1"/>
    <dgm:cxn modelId="{87E4AE13-C941-44CB-9966-D76F6039D4CE}" type="presParOf" srcId="{93E8792C-AFFA-447B-AEF7-B9E0698DF8FB}" destId="{E9F76791-9377-4FD4-B21F-0DC13D9A5563}" srcOrd="0" destOrd="0" presId="urn:microsoft.com/office/officeart/2005/8/layout/hierarchy2#1"/>
    <dgm:cxn modelId="{29E96E44-E775-4DC3-B8A5-3FEBA24FA338}" type="presParOf" srcId="{93E8792C-AFFA-447B-AEF7-B9E0698DF8FB}" destId="{D50DA59C-D7B1-4B5C-A953-CFE44B5B1AA8}" srcOrd="1" destOrd="0" presId="urn:microsoft.com/office/officeart/2005/8/layout/hierarchy2#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3B61304-4A0F-4E11-8080-599F9186F6A5}" type="doc">
      <dgm:prSet loTypeId="urn:microsoft.com/office/officeart/2005/8/layout/hProcess4#2" loCatId="process" qsTypeId="urn:microsoft.com/office/officeart/2005/8/quickstyle/simple1#11" qsCatId="simple" csTypeId="urn:microsoft.com/office/officeart/2005/8/colors/accent1_2#11" csCatId="accent1" phldr="0"/>
      <dgm:spPr/>
      <dgm:t>
        <a:bodyPr/>
        <a:lstStyle/>
        <a:p>
          <a:endParaRPr lang="en-US"/>
        </a:p>
      </dgm:t>
    </dgm:pt>
    <dgm:pt modelId="{06475F0D-9D1A-4BF5-AEE3-CD3F880BC44A}">
      <dgm:prSet phldrT="[Text]" phldr="0" custT="0"/>
      <dgm:spPr/>
      <dgm:t>
        <a:bodyPr vert="horz" wrap="square"/>
        <a:lstStyle/>
        <a:p>
          <a:pPr>
            <a:lnSpc>
              <a:spcPct val="100000"/>
            </a:lnSpc>
            <a:spcBef>
              <a:spcPct val="0"/>
            </a:spcBef>
            <a:spcAft>
              <a:spcPct val="35000"/>
            </a:spcAft>
          </a:pPr>
          <a:r>
            <a:rPr lang="en-US"/>
            <a:t>CLINICAL</a:t>
          </a:r>
        </a:p>
      </dgm:t>
    </dgm:pt>
    <dgm:pt modelId="{E99562FF-418F-46D1-8F86-E0992ED7BA8E}" type="parTrans" cxnId="{F24C2C89-B1B8-43CC-87FF-055AC1F1980E}">
      <dgm:prSet/>
      <dgm:spPr/>
      <dgm:t>
        <a:bodyPr/>
        <a:lstStyle/>
        <a:p>
          <a:endParaRPr lang="en-US"/>
        </a:p>
      </dgm:t>
    </dgm:pt>
    <dgm:pt modelId="{4BD710C9-2F9D-441E-B548-A9989C0147D7}" type="sibTrans" cxnId="{F24C2C89-B1B8-43CC-87FF-055AC1F1980E}">
      <dgm:prSet/>
      <dgm:spPr/>
      <dgm:t>
        <a:bodyPr/>
        <a:lstStyle/>
        <a:p>
          <a:endParaRPr lang="en-US"/>
        </a:p>
      </dgm:t>
    </dgm:pt>
    <dgm:pt modelId="{FE2A3430-07B7-4AF8-8050-E9E6630C707F}">
      <dgm:prSet phldrT="[Text]" phldr="0" custT="1"/>
      <dgm:spPr/>
      <dgm:t>
        <a:bodyPr vert="horz" wrap="square"/>
        <a:lstStyle/>
        <a:p>
          <a:pPr>
            <a:lnSpc>
              <a:spcPct val="100000"/>
            </a:lnSpc>
            <a:spcBef>
              <a:spcPct val="0"/>
            </a:spcBef>
            <a:spcAft>
              <a:spcPct val="15000"/>
            </a:spcAft>
          </a:pPr>
          <a:r>
            <a:rPr lang="en-US" sz="1400"/>
            <a:t>HISTORY</a:t>
          </a:r>
        </a:p>
      </dgm:t>
    </dgm:pt>
    <dgm:pt modelId="{FB51E315-BC56-4135-BA1D-66E640931F3A}" type="parTrans" cxnId="{79ACC686-3C83-4669-A9D4-7F7F47C3B739}">
      <dgm:prSet/>
      <dgm:spPr/>
      <dgm:t>
        <a:bodyPr/>
        <a:lstStyle/>
        <a:p>
          <a:endParaRPr lang="en-US"/>
        </a:p>
      </dgm:t>
    </dgm:pt>
    <dgm:pt modelId="{9ADD2677-777A-4E9D-AE48-B83F0BAD6874}" type="sibTrans" cxnId="{79ACC686-3C83-4669-A9D4-7F7F47C3B739}">
      <dgm:prSet/>
      <dgm:spPr/>
      <dgm:t>
        <a:bodyPr/>
        <a:lstStyle/>
        <a:p>
          <a:endParaRPr lang="en-US"/>
        </a:p>
      </dgm:t>
    </dgm:pt>
    <dgm:pt modelId="{95A4271D-E2D3-4CC8-BDEF-764E04407FA6}">
      <dgm:prSet phldr="0" custT="1"/>
      <dgm:spPr/>
      <dgm:t>
        <a:bodyPr vert="horz" wrap="square"/>
        <a:lstStyle/>
        <a:p>
          <a:pPr>
            <a:lnSpc>
              <a:spcPct val="100000"/>
            </a:lnSpc>
            <a:spcBef>
              <a:spcPct val="0"/>
            </a:spcBef>
            <a:spcAft>
              <a:spcPct val="15000"/>
            </a:spcAft>
          </a:pPr>
          <a:r>
            <a:rPr lang="en-US" sz="1400"/>
            <a:t>EXAMINATION</a:t>
          </a:r>
        </a:p>
      </dgm:t>
    </dgm:pt>
    <dgm:pt modelId="{9D23CCB9-355B-425C-822B-A500D7ED0D93}" type="parTrans" cxnId="{6031FF3C-43DD-47F9-A9FC-CF7000C7DE3D}">
      <dgm:prSet/>
      <dgm:spPr/>
    </dgm:pt>
    <dgm:pt modelId="{42172297-17C6-41A1-B42F-F863FBB11BE8}" type="sibTrans" cxnId="{6031FF3C-43DD-47F9-A9FC-CF7000C7DE3D}">
      <dgm:prSet/>
      <dgm:spPr/>
    </dgm:pt>
    <dgm:pt modelId="{C17EA81B-EE8F-4BEA-9D93-831900C89C00}">
      <dgm:prSet phldrT="[Text]" phldr="0" custT="0"/>
      <dgm:spPr/>
      <dgm:t>
        <a:bodyPr vert="horz" wrap="square"/>
        <a:lstStyle/>
        <a:p>
          <a:pPr>
            <a:lnSpc>
              <a:spcPct val="100000"/>
            </a:lnSpc>
            <a:spcBef>
              <a:spcPct val="0"/>
            </a:spcBef>
            <a:spcAft>
              <a:spcPct val="35000"/>
            </a:spcAft>
          </a:pPr>
          <a:r>
            <a:rPr lang="en-US"/>
            <a:t>XRAYS</a:t>
          </a:r>
        </a:p>
      </dgm:t>
    </dgm:pt>
    <dgm:pt modelId="{D73C192A-A373-4ACC-BFC9-76609E41CF4E}" type="parTrans" cxnId="{29A48FD4-4D32-4AC7-95A1-9762382C35F9}">
      <dgm:prSet/>
      <dgm:spPr/>
      <dgm:t>
        <a:bodyPr/>
        <a:lstStyle/>
        <a:p>
          <a:endParaRPr lang="en-US"/>
        </a:p>
      </dgm:t>
    </dgm:pt>
    <dgm:pt modelId="{40C2F390-CB3F-4BF4-827D-B8018A5F3BB7}" type="sibTrans" cxnId="{29A48FD4-4D32-4AC7-95A1-9762382C35F9}">
      <dgm:prSet/>
      <dgm:spPr/>
      <dgm:t>
        <a:bodyPr/>
        <a:lstStyle/>
        <a:p>
          <a:endParaRPr lang="en-US"/>
        </a:p>
      </dgm:t>
    </dgm:pt>
    <dgm:pt modelId="{2E055442-BDF6-42BD-8A8A-460CDF6F5C5E}">
      <dgm:prSet phldrT="[Text]" phldr="0" custT="1"/>
      <dgm:spPr/>
      <dgm:t>
        <a:bodyPr vert="horz" wrap="square"/>
        <a:lstStyle/>
        <a:p>
          <a:pPr>
            <a:lnSpc>
              <a:spcPct val="100000"/>
            </a:lnSpc>
            <a:spcBef>
              <a:spcPct val="0"/>
            </a:spcBef>
            <a:spcAft>
              <a:spcPct val="15000"/>
            </a:spcAft>
          </a:pPr>
          <a:r>
            <a:rPr lang="en-US" sz="1400"/>
            <a:t>LOCAL</a:t>
          </a:r>
        </a:p>
      </dgm:t>
    </dgm:pt>
    <dgm:pt modelId="{291EBA52-15FB-4985-9632-D5F9BE62ACD1}" type="parTrans" cxnId="{EC29F4A8-DFCB-41E2-8D7E-79FAA28556A7}">
      <dgm:prSet/>
      <dgm:spPr/>
      <dgm:t>
        <a:bodyPr/>
        <a:lstStyle/>
        <a:p>
          <a:endParaRPr lang="en-US"/>
        </a:p>
      </dgm:t>
    </dgm:pt>
    <dgm:pt modelId="{87346316-64F3-4945-9984-33BC77341C9F}" type="sibTrans" cxnId="{EC29F4A8-DFCB-41E2-8D7E-79FAA28556A7}">
      <dgm:prSet/>
      <dgm:spPr/>
      <dgm:t>
        <a:bodyPr/>
        <a:lstStyle/>
        <a:p>
          <a:endParaRPr lang="en-US"/>
        </a:p>
      </dgm:t>
    </dgm:pt>
    <dgm:pt modelId="{CCC5F369-5CCA-4B40-8A95-76AE62ADF918}">
      <dgm:prSet phldr="0" custT="1"/>
      <dgm:spPr/>
      <dgm:t>
        <a:bodyPr vert="horz" wrap="square"/>
        <a:lstStyle/>
        <a:p>
          <a:pPr>
            <a:lnSpc>
              <a:spcPct val="100000"/>
            </a:lnSpc>
            <a:spcBef>
              <a:spcPct val="0"/>
            </a:spcBef>
            <a:spcAft>
              <a:spcPct val="15000"/>
            </a:spcAft>
          </a:pPr>
          <a:r>
            <a:rPr lang="en-US" sz="1400"/>
            <a:t>[ CHEST ]</a:t>
          </a:r>
          <a:endParaRPr lang="en-US" sz="800"/>
        </a:p>
      </dgm:t>
    </dgm:pt>
    <dgm:pt modelId="{D55545F3-188E-4372-BADE-4F05CA96EC78}" type="parTrans" cxnId="{3F10B6EE-5D9A-4785-A3FA-7FD30C5BBD5F}">
      <dgm:prSet/>
      <dgm:spPr/>
    </dgm:pt>
    <dgm:pt modelId="{B799942E-7B5B-4788-99BE-645A0FC985D1}" type="sibTrans" cxnId="{3F10B6EE-5D9A-4785-A3FA-7FD30C5BBD5F}">
      <dgm:prSet/>
      <dgm:spPr/>
    </dgm:pt>
    <dgm:pt modelId="{79A9EE77-0FA7-4FCA-868B-BA537E079152}">
      <dgm:prSet phldrT="[Text]" phldr="1" custT="1"/>
      <dgm:spPr/>
      <dgm:t>
        <a:bodyPr vert="horz" wrap="square"/>
        <a:lstStyle/>
        <a:p>
          <a:pPr>
            <a:lnSpc>
              <a:spcPct val="100000"/>
            </a:lnSpc>
            <a:spcBef>
              <a:spcPct val="0"/>
            </a:spcBef>
            <a:spcAft>
              <a:spcPct val="15000"/>
            </a:spcAft>
          </a:pPr>
          <a:endParaRPr lang="en-US" sz="800"/>
        </a:p>
      </dgm:t>
    </dgm:pt>
    <dgm:pt modelId="{41FEFA40-D29D-47C9-837C-787274A89C0B}" type="parTrans" cxnId="{F403F80E-921A-4585-A3A3-F7B232C99462}">
      <dgm:prSet/>
      <dgm:spPr/>
    </dgm:pt>
    <dgm:pt modelId="{05E4633F-B7F2-4ED7-AE1E-D611D080C070}" type="sibTrans" cxnId="{F403F80E-921A-4585-A3A3-F7B232C99462}">
      <dgm:prSet/>
      <dgm:spPr/>
    </dgm:pt>
    <dgm:pt modelId="{89CF50F2-3EE8-4308-BA46-57745656A4AA}">
      <dgm:prSet phldrT="[Text]" phldr="0" custT="0"/>
      <dgm:spPr/>
      <dgm:t>
        <a:bodyPr vert="horz" wrap="square"/>
        <a:lstStyle/>
        <a:p>
          <a:pPr>
            <a:lnSpc>
              <a:spcPct val="100000"/>
            </a:lnSpc>
            <a:spcBef>
              <a:spcPct val="0"/>
            </a:spcBef>
            <a:spcAft>
              <a:spcPct val="35000"/>
            </a:spcAft>
          </a:pPr>
          <a:r>
            <a:rPr lang="en-US"/>
            <a:t>LABS</a:t>
          </a:r>
        </a:p>
      </dgm:t>
    </dgm:pt>
    <dgm:pt modelId="{D242A0FB-DF73-49CA-BA3C-BD459F366127}" type="parTrans" cxnId="{C5000D60-E0EC-4984-9583-E511FF2873D2}">
      <dgm:prSet/>
      <dgm:spPr/>
      <dgm:t>
        <a:bodyPr/>
        <a:lstStyle/>
        <a:p>
          <a:endParaRPr lang="en-US"/>
        </a:p>
      </dgm:t>
    </dgm:pt>
    <dgm:pt modelId="{9604C662-124F-4916-B7BB-4DF131431D56}" type="sibTrans" cxnId="{C5000D60-E0EC-4984-9583-E511FF2873D2}">
      <dgm:prSet/>
      <dgm:spPr/>
      <dgm:t>
        <a:bodyPr/>
        <a:lstStyle/>
        <a:p>
          <a:endParaRPr lang="en-US"/>
        </a:p>
      </dgm:t>
    </dgm:pt>
    <dgm:pt modelId="{A4CBB6B8-84E6-41DA-A253-F380CBF4C16F}">
      <dgm:prSet phldrT="[Text]" phldr="0" custT="1"/>
      <dgm:spPr/>
      <dgm:t>
        <a:bodyPr vert="horz" wrap="square"/>
        <a:lstStyle/>
        <a:p>
          <a:pPr>
            <a:lnSpc>
              <a:spcPct val="100000"/>
            </a:lnSpc>
            <a:spcBef>
              <a:spcPct val="0"/>
            </a:spcBef>
            <a:spcAft>
              <a:spcPct val="15000"/>
            </a:spcAft>
          </a:pPr>
          <a:r>
            <a:rPr lang="en-US" sz="1000"/>
            <a:t>CBC,ESR</a:t>
          </a:r>
        </a:p>
      </dgm:t>
    </dgm:pt>
    <dgm:pt modelId="{6BF9AA0B-A851-4ABD-9BE8-1336C9738AB8}" type="parTrans" cxnId="{F71FB794-E145-4496-BE38-71768946B3A8}">
      <dgm:prSet/>
      <dgm:spPr/>
      <dgm:t>
        <a:bodyPr/>
        <a:lstStyle/>
        <a:p>
          <a:endParaRPr lang="en-US"/>
        </a:p>
      </dgm:t>
    </dgm:pt>
    <dgm:pt modelId="{B71ACFC2-160E-4438-99B2-0295109B5775}" type="sibTrans" cxnId="{F71FB794-E145-4496-BE38-71768946B3A8}">
      <dgm:prSet/>
      <dgm:spPr/>
      <dgm:t>
        <a:bodyPr/>
        <a:lstStyle/>
        <a:p>
          <a:endParaRPr lang="en-US"/>
        </a:p>
      </dgm:t>
    </dgm:pt>
    <dgm:pt modelId="{E59C9AA1-04A0-4AE4-807F-1ED3054171C9}">
      <dgm:prSet phldr="0" custT="1"/>
      <dgm:spPr/>
      <dgm:t>
        <a:bodyPr vert="horz" wrap="square"/>
        <a:lstStyle/>
        <a:p>
          <a:pPr>
            <a:lnSpc>
              <a:spcPct val="100000"/>
            </a:lnSpc>
            <a:spcBef>
              <a:spcPct val="0"/>
            </a:spcBef>
            <a:spcAft>
              <a:spcPct val="15000"/>
            </a:spcAft>
          </a:pPr>
          <a:r>
            <a:rPr lang="en-US" sz="1000"/>
            <a:t>RFT,LFT</a:t>
          </a:r>
        </a:p>
      </dgm:t>
    </dgm:pt>
    <dgm:pt modelId="{E2580E91-D28F-4B04-BA0B-0D952DC80632}" type="parTrans" cxnId="{9EF64F53-2D84-49DD-A25B-6460FB9E8A90}">
      <dgm:prSet/>
      <dgm:spPr/>
    </dgm:pt>
    <dgm:pt modelId="{3A9B6850-C4EB-4643-8FAD-F271426168AC}" type="sibTrans" cxnId="{9EF64F53-2D84-49DD-A25B-6460FB9E8A90}">
      <dgm:prSet/>
      <dgm:spPr/>
    </dgm:pt>
    <dgm:pt modelId="{4D8C9E42-6E37-4766-B267-5E266E2CA91E}">
      <dgm:prSet phldr="0" custT="1"/>
      <dgm:spPr/>
      <dgm:t>
        <a:bodyPr vert="horz" wrap="square"/>
        <a:lstStyle/>
        <a:p>
          <a:pPr>
            <a:lnSpc>
              <a:spcPct val="100000"/>
            </a:lnSpc>
            <a:spcBef>
              <a:spcPct val="0"/>
            </a:spcBef>
            <a:spcAft>
              <a:spcPct val="15000"/>
            </a:spcAft>
          </a:pPr>
          <a:r>
            <a:rPr lang="en-US" sz="1000"/>
            <a:t>PSA, ALK PHOSPHATASE</a:t>
          </a:r>
        </a:p>
      </dgm:t>
    </dgm:pt>
    <dgm:pt modelId="{97E0B155-47E0-4644-A0A7-675C47350C74}" type="parTrans" cxnId="{54AA6A12-2F55-4E4E-8AD7-0E099DF0B85D}">
      <dgm:prSet/>
      <dgm:spPr/>
    </dgm:pt>
    <dgm:pt modelId="{E9606A4C-31E3-46C3-B3B1-48F5A8458233}" type="sibTrans" cxnId="{54AA6A12-2F55-4E4E-8AD7-0E099DF0B85D}">
      <dgm:prSet/>
      <dgm:spPr/>
    </dgm:pt>
    <dgm:pt modelId="{3A2D8007-1791-4515-82DE-11352C14F4D0}">
      <dgm:prSet phldr="0" custT="1"/>
      <dgm:spPr/>
      <dgm:t>
        <a:bodyPr vert="horz" wrap="square"/>
        <a:lstStyle/>
        <a:p>
          <a:pPr>
            <a:lnSpc>
              <a:spcPct val="100000"/>
            </a:lnSpc>
            <a:spcBef>
              <a:spcPct val="0"/>
            </a:spcBef>
            <a:spcAft>
              <a:spcPct val="15000"/>
            </a:spcAft>
          </a:pPr>
          <a:r>
            <a:rPr lang="en-US" sz="1000"/>
            <a:t>S ELECTROPHORESIS</a:t>
          </a:r>
        </a:p>
      </dgm:t>
    </dgm:pt>
    <dgm:pt modelId="{B5518647-6525-4E6B-BEAC-E20513B0BFCC}" type="parTrans" cxnId="{F1B5606F-EC14-45E9-A203-23E44445C613}">
      <dgm:prSet/>
      <dgm:spPr/>
    </dgm:pt>
    <dgm:pt modelId="{089A4E3F-AED1-49C5-BD17-4042960A004F}" type="sibTrans" cxnId="{F1B5606F-EC14-45E9-A203-23E44445C613}">
      <dgm:prSet/>
      <dgm:spPr/>
    </dgm:pt>
    <dgm:pt modelId="{07DA68EA-D343-4BCC-89B2-204BC95246C9}">
      <dgm:prSet phldr="0" custT="0"/>
      <dgm:spPr/>
      <dgm:t>
        <a:bodyPr vert="horz" wrap="square"/>
        <a:lstStyle/>
        <a:p>
          <a:pPr>
            <a:lnSpc>
              <a:spcPct val="100000"/>
            </a:lnSpc>
            <a:spcBef>
              <a:spcPct val="0"/>
            </a:spcBef>
            <a:spcAft>
              <a:spcPct val="35000"/>
            </a:spcAft>
          </a:pPr>
          <a:r>
            <a:rPr lang="en-US"/>
            <a:t>RADIOLOGY</a:t>
          </a:r>
        </a:p>
      </dgm:t>
    </dgm:pt>
    <dgm:pt modelId="{88F8C12A-9328-4E73-AA02-C1D34032FFE6}" type="parTrans" cxnId="{EC177E56-2BF8-4380-9720-BE0337A67C3F}">
      <dgm:prSet/>
      <dgm:spPr/>
    </dgm:pt>
    <dgm:pt modelId="{D056D8D9-8CD7-4778-AA52-76740E274CF9}" type="sibTrans" cxnId="{EC177E56-2BF8-4380-9720-BE0337A67C3F}">
      <dgm:prSet/>
      <dgm:spPr/>
    </dgm:pt>
    <dgm:pt modelId="{DAFA6BE0-34EA-45A8-834E-E148B151A447}">
      <dgm:prSet phldr="0" custT="1"/>
      <dgm:spPr/>
      <dgm:t>
        <a:bodyPr vert="horz" wrap="square"/>
        <a:lstStyle/>
        <a:p>
          <a:pPr>
            <a:lnSpc>
              <a:spcPct val="100000"/>
            </a:lnSpc>
            <a:spcBef>
              <a:spcPct val="0"/>
            </a:spcBef>
            <a:spcAft>
              <a:spcPct val="15000"/>
            </a:spcAft>
          </a:pPr>
          <a:r>
            <a:rPr lang="en-US" sz="1200" b="1"/>
            <a:t>MRI </a:t>
          </a:r>
        </a:p>
      </dgm:t>
    </dgm:pt>
    <dgm:pt modelId="{2414B1CF-1793-465E-99EC-5E55AE60B21F}" type="parTrans" cxnId="{D156E563-770C-44DD-A7FB-10BB23732603}">
      <dgm:prSet/>
      <dgm:spPr/>
    </dgm:pt>
    <dgm:pt modelId="{D656EC5E-D380-453D-AD09-BE703CEA355F}" type="sibTrans" cxnId="{D156E563-770C-44DD-A7FB-10BB23732603}">
      <dgm:prSet/>
      <dgm:spPr/>
    </dgm:pt>
    <dgm:pt modelId="{6ECF07B3-603A-4D7F-815C-A42C13E541BC}">
      <dgm:prSet phldr="0" custT="1"/>
      <dgm:spPr/>
      <dgm:t>
        <a:bodyPr vert="horz" wrap="square"/>
        <a:lstStyle/>
        <a:p>
          <a:pPr>
            <a:lnSpc>
              <a:spcPct val="100000"/>
            </a:lnSpc>
            <a:spcBef>
              <a:spcPct val="0"/>
            </a:spcBef>
            <a:spcAft>
              <a:spcPct val="15000"/>
            </a:spcAft>
          </a:pPr>
          <a:r>
            <a:rPr lang="en-US" sz="1200" b="1"/>
            <a:t>CT </a:t>
          </a:r>
          <a:r>
            <a:rPr lang="en-US" sz="1200"/>
            <a:t>CHEST &amp; UPPER ABDOMEN</a:t>
          </a:r>
        </a:p>
      </dgm:t>
    </dgm:pt>
    <dgm:pt modelId="{43C62D5B-BF81-4FFB-A50D-909F201A6348}" type="parTrans" cxnId="{92361B60-C9E3-4608-B907-096930D44F3A}">
      <dgm:prSet/>
      <dgm:spPr/>
    </dgm:pt>
    <dgm:pt modelId="{B5BB7CD2-3BF0-40C8-AC7D-DAE111AF2164}" type="sibTrans" cxnId="{92361B60-C9E3-4608-B907-096930D44F3A}">
      <dgm:prSet/>
      <dgm:spPr/>
    </dgm:pt>
    <dgm:pt modelId="{5C76252A-12EA-468A-B50D-3F29AF0A3443}">
      <dgm:prSet phldr="0" custT="1"/>
      <dgm:spPr/>
      <dgm:t>
        <a:bodyPr vert="horz" wrap="square"/>
        <a:lstStyle/>
        <a:p>
          <a:pPr>
            <a:lnSpc>
              <a:spcPct val="100000"/>
            </a:lnSpc>
            <a:spcBef>
              <a:spcPct val="0"/>
            </a:spcBef>
            <a:spcAft>
              <a:spcPct val="15000"/>
            </a:spcAft>
          </a:pPr>
          <a:r>
            <a:rPr lang="en-US" sz="1200" b="1"/>
            <a:t>US</a:t>
          </a:r>
        </a:p>
      </dgm:t>
    </dgm:pt>
    <dgm:pt modelId="{2EF06BF6-E923-471D-8655-99B48D00B105}" type="parTrans" cxnId="{2C36310E-9FFE-4DAB-A9FC-D6EAA783AF44}">
      <dgm:prSet/>
      <dgm:spPr/>
    </dgm:pt>
    <dgm:pt modelId="{6CAB8B05-C3D6-42E1-8150-B6CDC2C08013}" type="sibTrans" cxnId="{2C36310E-9FFE-4DAB-A9FC-D6EAA783AF44}">
      <dgm:prSet/>
      <dgm:spPr/>
    </dgm:pt>
    <dgm:pt modelId="{C9308392-9059-40F7-AE7C-2CC66051F809}">
      <dgm:prSet phldr="0" custT="1"/>
      <dgm:spPr/>
      <dgm:t>
        <a:bodyPr vert="horz" wrap="square"/>
        <a:lstStyle/>
        <a:p>
          <a:pPr>
            <a:lnSpc>
              <a:spcPct val="100000"/>
            </a:lnSpc>
            <a:spcBef>
              <a:spcPct val="0"/>
            </a:spcBef>
            <a:spcAft>
              <a:spcPct val="15000"/>
            </a:spcAft>
          </a:pPr>
          <a:r>
            <a:rPr lang="en-US" sz="1200" b="1"/>
            <a:t>BONE SCAN</a:t>
          </a:r>
        </a:p>
      </dgm:t>
    </dgm:pt>
    <dgm:pt modelId="{76A8AEB1-1EDD-4C6D-8674-C61C2E448F70}" type="parTrans" cxnId="{8EF8C540-830D-4BA1-AEF8-B36270538A27}">
      <dgm:prSet/>
      <dgm:spPr/>
    </dgm:pt>
    <dgm:pt modelId="{C3FCB20F-49D8-4A9E-A73F-748096757694}" type="sibTrans" cxnId="{8EF8C540-830D-4BA1-AEF8-B36270538A27}">
      <dgm:prSet/>
      <dgm:spPr/>
    </dgm:pt>
    <dgm:pt modelId="{53C5A015-F170-4226-8D22-4D129F54B2BC}">
      <dgm:prSet phldr="0" custT="0"/>
      <dgm:spPr/>
      <dgm:t>
        <a:bodyPr vert="horz" wrap="square"/>
        <a:lstStyle/>
        <a:p>
          <a:pPr>
            <a:lnSpc>
              <a:spcPct val="100000"/>
            </a:lnSpc>
            <a:spcBef>
              <a:spcPct val="0"/>
            </a:spcBef>
            <a:spcAft>
              <a:spcPct val="35000"/>
            </a:spcAft>
          </a:pPr>
          <a:r>
            <a:rPr lang="en-US"/>
            <a:t>BIOPSY</a:t>
          </a:r>
        </a:p>
      </dgm:t>
    </dgm:pt>
    <dgm:pt modelId="{6C8B9C93-A57E-4B30-AB5E-CBF995BFE5C0}" type="parTrans" cxnId="{A32B34DD-05A0-45AC-81C3-8A69D4913076}">
      <dgm:prSet/>
      <dgm:spPr/>
    </dgm:pt>
    <dgm:pt modelId="{ED9EE2BF-04BB-498F-9A21-61D275575D73}" type="sibTrans" cxnId="{A32B34DD-05A0-45AC-81C3-8A69D4913076}">
      <dgm:prSet/>
      <dgm:spPr/>
    </dgm:pt>
    <dgm:pt modelId="{591E11DA-72C7-4E23-BEFA-36C3FE4E04B0}">
      <dgm:prSet phldr="0" custT="1"/>
      <dgm:spPr/>
      <dgm:t>
        <a:bodyPr vert="horz" wrap="square"/>
        <a:lstStyle/>
        <a:p>
          <a:pPr>
            <a:lnSpc>
              <a:spcPct val="100000"/>
            </a:lnSpc>
            <a:spcBef>
              <a:spcPct val="0"/>
            </a:spcBef>
            <a:spcAft>
              <a:spcPct val="15000"/>
            </a:spcAft>
          </a:pPr>
          <a:r>
            <a:rPr altLang="en-US" sz="1200"/>
            <a:t>F</a:t>
          </a:r>
          <a:r>
            <a:rPr lang="en-US" sz="1200"/>
            <a:t>NAC</a:t>
          </a:r>
        </a:p>
      </dgm:t>
    </dgm:pt>
    <dgm:pt modelId="{80435C30-E9A1-4098-A29A-05C2FDA8052E}" type="parTrans" cxnId="{7BA26397-8BD8-4A1F-B489-50DC2DA2B094}">
      <dgm:prSet/>
      <dgm:spPr/>
    </dgm:pt>
    <dgm:pt modelId="{0F89F09C-7B24-4784-B91E-E6E30ADB4F0B}" type="sibTrans" cxnId="{7BA26397-8BD8-4A1F-B489-50DC2DA2B094}">
      <dgm:prSet/>
      <dgm:spPr/>
    </dgm:pt>
    <dgm:pt modelId="{EC48D095-929E-4247-8400-0EDA96771088}">
      <dgm:prSet phldr="0" custT="1"/>
      <dgm:spPr/>
      <dgm:t>
        <a:bodyPr vert="horz" wrap="square"/>
        <a:lstStyle/>
        <a:p>
          <a:pPr>
            <a:lnSpc>
              <a:spcPct val="100000"/>
            </a:lnSpc>
            <a:spcBef>
              <a:spcPct val="0"/>
            </a:spcBef>
            <a:spcAft>
              <a:spcPct val="15000"/>
            </a:spcAft>
          </a:pPr>
          <a:r>
            <a:rPr lang="en-US" sz="1200"/>
            <a:t>CORE NEEDLE</a:t>
          </a:r>
        </a:p>
      </dgm:t>
    </dgm:pt>
    <dgm:pt modelId="{A08C219E-D8AB-45B5-8334-8A02BD997509}" type="parTrans" cxnId="{F49F6068-78C0-4565-9306-089E35C53592}">
      <dgm:prSet/>
      <dgm:spPr/>
    </dgm:pt>
    <dgm:pt modelId="{49A8C907-5DFC-4DA7-AEF0-A02AF616940F}" type="sibTrans" cxnId="{F49F6068-78C0-4565-9306-089E35C53592}">
      <dgm:prSet/>
      <dgm:spPr/>
    </dgm:pt>
    <dgm:pt modelId="{65E0A723-FBD8-4A14-90DD-5905112DEBD9}">
      <dgm:prSet phldr="0" custT="1"/>
      <dgm:spPr/>
      <dgm:t>
        <a:bodyPr vert="horz" wrap="square"/>
        <a:lstStyle/>
        <a:p>
          <a:pPr>
            <a:lnSpc>
              <a:spcPct val="100000"/>
            </a:lnSpc>
            <a:spcBef>
              <a:spcPct val="0"/>
            </a:spcBef>
            <a:spcAft>
              <a:spcPct val="15000"/>
            </a:spcAft>
          </a:pPr>
          <a:r>
            <a:rPr lang="en-US" sz="1200"/>
            <a:t>INCISIONAL</a:t>
          </a:r>
        </a:p>
      </dgm:t>
    </dgm:pt>
    <dgm:pt modelId="{CD010316-4DA8-4B6A-88F8-5FE49209D398}" type="parTrans" cxnId="{364E0B1D-6173-485B-8693-D1B588EAEFF4}">
      <dgm:prSet/>
      <dgm:spPr/>
    </dgm:pt>
    <dgm:pt modelId="{1C8A1530-1B57-44D9-B220-01132C7105AC}" type="sibTrans" cxnId="{364E0B1D-6173-485B-8693-D1B588EAEFF4}">
      <dgm:prSet/>
      <dgm:spPr/>
    </dgm:pt>
    <dgm:pt modelId="{6B5E6AA6-53FA-47F8-A163-0277C90E0782}">
      <dgm:prSet phldr="0" custT="1"/>
      <dgm:spPr/>
      <dgm:t>
        <a:bodyPr vert="horz" wrap="square"/>
        <a:lstStyle/>
        <a:p>
          <a:pPr>
            <a:lnSpc>
              <a:spcPct val="100000"/>
            </a:lnSpc>
            <a:spcBef>
              <a:spcPct val="0"/>
            </a:spcBef>
            <a:spcAft>
              <a:spcPct val="15000"/>
            </a:spcAft>
          </a:pPr>
          <a:r>
            <a:rPr lang="en-US" sz="1200"/>
            <a:t>EXCISIONAL</a:t>
          </a:r>
          <a:endParaRPr lang="en-US" sz="1800"/>
        </a:p>
      </dgm:t>
    </dgm:pt>
    <dgm:pt modelId="{CAACE4B9-5231-4850-80C2-A51D33B82117}" type="parTrans" cxnId="{D3868015-D62B-4DBB-9B72-047FF4711304}">
      <dgm:prSet/>
      <dgm:spPr/>
    </dgm:pt>
    <dgm:pt modelId="{EE90FF99-0E8B-4DCF-BBB6-C890B34CE596}" type="sibTrans" cxnId="{D3868015-D62B-4DBB-9B72-047FF4711304}">
      <dgm:prSet/>
      <dgm:spPr/>
    </dgm:pt>
    <dgm:pt modelId="{49FA1139-8080-4FF8-80D9-C63557FA4ECE}">
      <dgm:prSet phldr="0" custT="1"/>
      <dgm:spPr/>
      <dgm:t>
        <a:bodyPr vert="horz" wrap="square"/>
        <a:lstStyle/>
        <a:p>
          <a:pPr>
            <a:lnSpc>
              <a:spcPct val="100000"/>
            </a:lnSpc>
            <a:spcBef>
              <a:spcPct val="0"/>
            </a:spcBef>
            <a:spcAft>
              <a:spcPct val="15000"/>
            </a:spcAft>
          </a:pPr>
          <a:endParaRPr lang="en-US" sz="1800"/>
        </a:p>
      </dgm:t>
    </dgm:pt>
    <dgm:pt modelId="{25560414-2A33-4FC8-B53D-284A212187AE}" type="parTrans" cxnId="{00F41F36-13CA-4DE2-93DE-63C584DAD638}">
      <dgm:prSet/>
      <dgm:spPr/>
    </dgm:pt>
    <dgm:pt modelId="{AD8D428B-3227-4908-BB0C-CF1EA318B45C}" type="sibTrans" cxnId="{00F41F36-13CA-4DE2-93DE-63C584DAD638}">
      <dgm:prSet/>
      <dgm:spPr/>
    </dgm:pt>
    <dgm:pt modelId="{C82C4C08-80D8-4987-9856-41E557561C41}">
      <dgm:prSet phldr="0" custT="0"/>
      <dgm:spPr/>
      <dgm:t>
        <a:bodyPr vert="horz" wrap="square"/>
        <a:lstStyle/>
        <a:p>
          <a:pPr>
            <a:lnSpc>
              <a:spcPct val="100000"/>
            </a:lnSpc>
            <a:spcBef>
              <a:spcPct val="0"/>
            </a:spcBef>
            <a:spcAft>
              <a:spcPct val="35000"/>
            </a:spcAft>
          </a:pPr>
          <a:r>
            <a:rPr lang="en-US"/>
            <a:t>Rx</a:t>
          </a:r>
        </a:p>
      </dgm:t>
    </dgm:pt>
    <dgm:pt modelId="{14E33B56-DF90-43D0-9DBC-A1148D420B40}" type="parTrans" cxnId="{070C58C0-9D53-4D11-A87A-DBFA347C5803}">
      <dgm:prSet/>
      <dgm:spPr/>
    </dgm:pt>
    <dgm:pt modelId="{F1B5BB35-7CD4-440C-873C-DDAF02F0AFFD}" type="sibTrans" cxnId="{070C58C0-9D53-4D11-A87A-DBFA347C5803}">
      <dgm:prSet/>
      <dgm:spPr/>
    </dgm:pt>
    <dgm:pt modelId="{52EA6506-EDE0-4999-8A55-CE0C6504CC83}">
      <dgm:prSet phldr="0" custT="0"/>
      <dgm:spPr/>
      <dgm:t>
        <a:bodyPr vert="horz" wrap="square"/>
        <a:lstStyle/>
        <a:p>
          <a:pPr>
            <a:lnSpc>
              <a:spcPct val="100000"/>
            </a:lnSpc>
            <a:spcBef>
              <a:spcPct val="0"/>
            </a:spcBef>
            <a:spcAft>
              <a:spcPct val="15000"/>
            </a:spcAft>
          </a:pPr>
          <a:r>
            <a:rPr lang="en-US" b="1" u="sng"/>
            <a:t>+</a:t>
          </a:r>
          <a:r>
            <a:rPr lang="en-US" b="1"/>
            <a:t>Adjuvant therap</a:t>
          </a:r>
          <a:r>
            <a:rPr lang="en-US"/>
            <a:t>y Chemo/Radio</a:t>
          </a:r>
        </a:p>
      </dgm:t>
    </dgm:pt>
    <dgm:pt modelId="{47E6CDB1-53C3-43DD-8C59-BDCFCC97235A}" type="parTrans" cxnId="{94CEDA79-7B25-42FB-BF83-9A2F883A1B28}">
      <dgm:prSet/>
      <dgm:spPr/>
    </dgm:pt>
    <dgm:pt modelId="{A59511C3-9528-43E6-AEFE-328A620926A3}" type="sibTrans" cxnId="{94CEDA79-7B25-42FB-BF83-9A2F883A1B28}">
      <dgm:prSet/>
      <dgm:spPr/>
    </dgm:pt>
    <dgm:pt modelId="{7DCF6105-600D-46F8-A958-B844556D7868}">
      <dgm:prSet phldr="0" custT="0"/>
      <dgm:spPr/>
      <dgm:t>
        <a:bodyPr vert="horz" wrap="square"/>
        <a:lstStyle/>
        <a:p>
          <a:pPr>
            <a:lnSpc>
              <a:spcPct val="100000"/>
            </a:lnSpc>
            <a:spcBef>
              <a:spcPct val="0"/>
            </a:spcBef>
            <a:spcAft>
              <a:spcPct val="15000"/>
            </a:spcAft>
          </a:pPr>
          <a:r>
            <a:rPr lang="en-US" b="1">
              <a:solidFill>
                <a:srgbClr val="C00000"/>
              </a:solidFill>
            </a:rPr>
            <a:t>Surgery</a:t>
          </a:r>
        </a:p>
      </dgm:t>
    </dgm:pt>
    <dgm:pt modelId="{9A697FAD-8FE8-4D08-B3F0-52B296054BF0}" type="parTrans" cxnId="{7412CDE1-40C7-44E7-98EB-1627698FD785}">
      <dgm:prSet/>
      <dgm:spPr/>
    </dgm:pt>
    <dgm:pt modelId="{2D0CA0E0-0CAB-4E20-AEC0-EC7E77EBB6EE}" type="sibTrans" cxnId="{7412CDE1-40C7-44E7-98EB-1627698FD785}">
      <dgm:prSet/>
      <dgm:spPr/>
    </dgm:pt>
    <dgm:pt modelId="{7894115B-AABB-46F2-A52E-C27597016790}" type="pres">
      <dgm:prSet presAssocID="{B3B61304-4A0F-4E11-8080-599F9186F6A5}" presName="Name0" presStyleCnt="0">
        <dgm:presLayoutVars>
          <dgm:dir/>
          <dgm:animLvl val="lvl"/>
          <dgm:resizeHandles val="exact"/>
        </dgm:presLayoutVars>
      </dgm:prSet>
      <dgm:spPr/>
    </dgm:pt>
    <dgm:pt modelId="{56D916F2-6768-419D-835D-0E92CC7C803C}" type="pres">
      <dgm:prSet presAssocID="{B3B61304-4A0F-4E11-8080-599F9186F6A5}" presName="tSp" presStyleCnt="0"/>
      <dgm:spPr/>
    </dgm:pt>
    <dgm:pt modelId="{ECD0F423-0D40-44D8-AF71-D97C3F9DF26B}" type="pres">
      <dgm:prSet presAssocID="{B3B61304-4A0F-4E11-8080-599F9186F6A5}" presName="bSp" presStyleCnt="0"/>
      <dgm:spPr/>
    </dgm:pt>
    <dgm:pt modelId="{77157E72-C09D-4CF2-AEC0-0324FBF39226}" type="pres">
      <dgm:prSet presAssocID="{B3B61304-4A0F-4E11-8080-599F9186F6A5}" presName="process" presStyleCnt="0"/>
      <dgm:spPr/>
    </dgm:pt>
    <dgm:pt modelId="{29C62E5B-77E6-4FD6-95C8-E16514EA592F}" type="pres">
      <dgm:prSet presAssocID="{06475F0D-9D1A-4BF5-AEE3-CD3F880BC44A}" presName="composite1" presStyleCnt="0"/>
      <dgm:spPr/>
    </dgm:pt>
    <dgm:pt modelId="{24BEEBBD-4900-44F6-A6F9-3F722A9F3012}" type="pres">
      <dgm:prSet presAssocID="{06475F0D-9D1A-4BF5-AEE3-CD3F880BC44A}" presName="dummyNode1" presStyleLbl="node1" presStyleIdx="0" presStyleCnt="6"/>
      <dgm:spPr/>
    </dgm:pt>
    <dgm:pt modelId="{EA4C33C9-9B7B-4236-9D97-1954A4D46745}" type="pres">
      <dgm:prSet presAssocID="{06475F0D-9D1A-4BF5-AEE3-CD3F880BC44A}" presName="childNode1" presStyleLbl="bgAcc1" presStyleIdx="0" presStyleCnt="6">
        <dgm:presLayoutVars>
          <dgm:bulletEnabled val="1"/>
        </dgm:presLayoutVars>
      </dgm:prSet>
      <dgm:spPr/>
    </dgm:pt>
    <dgm:pt modelId="{1E8A37B1-D464-40AA-8171-F21D027B523A}" type="pres">
      <dgm:prSet presAssocID="{06475F0D-9D1A-4BF5-AEE3-CD3F880BC44A}" presName="childNode1tx" presStyleLbl="bgAcc1" presStyleIdx="0" presStyleCnt="6">
        <dgm:presLayoutVars>
          <dgm:bulletEnabled val="1"/>
        </dgm:presLayoutVars>
      </dgm:prSet>
      <dgm:spPr/>
    </dgm:pt>
    <dgm:pt modelId="{50F89035-D090-4CAD-827E-5FE864D0CC7D}" type="pres">
      <dgm:prSet presAssocID="{06475F0D-9D1A-4BF5-AEE3-CD3F880BC44A}" presName="parentNode1" presStyleLbl="node1" presStyleIdx="0" presStyleCnt="6">
        <dgm:presLayoutVars>
          <dgm:chMax val="1"/>
          <dgm:bulletEnabled val="1"/>
        </dgm:presLayoutVars>
      </dgm:prSet>
      <dgm:spPr/>
    </dgm:pt>
    <dgm:pt modelId="{920CA769-40FC-4401-A1E0-FD4D856E9B21}" type="pres">
      <dgm:prSet presAssocID="{06475F0D-9D1A-4BF5-AEE3-CD3F880BC44A}" presName="connSite1" presStyleCnt="0"/>
      <dgm:spPr/>
    </dgm:pt>
    <dgm:pt modelId="{B871E909-CC84-4270-8398-F5F049AEA932}" type="pres">
      <dgm:prSet presAssocID="{4BD710C9-2F9D-441E-B548-A9989C0147D7}" presName="Name9" presStyleLbl="sibTrans2D1" presStyleIdx="0" presStyleCnt="5"/>
      <dgm:spPr/>
    </dgm:pt>
    <dgm:pt modelId="{5381038C-A52C-40F2-AE25-892F98A4F272}" type="pres">
      <dgm:prSet presAssocID="{C17EA81B-EE8F-4BEA-9D93-831900C89C00}" presName="composite2" presStyleCnt="0"/>
      <dgm:spPr/>
    </dgm:pt>
    <dgm:pt modelId="{8C60EF28-DEE2-471E-9110-F1DE84254762}" type="pres">
      <dgm:prSet presAssocID="{C17EA81B-EE8F-4BEA-9D93-831900C89C00}" presName="dummyNode2" presStyleLbl="node1" presStyleIdx="0" presStyleCnt="6"/>
      <dgm:spPr/>
    </dgm:pt>
    <dgm:pt modelId="{8C4A7715-D8F8-4D2B-94CE-98F25CB35172}" type="pres">
      <dgm:prSet presAssocID="{C17EA81B-EE8F-4BEA-9D93-831900C89C00}" presName="childNode2" presStyleLbl="bgAcc1" presStyleIdx="1" presStyleCnt="6">
        <dgm:presLayoutVars>
          <dgm:bulletEnabled val="1"/>
        </dgm:presLayoutVars>
      </dgm:prSet>
      <dgm:spPr/>
    </dgm:pt>
    <dgm:pt modelId="{E6E63E6B-9802-4903-9CE3-5D4A716AEA02}" type="pres">
      <dgm:prSet presAssocID="{C17EA81B-EE8F-4BEA-9D93-831900C89C00}" presName="childNode2tx" presStyleLbl="bgAcc1" presStyleIdx="1" presStyleCnt="6">
        <dgm:presLayoutVars>
          <dgm:bulletEnabled val="1"/>
        </dgm:presLayoutVars>
      </dgm:prSet>
      <dgm:spPr/>
    </dgm:pt>
    <dgm:pt modelId="{D48BF050-6660-4D4F-AF7C-757C782402D6}" type="pres">
      <dgm:prSet presAssocID="{C17EA81B-EE8F-4BEA-9D93-831900C89C00}" presName="parentNode2" presStyleLbl="node1" presStyleIdx="1" presStyleCnt="6">
        <dgm:presLayoutVars>
          <dgm:chMax val="0"/>
          <dgm:bulletEnabled val="1"/>
        </dgm:presLayoutVars>
      </dgm:prSet>
      <dgm:spPr/>
    </dgm:pt>
    <dgm:pt modelId="{0D59B193-1E3C-4187-9E9F-A2912DCADAC6}" type="pres">
      <dgm:prSet presAssocID="{C17EA81B-EE8F-4BEA-9D93-831900C89C00}" presName="connSite2" presStyleCnt="0"/>
      <dgm:spPr/>
    </dgm:pt>
    <dgm:pt modelId="{FB15DAFD-B404-4CB3-9791-947A7CB3C00D}" type="pres">
      <dgm:prSet presAssocID="{40C2F390-CB3F-4BF4-827D-B8018A5F3BB7}" presName="Name18" presStyleLbl="sibTrans2D1" presStyleIdx="1" presStyleCnt="5"/>
      <dgm:spPr/>
    </dgm:pt>
    <dgm:pt modelId="{754F4C32-447F-4E14-8ED3-35A922A043A5}" type="pres">
      <dgm:prSet presAssocID="{89CF50F2-3EE8-4308-BA46-57745656A4AA}" presName="composite1" presStyleCnt="0"/>
      <dgm:spPr/>
    </dgm:pt>
    <dgm:pt modelId="{020AEDA5-DA09-4A53-AF58-AED2EF90E935}" type="pres">
      <dgm:prSet presAssocID="{89CF50F2-3EE8-4308-BA46-57745656A4AA}" presName="dummyNode1" presStyleLbl="node1" presStyleIdx="1" presStyleCnt="6"/>
      <dgm:spPr/>
    </dgm:pt>
    <dgm:pt modelId="{0428F0A0-98D5-457A-BE43-28F46915FA56}" type="pres">
      <dgm:prSet presAssocID="{89CF50F2-3EE8-4308-BA46-57745656A4AA}" presName="childNode1" presStyleLbl="bgAcc1" presStyleIdx="2" presStyleCnt="6">
        <dgm:presLayoutVars>
          <dgm:bulletEnabled val="1"/>
        </dgm:presLayoutVars>
      </dgm:prSet>
      <dgm:spPr/>
    </dgm:pt>
    <dgm:pt modelId="{F4682735-7E21-4BD6-A94E-5C31E3B718FD}" type="pres">
      <dgm:prSet presAssocID="{89CF50F2-3EE8-4308-BA46-57745656A4AA}" presName="childNode1tx" presStyleLbl="bgAcc1" presStyleIdx="2" presStyleCnt="6">
        <dgm:presLayoutVars>
          <dgm:bulletEnabled val="1"/>
        </dgm:presLayoutVars>
      </dgm:prSet>
      <dgm:spPr/>
    </dgm:pt>
    <dgm:pt modelId="{E8647766-AE1D-45F8-B3AB-5EEE3BDE8498}" type="pres">
      <dgm:prSet presAssocID="{89CF50F2-3EE8-4308-BA46-57745656A4AA}" presName="parentNode1" presStyleLbl="node1" presStyleIdx="2" presStyleCnt="6">
        <dgm:presLayoutVars>
          <dgm:chMax val="1"/>
          <dgm:bulletEnabled val="1"/>
        </dgm:presLayoutVars>
      </dgm:prSet>
      <dgm:spPr/>
    </dgm:pt>
    <dgm:pt modelId="{96D6127B-1D73-45CB-82BD-67878CD7892E}" type="pres">
      <dgm:prSet presAssocID="{89CF50F2-3EE8-4308-BA46-57745656A4AA}" presName="connSite1" presStyleCnt="0"/>
      <dgm:spPr/>
    </dgm:pt>
    <dgm:pt modelId="{34E583F4-F395-4397-BCB0-2D1481393311}" type="pres">
      <dgm:prSet presAssocID="{9604C662-124F-4916-B7BB-4DF131431D56}" presName="Name9" presStyleLbl="sibTrans2D1" presStyleIdx="2" presStyleCnt="5"/>
      <dgm:spPr/>
    </dgm:pt>
    <dgm:pt modelId="{9718F1D3-9E07-43ED-91D1-1014584C4883}" type="pres">
      <dgm:prSet presAssocID="{07DA68EA-D343-4BCC-89B2-204BC95246C9}" presName="composite2" presStyleCnt="0"/>
      <dgm:spPr/>
    </dgm:pt>
    <dgm:pt modelId="{CFBA4EAE-3F0D-4D58-AD7D-3F3795E692A5}" type="pres">
      <dgm:prSet presAssocID="{07DA68EA-D343-4BCC-89B2-204BC95246C9}" presName="dummyNode2" presStyleLbl="node1" presStyleIdx="2" presStyleCnt="6"/>
      <dgm:spPr/>
    </dgm:pt>
    <dgm:pt modelId="{EF6E7863-63D8-4591-8A2D-1DC9C4143D72}" type="pres">
      <dgm:prSet presAssocID="{07DA68EA-D343-4BCC-89B2-204BC95246C9}" presName="childNode2" presStyleLbl="bgAcc1" presStyleIdx="3" presStyleCnt="6">
        <dgm:presLayoutVars>
          <dgm:bulletEnabled val="1"/>
        </dgm:presLayoutVars>
      </dgm:prSet>
      <dgm:spPr/>
    </dgm:pt>
    <dgm:pt modelId="{7F476CEA-817A-4FD8-AF8C-165761697488}" type="pres">
      <dgm:prSet presAssocID="{07DA68EA-D343-4BCC-89B2-204BC95246C9}" presName="childNode2tx" presStyleLbl="bgAcc1" presStyleIdx="3" presStyleCnt="6">
        <dgm:presLayoutVars>
          <dgm:bulletEnabled val="1"/>
        </dgm:presLayoutVars>
      </dgm:prSet>
      <dgm:spPr/>
    </dgm:pt>
    <dgm:pt modelId="{D06DE622-F241-4E63-A7BF-401BDA009BEB}" type="pres">
      <dgm:prSet presAssocID="{07DA68EA-D343-4BCC-89B2-204BC95246C9}" presName="parentNode2" presStyleLbl="node1" presStyleIdx="3" presStyleCnt="6">
        <dgm:presLayoutVars>
          <dgm:chMax val="0"/>
          <dgm:bulletEnabled val="1"/>
        </dgm:presLayoutVars>
      </dgm:prSet>
      <dgm:spPr/>
    </dgm:pt>
    <dgm:pt modelId="{DC4B3161-DB38-41EB-AF0C-05B86EFAEB37}" type="pres">
      <dgm:prSet presAssocID="{07DA68EA-D343-4BCC-89B2-204BC95246C9}" presName="connSite2" presStyleCnt="0"/>
      <dgm:spPr/>
    </dgm:pt>
    <dgm:pt modelId="{23F786F5-E5C8-4D1F-8CA2-522D4524D563}" type="pres">
      <dgm:prSet presAssocID="{D056D8D9-8CD7-4778-AA52-76740E274CF9}" presName="Name18" presStyleLbl="sibTrans2D1" presStyleIdx="3" presStyleCnt="5"/>
      <dgm:spPr/>
    </dgm:pt>
    <dgm:pt modelId="{84ED3E00-6A6B-41D5-855E-F7EC8D700C09}" type="pres">
      <dgm:prSet presAssocID="{53C5A015-F170-4226-8D22-4D129F54B2BC}" presName="composite1" presStyleCnt="0"/>
      <dgm:spPr/>
    </dgm:pt>
    <dgm:pt modelId="{5EA1DFEC-5897-41BA-BA9E-68F0521EE7CF}" type="pres">
      <dgm:prSet presAssocID="{53C5A015-F170-4226-8D22-4D129F54B2BC}" presName="dummyNode1" presStyleLbl="node1" presStyleIdx="3" presStyleCnt="6"/>
      <dgm:spPr/>
    </dgm:pt>
    <dgm:pt modelId="{6A2B3C07-CAD5-4DC2-BCB9-B0C8F06386A6}" type="pres">
      <dgm:prSet presAssocID="{53C5A015-F170-4226-8D22-4D129F54B2BC}" presName="childNode1" presStyleLbl="bgAcc1" presStyleIdx="4" presStyleCnt="6">
        <dgm:presLayoutVars>
          <dgm:bulletEnabled val="1"/>
        </dgm:presLayoutVars>
      </dgm:prSet>
      <dgm:spPr/>
    </dgm:pt>
    <dgm:pt modelId="{0DF204C8-297C-4465-8F5C-FCBEC19B39C7}" type="pres">
      <dgm:prSet presAssocID="{53C5A015-F170-4226-8D22-4D129F54B2BC}" presName="childNode1tx" presStyleLbl="bgAcc1" presStyleIdx="4" presStyleCnt="6">
        <dgm:presLayoutVars>
          <dgm:bulletEnabled val="1"/>
        </dgm:presLayoutVars>
      </dgm:prSet>
      <dgm:spPr/>
    </dgm:pt>
    <dgm:pt modelId="{87803882-C041-449B-8399-E0742D2ED5BD}" type="pres">
      <dgm:prSet presAssocID="{53C5A015-F170-4226-8D22-4D129F54B2BC}" presName="parentNode1" presStyleLbl="node1" presStyleIdx="4" presStyleCnt="6">
        <dgm:presLayoutVars>
          <dgm:chMax val="1"/>
          <dgm:bulletEnabled val="1"/>
        </dgm:presLayoutVars>
      </dgm:prSet>
      <dgm:spPr/>
    </dgm:pt>
    <dgm:pt modelId="{DFEFCE5C-90A1-4919-AFCE-711E6DEB76FB}" type="pres">
      <dgm:prSet presAssocID="{53C5A015-F170-4226-8D22-4D129F54B2BC}" presName="connSite1" presStyleCnt="0"/>
      <dgm:spPr/>
    </dgm:pt>
    <dgm:pt modelId="{49815C68-8B19-42F9-94D1-9EA8DBF023F7}" type="pres">
      <dgm:prSet presAssocID="{ED9EE2BF-04BB-498F-9A21-61D275575D73}" presName="Name9" presStyleLbl="sibTrans2D1" presStyleIdx="4" presStyleCnt="5"/>
      <dgm:spPr/>
    </dgm:pt>
    <dgm:pt modelId="{7F2C25B7-B2FF-442C-A164-FDAEBDACF8B4}" type="pres">
      <dgm:prSet presAssocID="{C82C4C08-80D8-4987-9856-41E557561C41}" presName="composite2" presStyleCnt="0"/>
      <dgm:spPr/>
    </dgm:pt>
    <dgm:pt modelId="{4D3CA4DC-CFCF-48CB-83D6-D78053D5072E}" type="pres">
      <dgm:prSet presAssocID="{C82C4C08-80D8-4987-9856-41E557561C41}" presName="dummyNode2" presStyleLbl="node1" presStyleIdx="4" presStyleCnt="6"/>
      <dgm:spPr/>
    </dgm:pt>
    <dgm:pt modelId="{F3AD65FA-16CF-4205-BC22-2D643E046FED}" type="pres">
      <dgm:prSet presAssocID="{C82C4C08-80D8-4987-9856-41E557561C41}" presName="childNode2" presStyleLbl="bgAcc1" presStyleIdx="5" presStyleCnt="6">
        <dgm:presLayoutVars>
          <dgm:bulletEnabled val="1"/>
        </dgm:presLayoutVars>
      </dgm:prSet>
      <dgm:spPr/>
    </dgm:pt>
    <dgm:pt modelId="{D5B2063B-C73F-4078-AE9E-6615AC60839A}" type="pres">
      <dgm:prSet presAssocID="{C82C4C08-80D8-4987-9856-41E557561C41}" presName="childNode2tx" presStyleLbl="bgAcc1" presStyleIdx="5" presStyleCnt="6">
        <dgm:presLayoutVars>
          <dgm:bulletEnabled val="1"/>
        </dgm:presLayoutVars>
      </dgm:prSet>
      <dgm:spPr/>
    </dgm:pt>
    <dgm:pt modelId="{192E365A-304E-4F4F-937F-F5208C867A7F}" type="pres">
      <dgm:prSet presAssocID="{C82C4C08-80D8-4987-9856-41E557561C41}" presName="parentNode2" presStyleLbl="node1" presStyleIdx="5" presStyleCnt="6">
        <dgm:presLayoutVars>
          <dgm:chMax val="0"/>
          <dgm:bulletEnabled val="1"/>
        </dgm:presLayoutVars>
      </dgm:prSet>
      <dgm:spPr/>
    </dgm:pt>
    <dgm:pt modelId="{56AA7127-7F65-46B1-B134-A0B4A1CB60CB}" type="pres">
      <dgm:prSet presAssocID="{C82C4C08-80D8-4987-9856-41E557561C41}" presName="connSite2" presStyleCnt="0"/>
      <dgm:spPr/>
    </dgm:pt>
  </dgm:ptLst>
  <dgm:cxnLst>
    <dgm:cxn modelId="{3E680D03-25D5-47A5-A962-D22DF2765809}" type="presOf" srcId="{6ECF07B3-603A-4D7F-815C-A42C13E541BC}" destId="{EF6E7863-63D8-4591-8A2D-1DC9C4143D72}" srcOrd="0" destOrd="1" presId="urn:microsoft.com/office/officeart/2005/8/layout/hProcess4#2"/>
    <dgm:cxn modelId="{8DCB6F03-C654-44DB-9252-ACE312C34252}" type="presOf" srcId="{E59C9AA1-04A0-4AE4-807F-1ED3054171C9}" destId="{F4682735-7E21-4BD6-A94E-5C31E3B718FD}" srcOrd="1" destOrd="1" presId="urn:microsoft.com/office/officeart/2005/8/layout/hProcess4#2"/>
    <dgm:cxn modelId="{23F72C07-551C-4572-A723-1AFA36299032}" type="presOf" srcId="{B3B61304-4A0F-4E11-8080-599F9186F6A5}" destId="{7894115B-AABB-46F2-A52E-C27597016790}" srcOrd="0" destOrd="0" presId="urn:microsoft.com/office/officeart/2005/8/layout/hProcess4#2"/>
    <dgm:cxn modelId="{2C36310E-9FFE-4DAB-A9FC-D6EAA783AF44}" srcId="{07DA68EA-D343-4BCC-89B2-204BC95246C9}" destId="{5C76252A-12EA-468A-B50D-3F29AF0A3443}" srcOrd="2" destOrd="0" parTransId="{2EF06BF6-E923-471D-8655-99B48D00B105}" sibTransId="{6CAB8B05-C3D6-42E1-8150-B6CDC2C08013}"/>
    <dgm:cxn modelId="{F403F80E-921A-4585-A3A3-F7B232C99462}" srcId="{C17EA81B-EE8F-4BEA-9D93-831900C89C00}" destId="{79A9EE77-0FA7-4FCA-868B-BA537E079152}" srcOrd="2" destOrd="0" parTransId="{41FEFA40-D29D-47C9-837C-787274A89C0B}" sibTransId="{05E4633F-B7F2-4ED7-AE1E-D611D080C070}"/>
    <dgm:cxn modelId="{D7B12E0F-D2F5-4FE0-B5D5-9CEF346527C9}" type="presOf" srcId="{07DA68EA-D343-4BCC-89B2-204BC95246C9}" destId="{D06DE622-F241-4E63-A7BF-401BDA009BEB}" srcOrd="0" destOrd="0" presId="urn:microsoft.com/office/officeart/2005/8/layout/hProcess4#2"/>
    <dgm:cxn modelId="{54AA6A12-2F55-4E4E-8AD7-0E099DF0B85D}" srcId="{89CF50F2-3EE8-4308-BA46-57745656A4AA}" destId="{4D8C9E42-6E37-4766-B267-5E266E2CA91E}" srcOrd="2" destOrd="0" parTransId="{97E0B155-47E0-4644-A0A7-675C47350C74}" sibTransId="{E9606A4C-31E3-46C3-B3B1-48F5A8458233}"/>
    <dgm:cxn modelId="{D3868015-D62B-4DBB-9B72-047FF4711304}" srcId="{53C5A015-F170-4226-8D22-4D129F54B2BC}" destId="{6B5E6AA6-53FA-47F8-A163-0277C90E0782}" srcOrd="3" destOrd="0" parTransId="{CAACE4B9-5231-4850-80C2-A51D33B82117}" sibTransId="{EE90FF99-0E8B-4DCF-BBB6-C890B34CE596}"/>
    <dgm:cxn modelId="{364E0B1D-6173-485B-8693-D1B588EAEFF4}" srcId="{53C5A015-F170-4226-8D22-4D129F54B2BC}" destId="{65E0A723-FBD8-4A14-90DD-5905112DEBD9}" srcOrd="2" destOrd="0" parTransId="{CD010316-4DA8-4B6A-88F8-5FE49209D398}" sibTransId="{1C8A1530-1B57-44D9-B220-01132C7105AC}"/>
    <dgm:cxn modelId="{64148B26-BFA0-479B-9816-475A0F25882A}" type="presOf" srcId="{DAFA6BE0-34EA-45A8-834E-E148B151A447}" destId="{EF6E7863-63D8-4591-8A2D-1DC9C4143D72}" srcOrd="0" destOrd="0" presId="urn:microsoft.com/office/officeart/2005/8/layout/hProcess4#2"/>
    <dgm:cxn modelId="{2C602128-CD86-454D-BB41-D629A1319594}" type="presOf" srcId="{4D8C9E42-6E37-4766-B267-5E266E2CA91E}" destId="{F4682735-7E21-4BD6-A94E-5C31E3B718FD}" srcOrd="1" destOrd="2" presId="urn:microsoft.com/office/officeart/2005/8/layout/hProcess4#2"/>
    <dgm:cxn modelId="{5D598F29-1103-4FEF-A4DC-1D66594B2806}" type="presOf" srcId="{6ECF07B3-603A-4D7F-815C-A42C13E541BC}" destId="{7F476CEA-817A-4FD8-AF8C-165761697488}" srcOrd="1" destOrd="1" presId="urn:microsoft.com/office/officeart/2005/8/layout/hProcess4#2"/>
    <dgm:cxn modelId="{B2266430-3046-4840-8B00-297B682F0D69}" type="presOf" srcId="{95A4271D-E2D3-4CC8-BDEF-764E04407FA6}" destId="{1E8A37B1-D464-40AA-8171-F21D027B523A}" srcOrd="1" destOrd="1" presId="urn:microsoft.com/office/officeart/2005/8/layout/hProcess4#2"/>
    <dgm:cxn modelId="{A7E91331-373E-4141-BE46-9FF947BD5D35}" type="presOf" srcId="{A4CBB6B8-84E6-41DA-A253-F380CBF4C16F}" destId="{F4682735-7E21-4BD6-A94E-5C31E3B718FD}" srcOrd="1" destOrd="0" presId="urn:microsoft.com/office/officeart/2005/8/layout/hProcess4#2"/>
    <dgm:cxn modelId="{CE88C931-0C0D-405E-BA07-210DCEC1119A}" type="presOf" srcId="{6B5E6AA6-53FA-47F8-A163-0277C90E0782}" destId="{6A2B3C07-CAD5-4DC2-BCB9-B0C8F06386A6}" srcOrd="0" destOrd="3" presId="urn:microsoft.com/office/officeart/2005/8/layout/hProcess4#2"/>
    <dgm:cxn modelId="{277AA334-7149-4B03-AC6D-9F68071126D3}" type="presOf" srcId="{4BD710C9-2F9D-441E-B548-A9989C0147D7}" destId="{B871E909-CC84-4270-8398-F5F049AEA932}" srcOrd="0" destOrd="0" presId="urn:microsoft.com/office/officeart/2005/8/layout/hProcess4#2"/>
    <dgm:cxn modelId="{00F41F36-13CA-4DE2-93DE-63C584DAD638}" srcId="{53C5A015-F170-4226-8D22-4D129F54B2BC}" destId="{49FA1139-8080-4FF8-80D9-C63557FA4ECE}" srcOrd="4" destOrd="0" parTransId="{25560414-2A33-4FC8-B53D-284A212187AE}" sibTransId="{AD8D428B-3227-4908-BB0C-CF1EA318B45C}"/>
    <dgm:cxn modelId="{098CFE3C-211A-4205-BFBA-56A0ADE76A58}" type="presOf" srcId="{E59C9AA1-04A0-4AE4-807F-1ED3054171C9}" destId="{0428F0A0-98D5-457A-BE43-28F46915FA56}" srcOrd="0" destOrd="1" presId="urn:microsoft.com/office/officeart/2005/8/layout/hProcess4#2"/>
    <dgm:cxn modelId="{6031FF3C-43DD-47F9-A9FC-CF7000C7DE3D}" srcId="{06475F0D-9D1A-4BF5-AEE3-CD3F880BC44A}" destId="{95A4271D-E2D3-4CC8-BDEF-764E04407FA6}" srcOrd="1" destOrd="0" parTransId="{9D23CCB9-355B-425C-822B-A500D7ED0D93}" sibTransId="{42172297-17C6-41A1-B42F-F863FBB11BE8}"/>
    <dgm:cxn modelId="{564D7C40-42C1-44F3-82DD-1742BE53A0DA}" type="presOf" srcId="{52EA6506-EDE0-4999-8A55-CE0C6504CC83}" destId="{F3AD65FA-16CF-4205-BC22-2D643E046FED}" srcOrd="0" destOrd="0" presId="urn:microsoft.com/office/officeart/2005/8/layout/hProcess4#2"/>
    <dgm:cxn modelId="{8EF8C540-830D-4BA1-AEF8-B36270538A27}" srcId="{07DA68EA-D343-4BCC-89B2-204BC95246C9}" destId="{C9308392-9059-40F7-AE7C-2CC66051F809}" srcOrd="3" destOrd="0" parTransId="{76A8AEB1-1EDD-4C6D-8674-C61C2E448F70}" sibTransId="{C3FCB20F-49D8-4A9E-A73F-748096757694}"/>
    <dgm:cxn modelId="{F7C45F5B-B1DA-4E8D-B0ED-11E825EE2573}" type="presOf" srcId="{EC48D095-929E-4247-8400-0EDA96771088}" destId="{0DF204C8-297C-4465-8F5C-FCBEC19B39C7}" srcOrd="1" destOrd="1" presId="urn:microsoft.com/office/officeart/2005/8/layout/hProcess4#2"/>
    <dgm:cxn modelId="{C5000D60-E0EC-4984-9583-E511FF2873D2}" srcId="{B3B61304-4A0F-4E11-8080-599F9186F6A5}" destId="{89CF50F2-3EE8-4308-BA46-57745656A4AA}" srcOrd="2" destOrd="0" parTransId="{D242A0FB-DF73-49CA-BA3C-BD459F366127}" sibTransId="{9604C662-124F-4916-B7BB-4DF131431D56}"/>
    <dgm:cxn modelId="{92361B60-C9E3-4608-B907-096930D44F3A}" srcId="{07DA68EA-D343-4BCC-89B2-204BC95246C9}" destId="{6ECF07B3-603A-4D7F-815C-A42C13E541BC}" srcOrd="1" destOrd="0" parTransId="{43C62D5B-BF81-4FFB-A50D-909F201A6348}" sibTransId="{B5BB7CD2-3BF0-40C8-AC7D-DAE111AF2164}"/>
    <dgm:cxn modelId="{DFC89062-E67D-4513-A5AE-30E0A222B30A}" type="presOf" srcId="{2E055442-BDF6-42BD-8A8A-460CDF6F5C5E}" destId="{8C4A7715-D8F8-4D2B-94CE-98F25CB35172}" srcOrd="0" destOrd="0" presId="urn:microsoft.com/office/officeart/2005/8/layout/hProcess4#2"/>
    <dgm:cxn modelId="{D156E563-770C-44DD-A7FB-10BB23732603}" srcId="{07DA68EA-D343-4BCC-89B2-204BC95246C9}" destId="{DAFA6BE0-34EA-45A8-834E-E148B151A447}" srcOrd="0" destOrd="0" parTransId="{2414B1CF-1793-465E-99EC-5E55AE60B21F}" sibTransId="{D656EC5E-D380-453D-AD09-BE703CEA355F}"/>
    <dgm:cxn modelId="{4BA87B45-87BA-4550-BF2D-3247D7448275}" type="presOf" srcId="{9604C662-124F-4916-B7BB-4DF131431D56}" destId="{34E583F4-F395-4397-BCB0-2D1481393311}" srcOrd="0" destOrd="0" presId="urn:microsoft.com/office/officeart/2005/8/layout/hProcess4#2"/>
    <dgm:cxn modelId="{05E52646-06A1-477D-B5DD-728DEDACD971}" type="presOf" srcId="{5C76252A-12EA-468A-B50D-3F29AF0A3443}" destId="{EF6E7863-63D8-4591-8A2D-1DC9C4143D72}" srcOrd="0" destOrd="2" presId="urn:microsoft.com/office/officeart/2005/8/layout/hProcess4#2"/>
    <dgm:cxn modelId="{F49F6068-78C0-4565-9306-089E35C53592}" srcId="{53C5A015-F170-4226-8D22-4D129F54B2BC}" destId="{EC48D095-929E-4247-8400-0EDA96771088}" srcOrd="1" destOrd="0" parTransId="{A08C219E-D8AB-45B5-8334-8A02BD997509}" sibTransId="{49A8C907-5DFC-4DA7-AEF0-A02AF616940F}"/>
    <dgm:cxn modelId="{3ABC0B49-3B90-4C39-A6FF-F02E688B4046}" type="presOf" srcId="{5C76252A-12EA-468A-B50D-3F29AF0A3443}" destId="{7F476CEA-817A-4FD8-AF8C-165761697488}" srcOrd="1" destOrd="2" presId="urn:microsoft.com/office/officeart/2005/8/layout/hProcess4#2"/>
    <dgm:cxn modelId="{9DA78649-1E6A-45A0-A409-6A2B9497B64A}" type="presOf" srcId="{C17EA81B-EE8F-4BEA-9D93-831900C89C00}" destId="{D48BF050-6660-4D4F-AF7C-757C782402D6}" srcOrd="0" destOrd="0" presId="urn:microsoft.com/office/officeart/2005/8/layout/hProcess4#2"/>
    <dgm:cxn modelId="{A8E1A16A-642B-41E8-88E6-519602E0EC2F}" type="presOf" srcId="{591E11DA-72C7-4E23-BEFA-36C3FE4E04B0}" destId="{6A2B3C07-CAD5-4DC2-BCB9-B0C8F06386A6}" srcOrd="0" destOrd="0" presId="urn:microsoft.com/office/officeart/2005/8/layout/hProcess4#2"/>
    <dgm:cxn modelId="{F1B5606F-EC14-45E9-A203-23E44445C613}" srcId="{89CF50F2-3EE8-4308-BA46-57745656A4AA}" destId="{3A2D8007-1791-4515-82DE-11352C14F4D0}" srcOrd="3" destOrd="0" parTransId="{B5518647-6525-4E6B-BEAC-E20513B0BFCC}" sibTransId="{089A4E3F-AED1-49C5-BD17-4042960A004F}"/>
    <dgm:cxn modelId="{EFD15851-6AAA-4D79-B7F8-84BC45F33031}" type="presOf" srcId="{FE2A3430-07B7-4AF8-8050-E9E6630C707F}" destId="{EA4C33C9-9B7B-4236-9D97-1954A4D46745}" srcOrd="0" destOrd="0" presId="urn:microsoft.com/office/officeart/2005/8/layout/hProcess4#2"/>
    <dgm:cxn modelId="{B831DA51-D610-4479-AE56-E6405F82BAEE}" type="presOf" srcId="{95A4271D-E2D3-4CC8-BDEF-764E04407FA6}" destId="{EA4C33C9-9B7B-4236-9D97-1954A4D46745}" srcOrd="0" destOrd="1" presId="urn:microsoft.com/office/officeart/2005/8/layout/hProcess4#2"/>
    <dgm:cxn modelId="{172E3F72-1EBE-46FF-9C37-6D51F9A3C850}" type="presOf" srcId="{53C5A015-F170-4226-8D22-4D129F54B2BC}" destId="{87803882-C041-449B-8399-E0742D2ED5BD}" srcOrd="0" destOrd="0" presId="urn:microsoft.com/office/officeart/2005/8/layout/hProcess4#2"/>
    <dgm:cxn modelId="{7B6AD352-B41A-46EC-B21E-E8664B11A080}" type="presOf" srcId="{DAFA6BE0-34EA-45A8-834E-E148B151A447}" destId="{7F476CEA-817A-4FD8-AF8C-165761697488}" srcOrd="1" destOrd="0" presId="urn:microsoft.com/office/officeart/2005/8/layout/hProcess4#2"/>
    <dgm:cxn modelId="{9EF64F53-2D84-49DD-A25B-6460FB9E8A90}" srcId="{89CF50F2-3EE8-4308-BA46-57745656A4AA}" destId="{E59C9AA1-04A0-4AE4-807F-1ED3054171C9}" srcOrd="1" destOrd="0" parTransId="{E2580E91-D28F-4B04-BA0B-0D952DC80632}" sibTransId="{3A9B6850-C4EB-4643-8FAD-F271426168AC}"/>
    <dgm:cxn modelId="{EC177E56-2BF8-4380-9720-BE0337A67C3F}" srcId="{B3B61304-4A0F-4E11-8080-599F9186F6A5}" destId="{07DA68EA-D343-4BCC-89B2-204BC95246C9}" srcOrd="3" destOrd="0" parTransId="{88F8C12A-9328-4E73-AA02-C1D34032FFE6}" sibTransId="{D056D8D9-8CD7-4778-AA52-76740E274CF9}"/>
    <dgm:cxn modelId="{A8AABA58-11B0-49A0-B763-CC630379F6D7}" type="presOf" srcId="{3A2D8007-1791-4515-82DE-11352C14F4D0}" destId="{0428F0A0-98D5-457A-BE43-28F46915FA56}" srcOrd="0" destOrd="3" presId="urn:microsoft.com/office/officeart/2005/8/layout/hProcess4#2"/>
    <dgm:cxn modelId="{D4E83D79-0FF9-4580-BD3D-183D8F708E9A}" type="presOf" srcId="{52EA6506-EDE0-4999-8A55-CE0C6504CC83}" destId="{D5B2063B-C73F-4078-AE9E-6615AC60839A}" srcOrd="1" destOrd="0" presId="urn:microsoft.com/office/officeart/2005/8/layout/hProcess4#2"/>
    <dgm:cxn modelId="{94CEDA79-7B25-42FB-BF83-9A2F883A1B28}" srcId="{C82C4C08-80D8-4987-9856-41E557561C41}" destId="{52EA6506-EDE0-4999-8A55-CE0C6504CC83}" srcOrd="0" destOrd="0" parTransId="{47E6CDB1-53C3-43DD-8C59-BDCFCC97235A}" sibTransId="{A59511C3-9528-43E6-AEFE-328A620926A3}"/>
    <dgm:cxn modelId="{6B86515A-FF49-427F-B2DC-055F87AC9166}" type="presOf" srcId="{C82C4C08-80D8-4987-9856-41E557561C41}" destId="{192E365A-304E-4F4F-937F-F5208C867A7F}" srcOrd="0" destOrd="0" presId="urn:microsoft.com/office/officeart/2005/8/layout/hProcess4#2"/>
    <dgm:cxn modelId="{D135AD7F-95D5-460B-9F6E-A5EC0D0718B1}" type="presOf" srcId="{79A9EE77-0FA7-4FCA-868B-BA537E079152}" destId="{E6E63E6B-9802-4903-9CE3-5D4A716AEA02}" srcOrd="1" destOrd="2" presId="urn:microsoft.com/office/officeart/2005/8/layout/hProcess4#2"/>
    <dgm:cxn modelId="{79ACC686-3C83-4669-A9D4-7F7F47C3B739}" srcId="{06475F0D-9D1A-4BF5-AEE3-CD3F880BC44A}" destId="{FE2A3430-07B7-4AF8-8050-E9E6630C707F}" srcOrd="0" destOrd="0" parTransId="{FB51E315-BC56-4135-BA1D-66E640931F3A}" sibTransId="{9ADD2677-777A-4E9D-AE48-B83F0BAD6874}"/>
    <dgm:cxn modelId="{F24C2C89-B1B8-43CC-87FF-055AC1F1980E}" srcId="{B3B61304-4A0F-4E11-8080-599F9186F6A5}" destId="{06475F0D-9D1A-4BF5-AEE3-CD3F880BC44A}" srcOrd="0" destOrd="0" parTransId="{E99562FF-418F-46D1-8F86-E0992ED7BA8E}" sibTransId="{4BD710C9-2F9D-441E-B548-A9989C0147D7}"/>
    <dgm:cxn modelId="{A7A1DD8E-3092-4CE2-A475-3000A6B2575C}" type="presOf" srcId="{D056D8D9-8CD7-4778-AA52-76740E274CF9}" destId="{23F786F5-E5C8-4D1F-8CA2-522D4524D563}" srcOrd="0" destOrd="0" presId="urn:microsoft.com/office/officeart/2005/8/layout/hProcess4#2"/>
    <dgm:cxn modelId="{F71FB794-E145-4496-BE38-71768946B3A8}" srcId="{89CF50F2-3EE8-4308-BA46-57745656A4AA}" destId="{A4CBB6B8-84E6-41DA-A253-F380CBF4C16F}" srcOrd="0" destOrd="0" parTransId="{6BF9AA0B-A851-4ABD-9BE8-1336C9738AB8}" sibTransId="{B71ACFC2-160E-4438-99B2-0295109B5775}"/>
    <dgm:cxn modelId="{7BA26397-8BD8-4A1F-B489-50DC2DA2B094}" srcId="{53C5A015-F170-4226-8D22-4D129F54B2BC}" destId="{591E11DA-72C7-4E23-BEFA-36C3FE4E04B0}" srcOrd="0" destOrd="0" parTransId="{80435C30-E9A1-4098-A29A-05C2FDA8052E}" sibTransId="{0F89F09C-7B24-4784-B91E-E6E30ADB4F0B}"/>
    <dgm:cxn modelId="{5422C198-88B8-4778-A6BB-AAC6D59D5408}" type="presOf" srcId="{7DCF6105-600D-46F8-A958-B844556D7868}" destId="{D5B2063B-C73F-4078-AE9E-6615AC60839A}" srcOrd="1" destOrd="1" presId="urn:microsoft.com/office/officeart/2005/8/layout/hProcess4#2"/>
    <dgm:cxn modelId="{92992DA1-CF1A-4536-AD57-BE60D9F34A2F}" type="presOf" srcId="{C9308392-9059-40F7-AE7C-2CC66051F809}" destId="{EF6E7863-63D8-4591-8A2D-1DC9C4143D72}" srcOrd="0" destOrd="3" presId="urn:microsoft.com/office/officeart/2005/8/layout/hProcess4#2"/>
    <dgm:cxn modelId="{97B0EEA5-1020-4EDC-B7F3-033E57AF3ECC}" type="presOf" srcId="{89CF50F2-3EE8-4308-BA46-57745656A4AA}" destId="{E8647766-AE1D-45F8-B3AB-5EEE3BDE8498}" srcOrd="0" destOrd="0" presId="urn:microsoft.com/office/officeart/2005/8/layout/hProcess4#2"/>
    <dgm:cxn modelId="{EC29F4A8-DFCB-41E2-8D7E-79FAA28556A7}" srcId="{C17EA81B-EE8F-4BEA-9D93-831900C89C00}" destId="{2E055442-BDF6-42BD-8A8A-460CDF6F5C5E}" srcOrd="0" destOrd="0" parTransId="{291EBA52-15FB-4985-9632-D5F9BE62ACD1}" sibTransId="{87346316-64F3-4945-9984-33BC77341C9F}"/>
    <dgm:cxn modelId="{CABE88AA-5941-4D82-8E8D-76D9931DB12F}" type="presOf" srcId="{ED9EE2BF-04BB-498F-9A21-61D275575D73}" destId="{49815C68-8B19-42F9-94D1-9EA8DBF023F7}" srcOrd="0" destOrd="0" presId="urn:microsoft.com/office/officeart/2005/8/layout/hProcess4#2"/>
    <dgm:cxn modelId="{CAB78BAB-5846-4BE8-BCB9-9CC83C8E52E3}" type="presOf" srcId="{A4CBB6B8-84E6-41DA-A253-F380CBF4C16F}" destId="{0428F0A0-98D5-457A-BE43-28F46915FA56}" srcOrd="0" destOrd="0" presId="urn:microsoft.com/office/officeart/2005/8/layout/hProcess4#2"/>
    <dgm:cxn modelId="{ACFD17AE-059B-4E4B-9C25-512127161C32}" type="presOf" srcId="{6B5E6AA6-53FA-47F8-A163-0277C90E0782}" destId="{0DF204C8-297C-4465-8F5C-FCBEC19B39C7}" srcOrd="1" destOrd="3" presId="urn:microsoft.com/office/officeart/2005/8/layout/hProcess4#2"/>
    <dgm:cxn modelId="{749529B1-1683-4292-BF55-67871285B14A}" type="presOf" srcId="{4D8C9E42-6E37-4766-B267-5E266E2CA91E}" destId="{0428F0A0-98D5-457A-BE43-28F46915FA56}" srcOrd="0" destOrd="2" presId="urn:microsoft.com/office/officeart/2005/8/layout/hProcess4#2"/>
    <dgm:cxn modelId="{38718AB2-C8EB-4EDC-8DA8-B261CD73BA22}" type="presOf" srcId="{49FA1139-8080-4FF8-80D9-C63557FA4ECE}" destId="{6A2B3C07-CAD5-4DC2-BCB9-B0C8F06386A6}" srcOrd="0" destOrd="4" presId="urn:microsoft.com/office/officeart/2005/8/layout/hProcess4#2"/>
    <dgm:cxn modelId="{3A1802B7-B786-48DB-9A20-373E52AFBFFA}" type="presOf" srcId="{06475F0D-9D1A-4BF5-AEE3-CD3F880BC44A}" destId="{50F89035-D090-4CAD-827E-5FE864D0CC7D}" srcOrd="0" destOrd="0" presId="urn:microsoft.com/office/officeart/2005/8/layout/hProcess4#2"/>
    <dgm:cxn modelId="{1AEAFEB7-4BCB-4AAC-96E1-48E50D55C65D}" type="presOf" srcId="{49FA1139-8080-4FF8-80D9-C63557FA4ECE}" destId="{0DF204C8-297C-4465-8F5C-FCBEC19B39C7}" srcOrd="1" destOrd="4" presId="urn:microsoft.com/office/officeart/2005/8/layout/hProcess4#2"/>
    <dgm:cxn modelId="{6F0BB9B8-E3C5-45F7-8D07-7FF25FA1D432}" type="presOf" srcId="{EC48D095-929E-4247-8400-0EDA96771088}" destId="{6A2B3C07-CAD5-4DC2-BCB9-B0C8F06386A6}" srcOrd="0" destOrd="1" presId="urn:microsoft.com/office/officeart/2005/8/layout/hProcess4#2"/>
    <dgm:cxn modelId="{E17735BB-0E9E-48CB-B214-62958D9F3E08}" type="presOf" srcId="{79A9EE77-0FA7-4FCA-868B-BA537E079152}" destId="{8C4A7715-D8F8-4D2B-94CE-98F25CB35172}" srcOrd="0" destOrd="2" presId="urn:microsoft.com/office/officeart/2005/8/layout/hProcess4#2"/>
    <dgm:cxn modelId="{F1068FBC-530A-41D5-9231-55FE10E129EF}" type="presOf" srcId="{3A2D8007-1791-4515-82DE-11352C14F4D0}" destId="{F4682735-7E21-4BD6-A94E-5C31E3B718FD}" srcOrd="1" destOrd="3" presId="urn:microsoft.com/office/officeart/2005/8/layout/hProcess4#2"/>
    <dgm:cxn modelId="{3E74A5BF-AE37-4ED2-BCDE-09EE5B0A944E}" type="presOf" srcId="{CCC5F369-5CCA-4B40-8A95-76AE62ADF918}" destId="{E6E63E6B-9802-4903-9CE3-5D4A716AEA02}" srcOrd="1" destOrd="1" presId="urn:microsoft.com/office/officeart/2005/8/layout/hProcess4#2"/>
    <dgm:cxn modelId="{070C58C0-9D53-4D11-A87A-DBFA347C5803}" srcId="{B3B61304-4A0F-4E11-8080-599F9186F6A5}" destId="{C82C4C08-80D8-4987-9856-41E557561C41}" srcOrd="5" destOrd="0" parTransId="{14E33B56-DF90-43D0-9DBC-A1148D420B40}" sibTransId="{F1B5BB35-7CD4-440C-873C-DDAF02F0AFFD}"/>
    <dgm:cxn modelId="{D99299CB-9110-4B07-AEB4-965A356A8C90}" type="presOf" srcId="{C9308392-9059-40F7-AE7C-2CC66051F809}" destId="{7F476CEA-817A-4FD8-AF8C-165761697488}" srcOrd="1" destOrd="3" presId="urn:microsoft.com/office/officeart/2005/8/layout/hProcess4#2"/>
    <dgm:cxn modelId="{29A48FD4-4D32-4AC7-95A1-9762382C35F9}" srcId="{B3B61304-4A0F-4E11-8080-599F9186F6A5}" destId="{C17EA81B-EE8F-4BEA-9D93-831900C89C00}" srcOrd="1" destOrd="0" parTransId="{D73C192A-A373-4ACC-BFC9-76609E41CF4E}" sibTransId="{40C2F390-CB3F-4BF4-827D-B8018A5F3BB7}"/>
    <dgm:cxn modelId="{BA3C8CDC-C92A-4E74-9C12-B642E3454EFC}" type="presOf" srcId="{FE2A3430-07B7-4AF8-8050-E9E6630C707F}" destId="{1E8A37B1-D464-40AA-8171-F21D027B523A}" srcOrd="1" destOrd="0" presId="urn:microsoft.com/office/officeart/2005/8/layout/hProcess4#2"/>
    <dgm:cxn modelId="{A32B34DD-05A0-45AC-81C3-8A69D4913076}" srcId="{B3B61304-4A0F-4E11-8080-599F9186F6A5}" destId="{53C5A015-F170-4226-8D22-4D129F54B2BC}" srcOrd="4" destOrd="0" parTransId="{6C8B9C93-A57E-4B30-AB5E-CBF995BFE5C0}" sibTransId="{ED9EE2BF-04BB-498F-9A21-61D275575D73}"/>
    <dgm:cxn modelId="{6210C2DE-E850-4BC4-8394-BDD9096C2B80}" type="presOf" srcId="{40C2F390-CB3F-4BF4-827D-B8018A5F3BB7}" destId="{FB15DAFD-B404-4CB3-9791-947A7CB3C00D}" srcOrd="0" destOrd="0" presId="urn:microsoft.com/office/officeart/2005/8/layout/hProcess4#2"/>
    <dgm:cxn modelId="{3C18F1DE-D7C4-4F84-B7CE-806BCBC7306E}" type="presOf" srcId="{CCC5F369-5CCA-4B40-8A95-76AE62ADF918}" destId="{8C4A7715-D8F8-4D2B-94CE-98F25CB35172}" srcOrd="0" destOrd="1" presId="urn:microsoft.com/office/officeart/2005/8/layout/hProcess4#2"/>
    <dgm:cxn modelId="{7412CDE1-40C7-44E7-98EB-1627698FD785}" srcId="{C82C4C08-80D8-4987-9856-41E557561C41}" destId="{7DCF6105-600D-46F8-A958-B844556D7868}" srcOrd="1" destOrd="0" parTransId="{9A697FAD-8FE8-4D08-B3F0-52B296054BF0}" sibTransId="{2D0CA0E0-0CAB-4E20-AEC0-EC7E77EBB6EE}"/>
    <dgm:cxn modelId="{9C691CE2-30DB-4543-83E8-2CB7CA80C53D}" type="presOf" srcId="{7DCF6105-600D-46F8-A958-B844556D7868}" destId="{F3AD65FA-16CF-4205-BC22-2D643E046FED}" srcOrd="0" destOrd="1" presId="urn:microsoft.com/office/officeart/2005/8/layout/hProcess4#2"/>
    <dgm:cxn modelId="{9DE55AE7-6C42-42D5-B2EE-8949FD5DD4F8}" type="presOf" srcId="{591E11DA-72C7-4E23-BEFA-36C3FE4E04B0}" destId="{0DF204C8-297C-4465-8F5C-FCBEC19B39C7}" srcOrd="1" destOrd="0" presId="urn:microsoft.com/office/officeart/2005/8/layout/hProcess4#2"/>
    <dgm:cxn modelId="{CBB019E8-C5E7-4D15-817C-474F58B0D460}" type="presOf" srcId="{65E0A723-FBD8-4A14-90DD-5905112DEBD9}" destId="{0DF204C8-297C-4465-8F5C-FCBEC19B39C7}" srcOrd="1" destOrd="2" presId="urn:microsoft.com/office/officeart/2005/8/layout/hProcess4#2"/>
    <dgm:cxn modelId="{3F10B6EE-5D9A-4785-A3FA-7FD30C5BBD5F}" srcId="{C17EA81B-EE8F-4BEA-9D93-831900C89C00}" destId="{CCC5F369-5CCA-4B40-8A95-76AE62ADF918}" srcOrd="1" destOrd="0" parTransId="{D55545F3-188E-4372-BADE-4F05CA96EC78}" sibTransId="{B799942E-7B5B-4788-99BE-645A0FC985D1}"/>
    <dgm:cxn modelId="{D574BCFC-4858-48C1-8F72-CF48326347F4}" type="presOf" srcId="{65E0A723-FBD8-4A14-90DD-5905112DEBD9}" destId="{6A2B3C07-CAD5-4DC2-BCB9-B0C8F06386A6}" srcOrd="0" destOrd="2" presId="urn:microsoft.com/office/officeart/2005/8/layout/hProcess4#2"/>
    <dgm:cxn modelId="{72A7BFFF-AF54-4A5A-B044-FC43FF92EFDA}" type="presOf" srcId="{2E055442-BDF6-42BD-8A8A-460CDF6F5C5E}" destId="{E6E63E6B-9802-4903-9CE3-5D4A716AEA02}" srcOrd="1" destOrd="0" presId="urn:microsoft.com/office/officeart/2005/8/layout/hProcess4#2"/>
    <dgm:cxn modelId="{37A07006-0FF3-4D38-8022-8287158CDE5C}" type="presParOf" srcId="{7894115B-AABB-46F2-A52E-C27597016790}" destId="{56D916F2-6768-419D-835D-0E92CC7C803C}" srcOrd="0" destOrd="0" presId="urn:microsoft.com/office/officeart/2005/8/layout/hProcess4#2"/>
    <dgm:cxn modelId="{E592977A-BD6D-4F10-9C71-8DED15CC0311}" type="presParOf" srcId="{7894115B-AABB-46F2-A52E-C27597016790}" destId="{ECD0F423-0D40-44D8-AF71-D97C3F9DF26B}" srcOrd="1" destOrd="0" presId="urn:microsoft.com/office/officeart/2005/8/layout/hProcess4#2"/>
    <dgm:cxn modelId="{665BC140-C3B8-45D2-8E03-B3C0C2D62844}" type="presParOf" srcId="{7894115B-AABB-46F2-A52E-C27597016790}" destId="{77157E72-C09D-4CF2-AEC0-0324FBF39226}" srcOrd="2" destOrd="0" presId="urn:microsoft.com/office/officeart/2005/8/layout/hProcess4#2"/>
    <dgm:cxn modelId="{4C71F56E-F005-439C-B233-3B4C5983A402}" type="presParOf" srcId="{77157E72-C09D-4CF2-AEC0-0324FBF39226}" destId="{29C62E5B-77E6-4FD6-95C8-E16514EA592F}" srcOrd="0" destOrd="0" presId="urn:microsoft.com/office/officeart/2005/8/layout/hProcess4#2"/>
    <dgm:cxn modelId="{57FFF995-9E64-4F0B-A211-2172CF96FA0B}" type="presParOf" srcId="{29C62E5B-77E6-4FD6-95C8-E16514EA592F}" destId="{24BEEBBD-4900-44F6-A6F9-3F722A9F3012}" srcOrd="0" destOrd="0" presId="urn:microsoft.com/office/officeart/2005/8/layout/hProcess4#2"/>
    <dgm:cxn modelId="{D68CCBF8-67AE-48C6-AFCE-BCC233CE1898}" type="presParOf" srcId="{29C62E5B-77E6-4FD6-95C8-E16514EA592F}" destId="{EA4C33C9-9B7B-4236-9D97-1954A4D46745}" srcOrd="1" destOrd="0" presId="urn:microsoft.com/office/officeart/2005/8/layout/hProcess4#2"/>
    <dgm:cxn modelId="{B73E6970-DA23-4E60-8640-3CA1BD085512}" type="presParOf" srcId="{29C62E5B-77E6-4FD6-95C8-E16514EA592F}" destId="{1E8A37B1-D464-40AA-8171-F21D027B523A}" srcOrd="2" destOrd="0" presId="urn:microsoft.com/office/officeart/2005/8/layout/hProcess4#2"/>
    <dgm:cxn modelId="{0A88F797-51F4-43C8-A839-2F4032AD7BD3}" type="presParOf" srcId="{29C62E5B-77E6-4FD6-95C8-E16514EA592F}" destId="{50F89035-D090-4CAD-827E-5FE864D0CC7D}" srcOrd="3" destOrd="0" presId="urn:microsoft.com/office/officeart/2005/8/layout/hProcess4#2"/>
    <dgm:cxn modelId="{FBFBC9C1-B313-43BA-A777-3E2F8D057B86}" type="presParOf" srcId="{29C62E5B-77E6-4FD6-95C8-E16514EA592F}" destId="{920CA769-40FC-4401-A1E0-FD4D856E9B21}" srcOrd="4" destOrd="0" presId="urn:microsoft.com/office/officeart/2005/8/layout/hProcess4#2"/>
    <dgm:cxn modelId="{1C78CBAD-4532-4637-AEC8-283AF63A8A96}" type="presParOf" srcId="{77157E72-C09D-4CF2-AEC0-0324FBF39226}" destId="{B871E909-CC84-4270-8398-F5F049AEA932}" srcOrd="1" destOrd="0" presId="urn:microsoft.com/office/officeart/2005/8/layout/hProcess4#2"/>
    <dgm:cxn modelId="{72FAD5A9-05EE-4B50-AD1B-B02D5CD68158}" type="presParOf" srcId="{77157E72-C09D-4CF2-AEC0-0324FBF39226}" destId="{5381038C-A52C-40F2-AE25-892F98A4F272}" srcOrd="2" destOrd="0" presId="urn:microsoft.com/office/officeart/2005/8/layout/hProcess4#2"/>
    <dgm:cxn modelId="{6E30D5EC-A283-4F2B-8F19-3DCDFF5B6BBD}" type="presParOf" srcId="{5381038C-A52C-40F2-AE25-892F98A4F272}" destId="{8C60EF28-DEE2-471E-9110-F1DE84254762}" srcOrd="0" destOrd="0" presId="urn:microsoft.com/office/officeart/2005/8/layout/hProcess4#2"/>
    <dgm:cxn modelId="{A3CDDCDF-6B74-49B6-A74A-E87AF1EF2872}" type="presParOf" srcId="{5381038C-A52C-40F2-AE25-892F98A4F272}" destId="{8C4A7715-D8F8-4D2B-94CE-98F25CB35172}" srcOrd="1" destOrd="0" presId="urn:microsoft.com/office/officeart/2005/8/layout/hProcess4#2"/>
    <dgm:cxn modelId="{19AD238D-CF1F-48AE-9FD8-17F3E1F0169B}" type="presParOf" srcId="{5381038C-A52C-40F2-AE25-892F98A4F272}" destId="{E6E63E6B-9802-4903-9CE3-5D4A716AEA02}" srcOrd="2" destOrd="0" presId="urn:microsoft.com/office/officeart/2005/8/layout/hProcess4#2"/>
    <dgm:cxn modelId="{0EACEFA3-9510-4E9D-A481-3A1DA38A7F82}" type="presParOf" srcId="{5381038C-A52C-40F2-AE25-892F98A4F272}" destId="{D48BF050-6660-4D4F-AF7C-757C782402D6}" srcOrd="3" destOrd="0" presId="urn:microsoft.com/office/officeart/2005/8/layout/hProcess4#2"/>
    <dgm:cxn modelId="{C4F40C2E-A338-4BE3-8195-CF01D3D32E90}" type="presParOf" srcId="{5381038C-A52C-40F2-AE25-892F98A4F272}" destId="{0D59B193-1E3C-4187-9E9F-A2912DCADAC6}" srcOrd="4" destOrd="0" presId="urn:microsoft.com/office/officeart/2005/8/layout/hProcess4#2"/>
    <dgm:cxn modelId="{C29E1B24-62C4-4668-BF0B-8FAC5B819883}" type="presParOf" srcId="{77157E72-C09D-4CF2-AEC0-0324FBF39226}" destId="{FB15DAFD-B404-4CB3-9791-947A7CB3C00D}" srcOrd="3" destOrd="0" presId="urn:microsoft.com/office/officeart/2005/8/layout/hProcess4#2"/>
    <dgm:cxn modelId="{ECED2ADE-A1CC-4C31-98CA-26FF55444597}" type="presParOf" srcId="{77157E72-C09D-4CF2-AEC0-0324FBF39226}" destId="{754F4C32-447F-4E14-8ED3-35A922A043A5}" srcOrd="4" destOrd="0" presId="urn:microsoft.com/office/officeart/2005/8/layout/hProcess4#2"/>
    <dgm:cxn modelId="{6B1712EA-1B02-4D05-9DA9-43A0C9E27274}" type="presParOf" srcId="{754F4C32-447F-4E14-8ED3-35A922A043A5}" destId="{020AEDA5-DA09-4A53-AF58-AED2EF90E935}" srcOrd="0" destOrd="0" presId="urn:microsoft.com/office/officeart/2005/8/layout/hProcess4#2"/>
    <dgm:cxn modelId="{E26BA522-3E26-4E26-9C62-D71A8D4ADE0D}" type="presParOf" srcId="{754F4C32-447F-4E14-8ED3-35A922A043A5}" destId="{0428F0A0-98D5-457A-BE43-28F46915FA56}" srcOrd="1" destOrd="0" presId="urn:microsoft.com/office/officeart/2005/8/layout/hProcess4#2"/>
    <dgm:cxn modelId="{E04FFDB5-BBD3-4AFC-8F0B-88D4C28EC2CC}" type="presParOf" srcId="{754F4C32-447F-4E14-8ED3-35A922A043A5}" destId="{F4682735-7E21-4BD6-A94E-5C31E3B718FD}" srcOrd="2" destOrd="0" presId="urn:microsoft.com/office/officeart/2005/8/layout/hProcess4#2"/>
    <dgm:cxn modelId="{95F2BEA7-C149-4830-8C87-BED43E0967BF}" type="presParOf" srcId="{754F4C32-447F-4E14-8ED3-35A922A043A5}" destId="{E8647766-AE1D-45F8-B3AB-5EEE3BDE8498}" srcOrd="3" destOrd="0" presId="urn:microsoft.com/office/officeart/2005/8/layout/hProcess4#2"/>
    <dgm:cxn modelId="{E71D3D92-76AB-4853-8255-404DFDF2E92F}" type="presParOf" srcId="{754F4C32-447F-4E14-8ED3-35A922A043A5}" destId="{96D6127B-1D73-45CB-82BD-67878CD7892E}" srcOrd="4" destOrd="0" presId="urn:microsoft.com/office/officeart/2005/8/layout/hProcess4#2"/>
    <dgm:cxn modelId="{44F3E96E-5F8D-4C14-A2B5-55A0A85027C7}" type="presParOf" srcId="{77157E72-C09D-4CF2-AEC0-0324FBF39226}" destId="{34E583F4-F395-4397-BCB0-2D1481393311}" srcOrd="5" destOrd="0" presId="urn:microsoft.com/office/officeart/2005/8/layout/hProcess4#2"/>
    <dgm:cxn modelId="{1ABA1245-CE2B-4D45-BACC-63581C59E6EB}" type="presParOf" srcId="{77157E72-C09D-4CF2-AEC0-0324FBF39226}" destId="{9718F1D3-9E07-43ED-91D1-1014584C4883}" srcOrd="6" destOrd="0" presId="urn:microsoft.com/office/officeart/2005/8/layout/hProcess4#2"/>
    <dgm:cxn modelId="{EDFEF690-E2CA-495C-BDA3-009F0D650718}" type="presParOf" srcId="{9718F1D3-9E07-43ED-91D1-1014584C4883}" destId="{CFBA4EAE-3F0D-4D58-AD7D-3F3795E692A5}" srcOrd="0" destOrd="0" presId="urn:microsoft.com/office/officeart/2005/8/layout/hProcess4#2"/>
    <dgm:cxn modelId="{9BBABB74-19DD-4BD9-8169-B53A9E8F6056}" type="presParOf" srcId="{9718F1D3-9E07-43ED-91D1-1014584C4883}" destId="{EF6E7863-63D8-4591-8A2D-1DC9C4143D72}" srcOrd="1" destOrd="0" presId="urn:microsoft.com/office/officeart/2005/8/layout/hProcess4#2"/>
    <dgm:cxn modelId="{B2BA4F35-F3CD-41BD-B2AF-F4B98360CD16}" type="presParOf" srcId="{9718F1D3-9E07-43ED-91D1-1014584C4883}" destId="{7F476CEA-817A-4FD8-AF8C-165761697488}" srcOrd="2" destOrd="0" presId="urn:microsoft.com/office/officeart/2005/8/layout/hProcess4#2"/>
    <dgm:cxn modelId="{DB7D4325-0500-4E09-AB4D-58BFDA2C1670}" type="presParOf" srcId="{9718F1D3-9E07-43ED-91D1-1014584C4883}" destId="{D06DE622-F241-4E63-A7BF-401BDA009BEB}" srcOrd="3" destOrd="0" presId="urn:microsoft.com/office/officeart/2005/8/layout/hProcess4#2"/>
    <dgm:cxn modelId="{26B9A246-55E1-46E2-91AC-4BAE352BED30}" type="presParOf" srcId="{9718F1D3-9E07-43ED-91D1-1014584C4883}" destId="{DC4B3161-DB38-41EB-AF0C-05B86EFAEB37}" srcOrd="4" destOrd="0" presId="urn:microsoft.com/office/officeart/2005/8/layout/hProcess4#2"/>
    <dgm:cxn modelId="{9B2E0032-2591-421C-8174-6A3263D4AEB9}" type="presParOf" srcId="{77157E72-C09D-4CF2-AEC0-0324FBF39226}" destId="{23F786F5-E5C8-4D1F-8CA2-522D4524D563}" srcOrd="7" destOrd="0" presId="urn:microsoft.com/office/officeart/2005/8/layout/hProcess4#2"/>
    <dgm:cxn modelId="{4E8B044D-BEC0-4659-99A9-0F30FFC92411}" type="presParOf" srcId="{77157E72-C09D-4CF2-AEC0-0324FBF39226}" destId="{84ED3E00-6A6B-41D5-855E-F7EC8D700C09}" srcOrd="8" destOrd="0" presId="urn:microsoft.com/office/officeart/2005/8/layout/hProcess4#2"/>
    <dgm:cxn modelId="{645167F0-0224-4BC5-933F-2568002DD67C}" type="presParOf" srcId="{84ED3E00-6A6B-41D5-855E-F7EC8D700C09}" destId="{5EA1DFEC-5897-41BA-BA9E-68F0521EE7CF}" srcOrd="0" destOrd="0" presId="urn:microsoft.com/office/officeart/2005/8/layout/hProcess4#2"/>
    <dgm:cxn modelId="{7845F86C-0DB2-42AB-9334-2017919BD16A}" type="presParOf" srcId="{84ED3E00-6A6B-41D5-855E-F7EC8D700C09}" destId="{6A2B3C07-CAD5-4DC2-BCB9-B0C8F06386A6}" srcOrd="1" destOrd="0" presId="urn:microsoft.com/office/officeart/2005/8/layout/hProcess4#2"/>
    <dgm:cxn modelId="{D8704A2B-07A8-49C4-8BE4-E0B57F2EFE4D}" type="presParOf" srcId="{84ED3E00-6A6B-41D5-855E-F7EC8D700C09}" destId="{0DF204C8-297C-4465-8F5C-FCBEC19B39C7}" srcOrd="2" destOrd="0" presId="urn:microsoft.com/office/officeart/2005/8/layout/hProcess4#2"/>
    <dgm:cxn modelId="{8FC4C572-F059-4402-8974-AE81457FD700}" type="presParOf" srcId="{84ED3E00-6A6B-41D5-855E-F7EC8D700C09}" destId="{87803882-C041-449B-8399-E0742D2ED5BD}" srcOrd="3" destOrd="0" presId="urn:microsoft.com/office/officeart/2005/8/layout/hProcess4#2"/>
    <dgm:cxn modelId="{8A6E9E14-D90D-4FD6-843E-5699BE106EA4}" type="presParOf" srcId="{84ED3E00-6A6B-41D5-855E-F7EC8D700C09}" destId="{DFEFCE5C-90A1-4919-AFCE-711E6DEB76FB}" srcOrd="4" destOrd="0" presId="urn:microsoft.com/office/officeart/2005/8/layout/hProcess4#2"/>
    <dgm:cxn modelId="{F07C82A1-0527-46E3-9523-C2078FEA3D25}" type="presParOf" srcId="{77157E72-C09D-4CF2-AEC0-0324FBF39226}" destId="{49815C68-8B19-42F9-94D1-9EA8DBF023F7}" srcOrd="9" destOrd="0" presId="urn:microsoft.com/office/officeart/2005/8/layout/hProcess4#2"/>
    <dgm:cxn modelId="{2ACF2EF7-C92C-4A72-A643-96CC3B3D2BB4}" type="presParOf" srcId="{77157E72-C09D-4CF2-AEC0-0324FBF39226}" destId="{7F2C25B7-B2FF-442C-A164-FDAEBDACF8B4}" srcOrd="10" destOrd="0" presId="urn:microsoft.com/office/officeart/2005/8/layout/hProcess4#2"/>
    <dgm:cxn modelId="{A60C8AD8-7BAD-463B-9BB1-AFF0A6F2C682}" type="presParOf" srcId="{7F2C25B7-B2FF-442C-A164-FDAEBDACF8B4}" destId="{4D3CA4DC-CFCF-48CB-83D6-D78053D5072E}" srcOrd="0" destOrd="0" presId="urn:microsoft.com/office/officeart/2005/8/layout/hProcess4#2"/>
    <dgm:cxn modelId="{403E1C54-90C7-4DA6-AB19-CED006792B28}" type="presParOf" srcId="{7F2C25B7-B2FF-442C-A164-FDAEBDACF8B4}" destId="{F3AD65FA-16CF-4205-BC22-2D643E046FED}" srcOrd="1" destOrd="0" presId="urn:microsoft.com/office/officeart/2005/8/layout/hProcess4#2"/>
    <dgm:cxn modelId="{D3A52707-7085-44B6-AC1D-E8E83344E0A4}" type="presParOf" srcId="{7F2C25B7-B2FF-442C-A164-FDAEBDACF8B4}" destId="{D5B2063B-C73F-4078-AE9E-6615AC60839A}" srcOrd="2" destOrd="0" presId="urn:microsoft.com/office/officeart/2005/8/layout/hProcess4#2"/>
    <dgm:cxn modelId="{1B533323-4F8D-4FCB-9911-0D7C21F76219}" type="presParOf" srcId="{7F2C25B7-B2FF-442C-A164-FDAEBDACF8B4}" destId="{192E365A-304E-4F4F-937F-F5208C867A7F}" srcOrd="3" destOrd="0" presId="urn:microsoft.com/office/officeart/2005/8/layout/hProcess4#2"/>
    <dgm:cxn modelId="{0DE6BDC9-CA92-4AF9-A1FF-975E963FA850}" type="presParOf" srcId="{7F2C25B7-B2FF-442C-A164-FDAEBDACF8B4}" destId="{56AA7127-7F65-46B1-B134-A0B4A1CB60CB}" srcOrd="4" destOrd="0" presId="urn:microsoft.com/office/officeart/2005/8/layout/hProcess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9406C3-FC80-4468-A55B-122D744D43F0}">
      <dsp:nvSpPr>
        <dsp:cNvPr id="0" name=""/>
        <dsp:cNvSpPr/>
      </dsp:nvSpPr>
      <dsp:spPr>
        <a:xfrm rot="5400000">
          <a:off x="3441561" y="-1432826"/>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CHARACTER</a:t>
          </a:r>
        </a:p>
      </dsp:txBody>
      <dsp:txXfrm rot="-5400000">
        <a:off x="1948586" y="83493"/>
        <a:ext cx="3440809" cy="431515"/>
      </dsp:txXfrm>
    </dsp:sp>
    <dsp:sp modelId="{96BE2B31-D87C-43E1-BE64-4C27B13F4AA4}">
      <dsp:nvSpPr>
        <dsp:cNvPr id="0" name=""/>
        <dsp:cNvSpPr/>
      </dsp:nvSpPr>
      <dsp:spPr>
        <a:xfrm>
          <a:off x="0" y="372"/>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C</a:t>
          </a:r>
        </a:p>
      </dsp:txBody>
      <dsp:txXfrm>
        <a:off x="29180" y="29552"/>
        <a:ext cx="1890226" cy="539394"/>
      </dsp:txXfrm>
    </dsp:sp>
    <dsp:sp modelId="{6EB2A58E-CA03-4F76-94B6-D8FE50231963}">
      <dsp:nvSpPr>
        <dsp:cNvPr id="0" name=""/>
        <dsp:cNvSpPr/>
      </dsp:nvSpPr>
      <dsp:spPr>
        <a:xfrm rot="5400000">
          <a:off x="3441561" y="-805184"/>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LOCATION</a:t>
          </a:r>
        </a:p>
      </dsp:txBody>
      <dsp:txXfrm rot="-5400000">
        <a:off x="1948586" y="711135"/>
        <a:ext cx="3440809" cy="431515"/>
      </dsp:txXfrm>
    </dsp:sp>
    <dsp:sp modelId="{EBD335B5-8308-49CB-9630-99D852747B1F}">
      <dsp:nvSpPr>
        <dsp:cNvPr id="0" name=""/>
        <dsp:cNvSpPr/>
      </dsp:nvSpPr>
      <dsp:spPr>
        <a:xfrm>
          <a:off x="0" y="628015"/>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L</a:t>
          </a:r>
        </a:p>
      </dsp:txBody>
      <dsp:txXfrm>
        <a:off x="29180" y="657195"/>
        <a:ext cx="1890226" cy="539394"/>
      </dsp:txXfrm>
    </dsp:sp>
    <dsp:sp modelId="{64028F0D-BE57-4642-92F7-303D4E45C524}">
      <dsp:nvSpPr>
        <dsp:cNvPr id="0" name=""/>
        <dsp:cNvSpPr/>
      </dsp:nvSpPr>
      <dsp:spPr>
        <a:xfrm rot="5400000">
          <a:off x="3441561" y="-177541"/>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ERADICATING</a:t>
          </a:r>
        </a:p>
      </dsp:txBody>
      <dsp:txXfrm rot="-5400000">
        <a:off x="1948586" y="1338778"/>
        <a:ext cx="3440809" cy="431515"/>
      </dsp:txXfrm>
    </dsp:sp>
    <dsp:sp modelId="{B093CE78-670B-40EB-95CF-315E334D550F}">
      <dsp:nvSpPr>
        <dsp:cNvPr id="0" name=""/>
        <dsp:cNvSpPr/>
      </dsp:nvSpPr>
      <dsp:spPr>
        <a:xfrm>
          <a:off x="0" y="1255657"/>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E</a:t>
          </a:r>
        </a:p>
      </dsp:txBody>
      <dsp:txXfrm>
        <a:off x="29180" y="1284837"/>
        <a:ext cx="1890226" cy="539394"/>
      </dsp:txXfrm>
    </dsp:sp>
    <dsp:sp modelId="{5FF9775B-195E-4BCA-A0AC-1479FEF38D97}">
      <dsp:nvSpPr>
        <dsp:cNvPr id="0" name=""/>
        <dsp:cNvSpPr/>
      </dsp:nvSpPr>
      <dsp:spPr>
        <a:xfrm rot="5400000">
          <a:off x="3441561" y="450100"/>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AGGRAVATING</a:t>
          </a:r>
        </a:p>
      </dsp:txBody>
      <dsp:txXfrm rot="-5400000">
        <a:off x="1948586" y="1966419"/>
        <a:ext cx="3440809" cy="431515"/>
      </dsp:txXfrm>
    </dsp:sp>
    <dsp:sp modelId="{709DA1A5-36F6-4985-AF5E-CCDEAC2C4B42}">
      <dsp:nvSpPr>
        <dsp:cNvPr id="0" name=""/>
        <dsp:cNvSpPr/>
      </dsp:nvSpPr>
      <dsp:spPr>
        <a:xfrm>
          <a:off x="0" y="1883300"/>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A</a:t>
          </a:r>
        </a:p>
      </dsp:txBody>
      <dsp:txXfrm>
        <a:off x="29180" y="1912480"/>
        <a:ext cx="1890226" cy="539394"/>
      </dsp:txXfrm>
    </dsp:sp>
    <dsp:sp modelId="{0A5400C9-B8F5-48A5-A65C-CEE0E5BA41EA}">
      <dsp:nvSpPr>
        <dsp:cNvPr id="0" name=""/>
        <dsp:cNvSpPr/>
      </dsp:nvSpPr>
      <dsp:spPr>
        <a:xfrm rot="5400000">
          <a:off x="3441561" y="1077743"/>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35000"/>
            </a:spcAft>
            <a:buChar char="•"/>
          </a:pPr>
          <a:r>
            <a:rPr lang="en-US" sz="1300" kern="1200"/>
            <a:t>RADIATION</a:t>
          </a:r>
        </a:p>
      </dsp:txBody>
      <dsp:txXfrm rot="-5400000">
        <a:off x="1948586" y="2594062"/>
        <a:ext cx="3440809" cy="431515"/>
      </dsp:txXfrm>
    </dsp:sp>
    <dsp:sp modelId="{44E40545-2392-4C47-AC5A-01AB507266C7}">
      <dsp:nvSpPr>
        <dsp:cNvPr id="0" name=""/>
        <dsp:cNvSpPr/>
      </dsp:nvSpPr>
      <dsp:spPr>
        <a:xfrm>
          <a:off x="0" y="2510942"/>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R</a:t>
          </a:r>
        </a:p>
      </dsp:txBody>
      <dsp:txXfrm>
        <a:off x="29180" y="2540122"/>
        <a:ext cx="1890226" cy="539394"/>
      </dsp:txXfrm>
    </dsp:sp>
    <dsp:sp modelId="{AF569D64-DF5D-4D4F-ADF4-B5ECB4A1FA6B}">
      <dsp:nvSpPr>
        <dsp:cNvPr id="0" name=""/>
        <dsp:cNvSpPr/>
      </dsp:nvSpPr>
      <dsp:spPr>
        <a:xfrm rot="5400000">
          <a:off x="3441561" y="1705385"/>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TIME RELATION</a:t>
          </a:r>
        </a:p>
      </dsp:txBody>
      <dsp:txXfrm rot="-5400000">
        <a:off x="1948586" y="3221704"/>
        <a:ext cx="3440809" cy="431515"/>
      </dsp:txXfrm>
    </dsp:sp>
    <dsp:sp modelId="{4ECE4037-4E09-4588-96FA-5E938924A894}">
      <dsp:nvSpPr>
        <dsp:cNvPr id="0" name=""/>
        <dsp:cNvSpPr/>
      </dsp:nvSpPr>
      <dsp:spPr>
        <a:xfrm>
          <a:off x="0" y="3138584"/>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T R</a:t>
          </a:r>
        </a:p>
      </dsp:txBody>
      <dsp:txXfrm>
        <a:off x="29180" y="3167764"/>
        <a:ext cx="1890226" cy="539394"/>
      </dsp:txXfrm>
    </dsp:sp>
    <dsp:sp modelId="{A925357C-00A9-49DF-A87F-B47C57D8CCC3}">
      <dsp:nvSpPr>
        <dsp:cNvPr id="0" name=""/>
        <dsp:cNvSpPr/>
      </dsp:nvSpPr>
      <dsp:spPr>
        <a:xfrm rot="5400000">
          <a:off x="3441561" y="2333027"/>
          <a:ext cx="478203" cy="3464153"/>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100000"/>
            </a:lnSpc>
            <a:spcBef>
              <a:spcPct val="0"/>
            </a:spcBef>
            <a:spcAft>
              <a:spcPct val="15000"/>
            </a:spcAft>
            <a:buChar char="•"/>
          </a:pPr>
          <a:r>
            <a:rPr lang="en-US" sz="1300" kern="1200"/>
            <a:t>ASSOCIATED PHENOMENA[WT LOSS,FEVER..]</a:t>
          </a:r>
        </a:p>
      </dsp:txBody>
      <dsp:txXfrm rot="-5400000">
        <a:off x="1948586" y="3849346"/>
        <a:ext cx="3440809" cy="431515"/>
      </dsp:txXfrm>
    </dsp:sp>
    <dsp:sp modelId="{82F1A69F-D0DB-4098-8722-919E4922EF7E}">
      <dsp:nvSpPr>
        <dsp:cNvPr id="0" name=""/>
        <dsp:cNvSpPr/>
      </dsp:nvSpPr>
      <dsp:spPr>
        <a:xfrm>
          <a:off x="0" y="3766227"/>
          <a:ext cx="1948586" cy="59775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100000"/>
            </a:lnSpc>
            <a:spcBef>
              <a:spcPct val="0"/>
            </a:spcBef>
            <a:spcAft>
              <a:spcPct val="35000"/>
            </a:spcAft>
            <a:buNone/>
          </a:pPr>
          <a:r>
            <a:rPr lang="en-US" sz="2700" kern="1200"/>
            <a:t>A P</a:t>
          </a:r>
        </a:p>
      </dsp:txBody>
      <dsp:txXfrm>
        <a:off x="29180" y="3795407"/>
        <a:ext cx="1890226" cy="5393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D41BF-6A21-45D7-9E17-5AFC6791F115}">
      <dsp:nvSpPr>
        <dsp:cNvPr id="0" name=""/>
        <dsp:cNvSpPr/>
      </dsp:nvSpPr>
      <dsp:spPr bwMode="white">
        <a:xfrm>
          <a:off x="0" y="0"/>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A8629B75-2502-400C-BD3D-FAD410330B97}">
      <dsp:nvSpPr>
        <dsp:cNvPr id="0" name=""/>
        <dsp:cNvSpPr/>
      </dsp:nvSpPr>
      <dsp:spPr bwMode="white">
        <a:xfrm>
          <a:off x="0" y="0"/>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600200">
            <a:lnSpc>
              <a:spcPct val="90000"/>
            </a:lnSpc>
            <a:spcBef>
              <a:spcPct val="0"/>
            </a:spcBef>
            <a:spcAft>
              <a:spcPct val="35000"/>
            </a:spcAft>
            <a:buNone/>
          </a:pPr>
          <a:r>
            <a:rPr lang="en-US" sz="3600" b="1" kern="1200" dirty="0">
              <a:solidFill>
                <a:schemeClr val="tx1"/>
              </a:solidFill>
            </a:rPr>
            <a:t>SITE</a:t>
          </a:r>
          <a:r>
            <a:rPr lang="en-US" sz="3600" kern="1200" dirty="0">
              <a:solidFill>
                <a:schemeClr val="tx1"/>
              </a:solidFill>
            </a:rPr>
            <a:t>  EPI,META,DIA</a:t>
          </a:r>
        </a:p>
      </dsp:txBody>
      <dsp:txXfrm>
        <a:off x="0" y="0"/>
        <a:ext cx="5415130" cy="749725"/>
      </dsp:txXfrm>
    </dsp:sp>
    <dsp:sp modelId="{5D73567E-9F36-4680-AE47-C6BFB9C35838}">
      <dsp:nvSpPr>
        <dsp:cNvPr id="0" name=""/>
        <dsp:cNvSpPr/>
      </dsp:nvSpPr>
      <dsp:spPr bwMode="white">
        <a:xfrm>
          <a:off x="0" y="749725"/>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57A0E307-491A-4020-AB9A-97A22A3A2188}">
      <dsp:nvSpPr>
        <dsp:cNvPr id="0" name=""/>
        <dsp:cNvSpPr/>
      </dsp:nvSpPr>
      <dsp:spPr bwMode="white">
        <a:xfrm>
          <a:off x="0" y="749725"/>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1600200">
            <a:lnSpc>
              <a:spcPct val="100000"/>
            </a:lnSpc>
            <a:spcBef>
              <a:spcPct val="0"/>
            </a:spcBef>
            <a:spcAft>
              <a:spcPct val="35000"/>
            </a:spcAft>
            <a:buNone/>
          </a:pPr>
          <a:r>
            <a:rPr lang="en-US" sz="3600" b="1" kern="1200">
              <a:solidFill>
                <a:schemeClr val="tx1"/>
              </a:solidFill>
            </a:rPr>
            <a:t>CONSISTENSY</a:t>
          </a:r>
          <a:r>
            <a:rPr lang="en-US" sz="3600" kern="1200">
              <a:solidFill>
                <a:schemeClr val="tx1"/>
              </a:solidFill>
            </a:rPr>
            <a:t>  -RADIO LUCENT, DENSE ,</a:t>
          </a:r>
        </a:p>
        <a:p>
          <a:pPr marL="0" lvl="0" indent="0" algn="l" defTabSz="1600200">
            <a:lnSpc>
              <a:spcPct val="100000"/>
            </a:lnSpc>
            <a:spcBef>
              <a:spcPct val="0"/>
            </a:spcBef>
            <a:spcAft>
              <a:spcPct val="35000"/>
            </a:spcAft>
            <a:buNone/>
          </a:pPr>
          <a:r>
            <a:rPr lang="en-US" sz="3600" kern="1200">
              <a:solidFill>
                <a:schemeClr val="tx1"/>
              </a:solidFill>
            </a:rPr>
            <a:t>                             GROUND GLASS,MIXED</a:t>
          </a:r>
          <a:endParaRPr sz="3600" kern="1200">
            <a:solidFill>
              <a:schemeClr val="tx1"/>
            </a:solidFill>
          </a:endParaRPr>
        </a:p>
      </dsp:txBody>
      <dsp:txXfrm>
        <a:off x="0" y="749725"/>
        <a:ext cx="5415130" cy="749725"/>
      </dsp:txXfrm>
    </dsp:sp>
    <dsp:sp modelId="{15A2E5BC-CB15-47AD-8F49-B9E104CEE07C}">
      <dsp:nvSpPr>
        <dsp:cNvPr id="0" name=""/>
        <dsp:cNvSpPr/>
      </dsp:nvSpPr>
      <dsp:spPr bwMode="white">
        <a:xfrm>
          <a:off x="0" y="1499449"/>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B0A35439-CD8D-4707-B77D-2C392668116F}">
      <dsp:nvSpPr>
        <dsp:cNvPr id="0" name=""/>
        <dsp:cNvSpPr/>
      </dsp:nvSpPr>
      <dsp:spPr bwMode="white">
        <a:xfrm>
          <a:off x="0" y="1499449"/>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EXPANSILE</a:t>
          </a:r>
          <a:r>
            <a:rPr lang="en-US" sz="2000" kern="1200">
              <a:solidFill>
                <a:schemeClr val="tx1"/>
              </a:solidFill>
            </a:rPr>
            <a:t>/NON EXPANSILE</a:t>
          </a:r>
        </a:p>
      </dsp:txBody>
      <dsp:txXfrm>
        <a:off x="0" y="1499449"/>
        <a:ext cx="5415130" cy="749725"/>
      </dsp:txXfrm>
    </dsp:sp>
    <dsp:sp modelId="{382C6449-372E-4AE0-95E8-06E5054775D2}">
      <dsp:nvSpPr>
        <dsp:cNvPr id="0" name=""/>
        <dsp:cNvSpPr/>
      </dsp:nvSpPr>
      <dsp:spPr bwMode="white">
        <a:xfrm>
          <a:off x="0" y="2249174"/>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F821A4FB-0A24-485F-9136-65CDB53286AC}">
      <dsp:nvSpPr>
        <dsp:cNvPr id="0" name=""/>
        <dsp:cNvSpPr/>
      </dsp:nvSpPr>
      <dsp:spPr bwMode="white">
        <a:xfrm>
          <a:off x="0" y="2249174"/>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100000"/>
            </a:lnSpc>
            <a:spcBef>
              <a:spcPct val="0"/>
            </a:spcBef>
            <a:spcAft>
              <a:spcPct val="35000"/>
            </a:spcAft>
            <a:buNone/>
          </a:pPr>
          <a:r>
            <a:rPr lang="en-US" sz="2000" b="1" kern="1200" dirty="0">
              <a:solidFill>
                <a:schemeClr val="tx1"/>
              </a:solidFill>
            </a:rPr>
            <a:t>MARGINS</a:t>
          </a:r>
          <a:r>
            <a:rPr lang="en-US" sz="2000" kern="1200" dirty="0">
              <a:solidFill>
                <a:schemeClr val="tx1"/>
              </a:solidFill>
            </a:rPr>
            <a:t> </a:t>
          </a:r>
          <a:r>
            <a:rPr lang="en-US" sz="1600" kern="1200" dirty="0">
              <a:solidFill>
                <a:schemeClr val="tx1"/>
              </a:solidFill>
            </a:rPr>
            <a:t>GEOGRAPHICAL/WELL DEFINED, PERMEATIVE,MOTH EATEN</a:t>
          </a:r>
          <a:endParaRPr lang="en-US" sz="2000" kern="1200" dirty="0">
            <a:solidFill>
              <a:schemeClr val="tx1"/>
            </a:solidFill>
          </a:endParaRPr>
        </a:p>
      </dsp:txBody>
      <dsp:txXfrm>
        <a:off x="0" y="2249174"/>
        <a:ext cx="5415130" cy="749725"/>
      </dsp:txXfrm>
    </dsp:sp>
    <dsp:sp modelId="{8C3F6769-27CB-40E1-A15A-4A6F1E4F0CF0}">
      <dsp:nvSpPr>
        <dsp:cNvPr id="0" name=""/>
        <dsp:cNvSpPr/>
      </dsp:nvSpPr>
      <dsp:spPr bwMode="white">
        <a:xfrm>
          <a:off x="0" y="2998898"/>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688ED5DD-EBA5-4311-8700-11BBAD882057}">
      <dsp:nvSpPr>
        <dsp:cNvPr id="0" name=""/>
        <dsp:cNvSpPr/>
      </dsp:nvSpPr>
      <dsp:spPr bwMode="white">
        <a:xfrm>
          <a:off x="0" y="3057287"/>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PERIOSTEAL REACTION</a:t>
          </a:r>
          <a:r>
            <a:rPr lang="en-US" sz="2000" kern="1200" dirty="0">
              <a:solidFill>
                <a:schemeClr val="tx1"/>
              </a:solidFill>
            </a:rPr>
            <a:t>  </a:t>
          </a:r>
        </a:p>
        <a:p>
          <a:pPr marL="0" lvl="0" indent="0" algn="l" defTabSz="889000">
            <a:lnSpc>
              <a:spcPct val="90000"/>
            </a:lnSpc>
            <a:spcBef>
              <a:spcPct val="0"/>
            </a:spcBef>
            <a:spcAft>
              <a:spcPct val="35000"/>
            </a:spcAft>
            <a:buNone/>
          </a:pPr>
          <a:r>
            <a:rPr lang="en-US" sz="1600" kern="1200" dirty="0">
              <a:solidFill>
                <a:schemeClr val="tx1"/>
              </a:solidFill>
            </a:rPr>
            <a:t>COD MANS TRIANGLE,SUNBURST</a:t>
          </a:r>
        </a:p>
      </dsp:txBody>
      <dsp:txXfrm>
        <a:off x="0" y="3057287"/>
        <a:ext cx="5415130" cy="749725"/>
      </dsp:txXfrm>
    </dsp:sp>
    <dsp:sp modelId="{9D2772FA-E74D-4665-9EC1-9A1931E2B04D}">
      <dsp:nvSpPr>
        <dsp:cNvPr id="0" name=""/>
        <dsp:cNvSpPr/>
      </dsp:nvSpPr>
      <dsp:spPr bwMode="white">
        <a:xfrm>
          <a:off x="0" y="3748623"/>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23705669-11D2-4F65-A203-69190914E450}">
      <dsp:nvSpPr>
        <dsp:cNvPr id="0" name=""/>
        <dsp:cNvSpPr/>
      </dsp:nvSpPr>
      <dsp:spPr bwMode="white">
        <a:xfrm>
          <a:off x="0" y="3748623"/>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a:solidFill>
                <a:schemeClr val="tx1"/>
              </a:solidFill>
            </a:rPr>
            <a:t>CORTICAL  BREAK</a:t>
          </a:r>
          <a:endParaRPr lang="en-US" sz="2000" kern="1200">
            <a:solidFill>
              <a:schemeClr val="tx1"/>
            </a:solidFill>
          </a:endParaRPr>
        </a:p>
      </dsp:txBody>
      <dsp:txXfrm>
        <a:off x="0" y="3748623"/>
        <a:ext cx="5415130" cy="749725"/>
      </dsp:txXfrm>
    </dsp:sp>
    <dsp:sp modelId="{C8DEFEED-AD79-4E58-B976-7A64BE877E76}">
      <dsp:nvSpPr>
        <dsp:cNvPr id="0" name=""/>
        <dsp:cNvSpPr/>
      </dsp:nvSpPr>
      <dsp:spPr bwMode="white">
        <a:xfrm>
          <a:off x="0" y="4498347"/>
          <a:ext cx="541513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hemeClr val="accent1"/>
        </a:lnRef>
        <a:fillRef idx="1">
          <a:schemeClr val="accent1"/>
        </a:fillRef>
        <a:effectRef idx="0">
          <a:scrgbClr r="0" g="0" b="0"/>
        </a:effectRef>
        <a:fontRef idx="minor">
          <a:schemeClr val="lt1"/>
        </a:fontRef>
      </dsp:style>
    </dsp:sp>
    <dsp:sp modelId="{911EE106-CD61-45C4-B7E2-CE97B164A5DF}">
      <dsp:nvSpPr>
        <dsp:cNvPr id="0" name=""/>
        <dsp:cNvSpPr/>
      </dsp:nvSpPr>
      <dsp:spPr bwMode="white">
        <a:xfrm>
          <a:off x="0" y="4498347"/>
          <a:ext cx="5415130" cy="749725"/>
        </a:xfrm>
        <a:prstGeom prst="rect">
          <a:avLst/>
        </a:prstGeom>
        <a:noFill/>
        <a:ln>
          <a:noFill/>
        </a:ln>
        <a:effectLst/>
      </dsp:spPr>
      <dsp:style>
        <a:lnRef idx="0">
          <a:schemeClr val="dk1">
            <a:alpha val="0"/>
          </a:schemeClr>
        </a:lnRef>
        <a:fillRef idx="0">
          <a:schemeClr val="lt1">
            <a:alpha val="0"/>
          </a:schemeClr>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SOFT TISSUE EXTNSION</a:t>
          </a:r>
          <a:endParaRPr lang="en-US" sz="2000" kern="1200" dirty="0">
            <a:solidFill>
              <a:schemeClr val="tx1"/>
            </a:solidFill>
          </a:endParaRPr>
        </a:p>
      </dsp:txBody>
      <dsp:txXfrm>
        <a:off x="0" y="4498347"/>
        <a:ext cx="5415130" cy="7497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9748D3-5307-46C9-B7C9-86D2E49D30C8}">
      <dsp:nvSpPr>
        <dsp:cNvPr id="0" name=""/>
        <dsp:cNvSpPr/>
      </dsp:nvSpPr>
      <dsp:spPr>
        <a:xfrm rot="5400000">
          <a:off x="6589537" y="-2661529"/>
          <a:ext cx="1122140" cy="6729984"/>
        </a:xfrm>
        <a:prstGeom prst="round2Same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sym typeface="+mn-ea"/>
            </a:rPr>
            <a:t>4 CYCLES </a:t>
          </a:r>
        </a:p>
        <a:p>
          <a:pPr marL="285750" lvl="1" indent="-285750" algn="l" defTabSz="1289050">
            <a:lnSpc>
              <a:spcPct val="90000"/>
            </a:lnSpc>
            <a:spcBef>
              <a:spcPct val="0"/>
            </a:spcBef>
            <a:spcAft>
              <a:spcPct val="15000"/>
            </a:spcAft>
            <a:buChar char="•"/>
          </a:pPr>
          <a:r>
            <a:rPr lang="en-US" sz="2900" kern="1200">
              <a:sym typeface="+mn-ea"/>
            </a:rPr>
            <a:t>3 WEEKS APART</a:t>
          </a:r>
          <a:endParaRPr lang="en-US" sz="2900" kern="1200"/>
        </a:p>
      </dsp:txBody>
      <dsp:txXfrm rot="-5400000">
        <a:off x="3785615" y="197171"/>
        <a:ext cx="6675206" cy="1012584"/>
      </dsp:txXfrm>
    </dsp:sp>
    <dsp:sp modelId="{6384665E-9C4E-4611-AB70-550759B184E4}">
      <dsp:nvSpPr>
        <dsp:cNvPr id="0" name=""/>
        <dsp:cNvSpPr/>
      </dsp:nvSpPr>
      <dsp:spPr>
        <a:xfrm>
          <a:off x="0" y="2125"/>
          <a:ext cx="3785616" cy="1402675"/>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sym typeface="+mn-ea"/>
            </a:rPr>
            <a:t>PREOP CHEMOTHERAPY</a:t>
          </a:r>
          <a:endParaRPr lang="en-US" sz="2700" kern="1200"/>
        </a:p>
        <a:p>
          <a:pPr marL="0" lvl="0" indent="0" algn="ctr" defTabSz="1200150">
            <a:lnSpc>
              <a:spcPct val="90000"/>
            </a:lnSpc>
            <a:spcBef>
              <a:spcPct val="0"/>
            </a:spcBef>
            <a:spcAft>
              <a:spcPct val="35000"/>
            </a:spcAft>
            <a:buNone/>
          </a:pPr>
          <a:endParaRPr lang="en-US" sz="2700" kern="1200"/>
        </a:p>
      </dsp:txBody>
      <dsp:txXfrm>
        <a:off x="68473" y="70598"/>
        <a:ext cx="3648670" cy="1265729"/>
      </dsp:txXfrm>
    </dsp:sp>
    <dsp:sp modelId="{CD3DC3D9-8FC7-4561-BC4A-EDD17C763228}">
      <dsp:nvSpPr>
        <dsp:cNvPr id="0" name=""/>
        <dsp:cNvSpPr/>
      </dsp:nvSpPr>
      <dsp:spPr>
        <a:xfrm rot="5400000">
          <a:off x="6589537" y="-1188720"/>
          <a:ext cx="1122140" cy="6729984"/>
        </a:xfrm>
        <a:prstGeom prst="round2SameRect">
          <a:avLst/>
        </a:prstGeom>
        <a:solidFill>
          <a:schemeClr val="accent5">
            <a:tint val="40000"/>
            <a:alpha val="90000"/>
            <a:hueOff val="-3695877"/>
            <a:satOff val="-6408"/>
            <a:lumOff val="-644"/>
            <a:alphaOff val="0"/>
          </a:schemeClr>
        </a:solidFill>
        <a:ln w="12700" cap="flat" cmpd="sng" algn="ctr">
          <a:solidFill>
            <a:schemeClr val="accent5">
              <a:tint val="40000"/>
              <a:alpha val="90000"/>
              <a:hueOff val="-3695877"/>
              <a:satOff val="-6408"/>
              <a:lumOff val="-64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4-6 WEEKS AFTER PRE OP CHEMO</a:t>
          </a:r>
        </a:p>
        <a:p>
          <a:pPr marL="285750" lvl="1" indent="-285750" algn="l" defTabSz="1289050">
            <a:lnSpc>
              <a:spcPct val="90000"/>
            </a:lnSpc>
            <a:spcBef>
              <a:spcPct val="0"/>
            </a:spcBef>
            <a:spcAft>
              <a:spcPct val="15000"/>
            </a:spcAft>
            <a:buChar char="•"/>
          </a:pPr>
          <a:endParaRPr lang="en-US" sz="2900" kern="1200"/>
        </a:p>
      </dsp:txBody>
      <dsp:txXfrm rot="-5400000">
        <a:off x="3785615" y="1669980"/>
        <a:ext cx="6675206" cy="1012584"/>
      </dsp:txXfrm>
    </dsp:sp>
    <dsp:sp modelId="{E7E9382D-D41C-46FF-938C-0FA1C07A3969}">
      <dsp:nvSpPr>
        <dsp:cNvPr id="0" name=""/>
        <dsp:cNvSpPr/>
      </dsp:nvSpPr>
      <dsp:spPr>
        <a:xfrm>
          <a:off x="0" y="1474934"/>
          <a:ext cx="3785616" cy="1402675"/>
        </a:xfrm>
        <a:prstGeom prst="round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DEFINITIVE SURGERY</a:t>
          </a:r>
        </a:p>
      </dsp:txBody>
      <dsp:txXfrm>
        <a:off x="68473" y="1543407"/>
        <a:ext cx="3648670" cy="1265729"/>
      </dsp:txXfrm>
    </dsp:sp>
    <dsp:sp modelId="{5D77B823-4BC4-41FB-90E6-2DE975649E45}">
      <dsp:nvSpPr>
        <dsp:cNvPr id="0" name=""/>
        <dsp:cNvSpPr/>
      </dsp:nvSpPr>
      <dsp:spPr>
        <a:xfrm rot="5400000">
          <a:off x="6589537" y="284089"/>
          <a:ext cx="1122140" cy="6729984"/>
        </a:xfrm>
        <a:prstGeom prst="round2SameRect">
          <a:avLst/>
        </a:prstGeom>
        <a:solidFill>
          <a:schemeClr val="accent5">
            <a:tint val="40000"/>
            <a:alpha val="90000"/>
            <a:hueOff val="-7391755"/>
            <a:satOff val="-12816"/>
            <a:lumOff val="-1289"/>
            <a:alphaOff val="0"/>
          </a:schemeClr>
        </a:solidFill>
        <a:ln w="12700" cap="flat" cmpd="sng" algn="ctr">
          <a:solidFill>
            <a:schemeClr val="accent5">
              <a:tint val="40000"/>
              <a:alpha val="90000"/>
              <a:hueOff val="-7391755"/>
              <a:satOff val="-12816"/>
              <a:lumOff val="-128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0490" tIns="55245" rIns="110490" bIns="55245" numCol="1" spcCol="1270" anchor="ctr" anchorCtr="0">
          <a:noAutofit/>
        </a:bodyPr>
        <a:lstStyle/>
        <a:p>
          <a:pPr marL="285750" lvl="1" indent="-285750" algn="l" defTabSz="1289050">
            <a:lnSpc>
              <a:spcPct val="90000"/>
            </a:lnSpc>
            <a:spcBef>
              <a:spcPct val="0"/>
            </a:spcBef>
            <a:spcAft>
              <a:spcPct val="15000"/>
            </a:spcAft>
            <a:buChar char="•"/>
          </a:pPr>
          <a:r>
            <a:rPr lang="en-US" sz="2900" kern="1200"/>
            <a:t>2-4 WEEKS AFTER SURGERY</a:t>
          </a:r>
        </a:p>
        <a:p>
          <a:pPr marL="285750" lvl="1" indent="-285750" algn="l" defTabSz="1289050">
            <a:lnSpc>
              <a:spcPct val="90000"/>
            </a:lnSpc>
            <a:spcBef>
              <a:spcPct val="0"/>
            </a:spcBef>
            <a:spcAft>
              <a:spcPct val="15000"/>
            </a:spcAft>
            <a:buChar char="•"/>
          </a:pPr>
          <a:r>
            <a:rPr lang="en-US" sz="2900" kern="1200"/>
            <a:t>10 CYCLES  3 WEEKS APART</a:t>
          </a:r>
        </a:p>
      </dsp:txBody>
      <dsp:txXfrm rot="-5400000">
        <a:off x="3785615" y="3142789"/>
        <a:ext cx="6675206" cy="1012584"/>
      </dsp:txXfrm>
    </dsp:sp>
    <dsp:sp modelId="{DC9023AB-8B42-4D65-874C-CFF7E9A806CF}">
      <dsp:nvSpPr>
        <dsp:cNvPr id="0" name=""/>
        <dsp:cNvSpPr/>
      </dsp:nvSpPr>
      <dsp:spPr>
        <a:xfrm>
          <a:off x="0" y="2947743"/>
          <a:ext cx="3785616" cy="1402675"/>
        </a:xfrm>
        <a:prstGeom prst="round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marL="0" lvl="0" indent="0" algn="ctr" defTabSz="1200150">
            <a:lnSpc>
              <a:spcPct val="90000"/>
            </a:lnSpc>
            <a:spcBef>
              <a:spcPct val="0"/>
            </a:spcBef>
            <a:spcAft>
              <a:spcPct val="35000"/>
            </a:spcAft>
            <a:buNone/>
          </a:pPr>
          <a:r>
            <a:rPr lang="en-US" sz="2700" b="1" kern="1200"/>
            <a:t>POST OP CHEMOTHERAPY</a:t>
          </a:r>
        </a:p>
      </dsp:txBody>
      <dsp:txXfrm>
        <a:off x="68473" y="3016216"/>
        <a:ext cx="3648670" cy="126572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AA295-C0EB-4BEB-98EC-FB990FF0B368}">
      <dsp:nvSpPr>
        <dsp:cNvPr id="0" name=""/>
        <dsp:cNvSpPr/>
      </dsp:nvSpPr>
      <dsp:spPr bwMode="white">
        <a:xfrm>
          <a:off x="0" y="1881647"/>
          <a:ext cx="2767263" cy="1383632"/>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1"/>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600200">
            <a:lnSpc>
              <a:spcPct val="100000"/>
            </a:lnSpc>
            <a:spcBef>
              <a:spcPct val="0"/>
            </a:spcBef>
            <a:spcAft>
              <a:spcPct val="35000"/>
            </a:spcAft>
            <a:buNone/>
          </a:pPr>
          <a:r>
            <a:rPr lang="en-US" sz="3600" kern="1200"/>
            <a:t>Definitive Surgery</a:t>
          </a:r>
        </a:p>
      </dsp:txBody>
      <dsp:txXfrm>
        <a:off x="0" y="1881647"/>
        <a:ext cx="2767263" cy="1383632"/>
      </dsp:txXfrm>
    </dsp:sp>
    <dsp:sp modelId="{C25C13A7-8164-4DA2-9A16-2D0963851F4D}">
      <dsp:nvSpPr>
        <dsp:cNvPr id="0" name=""/>
        <dsp:cNvSpPr/>
      </dsp:nvSpPr>
      <dsp:spPr bwMode="white">
        <a:xfrm>
          <a:off x="2639137" y="2147051"/>
          <a:ext cx="1363158" cy="57236"/>
        </a:xfrm>
        <a:custGeom>
          <a:avLst/>
          <a:gdLst/>
          <a:ahLst/>
          <a:cxnLst/>
          <a:rect l="0" t="0" r="0" b="0"/>
          <a:pathLst>
            <a:path w="2147" h="90">
              <a:moveTo>
                <a:pt x="202" y="672"/>
              </a:moveTo>
              <a:lnTo>
                <a:pt x="1945" y="-581"/>
              </a:lnTo>
            </a:path>
          </a:pathLst>
        </a:custGeom>
        <a:noFill/>
        <a:ln w="12700" cap="flat" cmpd="sng" algn="ctr">
          <a:solidFill>
            <a:schemeClr val="accent3">
              <a:hueOff val="0"/>
              <a:satOff val="0"/>
              <a:lumOff val="0"/>
              <a:alphaOff val="0"/>
            </a:schemeClr>
          </a:solidFill>
          <a:prstDash val="solid"/>
          <a:miter lim="800000"/>
        </a:ln>
        <a:effectLst/>
      </dsp:spPr>
      <dsp:style>
        <a:lnRef idx="2">
          <a:schemeClr val="accent3"/>
        </a:lnRef>
        <a:fillRef idx="0">
          <a:schemeClr val="accent2">
            <a:tint val="90000"/>
          </a:schemeClr>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39137" y="2147051"/>
        <a:ext cx="1363158" cy="57236"/>
      </dsp:txXfrm>
    </dsp:sp>
    <dsp:sp modelId="{4CFF6D9D-C992-4BF1-BEE6-237838ECF75C}">
      <dsp:nvSpPr>
        <dsp:cNvPr id="0" name=""/>
        <dsp:cNvSpPr/>
      </dsp:nvSpPr>
      <dsp:spPr bwMode="white">
        <a:xfrm>
          <a:off x="3874168" y="1086059"/>
          <a:ext cx="2767263" cy="138363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600200">
            <a:lnSpc>
              <a:spcPct val="100000"/>
            </a:lnSpc>
            <a:spcBef>
              <a:spcPct val="0"/>
            </a:spcBef>
            <a:spcAft>
              <a:spcPct val="35000"/>
            </a:spcAft>
            <a:buNone/>
          </a:pPr>
          <a:r>
            <a:rPr lang="en-US" sz="3600" kern="1200"/>
            <a:t>Limb Salvage</a:t>
          </a:r>
        </a:p>
      </dsp:txBody>
      <dsp:txXfrm>
        <a:off x="3874168" y="1086059"/>
        <a:ext cx="2767263" cy="1383632"/>
      </dsp:txXfrm>
    </dsp:sp>
    <dsp:sp modelId="{72EE5808-9E3A-4A00-B630-42D733E8B2B2}">
      <dsp:nvSpPr>
        <dsp:cNvPr id="0" name=""/>
        <dsp:cNvSpPr/>
      </dsp:nvSpPr>
      <dsp:spPr bwMode="white">
        <a:xfrm>
          <a:off x="6513305" y="1351463"/>
          <a:ext cx="1363158" cy="57236"/>
        </a:xfrm>
        <a:custGeom>
          <a:avLst/>
          <a:gdLst/>
          <a:ahLst/>
          <a:cxnLst/>
          <a:rect l="0" t="0" r="0" b="0"/>
          <a:pathLst>
            <a:path w="2147" h="90">
              <a:moveTo>
                <a:pt x="202" y="672"/>
              </a:moveTo>
              <a:lnTo>
                <a:pt x="1945" y="-581"/>
              </a:lnTo>
            </a:path>
          </a:pathLst>
        </a:custGeom>
        <a:noFill/>
        <a:ln w="12700" cap="flat" cmpd="sng" algn="ctr">
          <a:solidFill>
            <a:schemeClr val="accent4">
              <a:hueOff val="0"/>
              <a:satOff val="0"/>
              <a:lumOff val="0"/>
              <a:alphaOff val="0"/>
            </a:schemeClr>
          </a:solidFill>
          <a:prstDash val="solid"/>
          <a:miter lim="800000"/>
        </a:ln>
        <a:effectLst/>
      </dsp:spPr>
      <dsp:style>
        <a:lnRef idx="2">
          <a:schemeClr val="accent4"/>
        </a:lnRef>
        <a:fillRef idx="0">
          <a:schemeClr val="accent2">
            <a:tint val="70000"/>
          </a:schemeClr>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13305" y="1351463"/>
        <a:ext cx="1363158" cy="57236"/>
      </dsp:txXfrm>
    </dsp:sp>
    <dsp:sp modelId="{7023D5E5-47EA-45F5-AF4C-93BCD1B4536F}">
      <dsp:nvSpPr>
        <dsp:cNvPr id="0" name=""/>
        <dsp:cNvSpPr/>
      </dsp:nvSpPr>
      <dsp:spPr bwMode="white">
        <a:xfrm>
          <a:off x="7748337" y="290471"/>
          <a:ext cx="2767263" cy="138363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4">
            <a:hueOff val="0"/>
            <a:satOff val="0"/>
            <a:lumOff val="0"/>
            <a:alpha val="100000"/>
          </a:schemeClr>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600200">
            <a:lnSpc>
              <a:spcPct val="100000"/>
            </a:lnSpc>
            <a:spcBef>
              <a:spcPct val="0"/>
            </a:spcBef>
            <a:spcAft>
              <a:spcPct val="35000"/>
            </a:spcAft>
            <a:buNone/>
          </a:pPr>
          <a:r>
            <a:rPr lang="en-US" sz="3600" kern="1200"/>
            <a:t>Biological</a:t>
          </a:r>
        </a:p>
      </dsp:txBody>
      <dsp:txXfrm>
        <a:off x="7748337" y="290471"/>
        <a:ext cx="2767263" cy="1383632"/>
      </dsp:txXfrm>
    </dsp:sp>
    <dsp:sp modelId="{2505DC0E-B708-4534-B13E-FA845FFBF2A6}">
      <dsp:nvSpPr>
        <dsp:cNvPr id="0" name=""/>
        <dsp:cNvSpPr/>
      </dsp:nvSpPr>
      <dsp:spPr bwMode="white">
        <a:xfrm>
          <a:off x="6513305" y="2147051"/>
          <a:ext cx="1363158" cy="57236"/>
        </a:xfrm>
        <a:custGeom>
          <a:avLst/>
          <a:gdLst/>
          <a:ahLst/>
          <a:cxnLst/>
          <a:rect l="0" t="0" r="0" b="0"/>
          <a:pathLst>
            <a:path w="2147" h="90">
              <a:moveTo>
                <a:pt x="202" y="-581"/>
              </a:moveTo>
              <a:lnTo>
                <a:pt x="1945" y="672"/>
              </a:lnTo>
            </a:path>
          </a:pathLst>
        </a:custGeom>
        <a:noFill/>
        <a:ln w="12700" cap="flat" cmpd="sng" algn="ctr">
          <a:solidFill>
            <a:schemeClr val="accent4">
              <a:hueOff val="0"/>
              <a:satOff val="0"/>
              <a:lumOff val="0"/>
              <a:alphaOff val="0"/>
            </a:schemeClr>
          </a:solidFill>
          <a:prstDash val="solid"/>
          <a:miter lim="800000"/>
        </a:ln>
        <a:effectLst/>
      </dsp:spPr>
      <dsp:style>
        <a:lnRef idx="2">
          <a:schemeClr val="accent4"/>
        </a:lnRef>
        <a:fillRef idx="0">
          <a:schemeClr val="accent2">
            <a:tint val="70000"/>
          </a:schemeClr>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6513305" y="2147051"/>
        <a:ext cx="1363158" cy="57236"/>
      </dsp:txXfrm>
    </dsp:sp>
    <dsp:sp modelId="{F7DF3C54-311A-438B-8383-32FF929C6AC9}">
      <dsp:nvSpPr>
        <dsp:cNvPr id="0" name=""/>
        <dsp:cNvSpPr/>
      </dsp:nvSpPr>
      <dsp:spPr bwMode="white">
        <a:xfrm>
          <a:off x="7748337" y="1881647"/>
          <a:ext cx="2767263" cy="1383632"/>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4">
            <a:hueOff val="0"/>
            <a:satOff val="0"/>
            <a:lumOff val="0"/>
            <a:alpha val="100000"/>
          </a:schemeClr>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600200">
            <a:lnSpc>
              <a:spcPct val="100000"/>
            </a:lnSpc>
            <a:spcBef>
              <a:spcPct val="0"/>
            </a:spcBef>
            <a:spcAft>
              <a:spcPct val="35000"/>
            </a:spcAft>
            <a:buNone/>
          </a:pPr>
          <a:r>
            <a:rPr lang="en-US" sz="3600" kern="1200"/>
            <a:t>Non-Biological</a:t>
          </a:r>
        </a:p>
      </dsp:txBody>
      <dsp:txXfrm>
        <a:off x="7748337" y="1881647"/>
        <a:ext cx="2767263" cy="1383632"/>
      </dsp:txXfrm>
    </dsp:sp>
    <dsp:sp modelId="{2741C333-F543-4CA8-AFD2-6A55E7149194}">
      <dsp:nvSpPr>
        <dsp:cNvPr id="0" name=""/>
        <dsp:cNvSpPr/>
      </dsp:nvSpPr>
      <dsp:spPr bwMode="white">
        <a:xfrm>
          <a:off x="2639137" y="2942639"/>
          <a:ext cx="1363158" cy="57236"/>
        </a:xfrm>
        <a:custGeom>
          <a:avLst/>
          <a:gdLst/>
          <a:ahLst/>
          <a:cxnLst/>
          <a:rect l="0" t="0" r="0" b="0"/>
          <a:pathLst>
            <a:path w="2147" h="90">
              <a:moveTo>
                <a:pt x="202" y="-581"/>
              </a:moveTo>
              <a:lnTo>
                <a:pt x="1945" y="672"/>
              </a:lnTo>
            </a:path>
          </a:pathLst>
        </a:custGeom>
        <a:noFill/>
        <a:ln w="12700" cap="flat" cmpd="sng" algn="ctr">
          <a:solidFill>
            <a:schemeClr val="accent3">
              <a:hueOff val="0"/>
              <a:satOff val="0"/>
              <a:lumOff val="0"/>
              <a:alphaOff val="0"/>
            </a:schemeClr>
          </a:solidFill>
          <a:prstDash val="solid"/>
          <a:miter lim="800000"/>
        </a:ln>
        <a:effectLst/>
      </dsp:spPr>
      <dsp:style>
        <a:lnRef idx="2">
          <a:schemeClr val="accent3"/>
        </a:lnRef>
        <a:fillRef idx="0">
          <a:schemeClr val="accent2">
            <a:tint val="90000"/>
          </a:schemeClr>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2639137" y="2942639"/>
        <a:ext cx="1363158" cy="57236"/>
      </dsp:txXfrm>
    </dsp:sp>
    <dsp:sp modelId="{E9F76791-9377-4FD4-B21F-0DC13D9A5563}">
      <dsp:nvSpPr>
        <dsp:cNvPr id="0" name=""/>
        <dsp:cNvSpPr/>
      </dsp:nvSpPr>
      <dsp:spPr bwMode="white">
        <a:xfrm>
          <a:off x="3874168" y="2677235"/>
          <a:ext cx="2767263" cy="138363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lt1"/>
        </a:lnRef>
        <a:fillRef idx="3">
          <a:schemeClr val="accent3">
            <a:hueOff val="0"/>
            <a:satOff val="0"/>
            <a:lumOff val="0"/>
            <a:alpha val="100000"/>
          </a:schemeClr>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1600200">
            <a:lnSpc>
              <a:spcPct val="100000"/>
            </a:lnSpc>
            <a:spcBef>
              <a:spcPct val="0"/>
            </a:spcBef>
            <a:spcAft>
              <a:spcPct val="35000"/>
            </a:spcAft>
            <a:buNone/>
          </a:pPr>
          <a:r>
            <a:rPr lang="en-US" sz="3600" kern="1200"/>
            <a:t>Amputation</a:t>
          </a:r>
        </a:p>
      </dsp:txBody>
      <dsp:txXfrm>
        <a:off x="3874168" y="2677235"/>
        <a:ext cx="2767263" cy="138363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4C33C9-9B7B-4236-9D97-1954A4D46745}">
      <dsp:nvSpPr>
        <dsp:cNvPr id="0" name=""/>
        <dsp:cNvSpPr/>
      </dsp:nvSpPr>
      <dsp:spPr>
        <a:xfrm>
          <a:off x="1138"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622300">
            <a:lnSpc>
              <a:spcPct val="100000"/>
            </a:lnSpc>
            <a:spcBef>
              <a:spcPct val="0"/>
            </a:spcBef>
            <a:spcAft>
              <a:spcPct val="15000"/>
            </a:spcAft>
            <a:buChar char="•"/>
          </a:pPr>
          <a:r>
            <a:rPr lang="en-US" sz="1400" kern="1200"/>
            <a:t>HISTORY</a:t>
          </a:r>
        </a:p>
        <a:p>
          <a:pPr marL="114300" lvl="1" indent="-114300" algn="l" defTabSz="622300">
            <a:lnSpc>
              <a:spcPct val="100000"/>
            </a:lnSpc>
            <a:spcBef>
              <a:spcPct val="0"/>
            </a:spcBef>
            <a:spcAft>
              <a:spcPct val="15000"/>
            </a:spcAft>
            <a:buChar char="•"/>
          </a:pPr>
          <a:r>
            <a:rPr lang="en-US" sz="1400" kern="1200"/>
            <a:t>EXAMINATION</a:t>
          </a:r>
        </a:p>
      </dsp:txBody>
      <dsp:txXfrm>
        <a:off x="27109" y="1637368"/>
        <a:ext cx="1316336" cy="834770"/>
      </dsp:txXfrm>
    </dsp:sp>
    <dsp:sp modelId="{B871E909-CC84-4270-8398-F5F049AEA932}">
      <dsp:nvSpPr>
        <dsp:cNvPr id="0" name=""/>
        <dsp:cNvSpPr/>
      </dsp:nvSpPr>
      <dsp:spPr>
        <a:xfrm>
          <a:off x="754454" y="1824080"/>
          <a:ext cx="1591834" cy="1591834"/>
        </a:xfrm>
        <a:prstGeom prst="leftCircularArrow">
          <a:avLst>
            <a:gd name="adj1" fmla="val 3671"/>
            <a:gd name="adj2" fmla="val 457399"/>
            <a:gd name="adj3" fmla="val 2232910"/>
            <a:gd name="adj4" fmla="val 9024489"/>
            <a:gd name="adj5" fmla="val 42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0F89035-D090-4CAD-827E-5FE864D0CC7D}">
      <dsp:nvSpPr>
        <dsp:cNvPr id="0" name=""/>
        <dsp:cNvSpPr/>
      </dsp:nvSpPr>
      <dsp:spPr>
        <a:xfrm>
          <a:off x="305200" y="2498109"/>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CLINICAL</a:t>
          </a:r>
        </a:p>
      </dsp:txBody>
      <dsp:txXfrm>
        <a:off x="319366" y="2512275"/>
        <a:ext cx="1187915" cy="455329"/>
      </dsp:txXfrm>
    </dsp:sp>
    <dsp:sp modelId="{8C4A7715-D8F8-4D2B-94CE-98F25CB35172}">
      <dsp:nvSpPr>
        <dsp:cNvPr id="0" name=""/>
        <dsp:cNvSpPr/>
      </dsp:nvSpPr>
      <dsp:spPr>
        <a:xfrm>
          <a:off x="1799741"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622300">
            <a:lnSpc>
              <a:spcPct val="100000"/>
            </a:lnSpc>
            <a:spcBef>
              <a:spcPct val="0"/>
            </a:spcBef>
            <a:spcAft>
              <a:spcPct val="15000"/>
            </a:spcAft>
            <a:buChar char="•"/>
          </a:pPr>
          <a:r>
            <a:rPr lang="en-US" sz="1400" kern="1200"/>
            <a:t>LOCAL</a:t>
          </a:r>
        </a:p>
        <a:p>
          <a:pPr marL="114300" lvl="1" indent="-114300" algn="l" defTabSz="622300">
            <a:lnSpc>
              <a:spcPct val="100000"/>
            </a:lnSpc>
            <a:spcBef>
              <a:spcPct val="0"/>
            </a:spcBef>
            <a:spcAft>
              <a:spcPct val="15000"/>
            </a:spcAft>
            <a:buChar char="•"/>
          </a:pPr>
          <a:r>
            <a:rPr lang="en-US" sz="1400" kern="1200"/>
            <a:t>[ CHEST ]</a:t>
          </a:r>
          <a:endParaRPr lang="en-US" sz="800" kern="1200"/>
        </a:p>
        <a:p>
          <a:pPr marL="57150" lvl="1" indent="-57150" algn="l" defTabSz="355600">
            <a:lnSpc>
              <a:spcPct val="100000"/>
            </a:lnSpc>
            <a:spcBef>
              <a:spcPct val="0"/>
            </a:spcBef>
            <a:spcAft>
              <a:spcPct val="15000"/>
            </a:spcAft>
            <a:buChar char="•"/>
          </a:pPr>
          <a:endParaRPr lang="en-US" sz="800" kern="1200"/>
        </a:p>
      </dsp:txBody>
      <dsp:txXfrm>
        <a:off x="1825712" y="1879199"/>
        <a:ext cx="1316336" cy="834770"/>
      </dsp:txXfrm>
    </dsp:sp>
    <dsp:sp modelId="{FB15DAFD-B404-4CB3-9791-947A7CB3C00D}">
      <dsp:nvSpPr>
        <dsp:cNvPr id="0" name=""/>
        <dsp:cNvSpPr/>
      </dsp:nvSpPr>
      <dsp:spPr>
        <a:xfrm>
          <a:off x="2541655" y="891174"/>
          <a:ext cx="1766669" cy="1766669"/>
        </a:xfrm>
        <a:prstGeom prst="circularArrow">
          <a:avLst>
            <a:gd name="adj1" fmla="val 3308"/>
            <a:gd name="adj2" fmla="val 408578"/>
            <a:gd name="adj3" fmla="val 19415911"/>
            <a:gd name="adj4" fmla="val 12575511"/>
            <a:gd name="adj5" fmla="val 38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8BF050-6660-4D4F-AF7C-757C782402D6}">
      <dsp:nvSpPr>
        <dsp:cNvPr id="0" name=""/>
        <dsp:cNvSpPr/>
      </dsp:nvSpPr>
      <dsp:spPr>
        <a:xfrm>
          <a:off x="2103803" y="1369566"/>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XRAYS</a:t>
          </a:r>
        </a:p>
      </dsp:txBody>
      <dsp:txXfrm>
        <a:off x="2117969" y="1383732"/>
        <a:ext cx="1187915" cy="455329"/>
      </dsp:txXfrm>
    </dsp:sp>
    <dsp:sp modelId="{0428F0A0-98D5-457A-BE43-28F46915FA56}">
      <dsp:nvSpPr>
        <dsp:cNvPr id="0" name=""/>
        <dsp:cNvSpPr/>
      </dsp:nvSpPr>
      <dsp:spPr>
        <a:xfrm>
          <a:off x="3598344"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57150" lvl="1" indent="-57150" algn="l" defTabSz="444500">
            <a:lnSpc>
              <a:spcPct val="100000"/>
            </a:lnSpc>
            <a:spcBef>
              <a:spcPct val="0"/>
            </a:spcBef>
            <a:spcAft>
              <a:spcPct val="15000"/>
            </a:spcAft>
            <a:buChar char="•"/>
          </a:pPr>
          <a:r>
            <a:rPr lang="en-US" sz="1000" kern="1200"/>
            <a:t>CBC,ESR</a:t>
          </a:r>
        </a:p>
        <a:p>
          <a:pPr marL="57150" lvl="1" indent="-57150" algn="l" defTabSz="444500">
            <a:lnSpc>
              <a:spcPct val="100000"/>
            </a:lnSpc>
            <a:spcBef>
              <a:spcPct val="0"/>
            </a:spcBef>
            <a:spcAft>
              <a:spcPct val="15000"/>
            </a:spcAft>
            <a:buChar char="•"/>
          </a:pPr>
          <a:r>
            <a:rPr lang="en-US" sz="1000" kern="1200"/>
            <a:t>RFT,LFT</a:t>
          </a:r>
        </a:p>
        <a:p>
          <a:pPr marL="57150" lvl="1" indent="-57150" algn="l" defTabSz="444500">
            <a:lnSpc>
              <a:spcPct val="100000"/>
            </a:lnSpc>
            <a:spcBef>
              <a:spcPct val="0"/>
            </a:spcBef>
            <a:spcAft>
              <a:spcPct val="15000"/>
            </a:spcAft>
            <a:buChar char="•"/>
          </a:pPr>
          <a:r>
            <a:rPr lang="en-US" sz="1000" kern="1200"/>
            <a:t>PSA, ALK PHOSPHATASE</a:t>
          </a:r>
        </a:p>
        <a:p>
          <a:pPr marL="57150" lvl="1" indent="-57150" algn="l" defTabSz="444500">
            <a:lnSpc>
              <a:spcPct val="100000"/>
            </a:lnSpc>
            <a:spcBef>
              <a:spcPct val="0"/>
            </a:spcBef>
            <a:spcAft>
              <a:spcPct val="15000"/>
            </a:spcAft>
            <a:buChar char="•"/>
          </a:pPr>
          <a:r>
            <a:rPr lang="en-US" sz="1000" kern="1200"/>
            <a:t>S ELECTROPHORESIS</a:t>
          </a:r>
        </a:p>
      </dsp:txBody>
      <dsp:txXfrm>
        <a:off x="3624315" y="1637368"/>
        <a:ext cx="1316336" cy="834770"/>
      </dsp:txXfrm>
    </dsp:sp>
    <dsp:sp modelId="{34E583F4-F395-4397-BCB0-2D1481393311}">
      <dsp:nvSpPr>
        <dsp:cNvPr id="0" name=""/>
        <dsp:cNvSpPr/>
      </dsp:nvSpPr>
      <dsp:spPr>
        <a:xfrm>
          <a:off x="4351660" y="1824080"/>
          <a:ext cx="1591834" cy="1591834"/>
        </a:xfrm>
        <a:prstGeom prst="leftCircularArrow">
          <a:avLst>
            <a:gd name="adj1" fmla="val 3671"/>
            <a:gd name="adj2" fmla="val 457399"/>
            <a:gd name="adj3" fmla="val 2232910"/>
            <a:gd name="adj4" fmla="val 9024489"/>
            <a:gd name="adj5" fmla="val 42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647766-AE1D-45F8-B3AB-5EEE3BDE8498}">
      <dsp:nvSpPr>
        <dsp:cNvPr id="0" name=""/>
        <dsp:cNvSpPr/>
      </dsp:nvSpPr>
      <dsp:spPr>
        <a:xfrm>
          <a:off x="3902405" y="2498109"/>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LABS</a:t>
          </a:r>
        </a:p>
      </dsp:txBody>
      <dsp:txXfrm>
        <a:off x="3916571" y="2512275"/>
        <a:ext cx="1187915" cy="455329"/>
      </dsp:txXfrm>
    </dsp:sp>
    <dsp:sp modelId="{EF6E7863-63D8-4591-8A2D-1DC9C4143D72}">
      <dsp:nvSpPr>
        <dsp:cNvPr id="0" name=""/>
        <dsp:cNvSpPr/>
      </dsp:nvSpPr>
      <dsp:spPr>
        <a:xfrm>
          <a:off x="5396946"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100000"/>
            </a:lnSpc>
            <a:spcBef>
              <a:spcPct val="0"/>
            </a:spcBef>
            <a:spcAft>
              <a:spcPct val="15000"/>
            </a:spcAft>
            <a:buChar char="•"/>
          </a:pPr>
          <a:r>
            <a:rPr lang="en-US" sz="1200" b="1" kern="1200"/>
            <a:t>MRI </a:t>
          </a:r>
        </a:p>
        <a:p>
          <a:pPr marL="114300" lvl="1" indent="-114300" algn="l" defTabSz="533400">
            <a:lnSpc>
              <a:spcPct val="100000"/>
            </a:lnSpc>
            <a:spcBef>
              <a:spcPct val="0"/>
            </a:spcBef>
            <a:spcAft>
              <a:spcPct val="15000"/>
            </a:spcAft>
            <a:buChar char="•"/>
          </a:pPr>
          <a:r>
            <a:rPr lang="en-US" sz="1200" b="1" kern="1200"/>
            <a:t>CT </a:t>
          </a:r>
          <a:r>
            <a:rPr lang="en-US" sz="1200" kern="1200"/>
            <a:t>CHEST &amp; UPPER ABDOMEN</a:t>
          </a:r>
        </a:p>
        <a:p>
          <a:pPr marL="114300" lvl="1" indent="-114300" algn="l" defTabSz="533400">
            <a:lnSpc>
              <a:spcPct val="100000"/>
            </a:lnSpc>
            <a:spcBef>
              <a:spcPct val="0"/>
            </a:spcBef>
            <a:spcAft>
              <a:spcPct val="15000"/>
            </a:spcAft>
            <a:buChar char="•"/>
          </a:pPr>
          <a:r>
            <a:rPr lang="en-US" sz="1200" b="1" kern="1200"/>
            <a:t>US</a:t>
          </a:r>
        </a:p>
        <a:p>
          <a:pPr marL="114300" lvl="1" indent="-114300" algn="l" defTabSz="533400">
            <a:lnSpc>
              <a:spcPct val="100000"/>
            </a:lnSpc>
            <a:spcBef>
              <a:spcPct val="0"/>
            </a:spcBef>
            <a:spcAft>
              <a:spcPct val="15000"/>
            </a:spcAft>
            <a:buChar char="•"/>
          </a:pPr>
          <a:r>
            <a:rPr lang="en-US" sz="1200" b="1" kern="1200"/>
            <a:t>BONE SCAN</a:t>
          </a:r>
        </a:p>
      </dsp:txBody>
      <dsp:txXfrm>
        <a:off x="5422917" y="1879199"/>
        <a:ext cx="1316336" cy="834770"/>
      </dsp:txXfrm>
    </dsp:sp>
    <dsp:sp modelId="{23F786F5-E5C8-4D1F-8CA2-522D4524D563}">
      <dsp:nvSpPr>
        <dsp:cNvPr id="0" name=""/>
        <dsp:cNvSpPr/>
      </dsp:nvSpPr>
      <dsp:spPr>
        <a:xfrm>
          <a:off x="6138860" y="891174"/>
          <a:ext cx="1766669" cy="1766669"/>
        </a:xfrm>
        <a:prstGeom prst="circularArrow">
          <a:avLst>
            <a:gd name="adj1" fmla="val 3308"/>
            <a:gd name="adj2" fmla="val 408578"/>
            <a:gd name="adj3" fmla="val 19415911"/>
            <a:gd name="adj4" fmla="val 12575511"/>
            <a:gd name="adj5" fmla="val 3859"/>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06DE622-F241-4E63-A7BF-401BDA009BEB}">
      <dsp:nvSpPr>
        <dsp:cNvPr id="0" name=""/>
        <dsp:cNvSpPr/>
      </dsp:nvSpPr>
      <dsp:spPr>
        <a:xfrm>
          <a:off x="5701008" y="1369566"/>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RADIOLOGY</a:t>
          </a:r>
        </a:p>
      </dsp:txBody>
      <dsp:txXfrm>
        <a:off x="5715174" y="1383732"/>
        <a:ext cx="1187915" cy="455329"/>
      </dsp:txXfrm>
    </dsp:sp>
    <dsp:sp modelId="{6A2B3C07-CAD5-4DC2-BCB9-B0C8F06386A6}">
      <dsp:nvSpPr>
        <dsp:cNvPr id="0" name=""/>
        <dsp:cNvSpPr/>
      </dsp:nvSpPr>
      <dsp:spPr>
        <a:xfrm>
          <a:off x="7195549"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100000"/>
            </a:lnSpc>
            <a:spcBef>
              <a:spcPct val="0"/>
            </a:spcBef>
            <a:spcAft>
              <a:spcPct val="15000"/>
            </a:spcAft>
            <a:buChar char="•"/>
          </a:pPr>
          <a:r>
            <a:rPr altLang="en-US" sz="1200" kern="1200"/>
            <a:t>F</a:t>
          </a:r>
          <a:r>
            <a:rPr lang="en-US" sz="1200" kern="1200"/>
            <a:t>NAC</a:t>
          </a:r>
        </a:p>
        <a:p>
          <a:pPr marL="114300" lvl="1" indent="-114300" algn="l" defTabSz="533400">
            <a:lnSpc>
              <a:spcPct val="100000"/>
            </a:lnSpc>
            <a:spcBef>
              <a:spcPct val="0"/>
            </a:spcBef>
            <a:spcAft>
              <a:spcPct val="15000"/>
            </a:spcAft>
            <a:buChar char="•"/>
          </a:pPr>
          <a:r>
            <a:rPr lang="en-US" sz="1200" kern="1200"/>
            <a:t>CORE NEEDLE</a:t>
          </a:r>
        </a:p>
        <a:p>
          <a:pPr marL="114300" lvl="1" indent="-114300" algn="l" defTabSz="533400">
            <a:lnSpc>
              <a:spcPct val="100000"/>
            </a:lnSpc>
            <a:spcBef>
              <a:spcPct val="0"/>
            </a:spcBef>
            <a:spcAft>
              <a:spcPct val="15000"/>
            </a:spcAft>
            <a:buChar char="•"/>
          </a:pPr>
          <a:r>
            <a:rPr lang="en-US" sz="1200" kern="1200"/>
            <a:t>INCISIONAL</a:t>
          </a:r>
        </a:p>
        <a:p>
          <a:pPr marL="114300" lvl="1" indent="-114300" algn="l" defTabSz="533400">
            <a:lnSpc>
              <a:spcPct val="100000"/>
            </a:lnSpc>
            <a:spcBef>
              <a:spcPct val="0"/>
            </a:spcBef>
            <a:spcAft>
              <a:spcPct val="15000"/>
            </a:spcAft>
            <a:buChar char="•"/>
          </a:pPr>
          <a:r>
            <a:rPr lang="en-US" sz="1200" kern="1200"/>
            <a:t>EXCISIONAL</a:t>
          </a:r>
          <a:endParaRPr lang="en-US" sz="1800" kern="1200"/>
        </a:p>
        <a:p>
          <a:pPr marL="171450" lvl="1" indent="-171450" algn="l" defTabSz="800100">
            <a:lnSpc>
              <a:spcPct val="100000"/>
            </a:lnSpc>
            <a:spcBef>
              <a:spcPct val="0"/>
            </a:spcBef>
            <a:spcAft>
              <a:spcPct val="15000"/>
            </a:spcAft>
            <a:buChar char="•"/>
          </a:pPr>
          <a:endParaRPr lang="en-US" sz="1800" kern="1200"/>
        </a:p>
      </dsp:txBody>
      <dsp:txXfrm>
        <a:off x="7221520" y="1637368"/>
        <a:ext cx="1316336" cy="834770"/>
      </dsp:txXfrm>
    </dsp:sp>
    <dsp:sp modelId="{49815C68-8B19-42F9-94D1-9EA8DBF023F7}">
      <dsp:nvSpPr>
        <dsp:cNvPr id="0" name=""/>
        <dsp:cNvSpPr/>
      </dsp:nvSpPr>
      <dsp:spPr>
        <a:xfrm>
          <a:off x="7948866" y="1824080"/>
          <a:ext cx="1591834" cy="1591834"/>
        </a:xfrm>
        <a:prstGeom prst="leftCircularArrow">
          <a:avLst>
            <a:gd name="adj1" fmla="val 3671"/>
            <a:gd name="adj2" fmla="val 457399"/>
            <a:gd name="adj3" fmla="val 2232910"/>
            <a:gd name="adj4" fmla="val 9024489"/>
            <a:gd name="adj5" fmla="val 4283"/>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03882-C041-449B-8399-E0742D2ED5BD}">
      <dsp:nvSpPr>
        <dsp:cNvPr id="0" name=""/>
        <dsp:cNvSpPr/>
      </dsp:nvSpPr>
      <dsp:spPr>
        <a:xfrm>
          <a:off x="7499611" y="2498109"/>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BIOPSY</a:t>
          </a:r>
        </a:p>
      </dsp:txBody>
      <dsp:txXfrm>
        <a:off x="7513777" y="2512275"/>
        <a:ext cx="1187915" cy="455329"/>
      </dsp:txXfrm>
    </dsp:sp>
    <dsp:sp modelId="{F3AD65FA-16CF-4205-BC22-2D643E046FED}">
      <dsp:nvSpPr>
        <dsp:cNvPr id="0" name=""/>
        <dsp:cNvSpPr/>
      </dsp:nvSpPr>
      <dsp:spPr>
        <a:xfrm>
          <a:off x="8994152" y="1611397"/>
          <a:ext cx="1368278" cy="112854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100000"/>
            </a:lnSpc>
            <a:spcBef>
              <a:spcPct val="0"/>
            </a:spcBef>
            <a:spcAft>
              <a:spcPct val="15000"/>
            </a:spcAft>
            <a:buChar char="•"/>
          </a:pPr>
          <a:r>
            <a:rPr lang="en-US" sz="1200" b="1" u="sng" kern="1200"/>
            <a:t>+</a:t>
          </a:r>
          <a:r>
            <a:rPr lang="en-US" sz="1200" b="1" kern="1200"/>
            <a:t>Adjuvant therap</a:t>
          </a:r>
          <a:r>
            <a:rPr lang="en-US" sz="1200" kern="1200"/>
            <a:t>y Chemo/Radio</a:t>
          </a:r>
        </a:p>
        <a:p>
          <a:pPr marL="114300" lvl="1" indent="-114300" algn="l" defTabSz="533400">
            <a:lnSpc>
              <a:spcPct val="100000"/>
            </a:lnSpc>
            <a:spcBef>
              <a:spcPct val="0"/>
            </a:spcBef>
            <a:spcAft>
              <a:spcPct val="15000"/>
            </a:spcAft>
            <a:buChar char="•"/>
          </a:pPr>
          <a:r>
            <a:rPr lang="en-US" sz="1200" b="1" kern="1200">
              <a:solidFill>
                <a:srgbClr val="C00000"/>
              </a:solidFill>
            </a:rPr>
            <a:t>Surgery</a:t>
          </a:r>
        </a:p>
      </dsp:txBody>
      <dsp:txXfrm>
        <a:off x="9020123" y="1879199"/>
        <a:ext cx="1316336" cy="834770"/>
      </dsp:txXfrm>
    </dsp:sp>
    <dsp:sp modelId="{192E365A-304E-4F4F-937F-F5208C867A7F}">
      <dsp:nvSpPr>
        <dsp:cNvPr id="0" name=""/>
        <dsp:cNvSpPr/>
      </dsp:nvSpPr>
      <dsp:spPr>
        <a:xfrm>
          <a:off x="9298214" y="1369566"/>
          <a:ext cx="1216247" cy="48366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100000"/>
            </a:lnSpc>
            <a:spcBef>
              <a:spcPct val="0"/>
            </a:spcBef>
            <a:spcAft>
              <a:spcPct val="35000"/>
            </a:spcAft>
            <a:buNone/>
          </a:pPr>
          <a:r>
            <a:rPr lang="en-US" sz="1800" kern="1200"/>
            <a:t>Rx</a:t>
          </a:r>
        </a:p>
      </dsp:txBody>
      <dsp:txXfrm>
        <a:off x="9312380" y="1383732"/>
        <a:ext cx="1187915" cy="45532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rSet qsTypeId="urn:microsoft.com/office/officeart/2005/8/quickstyle/simple5"/>
        </dgm:pt>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Process4#2">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rSet qsTypeId="urn:microsoft.com/office/officeart/2005/8/quickstyle/simple5"/>
        </dgm:pt>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srcNode" val="parentNode1"/>
              <dgm:param type="dstNode" val="connSite2"/>
              <dgm:param type="connRout" val="curve"/>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srcNode" val="parentNode2"/>
                <dgm:param type="dstNode" val="connSite1"/>
                <dgm:param type="connRout" val="curve"/>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720B582-2E97-4A72-A1FE-DAB8EE28DF4E}"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Benign tumors are staged as follows: stage 1, latent; </a:t>
            </a:r>
          </a:p>
          <a:p>
            <a:r>
              <a:rPr lang="en-US"/>
              <a:t>stage 2, active; and stage 3, aggressive. Stage 1 lesions are </a:t>
            </a:r>
          </a:p>
          <a:p>
            <a:r>
              <a:rPr lang="en-US"/>
              <a:t>intracapsular, usually asymptomatic, and frequently inci_x0002_dental findings. Radiographic features include a well_x0002_defined margin with a thick rim of reactive bone. There </a:t>
            </a:r>
          </a:p>
          <a:p>
            <a:r>
              <a:rPr lang="en-US"/>
              <a:t>is no cortical destruction or expansion. These lesions do </a:t>
            </a:r>
          </a:p>
          <a:p>
            <a:r>
              <a:rPr lang="en-US"/>
              <a:t>not require treatment because they do not compromise </a:t>
            </a:r>
          </a:p>
          <a:p>
            <a:r>
              <a:rPr lang="en-US"/>
              <a:t>the strength of the bone and usually resolve spontane_x0002_ously. An example is a small asymptomatic nonossifying </a:t>
            </a:r>
          </a:p>
          <a:p>
            <a:r>
              <a:rPr lang="en-US"/>
              <a:t>fibroma discovered incidentally on radiographs taken to </a:t>
            </a:r>
          </a:p>
          <a:p>
            <a:r>
              <a:rPr lang="en-US"/>
              <a:t>evaluate an unrelated injury (Fig. 24.2). Stage 2 lesions also </a:t>
            </a:r>
          </a:p>
          <a:p>
            <a:r>
              <a:rPr lang="en-US"/>
              <a:t>are intracapsular but are actively growing and can cause </a:t>
            </a:r>
          </a:p>
          <a:p>
            <a:r>
              <a:rPr lang="en-US"/>
              <a:t>symptoms or lead to pathologic fracture. They have well_x0002_defined margins on radiographs but may expand and thin </a:t>
            </a:r>
          </a:p>
          <a:p>
            <a:r>
              <a:rPr lang="en-US"/>
              <a:t>the cortex. Usually they have only a thin rim of reactive </a:t>
            </a:r>
          </a:p>
          <a:p>
            <a:r>
              <a:rPr lang="en-US"/>
              <a:t>bone. Treatment usually consists of extended curettage </a:t>
            </a:r>
          </a:p>
          <a:p>
            <a:r>
              <a:rPr lang="en-US"/>
              <a:t>(Fig. 24.3). Stage 3 lesions are extracapsular. Their aggres_x0002_sive nature is apparent clinically and radiographically. </a:t>
            </a:r>
          </a:p>
          <a:p>
            <a:r>
              <a:rPr lang="en-US"/>
              <a:t>They do not respect natural anatomic barriers and usu_x0002_ally have broken through the reactive bone and possibly </a:t>
            </a:r>
          </a:p>
          <a:p>
            <a:r>
              <a:rPr lang="en-US"/>
              <a:t>the cortex (Fig. 24.4). MRI may show a soft-tissue mass, </a:t>
            </a:r>
          </a:p>
          <a:p>
            <a:r>
              <a:rPr lang="en-US"/>
              <a:t>and metastases may be present in 1% to 5% of patients </a:t>
            </a:r>
          </a:p>
          <a:p>
            <a:r>
              <a:rPr lang="en-US"/>
              <a:t>with these lesions (e.g., giant cell tumor). Treatment con_x0002_sists of extended curettage, marginal resection, or pos_x0002_sibly wide resection, and local recurrences are common.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stages that helps to guide surgical and adjuvant treatments. </a:t>
            </a:r>
          </a:p>
          <a:p>
            <a:r>
              <a:rPr lang="en-US"/>
              <a:t>The system is based on the histologic grade of the tumor, </a:t>
            </a:r>
          </a:p>
          <a:p>
            <a:r>
              <a:rPr lang="en-US"/>
              <a:t>its local extent, and the presence or absence of metastases. </a:t>
            </a:r>
          </a:p>
          <a:p>
            <a:r>
              <a:rPr lang="en-US"/>
              <a:t>Low-grade lesions are designated as stage I. These lesions </a:t>
            </a:r>
          </a:p>
          <a:p>
            <a:r>
              <a:rPr lang="en-US"/>
              <a:t>are well-differentiated, have few mitoses, and exhibit only </a:t>
            </a:r>
          </a:p>
          <a:p>
            <a:r>
              <a:rPr lang="en-US"/>
              <a:t>moderate cytologic atypia. The risk for metastases is low </a:t>
            </a:r>
          </a:p>
          <a:p>
            <a:r>
              <a:rPr lang="en-US"/>
              <a:t>(&lt;25%). High-grade lesions are designated as stage II. They </a:t>
            </a:r>
          </a:p>
          <a:p>
            <a:r>
              <a:rPr lang="en-US"/>
              <a:t>are poorly differentiated with a high mitotic rate and a high </a:t>
            </a:r>
          </a:p>
          <a:p>
            <a:r>
              <a:rPr lang="en-US"/>
              <a:t>cell-to-matrix ratio. Stage I and II lesions are subdivided </a:t>
            </a:r>
          </a:p>
          <a:p>
            <a:r>
              <a:rPr lang="en-US"/>
              <a:t>according to the extent of local growth. Stage IA and IIA </a:t>
            </a:r>
          </a:p>
          <a:p>
            <a:r>
              <a:rPr lang="en-US"/>
              <a:t>lesions are contained within well-defined anatomic com_x0002_partments (Fig. 24.5). Anatomic compartments are deter_x0002_mined by the natural anatomic barriers to tumor growth, </a:t>
            </a:r>
          </a:p>
          <a:p>
            <a:r>
              <a:rPr lang="en-US"/>
              <a:t>such as cortical bone, articular cartilage, fascial septa, or </a:t>
            </a:r>
          </a:p>
          <a:p>
            <a:r>
              <a:rPr lang="en-US"/>
              <a:t>joint capsules. Stage IB and IIB lesions extend beyond the </a:t>
            </a:r>
          </a:p>
          <a:p>
            <a:r>
              <a:rPr lang="en-US"/>
              <a:t>compartment of origin (Fig. 24.6). Stage III refers to any </a:t>
            </a:r>
          </a:p>
          <a:p>
            <a:r>
              <a:rPr lang="en-US"/>
              <a:t>lesion that has metastasized regardless of the size or grade of </a:t>
            </a:r>
          </a:p>
          <a:p>
            <a:r>
              <a:rPr lang="en-US"/>
              <a:t>the primary tumor. No distinction is made between lymph </a:t>
            </a:r>
          </a:p>
          <a:p>
            <a:r>
              <a:rPr lang="en-US"/>
              <a:t>node metastases or distant metastases because both circum_x0002_stances are associated with a poor prognosis.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The AJCC system for bone sarcomas (Table 24.3) is based on tumor grade, size, and presence and location of metastases. </a:t>
            </a:r>
          </a:p>
          <a:p>
            <a:r>
              <a:rPr lang="en-US"/>
              <a:t>Stage I tumors, which are low grade, and stage II tumors, which </a:t>
            </a:r>
          </a:p>
          <a:p>
            <a:r>
              <a:rPr lang="en-US"/>
              <a:t>are high grade, are subdivided based on tumor size. </a:t>
            </a:r>
          </a:p>
          <a:p>
            <a:r>
              <a:rPr lang="en-US"/>
              <a:t>Stage I-A and II-A tumors are 8 cm or less in their greatest linear measurement; stage I-B and II-B tumors are larger than 8 cm. </a:t>
            </a:r>
          </a:p>
          <a:p>
            <a:r>
              <a:rPr lang="en-US"/>
              <a:t>Stage III tumors have “skip metastases,” which are defined as discontinuous lesions within the same bone. </a:t>
            </a:r>
          </a:p>
          <a:p>
            <a:r>
              <a:rPr lang="en-US"/>
              <a:t>Stage IV-A involves pulmonary metastases, whereas stage IV-B involves nonpul_x0002_monary metastases. The subdivision of stage IV was made </a:t>
            </a:r>
          </a:p>
          <a:p>
            <a:r>
              <a:rPr lang="en-US"/>
              <a:t>because it has been shown that patients with nonpulmonary metastases from osteosarcoma and Ewing sarcoma have worse </a:t>
            </a:r>
          </a:p>
          <a:p>
            <a:r>
              <a:rPr lang="en-US"/>
              <a:t>prognoses than patients with only pulmonary metastases.</a:t>
            </a:r>
          </a:p>
          <a:p>
            <a:r>
              <a:rPr lang="en-US"/>
              <a:t>BIOPSY</a:t>
            </a:r>
          </a:p>
          <a:p>
            <a:r>
              <a:rPr lang="en-US"/>
              <a:t>In 1982, Mankin et al. reported 18.2% major errors in diagno_x0002_sis, 10.3% nonrepresentative or technically poor biopsy speci_x0002_mens, and 17.3% wound complications associated with biopsy </a:t>
            </a:r>
          </a:p>
          <a:p>
            <a:r>
              <a:rPr lang="en-US"/>
              <a:t>of musculoskeletal sarcomas. As a result of these complica_x0002_tions, the optimal treatment plan had to be altered in 18.2%, </a:t>
            </a:r>
          </a:p>
          <a:p>
            <a:r>
              <a:rPr lang="en-US"/>
              <a:t>including unnecessary amputations in 4.5%. These complica_x0002_tions occurred three to five times more frequently when the </a:t>
            </a:r>
          </a:p>
          <a:p>
            <a:r>
              <a:rPr lang="en-US"/>
              <a:t>biopsy was done by a surgeon at a referring institution, rather </a:t>
            </a:r>
          </a:p>
          <a:p>
            <a:r>
              <a:rPr lang="en-US"/>
              <a:t>than by a member of the Musculoskeletal Tumor Society. A </a:t>
            </a:r>
          </a:p>
          <a:p>
            <a:r>
              <a:rPr lang="en-US"/>
              <a:t>series of recommendations were made regarding the technical </a:t>
            </a:r>
          </a:p>
          <a:p>
            <a:r>
              <a:rPr lang="en-US"/>
              <a:t>aspects of the biopsy, stating that whenever possible a patient </a:t>
            </a:r>
          </a:p>
          <a:p>
            <a:r>
              <a:rPr lang="en-US"/>
              <a:t>with a suspected primary musculoskeletal malignancy should </a:t>
            </a:r>
          </a:p>
          <a:p>
            <a:r>
              <a:rPr lang="en-US"/>
              <a:t>be referred before biopsy to the institution where definitive </a:t>
            </a:r>
          </a:p>
          <a:p>
            <a:r>
              <a:rPr lang="en-US"/>
              <a:t>treatment will take place. The study was repeated 10 years later, </a:t>
            </a:r>
          </a:p>
          <a:p>
            <a:r>
              <a:rPr lang="en-US"/>
              <a:t>and the results were essentially unchanged.</a:t>
            </a:r>
          </a:p>
          <a:p>
            <a:r>
              <a:rPr lang="en-US"/>
              <a:t>A biopsy should be planned as carefully as the definitive </a:t>
            </a:r>
          </a:p>
          <a:p>
            <a:r>
              <a:rPr lang="en-US"/>
              <a:t>procedure. Biopsy should be done only after clinical, labora_x0002_tory, and radiographic examinations are complete. As stated </a:t>
            </a:r>
          </a:p>
          <a:p>
            <a:r>
              <a:rPr lang="en-US"/>
              <a:t>previously, completion of the evaluation before biopsy aids in </a:t>
            </a:r>
          </a:p>
          <a:p>
            <a:r>
              <a:rPr lang="en-US"/>
              <a:t>planning the placement of the biopsy incision, helps provide </a:t>
            </a:r>
          </a:p>
          <a:p>
            <a:r>
              <a:rPr lang="en-US"/>
              <a:t>more information leading to a more accurate pathologic diag_x0002_nosis, and avoids artifacts on imaging studies. If the results </a:t>
            </a:r>
          </a:p>
          <a:p>
            <a:r>
              <a:rPr lang="en-US"/>
              <a:t>of the evaluation suggest that a primary malignancy is in the </a:t>
            </a:r>
          </a:p>
          <a:p>
            <a:r>
              <a:rPr lang="en-US"/>
              <a:t>differential diagnosis, the patient should be referred to a mus_x0002_culoskeletal oncologist before biopsy.</a:t>
            </a:r>
          </a:p>
          <a:p>
            <a:r>
              <a:rPr lang="en-US"/>
              <a:t>pulmonary metastases, whereas stage IV-B involves nonpul_x0002_monary metastases. The subdivision of stage IV was made </a:t>
            </a:r>
          </a:p>
          <a:p>
            <a:r>
              <a:rPr lang="en-US"/>
              <a:t>because it has been shown that patients with nonpulmonary </a:t>
            </a:r>
          </a:p>
          <a:p>
            <a:r>
              <a:rPr lang="en-US"/>
              <a:t>metastases from osteosarcoma and Ewing sarcoma have worse </a:t>
            </a:r>
          </a:p>
          <a:p>
            <a:r>
              <a:rPr lang="en-US"/>
              <a:t>prognoses than patients with only pulmonary metastases.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A biopsy can be done by fine-needle aspiration, core needle biopsy, or an open incisional procedure (Table 24.4). Most musculoskeletal neoplasms can be diagnosed with a well-done needle biopsy.</a:t>
            </a:r>
          </a:p>
          <a:p>
            <a:r>
              <a:rPr lang="en-US"/>
              <a:t> </a:t>
            </a:r>
            <a:r>
              <a:rPr lang="en-US" b="1"/>
              <a:t>Fine-needle aspiratio</a:t>
            </a:r>
            <a:r>
              <a:rPr lang="en-US"/>
              <a:t>n may be 90% accurate at determining malignancy; however, its accuracy at determin_ing specific tumor type is much lower because only cells rather than tissue architecture are evaluated. This technique may be best applied when there is a high probability that the diagno_sis is known such as metastases or infection and when evaluating lymph nodes. An experienced pathologist is helpful in determining the diagnosis because of the limited sample size obtained.</a:t>
            </a:r>
          </a:p>
          <a:p>
            <a:r>
              <a:rPr lang="en-US"/>
              <a:t> A </a:t>
            </a:r>
            <a:r>
              <a:rPr lang="en-US" b="1"/>
              <a:t>core needle biopsy</a:t>
            </a:r>
            <a:r>
              <a:rPr lang="en-US"/>
              <a:t> uses a larger-gauge needle than a fine-needle aspiration, providing for tissue and preservation of the tissue architecture. The limited amount of tissue obtained may not be adequate, however, for accurate grading or for any additional studies that may dictate subsequent treatment. The few dedicated series that have analyzed outpatient core needle biopsies have reported an overall diagnostic accuracy ranging from 84% to 98%. A study of 252 outpatient core needle biop_x0002_sies of malignant bone and soft-tissue neoplasms reported an accuracy rate of 97% for determining whether or not a lesion is malignant; core needle biopsy was accurate for a specific histo_x0002_pathologic diagnosis and grade in 81%.</a:t>
            </a:r>
          </a:p>
          <a:p>
            <a:r>
              <a:rPr lang="en-US" b="1"/>
              <a:t>Open biops</a:t>
            </a:r>
            <a:r>
              <a:rPr lang="en-US"/>
              <a:t>y is the gold standard for biopsy of bone and soft-tissue tumors, but complications are greater with incisional biopsy when compared with needle biopsy (e.g., bleeding, infec_tion, tissue contamination). However, this procedure is least likely to be associated with a sampling error, and it provides the </a:t>
            </a:r>
          </a:p>
          <a:p>
            <a:r>
              <a:rPr lang="en-US"/>
              <a:t>most tissue for additional diagnostic studies, such as cytogenetics and flow cytometry. If the administration of chemotherapy is </a:t>
            </a:r>
          </a:p>
          <a:p>
            <a:r>
              <a:rPr lang="en-US"/>
              <a:t>anticipated before further surgery, a central venous access catheter may be placed at the same setting as the biopsy if the frozen </a:t>
            </a:r>
          </a:p>
          <a:p>
            <a:r>
              <a:rPr lang="en-US"/>
              <a:t>section is confirmatory. The definitive procedure can be done immediately after biopsy only if the frozen section diagnosis con_x0002_firms the clinical and radiographic diagnosis. In cases of discrep_x0002_ancy or doubt, the definitive procedure should be delayed until a firm diagnosis is established. If a giant cell tumor is suspected on clinical and radiographic grounds, definitive curettage can proceed immediately after confirmation of the diagnosis on fro_x0002_zen section. Likewise, if the suspicion of an impending fracture from metastatic carcinoma is confirmed on frozen section, pro_x0002_phylactic fixation can be applied immediately. Conversely, if the </a:t>
            </a:r>
          </a:p>
          <a:p>
            <a:r>
              <a:rPr lang="en-US"/>
              <a:t>frozen section in either of these scenarios exhibited any atypical cells that might represent a sarcoma, definitive surgery should be delayed until the final pathologic evaluation is complete.</a:t>
            </a:r>
          </a:p>
          <a:p>
            <a:r>
              <a:rPr lang="en-US"/>
              <a:t>Rarely, a </a:t>
            </a:r>
            <a:r>
              <a:rPr lang="en-US" b="1"/>
              <a:t>primary resection (i.e., excisional biopsy)</a:t>
            </a:r>
            <a:r>
              <a:rPr lang="en-US"/>
              <a:t> should be done instead of a biopsy. A small (&lt;3 cm) subcutaneous mass that is unlikely to be malignant may be marginally resected primarily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oskeletal oncologist before biopsy.</a:t>
            </a:r>
          </a:p>
          <a:p>
            <a:r>
              <a:rPr lang="en-US"/>
              <a:t>Regardless of whether a needle biopsy or an open biopsy is </a:t>
            </a:r>
          </a:p>
          <a:p>
            <a:r>
              <a:rPr lang="en-US"/>
              <a:t>done, the biopsy track should be considered contaminated with </a:t>
            </a:r>
          </a:p>
          <a:p>
            <a:r>
              <a:rPr lang="en-US"/>
              <a:t>tumor cells. Placement of the biopsy is a crucial decision because </a:t>
            </a:r>
          </a:p>
          <a:p>
            <a:r>
              <a:rPr lang="en-US"/>
              <a:t>the biopsy track needs to be excised en bloc with the tumor. The </a:t>
            </a:r>
          </a:p>
          <a:p>
            <a:r>
              <a:rPr lang="en-US"/>
              <a:t>surgeon performing the biopsy should be familiar with incisions </a:t>
            </a:r>
          </a:p>
          <a:p>
            <a:r>
              <a:rPr lang="en-US"/>
              <a:t>for limb salvage surgery and standard and nonstandard ampu_x0002_tation flaps. If a tourniquet is used, the limb can be elevated </a:t>
            </a:r>
          </a:p>
          <a:p>
            <a:r>
              <a:rPr lang="en-US"/>
              <a:t>before inflation but should not be exsanguinated by compres_x0002_sion to prevent “squeezing” the tumor’s cells into the systemic </a:t>
            </a:r>
          </a:p>
          <a:p>
            <a:r>
              <a:rPr lang="en-US"/>
              <a:t>circulation. Care should be taken to contaminate as little tissue </a:t>
            </a:r>
          </a:p>
          <a:p>
            <a:r>
              <a:rPr lang="en-US"/>
              <a:t>as possible. Transverse incisions should be avoided because they </a:t>
            </a:r>
          </a:p>
          <a:p>
            <a:r>
              <a:rPr lang="en-US"/>
              <a:t>are extremely difficult or impossible to excise with the speci_x0002_men (Fig. 24.7). The deep incision should go through a single </a:t>
            </a:r>
          </a:p>
          <a:p>
            <a:r>
              <a:rPr lang="en-US"/>
              <a:t>muscle compartment rather than contaminating an intermus_x0002_cular plane. Major neurovascular structures should be avoided. </a:t>
            </a:r>
          </a:p>
          <a:p>
            <a:r>
              <a:rPr lang="en-US"/>
              <a:t>Soft-tissue extension of a bone lesion should be sampled because </a:t>
            </a:r>
          </a:p>
          <a:p>
            <a:r>
              <a:rPr lang="en-US"/>
              <a:t>this leading edge contains the most viable tumor for making the </a:t>
            </a:r>
          </a:p>
          <a:p>
            <a:r>
              <a:rPr lang="en-US"/>
              <a:t>diagnosis. Care should be taken, however, to sample more than </a:t>
            </a:r>
          </a:p>
          <a:p>
            <a:r>
              <a:rPr lang="en-US"/>
              <a:t>just the pseudocapsule surrounding the lesion. A frozen section </a:t>
            </a:r>
          </a:p>
          <a:p>
            <a:r>
              <a:rPr lang="en-US"/>
              <a:t>should be sent intraoperatively to ensure that diagnostic tissue </a:t>
            </a:r>
          </a:p>
          <a:p>
            <a:r>
              <a:rPr lang="en-US"/>
              <a:t>has been obtained. If a hole must be made in the bone, it should </a:t>
            </a:r>
          </a:p>
          <a:p>
            <a:r>
              <a:rPr lang="en-US"/>
              <a:t>be round or oval to minimize stress concentration and prevent </a:t>
            </a:r>
          </a:p>
          <a:p>
            <a:r>
              <a:rPr lang="en-US"/>
              <a:t>a subsequent fracture, which could preclude limb salvage sur_x0002_gery (Fig. 24.8). The hole should be plugged with methacrylate </a:t>
            </a:r>
          </a:p>
          <a:p>
            <a:r>
              <a:rPr lang="en-US"/>
              <a:t>to limit hematoma formation. Only the minimal amount of </a:t>
            </a:r>
          </a:p>
          <a:p>
            <a:r>
              <a:rPr lang="en-US"/>
              <a:t>methacrylate needed to plug the hole should be used because </a:t>
            </a:r>
          </a:p>
          <a:p>
            <a:r>
              <a:rPr lang="en-US"/>
              <a:t>excessive amounts push the tumor up and down the bone. If a </a:t>
            </a:r>
          </a:p>
          <a:p>
            <a:r>
              <a:rPr lang="en-US"/>
              <a:t>tourniquet has been used, it should be deflated and meticulous </a:t>
            </a:r>
          </a:p>
          <a:p>
            <a:r>
              <a:rPr lang="en-US"/>
              <a:t>hemostasis ensured before closure, because a hematoma would </a:t>
            </a:r>
          </a:p>
          <a:p>
            <a:r>
              <a:rPr lang="en-US"/>
              <a:t>be contaminated with tumor cells. If a drain is used, it should exit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The sensitivity of a cell to radiation depends on several fac_x0002_tors, including (1) the cell’s position in the cell cycle (actively </a:t>
            </a:r>
            <a:endParaRPr lang="en-US"/>
          </a:p>
          <a:p>
            <a:r>
              <a:rPr lang="en-US">
                <a:sym typeface="+mn-ea"/>
              </a:rPr>
              <a:t>mitotic cells are most sensitive), (2) tissue oxygenation (local </a:t>
            </a:r>
            <a:endParaRPr lang="en-US"/>
          </a:p>
          <a:p>
            <a:r>
              <a:rPr lang="en-US">
                <a:sym typeface="+mn-ea"/>
              </a:rPr>
              <a:t>hypoxia provides a protective effect because oxygen-free</a:t>
            </a:r>
            <a:r>
              <a:rPr lang="en-US"/>
              <a:t>  radicals cannot be formed in hypoxic tissue), and (3) the cell’s </a:t>
            </a:r>
          </a:p>
          <a:p>
            <a:r>
              <a:rPr lang="en-US"/>
              <a:t>ability to repair DNA damage or its inability to undergo apop_x0002_tosis (programmed cell death) in response to this damage.</a:t>
            </a:r>
          </a:p>
          <a:p>
            <a:r>
              <a:rPr lang="en-US"/>
              <a:t>The dose of radiation is measured in Gray (Gy): 1 Gy </a:t>
            </a:r>
          </a:p>
          <a:p>
            <a:r>
              <a:rPr lang="en-US"/>
              <a:t>is equal to 1 joule of absorbed energy per kilogram; 1 rad </a:t>
            </a:r>
          </a:p>
          <a:p>
            <a:r>
              <a:rPr lang="en-US"/>
              <a:t>is equal to 1 centigray (cGy). The goal of radiation treat_x0002_ment is to deliver the highest possible dose of radiation to </a:t>
            </a:r>
          </a:p>
          <a:p>
            <a:r>
              <a:rPr lang="en-US"/>
              <a:t>the tumor cells while minimizing toxicity to normal tissues. </a:t>
            </a:r>
          </a:p>
          <a:p>
            <a:r>
              <a:rPr lang="en-US"/>
              <a:t>This is accomplished by using linear accelerators that deliver </a:t>
            </a:r>
          </a:p>
          <a:p>
            <a:r>
              <a:rPr lang="en-US"/>
              <a:t>a high dose to the target tissues with sharp lateral field edges </a:t>
            </a:r>
          </a:p>
          <a:p>
            <a:r>
              <a:rPr lang="en-US"/>
              <a:t>that limit the dose to nontarget tissues. Therapeutic advan_x0002_tage also is gained by fractionation of the dose. After a single </a:t>
            </a:r>
          </a:p>
          <a:p>
            <a:r>
              <a:rPr lang="en-US"/>
              <a:t>treatment of 200 cGy, all cells in the most sensitive phase of </a:t>
            </a:r>
          </a:p>
          <a:p>
            <a:r>
              <a:rPr lang="en-US"/>
              <a:t>the cell cycle are killed. Delivering another dose at a specified </a:t>
            </a:r>
          </a:p>
          <a:p>
            <a:r>
              <a:rPr lang="en-US"/>
              <a:t>interval allows additional cells to enter this phase of the cell </a:t>
            </a:r>
          </a:p>
          <a:p>
            <a:r>
              <a:rPr lang="en-US"/>
              <a:t>cycle. In addition, with progressive tumor cell death, previ_x0002_ously hypoxic areas of the tumor may become reoxygenated </a:t>
            </a:r>
          </a:p>
          <a:p>
            <a:r>
              <a:rPr lang="en-US"/>
              <a:t>and may become more sensitive to radiation. The interval also </a:t>
            </a:r>
          </a:p>
          <a:p>
            <a:r>
              <a:rPr lang="en-US"/>
              <a:t>allows time for normal cells to repair damage. Most radia_x0002_tion treatment protocols deliver 150 to 200 cGy/day until the </a:t>
            </a:r>
          </a:p>
          <a:p>
            <a:r>
              <a:rPr lang="en-US"/>
              <a:t>target dose is achieved. This dose ranges from 30 to 40 Gy for </a:t>
            </a:r>
          </a:p>
          <a:p>
            <a:r>
              <a:rPr lang="en-US"/>
              <a:t>myeloma to 60 Gy for treatment of a soft-tissue sarcoma.</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Similar numbers are available regarding the treatment of </a:t>
            </a:r>
            <a:r>
              <a:rPr lang="en-US" b="1">
                <a:sym typeface="+mn-ea"/>
              </a:rPr>
              <a:t>Ewing sarcoma</a:t>
            </a:r>
            <a:r>
              <a:rPr lang="en-US">
                <a:sym typeface="+mn-ea"/>
              </a:rPr>
              <a:t>. Similarly, chemotherapy has a </a:t>
            </a:r>
            <a:endParaRPr lang="en-US"/>
          </a:p>
          <a:p>
            <a:r>
              <a:rPr lang="en-US">
                <a:sym typeface="+mn-ea"/>
              </a:rPr>
              <a:t>well-defined role in the treatment of other high-grade malignancies of bone, such as m</a:t>
            </a:r>
            <a:r>
              <a:rPr lang="en-US" b="1">
                <a:sym typeface="+mn-ea"/>
              </a:rPr>
              <a:t>alignant fibrous histiocytoma</a:t>
            </a:r>
            <a:r>
              <a:rPr lang="en-US">
                <a:sym typeface="+mn-ea"/>
              </a:rPr>
              <a:t>, and high-grade soft-tissue malignancies of childhood, such as </a:t>
            </a:r>
            <a:r>
              <a:rPr lang="en-US" b="1">
                <a:sym typeface="+mn-ea"/>
              </a:rPr>
              <a:t>rhabdomyosarcoma</a:t>
            </a:r>
            <a:endParaRPr lang="en-US" b="1"/>
          </a:p>
          <a:p>
            <a:endParaRPr lang="en-US"/>
          </a:p>
          <a:p>
            <a:r>
              <a:rPr lang="en-US"/>
              <a:t>preoperative chemotherapy with the definitive procedure </a:t>
            </a:r>
          </a:p>
          <a:p>
            <a:r>
              <a:rPr lang="en-US"/>
              <a:t>performed 3 to 4 weeks after the last dose has been admin_x0002_istered. Chemotherapy is restarted 2 weeks postoperatively if </a:t>
            </a:r>
          </a:p>
          <a:p>
            <a:r>
              <a:rPr lang="en-US"/>
              <a:t>the wound has healed.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lvl="0">
              <a:lnSpc>
                <a:spcPct val="100000"/>
              </a:lnSpc>
              <a:spcBef>
                <a:spcPct val="0"/>
              </a:spcBef>
              <a:spcAft>
                <a:spcPct val="35000"/>
              </a:spcAft>
            </a:pPr>
            <a:r>
              <a:rPr lang="en-US" b="1">
                <a:solidFill>
                  <a:srgbClr val="FF0000"/>
                </a:solidFill>
                <a:sym typeface="+mn-ea"/>
              </a:rPr>
              <a:t>PREOP CHEMOTHERAPY</a:t>
            </a:r>
            <a:endParaRPr lang="en-US">
              <a:solidFill>
                <a:schemeClr val="tx1"/>
              </a:solidFill>
            </a:endParaRPr>
          </a:p>
          <a:p>
            <a:pPr lvl="0">
              <a:lnSpc>
                <a:spcPct val="100000"/>
              </a:lnSpc>
              <a:spcBef>
                <a:spcPct val="0"/>
              </a:spcBef>
              <a:spcAft>
                <a:spcPct val="35000"/>
              </a:spcAft>
            </a:pPr>
            <a:r>
              <a:rPr lang="en-US">
                <a:sym typeface="+mn-ea"/>
              </a:rPr>
              <a:t>4 CYCLES 3 WEEKS APART</a:t>
            </a:r>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An </a:t>
            </a:r>
            <a:r>
              <a:rPr lang="en-US" b="1"/>
              <a:t>intralesional margin</a:t>
            </a:r>
            <a:r>
              <a:rPr lang="en-US"/>
              <a:t> is one in which the plane of sur_gical dissection is within the tumor. This type of procedure is often described as “debulking” because it leaves behind </a:t>
            </a:r>
          </a:p>
          <a:p>
            <a:r>
              <a:rPr lang="en-US"/>
              <a:t>gross residual tumor. This procedure may be appropriate for symptomatic benign lesions when the only surgical alternative would be to sacrifice important anatomic structures. This </a:t>
            </a:r>
          </a:p>
          <a:p>
            <a:r>
              <a:rPr lang="en-US"/>
              <a:t>also may be appropriate as a palliative procedure in the setting of metastatic disease.</a:t>
            </a:r>
          </a:p>
          <a:p>
            <a:r>
              <a:rPr lang="en-US"/>
              <a:t>As musculoskeletal tumors grow, they compress the surrounding tissues and appear to become encapsulated. This surrounding reactive tissue often is referred to as the </a:t>
            </a:r>
            <a:r>
              <a:rPr lang="en-US" b="1"/>
              <a:t>pseudocapsule</a:t>
            </a:r>
            <a:r>
              <a:rPr lang="en-US"/>
              <a:t>.</a:t>
            </a:r>
          </a:p>
          <a:p>
            <a:r>
              <a:rPr lang="en-US"/>
              <a:t> </a:t>
            </a:r>
            <a:r>
              <a:rPr lang="en-US" b="1"/>
              <a:t>A marginal margin</a:t>
            </a:r>
            <a:r>
              <a:rPr lang="en-US"/>
              <a:t> is achieved when the closest plane of dissection passes through the pseudocapsule. This type of margin usually is adequate to treat most benign lesions and </a:t>
            </a:r>
          </a:p>
          <a:p>
            <a:r>
              <a:rPr lang="en-US"/>
              <a:t>some low-grade malignancies. In high-grade malignancy, however, the pseudocapsule often contains microscopic foci of disease, or “satellite” lesions. A marginal resection often </a:t>
            </a:r>
          </a:p>
          <a:p>
            <a:r>
              <a:rPr lang="en-US"/>
              <a:t>leaves behind microscopic disease that may lead to local recurrence if the remaining tumor cells do not respond to adjuvant chemotherapy or radiation therapy. Despite an increased risk </a:t>
            </a:r>
          </a:p>
          <a:p>
            <a:r>
              <a:rPr lang="en-US"/>
              <a:t>of local recurrence, a marginal resection may be preferable if the alternative is a more mutilating procedure. Improvements in preoperative radiation therapy and neoadjuvant chemo__therapy have made marginal resections an acceptable alternative to amputation in some selective circumstances.</a:t>
            </a:r>
          </a:p>
          <a:p>
            <a:endParaRPr lang="en-US"/>
          </a:p>
          <a:p>
            <a:r>
              <a:rPr lang="en-US" b="1"/>
              <a:t>Wide margin</a:t>
            </a:r>
            <a:r>
              <a:rPr lang="en-US"/>
              <a:t>s are achieved when the plane of dissection is in normal tissue. Although no specific distance is defined, the entire tumor remains completely surrounded by a cuff </a:t>
            </a:r>
          </a:p>
          <a:p>
            <a:r>
              <a:rPr lang="en-US"/>
              <a:t>of normal tissue. The quality of a margin is more important than the quantity (thickness) of the margin. For instance, a fascial margin provides a better plane for containing tumor </a:t>
            </a:r>
          </a:p>
          <a:p>
            <a:r>
              <a:rPr lang="en-US"/>
              <a:t>spread than does a similar or thicker plane of subcutaneous tissue. If the plane of dissection touches the pseudocapsule at any point, the margin should be defined as being marginal </a:t>
            </a:r>
          </a:p>
          <a:p>
            <a:r>
              <a:rPr lang="en-US"/>
              <a:t>and not wide. Although sometimes impossible to achieve,wide margins are the goal of most procedures for high-grade malignancies.</a:t>
            </a:r>
          </a:p>
          <a:p>
            <a:r>
              <a:rPr lang="en-US" b="1"/>
              <a:t>Radical margins</a:t>
            </a:r>
            <a:r>
              <a:rPr lang="en-US"/>
              <a:t> are achieved when all the compartments that contain tumor are removed en bloc. For deep soft-tissue tumors, this involves removing the entire compartment (or </a:t>
            </a:r>
          </a:p>
          <a:p>
            <a:r>
              <a:rPr lang="en-US"/>
              <a:t>multiple compartments) of any involved muscles. For bone tumors, this involves removing the entire bone and the compartments of any involved muscles. Radical operations were </a:t>
            </a:r>
          </a:p>
          <a:p>
            <a:r>
              <a:rPr lang="en-US"/>
              <a:t>previously the procedures of choice for most high-grade neo_x0002_plasms; however, with improvements in imaging studies, radical procedures now are rarely performed because equivalent </a:t>
            </a:r>
          </a:p>
          <a:p>
            <a:r>
              <a:rPr lang="en-US"/>
              <a:t>oncologic results usually can be obtained with wide margins.</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23434F1-7E30-40AD-B2FC-66F40F382115}"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pPr marL="0" indent="0">
              <a:buNone/>
            </a:pPr>
            <a:r>
              <a:rPr lang="en-US" b="1" dirty="0">
                <a:sym typeface="+mn-ea"/>
              </a:rPr>
              <a:t>More often, however, the choice between limb salvage and amputation must be made on the basis of the</a:t>
            </a:r>
            <a:r>
              <a:rPr lang="en-US" b="1" u="sng" dirty="0">
                <a:sym typeface="+mn-ea"/>
              </a:rPr>
              <a:t> expectations and desires of the individua</a:t>
            </a:r>
            <a:r>
              <a:rPr lang="en-US" b="1" dirty="0">
                <a:sym typeface="+mn-ea"/>
              </a:rPr>
              <a:t>l</a:t>
            </a:r>
            <a:endParaRPr lang="en-US" dirty="0"/>
          </a:p>
          <a:p>
            <a:pPr marL="0" indent="0">
              <a:buNone/>
            </a:pPr>
            <a:endParaRPr lang="en-US" dirty="0"/>
          </a:p>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patients who had amputations had difficulty </a:t>
            </a:r>
          </a:p>
          <a:p>
            <a:r>
              <a:rPr lang="en-US"/>
              <a:t>walking on steep, rough, or slippery surfaces but were active </a:t>
            </a:r>
          </a:p>
          <a:p>
            <a:r>
              <a:rPr lang="en-US"/>
              <a:t>and were the least worried about damaging the affected limb. </a:t>
            </a:r>
          </a:p>
          <a:p>
            <a:r>
              <a:rPr lang="en-US"/>
              <a:t>Patients with an arthrodesis performed the most demanding </a:t>
            </a:r>
          </a:p>
          <a:p>
            <a:r>
              <a:rPr lang="en-US"/>
              <a:t>physical work and recreational activities but had difficulty </a:t>
            </a:r>
          </a:p>
          <a:p>
            <a:r>
              <a:rPr lang="en-US"/>
              <a:t>with sitting, especially in the back seats of cars, theaters, or </a:t>
            </a:r>
          </a:p>
          <a:p>
            <a:r>
              <a:rPr lang="en-US"/>
              <a:t>sports arenas. Patients who had an arthroplasty generally led </a:t>
            </a:r>
          </a:p>
          <a:p>
            <a:r>
              <a:rPr lang="en-US"/>
              <a:t>more sedentary lives and were more protective of the limb but </a:t>
            </a:r>
          </a:p>
          <a:p>
            <a:r>
              <a:rPr lang="en-US"/>
              <a:t>had little difficulty with activities of daily living. These patients </a:t>
            </a:r>
          </a:p>
          <a:p>
            <a:r>
              <a:rPr lang="en-US"/>
              <a:t>also were the least self-conscious about the limb.</a:t>
            </a:r>
          </a:p>
          <a:p>
            <a:r>
              <a:rPr lang="en-US"/>
              <a:t>In patients who are long-term survivors after resection </a:t>
            </a:r>
          </a:p>
          <a:p>
            <a:r>
              <a:rPr lang="en-US"/>
              <a:t>of an extremity sarcoma, the probability of limb survival is </a:t>
            </a:r>
          </a:p>
          <a:p>
            <a:r>
              <a:rPr lang="en-US"/>
              <a:t>associated with the type of reconstruction and the location </a:t>
            </a:r>
          </a:p>
          <a:p>
            <a:r>
              <a:rPr lang="en-US"/>
              <a:t>of the tumor. A successful arthrodesis is more durable in </a:t>
            </a:r>
          </a:p>
          <a:p>
            <a:r>
              <a:rPr lang="en-US"/>
              <a:t>the long term than a mobile joint reconstruction. Regarding </a:t>
            </a:r>
          </a:p>
          <a:p>
            <a:r>
              <a:rPr lang="en-US"/>
              <a:t>prosthetic or allograft-prosthetic composite reconstructions, </a:t>
            </a:r>
          </a:p>
          <a:p>
            <a:r>
              <a:rPr lang="en-US"/>
              <a:t>location is the most important issue, with proximal recon_x0002_structions generally outlasting more distal reconstructions. </a:t>
            </a:r>
          </a:p>
          <a:p>
            <a:r>
              <a:rPr lang="en-US"/>
              <a:t>(This is the inverse of the prognosis for overall patient sur_x0002_vival, with distal sarcomas having a better prognosis than </a:t>
            </a:r>
          </a:p>
          <a:p>
            <a:r>
              <a:rPr lang="en-US"/>
              <a:t>proximal sarcomas.) Proximal femoral reconstructions gen_x0002_erally outlast distal femoral reconstructions, which generally </a:t>
            </a:r>
          </a:p>
          <a:p>
            <a:r>
              <a:rPr lang="en-US"/>
              <a:t>outlast proximal tibial reconstructions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Allograft-prosthesis composites may provide a long-term </a:t>
            </a:r>
          </a:p>
          <a:p>
            <a:r>
              <a:rPr lang="en-US"/>
              <a:t>solution for some patients. They avoid the complications of </a:t>
            </a:r>
          </a:p>
          <a:p>
            <a:r>
              <a:rPr lang="en-US"/>
              <a:t>degenerative joint disease and articular collapse while still </a:t>
            </a:r>
          </a:p>
          <a:p>
            <a:r>
              <a:rPr lang="en-US"/>
              <a:t>preserving the ability to attach soft-tissue structures directly, </a:t>
            </a:r>
          </a:p>
          <a:p>
            <a:r>
              <a:rPr lang="en-US"/>
              <a:t>such as the patellar tendon or the hip abductors. They are </a:t>
            </a:r>
          </a:p>
          <a:p>
            <a:r>
              <a:rPr lang="en-US"/>
              <a:t>associated, however, with fatigue fracture, infection, and non_x0002_union at the graft-host junction. Although many surgeons use </a:t>
            </a:r>
          </a:p>
          <a:p>
            <a:r>
              <a:rPr lang="en-US"/>
              <a:t>allograft-prosthesis composite as their primary method of </a:t>
            </a:r>
          </a:p>
          <a:p>
            <a:r>
              <a:rPr lang="en-US"/>
              <a:t>reconstruction, our main indication is an inadequate length </a:t>
            </a:r>
          </a:p>
          <a:p>
            <a:r>
              <a:rPr lang="en-US"/>
              <a:t>of remaining host bone to secure the stem of an endopros_x0002_thesis</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 Endoprosthetic reconstruction also may provide long_x0002_term function for some patients and is associated with its </a:t>
            </a:r>
            <a:endParaRPr lang="en-US"/>
          </a:p>
          <a:p>
            <a:r>
              <a:rPr lang="en-US">
                <a:sym typeface="+mn-ea"/>
              </a:rPr>
              <a:t>own complications. Endoprosthetic reconstruction provides </a:t>
            </a:r>
            <a:endParaRPr lang="en-US"/>
          </a:p>
          <a:p>
            <a:r>
              <a:rPr lang="en-US">
                <a:sym typeface="+mn-ea"/>
              </a:rPr>
              <a:t>the advantage of predictable immediate stability that allows </a:t>
            </a:r>
            <a:endParaRPr lang="en-US"/>
          </a:p>
          <a:p>
            <a:r>
              <a:rPr lang="en-US">
                <a:sym typeface="+mn-ea"/>
              </a:rPr>
              <a:t>for quicker rehabilitation with immediate full weight bear_x0002_ing. Most endoprostheses are modular, allowing for incre_x0002_mental limb lengthening as an immature patient grows. </a:t>
            </a:r>
            <a:endParaRPr lang="en-US"/>
          </a:p>
          <a:p>
            <a:r>
              <a:rPr lang="en-US">
                <a:sym typeface="+mn-ea"/>
              </a:rPr>
              <a:t>Improvements in implant materials have greatly increased the </a:t>
            </a:r>
            <a:endParaRPr lang="en-US"/>
          </a:p>
          <a:p>
            <a:r>
              <a:rPr lang="en-US">
                <a:sym typeface="+mn-ea"/>
              </a:rPr>
              <a:t>durability of modern endoprostheses; however, all are asso_x0002_ciated with long-term complications if a patient is cured of </a:t>
            </a:r>
            <a:endParaRPr lang="en-US"/>
          </a:p>
          <a:p>
            <a:r>
              <a:rPr lang="en-US">
                <a:sym typeface="+mn-ea"/>
              </a:rPr>
              <a:t>disease. Polyethylene wear is still a limiting factor for articu_x0002_lating surfaces, but the inserts are easily replaceable in most </a:t>
            </a:r>
            <a:endParaRPr lang="en-US"/>
          </a:p>
          <a:p>
            <a:r>
              <a:rPr lang="en-US">
                <a:sym typeface="+mn-ea"/>
              </a:rPr>
              <a:t>prostheses. Fatigue fracture can occur at the rotating hinge, </a:t>
            </a:r>
            <a:endParaRPr lang="en-US"/>
          </a:p>
          <a:p>
            <a:r>
              <a:rPr lang="en-US">
                <a:sym typeface="+mn-ea"/>
              </a:rPr>
              <a:t>but this, too, is easily replaceable. Fatigue fracture at the base </a:t>
            </a:r>
            <a:endParaRPr lang="en-US"/>
          </a:p>
          <a:p>
            <a:r>
              <a:rPr lang="en-US">
                <a:sym typeface="+mn-ea"/>
              </a:rPr>
              <a:t>of the intramedullary stem where it attaches to the body of </a:t>
            </a:r>
            <a:endParaRPr lang="en-US"/>
          </a:p>
          <a:p>
            <a:r>
              <a:rPr lang="en-US">
                <a:sym typeface="+mn-ea"/>
              </a:rPr>
              <a:t>the prosthesis is more problematic. In this location, extrac_x0002_tion of the remaining stem can be extremely difficult.</a:t>
            </a:r>
            <a:endParaRPr lang="en-US"/>
          </a:p>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We have been able to gain</a:t>
            </a:r>
            <a:r>
              <a:rPr lang="en-US" b="1"/>
              <a:t> 0.5 to 1.5 cm during each scheduled </a:t>
            </a:r>
            <a:r>
              <a:rPr lang="en-US"/>
              <a:t>expansion session. Expansion sessions can be scheduled 4 weeks </a:t>
            </a:r>
          </a:p>
          <a:p>
            <a:r>
              <a:rPr lang="en-US"/>
              <a:t>apart if needed to allow the operated leg to “catch up.” After the expansion sessions, patients usually are able to ambulate immediately without an assistive device. Although this device is not as durable and mechanical problems are com_x0002_mon, complications are usually relatively easy to address. </a:t>
            </a:r>
          </a:p>
          <a:p>
            <a:r>
              <a:rPr lang="en-US"/>
              <a:t>Moreover, skeletally immature patients treated for bone sarcomas are allowed to maintain limb-length equality at the </a:t>
            </a:r>
          </a:p>
          <a:p>
            <a:r>
              <a:rPr lang="en-US"/>
              <a:t>completion of growth.</a:t>
            </a:r>
          </a:p>
          <a:p>
            <a:endParaRPr lang="en-US"/>
          </a:p>
          <a:p>
            <a:endParaRPr lang="en-US"/>
          </a:p>
          <a:p>
            <a:endParaRPr lang="en-US"/>
          </a:p>
          <a:p>
            <a:r>
              <a:rPr lang="en-US"/>
              <a:t>     </a:t>
            </a:r>
          </a:p>
          <a:p>
            <a:r>
              <a:rPr lang="en-US"/>
              <a:t>PATIENTS</a:t>
            </a:r>
          </a:p>
          <a:p>
            <a:r>
              <a:rPr lang="en-US"/>
              <a:t>For pediatric patients, future limb-length inequality must be </a:t>
            </a:r>
          </a:p>
          <a:p>
            <a:r>
              <a:rPr lang="en-US"/>
              <a:t>considered. For patients who are near skeletal maturity, the </a:t>
            </a:r>
          </a:p>
          <a:p>
            <a:r>
              <a:rPr lang="en-US"/>
              <a:t>reconstructed limb can be lengthened 1 cm at the initial pro_x0002_cedure. Also, epiphysiodesis of the contralateral limb can be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at the end of this  1hour  LGIS session, fourth year MBBS the student will be able to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ding detected during </a:t>
            </a:r>
            <a:endParaRPr lang="en-US"/>
          </a:p>
          <a:p>
            <a:r>
              <a:rPr lang="en-US">
                <a:sym typeface="+mn-ea"/>
              </a:rPr>
              <a:t>the evaluation of an unrelated problem. Patients with bone </a:t>
            </a:r>
            <a:endParaRPr lang="en-US"/>
          </a:p>
          <a:p>
            <a:r>
              <a:rPr lang="en-US">
                <a:sym typeface="+mn-ea"/>
              </a:rPr>
              <a:t>tumors most frequently present with pain. The pain initially </a:t>
            </a:r>
            <a:endParaRPr lang="en-US"/>
          </a:p>
          <a:p>
            <a:r>
              <a:rPr lang="en-US">
                <a:sym typeface="+mn-ea"/>
              </a:rPr>
              <a:t>may be activity related, but a patient with a malignancy of </a:t>
            </a:r>
            <a:endParaRPr lang="en-US"/>
          </a:p>
          <a:p>
            <a:r>
              <a:rPr lang="en-US">
                <a:sym typeface="+mn-ea"/>
              </a:rPr>
              <a:t>bone often complains of progressive pain at rest and at night. </a:t>
            </a:r>
            <a:endParaRPr lang="en-US"/>
          </a:p>
          <a:p>
            <a:r>
              <a:rPr lang="en-US">
                <a:sym typeface="+mn-ea"/>
              </a:rPr>
              <a:t>Patients with benign bone tumors also may have activity_x0002_related pain if the lesion is large enough to weaken the bone. </a:t>
            </a:r>
            <a:endParaRPr lang="en-US"/>
          </a:p>
          <a:p>
            <a:r>
              <a:rPr lang="en-US">
                <a:sym typeface="+mn-ea"/>
              </a:rPr>
              <a:t>Other benign lesions, most notably osteoid osteoma, may </a:t>
            </a:r>
            <a:endParaRPr lang="en-US"/>
          </a:p>
          <a:p>
            <a:r>
              <a:rPr lang="en-US">
                <a:sym typeface="+mn-ea"/>
              </a:rPr>
              <a:t>cause night pain initially. Conversely, patients with soft-tissue </a:t>
            </a:r>
            <a:endParaRPr lang="en-US"/>
          </a:p>
          <a:p>
            <a:r>
              <a:rPr lang="en-US">
                <a:sym typeface="+mn-ea"/>
              </a:rPr>
              <a:t>tumors rarely complain of pain but more often complain of a </a:t>
            </a:r>
            <a:endParaRPr lang="en-US"/>
          </a:p>
          <a:p>
            <a:r>
              <a:rPr lang="en-US">
                <a:sym typeface="+mn-ea"/>
              </a:rPr>
              <a:t>mass. Exceptions to this rule are patients with nerve sheath </a:t>
            </a:r>
            <a:endParaRPr lang="en-US"/>
          </a:p>
          <a:p>
            <a:r>
              <a:rPr lang="en-US">
                <a:sym typeface="+mn-ea"/>
              </a:rPr>
              <a:t>tumors who have pain or neurologic sign</a:t>
            </a:r>
            <a:endParaRPr lang="en-US"/>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sym typeface="+mn-ea"/>
              </a:rPr>
              <a:t>neurologic deficits </a:t>
            </a:r>
            <a:r>
              <a:rPr lang="en-US">
                <a:sym typeface="+mn-ea"/>
              </a:rPr>
              <a:t>and</a:t>
            </a:r>
            <a:r>
              <a:rPr lang="en-US" b="1">
                <a:sym typeface="+mn-ea"/>
              </a:rPr>
              <a:t> adequacy of circulation.</a:t>
            </a:r>
            <a:r>
              <a:rPr lang="en-US">
                <a:sym typeface="+mn-ea"/>
              </a:rPr>
              <a:t> Although lymph node metastases are rare with most sarcomas, they often are present with rhabdomyosarcomas, epithelioid sarcomas, and synovial sarcomas.</a:t>
            </a:r>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In a patient older than age 40 with a new, painful bone lesion, multiple myeloma and metastatic carcinoma are the most likely diagnoses even if the patient has no known history of carcinoma. Prostate cancer and breast cancer are the two most common primary sources for bone metastases. If a patient has no known primary tumor, however, the most likely sources  are lung cancer and renal cell carcinoma. </a:t>
            </a:r>
          </a:p>
          <a:p>
            <a:r>
              <a:rPr lang="en-US"/>
              <a:t>Rougraff et  al. described the proper evaluation of a patient with suspected metastases of unknown origin.</a:t>
            </a:r>
          </a:p>
          <a:p>
            <a:r>
              <a:rPr lang="en-US"/>
              <a:t>The evaluation begins with a </a:t>
            </a:r>
            <a:r>
              <a:rPr lang="en-US" b="1"/>
              <a:t>history</a:t>
            </a:r>
            <a:r>
              <a:rPr lang="en-US"/>
              <a:t> focusing on any previous malignancies, even in the remote past, followed by a </a:t>
            </a:r>
            <a:r>
              <a:rPr lang="en-US" b="1"/>
              <a:t>physical examination</a:t>
            </a:r>
            <a:r>
              <a:rPr lang="en-US"/>
              <a:t> that includes </a:t>
            </a:r>
          </a:p>
          <a:p>
            <a:r>
              <a:rPr lang="en-US"/>
              <a:t>not only the involved extremity but also the thyroid, lungs, abdomen, prostate in men, and breasts in women.</a:t>
            </a:r>
          </a:p>
          <a:p>
            <a:r>
              <a:rPr lang="en-US" b="1"/>
              <a:t> Lab</a:t>
            </a:r>
            <a:r>
              <a:rPr lang="en-US"/>
              <a:t>oratory analysis should include complete blood cell count, erythrocyte sedimentation rate, electrolytes, liver enzymes, alkaline </a:t>
            </a:r>
          </a:p>
          <a:p>
            <a:r>
              <a:rPr lang="en-US"/>
              <a:t>phosphatase, serum protein electrophoresis, and possibly prostate-specific antigen. Plain radiographs of the involved bone and the chest should be obtained.</a:t>
            </a:r>
          </a:p>
          <a:p>
            <a:r>
              <a:rPr lang="en-US"/>
              <a:t> </a:t>
            </a:r>
            <a:r>
              <a:rPr lang="en-US" b="1"/>
              <a:t>A whole-body bone scan</a:t>
            </a:r>
            <a:r>
              <a:rPr lang="en-US"/>
              <a:t> should be ordered to evaluate other possible areas of skeletal involvement, and a</a:t>
            </a:r>
            <a:r>
              <a:rPr lang="en-US" b="1"/>
              <a:t> CT scan of the chest, abdomen, and pelvis </a:t>
            </a:r>
            <a:r>
              <a:rPr lang="en-US"/>
              <a:t>should be obtained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sym typeface="+mn-ea"/>
              </a:rPr>
              <a:t>They listed six reasons why the </a:t>
            </a:r>
            <a:endParaRPr lang="en-US"/>
          </a:p>
          <a:p>
            <a:r>
              <a:rPr lang="en-US">
                <a:sym typeface="+mn-ea"/>
              </a:rPr>
              <a:t>biopsy should not be done until the evaluation is complete: </a:t>
            </a:r>
            <a:endParaRPr lang="en-US"/>
          </a:p>
          <a:p>
            <a:r>
              <a:rPr lang="en-US">
                <a:sym typeface="+mn-ea"/>
              </a:rPr>
              <a:t>(1) The lesion may be a primary sarcoma of bone that may </a:t>
            </a:r>
            <a:endParaRPr lang="en-US"/>
          </a:p>
          <a:p>
            <a:r>
              <a:rPr lang="en-US">
                <a:sym typeface="+mn-ea"/>
              </a:rPr>
              <a:t>require a biopsy technique that allows for future limb salvage </a:t>
            </a:r>
            <a:endParaRPr lang="en-US"/>
          </a:p>
          <a:p>
            <a:r>
              <a:rPr lang="en-US">
                <a:sym typeface="+mn-ea"/>
              </a:rPr>
              <a:t>surgery; (2) another, more accessible lesion may be found; (3) </a:t>
            </a:r>
            <a:endParaRPr lang="en-US"/>
          </a:p>
          <a:p>
            <a:r>
              <a:rPr lang="en-US">
                <a:sym typeface="+mn-ea"/>
              </a:rPr>
              <a:t>if renal cell carcinoma is considered likely, the surgeon may </a:t>
            </a:r>
            <a:endParaRPr lang="en-US"/>
          </a:p>
          <a:p>
            <a:r>
              <a:rPr lang="en-US">
                <a:sym typeface="+mn-ea"/>
              </a:rPr>
              <a:t>wish to consider preoperative embolization to avoid excessive </a:t>
            </a:r>
            <a:endParaRPr lang="en-US"/>
          </a:p>
          <a:p>
            <a:r>
              <a:rPr lang="en-US">
                <a:sym typeface="+mn-ea"/>
              </a:rPr>
              <a:t>bleeding; (4) if the diagnosis of multiple myeloma is made by </a:t>
            </a:r>
            <a:endParaRPr lang="en-US"/>
          </a:p>
          <a:p>
            <a:r>
              <a:rPr lang="en-US">
                <a:sym typeface="+mn-ea"/>
              </a:rPr>
              <a:t>laboratory studies, an unnecessary biopsy can be avoided; (5) </a:t>
            </a:r>
            <a:endParaRPr lang="en-US"/>
          </a:p>
          <a:p>
            <a:r>
              <a:rPr lang="en-US">
                <a:sym typeface="+mn-ea"/>
              </a:rPr>
              <a:t>the pathologic diagnosis is more accurate if aided by appro_x0002_priate imaging studies; and (6) the pathologist and surgeon </a:t>
            </a:r>
            <a:endParaRPr lang="en-US"/>
          </a:p>
          <a:p>
            <a:r>
              <a:rPr lang="en-US">
                <a:sym typeface="+mn-ea"/>
              </a:rPr>
              <a:t>may be more assured of a diagnosis of metastasis made on </a:t>
            </a:r>
            <a:endParaRPr lang="en-US"/>
          </a:p>
          <a:p>
            <a:r>
              <a:rPr lang="en-US">
                <a:sym typeface="+mn-ea"/>
              </a:rPr>
              <a:t>frozen section analysis if supported by the preoperative eval_x0002_uation. This is important if stabilization of an impending frac_x0002_ture is planned for the same procedure.</a:t>
            </a: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b="1"/>
              <a:t>MRI </a:t>
            </a:r>
            <a:r>
              <a:rPr lang="en-US"/>
              <a:t>has replaced CT as the study of choice to determine </a:t>
            </a:r>
          </a:p>
          <a:p>
            <a:r>
              <a:rPr lang="en-US"/>
              <a:t>the size, extent, and anatomic relationships of bone and softtissue tumors. It is the most accurate technique for determining the extent of intramedullary and extraosseous disease and the relationship to neurovascular structures. MRI may yield a specific diagnosis with tumors such as lipoma, hemangioma, hematoma, or pigmented villonodular synovitis, all of which have characteristic appearances. With regard to most neoplasms, however, the MRI appearance is nonspecific. </a:t>
            </a:r>
          </a:p>
          <a:p>
            <a:r>
              <a:rPr lang="en-US"/>
              <a:t>Likewise, MRI frequently cannot differentiate benign from malignant lesions.</a:t>
            </a:r>
          </a:p>
          <a:p>
            <a:r>
              <a:rPr lang="en-US" b="1"/>
              <a:t>Angiography</a:t>
            </a:r>
            <a:r>
              <a:rPr lang="en-US"/>
              <a:t> still is useful, however, to rule out nonneoplastic conditions, such as pseudoaneurysms or </a:t>
            </a:r>
          </a:p>
          <a:p>
            <a:r>
              <a:rPr lang="en-US"/>
              <a:t>arteriovenous malformations, and for </a:t>
            </a:r>
            <a:r>
              <a:rPr lang="en-US" u="sng"/>
              <a:t>preoperative embolization of highly vascular lesions, such as renal cell carcinoma </a:t>
            </a:r>
          </a:p>
          <a:p>
            <a:r>
              <a:rPr lang="en-US" u="sng"/>
              <a:t>and aneurysmal bone cysts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r>
              <a:rPr lang="en-US"/>
              <a:t> Risks of </a:t>
            </a:r>
          </a:p>
          <a:p>
            <a:r>
              <a:rPr lang="en-US"/>
              <a:t>wound healing problems and infection have been shown to be </a:t>
            </a:r>
          </a:p>
          <a:p>
            <a:r>
              <a:rPr lang="en-US"/>
              <a:t>significantly greater in patients whose serum albumin value is </a:t>
            </a:r>
          </a:p>
          <a:p>
            <a:r>
              <a:rPr lang="en-US"/>
              <a:t>less than 3.5 g/dL or whose total lymphocyte count is less than </a:t>
            </a:r>
          </a:p>
          <a:p>
            <a:r>
              <a:rPr lang="en-US"/>
              <a:t>1500/mL. A </a:t>
            </a:r>
            <a:r>
              <a:rPr lang="en-US" b="1"/>
              <a:t>complete blood cell coun</a:t>
            </a:r>
            <a:r>
              <a:rPr lang="en-US"/>
              <a:t>t may be helpful to rule </a:t>
            </a:r>
          </a:p>
          <a:p>
            <a:r>
              <a:rPr lang="en-US"/>
              <a:t>out infection and leukemia. The </a:t>
            </a:r>
            <a:r>
              <a:rPr lang="en-US" b="1"/>
              <a:t>erythrocyte sedimentation </a:t>
            </a:r>
          </a:p>
          <a:p>
            <a:r>
              <a:rPr lang="en-US" b="1"/>
              <a:t>rate</a:t>
            </a:r>
            <a:r>
              <a:rPr lang="en-US"/>
              <a:t> usually is elevated in infection, metastatic carcinoma, and </a:t>
            </a:r>
          </a:p>
          <a:p>
            <a:r>
              <a:rPr lang="en-US"/>
              <a:t>small “blue cell” tumors, such as Ewing sarcoma, lymphoma, </a:t>
            </a:r>
          </a:p>
          <a:p>
            <a:r>
              <a:rPr lang="en-US"/>
              <a:t>leukemia, and histiocytosis. Serum </a:t>
            </a:r>
            <a:r>
              <a:rPr lang="en-US" b="1"/>
              <a:t>protein electrophoresis </a:t>
            </a:r>
            <a:endParaRPr lang="en-US"/>
          </a:p>
          <a:p>
            <a:r>
              <a:rPr lang="en-US"/>
              <a:t>should be ordered if multiple myeloma is part of the differential diagnosis.</a:t>
            </a:r>
          </a:p>
          <a:p>
            <a:r>
              <a:rPr lang="en-US"/>
              <a:t> Likewise, a </a:t>
            </a:r>
            <a:r>
              <a:rPr lang="en-US" b="1"/>
              <a:t>prostate-specific antigen </a:t>
            </a:r>
            <a:r>
              <a:rPr lang="en-US"/>
              <a:t>test should </a:t>
            </a:r>
          </a:p>
          <a:p>
            <a:r>
              <a:rPr lang="en-US"/>
              <a:t>be ordered if prostate carcinoma is a possibility. Hypercalcemia </a:t>
            </a:r>
          </a:p>
          <a:p>
            <a:r>
              <a:rPr lang="en-US"/>
              <a:t>may be present with metastatic disease, multiple myeloma, and </a:t>
            </a:r>
          </a:p>
          <a:p>
            <a:r>
              <a:rPr lang="en-US"/>
              <a:t>hyperparathyroidism.</a:t>
            </a:r>
            <a:r>
              <a:rPr lang="en-US" b="1"/>
              <a:t> Alkaline phosphatase</a:t>
            </a:r>
            <a:r>
              <a:rPr lang="en-US"/>
              <a:t> may be elevated </a:t>
            </a:r>
          </a:p>
          <a:p>
            <a:r>
              <a:rPr lang="en-US"/>
              <a:t>in metabolic bone disease, metastatic disease, osteosarcoma, </a:t>
            </a:r>
          </a:p>
          <a:p>
            <a:r>
              <a:rPr lang="en-US"/>
              <a:t>Ewing sarcoma, or lymphoma. </a:t>
            </a:r>
            <a:r>
              <a:rPr lang="en-US" b="1"/>
              <a:t>Blood urea nitrogen and creatinine</a:t>
            </a:r>
            <a:r>
              <a:rPr lang="en-US"/>
              <a:t> may be elevated with renal tumors, and a urinalysis may </a:t>
            </a:r>
          </a:p>
          <a:p>
            <a:r>
              <a:rPr lang="en-US"/>
              <a:t>reveal hematuria in this setting. Brown tumors of hyperparathyroidism sometimes can look like giant cell tumors and can </a:t>
            </a:r>
          </a:p>
          <a:p>
            <a:r>
              <a:rPr lang="en-US"/>
              <a:t>be evaluated with </a:t>
            </a:r>
            <a:r>
              <a:rPr lang="en-US" b="1"/>
              <a:t>serum calcium and parathyroid hormone </a:t>
            </a:r>
            <a:endParaRPr lang="en-US"/>
          </a:p>
          <a:p>
            <a:r>
              <a:rPr lang="en-US"/>
              <a:t>levels. Finally, Paget disease may be in the differential diagnosis </a:t>
            </a:r>
          </a:p>
          <a:p>
            <a:r>
              <a:rPr lang="en-US"/>
              <a:t>and can be evaluated by serum alkaline phosphatase and urinary pyridinium cross-links.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oleObject" Target="../embeddings/oleObject4.bin"/><Relationship Id="rId1" Type="http://schemas.openxmlformats.org/officeDocument/2006/relationships/slideLayout" Target="../slideLayouts/slideLayout2.xml"/><Relationship Id="rId5" Type="http://schemas.openxmlformats.org/officeDocument/2006/relationships/image" Target="../media/image34.wmf"/><Relationship Id="rId4" Type="http://schemas.openxmlformats.org/officeDocument/2006/relationships/oleObject" Target="../embeddings/oleObject5.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oleObject" Target="../embeddings/oleObject2.bin"/><Relationship Id="rId5" Type="http://schemas.openxmlformats.org/officeDocument/2006/relationships/diagramQuickStyle" Target="../diagrams/quickStyle1.xml"/><Relationship Id="rId10" Type="http://schemas.openxmlformats.org/officeDocument/2006/relationships/image" Target="../media/image4.emf"/><Relationship Id="rId4" Type="http://schemas.openxmlformats.org/officeDocument/2006/relationships/diagramLayout" Target="../diagrams/layout1.xml"/><Relationship Id="rId9"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wmf"/></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8.jpeg"/><Relationship Id="rId7" Type="http://schemas.openxmlformats.org/officeDocument/2006/relationships/diagramQuickStyle" Target="../diagrams/quickStyle2.xml"/><Relationship Id="rId2" Type="http://schemas.openxmlformats.org/officeDocument/2006/relationships/image" Target="../media/image7.png"/><Relationship Id="rId1" Type="http://schemas.openxmlformats.org/officeDocument/2006/relationships/slideLayout" Target="../slideLayouts/slideLayout8.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9.png"/><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vert="horz" lIns="91440" tIns="45720" rIns="91440" bIns="45720" rtlCol="0" anchor="b">
            <a:normAutofit/>
          </a:bodyPr>
          <a:lstStyle/>
          <a:p>
            <a:r>
              <a:rPr lang="en-US" sz="5400" b="1"/>
              <a:t>LABS</a:t>
            </a:r>
          </a:p>
        </p:txBody>
      </p:sp>
      <p:sp>
        <p:nvSpPr>
          <p:cNvPr id="12" name="sketchy line"/>
          <p:cNvSpPr>
            <a:spLocks noGrp="1" noRot="1" noChangeAspect="1" noMove="1" noResize="1" noEditPoints="1" noAdjustHandles="1" noChangeArrowheads="1" noChangeShapeType="1" noTextEdit="1"/>
          </p:cNvSpPr>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sz="half" idx="1"/>
          </p:nvPr>
        </p:nvSpPr>
        <p:spPr>
          <a:xfrm>
            <a:off x="572493" y="2071316"/>
            <a:ext cx="6713552" cy="4119172"/>
          </a:xfrm>
        </p:spPr>
        <p:txBody>
          <a:bodyPr vert="horz" lIns="91440" tIns="45720" rIns="91440" bIns="45720" rtlCol="0" anchor="t">
            <a:normAutofit/>
          </a:bodyPr>
          <a:lstStyle/>
          <a:p>
            <a:r>
              <a:rPr lang="en-US" sz="2000">
                <a:sym typeface="+mn-ea"/>
              </a:rPr>
              <a:t>NUTRITIONAL STATUS</a:t>
            </a:r>
          </a:p>
          <a:p>
            <a:pPr lvl="1"/>
            <a:r>
              <a:rPr lang="en-US" sz="2000">
                <a:sym typeface="+mn-ea"/>
              </a:rPr>
              <a:t>Serum Albumin &lt; 3.5 g/dL </a:t>
            </a:r>
          </a:p>
          <a:p>
            <a:pPr lvl="1"/>
            <a:r>
              <a:rPr lang="en-US" sz="2000">
                <a:sym typeface="+mn-ea"/>
              </a:rPr>
              <a:t>Total Lymphocyte count &lt;  1500/mL</a:t>
            </a:r>
          </a:p>
          <a:p>
            <a:r>
              <a:rPr lang="en-US" sz="2000"/>
              <a:t>CBC</a:t>
            </a:r>
          </a:p>
          <a:p>
            <a:r>
              <a:rPr lang="en-US" sz="2000"/>
              <a:t>ESR</a:t>
            </a:r>
          </a:p>
          <a:p>
            <a:r>
              <a:rPr lang="en-US" sz="2000" b="1">
                <a:sym typeface="+mn-ea"/>
              </a:rPr>
              <a:t>Protein Eectrophoresis </a:t>
            </a:r>
          </a:p>
          <a:p>
            <a:r>
              <a:rPr lang="en-US" sz="2000" b="1">
                <a:sym typeface="+mn-ea"/>
              </a:rPr>
              <a:t>Prostate-Specific Antigen </a:t>
            </a:r>
          </a:p>
          <a:p>
            <a:r>
              <a:rPr lang="en-US" sz="2000">
                <a:sym typeface="+mn-ea"/>
              </a:rPr>
              <a:t> Alkaline Phosphatase</a:t>
            </a:r>
          </a:p>
          <a:p>
            <a:r>
              <a:rPr lang="en-US" sz="2000">
                <a:sym typeface="+mn-ea"/>
              </a:rPr>
              <a:t>Blood urea nitrogen and creatinine</a:t>
            </a:r>
          </a:p>
          <a:p>
            <a:r>
              <a:rPr lang="en-US" sz="2000">
                <a:sym typeface="+mn-ea"/>
              </a:rPr>
              <a:t>Serum </a:t>
            </a:r>
            <a:r>
              <a:rPr lang="en-US" sz="2000" b="1">
                <a:sym typeface="+mn-ea"/>
              </a:rPr>
              <a:t>Calcium and parathyroid</a:t>
            </a:r>
            <a:r>
              <a:rPr lang="en-US" sz="2000">
                <a:sym typeface="+mn-ea"/>
              </a:rPr>
              <a:t> hormone </a:t>
            </a:r>
            <a:endParaRPr lang="en-US" sz="2000"/>
          </a:p>
        </p:txBody>
      </p:sp>
      <p:pic>
        <p:nvPicPr>
          <p:cNvPr id="5" name="Content Placeholder 4"/>
          <p:cNvPicPr>
            <a:picLocks noGrp="1" noChangeAspect="1"/>
          </p:cNvPicPr>
          <p:nvPr>
            <p:ph sz="half" idx="2"/>
          </p:nvPr>
        </p:nvPicPr>
        <p:blipFill>
          <a:blip r:embed="rId3"/>
          <a:srcRect l="26569" r="9410" b="-1"/>
          <a:stretch>
            <a:fillRect/>
          </a:stretch>
        </p:blipFill>
        <p:spPr>
          <a:xfrm>
            <a:off x="7675658" y="2093976"/>
            <a:ext cx="3941064" cy="4096512"/>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3200" b="1" dirty="0"/>
              <a:t>ENNEKING CLASSIIFICATION </a:t>
            </a:r>
            <a:br>
              <a:rPr lang="en-US" sz="3200" b="1" dirty="0"/>
            </a:br>
            <a:r>
              <a:rPr lang="en-US" sz="3200" b="1" dirty="0"/>
              <a:t>BENIGN BONE LESION</a:t>
            </a:r>
          </a:p>
        </p:txBody>
      </p:sp>
      <p:sp>
        <p:nvSpPr>
          <p:cNvPr id="12" name="sketch line"/>
          <p:cNvSpPr>
            <a:spLocks noGrp="1" noRot="1" noChangeAspect="1" noMove="1" noResize="1" noEditPoints="1" noAdjustHandles="1" noChangeArrowheads="1" noChangeShapeType="1" noTextEdit="1"/>
          </p:cNvSpPr>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p:cNvPicPr>
            <a:picLocks noGrp="1" noChangeAspect="1"/>
          </p:cNvPicPr>
          <p:nvPr>
            <p:ph idx="1"/>
          </p:nvPr>
        </p:nvPicPr>
        <p:blipFill>
          <a:blip r:embed="rId3"/>
          <a:srcRect b="7497"/>
          <a:stretch>
            <a:fillRect/>
          </a:stretch>
        </p:blipFill>
        <p:spPr>
          <a:xfrm>
            <a:off x="189186" y="1893840"/>
            <a:ext cx="4264367" cy="4960420"/>
          </a:xfrm>
          <a:prstGeom prst="rect">
            <a:avLst/>
          </a:prstGeom>
        </p:spPr>
      </p:pic>
      <p:pic>
        <p:nvPicPr>
          <p:cNvPr id="4" name="Picture 3"/>
          <p:cNvPicPr>
            <a:picLocks noChangeAspect="1"/>
          </p:cNvPicPr>
          <p:nvPr/>
        </p:nvPicPr>
        <p:blipFill>
          <a:blip r:embed="rId4"/>
          <a:srcRect t="13176" r="-7209" b="43912"/>
          <a:stretch>
            <a:fillRect/>
          </a:stretch>
        </p:blipFill>
        <p:spPr>
          <a:xfrm>
            <a:off x="4432003" y="2618175"/>
            <a:ext cx="8163082" cy="316251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p:cNvSpPr>
            <a:spLocks noGrp="1" noRot="1" noChangeAspect="1" noMove="1" noResize="1" noEditPoints="1" noAdjustHandles="1" noChangeArrowheads="1" noChangeShapeType="1" noTextEdit="1"/>
          </p:cNvSpPr>
          <p:nvPr/>
        </p:nvSpPr>
        <p:spPr>
          <a:xfrm>
            <a:off x="638175" y="0"/>
            <a:ext cx="3248025" cy="3400426"/>
          </a:xfrm>
          <a:prstGeom prst="flowChartDocument">
            <a:avLst/>
          </a:prstGeom>
          <a:solidFill>
            <a:srgbClr val="2A2D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000" kern="1200">
                <a:solidFill>
                  <a:srgbClr val="FFFFFF"/>
                </a:solidFill>
                <a:latin typeface="+mj-lt"/>
                <a:ea typeface="+mj-ea"/>
                <a:cs typeface="+mj-cs"/>
                <a:sym typeface="+mn-ea"/>
              </a:rPr>
              <a:t>ENNEKING CLASSIIFICATION </a:t>
            </a:r>
            <a:br>
              <a:rPr lang="en-US" sz="3000" kern="1200">
                <a:solidFill>
                  <a:srgbClr val="FFFFFF"/>
                </a:solidFill>
                <a:latin typeface="+mj-lt"/>
                <a:ea typeface="+mj-ea"/>
                <a:cs typeface="+mj-cs"/>
                <a:sym typeface="+mn-ea"/>
              </a:rPr>
            </a:br>
            <a:r>
              <a:rPr lang="en-US" sz="3000" kern="1200">
                <a:solidFill>
                  <a:srgbClr val="FFFFFF"/>
                </a:solidFill>
                <a:latin typeface="+mj-lt"/>
                <a:ea typeface="+mj-ea"/>
                <a:cs typeface="+mj-cs"/>
                <a:sym typeface="+mn-ea"/>
              </a:rPr>
              <a:t>MALIGNANT BONE LESION</a:t>
            </a:r>
            <a:endParaRPr lang="en-US" sz="3000" kern="1200">
              <a:solidFill>
                <a:srgbClr val="FFFFFF"/>
              </a:solidFill>
              <a:latin typeface="+mj-lt"/>
              <a:ea typeface="+mj-ea"/>
              <a:cs typeface="+mj-cs"/>
            </a:endParaRPr>
          </a:p>
        </p:txBody>
      </p:sp>
      <p:pic>
        <p:nvPicPr>
          <p:cNvPr id="4" name="Content Placeholder 3"/>
          <p:cNvPicPr>
            <a:picLocks noGrp="1" noChangeAspect="1"/>
          </p:cNvPicPr>
          <p:nvPr>
            <p:ph idx="1"/>
          </p:nvPr>
        </p:nvPicPr>
        <p:blipFill>
          <a:blip r:embed="rId3"/>
          <a:srcRect t="56088" r="2486"/>
          <a:stretch>
            <a:fillRect/>
          </a:stretch>
        </p:blipFill>
        <p:spPr>
          <a:xfrm>
            <a:off x="4207933" y="1828238"/>
            <a:ext cx="7347537" cy="3202501"/>
          </a:xfrm>
          <a:prstGeom prst="rect">
            <a:avLst/>
          </a:prstGeom>
        </p:spPr>
      </p:pic>
      <p:pic>
        <p:nvPicPr>
          <p:cNvPr id="3" name="Content Placeholder 2"/>
          <p:cNvPicPr>
            <a:picLocks noGrp="1" noChangeAspect="1"/>
          </p:cNvPicPr>
          <p:nvPr>
            <p:ph idx="4294967295"/>
          </p:nvPr>
        </p:nvPicPr>
        <p:blipFill>
          <a:blip r:embed="rId4"/>
          <a:srcRect l="3728" r="983" b="-2"/>
          <a:stretch>
            <a:fillRect/>
          </a:stretch>
        </p:blipFill>
        <p:spPr>
          <a:xfrm>
            <a:off x="358775" y="3375025"/>
            <a:ext cx="3442335" cy="34321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lowchart: Document 8"/>
          <p:cNvSpPr>
            <a:spLocks noGrp="1" noRot="1" noChangeAspect="1" noMove="1" noResize="1" noEditPoints="1" noAdjustHandles="1" noChangeArrowheads="1" noChangeShapeType="1" noTextEdit="1"/>
          </p:cNvSpPr>
          <p:nvPr/>
        </p:nvSpPr>
        <p:spPr>
          <a:xfrm>
            <a:off x="638175" y="0"/>
            <a:ext cx="3248025" cy="3400426"/>
          </a:xfrm>
          <a:prstGeom prst="flowChartDocument">
            <a:avLst/>
          </a:prstGeom>
          <a:solidFill>
            <a:srgbClr val="2C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dirty="0">
                <a:solidFill>
                  <a:srgbClr val="FFFFFF"/>
                </a:solidFill>
                <a:latin typeface="+mj-lt"/>
                <a:ea typeface="+mj-ea"/>
                <a:cs typeface="+mj-cs"/>
              </a:rPr>
              <a:t>AJCC BONE SARCOMAS</a:t>
            </a:r>
          </a:p>
        </p:txBody>
      </p:sp>
      <p:pic>
        <p:nvPicPr>
          <p:cNvPr id="4" name="Content Placeholder 3"/>
          <p:cNvPicPr>
            <a:picLocks noGrp="1" noChangeAspect="1"/>
          </p:cNvPicPr>
          <p:nvPr>
            <p:ph idx="1"/>
          </p:nvPr>
        </p:nvPicPr>
        <p:blipFill>
          <a:blip r:embed="rId3"/>
          <a:srcRect t="10452" r="407"/>
          <a:stretch>
            <a:fillRect/>
          </a:stretch>
        </p:blipFill>
        <p:spPr>
          <a:xfrm>
            <a:off x="3843763" y="1308895"/>
            <a:ext cx="8384347" cy="4839657"/>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BIOPSY</a:t>
            </a:r>
          </a:p>
        </p:txBody>
      </p:sp>
      <p:pic>
        <p:nvPicPr>
          <p:cNvPr id="4" name="Content Placeholder 3"/>
          <p:cNvPicPr>
            <a:picLocks noGrp="1" noChangeAspect="1"/>
          </p:cNvPicPr>
          <p:nvPr>
            <p:ph idx="1"/>
          </p:nvPr>
        </p:nvPicPr>
        <p:blipFill>
          <a:blip r:embed="rId3"/>
          <a:srcRect t="11515" r="162"/>
          <a:stretch>
            <a:fillRect/>
          </a:stretch>
        </p:blipFill>
        <p:spPr>
          <a:xfrm>
            <a:off x="-81280" y="3286125"/>
            <a:ext cx="12524740" cy="3381375"/>
          </a:xfrm>
          <a:prstGeom prst="rect">
            <a:avLst/>
          </a:prstGeom>
        </p:spPr>
      </p:pic>
      <p:pic>
        <p:nvPicPr>
          <p:cNvPr id="5" name="Picture 4"/>
          <p:cNvPicPr>
            <a:picLocks noChangeAspect="1"/>
          </p:cNvPicPr>
          <p:nvPr/>
        </p:nvPicPr>
        <p:blipFill>
          <a:blip r:embed="rId4"/>
          <a:srcRect r="3417" b="17903"/>
          <a:stretch>
            <a:fillRect/>
          </a:stretch>
        </p:blipFill>
        <p:spPr>
          <a:xfrm>
            <a:off x="7656830" y="0"/>
            <a:ext cx="4163695" cy="310705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344161" y="2025048"/>
            <a:ext cx="5291663" cy="1628775"/>
          </a:xfrm>
        </p:spPr>
        <p:txBody>
          <a:bodyPr anchor="b">
            <a:normAutofit/>
          </a:bodyPr>
          <a:lstStyle/>
          <a:p>
            <a:r>
              <a:rPr lang="en-US" sz="4000" dirty="0"/>
              <a:t>BIOPSY :</a:t>
            </a:r>
            <a:br>
              <a:rPr lang="en-US" sz="4000" dirty="0"/>
            </a:br>
            <a:r>
              <a:rPr lang="en-US" sz="4000" dirty="0"/>
              <a:t>GOING WRONG </a:t>
            </a:r>
          </a:p>
        </p:txBody>
      </p:sp>
      <p:pic>
        <p:nvPicPr>
          <p:cNvPr id="4" name="Content Placeholder 3"/>
          <p:cNvPicPr>
            <a:picLocks noChangeAspect="1"/>
          </p:cNvPicPr>
          <p:nvPr/>
        </p:nvPicPr>
        <p:blipFill>
          <a:blip r:embed="rId3"/>
          <a:srcRect t="7587" r="-2" b="10943"/>
          <a:stretch>
            <a:fillRect/>
          </a:stretch>
        </p:blipFill>
        <p:spPr>
          <a:xfrm>
            <a:off x="2" y="1587"/>
            <a:ext cx="6095999" cy="6767075"/>
          </a:xfrm>
          <a:custGeom>
            <a:avLst/>
            <a:gdLst/>
            <a:ahLst/>
            <a:cxnLst/>
            <a:rect l="l" t="t" r="r" b="b"/>
            <a:pathLst>
              <a:path w="6649908" h="6856413">
                <a:moveTo>
                  <a:pt x="0" y="0"/>
                </a:moveTo>
                <a:lnTo>
                  <a:pt x="6559859" y="0"/>
                </a:lnTo>
                <a:lnTo>
                  <a:pt x="6572145" y="79394"/>
                </a:lnTo>
                <a:cubicBezTo>
                  <a:pt x="6857782" y="2230562"/>
                  <a:pt x="6243159" y="4473353"/>
                  <a:pt x="6528796" y="6624522"/>
                </a:cubicBezTo>
                <a:lnTo>
                  <a:pt x="6564680" y="6856413"/>
                </a:lnTo>
                <a:lnTo>
                  <a:pt x="0" y="6856413"/>
                </a:lnTo>
                <a:close/>
              </a:path>
            </a:pathLst>
          </a:cu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65125"/>
            <a:ext cx="5251316" cy="1807305"/>
          </a:xfrm>
        </p:spPr>
        <p:txBody>
          <a:bodyPr>
            <a:normAutofit/>
          </a:bodyPr>
          <a:lstStyle/>
          <a:p>
            <a:r>
              <a:rPr lang="en-US"/>
              <a:t>ADJUVANT THERAPY</a:t>
            </a:r>
          </a:p>
        </p:txBody>
      </p:sp>
      <p:sp>
        <p:nvSpPr>
          <p:cNvPr id="3" name="Content Placeholder 2"/>
          <p:cNvSpPr>
            <a:spLocks noGrp="1"/>
          </p:cNvSpPr>
          <p:nvPr>
            <p:ph idx="1"/>
          </p:nvPr>
        </p:nvSpPr>
        <p:spPr>
          <a:xfrm>
            <a:off x="838200" y="2333297"/>
            <a:ext cx="4619621" cy="3843666"/>
          </a:xfrm>
        </p:spPr>
        <p:txBody>
          <a:bodyPr>
            <a:normAutofit/>
          </a:bodyPr>
          <a:lstStyle/>
          <a:p>
            <a:r>
              <a:rPr lang="en-US" sz="1900" dirty="0"/>
              <a:t>The primary goal of treatment in a patient with a </a:t>
            </a:r>
            <a:r>
              <a:rPr lang="en-US" sz="1900" b="1" dirty="0"/>
              <a:t>primary malignancy </a:t>
            </a:r>
            <a:r>
              <a:rPr lang="en-US" sz="1900" dirty="0"/>
              <a:t>of the musculoskeletal system is to make the patient disease free. </a:t>
            </a:r>
          </a:p>
          <a:p>
            <a:endParaRPr lang="en-US" sz="1900" dirty="0"/>
          </a:p>
          <a:p>
            <a:r>
              <a:rPr lang="en-US" sz="1900" dirty="0"/>
              <a:t>The goal of treatment of a patient with </a:t>
            </a:r>
            <a:r>
              <a:rPr lang="en-US" sz="1900" b="1" dirty="0"/>
              <a:t>metastatic carcinoma</a:t>
            </a:r>
            <a:r>
              <a:rPr lang="en-US" sz="1900" dirty="0"/>
              <a:t> to bone is to minimize pain and to preserve function.</a:t>
            </a:r>
          </a:p>
          <a:p>
            <a:endParaRPr lang="en-US" sz="1900" dirty="0"/>
          </a:p>
          <a:p>
            <a:r>
              <a:rPr lang="en-US" sz="1900" dirty="0"/>
              <a:t> The optimal treatment of the tumor often requires a combination of </a:t>
            </a:r>
            <a:r>
              <a:rPr lang="en-US" sz="1900" b="1" dirty="0"/>
              <a:t>radiation therapy, chemotherapy, and surgery</a:t>
            </a:r>
          </a:p>
        </p:txBody>
      </p:sp>
      <p:pic>
        <p:nvPicPr>
          <p:cNvPr id="5" name="Picture 4" descr="The radiologic figure of a skeleton"/>
          <p:cNvPicPr>
            <a:picLocks noChangeAspect="1"/>
          </p:cNvPicPr>
          <p:nvPr/>
        </p:nvPicPr>
        <p:blipFill>
          <a:blip r:embed="rId2"/>
          <a:srcRect l="24494" r="17904" b="-1"/>
          <a:stretch>
            <a:fillRect/>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5487" y="2269372"/>
            <a:ext cx="3937240" cy="1262104"/>
          </a:xfrm>
        </p:spPr>
        <p:txBody>
          <a:bodyPr anchor="t">
            <a:normAutofit fontScale="90000"/>
          </a:bodyPr>
          <a:lstStyle/>
          <a:p>
            <a:r>
              <a:rPr lang="en-US" sz="5400" b="1" dirty="0">
                <a:sym typeface="+mn-ea"/>
              </a:rPr>
              <a:t>RADIATION THERAPY</a:t>
            </a:r>
            <a:endParaRPr lang="en-US" sz="5400" b="1" dirty="0"/>
          </a:p>
        </p:txBody>
      </p:sp>
      <p:sp>
        <p:nvSpPr>
          <p:cNvPr id="3" name="Content Placeholder 2"/>
          <p:cNvSpPr>
            <a:spLocks noGrp="1"/>
          </p:cNvSpPr>
          <p:nvPr>
            <p:ph idx="1"/>
          </p:nvPr>
        </p:nvSpPr>
        <p:spPr>
          <a:xfrm>
            <a:off x="6106175" y="1035843"/>
            <a:ext cx="5150643" cy="4561393"/>
          </a:xfrm>
        </p:spPr>
        <p:txBody>
          <a:bodyPr>
            <a:normAutofit lnSpcReduction="10000"/>
          </a:bodyPr>
          <a:lstStyle/>
          <a:p>
            <a:endParaRPr lang="en-US" sz="1900"/>
          </a:p>
          <a:p>
            <a:r>
              <a:rPr lang="en-US" sz="1900"/>
              <a:t>Radiation causes cell death by inducing the formation of intracellular free radicals that subsequently cause DNA damage. </a:t>
            </a:r>
          </a:p>
          <a:p>
            <a:endParaRPr lang="en-US" sz="1900"/>
          </a:p>
          <a:p>
            <a:r>
              <a:rPr lang="en-US" sz="1900"/>
              <a:t>Most primary </a:t>
            </a:r>
            <a:r>
              <a:rPr lang="en-US" sz="1900" b="1"/>
              <a:t>bone malignancies are relatively radioresistant</a:t>
            </a:r>
            <a:r>
              <a:rPr lang="en-US" sz="1900"/>
              <a:t>.</a:t>
            </a:r>
          </a:p>
          <a:p>
            <a:r>
              <a:rPr lang="en-US" sz="1900"/>
              <a:t> Exceptions are the </a:t>
            </a:r>
            <a:r>
              <a:rPr lang="en-US" sz="1900" b="1">
                <a:solidFill>
                  <a:schemeClr val="tx2"/>
                </a:solidFill>
              </a:rPr>
              <a:t>small blue cell tumors</a:t>
            </a:r>
            <a:r>
              <a:rPr lang="en-US" sz="1900"/>
              <a:t>, including multiple myeloma, lymphoma, and Ewing sarcoma, which are each exquisitely sensitive. </a:t>
            </a:r>
          </a:p>
          <a:p>
            <a:endParaRPr lang="en-US" sz="1900"/>
          </a:p>
          <a:p>
            <a:r>
              <a:rPr lang="en-US" sz="1900" b="1"/>
              <a:t>Carcinomas metastatic to bone</a:t>
            </a:r>
            <a:r>
              <a:rPr lang="en-US" sz="1900"/>
              <a:t>,with the exception of renal cell carcinoma, also frequently are sensitive to radiation treatment</a:t>
            </a:r>
          </a:p>
        </p:txBody>
      </p:sp>
      <p:grpSp>
        <p:nvGrpSpPr>
          <p:cNvPr id="8" name="Group 7"/>
          <p:cNvGrpSpPr>
            <a:grpSpLocks noGrp="1" noUngrp="1" noRot="1" noChangeAspect="1" noMove="1" noResize="1"/>
          </p:cNvGrpSpPr>
          <p:nvPr/>
        </p:nvGrpSpPr>
        <p:grpSpPr>
          <a:xfrm>
            <a:off x="-5025" y="6222078"/>
            <a:ext cx="12207199" cy="639001"/>
            <a:chOff x="-5025" y="6222078"/>
            <a:chExt cx="12207199" cy="639001"/>
          </a:xfrm>
        </p:grpSpPr>
        <p:sp>
          <p:nvSpPr>
            <p:cNvPr id="9" name="Rectangle 8"/>
            <p:cNvSpPr/>
            <p:nvPr/>
          </p:nvSpPr>
          <p:spPr>
            <a:xfrm rot="5400000" flipH="1">
              <a:off x="5779075" y="437979"/>
              <a:ext cx="639000" cy="12207199"/>
            </a:xfrm>
            <a:prstGeom prst="rect">
              <a:avLst/>
            </a:prstGeom>
            <a:gradFill>
              <a:gsLst>
                <a:gs pos="0">
                  <a:schemeClr val="accent5"/>
                </a:gs>
                <a:gs pos="100000">
                  <a:schemeClr val="accent2"/>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6200000">
              <a:off x="8908412" y="3577490"/>
              <a:ext cx="639000" cy="5928176"/>
            </a:xfrm>
            <a:prstGeom prst="rect">
              <a:avLst/>
            </a:prstGeom>
            <a:gradFill>
              <a:gsLst>
                <a:gs pos="3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13788" y="365125"/>
            <a:ext cx="4840010" cy="1807305"/>
          </a:xfrm>
        </p:spPr>
        <p:txBody>
          <a:bodyPr>
            <a:normAutofit/>
          </a:bodyPr>
          <a:lstStyle/>
          <a:p>
            <a:r>
              <a:rPr lang="en-US" b="1">
                <a:sym typeface="+mn-ea"/>
              </a:rPr>
              <a:t>CHEMOTHERAPY</a:t>
            </a:r>
          </a:p>
        </p:txBody>
      </p:sp>
      <p:pic>
        <p:nvPicPr>
          <p:cNvPr id="5" name="Picture 4" descr="Close-up of purple cells"/>
          <p:cNvPicPr>
            <a:picLocks noChangeAspect="1"/>
          </p:cNvPicPr>
          <p:nvPr/>
        </p:nvPicPr>
        <p:blipFill>
          <a:blip r:embed="rId3"/>
          <a:srcRect l="18066" r="15042"/>
          <a:stretch>
            <a:fillRect/>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p:cNvSpPr>
            <a:spLocks noGrp="1"/>
          </p:cNvSpPr>
          <p:nvPr>
            <p:ph idx="1"/>
          </p:nvPr>
        </p:nvSpPr>
        <p:spPr>
          <a:xfrm>
            <a:off x="6513788" y="2333297"/>
            <a:ext cx="4840010" cy="3843666"/>
          </a:xfrm>
        </p:spPr>
        <p:txBody>
          <a:bodyPr>
            <a:normAutofit/>
          </a:bodyPr>
          <a:lstStyle/>
          <a:p>
            <a:r>
              <a:rPr lang="en-US" sz="1600"/>
              <a:t> </a:t>
            </a:r>
            <a:r>
              <a:rPr lang="en-US" sz="1600">
                <a:sym typeface="+mn-ea"/>
              </a:rPr>
              <a:t>With the use of multimodal treatment including surgery and chemotherapy, long-term survival for patients with </a:t>
            </a:r>
            <a:r>
              <a:rPr lang="en-US" sz="1600" b="1">
                <a:sym typeface="+mn-ea"/>
              </a:rPr>
              <a:t>osteosarcoma</a:t>
            </a:r>
            <a:r>
              <a:rPr lang="en-US" sz="1600">
                <a:sym typeface="+mn-ea"/>
              </a:rPr>
              <a:t> has improved from approximately 20% to approximately 70% in most series.</a:t>
            </a:r>
            <a:endParaRPr lang="en-US" sz="1600"/>
          </a:p>
          <a:p>
            <a:pPr lvl="1"/>
            <a:r>
              <a:rPr lang="en-US" sz="1600"/>
              <a:t>  </a:t>
            </a:r>
            <a:r>
              <a:rPr lang="en-US" sz="1600" b="1"/>
              <a:t>Ewing sarcoma</a:t>
            </a:r>
          </a:p>
          <a:p>
            <a:pPr lvl="1"/>
            <a:r>
              <a:rPr lang="en-US" sz="1600" b="1"/>
              <a:t>  Malignant fibrous histiocytoma</a:t>
            </a:r>
            <a:r>
              <a:rPr lang="en-US" sz="1600"/>
              <a:t>, </a:t>
            </a:r>
          </a:p>
          <a:p>
            <a:pPr lvl="1"/>
            <a:r>
              <a:rPr lang="en-US" sz="1600"/>
              <a:t>  High-grade soft-tissue malignancies of childhood, such as </a:t>
            </a:r>
            <a:r>
              <a:rPr lang="en-US" sz="1600" b="1"/>
              <a:t>rhabdomyosarcoma</a:t>
            </a:r>
          </a:p>
          <a:p>
            <a:r>
              <a:rPr lang="en-US" sz="1600" b="1"/>
              <a:t>Adjuvant chemotherapy</a:t>
            </a:r>
            <a:r>
              <a:rPr lang="en-US" sz="1600"/>
              <a:t> refers to chemotherapy administered postoperatively to treat presumed micrometastases. </a:t>
            </a:r>
          </a:p>
          <a:p>
            <a:r>
              <a:rPr lang="en-US" sz="1600" b="1"/>
              <a:t>Neoadjuvant chemotherapy</a:t>
            </a:r>
            <a:r>
              <a:rPr lang="en-US" sz="1600"/>
              <a:t> refers to chemotherapy administered before surgical resection of the primary tumor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3600" b="1">
                <a:solidFill>
                  <a:srgbClr val="C00000"/>
                </a:solidFill>
              </a:rPr>
              <a:t>MALIGNANT BONE TUMORS</a:t>
            </a:r>
            <a:br>
              <a:rPr lang="en-US" sz="3600"/>
            </a:br>
            <a:r>
              <a:rPr lang="en-US" sz="3600"/>
              <a:t>NEO ADJUVANT </a:t>
            </a:r>
            <a:r>
              <a:rPr lang="en-US" sz="3600" b="1"/>
              <a:t>CHEMOTHERAPY</a:t>
            </a:r>
          </a:p>
        </p:txBody>
      </p:sp>
      <p:graphicFrame>
        <p:nvGraphicFramePr>
          <p:cNvPr id="4" name="Content Placeholder 3"/>
          <p:cNvGraphicFramePr>
            <a:graphicFrameLocks noGrp="1"/>
          </p:cNvGraphicFramePr>
          <p:nvPr>
            <p:ph idx="1"/>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person holding a wound&#10;&#10;Description automatically generated"/>
          <p:cNvPicPr>
            <a:picLocks noChangeAspect="1"/>
          </p:cNvPicPr>
          <p:nvPr/>
        </p:nvPicPr>
        <p:blipFill>
          <a:blip r:embed="rId3"/>
          <a:srcRect l="16257" r="4886"/>
          <a:stretch>
            <a:fillRect/>
          </a:stretch>
        </p:blipFill>
        <p:spPr>
          <a:xfrm>
            <a:off x="20" y="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2"/>
          <p:cNvSpPr txBox="1"/>
          <p:nvPr/>
        </p:nvSpPr>
        <p:spPr>
          <a:xfrm>
            <a:off x="7418427" y="4364884"/>
            <a:ext cx="4773573" cy="1528559"/>
          </a:xfrm>
          <a:prstGeom prst="rect">
            <a:avLst/>
          </a:prstGeom>
        </p:spPr>
        <p:txBody>
          <a:bodyPr vert="horz" lIns="91440" tIns="45720" rIns="91440" bIns="45720" rtlCol="0" anchor="ctr">
            <a:normAutofit fontScale="92500" lnSpcReduction="20000"/>
          </a:bodyPr>
          <a:ls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lvl="0">
              <a:lnSpc>
                <a:spcPct val="90000"/>
              </a:lnSpc>
              <a:spcAft>
                <a:spcPts val="600"/>
              </a:spcAft>
            </a:pPr>
            <a:r>
              <a:rPr lang="en-US" sz="2600" b="1" spc="600" dirty="0">
                <a:latin typeface="+mn-lt"/>
                <a:cs typeface="+mn-cs"/>
              </a:rPr>
              <a:t>DR. OBAID UR RAHMAN</a:t>
            </a:r>
          </a:p>
          <a:p>
            <a:pPr lvl="0">
              <a:lnSpc>
                <a:spcPct val="90000"/>
              </a:lnSpc>
              <a:spcAft>
                <a:spcPts val="600"/>
              </a:spcAft>
            </a:pPr>
            <a:r>
              <a:rPr lang="en-US" spc="300" dirty="0">
                <a:latin typeface="+mn-lt"/>
                <a:cs typeface="+mn-cs"/>
              </a:rPr>
              <a:t>FCPS</a:t>
            </a:r>
            <a:r>
              <a:rPr lang="en-US" dirty="0">
                <a:latin typeface="+mn-lt"/>
                <a:cs typeface="+mn-cs"/>
              </a:rPr>
              <a:t> [Ortho] , Fellowship in Arthroplasty [PAS]</a:t>
            </a:r>
          </a:p>
          <a:p>
            <a:pPr lvl="0">
              <a:lnSpc>
                <a:spcPct val="90000"/>
              </a:lnSpc>
              <a:spcAft>
                <a:spcPts val="600"/>
              </a:spcAft>
            </a:pPr>
            <a:r>
              <a:rPr lang="en-US" spc="300" dirty="0">
                <a:latin typeface="+mn-lt"/>
                <a:cs typeface="+mn-cs"/>
              </a:rPr>
              <a:t>              CHPE,MHPE</a:t>
            </a:r>
          </a:p>
          <a:p>
            <a:pPr lvl="0">
              <a:lnSpc>
                <a:spcPct val="90000"/>
              </a:lnSpc>
              <a:spcAft>
                <a:spcPts val="600"/>
              </a:spcAft>
            </a:pPr>
            <a:r>
              <a:rPr lang="en-US" spc="300" dirty="0">
                <a:latin typeface="+mn-lt"/>
                <a:cs typeface="+mn-cs"/>
              </a:rPr>
              <a:t>  </a:t>
            </a:r>
            <a:r>
              <a:rPr lang="en-US" spc="300" dirty="0">
                <a:effectLst>
                  <a:outerShdw blurRad="50800" dist="38100" algn="tr" rotWithShape="0">
                    <a:prstClr val="black">
                      <a:alpha val="40000"/>
                    </a:prstClr>
                  </a:outerShdw>
                </a:effectLst>
                <a:latin typeface="+mn-lt"/>
                <a:cs typeface="+mn-cs"/>
              </a:rPr>
              <a:t>    </a:t>
            </a:r>
            <a:r>
              <a:rPr lang="en-US" b="1" spc="300" dirty="0">
                <a:effectLst>
                  <a:outerShdw blurRad="50800" dist="38100" algn="tr" rotWithShape="0">
                    <a:prstClr val="black">
                      <a:alpha val="40000"/>
                    </a:prstClr>
                  </a:outerShdw>
                </a:effectLst>
                <a:latin typeface="+mn-lt"/>
                <a:cs typeface="+mn-cs"/>
              </a:rPr>
              <a:t>HEAD OF ORTHOPAEDICS</a:t>
            </a:r>
            <a:endParaRPr lang="en-US" dirty="0">
              <a:effectLst>
                <a:outerShdw blurRad="50800" dist="38100" algn="tr" rotWithShape="0">
                  <a:prstClr val="black">
                    <a:alpha val="40000"/>
                  </a:prstClr>
                </a:outerShdw>
              </a:effectLst>
              <a:latin typeface="+mn-lt"/>
              <a:cs typeface="+mn-cs"/>
            </a:endParaRPr>
          </a:p>
          <a:p>
            <a:pPr lvl="0">
              <a:lnSpc>
                <a:spcPct val="90000"/>
              </a:lnSpc>
              <a:spcAft>
                <a:spcPts val="600"/>
              </a:spcAft>
            </a:pPr>
            <a:r>
              <a:rPr lang="en-US" b="1" spc="300" dirty="0">
                <a:latin typeface="+mn-lt"/>
                <a:cs typeface="+mn-cs"/>
              </a:rPr>
              <a:t>RAWALPINDI MEDICAL UNIVERSITY</a:t>
            </a:r>
            <a:r>
              <a:rPr lang="en-US" spc="300" dirty="0">
                <a:latin typeface="+mn-lt"/>
                <a:cs typeface="+mn-cs"/>
              </a:rPr>
              <a:t> </a:t>
            </a:r>
          </a:p>
          <a:p>
            <a:pPr indent="-228600">
              <a:lnSpc>
                <a:spcPct val="90000"/>
              </a:lnSpc>
              <a:spcAft>
                <a:spcPts val="600"/>
              </a:spcAft>
              <a:buFont typeface="Arial" panose="020B0604020202020204" pitchFamily="34" charset="0"/>
              <a:buChar char="•"/>
            </a:pPr>
            <a:endParaRPr lang="en-US" dirty="0">
              <a:latin typeface="+mn-lt"/>
              <a:cs typeface="+mn-cs"/>
            </a:endParaRPr>
          </a:p>
        </p:txBody>
      </p:sp>
      <p:sp>
        <p:nvSpPr>
          <p:cNvPr id="7" name="Title 1"/>
          <p:cNvSpPr txBox="1"/>
          <p:nvPr/>
        </p:nvSpPr>
        <p:spPr>
          <a:xfrm>
            <a:off x="535305" y="3785235"/>
            <a:ext cx="5408295" cy="2454275"/>
          </a:xfrm>
          <a:prstGeom prst="rect">
            <a:avLst/>
          </a:prstGeom>
          <a:solidFill>
            <a:schemeClr val="accent2">
              <a:lumMod val="75000"/>
            </a:schemeClr>
          </a:solidFill>
        </p:spPr>
        <p:txBody>
          <a:bodyPr vert="horz" lIns="91440" tIns="45720" rIns="91440" bIns="45720" rtlCol="0" anchor="ctr">
            <a:normAutofit/>
          </a:bodyPr>
          <a:lstStyle/>
          <a:p>
            <a:pPr lvl="0">
              <a:lnSpc>
                <a:spcPct val="90000"/>
              </a:lnSpc>
              <a:spcBef>
                <a:spcPct val="0"/>
              </a:spcBef>
              <a:spcAft>
                <a:spcPts val="600"/>
              </a:spcAft>
              <a:defRPr/>
            </a:pPr>
            <a:r>
              <a:rPr lang="en-US" sz="3600" dirty="0">
                <a:ln w="0"/>
                <a:solidFill>
                  <a:schemeClr val="bg1"/>
                </a:solidFill>
                <a:effectLst>
                  <a:outerShdw blurRad="38100" dist="19050" dir="2700000" algn="tl" rotWithShape="0">
                    <a:schemeClr val="dk1">
                      <a:alpha val="40000"/>
                    </a:schemeClr>
                  </a:outerShdw>
                </a:effectLst>
                <a:latin typeface="Abadi" panose="020B0604020104020204" pitchFamily="34" charset="0"/>
                <a:ea typeface="+mj-ea"/>
                <a:cs typeface="+mj-cs"/>
              </a:rPr>
              <a:t>SURGICAL MANAGMENT</a:t>
            </a:r>
          </a:p>
          <a:p>
            <a:pPr lvl="0">
              <a:lnSpc>
                <a:spcPct val="90000"/>
              </a:lnSpc>
              <a:spcBef>
                <a:spcPct val="0"/>
              </a:spcBef>
              <a:spcAft>
                <a:spcPts val="600"/>
              </a:spcAft>
              <a:defRPr/>
            </a:pPr>
            <a:r>
              <a:rPr lang="en-US" sz="3600" dirty="0">
                <a:ln w="0"/>
                <a:solidFill>
                  <a:schemeClr val="bg1"/>
                </a:solidFill>
                <a:effectLst>
                  <a:outerShdw blurRad="38100" dist="19050" dir="2700000" algn="tl" rotWithShape="0">
                    <a:schemeClr val="dk1">
                      <a:alpha val="40000"/>
                    </a:schemeClr>
                  </a:outerShdw>
                </a:effectLst>
                <a:latin typeface="Abadi" panose="020B0604020104020204" pitchFamily="34" charset="0"/>
                <a:ea typeface="+mj-ea"/>
                <a:cs typeface="+mj-cs"/>
              </a:rPr>
              <a:t>OF BONE TUMORS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906" r="409"/>
          <a:stretch>
            <a:fillRect/>
          </a:stretch>
        </p:blipFill>
        <p:spPr>
          <a:xfrm>
            <a:off x="643890" y="265430"/>
            <a:ext cx="10972165" cy="651510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MARGINS</a:t>
            </a:r>
          </a:p>
        </p:txBody>
      </p:sp>
      <p:sp>
        <p:nvSpPr>
          <p:cNvPr id="3" name="Content Placeholder 2"/>
          <p:cNvSpPr>
            <a:spLocks noGrp="1"/>
          </p:cNvSpPr>
          <p:nvPr>
            <p:ph sz="half" idx="1"/>
          </p:nvPr>
        </p:nvSpPr>
        <p:spPr>
          <a:xfrm>
            <a:off x="0" y="1825625"/>
            <a:ext cx="6019800" cy="4351655"/>
          </a:xfrm>
        </p:spPr>
        <p:txBody>
          <a:bodyPr>
            <a:normAutofit/>
          </a:bodyPr>
          <a:lstStyle/>
          <a:p>
            <a:pPr marL="0" indent="0">
              <a:buNone/>
            </a:pPr>
            <a:r>
              <a:rPr lang="en-US" b="1"/>
              <a:t>Enneking classification</a:t>
            </a:r>
            <a:r>
              <a:rPr lang="en-US"/>
              <a:t> </a:t>
            </a:r>
          </a:p>
          <a:p>
            <a:r>
              <a:rPr lang="en-US"/>
              <a:t>Intralesional</a:t>
            </a:r>
          </a:p>
          <a:p>
            <a:r>
              <a:rPr lang="en-US"/>
              <a:t>Marginal </a:t>
            </a:r>
          </a:p>
          <a:p>
            <a:r>
              <a:rPr lang="en-US"/>
              <a:t>Wide</a:t>
            </a:r>
          </a:p>
          <a:p>
            <a:r>
              <a:rPr lang="en-US"/>
              <a:t> Radical</a:t>
            </a:r>
          </a:p>
          <a:p>
            <a:endParaRPr lang="en-US"/>
          </a:p>
          <a:p>
            <a:pPr marL="0" indent="0">
              <a:buNone/>
            </a:pPr>
            <a:endParaRPr lang="en-US"/>
          </a:p>
        </p:txBody>
      </p:sp>
      <p:sp>
        <p:nvSpPr>
          <p:cNvPr id="4" name="Content Placeholder 3"/>
          <p:cNvSpPr>
            <a:spLocks noGrp="1"/>
          </p:cNvSpPr>
          <p:nvPr>
            <p:ph sz="half" idx="2"/>
          </p:nvPr>
        </p:nvSpPr>
        <p:spPr/>
        <p:txBody>
          <a:bodyPr/>
          <a:lstStyle/>
          <a:p>
            <a:endParaRPr lang="en-US" dirty="0"/>
          </a:p>
          <a:p>
            <a:endParaRPr lang="en-US" dirty="0"/>
          </a:p>
          <a:p>
            <a:endParaRPr lang="en-US" dirty="0"/>
          </a:p>
          <a:p>
            <a:endParaRPr lang="en-US"/>
          </a:p>
        </p:txBody>
      </p:sp>
      <p:pic>
        <p:nvPicPr>
          <p:cNvPr id="6" name="Content Placeholder 3"/>
          <p:cNvPicPr>
            <a:picLocks noChangeAspect="1"/>
          </p:cNvPicPr>
          <p:nvPr/>
        </p:nvPicPr>
        <p:blipFill>
          <a:blip r:embed="rId2"/>
          <a:srcRect r="-3486" b="56408"/>
          <a:stretch>
            <a:fillRect/>
          </a:stretch>
        </p:blipFill>
        <p:spPr>
          <a:xfrm>
            <a:off x="3552190" y="713105"/>
            <a:ext cx="5497195" cy="5263515"/>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US"/>
          </a:p>
        </p:txBody>
      </p:sp>
      <p:pic>
        <p:nvPicPr>
          <p:cNvPr id="4" name="Content Placeholder 3"/>
          <p:cNvPicPr>
            <a:picLocks noGrp="1" noChangeAspect="1"/>
          </p:cNvPicPr>
          <p:nvPr>
            <p:ph sz="half" idx="1"/>
          </p:nvPr>
        </p:nvPicPr>
        <p:blipFill>
          <a:blip r:embed="rId3"/>
          <a:srcRect t="49949" r="-11687" b="2885"/>
          <a:stretch>
            <a:fillRect/>
          </a:stretch>
        </p:blipFill>
        <p:spPr>
          <a:xfrm>
            <a:off x="5422900" y="1411605"/>
            <a:ext cx="6028690" cy="5179695"/>
          </a:xfrm>
          <a:prstGeom prst="rect">
            <a:avLst/>
          </a:prstGeom>
        </p:spPr>
      </p:pic>
      <p:sp>
        <p:nvSpPr>
          <p:cNvPr id="6" name="Content Placeholder 5"/>
          <p:cNvSpPr>
            <a:spLocks noGrp="1"/>
          </p:cNvSpPr>
          <p:nvPr>
            <p:ph sz="half" idx="2"/>
          </p:nvPr>
        </p:nvSpPr>
        <p:spPr>
          <a:xfrm>
            <a:off x="6172200" y="1602740"/>
            <a:ext cx="5279390" cy="4574540"/>
          </a:xfrm>
        </p:spPr>
        <p:txBody>
          <a:bodyPr/>
          <a:lstStyle/>
          <a:p>
            <a:endParaRPr lang="en-US" dirty="0"/>
          </a:p>
        </p:txBody>
      </p:sp>
      <p:sp>
        <p:nvSpPr>
          <p:cNvPr id="2" name="Text Box 1"/>
          <p:cNvSpPr txBox="1"/>
          <p:nvPr/>
        </p:nvSpPr>
        <p:spPr>
          <a:xfrm>
            <a:off x="943610" y="2204720"/>
            <a:ext cx="4873625" cy="3507740"/>
          </a:xfrm>
          <a:prstGeom prst="rect">
            <a:avLst/>
          </a:prstGeom>
          <a:noFill/>
        </p:spPr>
        <p:txBody>
          <a:bodyPr wrap="square" rtlCol="0" anchor="t">
            <a:noAutofit/>
          </a:bodyPr>
          <a:lstStyle/>
          <a:p>
            <a:pPr marL="0" indent="0">
              <a:buNone/>
            </a:pPr>
            <a:r>
              <a:rPr lang="en-US" b="1">
                <a:sym typeface="+mn-ea"/>
              </a:rPr>
              <a:t>Amputations and limb-sparing resections </a:t>
            </a:r>
            <a:r>
              <a:rPr lang="en-US">
                <a:sym typeface="+mn-ea"/>
              </a:rPr>
              <a:t>may be associated with any of the four types of margins, and the margin must be specifically defined with each procedure</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4485" y="365125"/>
            <a:ext cx="11029315" cy="1325880"/>
          </a:xfrm>
        </p:spPr>
        <p:txBody>
          <a:bodyPr>
            <a:normAutofit fontScale="90000"/>
          </a:bodyPr>
          <a:lstStyle/>
          <a:p>
            <a:r>
              <a:rPr lang="en-US" b="1">
                <a:solidFill>
                  <a:srgbClr val="C00000"/>
                </a:solidFill>
              </a:rPr>
              <a:t>INTRALESIONAL </a:t>
            </a:r>
            <a:br>
              <a:rPr lang="en-US" b="1">
                <a:solidFill>
                  <a:srgbClr val="C00000"/>
                </a:solidFill>
              </a:rPr>
            </a:br>
            <a:r>
              <a:rPr lang="en-US" b="1">
                <a:solidFill>
                  <a:srgbClr val="C00000"/>
                </a:solidFill>
              </a:rPr>
              <a:t>EXCISION</a:t>
            </a:r>
          </a:p>
        </p:txBody>
      </p:sp>
      <p:pic>
        <p:nvPicPr>
          <p:cNvPr id="4" name="Content Placeholder 3"/>
          <p:cNvPicPr>
            <a:picLocks noGrp="1" noChangeAspect="1"/>
          </p:cNvPicPr>
          <p:nvPr>
            <p:ph idx="1"/>
          </p:nvPr>
        </p:nvPicPr>
        <p:blipFill>
          <a:blip r:embed="rId3"/>
          <a:srcRect t="28813" b="10267"/>
          <a:stretch>
            <a:fillRect/>
          </a:stretch>
        </p:blipFill>
        <p:spPr>
          <a:xfrm>
            <a:off x="5980386" y="14966"/>
            <a:ext cx="6211614" cy="6811657"/>
          </a:xfrm>
          <a:prstGeom prst="rect">
            <a:avLst/>
          </a:prstGeom>
        </p:spPr>
      </p:pic>
      <p:pic>
        <p:nvPicPr>
          <p:cNvPr id="3" name="Content Placeholder 3"/>
          <p:cNvPicPr>
            <a:picLocks noChangeAspect="1"/>
          </p:cNvPicPr>
          <p:nvPr/>
        </p:nvPicPr>
        <p:blipFill>
          <a:blip r:embed="rId3"/>
          <a:srcRect b="71881"/>
          <a:stretch>
            <a:fillRect/>
          </a:stretch>
        </p:blipFill>
        <p:spPr>
          <a:xfrm>
            <a:off x="79704" y="2951436"/>
            <a:ext cx="5753316" cy="3594538"/>
          </a:xfrm>
          <a:prstGeom prst="rect">
            <a:avLst/>
          </a:prstGeom>
        </p:spPr>
      </p:pic>
      <p:sp>
        <p:nvSpPr>
          <p:cNvPr id="5" name="Text Box 4"/>
          <p:cNvSpPr txBox="1"/>
          <p:nvPr/>
        </p:nvSpPr>
        <p:spPr>
          <a:xfrm>
            <a:off x="-310515" y="2091690"/>
            <a:ext cx="4064000" cy="368300"/>
          </a:xfrm>
          <a:prstGeom prst="rect">
            <a:avLst/>
          </a:prstGeom>
          <a:noFill/>
        </p:spPr>
        <p:txBody>
          <a:bodyPr wrap="square" rtlCol="0">
            <a:spAutoFit/>
          </a:bodyPr>
          <a:lstStyle/>
          <a:p>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4937760" cy="3307080"/>
          </a:xfrm>
        </p:spPr>
        <p:txBody>
          <a:bodyPr>
            <a:normAutofit/>
          </a:bodyPr>
          <a:lstStyle/>
          <a:p>
            <a:r>
              <a:rPr lang="en-US" b="1">
                <a:solidFill>
                  <a:srgbClr val="C00000"/>
                </a:solidFill>
              </a:rPr>
              <a:t>WIDE MARGIN</a:t>
            </a:r>
            <a:br>
              <a:rPr lang="en-US" b="1">
                <a:solidFill>
                  <a:srgbClr val="C00000"/>
                </a:solidFill>
              </a:rPr>
            </a:br>
            <a:r>
              <a:rPr lang="en-US" b="1">
                <a:solidFill>
                  <a:srgbClr val="C00000"/>
                </a:solidFill>
              </a:rPr>
              <a:t>	EXCISION</a:t>
            </a:r>
            <a:r>
              <a:rPr lang="en-US"/>
              <a:t> </a:t>
            </a:r>
          </a:p>
        </p:txBody>
      </p:sp>
      <p:pic>
        <p:nvPicPr>
          <p:cNvPr id="4" name="Content Placeholder 3"/>
          <p:cNvPicPr>
            <a:picLocks noGrp="1" noChangeAspect="1"/>
          </p:cNvPicPr>
          <p:nvPr>
            <p:ph idx="1"/>
          </p:nvPr>
        </p:nvPicPr>
        <p:blipFill>
          <a:blip r:embed="rId2"/>
          <a:stretch>
            <a:fillRect/>
          </a:stretch>
        </p:blipFill>
        <p:spPr>
          <a:xfrm>
            <a:off x="6096000" y="628650"/>
            <a:ext cx="5449570" cy="586549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endParaRPr lang="en-US"/>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 Box 2"/>
          <p:cNvSpPr txBox="1"/>
          <p:nvPr/>
        </p:nvSpPr>
        <p:spPr>
          <a:xfrm>
            <a:off x="4958715" y="3726180"/>
            <a:ext cx="4064000" cy="368300"/>
          </a:xfrm>
          <a:prstGeom prst="rect">
            <a:avLst/>
          </a:prstGeom>
          <a:noFill/>
        </p:spPr>
        <p:txBody>
          <a:bodyPr wrap="square" rtlCol="0">
            <a:spAutoFit/>
          </a:bodyPr>
          <a:lstStyle/>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a:spLocks noGrp="1" noRot="1" noChangeAspect="1" noMove="1" noResize="1" noEditPoints="1" noAdjustHandles="1" noChangeArrowheads="1" noChangeShapeType="1" noTextEdit="1"/>
          </p:cNvSpPr>
          <p:nvPr/>
        </p:nvSpPr>
        <p:spPr>
          <a:xfrm>
            <a:off x="5522595" y="0"/>
            <a:ext cx="6566535" cy="6858000"/>
          </a:xfrm>
          <a:custGeom>
            <a:avLst/>
            <a:gdLst>
              <a:gd name="connsiteX0" fmla="*/ 1008599 w 7299977"/>
              <a:gd name="connsiteY0" fmla="*/ 0 h 6858000"/>
              <a:gd name="connsiteX1" fmla="*/ 4420653 w 7299977"/>
              <a:gd name="connsiteY1" fmla="*/ 0 h 6858000"/>
              <a:gd name="connsiteX2" fmla="*/ 5511704 w 7299977"/>
              <a:gd name="connsiteY2" fmla="*/ 0 h 6858000"/>
              <a:gd name="connsiteX3" fmla="*/ 7299977 w 7299977"/>
              <a:gd name="connsiteY3" fmla="*/ 0 h 6858000"/>
              <a:gd name="connsiteX4" fmla="*/ 7299977 w 7299977"/>
              <a:gd name="connsiteY4" fmla="*/ 6858000 h 6858000"/>
              <a:gd name="connsiteX5" fmla="*/ 5511704 w 7299977"/>
              <a:gd name="connsiteY5" fmla="*/ 6858000 h 6858000"/>
              <a:gd name="connsiteX6" fmla="*/ 4420653 w 7299977"/>
              <a:gd name="connsiteY6" fmla="*/ 6858000 h 6858000"/>
              <a:gd name="connsiteX7" fmla="*/ 1592997 w 7299977"/>
              <a:gd name="connsiteY7" fmla="*/ 6858000 h 6858000"/>
              <a:gd name="connsiteX8" fmla="*/ 1232473 w 7299977"/>
              <a:gd name="connsiteY8" fmla="*/ 6658805 h 6858000"/>
              <a:gd name="connsiteX9" fmla="*/ 1075471 w 7299977"/>
              <a:gd name="connsiteY9" fmla="*/ 6431153 h 6858000"/>
              <a:gd name="connsiteX10" fmla="*/ 1020229 w 7299977"/>
              <a:gd name="connsiteY10" fmla="*/ 6367127 h 6858000"/>
              <a:gd name="connsiteX11" fmla="*/ 883579 w 7299977"/>
              <a:gd name="connsiteY11" fmla="*/ 6281757 h 6858000"/>
              <a:gd name="connsiteX12" fmla="*/ 645167 w 7299977"/>
              <a:gd name="connsiteY12" fmla="*/ 6100347 h 6858000"/>
              <a:gd name="connsiteX13" fmla="*/ 732391 w 7299977"/>
              <a:gd name="connsiteY13" fmla="*/ 6057663 h 6858000"/>
              <a:gd name="connsiteX14" fmla="*/ 985339 w 7299977"/>
              <a:gd name="connsiteY14" fmla="*/ 6167932 h 6858000"/>
              <a:gd name="connsiteX15" fmla="*/ 1168509 w 7299977"/>
              <a:gd name="connsiteY15" fmla="*/ 6196388 h 6858000"/>
              <a:gd name="connsiteX16" fmla="*/ 909746 w 7299977"/>
              <a:gd name="connsiteY16" fmla="*/ 6004307 h 6858000"/>
              <a:gd name="connsiteX17" fmla="*/ 659704 w 7299977"/>
              <a:gd name="connsiteY17" fmla="*/ 5755314 h 6858000"/>
              <a:gd name="connsiteX18" fmla="*/ 851597 w 7299977"/>
              <a:gd name="connsiteY18" fmla="*/ 5801555 h 6858000"/>
              <a:gd name="connsiteX19" fmla="*/ 860319 w 7299977"/>
              <a:gd name="connsiteY19" fmla="*/ 5769542 h 6858000"/>
              <a:gd name="connsiteX20" fmla="*/ 691686 w 7299977"/>
              <a:gd name="connsiteY20" fmla="*/ 5474306 h 6858000"/>
              <a:gd name="connsiteX21" fmla="*/ 610278 w 7299977"/>
              <a:gd name="connsiteY21" fmla="*/ 5353367 h 6858000"/>
              <a:gd name="connsiteX22" fmla="*/ 238123 w 7299977"/>
              <a:gd name="connsiteY22" fmla="*/ 4994104 h 6858000"/>
              <a:gd name="connsiteX23" fmla="*/ 592833 w 7299977"/>
              <a:gd name="connsiteY23" fmla="*/ 5154171 h 6858000"/>
              <a:gd name="connsiteX24" fmla="*/ 226494 w 7299977"/>
              <a:gd name="connsiteY24" fmla="*/ 4805580 h 6858000"/>
              <a:gd name="connsiteX25" fmla="*/ 49139 w 7299977"/>
              <a:gd name="connsiteY25" fmla="*/ 4677526 h 6858000"/>
              <a:gd name="connsiteX26" fmla="*/ 5527 w 7299977"/>
              <a:gd name="connsiteY26" fmla="*/ 4602828 h 6858000"/>
              <a:gd name="connsiteX27" fmla="*/ 84029 w 7299977"/>
              <a:gd name="connsiteY27" fmla="*/ 4585042 h 6858000"/>
              <a:gd name="connsiteX28" fmla="*/ 325347 w 7299977"/>
              <a:gd name="connsiteY28" fmla="*/ 4613499 h 6858000"/>
              <a:gd name="connsiteX29" fmla="*/ 25879 w 7299977"/>
              <a:gd name="connsiteY29" fmla="*/ 4378734 h 6858000"/>
              <a:gd name="connsiteX30" fmla="*/ 249753 w 7299977"/>
              <a:gd name="connsiteY30" fmla="*/ 4414305 h 6858000"/>
              <a:gd name="connsiteX31" fmla="*/ 313718 w 7299977"/>
              <a:gd name="connsiteY31" fmla="*/ 4321821 h 6858000"/>
              <a:gd name="connsiteX32" fmla="*/ 418386 w 7299977"/>
              <a:gd name="connsiteY32" fmla="*/ 4172424 h 6858000"/>
              <a:gd name="connsiteX33" fmla="*/ 491072 w 7299977"/>
              <a:gd name="connsiteY33" fmla="*/ 4090612 h 6858000"/>
              <a:gd name="connsiteX34" fmla="*/ 520147 w 7299977"/>
              <a:gd name="connsiteY34" fmla="*/ 3827390 h 6858000"/>
              <a:gd name="connsiteX35" fmla="*/ 459090 w 7299977"/>
              <a:gd name="connsiteY35" fmla="*/ 3539269 h 6858000"/>
              <a:gd name="connsiteX36" fmla="*/ 290458 w 7299977"/>
              <a:gd name="connsiteY36" fmla="*/ 3393429 h 6858000"/>
              <a:gd name="connsiteX37" fmla="*/ 339884 w 7299977"/>
              <a:gd name="connsiteY37" fmla="*/ 3229805 h 6858000"/>
              <a:gd name="connsiteX38" fmla="*/ 697501 w 7299977"/>
              <a:gd name="connsiteY38" fmla="*/ 3329402 h 6858000"/>
              <a:gd name="connsiteX39" fmla="*/ 165437 w 7299977"/>
              <a:gd name="connsiteY39" fmla="*/ 2941684 h 6858000"/>
              <a:gd name="connsiteX40" fmla="*/ 255568 w 7299977"/>
              <a:gd name="connsiteY40" fmla="*/ 2923898 h 6858000"/>
              <a:gd name="connsiteX41" fmla="*/ 578296 w 7299977"/>
              <a:gd name="connsiteY41" fmla="*/ 2703362 h 6858000"/>
              <a:gd name="connsiteX42" fmla="*/ 595740 w 7299977"/>
              <a:gd name="connsiteY42" fmla="*/ 2692689 h 6858000"/>
              <a:gd name="connsiteX43" fmla="*/ 650982 w 7299977"/>
              <a:gd name="connsiteY43" fmla="*/ 2553965 h 6858000"/>
              <a:gd name="connsiteX44" fmla="*/ 825429 w 7299977"/>
              <a:gd name="connsiteY44" fmla="*/ 2532623 h 6858000"/>
              <a:gd name="connsiteX45" fmla="*/ 970802 w 7299977"/>
              <a:gd name="connsiteY45" fmla="*/ 2564636 h 6858000"/>
              <a:gd name="connsiteX46" fmla="*/ 1127805 w 7299977"/>
              <a:gd name="connsiteY46" fmla="*/ 2525509 h 6858000"/>
              <a:gd name="connsiteX47" fmla="*/ 1267362 w 7299977"/>
              <a:gd name="connsiteY47" fmla="*/ 2543294 h 6858000"/>
              <a:gd name="connsiteX48" fmla="*/ 1386568 w 7299977"/>
              <a:gd name="connsiteY48" fmla="*/ 2518395 h 6858000"/>
              <a:gd name="connsiteX49" fmla="*/ 1270270 w 7299977"/>
              <a:gd name="connsiteY49" fmla="*/ 2401012 h 6858000"/>
              <a:gd name="connsiteX50" fmla="*/ 1107453 w 7299977"/>
              <a:gd name="connsiteY50" fmla="*/ 2401012 h 6858000"/>
              <a:gd name="connsiteX51" fmla="*/ 991154 w 7299977"/>
              <a:gd name="connsiteY51" fmla="*/ 2326314 h 6858000"/>
              <a:gd name="connsiteX52" fmla="*/ 880671 w 7299977"/>
              <a:gd name="connsiteY52" fmla="*/ 2191146 h 6858000"/>
              <a:gd name="connsiteX53" fmla="*/ 491072 w 7299977"/>
              <a:gd name="connsiteY53" fmla="*/ 1974165 h 6858000"/>
              <a:gd name="connsiteX54" fmla="*/ 421293 w 7299977"/>
              <a:gd name="connsiteY54" fmla="*/ 1892353 h 6858000"/>
              <a:gd name="connsiteX55" fmla="*/ 1531941 w 7299977"/>
              <a:gd name="connsiteY55" fmla="*/ 2208931 h 6858000"/>
              <a:gd name="connsiteX56" fmla="*/ 1188861 w 7299977"/>
              <a:gd name="connsiteY56" fmla="*/ 2077320 h 6858000"/>
              <a:gd name="connsiteX57" fmla="*/ 1421458 w 7299977"/>
              <a:gd name="connsiteY57" fmla="*/ 2102219 h 6858000"/>
              <a:gd name="connsiteX58" fmla="*/ 1549386 w 7299977"/>
              <a:gd name="connsiteY58" fmla="*/ 2013292 h 6858000"/>
              <a:gd name="connsiteX59" fmla="*/ 1549386 w 7299977"/>
              <a:gd name="connsiteY59" fmla="*/ 1984836 h 6858000"/>
              <a:gd name="connsiteX60" fmla="*/ 1453440 w 7299977"/>
              <a:gd name="connsiteY60" fmla="*/ 1903025 h 6858000"/>
              <a:gd name="connsiteX61" fmla="*/ 1398198 w 7299977"/>
              <a:gd name="connsiteY61" fmla="*/ 1849668 h 6858000"/>
              <a:gd name="connsiteX62" fmla="*/ 1247011 w 7299977"/>
              <a:gd name="connsiteY62" fmla="*/ 1657587 h 6858000"/>
              <a:gd name="connsiteX63" fmla="*/ 1354586 w 7299977"/>
              <a:gd name="connsiteY63" fmla="*/ 1636245 h 6858000"/>
              <a:gd name="connsiteX64" fmla="*/ 1395290 w 7299977"/>
              <a:gd name="connsiteY64" fmla="*/ 1597117 h 6858000"/>
              <a:gd name="connsiteX65" fmla="*/ 1366216 w 7299977"/>
              <a:gd name="connsiteY65" fmla="*/ 1540204 h 6858000"/>
              <a:gd name="connsiteX66" fmla="*/ 1031858 w 7299977"/>
              <a:gd name="connsiteY66" fmla="*/ 1365909 h 6858000"/>
              <a:gd name="connsiteX67" fmla="*/ 1005692 w 7299977"/>
              <a:gd name="connsiteY67" fmla="*/ 1230741 h 6858000"/>
              <a:gd name="connsiteX68" fmla="*/ 1069655 w 7299977"/>
              <a:gd name="connsiteY68" fmla="*/ 1209399 h 6858000"/>
              <a:gd name="connsiteX69" fmla="*/ 1142342 w 7299977"/>
              <a:gd name="connsiteY69" fmla="*/ 1220069 h 6858000"/>
              <a:gd name="connsiteX70" fmla="*/ 1084193 w 7299977"/>
              <a:gd name="connsiteY70" fmla="*/ 1113358 h 6858000"/>
              <a:gd name="connsiteX71" fmla="*/ 848689 w 7299977"/>
              <a:gd name="connsiteY71" fmla="*/ 1006647 h 6858000"/>
              <a:gd name="connsiteX72" fmla="*/ 805077 w 7299977"/>
              <a:gd name="connsiteY72" fmla="*/ 949734 h 6858000"/>
              <a:gd name="connsiteX73" fmla="*/ 863226 w 7299977"/>
              <a:gd name="connsiteY73" fmla="*/ 921277 h 6858000"/>
              <a:gd name="connsiteX74" fmla="*/ 906838 w 7299977"/>
              <a:gd name="connsiteY74" fmla="*/ 910606 h 6858000"/>
              <a:gd name="connsiteX75" fmla="*/ 5527 w 7299977"/>
              <a:gd name="connsiteY75" fmla="*/ 465975 h 6858000"/>
              <a:gd name="connsiteX76" fmla="*/ 209049 w 7299977"/>
              <a:gd name="connsiteY76" fmla="*/ 462417 h 6858000"/>
              <a:gd name="connsiteX77" fmla="*/ 409664 w 7299977"/>
              <a:gd name="connsiteY77" fmla="*/ 533558 h 6858000"/>
              <a:gd name="connsiteX78" fmla="*/ 621908 w 7299977"/>
              <a:gd name="connsiteY78" fmla="*/ 522887 h 6858000"/>
              <a:gd name="connsiteX79" fmla="*/ 822522 w 7299977"/>
              <a:gd name="connsiteY79" fmla="*/ 558458 h 6858000"/>
              <a:gd name="connsiteX80" fmla="*/ 996969 w 7299977"/>
              <a:gd name="connsiteY80" fmla="*/ 558458 h 6858000"/>
              <a:gd name="connsiteX81" fmla="*/ 834151 w 7299977"/>
              <a:gd name="connsiteY81" fmla="*/ 505101 h 6858000"/>
              <a:gd name="connsiteX82" fmla="*/ 773095 w 7299977"/>
              <a:gd name="connsiteY82" fmla="*/ 416176 h 6858000"/>
              <a:gd name="connsiteX83" fmla="*/ 793447 w 7299977"/>
              <a:gd name="connsiteY83" fmla="*/ 334364 h 6858000"/>
              <a:gd name="connsiteX84" fmla="*/ 860319 w 7299977"/>
              <a:gd name="connsiteY84" fmla="*/ 359262 h 6858000"/>
              <a:gd name="connsiteX85" fmla="*/ 938820 w 7299977"/>
              <a:gd name="connsiteY85" fmla="*/ 451747 h 6858000"/>
              <a:gd name="connsiteX86" fmla="*/ 956265 w 7299977"/>
              <a:gd name="connsiteY86" fmla="*/ 394834 h 6858000"/>
              <a:gd name="connsiteX87" fmla="*/ 1002784 w 7299977"/>
              <a:gd name="connsiteY87" fmla="*/ 352148 h 6858000"/>
              <a:gd name="connsiteX88" fmla="*/ 1270270 w 7299977"/>
              <a:gd name="connsiteY88" fmla="*/ 373491 h 6858000"/>
              <a:gd name="connsiteX89" fmla="*/ 1092915 w 7299977"/>
              <a:gd name="connsiteY89" fmla="*/ 192082 h 6858000"/>
              <a:gd name="connsiteX90" fmla="*/ 979525 w 7299977"/>
              <a:gd name="connsiteY90" fmla="*/ 163625 h 6858000"/>
              <a:gd name="connsiteX91" fmla="*/ 953358 w 7299977"/>
              <a:gd name="connsiteY91" fmla="*/ 88927 h 6858000"/>
              <a:gd name="connsiteX92" fmla="*/ 1005692 w 7299977"/>
              <a:gd name="connsiteY92" fmla="*/ 71141 h 6858000"/>
              <a:gd name="connsiteX93" fmla="*/ 1267362 w 7299977"/>
              <a:gd name="connsiteY93" fmla="*/ 135168 h 6858000"/>
              <a:gd name="connsiteX94" fmla="*/ 1310975 w 7299977"/>
              <a:gd name="connsiteY94" fmla="*/ 110269 h 6858000"/>
              <a:gd name="connsiteX95" fmla="*/ 1008599 w 7299977"/>
              <a:gd name="connsiteY9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7299977" h="6858000">
                <a:moveTo>
                  <a:pt x="1008599" y="0"/>
                </a:moveTo>
                <a:lnTo>
                  <a:pt x="4420653" y="0"/>
                </a:lnTo>
                <a:lnTo>
                  <a:pt x="5511704" y="0"/>
                </a:lnTo>
                <a:lnTo>
                  <a:pt x="7299977" y="0"/>
                </a:lnTo>
                <a:lnTo>
                  <a:pt x="7299977" y="6858000"/>
                </a:lnTo>
                <a:lnTo>
                  <a:pt x="5511704" y="6858000"/>
                </a:lnTo>
                <a:lnTo>
                  <a:pt x="4420653" y="6858000"/>
                </a:lnTo>
                <a:lnTo>
                  <a:pt x="1592997" y="6858000"/>
                </a:lnTo>
                <a:cubicBezTo>
                  <a:pt x="1473792" y="6786859"/>
                  <a:pt x="1360401" y="6701489"/>
                  <a:pt x="1232473" y="6658805"/>
                </a:cubicBezTo>
                <a:cubicBezTo>
                  <a:pt x="1145250" y="6630349"/>
                  <a:pt x="1060933" y="6580550"/>
                  <a:pt x="1075471" y="6431153"/>
                </a:cubicBezTo>
                <a:cubicBezTo>
                  <a:pt x="1078378" y="6388469"/>
                  <a:pt x="1055118" y="6356456"/>
                  <a:pt x="1020229" y="6367127"/>
                </a:cubicBezTo>
                <a:cubicBezTo>
                  <a:pt x="953358" y="6388469"/>
                  <a:pt x="921375" y="6327999"/>
                  <a:pt x="883579" y="6281757"/>
                </a:cubicBezTo>
                <a:cubicBezTo>
                  <a:pt x="816707" y="6199945"/>
                  <a:pt x="752743" y="6114575"/>
                  <a:pt x="645167" y="6100347"/>
                </a:cubicBezTo>
                <a:cubicBezTo>
                  <a:pt x="665519" y="6036320"/>
                  <a:pt x="700408" y="6043434"/>
                  <a:pt x="732391" y="6057663"/>
                </a:cubicBezTo>
                <a:cubicBezTo>
                  <a:pt x="816707" y="6093234"/>
                  <a:pt x="901023" y="6132361"/>
                  <a:pt x="985339" y="6167932"/>
                </a:cubicBezTo>
                <a:cubicBezTo>
                  <a:pt x="1040581" y="6189274"/>
                  <a:pt x="1095822" y="6221287"/>
                  <a:pt x="1168509" y="6196388"/>
                </a:cubicBezTo>
                <a:cubicBezTo>
                  <a:pt x="1104545" y="6068335"/>
                  <a:pt x="996969" y="6043434"/>
                  <a:pt x="909746" y="6004307"/>
                </a:cubicBezTo>
                <a:cubicBezTo>
                  <a:pt x="802169" y="5954508"/>
                  <a:pt x="738206" y="5862025"/>
                  <a:pt x="659704" y="5755314"/>
                </a:cubicBezTo>
                <a:cubicBezTo>
                  <a:pt x="738206" y="5726858"/>
                  <a:pt x="787632" y="5805112"/>
                  <a:pt x="851597" y="5801555"/>
                </a:cubicBezTo>
                <a:cubicBezTo>
                  <a:pt x="854504" y="5790884"/>
                  <a:pt x="860319" y="5769542"/>
                  <a:pt x="860319" y="5769542"/>
                </a:cubicBezTo>
                <a:cubicBezTo>
                  <a:pt x="755650" y="5712629"/>
                  <a:pt x="709132" y="5605917"/>
                  <a:pt x="691686" y="5474306"/>
                </a:cubicBezTo>
                <a:cubicBezTo>
                  <a:pt x="685872" y="5406721"/>
                  <a:pt x="648075" y="5385379"/>
                  <a:pt x="610278" y="5353367"/>
                </a:cubicBezTo>
                <a:cubicBezTo>
                  <a:pt x="482350" y="5243097"/>
                  <a:pt x="345700" y="5143500"/>
                  <a:pt x="238123" y="4994104"/>
                </a:cubicBezTo>
                <a:cubicBezTo>
                  <a:pt x="363144" y="5011889"/>
                  <a:pt x="461997" y="5111487"/>
                  <a:pt x="592833" y="5154171"/>
                </a:cubicBezTo>
                <a:cubicBezTo>
                  <a:pt x="488165" y="4990547"/>
                  <a:pt x="351514" y="4905177"/>
                  <a:pt x="226494" y="4805580"/>
                </a:cubicBezTo>
                <a:cubicBezTo>
                  <a:pt x="168344" y="4759339"/>
                  <a:pt x="116011" y="4702425"/>
                  <a:pt x="49139" y="4677526"/>
                </a:cubicBezTo>
                <a:cubicBezTo>
                  <a:pt x="25879" y="4670412"/>
                  <a:pt x="-14826" y="4652628"/>
                  <a:pt x="5527" y="4602828"/>
                </a:cubicBezTo>
                <a:cubicBezTo>
                  <a:pt x="22972" y="4560144"/>
                  <a:pt x="54954" y="4574373"/>
                  <a:pt x="84029" y="4585042"/>
                </a:cubicBezTo>
                <a:cubicBezTo>
                  <a:pt x="153807" y="4613499"/>
                  <a:pt x="229401" y="4613499"/>
                  <a:pt x="325347" y="4613499"/>
                </a:cubicBezTo>
                <a:cubicBezTo>
                  <a:pt x="243939" y="4478331"/>
                  <a:pt x="95658" y="4521016"/>
                  <a:pt x="25879" y="4378734"/>
                </a:cubicBezTo>
                <a:cubicBezTo>
                  <a:pt x="113103" y="4353835"/>
                  <a:pt x="179975" y="4403633"/>
                  <a:pt x="249753" y="4414305"/>
                </a:cubicBezTo>
                <a:cubicBezTo>
                  <a:pt x="313718" y="4424975"/>
                  <a:pt x="328254" y="4400076"/>
                  <a:pt x="313718" y="4321821"/>
                </a:cubicBezTo>
                <a:cubicBezTo>
                  <a:pt x="290458" y="4200882"/>
                  <a:pt x="325347" y="4140411"/>
                  <a:pt x="418386" y="4172424"/>
                </a:cubicBezTo>
                <a:cubicBezTo>
                  <a:pt x="505609" y="4204438"/>
                  <a:pt x="514332" y="4158196"/>
                  <a:pt x="491072" y="4090612"/>
                </a:cubicBezTo>
                <a:cubicBezTo>
                  <a:pt x="456183" y="3991015"/>
                  <a:pt x="493979" y="3912759"/>
                  <a:pt x="520147" y="3827390"/>
                </a:cubicBezTo>
                <a:cubicBezTo>
                  <a:pt x="560851" y="3699337"/>
                  <a:pt x="543407" y="3635309"/>
                  <a:pt x="459090" y="3539269"/>
                </a:cubicBezTo>
                <a:cubicBezTo>
                  <a:pt x="409664" y="3485914"/>
                  <a:pt x="360236" y="3439672"/>
                  <a:pt x="290458" y="3393429"/>
                </a:cubicBezTo>
                <a:cubicBezTo>
                  <a:pt x="450368" y="3368530"/>
                  <a:pt x="284643" y="3283162"/>
                  <a:pt x="339884" y="3229805"/>
                </a:cubicBezTo>
                <a:cubicBezTo>
                  <a:pt x="453275" y="3208463"/>
                  <a:pt x="543407" y="3379202"/>
                  <a:pt x="697501" y="3329402"/>
                </a:cubicBezTo>
                <a:cubicBezTo>
                  <a:pt x="511425" y="3183563"/>
                  <a:pt x="302087" y="3137322"/>
                  <a:pt x="165437" y="2941684"/>
                </a:cubicBezTo>
                <a:cubicBezTo>
                  <a:pt x="197419" y="2899000"/>
                  <a:pt x="229401" y="2941684"/>
                  <a:pt x="255568" y="2923898"/>
                </a:cubicBezTo>
                <a:cubicBezTo>
                  <a:pt x="255568" y="2913227"/>
                  <a:pt x="560851" y="2980812"/>
                  <a:pt x="578296" y="2703362"/>
                </a:cubicBezTo>
                <a:cubicBezTo>
                  <a:pt x="584111" y="2703362"/>
                  <a:pt x="589926" y="2703362"/>
                  <a:pt x="595740" y="2692689"/>
                </a:cubicBezTo>
                <a:cubicBezTo>
                  <a:pt x="627722" y="2653563"/>
                  <a:pt x="598648" y="2561080"/>
                  <a:pt x="650982" y="2553965"/>
                </a:cubicBezTo>
                <a:cubicBezTo>
                  <a:pt x="709132" y="2546851"/>
                  <a:pt x="764373" y="2514837"/>
                  <a:pt x="825429" y="2532623"/>
                </a:cubicBezTo>
                <a:cubicBezTo>
                  <a:pt x="871949" y="2546851"/>
                  <a:pt x="921375" y="2564636"/>
                  <a:pt x="970802" y="2564636"/>
                </a:cubicBezTo>
                <a:cubicBezTo>
                  <a:pt x="1023136" y="2564636"/>
                  <a:pt x="1095822" y="2685576"/>
                  <a:pt x="1127805" y="2525509"/>
                </a:cubicBezTo>
                <a:cubicBezTo>
                  <a:pt x="1127805" y="2518395"/>
                  <a:pt x="1217936" y="2536181"/>
                  <a:pt x="1267362" y="2543294"/>
                </a:cubicBezTo>
                <a:cubicBezTo>
                  <a:pt x="1308067" y="2550408"/>
                  <a:pt x="1357494" y="2582422"/>
                  <a:pt x="1386568" y="2518395"/>
                </a:cubicBezTo>
                <a:cubicBezTo>
                  <a:pt x="1401105" y="2479267"/>
                  <a:pt x="1331326" y="2408126"/>
                  <a:pt x="1270270" y="2401012"/>
                </a:cubicBezTo>
                <a:cubicBezTo>
                  <a:pt x="1215029" y="2393898"/>
                  <a:pt x="1159787" y="2386784"/>
                  <a:pt x="1107453" y="2401012"/>
                </a:cubicBezTo>
                <a:cubicBezTo>
                  <a:pt x="1043489" y="2418796"/>
                  <a:pt x="1008599" y="2390340"/>
                  <a:pt x="991154" y="2326314"/>
                </a:cubicBezTo>
                <a:cubicBezTo>
                  <a:pt x="970802" y="2258731"/>
                  <a:pt x="933005" y="2223159"/>
                  <a:pt x="880671" y="2191146"/>
                </a:cubicBezTo>
                <a:cubicBezTo>
                  <a:pt x="752743" y="2112891"/>
                  <a:pt x="630630" y="2020407"/>
                  <a:pt x="491072" y="1974165"/>
                </a:cubicBezTo>
                <a:cubicBezTo>
                  <a:pt x="464905" y="1967051"/>
                  <a:pt x="432923" y="1952823"/>
                  <a:pt x="421293" y="1892353"/>
                </a:cubicBezTo>
                <a:cubicBezTo>
                  <a:pt x="799262" y="1984836"/>
                  <a:pt x="1142342" y="2223159"/>
                  <a:pt x="1531941" y="2208931"/>
                </a:cubicBezTo>
                <a:cubicBezTo>
                  <a:pt x="1427272" y="2134233"/>
                  <a:pt x="1302252" y="2130676"/>
                  <a:pt x="1188861" y="2077320"/>
                </a:cubicBezTo>
                <a:cubicBezTo>
                  <a:pt x="1270270" y="2038192"/>
                  <a:pt x="1345864" y="2080877"/>
                  <a:pt x="1421458" y="2102219"/>
                </a:cubicBezTo>
                <a:cubicBezTo>
                  <a:pt x="1485422" y="2120004"/>
                  <a:pt x="1543571" y="2123562"/>
                  <a:pt x="1549386" y="2013292"/>
                </a:cubicBezTo>
                <a:cubicBezTo>
                  <a:pt x="1549386" y="2002622"/>
                  <a:pt x="1549386" y="1995507"/>
                  <a:pt x="1549386" y="1984836"/>
                </a:cubicBezTo>
                <a:cubicBezTo>
                  <a:pt x="1526126" y="1938595"/>
                  <a:pt x="1494144" y="1917252"/>
                  <a:pt x="1453440" y="1903025"/>
                </a:cubicBezTo>
                <a:cubicBezTo>
                  <a:pt x="1430180" y="1895910"/>
                  <a:pt x="1398198" y="1881683"/>
                  <a:pt x="1398198" y="1849668"/>
                </a:cubicBezTo>
                <a:cubicBezTo>
                  <a:pt x="1401105" y="1728729"/>
                  <a:pt x="1322604" y="1693158"/>
                  <a:pt x="1247011" y="1657587"/>
                </a:cubicBezTo>
                <a:cubicBezTo>
                  <a:pt x="1287715" y="1597117"/>
                  <a:pt x="1322604" y="1639802"/>
                  <a:pt x="1354586" y="1636245"/>
                </a:cubicBezTo>
                <a:cubicBezTo>
                  <a:pt x="1374939" y="1632688"/>
                  <a:pt x="1395290" y="1629132"/>
                  <a:pt x="1395290" y="1597117"/>
                </a:cubicBezTo>
                <a:cubicBezTo>
                  <a:pt x="1395290" y="1572219"/>
                  <a:pt x="1386568" y="1540204"/>
                  <a:pt x="1366216" y="1540204"/>
                </a:cubicBezTo>
                <a:cubicBezTo>
                  <a:pt x="1238288" y="1536647"/>
                  <a:pt x="1165601" y="1365909"/>
                  <a:pt x="1031858" y="1365909"/>
                </a:cubicBezTo>
                <a:cubicBezTo>
                  <a:pt x="950450" y="1365909"/>
                  <a:pt x="1072563" y="1269868"/>
                  <a:pt x="1005692" y="1230741"/>
                </a:cubicBezTo>
                <a:cubicBezTo>
                  <a:pt x="991154" y="1220069"/>
                  <a:pt x="1046396" y="1205842"/>
                  <a:pt x="1069655" y="1209399"/>
                </a:cubicBezTo>
                <a:cubicBezTo>
                  <a:pt x="1092915" y="1212955"/>
                  <a:pt x="1113268" y="1237855"/>
                  <a:pt x="1142342" y="1220069"/>
                </a:cubicBezTo>
                <a:cubicBezTo>
                  <a:pt x="1156879" y="1156043"/>
                  <a:pt x="1119082" y="1131144"/>
                  <a:pt x="1084193" y="1113358"/>
                </a:cubicBezTo>
                <a:cubicBezTo>
                  <a:pt x="1008599" y="1070674"/>
                  <a:pt x="933005" y="1020875"/>
                  <a:pt x="848689" y="1006647"/>
                </a:cubicBezTo>
                <a:cubicBezTo>
                  <a:pt x="819615" y="1003089"/>
                  <a:pt x="802169" y="985305"/>
                  <a:pt x="805077" y="949734"/>
                </a:cubicBezTo>
                <a:cubicBezTo>
                  <a:pt x="810892" y="903491"/>
                  <a:pt x="839967" y="917720"/>
                  <a:pt x="863226" y="921277"/>
                </a:cubicBezTo>
                <a:cubicBezTo>
                  <a:pt x="877764" y="924835"/>
                  <a:pt x="892301" y="935506"/>
                  <a:pt x="906838" y="910606"/>
                </a:cubicBezTo>
                <a:cubicBezTo>
                  <a:pt x="566666" y="658055"/>
                  <a:pt x="386404" y="672284"/>
                  <a:pt x="5527" y="465975"/>
                </a:cubicBezTo>
                <a:cubicBezTo>
                  <a:pt x="89843" y="426847"/>
                  <a:pt x="150900" y="455303"/>
                  <a:pt x="209049" y="462417"/>
                </a:cubicBezTo>
                <a:cubicBezTo>
                  <a:pt x="354422" y="480203"/>
                  <a:pt x="264290" y="512216"/>
                  <a:pt x="409664" y="533558"/>
                </a:cubicBezTo>
                <a:cubicBezTo>
                  <a:pt x="479443" y="544229"/>
                  <a:pt x="543407" y="579800"/>
                  <a:pt x="621908" y="522887"/>
                </a:cubicBezTo>
                <a:cubicBezTo>
                  <a:pt x="674242" y="483759"/>
                  <a:pt x="758558" y="526444"/>
                  <a:pt x="822522" y="558458"/>
                </a:cubicBezTo>
                <a:cubicBezTo>
                  <a:pt x="874856" y="586915"/>
                  <a:pt x="927190" y="594028"/>
                  <a:pt x="996969" y="558458"/>
                </a:cubicBezTo>
                <a:cubicBezTo>
                  <a:pt x="933005" y="537116"/>
                  <a:pt x="883579" y="519330"/>
                  <a:pt x="834151" y="505101"/>
                </a:cubicBezTo>
                <a:cubicBezTo>
                  <a:pt x="793447" y="494431"/>
                  <a:pt x="770187" y="469532"/>
                  <a:pt x="773095" y="416176"/>
                </a:cubicBezTo>
                <a:cubicBezTo>
                  <a:pt x="773095" y="387720"/>
                  <a:pt x="764373" y="348592"/>
                  <a:pt x="793447" y="334364"/>
                </a:cubicBezTo>
                <a:cubicBezTo>
                  <a:pt x="816707" y="320135"/>
                  <a:pt x="848689" y="334364"/>
                  <a:pt x="860319" y="359262"/>
                </a:cubicBezTo>
                <a:cubicBezTo>
                  <a:pt x="874856" y="405504"/>
                  <a:pt x="889393" y="448189"/>
                  <a:pt x="938820" y="451747"/>
                </a:cubicBezTo>
                <a:cubicBezTo>
                  <a:pt x="1005692" y="458860"/>
                  <a:pt x="967894" y="430405"/>
                  <a:pt x="956265" y="394834"/>
                </a:cubicBezTo>
                <a:cubicBezTo>
                  <a:pt x="944635" y="355706"/>
                  <a:pt x="979525" y="345034"/>
                  <a:pt x="1002784" y="352148"/>
                </a:cubicBezTo>
                <a:cubicBezTo>
                  <a:pt x="1090008" y="384162"/>
                  <a:pt x="1180139" y="327250"/>
                  <a:pt x="1270270" y="373491"/>
                </a:cubicBezTo>
                <a:cubicBezTo>
                  <a:pt x="1247011" y="259665"/>
                  <a:pt x="1197583" y="209867"/>
                  <a:pt x="1092915" y="192082"/>
                </a:cubicBezTo>
                <a:cubicBezTo>
                  <a:pt x="1055118" y="188525"/>
                  <a:pt x="1014414" y="195638"/>
                  <a:pt x="979525" y="163625"/>
                </a:cubicBezTo>
                <a:cubicBezTo>
                  <a:pt x="959172" y="145839"/>
                  <a:pt x="938820" y="124497"/>
                  <a:pt x="953358" y="88927"/>
                </a:cubicBezTo>
                <a:cubicBezTo>
                  <a:pt x="962080" y="64027"/>
                  <a:pt x="985339" y="64027"/>
                  <a:pt x="1005692" y="71141"/>
                </a:cubicBezTo>
                <a:cubicBezTo>
                  <a:pt x="1090008" y="110269"/>
                  <a:pt x="1180139" y="120941"/>
                  <a:pt x="1267362" y="135168"/>
                </a:cubicBezTo>
                <a:cubicBezTo>
                  <a:pt x="1281900" y="138725"/>
                  <a:pt x="1296437" y="145839"/>
                  <a:pt x="1310975" y="110269"/>
                </a:cubicBezTo>
                <a:cubicBezTo>
                  <a:pt x="1209214" y="78255"/>
                  <a:pt x="1110360" y="35571"/>
                  <a:pt x="1008599" y="0"/>
                </a:cubicBezTo>
                <a:close/>
              </a:path>
            </a:pathLst>
          </a:custGeom>
          <a:solidFill>
            <a:schemeClr val="bg2">
              <a:alpha val="50000"/>
            </a:schemeClr>
          </a:solidFill>
          <a:ln w="32707" cap="flat">
            <a:noFill/>
            <a:prstDash val="solid"/>
            <a:miter/>
          </a:ln>
        </p:spPr>
        <p:txBody>
          <a:bodyPr rtlCol="0" anchor="ctr"/>
          <a:lstStyle/>
          <a:p>
            <a:endParaRPr lang="en-US"/>
          </a:p>
        </p:txBody>
      </p:sp>
      <p:sp>
        <p:nvSpPr>
          <p:cNvPr id="2" name="Title 1"/>
          <p:cNvSpPr>
            <a:spLocks noGrp="1"/>
          </p:cNvSpPr>
          <p:nvPr>
            <p:ph type="title"/>
          </p:nvPr>
        </p:nvSpPr>
        <p:spPr>
          <a:xfrm>
            <a:off x="162560" y="1065530"/>
            <a:ext cx="5085715" cy="4726305"/>
          </a:xfrm>
        </p:spPr>
        <p:txBody>
          <a:bodyPr>
            <a:normAutofit/>
          </a:bodyPr>
          <a:lstStyle/>
          <a:p>
            <a:r>
              <a:rPr lang="en-US" b="1">
                <a:gradFill>
                  <a:gsLst>
                    <a:gs pos="0">
                      <a:srgbClr val="012D86"/>
                    </a:gs>
                    <a:gs pos="100000">
                      <a:srgbClr val="0E2557"/>
                    </a:gs>
                  </a:gsLst>
                  <a:lin scaled="0"/>
                </a:gradFill>
                <a:sym typeface="+mn-ea"/>
              </a:rPr>
              <a:t>Location of theTumor</a:t>
            </a:r>
            <a:r>
              <a:rPr lang="en-US" b="1">
                <a:sym typeface="+mn-ea"/>
              </a:rPr>
              <a:t>       		&amp;</a:t>
            </a:r>
            <a:br>
              <a:rPr lang="en-US" b="1">
                <a:sym typeface="+mn-ea"/>
              </a:rPr>
            </a:br>
            <a:r>
              <a:rPr lang="en-US" b="1">
                <a:sym typeface="+mn-ea"/>
              </a:rPr>
              <a:t> 	Limb Salvage ?</a:t>
            </a:r>
          </a:p>
        </p:txBody>
      </p:sp>
      <p:sp>
        <p:nvSpPr>
          <p:cNvPr id="3" name="Content Placeholder 2"/>
          <p:cNvSpPr>
            <a:spLocks noGrp="1"/>
          </p:cNvSpPr>
          <p:nvPr>
            <p:ph idx="1"/>
          </p:nvPr>
        </p:nvSpPr>
        <p:spPr>
          <a:xfrm>
            <a:off x="6400800" y="713313"/>
            <a:ext cx="4953000" cy="5431376"/>
          </a:xfrm>
        </p:spPr>
        <p:txBody>
          <a:bodyPr anchor="ctr">
            <a:normAutofit/>
          </a:bodyPr>
          <a:lstStyle/>
          <a:p>
            <a:pPr marL="0" indent="0">
              <a:buNone/>
            </a:pPr>
            <a:r>
              <a:rPr lang="en-US" sz="2000"/>
              <a:t>With regard to function, location of the tumor is the most important issue.</a:t>
            </a:r>
          </a:p>
          <a:p>
            <a:r>
              <a:rPr lang="en-US" sz="2000"/>
              <a:t> Resection of an </a:t>
            </a:r>
            <a:r>
              <a:rPr lang="en-US" sz="2000" b="1"/>
              <a:t>upper extremity lesion</a:t>
            </a:r>
            <a:r>
              <a:rPr lang="en-US" sz="2000"/>
              <a:t> with limb salvage, even with the sacrifice of one or two major nerves, generally provides better function than amputation and subsequent prosthetic fitting. </a:t>
            </a:r>
          </a:p>
          <a:p>
            <a:r>
              <a:rPr lang="en-US" sz="2000"/>
              <a:t>Similarly, resection of a </a:t>
            </a:r>
            <a:r>
              <a:rPr lang="en-US" sz="2000" b="1"/>
              <a:t>proximal femoral or pelvic lesion</a:t>
            </a:r>
            <a:r>
              <a:rPr lang="en-US" sz="2000"/>
              <a:t> with local construction generally provides better function than would be possible after a hip disarticulation or hemipelvectomy. </a:t>
            </a:r>
          </a:p>
          <a:p>
            <a:r>
              <a:rPr lang="en-US" sz="2000"/>
              <a:t>Around the </a:t>
            </a:r>
            <a:r>
              <a:rPr lang="en-US" sz="2000" b="1"/>
              <a:t>ankle and foot</a:t>
            </a:r>
            <a:r>
              <a:rPr lang="en-US" sz="2000"/>
              <a:t>, however, large sarcomas frequently are treated with amputation followed by prosthetic fitting. </a:t>
            </a:r>
          </a:p>
          <a:p>
            <a:r>
              <a:rPr lang="en-US" sz="2000"/>
              <a:t>Treatment of sarcomas </a:t>
            </a:r>
            <a:r>
              <a:rPr lang="en-US" sz="2000" b="1"/>
              <a:t>around the knee</a:t>
            </a:r>
            <a:r>
              <a:rPr lang="en-US" sz="2000"/>
              <a:t> must be individualized.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a:solidFill>
                  <a:srgbClr val="C00000"/>
                </a:solidFill>
              </a:rPr>
              <a:t>			LIMB SALVAGE</a:t>
            </a:r>
          </a:p>
        </p:txBody>
      </p:sp>
      <p:sp>
        <p:nvSpPr>
          <p:cNvPr id="8" name="Text Placeholder 7"/>
          <p:cNvSpPr>
            <a:spLocks noGrp="1"/>
          </p:cNvSpPr>
          <p:nvPr>
            <p:ph type="body" idx="1"/>
          </p:nvPr>
        </p:nvSpPr>
        <p:spPr/>
        <p:txBody>
          <a:bodyPr/>
          <a:lstStyle/>
          <a:p>
            <a:r>
              <a:rPr lang="en-US" sz="3600" u="sng"/>
              <a:t>BIOLOGICAL</a:t>
            </a:r>
          </a:p>
        </p:txBody>
      </p:sp>
      <p:sp>
        <p:nvSpPr>
          <p:cNvPr id="10" name="Content Placeholder 9"/>
          <p:cNvSpPr>
            <a:spLocks noGrp="1"/>
          </p:cNvSpPr>
          <p:nvPr>
            <p:ph sz="half" idx="2"/>
          </p:nvPr>
        </p:nvSpPr>
        <p:spPr/>
        <p:txBody>
          <a:bodyPr/>
          <a:lstStyle/>
          <a:p>
            <a:endParaRPr lang="en-US" dirty="0"/>
          </a:p>
          <a:p>
            <a:r>
              <a:rPr lang="en-US"/>
              <a:t>AUTO GRAFT</a:t>
            </a:r>
          </a:p>
          <a:p>
            <a:r>
              <a:rPr lang="en-US"/>
              <a:t>ALLO GRAFT</a:t>
            </a:r>
          </a:p>
          <a:p>
            <a:r>
              <a:rPr lang="en-US"/>
              <a:t>ARTHRODESIS</a:t>
            </a:r>
          </a:p>
        </p:txBody>
      </p:sp>
      <p:sp>
        <p:nvSpPr>
          <p:cNvPr id="11" name="Text Placeholder 10"/>
          <p:cNvSpPr>
            <a:spLocks noGrp="1"/>
          </p:cNvSpPr>
          <p:nvPr>
            <p:ph type="body" sz="quarter" idx="3"/>
          </p:nvPr>
        </p:nvSpPr>
        <p:spPr/>
        <p:txBody>
          <a:bodyPr/>
          <a:lstStyle/>
          <a:p>
            <a:r>
              <a:rPr lang="en-US" sz="3600" u="sng"/>
              <a:t>NON BIOLOGICAL</a:t>
            </a:r>
          </a:p>
        </p:txBody>
      </p:sp>
      <p:sp>
        <p:nvSpPr>
          <p:cNvPr id="12" name="Content Placeholder 11"/>
          <p:cNvSpPr>
            <a:spLocks noGrp="1"/>
          </p:cNvSpPr>
          <p:nvPr>
            <p:ph sz="quarter" idx="4"/>
          </p:nvPr>
        </p:nvSpPr>
        <p:spPr/>
        <p:txBody>
          <a:bodyPr/>
          <a:lstStyle/>
          <a:p>
            <a:endParaRPr lang="en-US"/>
          </a:p>
          <a:p>
            <a:r>
              <a:rPr lang="en-US"/>
              <a:t>ENDOPROSTHESIS</a:t>
            </a:r>
          </a:p>
        </p:txBody>
      </p:sp>
      <p:sp>
        <p:nvSpPr>
          <p:cNvPr id="9" name="Rectangle 8"/>
          <p:cNvSpPr>
            <a:spLocks noGrp="1" noRot="1" noChangeAspect="1" noMove="1" noResize="1" noEditPoints="1" noAdjustHandles="1" noChangeArrowheads="1" noChangeShapeType="1" noTextEdit="1"/>
          </p:cNvSpPr>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ext Box 1"/>
          <p:cNvSpPr txBox="1"/>
          <p:nvPr/>
        </p:nvSpPr>
        <p:spPr>
          <a:xfrm>
            <a:off x="11485245" y="3131820"/>
            <a:ext cx="4064000" cy="368300"/>
          </a:xfrm>
          <a:prstGeom prst="rect">
            <a:avLst/>
          </a:prstGeom>
          <a:noFill/>
        </p:spPr>
        <p:txBody>
          <a:bodyPr wrap="square" rtlCol="0">
            <a:spAutoFit/>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728662"/>
            <a:ext cx="3376448" cy="3728853"/>
          </a:xfrm>
          <a:noFill/>
        </p:spPr>
        <p:txBody>
          <a:bodyPr vert="horz" lIns="91440" tIns="45720" rIns="91440" bIns="45720" rtlCol="0" anchor="b">
            <a:normAutofit/>
          </a:bodyPr>
          <a:lstStyle/>
          <a:p>
            <a:r>
              <a:rPr lang="en-US" sz="5200" b="1" dirty="0">
                <a:sym typeface="+mn-ea"/>
              </a:rPr>
              <a:t>Allograft-Prosthesis</a:t>
            </a:r>
            <a:br>
              <a:rPr lang="en-US" sz="5200" b="1" dirty="0">
                <a:sym typeface="+mn-ea"/>
              </a:rPr>
            </a:br>
            <a:r>
              <a:rPr lang="en-US" sz="5200" b="1" dirty="0">
                <a:sym typeface="+mn-ea"/>
              </a:rPr>
              <a:t>Composites </a:t>
            </a:r>
            <a:br>
              <a:rPr lang="en-US" sz="5200" b="1" dirty="0">
                <a:sym typeface="+mn-ea"/>
              </a:rPr>
            </a:br>
            <a:r>
              <a:rPr lang="en-US" sz="5200" b="1" dirty="0">
                <a:sym typeface="+mn-ea"/>
              </a:rPr>
              <a:t> </a:t>
            </a:r>
            <a:r>
              <a:rPr lang="en-US" sz="2800" b="1" dirty="0">
                <a:solidFill>
                  <a:srgbClr val="C00000"/>
                </a:solidFill>
                <a:sym typeface="+mn-ea"/>
              </a:rPr>
              <a:t>[ </a:t>
            </a:r>
            <a:r>
              <a:rPr lang="en-US" sz="3110" b="1" dirty="0">
                <a:solidFill>
                  <a:srgbClr val="C00000"/>
                </a:solidFill>
                <a:sym typeface="+mn-ea"/>
              </a:rPr>
              <a:t>BIOLOGICAL ]</a:t>
            </a:r>
          </a:p>
        </p:txBody>
      </p:sp>
      <p:pic>
        <p:nvPicPr>
          <p:cNvPr id="4" name="Content Placeholder 3"/>
          <p:cNvPicPr>
            <a:picLocks noGrp="1" noChangeAspect="1"/>
          </p:cNvPicPr>
          <p:nvPr>
            <p:ph idx="1"/>
          </p:nvPr>
        </p:nvPicPr>
        <p:blipFill>
          <a:blip r:embed="rId3"/>
          <a:srcRect t="1991" r="3926" b="7435"/>
          <a:stretch>
            <a:fillRect/>
          </a:stretch>
        </p:blipFill>
        <p:spPr>
          <a:xfrm>
            <a:off x="5009506" y="136634"/>
            <a:ext cx="6972288" cy="672136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0" y="679450"/>
            <a:ext cx="3461385" cy="3736340"/>
          </a:xfrm>
        </p:spPr>
        <p:txBody>
          <a:bodyPr vert="horz" lIns="91440" tIns="45720" rIns="91440" bIns="45720" rtlCol="0" anchor="b">
            <a:normAutofit/>
          </a:bodyPr>
          <a:lstStyle/>
          <a:p>
            <a:r>
              <a:rPr lang="en-US" sz="3600" b="1">
                <a:solidFill>
                  <a:schemeClr val="tx1"/>
                </a:solidFill>
                <a:sym typeface="+mn-ea"/>
              </a:rPr>
              <a:t>Endoprosthetic Reconstruction</a:t>
            </a:r>
            <a:br>
              <a:rPr lang="en-US" sz="3600" b="1">
                <a:sym typeface="+mn-ea"/>
              </a:rPr>
            </a:br>
            <a:br>
              <a:rPr lang="en-US" sz="3600" b="1">
                <a:sym typeface="+mn-ea"/>
              </a:rPr>
            </a:br>
            <a:r>
              <a:rPr lang="en-US" sz="3600">
                <a:solidFill>
                  <a:schemeClr val="accent1">
                    <a:lumMod val="75000"/>
                  </a:schemeClr>
                </a:solidFill>
                <a:sym typeface="+mn-ea"/>
              </a:rPr>
              <a:t>[ </a:t>
            </a:r>
            <a:r>
              <a:rPr lang="en-US" sz="2400" b="1">
                <a:solidFill>
                  <a:schemeClr val="accent1">
                    <a:lumMod val="75000"/>
                  </a:schemeClr>
                </a:solidFill>
                <a:sym typeface="+mn-ea"/>
              </a:rPr>
              <a:t>NON BIOLOGICAL ]</a:t>
            </a:r>
          </a:p>
        </p:txBody>
      </p:sp>
      <p:grpSp>
        <p:nvGrpSpPr>
          <p:cNvPr id="12" name="Group 11"/>
          <p:cNvGrpSpPr>
            <a:grpSpLocks noGrp="1" noUngrp="1" noRot="1" noChangeAspect="1" noMove="1" noResize="1"/>
          </p:cNvGrpSpPr>
          <p:nvPr/>
        </p:nvGrpSpPr>
        <p:grpSpPr>
          <a:xfrm>
            <a:off x="9416432" y="1"/>
            <a:ext cx="2446384" cy="5777808"/>
            <a:chOff x="329184" y="1"/>
            <a:chExt cx="524256" cy="5777808"/>
          </a:xfrm>
        </p:grpSpPr>
        <p:cxnSp>
          <p:nvCxnSpPr>
            <p:cNvPr id="13" name="Straight Connector 12"/>
            <p:cNvCxnSpPr/>
            <p:nvPr/>
          </p:nvCxnSpPr>
          <p:spPr>
            <a:xfrm flipH="1">
              <a:off x="329184" y="5777809"/>
              <a:ext cx="521208"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p:cNvSpPr>
            <a:spLocks noGrp="1" noRot="1" noChangeAspect="1" noMove="1" noResize="1" noEditPoints="1" noAdjustHandles="1" noChangeArrowheads="1" noChangeShapeType="1" noTextEdit="1"/>
          </p:cNvSpPr>
          <p:nvPr/>
        </p:nvSpPr>
        <p:spPr>
          <a:xfrm>
            <a:off x="3821084" y="679731"/>
            <a:ext cx="7682293" cy="56628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rcRect r="7635" b="8230"/>
          <a:stretch>
            <a:fillRect/>
          </a:stretch>
        </p:blipFill>
        <p:spPr>
          <a:xfrm>
            <a:off x="4125081" y="1060243"/>
            <a:ext cx="3383280" cy="4871719"/>
          </a:xfrm>
          <a:prstGeom prst="rect">
            <a:avLst/>
          </a:prstGeom>
        </p:spPr>
      </p:pic>
      <p:pic>
        <p:nvPicPr>
          <p:cNvPr id="5" name="Content Placeholder 4"/>
          <p:cNvPicPr>
            <a:picLocks noChangeAspect="1"/>
          </p:cNvPicPr>
          <p:nvPr/>
        </p:nvPicPr>
        <p:blipFill>
          <a:blip r:embed="rId4"/>
          <a:srcRect l="9559" t="4881" r="11512" b="11792"/>
          <a:stretch>
            <a:fillRect/>
          </a:stretch>
        </p:blipFill>
        <p:spPr>
          <a:xfrm>
            <a:off x="7812357" y="1337916"/>
            <a:ext cx="3383280" cy="431637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rPr>
              <a:t>LEARNING OBJECTIVES</a:t>
            </a:r>
          </a:p>
        </p:txBody>
      </p:sp>
      <p:sp>
        <p:nvSpPr>
          <p:cNvPr id="3" name="Content Placeholder 2"/>
          <p:cNvSpPr>
            <a:spLocks noGrp="1"/>
          </p:cNvSpPr>
          <p:nvPr>
            <p:ph idx="1"/>
          </p:nvPr>
        </p:nvSpPr>
        <p:spPr/>
        <p:txBody>
          <a:bodyPr/>
          <a:lstStyle/>
          <a:p>
            <a:r>
              <a:rPr lang="en-US"/>
              <a:t>Identify </a:t>
            </a:r>
            <a:r>
              <a:rPr lang="en-US" b="1"/>
              <a:t>clinical features </a:t>
            </a:r>
            <a:r>
              <a:rPr lang="en-US"/>
              <a:t>[history ,examination] of bone tumors</a:t>
            </a:r>
          </a:p>
          <a:p>
            <a:r>
              <a:rPr lang="en-US"/>
              <a:t>RECOGNISE THE </a:t>
            </a:r>
            <a:r>
              <a:rPr lang="en-US" b="1"/>
              <a:t>RADIOLOGICAL FINDINGS </a:t>
            </a:r>
            <a:r>
              <a:rPr lang="en-US"/>
              <a:t>OF BONE TUMORS</a:t>
            </a:r>
          </a:p>
          <a:p>
            <a:r>
              <a:rPr lang="en-US"/>
              <a:t>APPRECIATE THE RELEVANT </a:t>
            </a:r>
            <a:r>
              <a:rPr lang="en-US" b="1"/>
              <a:t>LABORATORY INVESTIGATIONS</a:t>
            </a:r>
            <a:endParaRPr lang="en-US"/>
          </a:p>
          <a:p>
            <a:r>
              <a:rPr lang="en-US" b="1"/>
              <a:t>CLASSIFY</a:t>
            </a:r>
            <a:r>
              <a:rPr lang="en-US"/>
              <a:t>  BONE TUMORS</a:t>
            </a:r>
          </a:p>
          <a:p>
            <a:r>
              <a:rPr lang="en-US">
                <a:sym typeface="+mn-ea"/>
              </a:rPr>
              <a:t>UNDER STAND THE </a:t>
            </a:r>
            <a:r>
              <a:rPr lang="en-US" b="1">
                <a:sym typeface="+mn-ea"/>
              </a:rPr>
              <a:t>BIOPSY TECHNIQUES</a:t>
            </a:r>
          </a:p>
          <a:p>
            <a:r>
              <a:rPr lang="en-US" b="1">
                <a:sym typeface="+mn-ea"/>
              </a:rPr>
              <a:t> </a:t>
            </a:r>
            <a:r>
              <a:rPr lang="en-US">
                <a:sym typeface="+mn-ea"/>
              </a:rPr>
              <a:t>ROLE OF</a:t>
            </a:r>
            <a:r>
              <a:rPr lang="en-US" b="1">
                <a:sym typeface="+mn-ea"/>
              </a:rPr>
              <a:t> ADJUVANT THERAPY</a:t>
            </a:r>
          </a:p>
          <a:p>
            <a:r>
              <a:rPr lang="en-US">
                <a:sym typeface="+mn-ea"/>
              </a:rPr>
              <a:t>UNDERSTAND THE </a:t>
            </a:r>
            <a:r>
              <a:rPr lang="en-US" b="1">
                <a:sym typeface="+mn-ea"/>
              </a:rPr>
              <a:t>PRINCIPLES OF SURGERY</a:t>
            </a:r>
          </a:p>
          <a:p>
            <a:r>
              <a:rPr lang="en-US">
                <a:sym typeface="+mn-ea"/>
              </a:rPr>
              <a:t>ORGANIZE  A</a:t>
            </a:r>
            <a:r>
              <a:rPr lang="en-US" b="1">
                <a:sym typeface="+mn-ea"/>
              </a:rPr>
              <a:t> MANGEMENT PLAN  </a:t>
            </a:r>
            <a:r>
              <a:rPr lang="en-US">
                <a:sym typeface="+mn-ea"/>
              </a:rPr>
              <a:t>FOR BONE TUMOR PATIENT</a:t>
            </a:r>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215"/>
            <a:ext cx="12192000" cy="643868"/>
          </a:xfrm>
          <a:solidFill>
            <a:schemeClr val="accent6"/>
          </a:solidFill>
        </p:spPr>
        <p:txBody>
          <a:bodyPr>
            <a:normAutofit/>
          </a:bodyPr>
          <a:lstStyle/>
          <a:p>
            <a:pPr algn="ctr"/>
            <a:r>
              <a:rPr lang="en-US" sz="3200" b="1" dirty="0">
                <a:solidFill>
                  <a:schemeClr val="bg1"/>
                </a:solidFill>
                <a:sym typeface="+mn-ea"/>
              </a:rPr>
              <a:t>CONSIDERATIONS FOR PEDIATRIC </a:t>
            </a:r>
            <a:endParaRPr lang="en-US" sz="3200" b="1" dirty="0">
              <a:solidFill>
                <a:schemeClr val="bg1"/>
              </a:solidFill>
            </a:endParaRPr>
          </a:p>
        </p:txBody>
      </p:sp>
      <p:pic>
        <p:nvPicPr>
          <p:cNvPr id="4" name="Content Placeholder 3"/>
          <p:cNvPicPr>
            <a:picLocks noGrp="1" noChangeAspect="1"/>
          </p:cNvPicPr>
          <p:nvPr>
            <p:ph idx="1"/>
          </p:nvPr>
        </p:nvPicPr>
        <p:blipFill>
          <a:blip r:embed="rId3"/>
          <a:srcRect l="35553" t="42874" b="9209"/>
          <a:stretch>
            <a:fillRect/>
          </a:stretch>
        </p:blipFill>
        <p:spPr>
          <a:xfrm>
            <a:off x="7932838" y="2205549"/>
            <a:ext cx="4259162" cy="3631270"/>
          </a:xfrm>
          <a:prstGeom prst="rect">
            <a:avLst/>
          </a:prstGeom>
        </p:spPr>
      </p:pic>
      <p:pic>
        <p:nvPicPr>
          <p:cNvPr id="3" name="Content Placeholder 3"/>
          <p:cNvPicPr>
            <a:picLocks noChangeAspect="1"/>
          </p:cNvPicPr>
          <p:nvPr/>
        </p:nvPicPr>
        <p:blipFill>
          <a:blip r:embed="rId3"/>
          <a:srcRect l="1" t="-1" r="294" b="57014"/>
          <a:stretch>
            <a:fillRect/>
          </a:stretch>
        </p:blipFill>
        <p:spPr>
          <a:xfrm>
            <a:off x="0" y="1342247"/>
            <a:ext cx="8025319" cy="5058776"/>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15031" r="9566" b="53277"/>
          <a:stretch>
            <a:fillRect/>
          </a:stretch>
        </p:blipFill>
        <p:spPr>
          <a:xfrm>
            <a:off x="6579965" y="882868"/>
            <a:ext cx="5612035" cy="4718177"/>
          </a:xfrm>
          <a:prstGeom prst="rect">
            <a:avLst/>
          </a:prstGeom>
        </p:spPr>
      </p:pic>
      <p:pic>
        <p:nvPicPr>
          <p:cNvPr id="3" name="Content Placeholder 3"/>
          <p:cNvPicPr>
            <a:picLocks noChangeAspect="1"/>
          </p:cNvPicPr>
          <p:nvPr/>
        </p:nvPicPr>
        <p:blipFill>
          <a:blip r:embed="rId2"/>
          <a:srcRect t="45971" b="7141"/>
          <a:stretch>
            <a:fillRect/>
          </a:stretch>
        </p:blipFill>
        <p:spPr>
          <a:xfrm>
            <a:off x="28413" y="2921877"/>
            <a:ext cx="6067587" cy="386003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p:cNvSpPr>
            <a:spLocks noGrp="1" noRot="1" noChangeAspect="1" noMove="1" noResize="1" noEditPoints="1" noAdjustHandles="1" noChangeArrowheads="1" noChangeShapeType="1" noTextEdit="1"/>
          </p:cNvSpPr>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a:spLocks noGrp="1" noRot="1" noChangeAspect="1" noMove="1" noResize="1" noEditPoints="1" noAdjustHandles="1" noChangeArrowheads="1" noChangeShapeType="1" noTextEdit="1"/>
          </p:cNvSpPr>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a:spLocks noGrp="1" noRot="1" noChangeAspect="1" noMove="1" noResize="1" noEditPoints="1" noAdjustHandles="1" noChangeArrowheads="1" noChangeShapeType="1" noTextEdit="1"/>
          </p:cNvSpPr>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a:spLocks noGrp="1" noRot="1" noChangeAspect="1" noMove="1" noResize="1" noEditPoints="1" noAdjustHandles="1" noChangeArrowheads="1" noChangeShapeType="1" noTextEdit="1"/>
          </p:cNvSpPr>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fontScale="90000"/>
          </a:bodyPr>
          <a:lstStyle/>
          <a:p>
            <a:r>
              <a:rPr lang="en-US" sz="4000">
                <a:solidFill>
                  <a:srgbClr val="FFFFFF"/>
                </a:solidFill>
                <a:sym typeface="+mn-ea"/>
              </a:rPr>
              <a:t>RESECTION AND RECONSTRUCTION</a:t>
            </a:r>
            <a:br>
              <a:rPr lang="en-US" sz="4000">
                <a:solidFill>
                  <a:srgbClr val="FFFFFF"/>
                </a:solidFill>
                <a:sym typeface="+mn-ea"/>
              </a:rPr>
            </a:br>
            <a:r>
              <a:rPr lang="en-US" sz="4000">
                <a:solidFill>
                  <a:srgbClr val="FFFFFF"/>
                </a:solidFill>
                <a:sym typeface="+mn-ea"/>
              </a:rPr>
              <a:t>		- </a:t>
            </a:r>
            <a:r>
              <a:rPr lang="en-US" sz="4000" b="1">
                <a:solidFill>
                  <a:srgbClr val="FFFFFF"/>
                </a:solidFill>
                <a:sym typeface="+mn-ea"/>
              </a:rPr>
              <a:t>LIMB SALVAGE</a:t>
            </a:r>
          </a:p>
        </p:txBody>
      </p:sp>
      <p:sp>
        <p:nvSpPr>
          <p:cNvPr id="3" name="Content Placeholder 2"/>
          <p:cNvSpPr>
            <a:spLocks noGrp="1"/>
          </p:cNvSpPr>
          <p:nvPr>
            <p:ph idx="1"/>
          </p:nvPr>
        </p:nvSpPr>
        <p:spPr>
          <a:xfrm>
            <a:off x="1014248" y="1719106"/>
            <a:ext cx="9724031" cy="5138893"/>
          </a:xfrm>
        </p:spPr>
        <p:txBody>
          <a:bodyPr anchor="ctr">
            <a:normAutofit lnSpcReduction="10000"/>
          </a:bodyPr>
          <a:lstStyle/>
          <a:p>
            <a:r>
              <a:rPr lang="en-US" dirty="0"/>
              <a:t>Currently, most </a:t>
            </a:r>
            <a:r>
              <a:rPr lang="en-US" b="1" dirty="0"/>
              <a:t>musculoskeletal malignancies</a:t>
            </a:r>
            <a:r>
              <a:rPr lang="en-US" dirty="0"/>
              <a:t> are treated with local resection and reconstruction.</a:t>
            </a:r>
          </a:p>
          <a:p>
            <a:r>
              <a:rPr lang="en-US" dirty="0"/>
              <a:t> </a:t>
            </a:r>
            <a:r>
              <a:rPr lang="en-US" b="1" dirty="0"/>
              <a:t>Aggressive benign neoplasms</a:t>
            </a:r>
            <a:r>
              <a:rPr lang="en-US" dirty="0"/>
              <a:t> also can be treated in this manner. </a:t>
            </a:r>
          </a:p>
          <a:p>
            <a:r>
              <a:rPr lang="en-US" dirty="0"/>
              <a:t>The </a:t>
            </a:r>
            <a:r>
              <a:rPr lang="en-US" b="1" dirty="0"/>
              <a:t>goal of resection of a malignancy</a:t>
            </a:r>
            <a:r>
              <a:rPr lang="en-US" dirty="0"/>
              <a:t> is to achieve wide surgical margins if possible. If this is impossible because of anatomic constraints, a marginal resection combined with adjuvant or neoadjuvant treatment (e.g., radiation for a soft-tissue sarcoma) may be preferable to an amputation, although this decision must be made on an individual basis in conjunction with the patient and family. </a:t>
            </a:r>
          </a:p>
          <a:p>
            <a:r>
              <a:rPr lang="en-US" dirty="0"/>
              <a:t>A marginal resection usually is adequate for </a:t>
            </a:r>
            <a:r>
              <a:rPr lang="en-US" b="1" dirty="0"/>
              <a:t>most benign neoplasms</a:t>
            </a:r>
            <a:r>
              <a:rPr lang="en-US" dirty="0"/>
              <a:t>.</a:t>
            </a: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0651" y="832054"/>
            <a:ext cx="10515600" cy="189352"/>
          </a:xfrm>
        </p:spPr>
        <p:txBody>
          <a:bodyPr>
            <a:normAutofit fontScale="90000"/>
          </a:bodyPr>
          <a:lstStyle/>
          <a:p>
            <a:r>
              <a:rPr lang="en-US" dirty="0"/>
              <a:t> </a:t>
            </a:r>
            <a:r>
              <a:rPr lang="en-US" dirty="0">
                <a:solidFill>
                  <a:srgbClr val="C00000"/>
                </a:solidFill>
              </a:rPr>
              <a:t> </a:t>
            </a:r>
            <a:r>
              <a:rPr lang="en-US" b="1" dirty="0">
                <a:solidFill>
                  <a:srgbClr val="C00000"/>
                </a:solidFill>
              </a:rPr>
              <a:t>Take Home Message</a:t>
            </a:r>
            <a:br>
              <a:rPr lang="en-US" dirty="0"/>
            </a:br>
            <a:r>
              <a:rPr lang="en-US" dirty="0"/>
              <a:t>                        </a:t>
            </a:r>
            <a:br>
              <a:rPr lang="en-US" dirty="0"/>
            </a:br>
            <a:r>
              <a:rPr lang="en-US" dirty="0"/>
              <a:t>			</a:t>
            </a:r>
            <a:r>
              <a:rPr lang="en-US" sz="3600" b="1" u="sng" dirty="0">
                <a:effectLst>
                  <a:outerShdw blurRad="38100" dist="38100" dir="2700000" algn="tl">
                    <a:srgbClr val="000000">
                      <a:alpha val="43137"/>
                    </a:srgbClr>
                  </a:outerShdw>
                </a:effectLst>
                <a:highlight>
                  <a:srgbClr val="FFFF00"/>
                </a:highlight>
              </a:rPr>
              <a:t>TUMOR WORK UP</a:t>
            </a:r>
            <a:endParaRPr lang="en-US" b="1" u="sng" dirty="0">
              <a:effectLst>
                <a:outerShdw blurRad="38100" dist="38100" dir="2700000" algn="tl">
                  <a:srgbClr val="000000">
                    <a:alpha val="43137"/>
                  </a:srgbClr>
                </a:outerShdw>
              </a:effectLst>
              <a:highlight>
                <a:srgbClr val="FFFF00"/>
              </a:highlight>
            </a:endParaRPr>
          </a:p>
        </p:txBody>
      </p:sp>
      <p:graphicFrame>
        <p:nvGraphicFramePr>
          <p:cNvPr id="4" name="Content Placeholder 3"/>
          <p:cNvGraphicFramePr>
            <a:graphicFrameLocks noGrp="1"/>
          </p:cNvGraphicFramePr>
          <p:nvPr>
            <p:ph idx="1"/>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128395"/>
          </a:xfrm>
        </p:spPr>
        <p:txBody>
          <a:bodyPr/>
          <a:lstStyle/>
          <a:p>
            <a:endParaRPr lang="en-US"/>
          </a:p>
        </p:txBody>
      </p:sp>
      <p:sp>
        <p:nvSpPr>
          <p:cNvPr id="3" name="Content Placeholder 2"/>
          <p:cNvSpPr>
            <a:spLocks noGrp="1"/>
          </p:cNvSpPr>
          <p:nvPr>
            <p:ph idx="1"/>
          </p:nvPr>
        </p:nvSpPr>
        <p:spPr/>
        <p:txBody>
          <a:bodyPr/>
          <a:lstStyle/>
          <a:p>
            <a:pPr marL="1371600" lvl="3" indent="457200">
              <a:buNone/>
            </a:pPr>
            <a:endParaRPr lang="en-US" sz="6600"/>
          </a:p>
        </p:txBody>
      </p:sp>
      <p:graphicFrame>
        <p:nvGraphicFramePr>
          <p:cNvPr id="4" name="Object 3"/>
          <p:cNvGraphicFramePr/>
          <p:nvPr/>
        </p:nvGraphicFramePr>
        <p:xfrm>
          <a:off x="6757670" y="1492885"/>
          <a:ext cx="5170170" cy="3392170"/>
        </p:xfrm>
        <a:graphic>
          <a:graphicData uri="http://schemas.openxmlformats.org/presentationml/2006/ole">
            <mc:AlternateContent xmlns:mc="http://schemas.openxmlformats.org/markup-compatibility/2006">
              <mc:Choice xmlns:v="urn:schemas-microsoft-com:vml" Requires="v">
                <p:oleObj r:id="rId2" imgW="2038350" imgH="1352550" progId="Paint.Picture">
                  <p:embed/>
                </p:oleObj>
              </mc:Choice>
              <mc:Fallback>
                <p:oleObj r:id="rId2" imgW="2038350" imgH="1352550" progId="Paint.Picture">
                  <p:embed/>
                  <p:pic>
                    <p:nvPicPr>
                      <p:cNvPr id="0" name="Picture 4"/>
                      <p:cNvPicPr/>
                      <p:nvPr/>
                    </p:nvPicPr>
                    <p:blipFill>
                      <a:blip r:embed="rId3"/>
                      <a:stretch>
                        <a:fillRect/>
                      </a:stretch>
                    </p:blipFill>
                    <p:spPr>
                      <a:xfrm>
                        <a:off x="6757670" y="1492885"/>
                        <a:ext cx="5170170" cy="3392170"/>
                      </a:xfrm>
                      <a:prstGeom prst="rect">
                        <a:avLst/>
                      </a:prstGeom>
                    </p:spPr>
                  </p:pic>
                </p:oleObj>
              </mc:Fallback>
            </mc:AlternateContent>
          </a:graphicData>
        </a:graphic>
      </p:graphicFrame>
      <p:graphicFrame>
        <p:nvGraphicFramePr>
          <p:cNvPr id="8" name="Object 7"/>
          <p:cNvGraphicFramePr/>
          <p:nvPr/>
        </p:nvGraphicFramePr>
        <p:xfrm>
          <a:off x="331470" y="968375"/>
          <a:ext cx="6426200" cy="4577080"/>
        </p:xfrm>
        <a:graphic>
          <a:graphicData uri="http://schemas.openxmlformats.org/presentationml/2006/ole">
            <mc:AlternateContent xmlns:mc="http://schemas.openxmlformats.org/markup-compatibility/2006">
              <mc:Choice xmlns:v="urn:schemas-microsoft-com:vml" Requires="v">
                <p:oleObj r:id="rId4" imgW="2466975" imgH="1400175" progId="Paint.Picture">
                  <p:embed/>
                </p:oleObj>
              </mc:Choice>
              <mc:Fallback>
                <p:oleObj r:id="rId4" imgW="2466975" imgH="1400175" progId="Paint.Picture">
                  <p:embed/>
                  <p:pic>
                    <p:nvPicPr>
                      <p:cNvPr id="0" name="Picture 8"/>
                      <p:cNvPicPr/>
                      <p:nvPr/>
                    </p:nvPicPr>
                    <p:blipFill>
                      <a:blip r:embed="rId5"/>
                      <a:stretch>
                        <a:fillRect/>
                      </a:stretch>
                    </p:blipFill>
                    <p:spPr>
                      <a:xfrm>
                        <a:off x="331470" y="968375"/>
                        <a:ext cx="6426200" cy="4577080"/>
                      </a:xfrm>
                      <a:prstGeom prst="rect">
                        <a:avLst/>
                      </a:prstGeom>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a:solidFill>
                  <a:srgbClr val="C00000"/>
                </a:solidFill>
                <a:effectLst>
                  <a:outerShdw blurRad="38100" dist="25400" dir="5400000" algn="ctr" rotWithShape="0">
                    <a:srgbClr val="6E747A">
                      <a:alpha val="43000"/>
                    </a:srgbClr>
                  </a:outerShdw>
                </a:effectLst>
              </a:rPr>
              <a:t>HISTORY</a:t>
            </a:r>
          </a:p>
        </p:txBody>
      </p:sp>
      <p:sp>
        <p:nvSpPr>
          <p:cNvPr id="3" name="Content Placeholder 2"/>
          <p:cNvSpPr>
            <a:spLocks noGrp="1"/>
          </p:cNvSpPr>
          <p:nvPr>
            <p:ph idx="1"/>
          </p:nvPr>
        </p:nvSpPr>
        <p:spPr/>
        <p:txBody>
          <a:bodyPr>
            <a:normAutofit/>
          </a:bodyPr>
          <a:lstStyle/>
          <a:p>
            <a:pPr marL="0" indent="0">
              <a:buNone/>
            </a:pPr>
            <a:r>
              <a:rPr lang="en-US" b="1">
                <a:sym typeface="+mn-ea"/>
              </a:rPr>
              <a:t>PAIN</a:t>
            </a:r>
            <a:r>
              <a:rPr lang="en-US">
                <a:sym typeface="+mn-ea"/>
              </a:rPr>
              <a:t> </a:t>
            </a:r>
          </a:p>
          <a:p>
            <a:pPr marL="0" indent="0">
              <a:buNone/>
            </a:pPr>
            <a:r>
              <a:rPr lang="en-US">
                <a:sym typeface="+mn-ea"/>
              </a:rPr>
              <a:t> </a:t>
            </a:r>
          </a:p>
          <a:p>
            <a:pPr marL="0" indent="0">
              <a:buNone/>
            </a:pPr>
            <a:r>
              <a:rPr lang="en-US" b="1">
                <a:sym typeface="+mn-ea"/>
              </a:rPr>
              <a:t>SWELLING</a:t>
            </a:r>
          </a:p>
          <a:p>
            <a:pPr marL="0" indent="0">
              <a:buNone/>
            </a:pPr>
            <a:endParaRPr lang="en-US"/>
          </a:p>
          <a:p>
            <a:pPr marL="0" indent="0">
              <a:buNone/>
            </a:pPr>
            <a:r>
              <a:rPr lang="en-US">
                <a:sym typeface="+mn-ea"/>
              </a:rPr>
              <a:t> </a:t>
            </a:r>
            <a:endParaRPr lang="en-US"/>
          </a:p>
          <a:p>
            <a:endParaRPr lang="en-US"/>
          </a:p>
        </p:txBody>
      </p:sp>
      <p:graphicFrame>
        <p:nvGraphicFramePr>
          <p:cNvPr id="6" name="Diagram 5"/>
          <p:cNvGraphicFramePr/>
          <p:nvPr/>
        </p:nvGraphicFramePr>
        <p:xfrm>
          <a:off x="3656965" y="2324735"/>
          <a:ext cx="5412740" cy="4364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Object 4">
            <a:hlinkClick r:id="" action="ppaction://ole?verb=0"/>
          </p:cNvPr>
          <p:cNvGraphicFramePr>
            <a:graphicFrameLocks noChangeAspect="1"/>
          </p:cNvGraphicFramePr>
          <p:nvPr/>
        </p:nvGraphicFramePr>
        <p:xfrm>
          <a:off x="5950585" y="3238500"/>
          <a:ext cx="290830" cy="381000"/>
        </p:xfrm>
        <a:graphic>
          <a:graphicData uri="http://schemas.openxmlformats.org/presentationml/2006/ole">
            <mc:AlternateContent xmlns:mc="http://schemas.openxmlformats.org/markup-compatibility/2006">
              <mc:Choice xmlns:v="urn:schemas-microsoft-com:vml" Requires="v">
                <p:oleObj r:id="rId8" imgW="290830" imgH="381000" progId="Package">
                  <p:embed/>
                </p:oleObj>
              </mc:Choice>
              <mc:Fallback>
                <p:oleObj r:id="rId8" imgW="290830" imgH="381000" progId="Package">
                  <p:embed/>
                  <p:pic>
                    <p:nvPicPr>
                      <p:cNvPr id="0" name="Picture 1024"/>
                      <p:cNvPicPr/>
                      <p:nvPr/>
                    </p:nvPicPr>
                    <p:blipFill>
                      <a:blip r:embed="rId9"/>
                      <a:stretch>
                        <a:fillRect/>
                      </a:stretch>
                    </p:blipFill>
                    <p:spPr>
                      <a:xfrm>
                        <a:off x="5950585" y="3238500"/>
                        <a:ext cx="290830" cy="381000"/>
                      </a:xfrm>
                      <a:prstGeom prst="rect">
                        <a:avLst/>
                      </a:prstGeom>
                    </p:spPr>
                  </p:pic>
                </p:oleObj>
              </mc:Fallback>
            </mc:AlternateContent>
          </a:graphicData>
        </a:graphic>
      </p:graphicFrame>
      <p:graphicFrame>
        <p:nvGraphicFramePr>
          <p:cNvPr id="8" name="Object 7">
            <a:hlinkClick r:id="" action="ppaction://ole?verb=0"/>
          </p:cNvPr>
          <p:cNvGraphicFramePr>
            <a:graphicFrameLocks noChangeAspect="1"/>
          </p:cNvGraphicFramePr>
          <p:nvPr/>
        </p:nvGraphicFramePr>
        <p:xfrm>
          <a:off x="5950585" y="3238500"/>
          <a:ext cx="290830" cy="381000"/>
        </p:xfrm>
        <a:graphic>
          <a:graphicData uri="http://schemas.openxmlformats.org/presentationml/2006/ole">
            <mc:AlternateContent xmlns:mc="http://schemas.openxmlformats.org/markup-compatibility/2006">
              <mc:Choice xmlns:v="urn:schemas-microsoft-com:vml" Requires="v">
                <p:oleObj r:id="rId8" imgW="290830" imgH="381000" progId="Package">
                  <p:embed/>
                </p:oleObj>
              </mc:Choice>
              <mc:Fallback>
                <p:oleObj r:id="rId8" imgW="290830" imgH="381000" progId="Package">
                  <p:embed/>
                  <p:pic>
                    <p:nvPicPr>
                      <p:cNvPr id="0" name="Picture 1025"/>
                      <p:cNvPicPr/>
                      <p:nvPr/>
                    </p:nvPicPr>
                    <p:blipFill>
                      <a:blip r:embed="rId10"/>
                      <a:stretch>
                        <a:fillRect/>
                      </a:stretch>
                    </p:blipFill>
                    <p:spPr>
                      <a:xfrm>
                        <a:off x="5950585" y="3238500"/>
                        <a:ext cx="290830" cy="381000"/>
                      </a:xfrm>
                      <a:prstGeom prst="rect">
                        <a:avLst/>
                      </a:prstGeom>
                    </p:spPr>
                  </p:pic>
                </p:oleObj>
              </mc:Fallback>
            </mc:AlternateContent>
          </a:graphicData>
        </a:graphic>
      </p:graphicFrame>
      <p:graphicFrame>
        <p:nvGraphicFramePr>
          <p:cNvPr id="9" name="Object 8"/>
          <p:cNvGraphicFramePr/>
          <p:nvPr/>
        </p:nvGraphicFramePr>
        <p:xfrm>
          <a:off x="8489950" y="0"/>
          <a:ext cx="3702050" cy="2324100"/>
        </p:xfrm>
        <a:graphic>
          <a:graphicData uri="http://schemas.openxmlformats.org/presentationml/2006/ole">
            <mc:AlternateContent xmlns:mc="http://schemas.openxmlformats.org/markup-compatibility/2006">
              <mc:Choice xmlns:v="urn:schemas-microsoft-com:vml" Requires="v">
                <p:oleObj r:id="rId11" imgW="2657475" imgH="1685925" progId="Paint.Picture">
                  <p:embed/>
                </p:oleObj>
              </mc:Choice>
              <mc:Fallback>
                <p:oleObj r:id="rId11" imgW="2657475" imgH="1685925" progId="Paint.Picture">
                  <p:embed/>
                  <p:pic>
                    <p:nvPicPr>
                      <p:cNvPr id="0" name="Picture 9"/>
                      <p:cNvPicPr/>
                      <p:nvPr/>
                    </p:nvPicPr>
                    <p:blipFill>
                      <a:blip r:embed="rId12"/>
                      <a:stretch>
                        <a:fillRect/>
                      </a:stretch>
                    </p:blipFill>
                    <p:spPr>
                      <a:xfrm>
                        <a:off x="8489950" y="0"/>
                        <a:ext cx="3702050" cy="2324100"/>
                      </a:xfrm>
                      <a:prstGeom prst="rect">
                        <a:avLst/>
                      </a:prstGeom>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 </a:t>
            </a:r>
            <a:r>
              <a:rPr lang="en-US">
                <a:sym typeface="+mn-ea"/>
              </a:rPr>
              <a:t>PHYSICAL EXAMINATION</a:t>
            </a:r>
            <a:endParaRPr lang="en-US"/>
          </a:p>
        </p:txBody>
      </p:sp>
      <p:sp>
        <p:nvSpPr>
          <p:cNvPr id="3" name="Content Placeholder 2"/>
          <p:cNvSpPr>
            <a:spLocks noGrp="1"/>
          </p:cNvSpPr>
          <p:nvPr>
            <p:ph sz="half" idx="1"/>
          </p:nvPr>
        </p:nvSpPr>
        <p:spPr>
          <a:xfrm>
            <a:off x="838200" y="1825625"/>
            <a:ext cx="6577965" cy="4758690"/>
          </a:xfrm>
        </p:spPr>
        <p:txBody>
          <a:bodyPr>
            <a:normAutofit fontScale="87500" lnSpcReduction="10000"/>
          </a:bodyPr>
          <a:lstStyle/>
          <a:p>
            <a:pPr marL="0" indent="0">
              <a:buNone/>
            </a:pPr>
            <a:r>
              <a:rPr lang="en-US"/>
              <a:t> </a:t>
            </a:r>
          </a:p>
          <a:p>
            <a:r>
              <a:rPr lang="en-US"/>
              <a:t> </a:t>
            </a:r>
            <a:r>
              <a:rPr lang="en-US" b="1"/>
              <a:t>General health</a:t>
            </a:r>
            <a:r>
              <a:rPr lang="en-US"/>
              <a:t> </a:t>
            </a:r>
          </a:p>
          <a:p>
            <a:r>
              <a:rPr lang="en-US"/>
              <a:t> A </a:t>
            </a:r>
            <a:r>
              <a:rPr lang="en-US" b="1"/>
              <a:t>mass </a:t>
            </a:r>
            <a:r>
              <a:rPr lang="en-US"/>
              <a:t>should be measured, and its location, shape, consistency, mobility, tenderness, local temperature, and change with position should be noted.</a:t>
            </a:r>
          </a:p>
          <a:p>
            <a:r>
              <a:rPr lang="en-US"/>
              <a:t> </a:t>
            </a:r>
            <a:r>
              <a:rPr lang="en-US" b="1"/>
              <a:t>Atrophy</a:t>
            </a:r>
            <a:r>
              <a:rPr lang="en-US"/>
              <a:t> of the surrounding musculature</a:t>
            </a:r>
          </a:p>
          <a:p>
            <a:r>
              <a:rPr lang="en-US" b="1"/>
              <a:t> </a:t>
            </a:r>
            <a:r>
              <a:rPr lang="en-US" b="1">
                <a:sym typeface="+mn-ea"/>
              </a:rPr>
              <a:t>Neuro Vascular status</a:t>
            </a:r>
            <a:endParaRPr lang="en-US" b="1"/>
          </a:p>
          <a:p>
            <a:r>
              <a:rPr lang="en-US" b="1"/>
              <a:t>Café-au-lait</a:t>
            </a:r>
            <a:r>
              <a:rPr lang="en-US"/>
              <a:t> spots or </a:t>
            </a:r>
            <a:r>
              <a:rPr lang="en-US" b="1"/>
              <a:t>cutaneous hemangiomas</a:t>
            </a:r>
            <a:r>
              <a:rPr lang="en-US"/>
              <a:t> also may provide diagnostic clues.</a:t>
            </a:r>
          </a:p>
          <a:p>
            <a:r>
              <a:rPr lang="en-US"/>
              <a:t> Potential sites of </a:t>
            </a:r>
            <a:r>
              <a:rPr lang="en-US" b="1"/>
              <a:t>lymph node </a:t>
            </a:r>
            <a:r>
              <a:rPr lang="en-US"/>
              <a:t>metastases should be palpated.</a:t>
            </a:r>
          </a:p>
          <a:p>
            <a:pPr marL="0" indent="0">
              <a:buNone/>
            </a:pPr>
            <a:endParaRPr lang="en-US" b="1"/>
          </a:p>
        </p:txBody>
      </p:sp>
      <p:graphicFrame>
        <p:nvGraphicFramePr>
          <p:cNvPr id="5" name="Content Placeholder 4"/>
          <p:cNvGraphicFramePr>
            <a:graphicFrameLocks noGrp="1" noChangeAspect="1"/>
          </p:cNvGraphicFramePr>
          <p:nvPr>
            <p:ph sz="half" idx="2"/>
          </p:nvPr>
        </p:nvGraphicFramePr>
        <p:xfrm>
          <a:off x="8197215" y="748665"/>
          <a:ext cx="3366770" cy="5835015"/>
        </p:xfrm>
        <a:graphic>
          <a:graphicData uri="http://schemas.openxmlformats.org/presentationml/2006/ole">
            <mc:AlternateContent xmlns:mc="http://schemas.openxmlformats.org/markup-compatibility/2006">
              <mc:Choice xmlns:v="urn:schemas-microsoft-com:vml" Requires="v">
                <p:oleObj r:id="rId3" imgW="1390650" imgH="2409825" progId="Paint.Picture">
                  <p:embed/>
                </p:oleObj>
              </mc:Choice>
              <mc:Fallback>
                <p:oleObj r:id="rId3" imgW="1390650" imgH="2409825" progId="Paint.Picture">
                  <p:embed/>
                  <p:pic>
                    <p:nvPicPr>
                      <p:cNvPr id="0" name="Picture 5"/>
                      <p:cNvPicPr/>
                      <p:nvPr/>
                    </p:nvPicPr>
                    <p:blipFill>
                      <a:blip r:embed="rId4"/>
                      <a:stretch>
                        <a:fillRect/>
                      </a:stretch>
                    </p:blipFill>
                    <p:spPr>
                      <a:xfrm>
                        <a:off x="8197215" y="748665"/>
                        <a:ext cx="3366770" cy="5835015"/>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56128" y="457200"/>
            <a:ext cx="3932237" cy="530225"/>
          </a:xfrm>
        </p:spPr>
        <p:txBody>
          <a:bodyPr>
            <a:normAutofit fontScale="90000"/>
          </a:bodyPr>
          <a:lstStyle/>
          <a:p>
            <a:r>
              <a:rPr lang="en-US" b="1" dirty="0">
                <a:solidFill>
                  <a:srgbClr val="C00000"/>
                </a:solidFill>
              </a:rPr>
              <a:t>RADIOGRAPHY</a:t>
            </a:r>
          </a:p>
        </p:txBody>
      </p:sp>
      <p:sp>
        <p:nvSpPr>
          <p:cNvPr id="10" name="Content Placeholder 9"/>
          <p:cNvSpPr>
            <a:spLocks noGrp="1"/>
          </p:cNvSpPr>
          <p:nvPr>
            <p:ph idx="1"/>
          </p:nvPr>
        </p:nvSpPr>
        <p:spPr/>
        <p:txBody>
          <a:bodyPr/>
          <a:lstStyle/>
          <a:p>
            <a:endParaRPr lang="en-US" dirty="0"/>
          </a:p>
        </p:txBody>
      </p:sp>
      <p:pic>
        <p:nvPicPr>
          <p:cNvPr id="8" name="Content Placeholder 3"/>
          <p:cNvPicPr>
            <a:picLocks noChangeAspect="1"/>
          </p:cNvPicPr>
          <p:nvPr/>
        </p:nvPicPr>
        <p:blipFill>
          <a:blip r:embed="rId2"/>
          <a:stretch>
            <a:fillRect/>
          </a:stretch>
        </p:blipFill>
        <p:spPr>
          <a:xfrm>
            <a:off x="6265545" y="67310"/>
            <a:ext cx="3611880" cy="3273425"/>
          </a:xfrm>
          <a:prstGeom prst="rect">
            <a:avLst/>
          </a:prstGeom>
        </p:spPr>
      </p:pic>
      <p:pic>
        <p:nvPicPr>
          <p:cNvPr id="12" name="Picture 11"/>
          <p:cNvPicPr/>
          <p:nvPr/>
        </p:nvPicPr>
        <p:blipFill>
          <a:blip r:embed="rId3"/>
          <a:stretch>
            <a:fillRect/>
          </a:stretch>
        </p:blipFill>
        <p:spPr>
          <a:xfrm>
            <a:off x="8747572" y="3517266"/>
            <a:ext cx="3444428" cy="3192914"/>
          </a:xfrm>
          <a:prstGeom prst="rect">
            <a:avLst/>
          </a:prstGeom>
        </p:spPr>
      </p:pic>
      <p:pic>
        <p:nvPicPr>
          <p:cNvPr id="13" name="Content Placeholder 4"/>
          <p:cNvPicPr>
            <a:picLocks noChangeAspect="1"/>
          </p:cNvPicPr>
          <p:nvPr/>
        </p:nvPicPr>
        <p:blipFill>
          <a:blip r:embed="rId4"/>
          <a:stretch>
            <a:fillRect/>
          </a:stretch>
        </p:blipFill>
        <p:spPr>
          <a:xfrm>
            <a:off x="5418306" y="3517265"/>
            <a:ext cx="3329266" cy="3370579"/>
          </a:xfrm>
          <a:prstGeom prst="rect">
            <a:avLst/>
          </a:prstGeom>
        </p:spPr>
      </p:pic>
      <p:graphicFrame>
        <p:nvGraphicFramePr>
          <p:cNvPr id="15" name="Text Placeholder 10"/>
          <p:cNvGraphicFramePr/>
          <p:nvPr/>
        </p:nvGraphicFramePr>
        <p:xfrm>
          <a:off x="3176" y="1279186"/>
          <a:ext cx="5415130" cy="524807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1" y="345810"/>
            <a:ext cx="5120561" cy="1325563"/>
          </a:xfrm>
        </p:spPr>
        <p:txBody>
          <a:bodyPr vert="horz" lIns="91440" tIns="45720" rIns="91440" bIns="45720" rtlCol="0" anchor="ctr">
            <a:normAutofit/>
          </a:bodyPr>
          <a:lstStyle/>
          <a:p>
            <a:r>
              <a:rPr lang="en-US" b="1" kern="1200">
                <a:solidFill>
                  <a:schemeClr val="tx1"/>
                </a:solidFill>
                <a:latin typeface="+mj-lt"/>
                <a:ea typeface="+mj-ea"/>
                <a:cs typeface="+mj-cs"/>
              </a:rPr>
              <a:t>METASTASES OF UNKNOWN ORIGIN</a:t>
            </a:r>
          </a:p>
        </p:txBody>
      </p:sp>
      <p:sp>
        <p:nvSpPr>
          <p:cNvPr id="3" name="Content Placeholder 2"/>
          <p:cNvSpPr>
            <a:spLocks noGrp="1"/>
          </p:cNvSpPr>
          <p:nvPr>
            <p:ph sz="half" idx="1"/>
          </p:nvPr>
        </p:nvSpPr>
        <p:spPr>
          <a:xfrm>
            <a:off x="838201" y="1825625"/>
            <a:ext cx="5092194" cy="4351338"/>
          </a:xfrm>
        </p:spPr>
        <p:txBody>
          <a:bodyPr vert="horz" lIns="91440" tIns="45720" rIns="91440" bIns="45720" rtlCol="0">
            <a:normAutofit/>
          </a:bodyPr>
          <a:lstStyle/>
          <a:p>
            <a:r>
              <a:rPr lang="en-US" sz="2200" b="1"/>
              <a:t>&gt; age 40</a:t>
            </a:r>
            <a:r>
              <a:rPr lang="en-US" sz="2200"/>
              <a:t> with a new, painful bone lesion--- </a:t>
            </a:r>
            <a:r>
              <a:rPr lang="en-US" sz="2200" b="1"/>
              <a:t>multiple myeloma and metastatic carcinoma </a:t>
            </a:r>
          </a:p>
          <a:p>
            <a:endParaRPr lang="en-US" sz="2200"/>
          </a:p>
          <a:p>
            <a:r>
              <a:rPr lang="en-US" sz="2200"/>
              <a:t> </a:t>
            </a:r>
            <a:r>
              <a:rPr lang="en-US" sz="2200" b="1"/>
              <a:t>Prostate cancer and breast cancer</a:t>
            </a:r>
            <a:r>
              <a:rPr lang="en-US" sz="2200"/>
              <a:t> are the two most common primary sources for bone metastases.</a:t>
            </a:r>
          </a:p>
          <a:p>
            <a:endParaRPr lang="en-US" sz="2200"/>
          </a:p>
          <a:p>
            <a:r>
              <a:rPr lang="en-US" sz="2200"/>
              <a:t> If a patient has no known primary tumor, however, the most likely sources are </a:t>
            </a:r>
            <a:r>
              <a:rPr lang="en-US" sz="2200" b="1"/>
              <a:t>lung cancer </a:t>
            </a:r>
            <a:r>
              <a:rPr lang="en-US" sz="2200"/>
              <a:t>and</a:t>
            </a:r>
            <a:r>
              <a:rPr lang="en-US" sz="2200" b="1"/>
              <a:t> renal cell carcinoma.</a:t>
            </a:r>
          </a:p>
        </p:txBody>
      </p:sp>
      <p:sp>
        <p:nvSpPr>
          <p:cNvPr id="20" name="Oval 19"/>
          <p:cNvSpPr>
            <a:spLocks noGrp="1" noRot="1" noChangeAspect="1" noMove="1" noResize="1" noEditPoints="1" noAdjustHandles="1" noChangeArrowheads="1" noChangeShapeType="1" noTextEdit="1"/>
          </p:cNvSpPr>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5" name="Content Placeholder 4"/>
          <p:cNvPicPr>
            <a:picLocks noGrp="1" noChangeAspect="1"/>
          </p:cNvPicPr>
          <p:nvPr>
            <p:ph sz="half" idx="2"/>
          </p:nvPr>
        </p:nvPicPr>
        <p:blipFill>
          <a:blip r:embed="rId3"/>
          <a:srcRect r="17550" b="-2"/>
          <a:stretch>
            <a:fillRect/>
          </a:stretch>
        </p:blipFill>
        <p:spPr>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p:spPr>
      </p:pic>
      <p:sp>
        <p:nvSpPr>
          <p:cNvPr id="22" name="Arc 21"/>
          <p:cNvSpPr>
            <a:spLocks noGrp="1" noRot="1" noChangeAspect="1" noMove="1" noResize="1" noEditPoints="1" noAdjustHandles="1" noChangeArrowheads="1" noChangeShapeType="1" noTextEdit="1"/>
          </p:cNvSpPr>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6" name="Picture 5"/>
          <p:cNvPicPr>
            <a:picLocks noChangeAspect="1"/>
          </p:cNvPicPr>
          <p:nvPr/>
        </p:nvPicPr>
        <p:blipFill>
          <a:blip r:embed="rId4"/>
          <a:srcRect t="5555" r="-2" b="4681"/>
          <a:stretch>
            <a:fillRect/>
          </a:stretch>
        </p:blipFill>
        <p:spPr>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8882" y="639193"/>
            <a:ext cx="3571810" cy="3573516"/>
          </a:xfrm>
        </p:spPr>
        <p:txBody>
          <a:bodyPr vert="horz" lIns="91440" tIns="45720" rIns="91440" bIns="45720" rtlCol="0" anchor="b">
            <a:normAutofit/>
          </a:bodyPr>
          <a:lstStyle/>
          <a:p>
            <a:r>
              <a:rPr lang="en-US" sz="5100" kern="1200">
                <a:solidFill>
                  <a:schemeClr val="tx1"/>
                </a:solidFill>
                <a:latin typeface="+mj-lt"/>
                <a:ea typeface="+mj-ea"/>
                <a:cs typeface="+mj-cs"/>
                <a:sym typeface="+mn-ea"/>
              </a:rPr>
              <a:t>METASTASES </a:t>
            </a:r>
            <a:endParaRPr lang="en-US" sz="5100" kern="1200">
              <a:solidFill>
                <a:schemeClr val="tx1"/>
              </a:solidFill>
              <a:latin typeface="+mj-lt"/>
              <a:ea typeface="+mj-ea"/>
              <a:cs typeface="+mj-cs"/>
            </a:endParaRPr>
          </a:p>
        </p:txBody>
      </p:sp>
      <p:sp>
        <p:nvSpPr>
          <p:cNvPr id="11" name="sketch line"/>
          <p:cNvSpPr>
            <a:spLocks noGrp="1" noRot="1" noChangeAspect="1" noMove="1" noResize="1" noEditPoints="1" noAdjustHandles="1" noChangeArrowheads="1" noChangeShapeType="1" noTextEdit="1"/>
          </p:cNvSpPr>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a:stretch>
            <a:fillRect/>
          </a:stretch>
        </p:blipFill>
        <p:spPr>
          <a:xfrm>
            <a:off x="4654296" y="1314027"/>
            <a:ext cx="7214616" cy="420251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p:nvPr/>
        </p:nvPicPr>
        <p:blipFill>
          <a:blip r:embed="rId3"/>
          <a:srcRect t="7734" r="-1" b="18109"/>
          <a:stretch>
            <a:fillRect/>
          </a:stretch>
        </p:blipFill>
        <p:spPr>
          <a:xfrm>
            <a:off x="579264" y="365141"/>
            <a:ext cx="6288262" cy="3063875"/>
          </a:xfrm>
          <a:prstGeom prst="rect">
            <a:avLst/>
          </a:prstGeom>
        </p:spPr>
      </p:pic>
      <p:sp useBgFill="1">
        <p:nvSpPr>
          <p:cNvPr id="12" name="Rectangle 11"/>
          <p:cNvSpPr>
            <a:spLocks noGrp="1" noRot="1" noChangeAspect="1" noMove="1" noResize="1" noEditPoints="1" noAdjustHandles="1" noChangeArrowheads="1" noChangeShapeType="1" noTextEdit="1"/>
          </p:cNvSpPr>
          <p:nvPr/>
        </p:nvSpPr>
        <p:spPr>
          <a:xfrm>
            <a:off x="579263" y="3630934"/>
            <a:ext cx="6288261" cy="2546028"/>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841248" y="3849689"/>
            <a:ext cx="2111122" cy="2105025"/>
          </a:xfrm>
        </p:spPr>
        <p:txBody>
          <a:bodyPr>
            <a:normAutofit/>
          </a:bodyPr>
          <a:lstStyle/>
          <a:p>
            <a:r>
              <a:rPr lang="en-US" sz="2400" b="1"/>
              <a:t>OTHER IMAGING</a:t>
            </a:r>
          </a:p>
        </p:txBody>
      </p:sp>
      <p:sp>
        <p:nvSpPr>
          <p:cNvPr id="14" name="Rectangle 13"/>
          <p:cNvSpPr>
            <a:spLocks noGrp="1" noRot="1" noChangeAspect="1" noMove="1" noResize="1" noEditPoints="1" noAdjustHandles="1" noChangeArrowheads="1" noChangeShapeType="1" noTextEdit="1"/>
          </p:cNvSpPr>
          <p:nvPr/>
        </p:nvSpPr>
        <p:spPr>
          <a:xfrm>
            <a:off x="522494" y="456572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p:cNvSpPr>
            <a:spLocks noGrp="1" noRot="1" noChangeAspect="1" noMove="1" noResize="1" noEditPoints="1" noAdjustHandles="1" noChangeArrowheads="1" noChangeShapeType="1" noTextEdit="1"/>
          </p:cNvSpPr>
          <p:nvPr/>
        </p:nvSpPr>
        <p:spPr>
          <a:xfrm rot="5400000">
            <a:off x="2394346" y="4893056"/>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3360563" y="3849688"/>
            <a:ext cx="3315810" cy="2105025"/>
          </a:xfrm>
        </p:spPr>
        <p:txBody>
          <a:bodyPr anchor="ctr">
            <a:normAutofit/>
          </a:bodyPr>
          <a:lstStyle/>
          <a:p>
            <a:r>
              <a:rPr lang="en-US" sz="1700"/>
              <a:t>CT CHEST &amp; UPPER ABD</a:t>
            </a:r>
          </a:p>
          <a:p>
            <a:r>
              <a:rPr lang="en-US" sz="1700" b="1"/>
              <a:t>MRI </a:t>
            </a:r>
            <a:endParaRPr lang="en-US" sz="1700"/>
          </a:p>
          <a:p>
            <a:r>
              <a:rPr lang="en-US" sz="1700"/>
              <a:t>BONE SCAN </a:t>
            </a:r>
          </a:p>
          <a:p>
            <a:r>
              <a:rPr lang="en-US" sz="1700"/>
              <a:t>US</a:t>
            </a:r>
          </a:p>
          <a:p>
            <a:r>
              <a:rPr lang="en-US" sz="1700"/>
              <a:t>ANGIOGRAPHY</a:t>
            </a:r>
          </a:p>
        </p:txBody>
      </p:sp>
      <p:pic>
        <p:nvPicPr>
          <p:cNvPr id="4" name="Content Placeholder 3"/>
          <p:cNvPicPr>
            <a:picLocks noChangeAspect="1"/>
          </p:cNvPicPr>
          <p:nvPr/>
        </p:nvPicPr>
        <p:blipFill>
          <a:blip r:embed="rId4"/>
          <a:srcRect l="2" t="6930" r="2" b="15332"/>
          <a:stretch>
            <a:fillRect/>
          </a:stretch>
        </p:blipFill>
        <p:spPr>
          <a:xfrm>
            <a:off x="7048500" y="365108"/>
            <a:ext cx="4621006" cy="581185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5296</Words>
  <Application>Microsoft Office PowerPoint</Application>
  <PresentationFormat>Widescreen</PresentationFormat>
  <Paragraphs>434</Paragraphs>
  <Slides>34</Slides>
  <Notes>25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34</vt:i4>
      </vt:variant>
    </vt:vector>
  </HeadingPairs>
  <TitlesOfParts>
    <vt:vector size="41" baseType="lpstr">
      <vt:lpstr>Abadi</vt:lpstr>
      <vt:lpstr>Arial</vt:lpstr>
      <vt:lpstr>Calibri</vt:lpstr>
      <vt:lpstr>Calibri Light</vt:lpstr>
      <vt:lpstr>Office Theme</vt:lpstr>
      <vt:lpstr>Package</vt:lpstr>
      <vt:lpstr>Paint.Picture</vt:lpstr>
      <vt:lpstr>PowerPoint Presentation</vt:lpstr>
      <vt:lpstr>PowerPoint Presentation</vt:lpstr>
      <vt:lpstr>LEARNING OBJECTIVES</vt:lpstr>
      <vt:lpstr>HISTORY</vt:lpstr>
      <vt:lpstr> PHYSICAL EXAMINATION</vt:lpstr>
      <vt:lpstr>RADIOGRAPHY</vt:lpstr>
      <vt:lpstr>METASTASES OF UNKNOWN ORIGIN</vt:lpstr>
      <vt:lpstr>METASTASES </vt:lpstr>
      <vt:lpstr>OTHER IMAGING</vt:lpstr>
      <vt:lpstr>LABS</vt:lpstr>
      <vt:lpstr>ENNEKING CLASSIIFICATION  BENIGN BONE LESION</vt:lpstr>
      <vt:lpstr>ENNEKING CLASSIIFICATION  MALIGNANT BONE LESION</vt:lpstr>
      <vt:lpstr>AJCC BONE SARCOMAS</vt:lpstr>
      <vt:lpstr>BIOPSY</vt:lpstr>
      <vt:lpstr>BIOPSY : GOING WRONG </vt:lpstr>
      <vt:lpstr>ADJUVANT THERAPY</vt:lpstr>
      <vt:lpstr>RADIATION THERAPY</vt:lpstr>
      <vt:lpstr>CHEMOTHERAPY</vt:lpstr>
      <vt:lpstr>MALIGNANT BONE TUMORS NEO ADJUVANT CHEMOTHERAPY</vt:lpstr>
      <vt:lpstr>PowerPoint Presentation</vt:lpstr>
      <vt:lpstr>MARGINS</vt:lpstr>
      <vt:lpstr>PowerPoint Presentation</vt:lpstr>
      <vt:lpstr>INTRALESIONAL  EXCISION</vt:lpstr>
      <vt:lpstr>WIDE MARGIN  EXCISION </vt:lpstr>
      <vt:lpstr>PowerPoint Presentation</vt:lpstr>
      <vt:lpstr>Location of theTumor         &amp;   Limb Salvage ?</vt:lpstr>
      <vt:lpstr>   LIMB SALVAGE</vt:lpstr>
      <vt:lpstr>Allograft-Prosthesis Composites   [ BIOLOGICAL ]</vt:lpstr>
      <vt:lpstr>Endoprosthetic Reconstruction  [ NON BIOLOGICAL ]</vt:lpstr>
      <vt:lpstr>CONSIDERATIONS FOR PEDIATRIC </vt:lpstr>
      <vt:lpstr>PowerPoint Presentation</vt:lpstr>
      <vt:lpstr>RESECTION AND RECONSTRUCTION   - LIMB SALVAGE</vt:lpstr>
      <vt:lpstr>  Take Home Message                             TUMOR WORK UP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Home</dc:creator>
  <cp:lastModifiedBy>Riaz Ahmed</cp:lastModifiedBy>
  <cp:revision>47</cp:revision>
  <dcterms:created xsi:type="dcterms:W3CDTF">2024-11-12T00:33:00Z</dcterms:created>
  <dcterms:modified xsi:type="dcterms:W3CDTF">2025-02-11T06:17:12Z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4828C6E8AA834112A01ECDB3B13E62C8_13</vt:lpwstr>
  </property>
  <property fmtid="{D5CDD505-2E9C-101B-9397-08002B2CF9AE}" pid="3" name="KSOProductBuildVer">
    <vt:lpwstr>1033-12.2.0.19307</vt:lpwstr>
  </property>
</Properties>
</file>