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81" r:id="rId4"/>
    <p:sldId id="282" r:id="rId5"/>
    <p:sldId id="283" r:id="rId6"/>
    <p:sldId id="284" r:id="rId7"/>
    <p:sldId id="285" r:id="rId8"/>
    <p:sldId id="286" r:id="rId9"/>
    <p:sldId id="257" r:id="rId10"/>
    <p:sldId id="265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59" r:id="rId19"/>
    <p:sldId id="272" r:id="rId20"/>
    <p:sldId id="273" r:id="rId21"/>
    <p:sldId id="262" r:id="rId22"/>
    <p:sldId id="274" r:id="rId23"/>
    <p:sldId id="275" r:id="rId24"/>
    <p:sldId id="263" r:id="rId25"/>
    <p:sldId id="276" r:id="rId26"/>
    <p:sldId id="277" r:id="rId27"/>
    <p:sldId id="278" r:id="rId28"/>
    <p:sldId id="279" r:id="rId29"/>
    <p:sldId id="354" r:id="rId30"/>
    <p:sldId id="355" r:id="rId31"/>
    <p:sldId id="280" r:id="rId32"/>
    <p:sldId id="35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92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704170-55F6-4CFA-977D-F567823D286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A2E6F54-E5CB-4F25-A11A-A0274021CBF7}">
      <dgm:prSet/>
      <dgm:spPr/>
      <dgm:t>
        <a:bodyPr/>
        <a:lstStyle/>
        <a:p>
          <a:r>
            <a:rPr lang="en-US" dirty="0"/>
            <a:t>Alternative pathway for breathing</a:t>
          </a:r>
        </a:p>
      </dgm:t>
    </dgm:pt>
    <dgm:pt modelId="{E5761010-7521-4AE0-A996-796388558A9C}" cxnId="{8704C389-F394-4DDB-A372-48BFD7D11825}" type="parTrans">
      <dgm:prSet/>
      <dgm:spPr/>
      <dgm:t>
        <a:bodyPr/>
        <a:lstStyle/>
        <a:p>
          <a:endParaRPr lang="en-US"/>
        </a:p>
      </dgm:t>
    </dgm:pt>
    <dgm:pt modelId="{A68F11CC-37B1-43AF-AB94-E6327A12727F}" cxnId="{8704C389-F394-4DDB-A372-48BFD7D11825}" type="sibTrans">
      <dgm:prSet/>
      <dgm:spPr/>
      <dgm:t>
        <a:bodyPr/>
        <a:lstStyle/>
        <a:p>
          <a:endParaRPr lang="en-US"/>
        </a:p>
      </dgm:t>
    </dgm:pt>
    <dgm:pt modelId="{7A7244CB-A250-4BB2-BFD8-463EFCDDF9FC}">
      <dgm:prSet/>
      <dgm:spPr/>
      <dgm:t>
        <a:bodyPr/>
        <a:lstStyle/>
        <a:p>
          <a:r>
            <a:rPr lang="en-US" dirty="0"/>
            <a:t>Improves alveolar ventilation by ↓</a:t>
          </a:r>
          <a:r>
            <a:rPr lang="en-US" dirty="0" err="1"/>
            <a:t>ing</a:t>
          </a:r>
          <a:r>
            <a:rPr lang="en-US" dirty="0"/>
            <a:t> dead space &amp; resistance to airflow. </a:t>
          </a:r>
        </a:p>
      </dgm:t>
    </dgm:pt>
    <dgm:pt modelId="{960F6873-A5D2-4381-9D49-EA3E84427DD2}" cxnId="{CF4898AA-C7E5-43D9-A633-78DA0535DF3E}" type="parTrans">
      <dgm:prSet/>
      <dgm:spPr/>
      <dgm:t>
        <a:bodyPr/>
        <a:lstStyle/>
        <a:p>
          <a:endParaRPr lang="en-US"/>
        </a:p>
      </dgm:t>
    </dgm:pt>
    <dgm:pt modelId="{361C7C5F-9BB8-4E90-9B3F-9DE9CAD5CA17}" cxnId="{CF4898AA-C7E5-43D9-A633-78DA0535DF3E}" type="sibTrans">
      <dgm:prSet/>
      <dgm:spPr/>
      <dgm:t>
        <a:bodyPr/>
        <a:lstStyle/>
        <a:p>
          <a:endParaRPr lang="en-US"/>
        </a:p>
      </dgm:t>
    </dgm:pt>
    <dgm:pt modelId="{C8344C6A-4328-420B-AF51-DE889B49A05F}">
      <dgm:prSet/>
      <dgm:spPr/>
      <dgm:t>
        <a:bodyPr/>
        <a:lstStyle/>
        <a:p>
          <a:r>
            <a:rPr lang="en-US"/>
            <a:t>Protects the airways</a:t>
          </a:r>
        </a:p>
      </dgm:t>
    </dgm:pt>
    <dgm:pt modelId="{065FC200-1654-4613-9A12-08B2AF59ED1A}" cxnId="{CBDF4CA7-9138-4E14-B200-AA1C78F372A2}" type="parTrans">
      <dgm:prSet/>
      <dgm:spPr/>
      <dgm:t>
        <a:bodyPr/>
        <a:lstStyle/>
        <a:p>
          <a:endParaRPr lang="en-US"/>
        </a:p>
      </dgm:t>
    </dgm:pt>
    <dgm:pt modelId="{D6A43553-8774-4377-95F6-9EDA48EC8FFF}" cxnId="{CBDF4CA7-9138-4E14-B200-AA1C78F372A2}" type="sibTrans">
      <dgm:prSet/>
      <dgm:spPr/>
      <dgm:t>
        <a:bodyPr/>
        <a:lstStyle/>
        <a:p>
          <a:endParaRPr lang="en-US"/>
        </a:p>
      </dgm:t>
    </dgm:pt>
    <dgm:pt modelId="{01A79336-D0C4-429C-96A7-F91A241E71D7}">
      <dgm:prSet/>
      <dgm:spPr/>
      <dgm:t>
        <a:bodyPr/>
        <a:lstStyle/>
        <a:p>
          <a:r>
            <a:rPr lang="en-US"/>
            <a:t>Permits removal of tracheobronchial secretions</a:t>
          </a:r>
        </a:p>
      </dgm:t>
    </dgm:pt>
    <dgm:pt modelId="{C89E38A0-BE31-47A7-9C6F-220E10A47391}" cxnId="{DF138BF6-0F67-44CC-9A2A-E8F7E149D445}" type="parTrans">
      <dgm:prSet/>
      <dgm:spPr/>
      <dgm:t>
        <a:bodyPr/>
        <a:lstStyle/>
        <a:p>
          <a:endParaRPr lang="en-US"/>
        </a:p>
      </dgm:t>
    </dgm:pt>
    <dgm:pt modelId="{DBF92B64-390F-463B-8FB0-245AFBDF0792}" cxnId="{DF138BF6-0F67-44CC-9A2A-E8F7E149D445}" type="sibTrans">
      <dgm:prSet/>
      <dgm:spPr/>
      <dgm:t>
        <a:bodyPr/>
        <a:lstStyle/>
        <a:p>
          <a:endParaRPr lang="en-US"/>
        </a:p>
      </dgm:t>
    </dgm:pt>
    <dgm:pt modelId="{78B6DFA5-3469-4ADF-8A88-5638BCF742D8}">
      <dgm:prSet/>
      <dgm:spPr/>
      <dgm:t>
        <a:bodyPr/>
        <a:lstStyle/>
        <a:p>
          <a:r>
            <a:rPr lang="en-US" dirty="0"/>
            <a:t>If Intubation is required beyond 72 h</a:t>
          </a:r>
        </a:p>
      </dgm:t>
    </dgm:pt>
    <dgm:pt modelId="{55F46D94-DB56-4D8C-A762-D95872000F5F}" cxnId="{E4BE2183-755B-4CB0-B503-7D57233E5C8A}" type="parTrans">
      <dgm:prSet/>
      <dgm:spPr/>
      <dgm:t>
        <a:bodyPr/>
        <a:lstStyle/>
        <a:p>
          <a:endParaRPr lang="en-US"/>
        </a:p>
      </dgm:t>
    </dgm:pt>
    <dgm:pt modelId="{99ACE93D-2B0C-4F16-B4AE-CF500095EF59}" cxnId="{E4BE2183-755B-4CB0-B503-7D57233E5C8A}" type="sibTrans">
      <dgm:prSet/>
      <dgm:spPr/>
      <dgm:t>
        <a:bodyPr/>
        <a:lstStyle/>
        <a:p>
          <a:endParaRPr lang="en-US"/>
        </a:p>
      </dgm:t>
    </dgm:pt>
    <dgm:pt modelId="{6FB80FFF-E22B-49A5-B1E2-07F442E380D9}">
      <dgm:prSet/>
      <dgm:spPr/>
      <dgm:t>
        <a:bodyPr/>
        <a:lstStyle/>
        <a:p>
          <a:r>
            <a:rPr lang="en-US"/>
            <a:t>To administer anesthesia</a:t>
          </a:r>
        </a:p>
      </dgm:t>
    </dgm:pt>
    <dgm:pt modelId="{629883DD-4A27-4BD8-AA0C-75C20643B88E}" cxnId="{CE851C97-87E9-46FB-93ED-75F507EB55F6}" type="parTrans">
      <dgm:prSet/>
      <dgm:spPr/>
      <dgm:t>
        <a:bodyPr/>
        <a:lstStyle/>
        <a:p>
          <a:endParaRPr lang="en-US"/>
        </a:p>
      </dgm:t>
    </dgm:pt>
    <dgm:pt modelId="{80CCA473-DE09-49E9-ADD1-C273398247C6}" cxnId="{CE851C97-87E9-46FB-93ED-75F507EB55F6}" type="sibTrans">
      <dgm:prSet/>
      <dgm:spPr/>
      <dgm:t>
        <a:bodyPr/>
        <a:lstStyle/>
        <a:p>
          <a:endParaRPr lang="en-US"/>
        </a:p>
      </dgm:t>
    </dgm:pt>
    <dgm:pt modelId="{D6B9B5A5-D4A5-4DF8-B528-FAC2F9E1ECD6}" type="pres">
      <dgm:prSet presAssocID="{8D704170-55F6-4CFA-977D-F567823D2863}" presName="Name0" presStyleCnt="0">
        <dgm:presLayoutVars>
          <dgm:chMax val="7"/>
          <dgm:chPref val="7"/>
          <dgm:dir/>
        </dgm:presLayoutVars>
      </dgm:prSet>
      <dgm:spPr/>
    </dgm:pt>
    <dgm:pt modelId="{2C8F245A-77A3-4C6F-A76C-7AC99301723E}" type="pres">
      <dgm:prSet presAssocID="{8D704170-55F6-4CFA-977D-F567823D2863}" presName="Name1" presStyleCnt="0"/>
      <dgm:spPr/>
    </dgm:pt>
    <dgm:pt modelId="{23739D1B-3ED9-4248-AD88-45D8C47C4711}" type="pres">
      <dgm:prSet presAssocID="{8D704170-55F6-4CFA-977D-F567823D2863}" presName="cycle" presStyleCnt="0"/>
      <dgm:spPr/>
    </dgm:pt>
    <dgm:pt modelId="{A9377FA2-6539-48EA-B0DD-8DC7C3805D61}" type="pres">
      <dgm:prSet presAssocID="{8D704170-55F6-4CFA-977D-F567823D2863}" presName="srcNode" presStyleLbl="node1" presStyleIdx="0" presStyleCnt="6"/>
      <dgm:spPr/>
    </dgm:pt>
    <dgm:pt modelId="{870F343B-EA26-4B0C-A4DD-8B581182FDC8}" type="pres">
      <dgm:prSet presAssocID="{8D704170-55F6-4CFA-977D-F567823D2863}" presName="conn" presStyleLbl="parChTrans1D2" presStyleIdx="0" presStyleCnt="1"/>
      <dgm:spPr/>
    </dgm:pt>
    <dgm:pt modelId="{AD3DEADF-5BDF-44CE-BDDC-0EEC1A8C771C}" type="pres">
      <dgm:prSet presAssocID="{8D704170-55F6-4CFA-977D-F567823D2863}" presName="extraNode" presStyleLbl="node1" presStyleIdx="0" presStyleCnt="6"/>
      <dgm:spPr/>
    </dgm:pt>
    <dgm:pt modelId="{A040B2F1-AAB7-4479-974A-E15C949224F1}" type="pres">
      <dgm:prSet presAssocID="{8D704170-55F6-4CFA-977D-F567823D2863}" presName="dstNode" presStyleLbl="node1" presStyleIdx="0" presStyleCnt="6"/>
      <dgm:spPr/>
    </dgm:pt>
    <dgm:pt modelId="{9B1604B4-6C4A-4F82-B182-39E25F35FB01}" type="pres">
      <dgm:prSet presAssocID="{4A2E6F54-E5CB-4F25-A11A-A0274021CBF7}" presName="text_1" presStyleLbl="node1" presStyleIdx="0" presStyleCnt="6">
        <dgm:presLayoutVars>
          <dgm:bulletEnabled val="1"/>
        </dgm:presLayoutVars>
      </dgm:prSet>
      <dgm:spPr/>
    </dgm:pt>
    <dgm:pt modelId="{17150F83-319E-44DD-A306-AE4BE22F25A8}" type="pres">
      <dgm:prSet presAssocID="{4A2E6F54-E5CB-4F25-A11A-A0274021CBF7}" presName="accent_1" presStyleCnt="0"/>
      <dgm:spPr/>
    </dgm:pt>
    <dgm:pt modelId="{6859AD80-11DC-4CD6-B088-2C47A102F029}" type="pres">
      <dgm:prSet presAssocID="{4A2E6F54-E5CB-4F25-A11A-A0274021CBF7}" presName="accentRepeatNode" presStyleLbl="solidFgAcc1" presStyleIdx="0" presStyleCnt="6"/>
      <dgm:spPr/>
    </dgm:pt>
    <dgm:pt modelId="{C442FAD6-86C2-4466-A33F-1843B7652642}" type="pres">
      <dgm:prSet presAssocID="{7A7244CB-A250-4BB2-BFD8-463EFCDDF9FC}" presName="text_2" presStyleLbl="node1" presStyleIdx="1" presStyleCnt="6">
        <dgm:presLayoutVars>
          <dgm:bulletEnabled val="1"/>
        </dgm:presLayoutVars>
      </dgm:prSet>
      <dgm:spPr/>
    </dgm:pt>
    <dgm:pt modelId="{C22D1DBA-3E87-456B-9D20-7623E17BED8E}" type="pres">
      <dgm:prSet presAssocID="{7A7244CB-A250-4BB2-BFD8-463EFCDDF9FC}" presName="accent_2" presStyleCnt="0"/>
      <dgm:spPr/>
    </dgm:pt>
    <dgm:pt modelId="{0C9EEB99-0626-4A6D-B1DC-18C36850483C}" type="pres">
      <dgm:prSet presAssocID="{7A7244CB-A250-4BB2-BFD8-463EFCDDF9FC}" presName="accentRepeatNode" presStyleLbl="solidFgAcc1" presStyleIdx="1" presStyleCnt="6"/>
      <dgm:spPr/>
    </dgm:pt>
    <dgm:pt modelId="{6F73D2ED-F52E-423B-A97F-B97602290629}" type="pres">
      <dgm:prSet presAssocID="{C8344C6A-4328-420B-AF51-DE889B49A05F}" presName="text_3" presStyleLbl="node1" presStyleIdx="2" presStyleCnt="6">
        <dgm:presLayoutVars>
          <dgm:bulletEnabled val="1"/>
        </dgm:presLayoutVars>
      </dgm:prSet>
      <dgm:spPr/>
    </dgm:pt>
    <dgm:pt modelId="{09FD883B-C263-49BB-8DD1-FE10BE186156}" type="pres">
      <dgm:prSet presAssocID="{C8344C6A-4328-420B-AF51-DE889B49A05F}" presName="accent_3" presStyleCnt="0"/>
      <dgm:spPr/>
    </dgm:pt>
    <dgm:pt modelId="{A6D8F1C7-CBF7-4FBF-AE0A-316E8F137291}" type="pres">
      <dgm:prSet presAssocID="{C8344C6A-4328-420B-AF51-DE889B49A05F}" presName="accentRepeatNode" presStyleLbl="solidFgAcc1" presStyleIdx="2" presStyleCnt="6"/>
      <dgm:spPr/>
    </dgm:pt>
    <dgm:pt modelId="{8E286674-43CD-41E2-B67E-A08607E61C38}" type="pres">
      <dgm:prSet presAssocID="{01A79336-D0C4-429C-96A7-F91A241E71D7}" presName="text_4" presStyleLbl="node1" presStyleIdx="3" presStyleCnt="6">
        <dgm:presLayoutVars>
          <dgm:bulletEnabled val="1"/>
        </dgm:presLayoutVars>
      </dgm:prSet>
      <dgm:spPr/>
    </dgm:pt>
    <dgm:pt modelId="{A908238A-8AA2-42D6-A709-D22D9BAED920}" type="pres">
      <dgm:prSet presAssocID="{01A79336-D0C4-429C-96A7-F91A241E71D7}" presName="accent_4" presStyleCnt="0"/>
      <dgm:spPr/>
    </dgm:pt>
    <dgm:pt modelId="{5E519203-7619-4A1F-A74E-C23F6254D367}" type="pres">
      <dgm:prSet presAssocID="{01A79336-D0C4-429C-96A7-F91A241E71D7}" presName="accentRepeatNode" presStyleLbl="solidFgAcc1" presStyleIdx="3" presStyleCnt="6"/>
      <dgm:spPr/>
    </dgm:pt>
    <dgm:pt modelId="{73A17E28-89C8-470B-A23D-B790149501A3}" type="pres">
      <dgm:prSet presAssocID="{78B6DFA5-3469-4ADF-8A88-5638BCF742D8}" presName="text_5" presStyleLbl="node1" presStyleIdx="4" presStyleCnt="6">
        <dgm:presLayoutVars>
          <dgm:bulletEnabled val="1"/>
        </dgm:presLayoutVars>
      </dgm:prSet>
      <dgm:spPr/>
    </dgm:pt>
    <dgm:pt modelId="{8BB1BD0D-C647-4C4C-A415-98FBB3CEF92E}" type="pres">
      <dgm:prSet presAssocID="{78B6DFA5-3469-4ADF-8A88-5638BCF742D8}" presName="accent_5" presStyleCnt="0"/>
      <dgm:spPr/>
    </dgm:pt>
    <dgm:pt modelId="{5607E75E-C8BB-4D34-A2CE-B0CF9D66E426}" type="pres">
      <dgm:prSet presAssocID="{78B6DFA5-3469-4ADF-8A88-5638BCF742D8}" presName="accentRepeatNode" presStyleLbl="solidFgAcc1" presStyleIdx="4" presStyleCnt="6"/>
      <dgm:spPr/>
    </dgm:pt>
    <dgm:pt modelId="{E560C147-3906-462B-9509-DA4D1D75C9A9}" type="pres">
      <dgm:prSet presAssocID="{6FB80FFF-E22B-49A5-B1E2-07F442E380D9}" presName="text_6" presStyleLbl="node1" presStyleIdx="5" presStyleCnt="6">
        <dgm:presLayoutVars>
          <dgm:bulletEnabled val="1"/>
        </dgm:presLayoutVars>
      </dgm:prSet>
      <dgm:spPr/>
    </dgm:pt>
    <dgm:pt modelId="{2C0E7E38-77D4-4DC2-B868-9DE06CAF4C8C}" type="pres">
      <dgm:prSet presAssocID="{6FB80FFF-E22B-49A5-B1E2-07F442E380D9}" presName="accent_6" presStyleCnt="0"/>
      <dgm:spPr/>
    </dgm:pt>
    <dgm:pt modelId="{949DD849-C247-4165-8104-4B9DF127400C}" type="pres">
      <dgm:prSet presAssocID="{6FB80FFF-E22B-49A5-B1E2-07F442E380D9}" presName="accentRepeatNode" presStyleLbl="solidFgAcc1" presStyleIdx="5" presStyleCnt="6"/>
      <dgm:spPr/>
    </dgm:pt>
  </dgm:ptLst>
  <dgm:cxnLst>
    <dgm:cxn modelId="{82802820-15A7-4E30-AC47-8CEDD06297B4}" type="presOf" srcId="{8D704170-55F6-4CFA-977D-F567823D2863}" destId="{D6B9B5A5-D4A5-4DF8-B528-FAC2F9E1ECD6}" srcOrd="0" destOrd="0" presId="urn:microsoft.com/office/officeart/2008/layout/VerticalCurvedList"/>
    <dgm:cxn modelId="{CA46C627-C2D0-4F47-95F2-EA32F0C39C2C}" type="presOf" srcId="{A68F11CC-37B1-43AF-AB94-E6327A12727F}" destId="{870F343B-EA26-4B0C-A4DD-8B581182FDC8}" srcOrd="0" destOrd="0" presId="urn:microsoft.com/office/officeart/2008/layout/VerticalCurvedList"/>
    <dgm:cxn modelId="{FBFE7C41-905D-4B85-A106-2E5AC90792CC}" type="presOf" srcId="{7A7244CB-A250-4BB2-BFD8-463EFCDDF9FC}" destId="{C442FAD6-86C2-4466-A33F-1843B7652642}" srcOrd="0" destOrd="0" presId="urn:microsoft.com/office/officeart/2008/layout/VerticalCurvedList"/>
    <dgm:cxn modelId="{E4BE2183-755B-4CB0-B503-7D57233E5C8A}" srcId="{8D704170-55F6-4CFA-977D-F567823D2863}" destId="{78B6DFA5-3469-4ADF-8A88-5638BCF742D8}" srcOrd="4" destOrd="0" parTransId="{55F46D94-DB56-4D8C-A762-D95872000F5F}" sibTransId="{99ACE93D-2B0C-4F16-B4AE-CF500095EF59}"/>
    <dgm:cxn modelId="{8704C389-F394-4DDB-A372-48BFD7D11825}" srcId="{8D704170-55F6-4CFA-977D-F567823D2863}" destId="{4A2E6F54-E5CB-4F25-A11A-A0274021CBF7}" srcOrd="0" destOrd="0" parTransId="{E5761010-7521-4AE0-A996-796388558A9C}" sibTransId="{A68F11CC-37B1-43AF-AB94-E6327A12727F}"/>
    <dgm:cxn modelId="{17258596-3991-4AD9-ABF7-0D6E2EEA2BF2}" type="presOf" srcId="{78B6DFA5-3469-4ADF-8A88-5638BCF742D8}" destId="{73A17E28-89C8-470B-A23D-B790149501A3}" srcOrd="0" destOrd="0" presId="urn:microsoft.com/office/officeart/2008/layout/VerticalCurvedList"/>
    <dgm:cxn modelId="{CE851C97-87E9-46FB-93ED-75F507EB55F6}" srcId="{8D704170-55F6-4CFA-977D-F567823D2863}" destId="{6FB80FFF-E22B-49A5-B1E2-07F442E380D9}" srcOrd="5" destOrd="0" parTransId="{629883DD-4A27-4BD8-AA0C-75C20643B88E}" sibTransId="{80CCA473-DE09-49E9-ADD1-C273398247C6}"/>
    <dgm:cxn modelId="{CBDF4CA7-9138-4E14-B200-AA1C78F372A2}" srcId="{8D704170-55F6-4CFA-977D-F567823D2863}" destId="{C8344C6A-4328-420B-AF51-DE889B49A05F}" srcOrd="2" destOrd="0" parTransId="{065FC200-1654-4613-9A12-08B2AF59ED1A}" sibTransId="{D6A43553-8774-4377-95F6-9EDA48EC8FFF}"/>
    <dgm:cxn modelId="{CF4898AA-C7E5-43D9-A633-78DA0535DF3E}" srcId="{8D704170-55F6-4CFA-977D-F567823D2863}" destId="{7A7244CB-A250-4BB2-BFD8-463EFCDDF9FC}" srcOrd="1" destOrd="0" parTransId="{960F6873-A5D2-4381-9D49-EA3E84427DD2}" sibTransId="{361C7C5F-9BB8-4E90-9B3F-9DE9CAD5CA17}"/>
    <dgm:cxn modelId="{7C6C4EC1-5932-4469-85C6-AF04624FA5E9}" type="presOf" srcId="{C8344C6A-4328-420B-AF51-DE889B49A05F}" destId="{6F73D2ED-F52E-423B-A97F-B97602290629}" srcOrd="0" destOrd="0" presId="urn:microsoft.com/office/officeart/2008/layout/VerticalCurvedList"/>
    <dgm:cxn modelId="{827DAECD-D2ED-4F45-B2AD-FBB6C397339F}" type="presOf" srcId="{01A79336-D0C4-429C-96A7-F91A241E71D7}" destId="{8E286674-43CD-41E2-B67E-A08607E61C38}" srcOrd="0" destOrd="0" presId="urn:microsoft.com/office/officeart/2008/layout/VerticalCurvedList"/>
    <dgm:cxn modelId="{886932DA-C79E-46AA-AEC5-D24FDD48007B}" type="presOf" srcId="{4A2E6F54-E5CB-4F25-A11A-A0274021CBF7}" destId="{9B1604B4-6C4A-4F82-B182-39E25F35FB01}" srcOrd="0" destOrd="0" presId="urn:microsoft.com/office/officeart/2008/layout/VerticalCurvedList"/>
    <dgm:cxn modelId="{E7EBD6F2-5918-4458-8206-303F492EFA37}" type="presOf" srcId="{6FB80FFF-E22B-49A5-B1E2-07F442E380D9}" destId="{E560C147-3906-462B-9509-DA4D1D75C9A9}" srcOrd="0" destOrd="0" presId="urn:microsoft.com/office/officeart/2008/layout/VerticalCurvedList"/>
    <dgm:cxn modelId="{DF138BF6-0F67-44CC-9A2A-E8F7E149D445}" srcId="{8D704170-55F6-4CFA-977D-F567823D2863}" destId="{01A79336-D0C4-429C-96A7-F91A241E71D7}" srcOrd="3" destOrd="0" parTransId="{C89E38A0-BE31-47A7-9C6F-220E10A47391}" sibTransId="{DBF92B64-390F-463B-8FB0-245AFBDF0792}"/>
    <dgm:cxn modelId="{29DED38A-C3AB-4B2C-8863-37C314A55838}" type="presParOf" srcId="{D6B9B5A5-D4A5-4DF8-B528-FAC2F9E1ECD6}" destId="{2C8F245A-77A3-4C6F-A76C-7AC99301723E}" srcOrd="0" destOrd="0" presId="urn:microsoft.com/office/officeart/2008/layout/VerticalCurvedList"/>
    <dgm:cxn modelId="{3DE22569-8B39-426A-BA89-38F404B59636}" type="presParOf" srcId="{2C8F245A-77A3-4C6F-A76C-7AC99301723E}" destId="{23739D1B-3ED9-4248-AD88-45D8C47C4711}" srcOrd="0" destOrd="0" presId="urn:microsoft.com/office/officeart/2008/layout/VerticalCurvedList"/>
    <dgm:cxn modelId="{6E81814F-3B9B-4359-8EB2-84ACB74551A5}" type="presParOf" srcId="{23739D1B-3ED9-4248-AD88-45D8C47C4711}" destId="{A9377FA2-6539-48EA-B0DD-8DC7C3805D61}" srcOrd="0" destOrd="0" presId="urn:microsoft.com/office/officeart/2008/layout/VerticalCurvedList"/>
    <dgm:cxn modelId="{7EDCC9C2-AB11-4FA5-8BEF-3E2316AADC0F}" type="presParOf" srcId="{23739D1B-3ED9-4248-AD88-45D8C47C4711}" destId="{870F343B-EA26-4B0C-A4DD-8B581182FDC8}" srcOrd="1" destOrd="0" presId="urn:microsoft.com/office/officeart/2008/layout/VerticalCurvedList"/>
    <dgm:cxn modelId="{15602A62-0290-468C-8BAC-98A20357410C}" type="presParOf" srcId="{23739D1B-3ED9-4248-AD88-45D8C47C4711}" destId="{AD3DEADF-5BDF-44CE-BDDC-0EEC1A8C771C}" srcOrd="2" destOrd="0" presId="urn:microsoft.com/office/officeart/2008/layout/VerticalCurvedList"/>
    <dgm:cxn modelId="{50130A5A-3F32-4F7B-8FDE-4D798BF28466}" type="presParOf" srcId="{23739D1B-3ED9-4248-AD88-45D8C47C4711}" destId="{A040B2F1-AAB7-4479-974A-E15C949224F1}" srcOrd="3" destOrd="0" presId="urn:microsoft.com/office/officeart/2008/layout/VerticalCurvedList"/>
    <dgm:cxn modelId="{141E97DF-42B4-47D8-BE5B-93044B967DD7}" type="presParOf" srcId="{2C8F245A-77A3-4C6F-A76C-7AC99301723E}" destId="{9B1604B4-6C4A-4F82-B182-39E25F35FB01}" srcOrd="1" destOrd="0" presId="urn:microsoft.com/office/officeart/2008/layout/VerticalCurvedList"/>
    <dgm:cxn modelId="{737E0044-5DEF-4507-9EF6-18FB961380A1}" type="presParOf" srcId="{2C8F245A-77A3-4C6F-A76C-7AC99301723E}" destId="{17150F83-319E-44DD-A306-AE4BE22F25A8}" srcOrd="2" destOrd="0" presId="urn:microsoft.com/office/officeart/2008/layout/VerticalCurvedList"/>
    <dgm:cxn modelId="{01E7B005-B0D5-462E-AE1F-8DE61E7F29C9}" type="presParOf" srcId="{17150F83-319E-44DD-A306-AE4BE22F25A8}" destId="{6859AD80-11DC-4CD6-B088-2C47A102F029}" srcOrd="0" destOrd="0" presId="urn:microsoft.com/office/officeart/2008/layout/VerticalCurvedList"/>
    <dgm:cxn modelId="{212885B4-2C68-4A99-8821-0A64C1E199C4}" type="presParOf" srcId="{2C8F245A-77A3-4C6F-A76C-7AC99301723E}" destId="{C442FAD6-86C2-4466-A33F-1843B7652642}" srcOrd="3" destOrd="0" presId="urn:microsoft.com/office/officeart/2008/layout/VerticalCurvedList"/>
    <dgm:cxn modelId="{0B4E8066-BAA5-44E8-AED3-642E5EA2D811}" type="presParOf" srcId="{2C8F245A-77A3-4C6F-A76C-7AC99301723E}" destId="{C22D1DBA-3E87-456B-9D20-7623E17BED8E}" srcOrd="4" destOrd="0" presId="urn:microsoft.com/office/officeart/2008/layout/VerticalCurvedList"/>
    <dgm:cxn modelId="{825CF953-8A28-46F9-9186-5772F77385E0}" type="presParOf" srcId="{C22D1DBA-3E87-456B-9D20-7623E17BED8E}" destId="{0C9EEB99-0626-4A6D-B1DC-18C36850483C}" srcOrd="0" destOrd="0" presId="urn:microsoft.com/office/officeart/2008/layout/VerticalCurvedList"/>
    <dgm:cxn modelId="{2512522D-4E93-47E3-83F5-DE1DEBCCD432}" type="presParOf" srcId="{2C8F245A-77A3-4C6F-A76C-7AC99301723E}" destId="{6F73D2ED-F52E-423B-A97F-B97602290629}" srcOrd="5" destOrd="0" presId="urn:microsoft.com/office/officeart/2008/layout/VerticalCurvedList"/>
    <dgm:cxn modelId="{D4C4CE9D-2F95-46E4-B169-4CDA60458E3B}" type="presParOf" srcId="{2C8F245A-77A3-4C6F-A76C-7AC99301723E}" destId="{09FD883B-C263-49BB-8DD1-FE10BE186156}" srcOrd="6" destOrd="0" presId="urn:microsoft.com/office/officeart/2008/layout/VerticalCurvedList"/>
    <dgm:cxn modelId="{7547F6B1-4536-4CB5-A92D-1D1B562E2FCB}" type="presParOf" srcId="{09FD883B-C263-49BB-8DD1-FE10BE186156}" destId="{A6D8F1C7-CBF7-4FBF-AE0A-316E8F137291}" srcOrd="0" destOrd="0" presId="urn:microsoft.com/office/officeart/2008/layout/VerticalCurvedList"/>
    <dgm:cxn modelId="{2778122B-3423-424B-82AA-0B999D8C0C05}" type="presParOf" srcId="{2C8F245A-77A3-4C6F-A76C-7AC99301723E}" destId="{8E286674-43CD-41E2-B67E-A08607E61C38}" srcOrd="7" destOrd="0" presId="urn:microsoft.com/office/officeart/2008/layout/VerticalCurvedList"/>
    <dgm:cxn modelId="{E7FC706C-22FA-4A3E-B674-4542F2386B9D}" type="presParOf" srcId="{2C8F245A-77A3-4C6F-A76C-7AC99301723E}" destId="{A908238A-8AA2-42D6-A709-D22D9BAED920}" srcOrd="8" destOrd="0" presId="urn:microsoft.com/office/officeart/2008/layout/VerticalCurvedList"/>
    <dgm:cxn modelId="{68EE6776-4580-4C7F-9746-8FC2707FDC61}" type="presParOf" srcId="{A908238A-8AA2-42D6-A709-D22D9BAED920}" destId="{5E519203-7619-4A1F-A74E-C23F6254D367}" srcOrd="0" destOrd="0" presId="urn:microsoft.com/office/officeart/2008/layout/VerticalCurvedList"/>
    <dgm:cxn modelId="{B0C12D62-69C0-4206-B404-BDCC937EF967}" type="presParOf" srcId="{2C8F245A-77A3-4C6F-A76C-7AC99301723E}" destId="{73A17E28-89C8-470B-A23D-B790149501A3}" srcOrd="9" destOrd="0" presId="urn:microsoft.com/office/officeart/2008/layout/VerticalCurvedList"/>
    <dgm:cxn modelId="{2318C377-1F39-47B5-B846-AD6B9F33A49C}" type="presParOf" srcId="{2C8F245A-77A3-4C6F-A76C-7AC99301723E}" destId="{8BB1BD0D-C647-4C4C-A415-98FBB3CEF92E}" srcOrd="10" destOrd="0" presId="urn:microsoft.com/office/officeart/2008/layout/VerticalCurvedList"/>
    <dgm:cxn modelId="{033651BA-2298-4041-8937-4DD3BF508669}" type="presParOf" srcId="{8BB1BD0D-C647-4C4C-A415-98FBB3CEF92E}" destId="{5607E75E-C8BB-4D34-A2CE-B0CF9D66E426}" srcOrd="0" destOrd="0" presId="urn:microsoft.com/office/officeart/2008/layout/VerticalCurvedList"/>
    <dgm:cxn modelId="{2934C80D-3B37-4B83-B52D-51AA7948C824}" type="presParOf" srcId="{2C8F245A-77A3-4C6F-A76C-7AC99301723E}" destId="{E560C147-3906-462B-9509-DA4D1D75C9A9}" srcOrd="11" destOrd="0" presId="urn:microsoft.com/office/officeart/2008/layout/VerticalCurvedList"/>
    <dgm:cxn modelId="{D486393B-2457-47FE-98CD-5C2A1EC35AD8}" type="presParOf" srcId="{2C8F245A-77A3-4C6F-A76C-7AC99301723E}" destId="{2C0E7E38-77D4-4DC2-B868-9DE06CAF4C8C}" srcOrd="12" destOrd="0" presId="urn:microsoft.com/office/officeart/2008/layout/VerticalCurvedList"/>
    <dgm:cxn modelId="{E7F9D7A1-D06F-46BF-ADD9-FF8C84A588C2}" type="presParOf" srcId="{2C0E7E38-77D4-4DC2-B868-9DE06CAF4C8C}" destId="{949DD849-C247-4165-8104-4B9DF127400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E739FA-3438-4A5B-8379-CB843EB85D2E}" type="doc">
      <dgm:prSet loTypeId="urn:microsoft.com/office/officeart/2005/8/layout/pyramid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F51046E4-69A3-4CAA-A170-D742F27460F1}">
      <dgm:prSet custT="1"/>
      <dgm:spPr/>
      <dgm:t>
        <a:bodyPr/>
        <a:lstStyle/>
        <a:p>
          <a:r>
            <a:rPr lang="en-US" sz="2400" dirty="0"/>
            <a:t>• Emergency tracheostomy </a:t>
          </a:r>
        </a:p>
      </dgm:t>
    </dgm:pt>
    <dgm:pt modelId="{9EC9E12F-39DE-4937-A6DD-4EF06DD49D5F}" cxnId="{DF1DAB80-7268-49CD-A436-EA1AB3A0E09B}" type="parTrans">
      <dgm:prSet/>
      <dgm:spPr/>
      <dgm:t>
        <a:bodyPr/>
        <a:lstStyle/>
        <a:p>
          <a:endParaRPr lang="en-US" sz="2400"/>
        </a:p>
      </dgm:t>
    </dgm:pt>
    <dgm:pt modelId="{53CBBDDB-3AA6-4A85-8025-53A222D18620}" cxnId="{DF1DAB80-7268-49CD-A436-EA1AB3A0E09B}" type="sibTrans">
      <dgm:prSet/>
      <dgm:spPr/>
      <dgm:t>
        <a:bodyPr/>
        <a:lstStyle/>
        <a:p>
          <a:endParaRPr lang="en-US" sz="2400"/>
        </a:p>
      </dgm:t>
    </dgm:pt>
    <dgm:pt modelId="{33461AFF-487C-41A3-AE63-78F8C2275947}">
      <dgm:prSet custT="1"/>
      <dgm:spPr/>
      <dgm:t>
        <a:bodyPr/>
        <a:lstStyle/>
        <a:p>
          <a:r>
            <a:rPr lang="en-US" sz="2400" dirty="0"/>
            <a:t>• Elective tracheostomy </a:t>
          </a:r>
        </a:p>
      </dgm:t>
    </dgm:pt>
    <dgm:pt modelId="{3E3775E4-0629-4ACF-916F-E3C23FC205E9}" cxnId="{ED78AD6D-7BD8-4F21-A636-EB91A3BA8E5E}" type="parTrans">
      <dgm:prSet/>
      <dgm:spPr/>
      <dgm:t>
        <a:bodyPr/>
        <a:lstStyle/>
        <a:p>
          <a:endParaRPr lang="en-US" sz="2400"/>
        </a:p>
      </dgm:t>
    </dgm:pt>
    <dgm:pt modelId="{DDFCA967-38A8-4CDD-93EB-8BDB88B632F5}" cxnId="{ED78AD6D-7BD8-4F21-A636-EB91A3BA8E5E}" type="sibTrans">
      <dgm:prSet/>
      <dgm:spPr/>
      <dgm:t>
        <a:bodyPr/>
        <a:lstStyle/>
        <a:p>
          <a:endParaRPr lang="en-US" sz="2400"/>
        </a:p>
      </dgm:t>
    </dgm:pt>
    <dgm:pt modelId="{FF78EB3A-1F18-4C62-8A4E-3589A3FDE0B4}">
      <dgm:prSet custT="1"/>
      <dgm:spPr/>
      <dgm:t>
        <a:bodyPr/>
        <a:lstStyle/>
        <a:p>
          <a:r>
            <a:rPr lang="en-US" sz="2400" dirty="0"/>
            <a:t>• Permanent tracheostomy </a:t>
          </a:r>
        </a:p>
      </dgm:t>
    </dgm:pt>
    <dgm:pt modelId="{A0C10663-3400-4B30-9E9B-DD213E811EEA}" cxnId="{D8543C3F-4652-4591-8084-BEE6BD8FEC4D}" type="parTrans">
      <dgm:prSet/>
      <dgm:spPr/>
      <dgm:t>
        <a:bodyPr/>
        <a:lstStyle/>
        <a:p>
          <a:endParaRPr lang="en-US" sz="2400"/>
        </a:p>
      </dgm:t>
    </dgm:pt>
    <dgm:pt modelId="{D9D192F8-1E95-45EF-B137-81906ECA8BBC}" cxnId="{D8543C3F-4652-4591-8084-BEE6BD8FEC4D}" type="sibTrans">
      <dgm:prSet/>
      <dgm:spPr/>
      <dgm:t>
        <a:bodyPr/>
        <a:lstStyle/>
        <a:p>
          <a:endParaRPr lang="en-US" sz="2400"/>
        </a:p>
      </dgm:t>
    </dgm:pt>
    <dgm:pt modelId="{8FB1F666-34CA-4E61-AF17-D816C147DE39}">
      <dgm:prSet custT="1"/>
      <dgm:spPr/>
      <dgm:t>
        <a:bodyPr/>
        <a:lstStyle/>
        <a:p>
          <a:r>
            <a:rPr lang="en-US" sz="2400" dirty="0"/>
            <a:t>• Percutaneous dilatational tracheostomy </a:t>
          </a:r>
        </a:p>
      </dgm:t>
    </dgm:pt>
    <dgm:pt modelId="{647CAA8F-E4EB-41C4-9C0B-41AAAA119ADB}" cxnId="{18260753-F37E-4388-A01B-E64EBA0DD3F7}" type="parTrans">
      <dgm:prSet/>
      <dgm:spPr/>
      <dgm:t>
        <a:bodyPr/>
        <a:lstStyle/>
        <a:p>
          <a:endParaRPr lang="en-US" sz="2400"/>
        </a:p>
      </dgm:t>
    </dgm:pt>
    <dgm:pt modelId="{682B958F-0E2F-43B9-9493-A01779FE95FB}" cxnId="{18260753-F37E-4388-A01B-E64EBA0DD3F7}" type="sibTrans">
      <dgm:prSet/>
      <dgm:spPr/>
      <dgm:t>
        <a:bodyPr/>
        <a:lstStyle/>
        <a:p>
          <a:endParaRPr lang="en-US" sz="2400"/>
        </a:p>
      </dgm:t>
    </dgm:pt>
    <dgm:pt modelId="{F6ADC649-0C4A-4465-9D10-EA098EB1D132}">
      <dgm:prSet custT="1"/>
      <dgm:spPr/>
      <dgm:t>
        <a:bodyPr/>
        <a:lstStyle/>
        <a:p>
          <a:r>
            <a:rPr lang="en-US" sz="2400" dirty="0"/>
            <a:t>• Mini tracheostomy (cricothyroidotomy)</a:t>
          </a:r>
        </a:p>
      </dgm:t>
    </dgm:pt>
    <dgm:pt modelId="{AD8346C1-B338-46D4-A56D-692B4A4B3DA5}" cxnId="{8B56CC0C-3402-459A-AD21-DE1647322FB6}" type="parTrans">
      <dgm:prSet/>
      <dgm:spPr/>
      <dgm:t>
        <a:bodyPr/>
        <a:lstStyle/>
        <a:p>
          <a:endParaRPr lang="en-US" sz="2400"/>
        </a:p>
      </dgm:t>
    </dgm:pt>
    <dgm:pt modelId="{4F5A0142-09DD-4A2B-99A7-9F6B896B57D2}" cxnId="{8B56CC0C-3402-459A-AD21-DE1647322FB6}" type="sibTrans">
      <dgm:prSet/>
      <dgm:spPr/>
      <dgm:t>
        <a:bodyPr/>
        <a:lstStyle/>
        <a:p>
          <a:endParaRPr lang="en-US" sz="2400"/>
        </a:p>
      </dgm:t>
    </dgm:pt>
    <dgm:pt modelId="{DDEBDF76-ED9B-43A5-9948-38F8C646BF84}" type="pres">
      <dgm:prSet presAssocID="{B3E739FA-3438-4A5B-8379-CB843EB85D2E}" presName="compositeShape" presStyleCnt="0">
        <dgm:presLayoutVars>
          <dgm:dir/>
          <dgm:resizeHandles/>
        </dgm:presLayoutVars>
      </dgm:prSet>
      <dgm:spPr/>
    </dgm:pt>
    <dgm:pt modelId="{F9F8E06E-5164-4CD4-BC41-37F49C0A0DF1}" type="pres">
      <dgm:prSet presAssocID="{B3E739FA-3438-4A5B-8379-CB843EB85D2E}" presName="pyramid" presStyleLbl="node1" presStyleIdx="0" presStyleCnt="1"/>
      <dgm:spPr/>
    </dgm:pt>
    <dgm:pt modelId="{655A190E-7440-4897-92C7-C8C00C410079}" type="pres">
      <dgm:prSet presAssocID="{B3E739FA-3438-4A5B-8379-CB843EB85D2E}" presName="theList" presStyleCnt="0"/>
      <dgm:spPr/>
    </dgm:pt>
    <dgm:pt modelId="{1AF77C4C-0DEB-481F-B01F-BD8985052087}" type="pres">
      <dgm:prSet presAssocID="{F51046E4-69A3-4CAA-A170-D742F27460F1}" presName="aNode" presStyleLbl="fgAcc1" presStyleIdx="0" presStyleCnt="5" custScaleX="124303">
        <dgm:presLayoutVars>
          <dgm:bulletEnabled val="1"/>
        </dgm:presLayoutVars>
      </dgm:prSet>
      <dgm:spPr/>
    </dgm:pt>
    <dgm:pt modelId="{0051025A-6AF3-4C91-B304-2B6168384407}" type="pres">
      <dgm:prSet presAssocID="{F51046E4-69A3-4CAA-A170-D742F27460F1}" presName="aSpace" presStyleCnt="0"/>
      <dgm:spPr/>
    </dgm:pt>
    <dgm:pt modelId="{9779B507-D3F6-4DCE-BD14-493511F50AB9}" type="pres">
      <dgm:prSet presAssocID="{33461AFF-487C-41A3-AE63-78F8C2275947}" presName="aNode" presStyleLbl="fgAcc1" presStyleIdx="1" presStyleCnt="5" custScaleX="126689">
        <dgm:presLayoutVars>
          <dgm:bulletEnabled val="1"/>
        </dgm:presLayoutVars>
      </dgm:prSet>
      <dgm:spPr/>
    </dgm:pt>
    <dgm:pt modelId="{46726590-6A34-422F-BCA1-AEDF19831FF2}" type="pres">
      <dgm:prSet presAssocID="{33461AFF-487C-41A3-AE63-78F8C2275947}" presName="aSpace" presStyleCnt="0"/>
      <dgm:spPr/>
    </dgm:pt>
    <dgm:pt modelId="{FC37E307-91BC-4BF6-95F4-8C6E6E87A69A}" type="pres">
      <dgm:prSet presAssocID="{FF78EB3A-1F18-4C62-8A4E-3589A3FDE0B4}" presName="aNode" presStyleLbl="fgAcc1" presStyleIdx="2" presStyleCnt="5" custScaleX="126213">
        <dgm:presLayoutVars>
          <dgm:bulletEnabled val="1"/>
        </dgm:presLayoutVars>
      </dgm:prSet>
      <dgm:spPr/>
    </dgm:pt>
    <dgm:pt modelId="{C4E8AB33-FDEA-4DA7-B9DC-C511FA579BF0}" type="pres">
      <dgm:prSet presAssocID="{FF78EB3A-1F18-4C62-8A4E-3589A3FDE0B4}" presName="aSpace" presStyleCnt="0"/>
      <dgm:spPr/>
    </dgm:pt>
    <dgm:pt modelId="{9D06EA27-6D9B-4255-BA8D-98BCC5FB2935}" type="pres">
      <dgm:prSet presAssocID="{8FB1F666-34CA-4E61-AF17-D816C147DE39}" presName="aNode" presStyleLbl="fgAcc1" presStyleIdx="3" presStyleCnt="5" custScaleX="125258">
        <dgm:presLayoutVars>
          <dgm:bulletEnabled val="1"/>
        </dgm:presLayoutVars>
      </dgm:prSet>
      <dgm:spPr/>
    </dgm:pt>
    <dgm:pt modelId="{B66A5617-BBE5-4E3E-AF37-D7CDF8B1FC13}" type="pres">
      <dgm:prSet presAssocID="{8FB1F666-34CA-4E61-AF17-D816C147DE39}" presName="aSpace" presStyleCnt="0"/>
      <dgm:spPr/>
    </dgm:pt>
    <dgm:pt modelId="{C5A1FAC4-C3D5-403D-919C-B67C463D7D9F}" type="pres">
      <dgm:prSet presAssocID="{F6ADC649-0C4A-4465-9D10-EA098EB1D132}" presName="aNode" presStyleLbl="fgAcc1" presStyleIdx="4" presStyleCnt="5" custScaleX="127637">
        <dgm:presLayoutVars>
          <dgm:bulletEnabled val="1"/>
        </dgm:presLayoutVars>
      </dgm:prSet>
      <dgm:spPr/>
    </dgm:pt>
    <dgm:pt modelId="{799D7479-75D7-4610-ABDB-C5F317471295}" type="pres">
      <dgm:prSet presAssocID="{F6ADC649-0C4A-4465-9D10-EA098EB1D132}" presName="aSpace" presStyleCnt="0"/>
      <dgm:spPr/>
    </dgm:pt>
  </dgm:ptLst>
  <dgm:cxnLst>
    <dgm:cxn modelId="{8B56CC0C-3402-459A-AD21-DE1647322FB6}" srcId="{B3E739FA-3438-4A5B-8379-CB843EB85D2E}" destId="{F6ADC649-0C4A-4465-9D10-EA098EB1D132}" srcOrd="4" destOrd="0" parTransId="{AD8346C1-B338-46D4-A56D-692B4A4B3DA5}" sibTransId="{4F5A0142-09DD-4A2B-99A7-9F6B896B57D2}"/>
    <dgm:cxn modelId="{B714D60C-34BA-4937-BA97-747B382B000A}" type="presOf" srcId="{F51046E4-69A3-4CAA-A170-D742F27460F1}" destId="{1AF77C4C-0DEB-481F-B01F-BD8985052087}" srcOrd="0" destOrd="0" presId="urn:microsoft.com/office/officeart/2005/8/layout/pyramid2"/>
    <dgm:cxn modelId="{DF2F9B21-0E9F-4C89-97D5-831323DE835C}" type="presOf" srcId="{FF78EB3A-1F18-4C62-8A4E-3589A3FDE0B4}" destId="{FC37E307-91BC-4BF6-95F4-8C6E6E87A69A}" srcOrd="0" destOrd="0" presId="urn:microsoft.com/office/officeart/2005/8/layout/pyramid2"/>
    <dgm:cxn modelId="{3DD9D32F-F09D-4C5C-9C60-E0C9BE2F9AD1}" type="presOf" srcId="{33461AFF-487C-41A3-AE63-78F8C2275947}" destId="{9779B507-D3F6-4DCE-BD14-493511F50AB9}" srcOrd="0" destOrd="0" presId="urn:microsoft.com/office/officeart/2005/8/layout/pyramid2"/>
    <dgm:cxn modelId="{D8543C3F-4652-4591-8084-BEE6BD8FEC4D}" srcId="{B3E739FA-3438-4A5B-8379-CB843EB85D2E}" destId="{FF78EB3A-1F18-4C62-8A4E-3589A3FDE0B4}" srcOrd="2" destOrd="0" parTransId="{A0C10663-3400-4B30-9E9B-DD213E811EEA}" sibTransId="{D9D192F8-1E95-45EF-B137-81906ECA8BBC}"/>
    <dgm:cxn modelId="{C4B94860-5DE3-46BE-A86E-6BB629C67925}" type="presOf" srcId="{8FB1F666-34CA-4E61-AF17-D816C147DE39}" destId="{9D06EA27-6D9B-4255-BA8D-98BCC5FB2935}" srcOrd="0" destOrd="0" presId="urn:microsoft.com/office/officeart/2005/8/layout/pyramid2"/>
    <dgm:cxn modelId="{ED78AD6D-7BD8-4F21-A636-EB91A3BA8E5E}" srcId="{B3E739FA-3438-4A5B-8379-CB843EB85D2E}" destId="{33461AFF-487C-41A3-AE63-78F8C2275947}" srcOrd="1" destOrd="0" parTransId="{3E3775E4-0629-4ACF-916F-E3C23FC205E9}" sibTransId="{DDFCA967-38A8-4CDD-93EB-8BDB88B632F5}"/>
    <dgm:cxn modelId="{8490A04E-C2B3-47E9-8041-958C7E87FEB8}" type="presOf" srcId="{B3E739FA-3438-4A5B-8379-CB843EB85D2E}" destId="{DDEBDF76-ED9B-43A5-9948-38F8C646BF84}" srcOrd="0" destOrd="0" presId="urn:microsoft.com/office/officeart/2005/8/layout/pyramid2"/>
    <dgm:cxn modelId="{18260753-F37E-4388-A01B-E64EBA0DD3F7}" srcId="{B3E739FA-3438-4A5B-8379-CB843EB85D2E}" destId="{8FB1F666-34CA-4E61-AF17-D816C147DE39}" srcOrd="3" destOrd="0" parTransId="{647CAA8F-E4EB-41C4-9C0B-41AAAA119ADB}" sibTransId="{682B958F-0E2F-43B9-9493-A01779FE95FB}"/>
    <dgm:cxn modelId="{DF1DAB80-7268-49CD-A436-EA1AB3A0E09B}" srcId="{B3E739FA-3438-4A5B-8379-CB843EB85D2E}" destId="{F51046E4-69A3-4CAA-A170-D742F27460F1}" srcOrd="0" destOrd="0" parTransId="{9EC9E12F-39DE-4937-A6DD-4EF06DD49D5F}" sibTransId="{53CBBDDB-3AA6-4A85-8025-53A222D18620}"/>
    <dgm:cxn modelId="{4DEB7DEA-CF3F-4B03-82C7-AB0328D9879F}" type="presOf" srcId="{F6ADC649-0C4A-4465-9D10-EA098EB1D132}" destId="{C5A1FAC4-C3D5-403D-919C-B67C463D7D9F}" srcOrd="0" destOrd="0" presId="urn:microsoft.com/office/officeart/2005/8/layout/pyramid2"/>
    <dgm:cxn modelId="{6A42DB49-82C6-4455-AB66-F9364B34941D}" type="presParOf" srcId="{DDEBDF76-ED9B-43A5-9948-38F8C646BF84}" destId="{F9F8E06E-5164-4CD4-BC41-37F49C0A0DF1}" srcOrd="0" destOrd="0" presId="urn:microsoft.com/office/officeart/2005/8/layout/pyramid2"/>
    <dgm:cxn modelId="{8BF5018F-8380-41E4-807C-E6BDF1DE2638}" type="presParOf" srcId="{DDEBDF76-ED9B-43A5-9948-38F8C646BF84}" destId="{655A190E-7440-4897-92C7-C8C00C410079}" srcOrd="1" destOrd="0" presId="urn:microsoft.com/office/officeart/2005/8/layout/pyramid2"/>
    <dgm:cxn modelId="{00612843-BE4B-4713-BBE6-9D07CC3FDC54}" type="presParOf" srcId="{655A190E-7440-4897-92C7-C8C00C410079}" destId="{1AF77C4C-0DEB-481F-B01F-BD8985052087}" srcOrd="0" destOrd="0" presId="urn:microsoft.com/office/officeart/2005/8/layout/pyramid2"/>
    <dgm:cxn modelId="{F207F202-9DFF-4DB8-BCDE-470F5CCD2CC8}" type="presParOf" srcId="{655A190E-7440-4897-92C7-C8C00C410079}" destId="{0051025A-6AF3-4C91-B304-2B6168384407}" srcOrd="1" destOrd="0" presId="urn:microsoft.com/office/officeart/2005/8/layout/pyramid2"/>
    <dgm:cxn modelId="{6087DACF-7C4E-42BE-8167-D65E957C29A5}" type="presParOf" srcId="{655A190E-7440-4897-92C7-C8C00C410079}" destId="{9779B507-D3F6-4DCE-BD14-493511F50AB9}" srcOrd="2" destOrd="0" presId="urn:microsoft.com/office/officeart/2005/8/layout/pyramid2"/>
    <dgm:cxn modelId="{E36E2FCD-9B30-493A-B629-8BD504DBBD32}" type="presParOf" srcId="{655A190E-7440-4897-92C7-C8C00C410079}" destId="{46726590-6A34-422F-BCA1-AEDF19831FF2}" srcOrd="3" destOrd="0" presId="urn:microsoft.com/office/officeart/2005/8/layout/pyramid2"/>
    <dgm:cxn modelId="{7229D5A8-0538-453F-93D5-328B33AFD181}" type="presParOf" srcId="{655A190E-7440-4897-92C7-C8C00C410079}" destId="{FC37E307-91BC-4BF6-95F4-8C6E6E87A69A}" srcOrd="4" destOrd="0" presId="urn:microsoft.com/office/officeart/2005/8/layout/pyramid2"/>
    <dgm:cxn modelId="{C28392BC-A3C2-4A4A-AAED-FDB333544DCA}" type="presParOf" srcId="{655A190E-7440-4897-92C7-C8C00C410079}" destId="{C4E8AB33-FDEA-4DA7-B9DC-C511FA579BF0}" srcOrd="5" destOrd="0" presId="urn:microsoft.com/office/officeart/2005/8/layout/pyramid2"/>
    <dgm:cxn modelId="{48A56860-FD78-410D-9EF2-8E0AB7F5BF20}" type="presParOf" srcId="{655A190E-7440-4897-92C7-C8C00C410079}" destId="{9D06EA27-6D9B-4255-BA8D-98BCC5FB2935}" srcOrd="6" destOrd="0" presId="urn:microsoft.com/office/officeart/2005/8/layout/pyramid2"/>
    <dgm:cxn modelId="{80686A9C-02DF-40E7-B4BC-29E14E805019}" type="presParOf" srcId="{655A190E-7440-4897-92C7-C8C00C410079}" destId="{B66A5617-BBE5-4E3E-AF37-D7CDF8B1FC13}" srcOrd="7" destOrd="0" presId="urn:microsoft.com/office/officeart/2005/8/layout/pyramid2"/>
    <dgm:cxn modelId="{E9DCF373-755F-4D38-9003-C1B9FB21F59E}" type="presParOf" srcId="{655A190E-7440-4897-92C7-C8C00C410079}" destId="{C5A1FAC4-C3D5-403D-919C-B67C463D7D9F}" srcOrd="8" destOrd="0" presId="urn:microsoft.com/office/officeart/2005/8/layout/pyramid2"/>
    <dgm:cxn modelId="{C761FE66-9105-4007-BC1F-0323F9013DD3}" type="presParOf" srcId="{655A190E-7440-4897-92C7-C8C00C410079}" destId="{799D7479-75D7-4610-ABDB-C5F317471295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D9AA5D-51CA-4A7C-8B3B-71B9D9F512EE}" type="doc">
      <dgm:prSet loTypeId="urn:microsoft.com/office/officeart/2005/8/layout/venn1" loCatId="relationship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C0FEB740-FCF8-4000-826E-09655EA99BAA}">
      <dgm:prSet/>
      <dgm:spPr/>
      <dgm:t>
        <a:bodyPr/>
        <a:lstStyle/>
        <a:p>
          <a:r>
            <a:rPr lang="en-US"/>
            <a:t>Respiratory obstruction</a:t>
          </a:r>
        </a:p>
      </dgm:t>
    </dgm:pt>
    <dgm:pt modelId="{2F03D75D-14F4-4AF3-BB23-487BA27E0195}" cxnId="{812E95D1-D570-4CB6-A8EA-A3C87896D6C1}" type="parTrans">
      <dgm:prSet/>
      <dgm:spPr/>
      <dgm:t>
        <a:bodyPr/>
        <a:lstStyle/>
        <a:p>
          <a:endParaRPr lang="en-US"/>
        </a:p>
      </dgm:t>
    </dgm:pt>
    <dgm:pt modelId="{AFB1F7C8-9153-4D43-9498-CF475A8427EF}" cxnId="{812E95D1-D570-4CB6-A8EA-A3C87896D6C1}" type="sibTrans">
      <dgm:prSet/>
      <dgm:spPr/>
      <dgm:t>
        <a:bodyPr/>
        <a:lstStyle/>
        <a:p>
          <a:endParaRPr lang="en-US"/>
        </a:p>
      </dgm:t>
    </dgm:pt>
    <dgm:pt modelId="{A4B8DDE7-1EE8-4F34-ABD2-8CFEE01A382E}">
      <dgm:prSet/>
      <dgm:spPr/>
      <dgm:t>
        <a:bodyPr/>
        <a:lstStyle/>
        <a:p>
          <a:r>
            <a:rPr lang="en-US"/>
            <a:t>Retained secretions</a:t>
          </a:r>
        </a:p>
      </dgm:t>
    </dgm:pt>
    <dgm:pt modelId="{C8EDCB38-A65D-4FA7-B0B1-C67C370AD2DC}" cxnId="{02A64C4C-2FFE-4462-AE97-FE01D83A4FDD}" type="parTrans">
      <dgm:prSet/>
      <dgm:spPr/>
      <dgm:t>
        <a:bodyPr/>
        <a:lstStyle/>
        <a:p>
          <a:endParaRPr lang="en-US"/>
        </a:p>
      </dgm:t>
    </dgm:pt>
    <dgm:pt modelId="{AE6DBBA6-96A2-4C79-A1E2-3A494EDD86FE}" cxnId="{02A64C4C-2FFE-4462-AE97-FE01D83A4FDD}" type="sibTrans">
      <dgm:prSet/>
      <dgm:spPr/>
      <dgm:t>
        <a:bodyPr/>
        <a:lstStyle/>
        <a:p>
          <a:endParaRPr lang="en-US"/>
        </a:p>
      </dgm:t>
    </dgm:pt>
    <dgm:pt modelId="{EC8FD9BE-797F-4257-BE78-C07F4F150797}">
      <dgm:prSet/>
      <dgm:spPr/>
      <dgm:t>
        <a:bodyPr/>
        <a:lstStyle/>
        <a:p>
          <a:r>
            <a:rPr lang="en-US"/>
            <a:t>Respiratory insufficiency</a:t>
          </a:r>
        </a:p>
      </dgm:t>
    </dgm:pt>
    <dgm:pt modelId="{7A13B3D7-2991-4ED0-A3B7-2C033345F9C1}" cxnId="{3F878F2B-10F8-4BB4-B8F8-4AC0FE5D13EF}" type="parTrans">
      <dgm:prSet/>
      <dgm:spPr/>
      <dgm:t>
        <a:bodyPr/>
        <a:lstStyle/>
        <a:p>
          <a:endParaRPr lang="en-US"/>
        </a:p>
      </dgm:t>
    </dgm:pt>
    <dgm:pt modelId="{970294D9-359B-4AE4-A9F3-957530713E35}" cxnId="{3F878F2B-10F8-4BB4-B8F8-4AC0FE5D13EF}" type="sibTrans">
      <dgm:prSet/>
      <dgm:spPr/>
      <dgm:t>
        <a:bodyPr/>
        <a:lstStyle/>
        <a:p>
          <a:endParaRPr lang="en-US"/>
        </a:p>
      </dgm:t>
    </dgm:pt>
    <dgm:pt modelId="{DC62C671-2D7A-4AFD-B781-C9E7D13F9809}" type="pres">
      <dgm:prSet presAssocID="{F8D9AA5D-51CA-4A7C-8B3B-71B9D9F512EE}" presName="compositeShape" presStyleCnt="0">
        <dgm:presLayoutVars>
          <dgm:chMax val="7"/>
          <dgm:dir/>
          <dgm:resizeHandles val="exact"/>
        </dgm:presLayoutVars>
      </dgm:prSet>
      <dgm:spPr/>
    </dgm:pt>
    <dgm:pt modelId="{CF9F662D-1977-411D-8F54-9BE41ACF878D}" type="pres">
      <dgm:prSet presAssocID="{C0FEB740-FCF8-4000-826E-09655EA99BAA}" presName="circ1" presStyleLbl="vennNode1" presStyleIdx="0" presStyleCnt="3"/>
      <dgm:spPr/>
    </dgm:pt>
    <dgm:pt modelId="{2960B5C1-700B-4B2A-8B6F-2EDC034789DE}" type="pres">
      <dgm:prSet presAssocID="{C0FEB740-FCF8-4000-826E-09655EA99BA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82C840B-F266-440F-9BB4-6DBF5064DCCA}" type="pres">
      <dgm:prSet presAssocID="{A4B8DDE7-1EE8-4F34-ABD2-8CFEE01A382E}" presName="circ2" presStyleLbl="vennNode1" presStyleIdx="1" presStyleCnt="3"/>
      <dgm:spPr/>
    </dgm:pt>
    <dgm:pt modelId="{2FDF4701-7514-4501-ADE4-D552FE1AF485}" type="pres">
      <dgm:prSet presAssocID="{A4B8DDE7-1EE8-4F34-ABD2-8CFEE01A382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3CB3B5B-01CA-47D0-B189-4D52D3269DAD}" type="pres">
      <dgm:prSet presAssocID="{EC8FD9BE-797F-4257-BE78-C07F4F150797}" presName="circ3" presStyleLbl="vennNode1" presStyleIdx="2" presStyleCnt="3"/>
      <dgm:spPr/>
    </dgm:pt>
    <dgm:pt modelId="{6C369C9F-9161-493C-B830-3C6AB2501887}" type="pres">
      <dgm:prSet presAssocID="{EC8FD9BE-797F-4257-BE78-C07F4F15079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F878F2B-10F8-4BB4-B8F8-4AC0FE5D13EF}" srcId="{F8D9AA5D-51CA-4A7C-8B3B-71B9D9F512EE}" destId="{EC8FD9BE-797F-4257-BE78-C07F4F150797}" srcOrd="2" destOrd="0" parTransId="{7A13B3D7-2991-4ED0-A3B7-2C033345F9C1}" sibTransId="{970294D9-359B-4AE4-A9F3-957530713E35}"/>
    <dgm:cxn modelId="{77AEE63E-4953-4385-B096-0EE034BDD09C}" type="presOf" srcId="{C0FEB740-FCF8-4000-826E-09655EA99BAA}" destId="{2960B5C1-700B-4B2A-8B6F-2EDC034789DE}" srcOrd="1" destOrd="0" presId="urn:microsoft.com/office/officeart/2005/8/layout/venn1"/>
    <dgm:cxn modelId="{54AED55B-8326-403E-8CD5-B4A2B9815112}" type="presOf" srcId="{A4B8DDE7-1EE8-4F34-ABD2-8CFEE01A382E}" destId="{582C840B-F266-440F-9BB4-6DBF5064DCCA}" srcOrd="0" destOrd="0" presId="urn:microsoft.com/office/officeart/2005/8/layout/venn1"/>
    <dgm:cxn modelId="{02A64C4C-2FFE-4462-AE97-FE01D83A4FDD}" srcId="{F8D9AA5D-51CA-4A7C-8B3B-71B9D9F512EE}" destId="{A4B8DDE7-1EE8-4F34-ABD2-8CFEE01A382E}" srcOrd="1" destOrd="0" parTransId="{C8EDCB38-A65D-4FA7-B0B1-C67C370AD2DC}" sibTransId="{AE6DBBA6-96A2-4C79-A1E2-3A494EDD86FE}"/>
    <dgm:cxn modelId="{7A687256-6B88-4E35-81A9-B3C693FE1765}" type="presOf" srcId="{A4B8DDE7-1EE8-4F34-ABD2-8CFEE01A382E}" destId="{2FDF4701-7514-4501-ADE4-D552FE1AF485}" srcOrd="1" destOrd="0" presId="urn:microsoft.com/office/officeart/2005/8/layout/venn1"/>
    <dgm:cxn modelId="{655A2597-EADE-4514-A5B1-264FDCF1C907}" type="presOf" srcId="{F8D9AA5D-51CA-4A7C-8B3B-71B9D9F512EE}" destId="{DC62C671-2D7A-4AFD-B781-C9E7D13F9809}" srcOrd="0" destOrd="0" presId="urn:microsoft.com/office/officeart/2005/8/layout/venn1"/>
    <dgm:cxn modelId="{AF689FC9-2E90-4E29-8904-683479B994ED}" type="presOf" srcId="{EC8FD9BE-797F-4257-BE78-C07F4F150797}" destId="{83CB3B5B-01CA-47D0-B189-4D52D3269DAD}" srcOrd="0" destOrd="0" presId="urn:microsoft.com/office/officeart/2005/8/layout/venn1"/>
    <dgm:cxn modelId="{812E95D1-D570-4CB6-A8EA-A3C87896D6C1}" srcId="{F8D9AA5D-51CA-4A7C-8B3B-71B9D9F512EE}" destId="{C0FEB740-FCF8-4000-826E-09655EA99BAA}" srcOrd="0" destOrd="0" parTransId="{2F03D75D-14F4-4AF3-BB23-487BA27E0195}" sibTransId="{AFB1F7C8-9153-4D43-9498-CF475A8427EF}"/>
    <dgm:cxn modelId="{235FA8DE-3B4E-4B74-8D0E-4E2A6C4FE633}" type="presOf" srcId="{C0FEB740-FCF8-4000-826E-09655EA99BAA}" destId="{CF9F662D-1977-411D-8F54-9BE41ACF878D}" srcOrd="0" destOrd="0" presId="urn:microsoft.com/office/officeart/2005/8/layout/venn1"/>
    <dgm:cxn modelId="{64ACE1F1-8635-4907-AC14-53402FD14C46}" type="presOf" srcId="{EC8FD9BE-797F-4257-BE78-C07F4F150797}" destId="{6C369C9F-9161-493C-B830-3C6AB2501887}" srcOrd="1" destOrd="0" presId="urn:microsoft.com/office/officeart/2005/8/layout/venn1"/>
    <dgm:cxn modelId="{E95C0BB4-61AC-41CA-82E6-1B704DC1BDF6}" type="presParOf" srcId="{DC62C671-2D7A-4AFD-B781-C9E7D13F9809}" destId="{CF9F662D-1977-411D-8F54-9BE41ACF878D}" srcOrd="0" destOrd="0" presId="urn:microsoft.com/office/officeart/2005/8/layout/venn1"/>
    <dgm:cxn modelId="{16AA25E0-ECEF-4329-84C0-1A00768BC8DD}" type="presParOf" srcId="{DC62C671-2D7A-4AFD-B781-C9E7D13F9809}" destId="{2960B5C1-700B-4B2A-8B6F-2EDC034789DE}" srcOrd="1" destOrd="0" presId="urn:microsoft.com/office/officeart/2005/8/layout/venn1"/>
    <dgm:cxn modelId="{C6A684EA-CC4B-402C-A987-8EF7A46EEB0C}" type="presParOf" srcId="{DC62C671-2D7A-4AFD-B781-C9E7D13F9809}" destId="{582C840B-F266-440F-9BB4-6DBF5064DCCA}" srcOrd="2" destOrd="0" presId="urn:microsoft.com/office/officeart/2005/8/layout/venn1"/>
    <dgm:cxn modelId="{B8B97DCD-545C-4D23-B547-037BC19F5078}" type="presParOf" srcId="{DC62C671-2D7A-4AFD-B781-C9E7D13F9809}" destId="{2FDF4701-7514-4501-ADE4-D552FE1AF485}" srcOrd="3" destOrd="0" presId="urn:microsoft.com/office/officeart/2005/8/layout/venn1"/>
    <dgm:cxn modelId="{2DC8FEF0-F8A0-4BE7-BE61-AC452F044143}" type="presParOf" srcId="{DC62C671-2D7A-4AFD-B781-C9E7D13F9809}" destId="{83CB3B5B-01CA-47D0-B189-4D52D3269DAD}" srcOrd="4" destOrd="0" presId="urn:microsoft.com/office/officeart/2005/8/layout/venn1"/>
    <dgm:cxn modelId="{574D6F56-5675-4E97-A764-517B6678AD3F}" type="presParOf" srcId="{DC62C671-2D7A-4AFD-B781-C9E7D13F9809}" destId="{6C369C9F-9161-493C-B830-3C6AB2501887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B43BE0-2276-4736-88B5-13417B4A992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10E698-C8E0-44AD-B5A4-5A00EF5C6D3B}">
      <dgm:prSet phldrT="[Text]"/>
      <dgm:spPr/>
      <dgm:t>
        <a:bodyPr/>
        <a:lstStyle/>
        <a:p>
          <a:r>
            <a:rPr lang="en-US" dirty="0"/>
            <a:t>Complications</a:t>
          </a:r>
        </a:p>
      </dgm:t>
    </dgm:pt>
    <dgm:pt modelId="{11C010B9-BD3E-4592-A035-64E623E7749B}" cxnId="{E941D206-1225-4A83-8527-1E9A2F4061F1}" type="parTrans">
      <dgm:prSet/>
      <dgm:spPr/>
      <dgm:t>
        <a:bodyPr/>
        <a:lstStyle/>
        <a:p>
          <a:endParaRPr lang="en-US"/>
        </a:p>
      </dgm:t>
    </dgm:pt>
    <dgm:pt modelId="{B773052C-C5CD-457F-9DDA-7BA82A7D4166}" cxnId="{E941D206-1225-4A83-8527-1E9A2F4061F1}" type="sibTrans">
      <dgm:prSet/>
      <dgm:spPr/>
      <dgm:t>
        <a:bodyPr/>
        <a:lstStyle/>
        <a:p>
          <a:endParaRPr lang="en-US"/>
        </a:p>
      </dgm:t>
    </dgm:pt>
    <dgm:pt modelId="{5CE4DF5A-19FE-45F9-B7EE-52AE59A57888}">
      <dgm:prSet phldrT="[Text]"/>
      <dgm:spPr/>
      <dgm:t>
        <a:bodyPr/>
        <a:lstStyle/>
        <a:p>
          <a:r>
            <a:rPr lang="en-US" dirty="0"/>
            <a:t>Intraoperative</a:t>
          </a:r>
        </a:p>
      </dgm:t>
    </dgm:pt>
    <dgm:pt modelId="{C6D25FA9-7D10-48FF-BA32-AF78AB4D4AED}" cxnId="{BF1889CF-8EEE-4937-83D1-6E5114C5D32B}" type="parTrans">
      <dgm:prSet/>
      <dgm:spPr/>
      <dgm:t>
        <a:bodyPr/>
        <a:lstStyle/>
        <a:p>
          <a:endParaRPr lang="en-US"/>
        </a:p>
      </dgm:t>
    </dgm:pt>
    <dgm:pt modelId="{7F7B1C32-AC12-40E0-B39F-BD346D1C39AD}" cxnId="{BF1889CF-8EEE-4937-83D1-6E5114C5D32B}" type="sibTrans">
      <dgm:prSet/>
      <dgm:spPr/>
      <dgm:t>
        <a:bodyPr/>
        <a:lstStyle/>
        <a:p>
          <a:endParaRPr lang="en-US"/>
        </a:p>
      </dgm:t>
    </dgm:pt>
    <dgm:pt modelId="{6AE144E6-F234-4379-9456-CEB81C3797D3}">
      <dgm:prSet phldrT="[Text]"/>
      <dgm:spPr/>
      <dgm:t>
        <a:bodyPr/>
        <a:lstStyle/>
        <a:p>
          <a:r>
            <a:rPr lang="en-US" dirty="0"/>
            <a:t>Early Postoperative</a:t>
          </a:r>
        </a:p>
      </dgm:t>
    </dgm:pt>
    <dgm:pt modelId="{05851CD2-4C92-4AB5-A634-D74CF608B95B}" cxnId="{8830CA2B-FF2D-4DF8-B4A6-8D48BFB23ABD}" type="parTrans">
      <dgm:prSet/>
      <dgm:spPr/>
      <dgm:t>
        <a:bodyPr/>
        <a:lstStyle/>
        <a:p>
          <a:endParaRPr lang="en-US"/>
        </a:p>
      </dgm:t>
    </dgm:pt>
    <dgm:pt modelId="{51439124-13B8-4CFE-8EAD-FA3C4E909477}" cxnId="{8830CA2B-FF2D-4DF8-B4A6-8D48BFB23ABD}" type="sibTrans">
      <dgm:prSet/>
      <dgm:spPr/>
      <dgm:t>
        <a:bodyPr/>
        <a:lstStyle/>
        <a:p>
          <a:endParaRPr lang="en-US"/>
        </a:p>
      </dgm:t>
    </dgm:pt>
    <dgm:pt modelId="{36D551D6-667C-4A7A-A69B-EFACD2AB067F}">
      <dgm:prSet phldrT="[Text]"/>
      <dgm:spPr/>
      <dgm:t>
        <a:bodyPr/>
        <a:lstStyle/>
        <a:p>
          <a:r>
            <a:rPr lang="en-US" dirty="0"/>
            <a:t>Late Postoperative</a:t>
          </a:r>
        </a:p>
      </dgm:t>
    </dgm:pt>
    <dgm:pt modelId="{A1C1A9D8-E770-44B4-9046-F1FAD87BC4F0}" cxnId="{9B45A2CC-831F-438A-89E9-01B28492ED40}" type="parTrans">
      <dgm:prSet/>
      <dgm:spPr/>
      <dgm:t>
        <a:bodyPr/>
        <a:lstStyle/>
        <a:p>
          <a:endParaRPr lang="en-US"/>
        </a:p>
      </dgm:t>
    </dgm:pt>
    <dgm:pt modelId="{D0D76FA5-99F5-4E2A-A4F6-76097A500676}" cxnId="{9B45A2CC-831F-438A-89E9-01B28492ED40}" type="sibTrans">
      <dgm:prSet/>
      <dgm:spPr/>
      <dgm:t>
        <a:bodyPr/>
        <a:lstStyle/>
        <a:p>
          <a:endParaRPr lang="en-US"/>
        </a:p>
      </dgm:t>
    </dgm:pt>
    <dgm:pt modelId="{4E4C8202-813C-469D-AD4E-DEC0C098EBDE}" type="pres">
      <dgm:prSet presAssocID="{59B43BE0-2276-4736-88B5-13417B4A992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51CCBAC-8362-493B-B50F-496D36789B38}" type="pres">
      <dgm:prSet presAssocID="{5210E698-C8E0-44AD-B5A4-5A00EF5C6D3B}" presName="hierRoot1" presStyleCnt="0">
        <dgm:presLayoutVars>
          <dgm:hierBranch val="init"/>
        </dgm:presLayoutVars>
      </dgm:prSet>
      <dgm:spPr/>
    </dgm:pt>
    <dgm:pt modelId="{08FA9BF6-E22D-4185-BD2D-9A68680CCFE1}" type="pres">
      <dgm:prSet presAssocID="{5210E698-C8E0-44AD-B5A4-5A00EF5C6D3B}" presName="rootComposite1" presStyleCnt="0"/>
      <dgm:spPr/>
    </dgm:pt>
    <dgm:pt modelId="{7937063C-3291-44A3-8AB7-63E02AF9D96C}" type="pres">
      <dgm:prSet presAssocID="{5210E698-C8E0-44AD-B5A4-5A00EF5C6D3B}" presName="rootText1" presStyleLbl="node0" presStyleIdx="0" presStyleCnt="1">
        <dgm:presLayoutVars>
          <dgm:chPref val="3"/>
        </dgm:presLayoutVars>
      </dgm:prSet>
      <dgm:spPr/>
    </dgm:pt>
    <dgm:pt modelId="{0F335324-82CE-40CC-A239-7CA7FC5A9FF0}" type="pres">
      <dgm:prSet presAssocID="{5210E698-C8E0-44AD-B5A4-5A00EF5C6D3B}" presName="rootConnector1" presStyleLbl="node1" presStyleIdx="0" presStyleCnt="0"/>
      <dgm:spPr/>
    </dgm:pt>
    <dgm:pt modelId="{2D900FE7-EA3D-4B91-A5BA-E4D8D48B0629}" type="pres">
      <dgm:prSet presAssocID="{5210E698-C8E0-44AD-B5A4-5A00EF5C6D3B}" presName="hierChild2" presStyleCnt="0"/>
      <dgm:spPr/>
    </dgm:pt>
    <dgm:pt modelId="{6BC65064-A376-4FC8-A880-FBA988E38E07}" type="pres">
      <dgm:prSet presAssocID="{C6D25FA9-7D10-48FF-BA32-AF78AB4D4AED}" presName="Name37" presStyleLbl="parChTrans1D2" presStyleIdx="0" presStyleCnt="3"/>
      <dgm:spPr/>
    </dgm:pt>
    <dgm:pt modelId="{2AF2B92E-163A-4DC6-A5C1-8DF72E945F5D}" type="pres">
      <dgm:prSet presAssocID="{5CE4DF5A-19FE-45F9-B7EE-52AE59A57888}" presName="hierRoot2" presStyleCnt="0">
        <dgm:presLayoutVars>
          <dgm:hierBranch val="init"/>
        </dgm:presLayoutVars>
      </dgm:prSet>
      <dgm:spPr/>
    </dgm:pt>
    <dgm:pt modelId="{ED82F0BC-3450-4F7C-866D-BDBF068BA12B}" type="pres">
      <dgm:prSet presAssocID="{5CE4DF5A-19FE-45F9-B7EE-52AE59A57888}" presName="rootComposite" presStyleCnt="0"/>
      <dgm:spPr/>
    </dgm:pt>
    <dgm:pt modelId="{16E6ABC6-ADFA-4A9E-A72B-8D7C11B46195}" type="pres">
      <dgm:prSet presAssocID="{5CE4DF5A-19FE-45F9-B7EE-52AE59A57888}" presName="rootText" presStyleLbl="node2" presStyleIdx="0" presStyleCnt="3">
        <dgm:presLayoutVars>
          <dgm:chPref val="3"/>
        </dgm:presLayoutVars>
      </dgm:prSet>
      <dgm:spPr/>
    </dgm:pt>
    <dgm:pt modelId="{5ADD7207-EB93-4D38-B147-0F935403A843}" type="pres">
      <dgm:prSet presAssocID="{5CE4DF5A-19FE-45F9-B7EE-52AE59A57888}" presName="rootConnector" presStyleLbl="node2" presStyleIdx="0" presStyleCnt="3"/>
      <dgm:spPr/>
    </dgm:pt>
    <dgm:pt modelId="{04C3D76D-DFC7-4086-835D-1446148E7951}" type="pres">
      <dgm:prSet presAssocID="{5CE4DF5A-19FE-45F9-B7EE-52AE59A57888}" presName="hierChild4" presStyleCnt="0"/>
      <dgm:spPr/>
    </dgm:pt>
    <dgm:pt modelId="{C070F51B-45AA-4072-B309-F63B44C22C33}" type="pres">
      <dgm:prSet presAssocID="{5CE4DF5A-19FE-45F9-B7EE-52AE59A57888}" presName="hierChild5" presStyleCnt="0"/>
      <dgm:spPr/>
    </dgm:pt>
    <dgm:pt modelId="{36FB267A-FAC3-4C01-854C-F82E99F2C982}" type="pres">
      <dgm:prSet presAssocID="{05851CD2-4C92-4AB5-A634-D74CF608B95B}" presName="Name37" presStyleLbl="parChTrans1D2" presStyleIdx="1" presStyleCnt="3"/>
      <dgm:spPr/>
    </dgm:pt>
    <dgm:pt modelId="{943BD686-A7E7-4A2F-B9B0-81BDB8CA635D}" type="pres">
      <dgm:prSet presAssocID="{6AE144E6-F234-4379-9456-CEB81C3797D3}" presName="hierRoot2" presStyleCnt="0">
        <dgm:presLayoutVars>
          <dgm:hierBranch val="init"/>
        </dgm:presLayoutVars>
      </dgm:prSet>
      <dgm:spPr/>
    </dgm:pt>
    <dgm:pt modelId="{A47C3053-CEBB-4E47-AE6D-6B8C30C61490}" type="pres">
      <dgm:prSet presAssocID="{6AE144E6-F234-4379-9456-CEB81C3797D3}" presName="rootComposite" presStyleCnt="0"/>
      <dgm:spPr/>
    </dgm:pt>
    <dgm:pt modelId="{39E4417A-1A4B-4399-91B4-212BD8F56631}" type="pres">
      <dgm:prSet presAssocID="{6AE144E6-F234-4379-9456-CEB81C3797D3}" presName="rootText" presStyleLbl="node2" presStyleIdx="1" presStyleCnt="3">
        <dgm:presLayoutVars>
          <dgm:chPref val="3"/>
        </dgm:presLayoutVars>
      </dgm:prSet>
      <dgm:spPr/>
    </dgm:pt>
    <dgm:pt modelId="{C5E1DC4F-9437-4DE4-8544-30F90AF59F5A}" type="pres">
      <dgm:prSet presAssocID="{6AE144E6-F234-4379-9456-CEB81C3797D3}" presName="rootConnector" presStyleLbl="node2" presStyleIdx="1" presStyleCnt="3"/>
      <dgm:spPr/>
    </dgm:pt>
    <dgm:pt modelId="{09FB7FF2-71D5-48D6-A6EE-61146EBE22B1}" type="pres">
      <dgm:prSet presAssocID="{6AE144E6-F234-4379-9456-CEB81C3797D3}" presName="hierChild4" presStyleCnt="0"/>
      <dgm:spPr/>
    </dgm:pt>
    <dgm:pt modelId="{076A3B4E-EF88-4411-9017-78CEAFBFDF3C}" type="pres">
      <dgm:prSet presAssocID="{6AE144E6-F234-4379-9456-CEB81C3797D3}" presName="hierChild5" presStyleCnt="0"/>
      <dgm:spPr/>
    </dgm:pt>
    <dgm:pt modelId="{B22585F2-9468-4AFB-BEC4-8F972A99CFFC}" type="pres">
      <dgm:prSet presAssocID="{A1C1A9D8-E770-44B4-9046-F1FAD87BC4F0}" presName="Name37" presStyleLbl="parChTrans1D2" presStyleIdx="2" presStyleCnt="3"/>
      <dgm:spPr/>
    </dgm:pt>
    <dgm:pt modelId="{E00E4A4E-18B8-447B-B40D-4DA999E22DA4}" type="pres">
      <dgm:prSet presAssocID="{36D551D6-667C-4A7A-A69B-EFACD2AB067F}" presName="hierRoot2" presStyleCnt="0">
        <dgm:presLayoutVars>
          <dgm:hierBranch val="init"/>
        </dgm:presLayoutVars>
      </dgm:prSet>
      <dgm:spPr/>
    </dgm:pt>
    <dgm:pt modelId="{C7E13F6F-E613-496A-9312-1D2D6E25531B}" type="pres">
      <dgm:prSet presAssocID="{36D551D6-667C-4A7A-A69B-EFACD2AB067F}" presName="rootComposite" presStyleCnt="0"/>
      <dgm:spPr/>
    </dgm:pt>
    <dgm:pt modelId="{B96800EB-C72C-4A04-8A8A-DCF0D05F989A}" type="pres">
      <dgm:prSet presAssocID="{36D551D6-667C-4A7A-A69B-EFACD2AB067F}" presName="rootText" presStyleLbl="node2" presStyleIdx="2" presStyleCnt="3">
        <dgm:presLayoutVars>
          <dgm:chPref val="3"/>
        </dgm:presLayoutVars>
      </dgm:prSet>
      <dgm:spPr/>
    </dgm:pt>
    <dgm:pt modelId="{260F9ACA-F7BF-42FB-ABCA-230F6F189778}" type="pres">
      <dgm:prSet presAssocID="{36D551D6-667C-4A7A-A69B-EFACD2AB067F}" presName="rootConnector" presStyleLbl="node2" presStyleIdx="2" presStyleCnt="3"/>
      <dgm:spPr/>
    </dgm:pt>
    <dgm:pt modelId="{1B367A40-57F1-4063-B0A7-BAA002AE9E3F}" type="pres">
      <dgm:prSet presAssocID="{36D551D6-667C-4A7A-A69B-EFACD2AB067F}" presName="hierChild4" presStyleCnt="0"/>
      <dgm:spPr/>
    </dgm:pt>
    <dgm:pt modelId="{975694CE-AB0D-449D-ACCA-6A09AF04462A}" type="pres">
      <dgm:prSet presAssocID="{36D551D6-667C-4A7A-A69B-EFACD2AB067F}" presName="hierChild5" presStyleCnt="0"/>
      <dgm:spPr/>
    </dgm:pt>
    <dgm:pt modelId="{2561B602-EE71-4288-8604-2F068FE8C7E2}" type="pres">
      <dgm:prSet presAssocID="{5210E698-C8E0-44AD-B5A4-5A00EF5C6D3B}" presName="hierChild3" presStyleCnt="0"/>
      <dgm:spPr/>
    </dgm:pt>
  </dgm:ptLst>
  <dgm:cxnLst>
    <dgm:cxn modelId="{E941D206-1225-4A83-8527-1E9A2F4061F1}" srcId="{59B43BE0-2276-4736-88B5-13417B4A9925}" destId="{5210E698-C8E0-44AD-B5A4-5A00EF5C6D3B}" srcOrd="0" destOrd="0" parTransId="{11C010B9-BD3E-4592-A035-64E623E7749B}" sibTransId="{B773052C-C5CD-457F-9DDA-7BA82A7D4166}"/>
    <dgm:cxn modelId="{8E98360C-4C8E-4FDC-A9AB-1EC757F021C2}" type="presOf" srcId="{5CE4DF5A-19FE-45F9-B7EE-52AE59A57888}" destId="{16E6ABC6-ADFA-4A9E-A72B-8D7C11B46195}" srcOrd="0" destOrd="0" presId="urn:microsoft.com/office/officeart/2005/8/layout/orgChart1"/>
    <dgm:cxn modelId="{34FACD11-CE3E-4806-9C8E-A8A5BCBE63D9}" type="presOf" srcId="{36D551D6-667C-4A7A-A69B-EFACD2AB067F}" destId="{B96800EB-C72C-4A04-8A8A-DCF0D05F989A}" srcOrd="0" destOrd="0" presId="urn:microsoft.com/office/officeart/2005/8/layout/orgChart1"/>
    <dgm:cxn modelId="{8830CA2B-FF2D-4DF8-B4A6-8D48BFB23ABD}" srcId="{5210E698-C8E0-44AD-B5A4-5A00EF5C6D3B}" destId="{6AE144E6-F234-4379-9456-CEB81C3797D3}" srcOrd="1" destOrd="0" parTransId="{05851CD2-4C92-4AB5-A634-D74CF608B95B}" sibTransId="{51439124-13B8-4CFE-8EAD-FA3C4E909477}"/>
    <dgm:cxn modelId="{FAF49B37-7D07-4E43-9D8F-10E4EDE618BC}" type="presOf" srcId="{59B43BE0-2276-4736-88B5-13417B4A9925}" destId="{4E4C8202-813C-469D-AD4E-DEC0C098EBDE}" srcOrd="0" destOrd="0" presId="urn:microsoft.com/office/officeart/2005/8/layout/orgChart1"/>
    <dgm:cxn modelId="{E54B165F-35FB-4A15-BA56-165C07A4D096}" type="presOf" srcId="{5CE4DF5A-19FE-45F9-B7EE-52AE59A57888}" destId="{5ADD7207-EB93-4D38-B147-0F935403A843}" srcOrd="1" destOrd="0" presId="urn:microsoft.com/office/officeart/2005/8/layout/orgChart1"/>
    <dgm:cxn modelId="{4260C247-A3BD-4BA0-B4FE-1273A3A6A1C4}" type="presOf" srcId="{6AE144E6-F234-4379-9456-CEB81C3797D3}" destId="{39E4417A-1A4B-4399-91B4-212BD8F56631}" srcOrd="0" destOrd="0" presId="urn:microsoft.com/office/officeart/2005/8/layout/orgChart1"/>
    <dgm:cxn modelId="{7632226B-1CB5-4AC3-A2C1-046679A7F8F8}" type="presOf" srcId="{5210E698-C8E0-44AD-B5A4-5A00EF5C6D3B}" destId="{0F335324-82CE-40CC-A239-7CA7FC5A9FF0}" srcOrd="1" destOrd="0" presId="urn:microsoft.com/office/officeart/2005/8/layout/orgChart1"/>
    <dgm:cxn modelId="{67185371-C8E7-4D39-8942-0576162DD22B}" type="presOf" srcId="{5210E698-C8E0-44AD-B5A4-5A00EF5C6D3B}" destId="{7937063C-3291-44A3-8AB7-63E02AF9D96C}" srcOrd="0" destOrd="0" presId="urn:microsoft.com/office/officeart/2005/8/layout/orgChart1"/>
    <dgm:cxn modelId="{25A99877-497F-4D3D-B691-3AAB31B6AEB0}" type="presOf" srcId="{C6D25FA9-7D10-48FF-BA32-AF78AB4D4AED}" destId="{6BC65064-A376-4FC8-A880-FBA988E38E07}" srcOrd="0" destOrd="0" presId="urn:microsoft.com/office/officeart/2005/8/layout/orgChart1"/>
    <dgm:cxn modelId="{94970696-95F3-4C2D-B1AD-13C18EB99A4A}" type="presOf" srcId="{05851CD2-4C92-4AB5-A634-D74CF608B95B}" destId="{36FB267A-FAC3-4C01-854C-F82E99F2C982}" srcOrd="0" destOrd="0" presId="urn:microsoft.com/office/officeart/2005/8/layout/orgChart1"/>
    <dgm:cxn modelId="{9F9883AD-FE04-4FD7-AC46-7AB3BA76D44C}" type="presOf" srcId="{36D551D6-667C-4A7A-A69B-EFACD2AB067F}" destId="{260F9ACA-F7BF-42FB-ABCA-230F6F189778}" srcOrd="1" destOrd="0" presId="urn:microsoft.com/office/officeart/2005/8/layout/orgChart1"/>
    <dgm:cxn modelId="{7A6124B1-0A9C-4E04-BF8F-C19CD92CD224}" type="presOf" srcId="{A1C1A9D8-E770-44B4-9046-F1FAD87BC4F0}" destId="{B22585F2-9468-4AFB-BEC4-8F972A99CFFC}" srcOrd="0" destOrd="0" presId="urn:microsoft.com/office/officeart/2005/8/layout/orgChart1"/>
    <dgm:cxn modelId="{9B45A2CC-831F-438A-89E9-01B28492ED40}" srcId="{5210E698-C8E0-44AD-B5A4-5A00EF5C6D3B}" destId="{36D551D6-667C-4A7A-A69B-EFACD2AB067F}" srcOrd="2" destOrd="0" parTransId="{A1C1A9D8-E770-44B4-9046-F1FAD87BC4F0}" sibTransId="{D0D76FA5-99F5-4E2A-A4F6-76097A500676}"/>
    <dgm:cxn modelId="{BF1889CF-8EEE-4937-83D1-6E5114C5D32B}" srcId="{5210E698-C8E0-44AD-B5A4-5A00EF5C6D3B}" destId="{5CE4DF5A-19FE-45F9-B7EE-52AE59A57888}" srcOrd="0" destOrd="0" parTransId="{C6D25FA9-7D10-48FF-BA32-AF78AB4D4AED}" sibTransId="{7F7B1C32-AC12-40E0-B39F-BD346D1C39AD}"/>
    <dgm:cxn modelId="{09A817DE-175A-4DAE-BDDC-7B66EC78E031}" type="presOf" srcId="{6AE144E6-F234-4379-9456-CEB81C3797D3}" destId="{C5E1DC4F-9437-4DE4-8544-30F90AF59F5A}" srcOrd="1" destOrd="0" presId="urn:microsoft.com/office/officeart/2005/8/layout/orgChart1"/>
    <dgm:cxn modelId="{EBB2DDE1-EBDD-41C4-B982-476A6F0FE659}" type="presParOf" srcId="{4E4C8202-813C-469D-AD4E-DEC0C098EBDE}" destId="{551CCBAC-8362-493B-B50F-496D36789B38}" srcOrd="0" destOrd="0" presId="urn:microsoft.com/office/officeart/2005/8/layout/orgChart1"/>
    <dgm:cxn modelId="{4F7FC908-ED9A-4317-8FE5-B1ACD4103656}" type="presParOf" srcId="{551CCBAC-8362-493B-B50F-496D36789B38}" destId="{08FA9BF6-E22D-4185-BD2D-9A68680CCFE1}" srcOrd="0" destOrd="0" presId="urn:microsoft.com/office/officeart/2005/8/layout/orgChart1"/>
    <dgm:cxn modelId="{7F6D9934-A1D1-47E8-8204-CB72CAB381BC}" type="presParOf" srcId="{08FA9BF6-E22D-4185-BD2D-9A68680CCFE1}" destId="{7937063C-3291-44A3-8AB7-63E02AF9D96C}" srcOrd="0" destOrd="0" presId="urn:microsoft.com/office/officeart/2005/8/layout/orgChart1"/>
    <dgm:cxn modelId="{E1E98542-9D11-4E0B-BD23-6DAFE4AE3AFB}" type="presParOf" srcId="{08FA9BF6-E22D-4185-BD2D-9A68680CCFE1}" destId="{0F335324-82CE-40CC-A239-7CA7FC5A9FF0}" srcOrd="1" destOrd="0" presId="urn:microsoft.com/office/officeart/2005/8/layout/orgChart1"/>
    <dgm:cxn modelId="{A1B3732A-FF5D-411F-A12F-37D58166B05E}" type="presParOf" srcId="{551CCBAC-8362-493B-B50F-496D36789B38}" destId="{2D900FE7-EA3D-4B91-A5BA-E4D8D48B0629}" srcOrd="1" destOrd="0" presId="urn:microsoft.com/office/officeart/2005/8/layout/orgChart1"/>
    <dgm:cxn modelId="{8E024A9D-4155-4CF7-9410-A1A893FDA95B}" type="presParOf" srcId="{2D900FE7-EA3D-4B91-A5BA-E4D8D48B0629}" destId="{6BC65064-A376-4FC8-A880-FBA988E38E07}" srcOrd="0" destOrd="0" presId="urn:microsoft.com/office/officeart/2005/8/layout/orgChart1"/>
    <dgm:cxn modelId="{BC23836A-C7D0-4B4E-B460-3BA03FDF7867}" type="presParOf" srcId="{2D900FE7-EA3D-4B91-A5BA-E4D8D48B0629}" destId="{2AF2B92E-163A-4DC6-A5C1-8DF72E945F5D}" srcOrd="1" destOrd="0" presId="urn:microsoft.com/office/officeart/2005/8/layout/orgChart1"/>
    <dgm:cxn modelId="{01CDACF4-E947-4B03-922C-6413A30791E5}" type="presParOf" srcId="{2AF2B92E-163A-4DC6-A5C1-8DF72E945F5D}" destId="{ED82F0BC-3450-4F7C-866D-BDBF068BA12B}" srcOrd="0" destOrd="0" presId="urn:microsoft.com/office/officeart/2005/8/layout/orgChart1"/>
    <dgm:cxn modelId="{BD26B2F8-0869-4A54-AB0F-B59F7FFA47E5}" type="presParOf" srcId="{ED82F0BC-3450-4F7C-866D-BDBF068BA12B}" destId="{16E6ABC6-ADFA-4A9E-A72B-8D7C11B46195}" srcOrd="0" destOrd="0" presId="urn:microsoft.com/office/officeart/2005/8/layout/orgChart1"/>
    <dgm:cxn modelId="{84CECF9F-1665-4E6C-9329-8589E710ECAA}" type="presParOf" srcId="{ED82F0BC-3450-4F7C-866D-BDBF068BA12B}" destId="{5ADD7207-EB93-4D38-B147-0F935403A843}" srcOrd="1" destOrd="0" presId="urn:microsoft.com/office/officeart/2005/8/layout/orgChart1"/>
    <dgm:cxn modelId="{1BEEFE3E-E95A-4F9E-8C17-579B23959D89}" type="presParOf" srcId="{2AF2B92E-163A-4DC6-A5C1-8DF72E945F5D}" destId="{04C3D76D-DFC7-4086-835D-1446148E7951}" srcOrd="1" destOrd="0" presId="urn:microsoft.com/office/officeart/2005/8/layout/orgChart1"/>
    <dgm:cxn modelId="{1BB19053-F27F-489D-9304-CFDD11BFCDDB}" type="presParOf" srcId="{2AF2B92E-163A-4DC6-A5C1-8DF72E945F5D}" destId="{C070F51B-45AA-4072-B309-F63B44C22C33}" srcOrd="2" destOrd="0" presId="urn:microsoft.com/office/officeart/2005/8/layout/orgChart1"/>
    <dgm:cxn modelId="{4A9153D4-A6C8-41DA-B964-B9C16193EE59}" type="presParOf" srcId="{2D900FE7-EA3D-4B91-A5BA-E4D8D48B0629}" destId="{36FB267A-FAC3-4C01-854C-F82E99F2C982}" srcOrd="2" destOrd="0" presId="urn:microsoft.com/office/officeart/2005/8/layout/orgChart1"/>
    <dgm:cxn modelId="{9CED0025-BDBC-412F-BAE6-8610CD7E9B9D}" type="presParOf" srcId="{2D900FE7-EA3D-4B91-A5BA-E4D8D48B0629}" destId="{943BD686-A7E7-4A2F-B9B0-81BDB8CA635D}" srcOrd="3" destOrd="0" presId="urn:microsoft.com/office/officeart/2005/8/layout/orgChart1"/>
    <dgm:cxn modelId="{600E516E-65C8-4ED1-998C-CFEA3730BF9E}" type="presParOf" srcId="{943BD686-A7E7-4A2F-B9B0-81BDB8CA635D}" destId="{A47C3053-CEBB-4E47-AE6D-6B8C30C61490}" srcOrd="0" destOrd="0" presId="urn:microsoft.com/office/officeart/2005/8/layout/orgChart1"/>
    <dgm:cxn modelId="{1FFCA9C6-DA1B-4015-A330-53DFCCE04F67}" type="presParOf" srcId="{A47C3053-CEBB-4E47-AE6D-6B8C30C61490}" destId="{39E4417A-1A4B-4399-91B4-212BD8F56631}" srcOrd="0" destOrd="0" presId="urn:microsoft.com/office/officeart/2005/8/layout/orgChart1"/>
    <dgm:cxn modelId="{2901A3AE-BBFF-4D7C-B7F3-369C8A61BE31}" type="presParOf" srcId="{A47C3053-CEBB-4E47-AE6D-6B8C30C61490}" destId="{C5E1DC4F-9437-4DE4-8544-30F90AF59F5A}" srcOrd="1" destOrd="0" presId="urn:microsoft.com/office/officeart/2005/8/layout/orgChart1"/>
    <dgm:cxn modelId="{25CB43F5-3F9A-47AA-B2CF-F7DFCA574E3A}" type="presParOf" srcId="{943BD686-A7E7-4A2F-B9B0-81BDB8CA635D}" destId="{09FB7FF2-71D5-48D6-A6EE-61146EBE22B1}" srcOrd="1" destOrd="0" presId="urn:microsoft.com/office/officeart/2005/8/layout/orgChart1"/>
    <dgm:cxn modelId="{44F1A8CA-DC94-49C1-AA06-C0AD08196DBD}" type="presParOf" srcId="{943BD686-A7E7-4A2F-B9B0-81BDB8CA635D}" destId="{076A3B4E-EF88-4411-9017-78CEAFBFDF3C}" srcOrd="2" destOrd="0" presId="urn:microsoft.com/office/officeart/2005/8/layout/orgChart1"/>
    <dgm:cxn modelId="{D7D6D8BA-BFFF-4739-AD65-7EC0E10FED2B}" type="presParOf" srcId="{2D900FE7-EA3D-4B91-A5BA-E4D8D48B0629}" destId="{B22585F2-9468-4AFB-BEC4-8F972A99CFFC}" srcOrd="4" destOrd="0" presId="urn:microsoft.com/office/officeart/2005/8/layout/orgChart1"/>
    <dgm:cxn modelId="{B718B958-6354-4E1C-BF2D-AF5DA694EF1B}" type="presParOf" srcId="{2D900FE7-EA3D-4B91-A5BA-E4D8D48B0629}" destId="{E00E4A4E-18B8-447B-B40D-4DA999E22DA4}" srcOrd="5" destOrd="0" presId="urn:microsoft.com/office/officeart/2005/8/layout/orgChart1"/>
    <dgm:cxn modelId="{097BE2E9-603A-467C-99F8-577DA95D4997}" type="presParOf" srcId="{E00E4A4E-18B8-447B-B40D-4DA999E22DA4}" destId="{C7E13F6F-E613-496A-9312-1D2D6E25531B}" srcOrd="0" destOrd="0" presId="urn:microsoft.com/office/officeart/2005/8/layout/orgChart1"/>
    <dgm:cxn modelId="{50BA7378-C342-4CBA-9C81-1A93CB34C7DC}" type="presParOf" srcId="{C7E13F6F-E613-496A-9312-1D2D6E25531B}" destId="{B96800EB-C72C-4A04-8A8A-DCF0D05F989A}" srcOrd="0" destOrd="0" presId="urn:microsoft.com/office/officeart/2005/8/layout/orgChart1"/>
    <dgm:cxn modelId="{3708288C-05F8-499A-8F6A-1C091F09B459}" type="presParOf" srcId="{C7E13F6F-E613-496A-9312-1D2D6E25531B}" destId="{260F9ACA-F7BF-42FB-ABCA-230F6F189778}" srcOrd="1" destOrd="0" presId="urn:microsoft.com/office/officeart/2005/8/layout/orgChart1"/>
    <dgm:cxn modelId="{B11D0AEF-D82B-42BB-849C-0EE68A01EB58}" type="presParOf" srcId="{E00E4A4E-18B8-447B-B40D-4DA999E22DA4}" destId="{1B367A40-57F1-4063-B0A7-BAA002AE9E3F}" srcOrd="1" destOrd="0" presId="urn:microsoft.com/office/officeart/2005/8/layout/orgChart1"/>
    <dgm:cxn modelId="{DE3F55E5-0DD1-4A50-BF14-C5A1DE152A5D}" type="presParOf" srcId="{E00E4A4E-18B8-447B-B40D-4DA999E22DA4}" destId="{975694CE-AB0D-449D-ACCA-6A09AF04462A}" srcOrd="2" destOrd="0" presId="urn:microsoft.com/office/officeart/2005/8/layout/orgChart1"/>
    <dgm:cxn modelId="{6EB5C877-AE1C-4366-A2B3-D8429751F750}" type="presParOf" srcId="{551CCBAC-8362-493B-B50F-496D36789B38}" destId="{2561B602-EE71-4288-8604-2F068FE8C7E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0515600" cy="4351338"/>
        <a:chOff x="0" y="0"/>
        <a:chExt cx="10515600" cy="4351338"/>
      </a:xfrm>
    </dsp:grpSpPr>
    <dsp:sp modelId="{870F343B-EA26-4B0C-A4DD-8B581182FDC8}">
      <dsp:nvSpPr>
        <dsp:cNvPr id="4" name="Block Arc 3"/>
        <dsp:cNvSpPr/>
      </dsp:nvSpPr>
      <dsp:spPr bwMode="white">
        <a:xfrm>
          <a:off x="-4872300" y="-766430"/>
          <a:ext cx="5884198" cy="5884198"/>
        </a:xfrm>
        <a:prstGeom prst="blockArc">
          <a:avLst>
            <a:gd name="adj1" fmla="val 18900000"/>
            <a:gd name="adj2" fmla="val 2700000"/>
            <a:gd name="adj3" fmla="val 307"/>
          </a:avLst>
        </a:prstGeom>
      </dsp:spPr>
      <dsp:style>
        <a:lnRef idx="2">
          <a:schemeClr val="accent3"/>
        </a:lnRef>
        <a:fillRef idx="0">
          <a:schemeClr val="accent2">
            <a:tint val="90000"/>
          </a:schemeClr>
        </a:fillRef>
        <a:effectRef idx="0">
          <a:scrgbClr r="0" g="0" b="0"/>
        </a:effectRef>
        <a:fontRef idx="minor"/>
      </dsp:style>
      <dsp:txXfrm>
        <a:off x="-4872300" y="-766430"/>
        <a:ext cx="5884198" cy="5884198"/>
      </dsp:txXfrm>
    </dsp:sp>
    <dsp:sp modelId="{9B1604B4-6C4A-4F82-B182-39E25F35FB01}">
      <dsp:nvSpPr>
        <dsp:cNvPr id="7" name="Rectangles 6"/>
        <dsp:cNvSpPr/>
      </dsp:nvSpPr>
      <dsp:spPr bwMode="white">
        <a:xfrm>
          <a:off x="410331" y="229141"/>
          <a:ext cx="10105269" cy="458109"/>
        </a:xfrm>
        <a:prstGeom prst="rect">
          <a:avLst/>
        </a:prstGeom>
      </dsp:spPr>
      <dsp:style>
        <a:lnRef idx="2">
          <a:schemeClr val="lt1"/>
        </a:lnRef>
        <a:fillRef idx="1">
          <a:schemeClr val="accent2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363623" tIns="55880" rIns="55880" bIns="55880" anchor="ctr"/>
        <a:lstStyle>
          <a:lvl1pPr algn="l">
            <a:defRPr sz="22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Alternative pathway for breathing</a:t>
          </a:r>
        </a:p>
      </dsp:txBody>
      <dsp:txXfrm>
        <a:off x="410331" y="229141"/>
        <a:ext cx="10105269" cy="458109"/>
      </dsp:txXfrm>
    </dsp:sp>
    <dsp:sp modelId="{6859AD80-11DC-4CD6-B088-2C47A102F029}">
      <dsp:nvSpPr>
        <dsp:cNvPr id="8" name="Oval 7"/>
        <dsp:cNvSpPr/>
      </dsp:nvSpPr>
      <dsp:spPr bwMode="white">
        <a:xfrm>
          <a:off x="124013" y="171878"/>
          <a:ext cx="572636" cy="572636"/>
        </a:xfrm>
        <a:prstGeom prst="ellipse">
          <a:avLst/>
        </a:prstGeom>
      </dsp:spPr>
      <dsp:style>
        <a:lnRef idx="2">
          <a:schemeClr val="accent2">
            <a:hueOff val="0"/>
            <a:satOff val="0"/>
            <a:lumOff val="0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24013" y="171878"/>
        <a:ext cx="572636" cy="572636"/>
      </dsp:txXfrm>
    </dsp:sp>
    <dsp:sp modelId="{C442FAD6-86C2-4466-A33F-1843B7652642}">
      <dsp:nvSpPr>
        <dsp:cNvPr id="9" name="Rectangles 8"/>
        <dsp:cNvSpPr/>
      </dsp:nvSpPr>
      <dsp:spPr bwMode="white">
        <a:xfrm>
          <a:off x="787157" y="916218"/>
          <a:ext cx="9728443" cy="458109"/>
        </a:xfrm>
        <a:prstGeom prst="rect">
          <a:avLst/>
        </a:prstGeom>
      </dsp:spPr>
      <dsp:style>
        <a:lnRef idx="2">
          <a:schemeClr val="lt1"/>
        </a:lnRef>
        <a:fillRef idx="1">
          <a:schemeClr val="accent2">
            <a:hueOff val="-300000"/>
            <a:satOff val="-16783"/>
            <a:lumOff val="1725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363623" tIns="55880" rIns="55880" bIns="55880" anchor="ctr"/>
        <a:lstStyle>
          <a:lvl1pPr algn="l">
            <a:defRPr sz="22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Improves alveolar ventilation by ↓</a:t>
          </a:r>
          <a:r>
            <a:rPr lang="en-US" dirty="0" err="1"/>
            <a:t>ing</a:t>
          </a:r>
          <a:r>
            <a:rPr lang="en-US" dirty="0"/>
            <a:t> dead space &amp; resistance to airflow. </a:t>
          </a:r>
        </a:p>
      </dsp:txBody>
      <dsp:txXfrm>
        <a:off x="787157" y="916218"/>
        <a:ext cx="9728443" cy="458109"/>
      </dsp:txXfrm>
    </dsp:sp>
    <dsp:sp modelId="{0C9EEB99-0626-4A6D-B1DC-18C36850483C}">
      <dsp:nvSpPr>
        <dsp:cNvPr id="10" name="Oval 9"/>
        <dsp:cNvSpPr/>
      </dsp:nvSpPr>
      <dsp:spPr bwMode="white">
        <a:xfrm>
          <a:off x="500839" y="858954"/>
          <a:ext cx="572636" cy="572636"/>
        </a:xfrm>
        <a:prstGeom prst="ellipse">
          <a:avLst/>
        </a:prstGeom>
      </dsp:spPr>
      <dsp:style>
        <a:lnRef idx="2">
          <a:schemeClr val="accent2">
            <a:hueOff val="-300000"/>
            <a:satOff val="-16783"/>
            <a:lumOff val="1725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500839" y="858954"/>
        <a:ext cx="572636" cy="572636"/>
      </dsp:txXfrm>
    </dsp:sp>
    <dsp:sp modelId="{6F73D2ED-F52E-423B-A97F-B97602290629}">
      <dsp:nvSpPr>
        <dsp:cNvPr id="11" name="Rectangles 10"/>
        <dsp:cNvSpPr/>
      </dsp:nvSpPr>
      <dsp:spPr bwMode="white">
        <a:xfrm>
          <a:off x="959470" y="1603294"/>
          <a:ext cx="9556130" cy="458109"/>
        </a:xfrm>
        <a:prstGeom prst="rect">
          <a:avLst/>
        </a:prstGeom>
      </dsp:spPr>
      <dsp:style>
        <a:lnRef idx="2">
          <a:schemeClr val="lt1"/>
        </a:lnRef>
        <a:fillRef idx="1">
          <a:schemeClr val="accent2">
            <a:hueOff val="-600000"/>
            <a:satOff val="-33568"/>
            <a:lumOff val="3451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363623" tIns="55880" rIns="55880" bIns="55880" anchor="ctr"/>
        <a:lstStyle>
          <a:lvl1pPr algn="l">
            <a:defRPr sz="22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Protects the airways</a:t>
          </a:r>
        </a:p>
      </dsp:txBody>
      <dsp:txXfrm>
        <a:off x="959470" y="1603294"/>
        <a:ext cx="9556130" cy="458109"/>
      </dsp:txXfrm>
    </dsp:sp>
    <dsp:sp modelId="{A6D8F1C7-CBF7-4FBF-AE0A-316E8F137291}">
      <dsp:nvSpPr>
        <dsp:cNvPr id="12" name="Oval 11"/>
        <dsp:cNvSpPr/>
      </dsp:nvSpPr>
      <dsp:spPr bwMode="white">
        <a:xfrm>
          <a:off x="673152" y="1546030"/>
          <a:ext cx="572636" cy="572636"/>
        </a:xfrm>
        <a:prstGeom prst="ellipse">
          <a:avLst/>
        </a:prstGeom>
      </dsp:spPr>
      <dsp:style>
        <a:lnRef idx="2">
          <a:schemeClr val="accent2">
            <a:hueOff val="-600000"/>
            <a:satOff val="-33568"/>
            <a:lumOff val="3451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673152" y="1546030"/>
        <a:ext cx="572636" cy="572636"/>
      </dsp:txXfrm>
    </dsp:sp>
    <dsp:sp modelId="{8E286674-43CD-41E2-B67E-A08607E61C38}">
      <dsp:nvSpPr>
        <dsp:cNvPr id="13" name="Rectangles 12"/>
        <dsp:cNvSpPr/>
      </dsp:nvSpPr>
      <dsp:spPr bwMode="white">
        <a:xfrm>
          <a:off x="959470" y="2289935"/>
          <a:ext cx="9556130" cy="458109"/>
        </a:xfrm>
        <a:prstGeom prst="rect">
          <a:avLst/>
        </a:prstGeom>
      </dsp:spPr>
      <dsp:style>
        <a:lnRef idx="2">
          <a:schemeClr val="lt1"/>
        </a:lnRef>
        <a:fillRef idx="1">
          <a:schemeClr val="accent2">
            <a:hueOff val="-900000"/>
            <a:satOff val="-50352"/>
            <a:lumOff val="5176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363623" tIns="55880" rIns="55880" bIns="55880" anchor="ctr"/>
        <a:lstStyle>
          <a:lvl1pPr algn="l">
            <a:defRPr sz="22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Permits removal of tracheobronchial secretions</a:t>
          </a:r>
        </a:p>
      </dsp:txBody>
      <dsp:txXfrm>
        <a:off x="959470" y="2289935"/>
        <a:ext cx="9556130" cy="458109"/>
      </dsp:txXfrm>
    </dsp:sp>
    <dsp:sp modelId="{5E519203-7619-4A1F-A74E-C23F6254D367}">
      <dsp:nvSpPr>
        <dsp:cNvPr id="14" name="Oval 13"/>
        <dsp:cNvSpPr/>
      </dsp:nvSpPr>
      <dsp:spPr bwMode="white">
        <a:xfrm>
          <a:off x="673152" y="2232672"/>
          <a:ext cx="572636" cy="572636"/>
        </a:xfrm>
        <a:prstGeom prst="ellipse">
          <a:avLst/>
        </a:prstGeom>
      </dsp:spPr>
      <dsp:style>
        <a:lnRef idx="2">
          <a:schemeClr val="accent2">
            <a:hueOff val="-900000"/>
            <a:satOff val="-50352"/>
            <a:lumOff val="5176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673152" y="2232672"/>
        <a:ext cx="572636" cy="572636"/>
      </dsp:txXfrm>
    </dsp:sp>
    <dsp:sp modelId="{73A17E28-89C8-470B-A23D-B790149501A3}">
      <dsp:nvSpPr>
        <dsp:cNvPr id="15" name="Rectangles 14"/>
        <dsp:cNvSpPr/>
      </dsp:nvSpPr>
      <dsp:spPr bwMode="white">
        <a:xfrm>
          <a:off x="787157" y="2977011"/>
          <a:ext cx="9728443" cy="458109"/>
        </a:xfrm>
        <a:prstGeom prst="rect">
          <a:avLst/>
        </a:prstGeom>
      </dsp:spPr>
      <dsp:style>
        <a:lnRef idx="2">
          <a:schemeClr val="lt1"/>
        </a:lnRef>
        <a:fillRef idx="1">
          <a:schemeClr val="accent2">
            <a:hueOff val="-1200000"/>
            <a:satOff val="-67136"/>
            <a:lumOff val="6902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363623" tIns="55880" rIns="55880" bIns="55880" anchor="ctr"/>
        <a:lstStyle>
          <a:lvl1pPr algn="l">
            <a:defRPr sz="22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If Intubation is required beyond 72 h</a:t>
          </a:r>
        </a:p>
      </dsp:txBody>
      <dsp:txXfrm>
        <a:off x="787157" y="2977011"/>
        <a:ext cx="9728443" cy="458109"/>
      </dsp:txXfrm>
    </dsp:sp>
    <dsp:sp modelId="{5607E75E-C8BB-4D34-A2CE-B0CF9D66E426}">
      <dsp:nvSpPr>
        <dsp:cNvPr id="16" name="Oval 15"/>
        <dsp:cNvSpPr/>
      </dsp:nvSpPr>
      <dsp:spPr bwMode="white">
        <a:xfrm>
          <a:off x="500839" y="2919748"/>
          <a:ext cx="572636" cy="572636"/>
        </a:xfrm>
        <a:prstGeom prst="ellipse">
          <a:avLst/>
        </a:prstGeom>
      </dsp:spPr>
      <dsp:style>
        <a:lnRef idx="2">
          <a:schemeClr val="accent2">
            <a:hueOff val="-1200000"/>
            <a:satOff val="-67136"/>
            <a:lumOff val="6902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500839" y="2919748"/>
        <a:ext cx="572636" cy="572636"/>
      </dsp:txXfrm>
    </dsp:sp>
    <dsp:sp modelId="{E560C147-3906-462B-9509-DA4D1D75C9A9}">
      <dsp:nvSpPr>
        <dsp:cNvPr id="17" name="Rectangles 16"/>
        <dsp:cNvSpPr/>
      </dsp:nvSpPr>
      <dsp:spPr bwMode="white">
        <a:xfrm>
          <a:off x="410331" y="3664088"/>
          <a:ext cx="10105269" cy="458109"/>
        </a:xfrm>
        <a:prstGeom prst="rect">
          <a:avLst/>
        </a:prstGeom>
      </dsp:spPr>
      <dsp:style>
        <a:lnRef idx="2">
          <a:schemeClr val="lt1"/>
        </a:lnRef>
        <a:fillRef idx="1">
          <a:schemeClr val="accent2">
            <a:hueOff val="-1500000"/>
            <a:satOff val="-83921"/>
            <a:lumOff val="862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363623" tIns="55880" rIns="55880" bIns="55880" anchor="ctr"/>
        <a:lstStyle>
          <a:lvl1pPr algn="l">
            <a:defRPr sz="22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/>
            <a:t>To administer anesthesia</a:t>
          </a:r>
        </a:p>
      </dsp:txBody>
      <dsp:txXfrm>
        <a:off x="410331" y="3664088"/>
        <a:ext cx="10105269" cy="458109"/>
      </dsp:txXfrm>
    </dsp:sp>
    <dsp:sp modelId="{949DD849-C247-4165-8104-4B9DF127400C}">
      <dsp:nvSpPr>
        <dsp:cNvPr id="18" name="Oval 17"/>
        <dsp:cNvSpPr/>
      </dsp:nvSpPr>
      <dsp:spPr bwMode="white">
        <a:xfrm>
          <a:off x="124013" y="3606824"/>
          <a:ext cx="572636" cy="572636"/>
        </a:xfrm>
        <a:prstGeom prst="ellipse">
          <a:avLst/>
        </a:prstGeom>
      </dsp:spPr>
      <dsp:style>
        <a:lnRef idx="2">
          <a:schemeClr val="accent2">
            <a:hueOff val="-1500000"/>
            <a:satOff val="-83921"/>
            <a:lumOff val="8627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24013" y="3606824"/>
        <a:ext cx="572636" cy="572636"/>
      </dsp:txXfrm>
    </dsp:sp>
    <dsp:sp modelId="{A9377FA2-6539-48EA-B0DD-8DC7C3805D61}">
      <dsp:nvSpPr>
        <dsp:cNvPr id="3" name="Rectangles 2" hidden="1"/>
        <dsp:cNvSpPr/>
      </dsp:nvSpPr>
      <dsp:spPr bwMode="white">
        <a:xfrm>
          <a:off x="119450" y="90019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2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119450" y="90019"/>
        <a:ext cx="36000" cy="36000"/>
      </dsp:txXfrm>
    </dsp:sp>
    <dsp:sp modelId="{AD3DEADF-5BDF-44CE-BDDC-0EEC1A8C771C}">
      <dsp:nvSpPr>
        <dsp:cNvPr id="5" name="Rectangles 4" hidden="1"/>
        <dsp:cNvSpPr/>
      </dsp:nvSpPr>
      <dsp:spPr bwMode="white">
        <a:xfrm>
          <a:off x="975898" y="2157669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2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975898" y="2157669"/>
        <a:ext cx="36000" cy="36000"/>
      </dsp:txXfrm>
    </dsp:sp>
    <dsp:sp modelId="{A040B2F1-AAB7-4479-974A-E15C949224F1}">
      <dsp:nvSpPr>
        <dsp:cNvPr id="6" name="Rectangles 5" hidden="1"/>
        <dsp:cNvSpPr/>
      </dsp:nvSpPr>
      <dsp:spPr bwMode="white">
        <a:xfrm>
          <a:off x="119450" y="4225319"/>
          <a:ext cx="36000" cy="36000"/>
        </a:xfrm>
        <a:prstGeom prst="rect">
          <a:avLst/>
        </a:prstGeom>
      </dsp:spPr>
      <dsp:style>
        <a:lnRef idx="2">
          <a:schemeClr val="lt1"/>
        </a:lnRef>
        <a:fillRef idx="1">
          <a:schemeClr val="accent2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Xfrm>
        <a:off x="119450" y="4225319"/>
        <a:ext cx="36000" cy="36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1873449" cy="4430796"/>
        <a:chOff x="0" y="0"/>
        <a:chExt cx="11873449" cy="4430796"/>
      </a:xfrm>
    </dsp:grpSpPr>
    <dsp:sp modelId="{F9F8E06E-5164-4CD4-BC41-37F49C0A0DF1}">
      <dsp:nvSpPr>
        <dsp:cNvPr id="3" name="Isosceles Triangle 2"/>
        <dsp:cNvSpPr/>
      </dsp:nvSpPr>
      <dsp:spPr bwMode="white">
        <a:xfrm>
          <a:off x="2281318" y="0"/>
          <a:ext cx="4430796" cy="4430796"/>
        </a:xfrm>
        <a:prstGeom prst="triangle">
          <a:avLst/>
        </a:prstGeom>
      </dsp:spPr>
      <dsp:style>
        <a:lnRef idx="2">
          <a:schemeClr val="accent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Xfrm>
        <a:off x="2281318" y="0"/>
        <a:ext cx="4430796" cy="4430796"/>
      </dsp:txXfrm>
    </dsp:sp>
    <dsp:sp modelId="{1AF77C4C-0DEB-481F-B01F-BD8985052087}">
      <dsp:nvSpPr>
        <dsp:cNvPr id="4" name="Rounded Rectangle 3"/>
        <dsp:cNvSpPr/>
      </dsp:nvSpPr>
      <dsp:spPr bwMode="white">
        <a:xfrm>
          <a:off x="4146750" y="443080"/>
          <a:ext cx="3579948" cy="630158"/>
        </a:xfrm>
        <a:prstGeom prst="roundRect">
          <a:avLst/>
        </a:prstGeom>
      </dsp:spPr>
      <dsp:style>
        <a:lnRef idx="2">
          <a:schemeClr val="accent1"/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91439" tIns="91439" rIns="91439" bIns="9143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dirty="0">
              <a:solidFill>
                <a:schemeClr val="dk1"/>
              </a:solidFill>
            </a:rPr>
            <a:t>• Emergency tracheostomy </a:t>
          </a:r>
          <a:endParaRPr>
            <a:solidFill>
              <a:schemeClr val="dk1"/>
            </a:solidFill>
          </a:endParaRPr>
        </a:p>
      </dsp:txBody>
      <dsp:txXfrm>
        <a:off x="4146750" y="443080"/>
        <a:ext cx="3579948" cy="630158"/>
      </dsp:txXfrm>
    </dsp:sp>
    <dsp:sp modelId="{9779B507-D3F6-4DCE-BD14-493511F50AB9}">
      <dsp:nvSpPr>
        <dsp:cNvPr id="5" name="Rounded Rectangle 4"/>
        <dsp:cNvSpPr/>
      </dsp:nvSpPr>
      <dsp:spPr bwMode="white">
        <a:xfrm>
          <a:off x="4112392" y="1152007"/>
          <a:ext cx="3648665" cy="630158"/>
        </a:xfrm>
        <a:prstGeom prst="roundRect">
          <a:avLst/>
        </a:prstGeom>
      </dsp:spPr>
      <dsp:style>
        <a:lnRef idx="2">
          <a:schemeClr val="accent1"/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91439" tIns="91439" rIns="91439" bIns="9143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dirty="0">
              <a:solidFill>
                <a:schemeClr val="dk1"/>
              </a:solidFill>
            </a:rPr>
            <a:t>• Elective tracheostomy </a:t>
          </a:r>
          <a:endParaRPr>
            <a:solidFill>
              <a:schemeClr val="dk1"/>
            </a:solidFill>
          </a:endParaRPr>
        </a:p>
      </dsp:txBody>
      <dsp:txXfrm>
        <a:off x="4112392" y="1152007"/>
        <a:ext cx="3648665" cy="630158"/>
      </dsp:txXfrm>
    </dsp:sp>
    <dsp:sp modelId="{FC37E307-91BC-4BF6-95F4-8C6E6E87A69A}">
      <dsp:nvSpPr>
        <dsp:cNvPr id="6" name="Rounded Rectangle 5"/>
        <dsp:cNvSpPr/>
      </dsp:nvSpPr>
      <dsp:spPr bwMode="white">
        <a:xfrm>
          <a:off x="4119246" y="1860934"/>
          <a:ext cx="3634956" cy="630158"/>
        </a:xfrm>
        <a:prstGeom prst="roundRect">
          <a:avLst/>
        </a:prstGeom>
      </dsp:spPr>
      <dsp:style>
        <a:lnRef idx="2">
          <a:schemeClr val="accent1"/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91439" tIns="91439" rIns="91439" bIns="9143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dirty="0">
              <a:solidFill>
                <a:schemeClr val="dk1"/>
              </a:solidFill>
            </a:rPr>
            <a:t>• Permanent tracheostomy </a:t>
          </a:r>
          <a:endParaRPr>
            <a:solidFill>
              <a:schemeClr val="dk1"/>
            </a:solidFill>
          </a:endParaRPr>
        </a:p>
      </dsp:txBody>
      <dsp:txXfrm>
        <a:off x="4119246" y="1860934"/>
        <a:ext cx="3634956" cy="630158"/>
      </dsp:txXfrm>
    </dsp:sp>
    <dsp:sp modelId="{9D06EA27-6D9B-4255-BA8D-98BCC5FB2935}">
      <dsp:nvSpPr>
        <dsp:cNvPr id="7" name="Rounded Rectangle 6"/>
        <dsp:cNvSpPr/>
      </dsp:nvSpPr>
      <dsp:spPr bwMode="white">
        <a:xfrm>
          <a:off x="4132998" y="2569862"/>
          <a:ext cx="3607452" cy="630158"/>
        </a:xfrm>
        <a:prstGeom prst="roundRect">
          <a:avLst/>
        </a:prstGeom>
      </dsp:spPr>
      <dsp:style>
        <a:lnRef idx="2">
          <a:schemeClr val="accent1"/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91439" tIns="91439" rIns="91439" bIns="9143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dirty="0">
              <a:solidFill>
                <a:schemeClr val="dk1"/>
              </a:solidFill>
            </a:rPr>
            <a:t>• Percutaneous dilatational tracheostomy </a:t>
          </a:r>
          <a:endParaRPr>
            <a:solidFill>
              <a:schemeClr val="dk1"/>
            </a:solidFill>
          </a:endParaRPr>
        </a:p>
      </dsp:txBody>
      <dsp:txXfrm>
        <a:off x="4132998" y="2569862"/>
        <a:ext cx="3607452" cy="630158"/>
      </dsp:txXfrm>
    </dsp:sp>
    <dsp:sp modelId="{C5A1FAC4-C3D5-403D-919C-B67C463D7D9F}">
      <dsp:nvSpPr>
        <dsp:cNvPr id="8" name="Rounded Rectangle 7"/>
        <dsp:cNvSpPr/>
      </dsp:nvSpPr>
      <dsp:spPr bwMode="white">
        <a:xfrm>
          <a:off x="4098741" y="3278789"/>
          <a:ext cx="3675968" cy="630158"/>
        </a:xfrm>
        <a:prstGeom prst="roundRect">
          <a:avLst/>
        </a:prstGeom>
      </dsp:spPr>
      <dsp:style>
        <a:lnRef idx="2">
          <a:schemeClr val="accent1"/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lIns="91439" tIns="91439" rIns="91439" bIns="9143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dirty="0">
              <a:solidFill>
                <a:schemeClr val="dk1"/>
              </a:solidFill>
            </a:rPr>
            <a:t>• Mini tracheostomy (cricothyroidotomy)</a:t>
          </a:r>
          <a:endParaRPr>
            <a:solidFill>
              <a:schemeClr val="dk1"/>
            </a:solidFill>
          </a:endParaRPr>
        </a:p>
      </dsp:txBody>
      <dsp:txXfrm>
        <a:off x="4098741" y="3278789"/>
        <a:ext cx="3675968" cy="6301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4351338" cy="4351338"/>
        <a:chOff x="0" y="0"/>
        <a:chExt cx="4351338" cy="4351338"/>
      </a:xfrm>
    </dsp:grpSpPr>
    <dsp:sp modelId="{CF9F662D-1977-411D-8F54-9BE41ACF878D}">
      <dsp:nvSpPr>
        <dsp:cNvPr id="3" name="Oval 2"/>
        <dsp:cNvSpPr/>
      </dsp:nvSpPr>
      <dsp:spPr bwMode="white">
        <a:xfrm>
          <a:off x="3952399" y="54392"/>
          <a:ext cx="2610803" cy="261080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2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lIns="0" tIns="0" rIns="0" bIns="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solidFill>
                <a:schemeClr val="tx1"/>
              </a:solidFill>
            </a:rPr>
            <a:t>Respiratory obstruction</a:t>
          </a:r>
          <a:endParaRPr>
            <a:solidFill>
              <a:schemeClr val="tx1"/>
            </a:solidFill>
          </a:endParaRPr>
        </a:p>
      </dsp:txBody>
      <dsp:txXfrm>
        <a:off x="3952399" y="54392"/>
        <a:ext cx="2610803" cy="2610803"/>
      </dsp:txXfrm>
    </dsp:sp>
    <dsp:sp modelId="{582C840B-F266-440F-9BB4-6DBF5064DCCA}">
      <dsp:nvSpPr>
        <dsp:cNvPr id="4" name="Oval 3"/>
        <dsp:cNvSpPr/>
      </dsp:nvSpPr>
      <dsp:spPr bwMode="white">
        <a:xfrm>
          <a:off x="4894463" y="1686143"/>
          <a:ext cx="2610803" cy="261080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3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lIns="0" tIns="0" rIns="0" bIns="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solidFill>
                <a:schemeClr val="tx1"/>
              </a:solidFill>
            </a:rPr>
            <a:t>Retained secretions</a:t>
          </a:r>
          <a:endParaRPr>
            <a:solidFill>
              <a:schemeClr val="tx1"/>
            </a:solidFill>
          </a:endParaRPr>
        </a:p>
      </dsp:txBody>
      <dsp:txXfrm>
        <a:off x="4894463" y="1686143"/>
        <a:ext cx="2610803" cy="2610803"/>
      </dsp:txXfrm>
    </dsp:sp>
    <dsp:sp modelId="{83CB3B5B-01CA-47D0-B189-4D52D3269DAD}">
      <dsp:nvSpPr>
        <dsp:cNvPr id="5" name="Oval 4"/>
        <dsp:cNvSpPr/>
      </dsp:nvSpPr>
      <dsp:spPr bwMode="white">
        <a:xfrm>
          <a:off x="3010334" y="1686143"/>
          <a:ext cx="2610803" cy="2610803"/>
        </a:xfrm>
        <a:prstGeom prst="ellipse">
          <a:avLst/>
        </a:prstGeom>
      </dsp:spPr>
      <dsp:style>
        <a:lnRef idx="2">
          <a:schemeClr val="lt1"/>
        </a:lnRef>
        <a:fillRef idx="1">
          <a:schemeClr val="accent4">
            <a:alpha val="50000"/>
          </a:schemeClr>
        </a:fillRef>
        <a:effectRef idx="0">
          <a:scrgbClr r="0" g="0" b="0"/>
        </a:effectRef>
        <a:fontRef idx="minor">
          <a:schemeClr val="tx1"/>
        </a:fontRef>
      </dsp:style>
      <dsp:txBody>
        <a:bodyPr lIns="0" tIns="0" rIns="0" bIns="0" anchor="ctr"/>
        <a:lstStyle>
          <a:lvl1pPr algn="ctr">
            <a:defRPr sz="2400"/>
          </a:lvl1pPr>
          <a:lvl2pPr marL="171450" indent="-171450" algn="ctr">
            <a:defRPr sz="1800"/>
          </a:lvl2pPr>
          <a:lvl3pPr marL="342900" indent="-171450" algn="ctr">
            <a:defRPr sz="1800"/>
          </a:lvl3pPr>
          <a:lvl4pPr marL="514350" indent="-171450" algn="ctr">
            <a:defRPr sz="1800"/>
          </a:lvl4pPr>
          <a:lvl5pPr marL="685800" indent="-171450" algn="ctr">
            <a:defRPr sz="1800"/>
          </a:lvl5pPr>
          <a:lvl6pPr marL="857250" indent="-171450" algn="ctr">
            <a:defRPr sz="1800"/>
          </a:lvl6pPr>
          <a:lvl7pPr marL="1028700" indent="-171450" algn="ctr">
            <a:defRPr sz="1800"/>
          </a:lvl7pPr>
          <a:lvl8pPr marL="1200150" indent="-171450" algn="ctr">
            <a:defRPr sz="1800"/>
          </a:lvl8pPr>
          <a:lvl9pPr marL="1371600" indent="-171450" algn="ctr">
            <a:defRPr sz="1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solidFill>
                <a:schemeClr val="tx1"/>
              </a:solidFill>
            </a:rPr>
            <a:t>Respiratory insufficiency</a:t>
          </a:r>
          <a:endParaRPr>
            <a:solidFill>
              <a:schemeClr val="tx1"/>
            </a:solidFill>
          </a:endParaRPr>
        </a:p>
      </dsp:txBody>
      <dsp:txXfrm>
        <a:off x="3010334" y="1686143"/>
        <a:ext cx="2610803" cy="26108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0515600" cy="4351338"/>
        <a:chOff x="0" y="0"/>
        <a:chExt cx="10515600" cy="4351338"/>
      </a:xfrm>
    </dsp:grpSpPr>
    <dsp:sp modelId="{6BC65064-A376-4FC8-A880-FBA988E38E07}">
      <dsp:nvSpPr>
        <dsp:cNvPr id="5" name="Freeform 4"/>
        <dsp:cNvSpPr/>
      </dsp:nvSpPr>
      <dsp:spPr bwMode="white">
        <a:xfrm>
          <a:off x="1537368" y="1852822"/>
          <a:ext cx="3720432" cy="645695"/>
        </a:xfrm>
        <a:custGeom>
          <a:avLst/>
          <a:gdLst/>
          <a:ahLst/>
          <a:cxnLst/>
          <a:pathLst>
            <a:path w="5859" h="1017">
              <a:moveTo>
                <a:pt x="5859" y="0"/>
              </a:moveTo>
              <a:lnTo>
                <a:pt x="5859" y="508"/>
              </a:lnTo>
              <a:lnTo>
                <a:pt x="0" y="508"/>
              </a:lnTo>
              <a:lnTo>
                <a:pt x="0" y="1017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1537368" y="1852822"/>
        <a:ext cx="3720432" cy="645695"/>
      </dsp:txXfrm>
    </dsp:sp>
    <dsp:sp modelId="{36FB267A-FAC3-4C01-854C-F82E99F2C982}">
      <dsp:nvSpPr>
        <dsp:cNvPr id="8" name="Freeform 7"/>
        <dsp:cNvSpPr/>
      </dsp:nvSpPr>
      <dsp:spPr bwMode="white">
        <a:xfrm>
          <a:off x="5257800" y="1852822"/>
          <a:ext cx="0" cy="645695"/>
        </a:xfrm>
        <a:custGeom>
          <a:avLst/>
          <a:gdLst/>
          <a:ahLst/>
          <a:cxnLst/>
          <a:pathLst>
            <a:path h="1017">
              <a:moveTo>
                <a:pt x="0" y="0"/>
              </a:moveTo>
              <a:lnTo>
                <a:pt x="0" y="1017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5257800" y="1852822"/>
        <a:ext cx="0" cy="645695"/>
      </dsp:txXfrm>
    </dsp:sp>
    <dsp:sp modelId="{B22585F2-9468-4AFB-BEC4-8F972A99CFFC}">
      <dsp:nvSpPr>
        <dsp:cNvPr id="11" name="Freeform 10"/>
        <dsp:cNvSpPr/>
      </dsp:nvSpPr>
      <dsp:spPr bwMode="white">
        <a:xfrm>
          <a:off x="5257800" y="1852822"/>
          <a:ext cx="3720432" cy="645695"/>
        </a:xfrm>
        <a:custGeom>
          <a:avLst/>
          <a:gdLst/>
          <a:ahLst/>
          <a:cxnLst/>
          <a:pathLst>
            <a:path w="5859" h="1017">
              <a:moveTo>
                <a:pt x="0" y="0"/>
              </a:moveTo>
              <a:lnTo>
                <a:pt x="0" y="508"/>
              </a:lnTo>
              <a:lnTo>
                <a:pt x="5859" y="508"/>
              </a:lnTo>
              <a:lnTo>
                <a:pt x="5859" y="1017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Xfrm>
        <a:off x="5257800" y="1852822"/>
        <a:ext cx="3720432" cy="645695"/>
      </dsp:txXfrm>
    </dsp:sp>
    <dsp:sp modelId="{7937063C-3291-44A3-8AB7-63E02AF9D96C}">
      <dsp:nvSpPr>
        <dsp:cNvPr id="3" name="Rectangles 2"/>
        <dsp:cNvSpPr/>
      </dsp:nvSpPr>
      <dsp:spPr bwMode="white">
        <a:xfrm>
          <a:off x="3720432" y="315453"/>
          <a:ext cx="3074737" cy="1537368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5400" tIns="25400" rIns="25400" bIns="25400" anchor="ctr"/>
        <a:lstStyle>
          <a:lvl1pPr algn="ctr">
            <a:defRPr sz="4000"/>
          </a:lvl1pPr>
          <a:lvl2pPr marL="285750" indent="-285750" algn="ctr">
            <a:defRPr sz="3100"/>
          </a:lvl2pPr>
          <a:lvl3pPr marL="571500" indent="-285750" algn="ctr">
            <a:defRPr sz="3100"/>
          </a:lvl3pPr>
          <a:lvl4pPr marL="857250" indent="-285750" algn="ctr">
            <a:defRPr sz="3100"/>
          </a:lvl4pPr>
          <a:lvl5pPr marL="1143000" indent="-285750" algn="ctr">
            <a:defRPr sz="3100"/>
          </a:lvl5pPr>
          <a:lvl6pPr marL="1428750" indent="-285750" algn="ctr">
            <a:defRPr sz="3100"/>
          </a:lvl6pPr>
          <a:lvl7pPr marL="1714500" indent="-285750" algn="ctr">
            <a:defRPr sz="3100"/>
          </a:lvl7pPr>
          <a:lvl8pPr marL="2000250" indent="-285750" algn="ctr">
            <a:defRPr sz="3100"/>
          </a:lvl8pPr>
          <a:lvl9pPr marL="2286000" indent="-285750" algn="ctr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Complications</a:t>
          </a:r>
        </a:p>
      </dsp:txBody>
      <dsp:txXfrm>
        <a:off x="3720432" y="315453"/>
        <a:ext cx="3074737" cy="1537368"/>
      </dsp:txXfrm>
    </dsp:sp>
    <dsp:sp modelId="{16E6ABC6-ADFA-4A9E-A72B-8D7C11B46195}">
      <dsp:nvSpPr>
        <dsp:cNvPr id="6" name="Rectangles 5"/>
        <dsp:cNvSpPr/>
      </dsp:nvSpPr>
      <dsp:spPr bwMode="white">
        <a:xfrm>
          <a:off x="0" y="2498516"/>
          <a:ext cx="3074737" cy="1537368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5400" tIns="25400" rIns="25400" bIns="25400" anchor="ctr"/>
        <a:lstStyle>
          <a:lvl1pPr algn="ctr">
            <a:defRPr sz="4000"/>
          </a:lvl1pPr>
          <a:lvl2pPr marL="285750" indent="-285750" algn="ctr">
            <a:defRPr sz="3100"/>
          </a:lvl2pPr>
          <a:lvl3pPr marL="571500" indent="-285750" algn="ctr">
            <a:defRPr sz="3100"/>
          </a:lvl3pPr>
          <a:lvl4pPr marL="857250" indent="-285750" algn="ctr">
            <a:defRPr sz="3100"/>
          </a:lvl4pPr>
          <a:lvl5pPr marL="1143000" indent="-285750" algn="ctr">
            <a:defRPr sz="3100"/>
          </a:lvl5pPr>
          <a:lvl6pPr marL="1428750" indent="-285750" algn="ctr">
            <a:defRPr sz="3100"/>
          </a:lvl6pPr>
          <a:lvl7pPr marL="1714500" indent="-285750" algn="ctr">
            <a:defRPr sz="3100"/>
          </a:lvl7pPr>
          <a:lvl8pPr marL="2000250" indent="-285750" algn="ctr">
            <a:defRPr sz="3100"/>
          </a:lvl8pPr>
          <a:lvl9pPr marL="2286000" indent="-285750" algn="ctr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Intraoperative</a:t>
          </a:r>
        </a:p>
      </dsp:txBody>
      <dsp:txXfrm>
        <a:off x="0" y="2498516"/>
        <a:ext cx="3074737" cy="1537368"/>
      </dsp:txXfrm>
    </dsp:sp>
    <dsp:sp modelId="{39E4417A-1A4B-4399-91B4-212BD8F56631}">
      <dsp:nvSpPr>
        <dsp:cNvPr id="9" name="Rectangles 8"/>
        <dsp:cNvSpPr/>
      </dsp:nvSpPr>
      <dsp:spPr bwMode="white">
        <a:xfrm>
          <a:off x="3720432" y="2498516"/>
          <a:ext cx="3074737" cy="1537368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5400" tIns="25400" rIns="25400" bIns="25400" anchor="ctr"/>
        <a:lstStyle>
          <a:lvl1pPr algn="ctr">
            <a:defRPr sz="4000"/>
          </a:lvl1pPr>
          <a:lvl2pPr marL="285750" indent="-285750" algn="ctr">
            <a:defRPr sz="3100"/>
          </a:lvl2pPr>
          <a:lvl3pPr marL="571500" indent="-285750" algn="ctr">
            <a:defRPr sz="3100"/>
          </a:lvl3pPr>
          <a:lvl4pPr marL="857250" indent="-285750" algn="ctr">
            <a:defRPr sz="3100"/>
          </a:lvl4pPr>
          <a:lvl5pPr marL="1143000" indent="-285750" algn="ctr">
            <a:defRPr sz="3100"/>
          </a:lvl5pPr>
          <a:lvl6pPr marL="1428750" indent="-285750" algn="ctr">
            <a:defRPr sz="3100"/>
          </a:lvl6pPr>
          <a:lvl7pPr marL="1714500" indent="-285750" algn="ctr">
            <a:defRPr sz="3100"/>
          </a:lvl7pPr>
          <a:lvl8pPr marL="2000250" indent="-285750" algn="ctr">
            <a:defRPr sz="3100"/>
          </a:lvl8pPr>
          <a:lvl9pPr marL="2286000" indent="-285750" algn="ctr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Early Postoperative</a:t>
          </a:r>
        </a:p>
      </dsp:txBody>
      <dsp:txXfrm>
        <a:off x="3720432" y="2498516"/>
        <a:ext cx="3074737" cy="1537368"/>
      </dsp:txXfrm>
    </dsp:sp>
    <dsp:sp modelId="{B96800EB-C72C-4A04-8A8A-DCF0D05F989A}">
      <dsp:nvSpPr>
        <dsp:cNvPr id="12" name="Rectangles 11"/>
        <dsp:cNvSpPr/>
      </dsp:nvSpPr>
      <dsp:spPr bwMode="white">
        <a:xfrm>
          <a:off x="7440863" y="2498516"/>
          <a:ext cx="3074737" cy="1537368"/>
        </a:xfrm>
        <a:prstGeom prst="rect">
          <a:avLst/>
        </a:prstGeom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25400" tIns="25400" rIns="25400" bIns="25400" anchor="ctr"/>
        <a:lstStyle>
          <a:lvl1pPr algn="ctr">
            <a:defRPr sz="4000"/>
          </a:lvl1pPr>
          <a:lvl2pPr marL="285750" indent="-285750" algn="ctr">
            <a:defRPr sz="3100"/>
          </a:lvl2pPr>
          <a:lvl3pPr marL="571500" indent="-285750" algn="ctr">
            <a:defRPr sz="3100"/>
          </a:lvl3pPr>
          <a:lvl4pPr marL="857250" indent="-285750" algn="ctr">
            <a:defRPr sz="3100"/>
          </a:lvl4pPr>
          <a:lvl5pPr marL="1143000" indent="-285750" algn="ctr">
            <a:defRPr sz="3100"/>
          </a:lvl5pPr>
          <a:lvl6pPr marL="1428750" indent="-285750" algn="ctr">
            <a:defRPr sz="3100"/>
          </a:lvl6pPr>
          <a:lvl7pPr marL="1714500" indent="-285750" algn="ctr">
            <a:defRPr sz="3100"/>
          </a:lvl7pPr>
          <a:lvl8pPr marL="2000250" indent="-285750" algn="ctr">
            <a:defRPr sz="3100"/>
          </a:lvl8pPr>
          <a:lvl9pPr marL="2286000" indent="-285750" algn="ctr">
            <a:defRPr sz="3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/>
            <a:t>Late Postoperative</a:t>
          </a:r>
        </a:p>
      </dsp:txBody>
      <dsp:txXfrm>
        <a:off x="7440863" y="2498516"/>
        <a:ext cx="3074737" cy="1537368"/>
      </dsp:txXfrm>
    </dsp:sp>
    <dsp:sp modelId="{0F335324-82CE-40CC-A239-7CA7FC5A9FF0}">
      <dsp:nvSpPr>
        <dsp:cNvPr id="4" name="Rectangles 3" hidden="1"/>
        <dsp:cNvSpPr/>
      </dsp:nvSpPr>
      <dsp:spPr>
        <a:xfrm>
          <a:off x="3720432" y="315453"/>
          <a:ext cx="614947" cy="1537368"/>
        </a:xfrm>
        <a:prstGeom prst="rect">
          <a:avLst/>
        </a:prstGeom>
      </dsp:spPr>
      <dsp:txXfrm>
        <a:off x="3720432" y="315453"/>
        <a:ext cx="614947" cy="1537368"/>
      </dsp:txXfrm>
    </dsp:sp>
    <dsp:sp modelId="{5ADD7207-EB93-4D38-B147-0F935403A843}">
      <dsp:nvSpPr>
        <dsp:cNvPr id="7" name="Rectangles 6" hidden="1"/>
        <dsp:cNvSpPr/>
      </dsp:nvSpPr>
      <dsp:spPr>
        <a:xfrm>
          <a:off x="0" y="2498516"/>
          <a:ext cx="614947" cy="1537368"/>
        </a:xfrm>
        <a:prstGeom prst="rect">
          <a:avLst/>
        </a:prstGeom>
      </dsp:spPr>
      <dsp:txXfrm>
        <a:off x="0" y="2498516"/>
        <a:ext cx="614947" cy="1537368"/>
      </dsp:txXfrm>
    </dsp:sp>
    <dsp:sp modelId="{C5E1DC4F-9437-4DE4-8544-30F90AF59F5A}">
      <dsp:nvSpPr>
        <dsp:cNvPr id="10" name="Rectangles 9" hidden="1"/>
        <dsp:cNvSpPr/>
      </dsp:nvSpPr>
      <dsp:spPr>
        <a:xfrm>
          <a:off x="3720432" y="2498516"/>
          <a:ext cx="614947" cy="1537368"/>
        </a:xfrm>
        <a:prstGeom prst="rect">
          <a:avLst/>
        </a:prstGeom>
      </dsp:spPr>
      <dsp:txXfrm>
        <a:off x="3720432" y="2498516"/>
        <a:ext cx="614947" cy="1537368"/>
      </dsp:txXfrm>
    </dsp:sp>
    <dsp:sp modelId="{260F9ACA-F7BF-42FB-ABCA-230F6F189778}">
      <dsp:nvSpPr>
        <dsp:cNvPr id="13" name="Rectangles 12" hidden="1"/>
        <dsp:cNvSpPr/>
      </dsp:nvSpPr>
      <dsp:spPr>
        <a:xfrm>
          <a:off x="7440863" y="2498516"/>
          <a:ext cx="614947" cy="1537368"/>
        </a:xfrm>
        <a:prstGeom prst="rect">
          <a:avLst/>
        </a:prstGeom>
      </dsp:spPr>
      <dsp:txXfrm>
        <a:off x="7440863" y="2498516"/>
        <a:ext cx="614947" cy="15373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dir/>
      <dgm:resizeHandles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AA9E-4DB1-4192-9E67-8436FAA1682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C816-E195-4156-9E1F-C3D7615075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AA9E-4DB1-4192-9E67-8436FAA1682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C816-E195-4156-9E1F-C3D7615075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AA9E-4DB1-4192-9E67-8436FAA1682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C816-E195-4156-9E1F-C3D7615075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AA9E-4DB1-4192-9E67-8436FAA1682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C816-E195-4156-9E1F-C3D7615075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AA9E-4DB1-4192-9E67-8436FAA1682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C816-E195-4156-9E1F-C3D7615075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AA9E-4DB1-4192-9E67-8436FAA1682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C816-E195-4156-9E1F-C3D7615075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AA9E-4DB1-4192-9E67-8436FAA1682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C816-E195-4156-9E1F-C3D7615075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AA9E-4DB1-4192-9E67-8436FAA1682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C816-E195-4156-9E1F-C3D7615075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AA9E-4DB1-4192-9E67-8436FAA1682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C816-E195-4156-9E1F-C3D7615075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AA9E-4DB1-4192-9E67-8436FAA1682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C816-E195-4156-9E1F-C3D7615075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5AA9E-4DB1-4192-9E67-8436FAA1682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0C816-E195-4156-9E1F-C3D76150759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5AA9E-4DB1-4192-9E67-8436FAA1682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0C816-E195-4156-9E1F-C3D76150759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microsoft.com/office/2007/relationships/diagramDrawing" Target="../diagrams/drawing4.xml"/><Relationship Id="rId4" Type="http://schemas.openxmlformats.org/officeDocument/2006/relationships/diagramColors" Target="../diagrams/colors4.xml"/><Relationship Id="rId3" Type="http://schemas.openxmlformats.org/officeDocument/2006/relationships/diagramQuickStyle" Target="../diagrams/quickStyle4.xml"/><Relationship Id="rId2" Type="http://schemas.openxmlformats.org/officeDocument/2006/relationships/diagramLayout" Target="../diagrams/layout4.xml"/><Relationship Id="rId1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openxmlformats.org/officeDocument/2006/relationships/image" Target="../media/image7.png"/><Relationship Id="rId2" Type="http://schemas.microsoft.com/office/2007/relationships/media" Target="../media/media2.mp4"/><Relationship Id="rId1" Type="http://schemas.openxmlformats.org/officeDocument/2006/relationships/video" Target="NUL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5952" y="1122363"/>
            <a:ext cx="10022048" cy="2387600"/>
          </a:xfrm>
        </p:spPr>
        <p:txBody>
          <a:bodyPr/>
          <a:lstStyle/>
          <a:p>
            <a:r>
              <a:rPr lang="en-US" b="1" dirty="0"/>
              <a:t>Tracheostomy &amp; its Complications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4675829"/>
            <a:ext cx="9144000" cy="165576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7" name="Subtitle 2"/>
          <p:cNvSpPr txBox="1"/>
          <p:nvPr/>
        </p:nvSpPr>
        <p:spPr>
          <a:xfrm>
            <a:off x="1751901" y="490775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6465" y="3779520"/>
            <a:ext cx="8382000" cy="17049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Tracheostomy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30629" y="1825625"/>
          <a:ext cx="11873449" cy="4430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8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7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  <a:endParaRPr lang="en-US" dirty="0"/>
          </a:p>
        </p:txBody>
      </p:sp>
      <p:pic>
        <p:nvPicPr>
          <p:cNvPr id="4" name="Tracheotomy - 3D animation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60667" y="1873752"/>
            <a:ext cx="9577137" cy="4351338"/>
          </a:xfrm>
        </p:spPr>
      </p:pic>
      <p:pic>
        <p:nvPicPr>
          <p:cNvPr id="7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Tracheostomy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High tracheostomy </a:t>
            </a:r>
            <a:r>
              <a:rPr lang="en-US" dirty="0"/>
              <a:t>is done above the level of thyroid isthmus Can cause perichondritis of the cricoid cartilage &amp; subglottic stenosis </a:t>
            </a:r>
            <a:endParaRPr lang="en-US" dirty="0"/>
          </a:p>
          <a:p>
            <a:r>
              <a:rPr lang="en-US" b="1" dirty="0"/>
              <a:t>Mid tracheostomy </a:t>
            </a:r>
            <a:r>
              <a:rPr lang="en-US" dirty="0"/>
              <a:t>is the preferred one and is done through the II or III ring</a:t>
            </a:r>
            <a:endParaRPr lang="en-US" dirty="0"/>
          </a:p>
          <a:p>
            <a:r>
              <a:rPr lang="en-US" dirty="0"/>
              <a:t> </a:t>
            </a:r>
            <a:r>
              <a:rPr lang="en-US" b="1" dirty="0"/>
              <a:t>Low tracheostomy </a:t>
            </a:r>
            <a:r>
              <a:rPr lang="en-US" dirty="0"/>
              <a:t>is done below the level of isthmus. Trachea is deep at this level and close to several large vessels</a:t>
            </a:r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Postop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Constant Supervision</a:t>
            </a:r>
            <a:endParaRPr lang="en-US" dirty="0"/>
          </a:p>
          <a:p>
            <a:r>
              <a:rPr lang="en-US" dirty="0"/>
              <a:t>Suction</a:t>
            </a:r>
            <a:endParaRPr lang="en-US" dirty="0"/>
          </a:p>
          <a:p>
            <a:r>
              <a:rPr lang="en-US" dirty="0"/>
              <a:t>Prevention of crusting &amp; tracheitis</a:t>
            </a:r>
            <a:endParaRPr lang="en-US" dirty="0"/>
          </a:p>
          <a:p>
            <a:r>
              <a:rPr lang="en-US" dirty="0"/>
              <a:t>Care of Tracheostomy Tube</a:t>
            </a:r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Decannulation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Tracheostomy tube is plugged and the patient closely observed. </a:t>
            </a:r>
            <a:endParaRPr lang="en-US" dirty="0"/>
          </a:p>
          <a:p>
            <a:r>
              <a:rPr lang="en-US" dirty="0"/>
              <a:t>If the patient can tolerate it for 24 h, tube can be safely removed. </a:t>
            </a:r>
            <a:endParaRPr lang="en-US" dirty="0"/>
          </a:p>
          <a:p>
            <a:r>
              <a:rPr lang="en-US" dirty="0"/>
              <a:t>After tube removal, wound is taped and patient again closely observed. </a:t>
            </a:r>
            <a:endParaRPr lang="en-US" dirty="0"/>
          </a:p>
          <a:p>
            <a:r>
              <a:rPr lang="en-US" dirty="0"/>
              <a:t>Healing of the wound takes place within a few days or a week.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378455" y="1960418"/>
            <a:ext cx="5181600" cy="3889248"/>
          </a:xfrm>
          <a:prstGeom prst="rect">
            <a:avLst/>
          </a:prstGeom>
        </p:spPr>
      </p:pic>
      <p:pic>
        <p:nvPicPr>
          <p:cNvPr id="8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776324" y="84934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8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Intraoperative  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Hemorrhage</a:t>
            </a:r>
            <a:endParaRPr lang="en-US" dirty="0"/>
          </a:p>
          <a:p>
            <a:r>
              <a:rPr lang="en-US" dirty="0"/>
              <a:t>Apnea</a:t>
            </a:r>
            <a:endParaRPr lang="en-US" dirty="0"/>
          </a:p>
          <a:p>
            <a:r>
              <a:rPr lang="en-US" dirty="0"/>
              <a:t>Pneumothorax</a:t>
            </a:r>
            <a:endParaRPr lang="en-US" dirty="0"/>
          </a:p>
          <a:p>
            <a:r>
              <a:rPr lang="en-US" dirty="0"/>
              <a:t>Pneumomediastinum</a:t>
            </a:r>
            <a:endParaRPr lang="en-US" dirty="0"/>
          </a:p>
          <a:p>
            <a:r>
              <a:rPr lang="en-US" dirty="0"/>
              <a:t>Aspiration of blood</a:t>
            </a:r>
            <a:endParaRPr lang="en-US" dirty="0"/>
          </a:p>
          <a:p>
            <a:r>
              <a:rPr lang="en-US" dirty="0"/>
              <a:t>Injury to RLN</a:t>
            </a:r>
            <a:endParaRPr lang="en-US" dirty="0"/>
          </a:p>
          <a:p>
            <a:r>
              <a:rPr lang="en-US" dirty="0"/>
              <a:t>Injury to esophagus</a:t>
            </a:r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 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Bleeding, reactionary or secondary.</a:t>
            </a:r>
            <a:endParaRPr lang="en-US" dirty="0"/>
          </a:p>
          <a:p>
            <a:r>
              <a:rPr lang="en-US" dirty="0"/>
              <a:t>Displacement of tube. </a:t>
            </a:r>
            <a:endParaRPr lang="en-US" dirty="0"/>
          </a:p>
          <a:p>
            <a:r>
              <a:rPr lang="en-US" dirty="0"/>
              <a:t>Blocking of tube.</a:t>
            </a:r>
            <a:endParaRPr lang="en-US" dirty="0"/>
          </a:p>
          <a:p>
            <a:r>
              <a:rPr lang="en-US" dirty="0"/>
              <a:t>Subcutaneous emphysema.</a:t>
            </a:r>
            <a:endParaRPr lang="en-US" dirty="0"/>
          </a:p>
          <a:p>
            <a:r>
              <a:rPr lang="en-US" dirty="0"/>
              <a:t>Tracheitis and tracheobronchitis with crusting in trachea.</a:t>
            </a:r>
            <a:endParaRPr lang="en-US" dirty="0"/>
          </a:p>
          <a:p>
            <a:r>
              <a:rPr lang="en-US" dirty="0"/>
              <a:t>Atelectasis and lung abscess. </a:t>
            </a:r>
            <a:endParaRPr lang="en-US" dirty="0"/>
          </a:p>
          <a:p>
            <a:r>
              <a:rPr lang="en-US" dirty="0"/>
              <a:t>Local wound infection and granulations.</a:t>
            </a:r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Haemorrhage</a:t>
            </a:r>
            <a:r>
              <a:rPr lang="en-US" dirty="0"/>
              <a:t> </a:t>
            </a:r>
            <a:endParaRPr lang="en-US" dirty="0"/>
          </a:p>
          <a:p>
            <a:r>
              <a:rPr lang="en-US" dirty="0"/>
              <a:t>Laryngeal/ tracheal stenosis </a:t>
            </a:r>
            <a:endParaRPr lang="en-US" dirty="0"/>
          </a:p>
          <a:p>
            <a:r>
              <a:rPr lang="en-US" dirty="0" err="1"/>
              <a:t>Tracheo-oesophageal</a:t>
            </a:r>
            <a:r>
              <a:rPr lang="en-US" dirty="0"/>
              <a:t> fistula</a:t>
            </a:r>
            <a:endParaRPr lang="en-US" dirty="0"/>
          </a:p>
          <a:p>
            <a:r>
              <a:rPr lang="en-US" dirty="0"/>
              <a:t>Problems of decannulation </a:t>
            </a:r>
            <a:endParaRPr lang="en-US" dirty="0"/>
          </a:p>
          <a:p>
            <a:r>
              <a:rPr lang="en-US" dirty="0"/>
              <a:t>Persistent </a:t>
            </a:r>
            <a:r>
              <a:rPr lang="en-US" dirty="0" err="1"/>
              <a:t>tracheocutaneous</a:t>
            </a:r>
            <a:r>
              <a:rPr lang="en-US" dirty="0"/>
              <a:t> fistula. </a:t>
            </a:r>
            <a:endParaRPr lang="en-US" dirty="0"/>
          </a:p>
          <a:p>
            <a:r>
              <a:rPr lang="en-US" dirty="0"/>
              <a:t>Keloid or unsightly scar</a:t>
            </a:r>
            <a:endParaRPr lang="en-US" dirty="0"/>
          </a:p>
          <a:p>
            <a:r>
              <a:rPr lang="en-US" dirty="0"/>
              <a:t>Corrosion of tracheostomy tube and aspiration of its fragments</a:t>
            </a:r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2458" y="1395347"/>
            <a:ext cx="8911687" cy="1280890"/>
          </a:xfrm>
        </p:spPr>
        <p:txBody>
          <a:bodyPr/>
          <a:lstStyle/>
          <a:p>
            <a:r>
              <a:rPr lang="en-US" sz="3600" b="1" dirty="0"/>
              <a:t>University Motto, Vision, Values &amp;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529110"/>
            <a:ext cx="8915400" cy="49592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1800" b="1" dirty="0">
                <a:solidFill>
                  <a:srgbClr val="C00000"/>
                </a:solidFill>
              </a:rPr>
              <a:t>Mission Statement </a:t>
            </a:r>
            <a:endParaRPr lang="en-US" sz="1800" b="1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chemeClr val="tx1"/>
                </a:solidFill>
              </a:rPr>
              <a:t>To impart evidence-based research-oriented health professional education Best possible patient care Mutual respect, ethical practice of healthcare and social accountability. 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C00000"/>
                </a:solidFill>
              </a:rPr>
              <a:t>Vision and Values </a:t>
            </a:r>
            <a:endParaRPr lang="en-US" sz="2000" b="1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en-US" sz="1800" dirty="0"/>
              <a:t>Highly recognized and accredited center of excellence in Medical Education, using evidence-based training techniques for development of highly competent health professionals, who are lifelong experiential learner and are socially accountable. </a:t>
            </a:r>
            <a:endParaRPr lang="en-US" sz="18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C00000"/>
                </a:solidFill>
              </a:rPr>
              <a:t>Goals </a:t>
            </a:r>
            <a:endParaRPr lang="en-US" sz="2000" b="1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chemeClr val="tx1"/>
                </a:solidFill>
              </a:rPr>
              <a:t>The Undergraduate Integrated Learning Program is geared to provide you with quality medical education in an environment designed to 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9" name="Picture 8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0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Percutaneous Tracheostomy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alternative technique to conventional open tracheotomy for intubated ICU patients </a:t>
            </a:r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Indications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</a:t>
            </a:r>
            <a:r>
              <a:rPr lang="en-US" dirty="0"/>
              <a:t>asily palpable anterior neck anatomy</a:t>
            </a:r>
            <a:endParaRPr lang="en-US" dirty="0"/>
          </a:p>
          <a:p>
            <a:r>
              <a:rPr lang="en-US" dirty="0"/>
              <a:t> intubated patient</a:t>
            </a:r>
            <a:endParaRPr lang="en-US" dirty="0"/>
          </a:p>
          <a:p>
            <a:r>
              <a:rPr lang="en-US" dirty="0"/>
              <a:t>ability to extend neck 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Contraindications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inability to palpate cricoid cartilage and trachea</a:t>
            </a:r>
            <a:endParaRPr lang="en-US" dirty="0"/>
          </a:p>
          <a:p>
            <a:r>
              <a:rPr lang="en-US" dirty="0"/>
              <a:t> obesity</a:t>
            </a:r>
            <a:endParaRPr lang="en-US" dirty="0"/>
          </a:p>
          <a:p>
            <a:r>
              <a:rPr lang="en-US" dirty="0" err="1"/>
              <a:t>nonintubated</a:t>
            </a:r>
            <a:r>
              <a:rPr lang="en-US" dirty="0"/>
              <a:t> patient</a:t>
            </a:r>
            <a:endParaRPr lang="en-US" dirty="0"/>
          </a:p>
          <a:p>
            <a:r>
              <a:rPr lang="en-US" dirty="0"/>
              <a:t>inability to extend neck</a:t>
            </a:r>
            <a:endParaRPr lang="en-US" dirty="0"/>
          </a:p>
          <a:p>
            <a:r>
              <a:rPr lang="en-US" dirty="0"/>
              <a:t>neck mas</a:t>
            </a:r>
            <a:endParaRPr lang="en-US" dirty="0"/>
          </a:p>
          <a:p>
            <a:r>
              <a:rPr lang="en-US" dirty="0"/>
              <a:t> recent neck surgery/ soft tissue infection</a:t>
            </a:r>
            <a:endParaRPr lang="en-US" dirty="0"/>
          </a:p>
          <a:p>
            <a:r>
              <a:rPr lang="en-US" dirty="0"/>
              <a:t>uncorrectable coagulopathy</a:t>
            </a:r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</a:t>
            </a:r>
            <a:endParaRPr lang="en-US" dirty="0"/>
          </a:p>
        </p:txBody>
      </p:sp>
      <p:pic>
        <p:nvPicPr>
          <p:cNvPr id="4" name="Percutaneous Tracheostomy Demo __ Tracheostomy __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5954.000000" end="34524.753906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733245" y="1500996"/>
            <a:ext cx="10360325" cy="4675967"/>
          </a:xfrm>
        </p:spPr>
      </p:pic>
      <p:pic>
        <p:nvPicPr>
          <p:cNvPr id="7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Tracheostomy Tube</a:t>
            </a:r>
            <a:endParaRPr lang="en-US" dirty="0"/>
          </a:p>
        </p:txBody>
      </p:sp>
      <p:pic>
        <p:nvPicPr>
          <p:cNvPr id="1026" name="Picture 2" descr="Trach Tube Anatomy - Advanced Head &amp; Neck Rehabilitation Center of Texas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864" y="1828800"/>
            <a:ext cx="8548778" cy="433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tracheostomy Tube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Cuffed/ Uncuffed Tubes</a:t>
            </a:r>
            <a:endParaRPr lang="en-US" dirty="0"/>
          </a:p>
          <a:p>
            <a:r>
              <a:rPr lang="en-US" dirty="0"/>
              <a:t>Single lumen/Double Lumen Tube</a:t>
            </a:r>
            <a:endParaRPr lang="en-US" dirty="0"/>
          </a:p>
          <a:p>
            <a:r>
              <a:rPr lang="en-US" dirty="0" err="1"/>
              <a:t>Portex</a:t>
            </a:r>
            <a:r>
              <a:rPr lang="en-US" dirty="0"/>
              <a:t>/ Metallic Tracheostomy Tube</a:t>
            </a:r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43574" y="813733"/>
            <a:ext cx="8045043" cy="5059224"/>
          </a:xfrm>
          <a:prstGeom prst="rect">
            <a:avLst/>
          </a:prstGeom>
        </p:spPr>
      </p:pic>
      <p:pic>
        <p:nvPicPr>
          <p:cNvPr id="7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94484" y="1825625"/>
            <a:ext cx="7803032" cy="4351338"/>
          </a:xfrm>
          <a:prstGeom prst="rect">
            <a:avLst/>
          </a:prstGeom>
        </p:spPr>
      </p:pic>
      <p:pic>
        <p:nvPicPr>
          <p:cNvPr id="7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1913581" y="812615"/>
            <a:ext cx="6589712" cy="1281112"/>
          </a:xfrm>
        </p:spPr>
        <p:txBody>
          <a:bodyPr/>
          <a:lstStyle/>
          <a:p>
            <a:pPr algn="ctr" eaLnBrk="1" hangingPunct="1"/>
            <a:r>
              <a:rPr lang="en-US" altLang="en-US" b="1" dirty="0"/>
              <a:t>Biomedical Ethics</a:t>
            </a:r>
            <a:endParaRPr lang="en-US" altLang="en-US" b="1" dirty="0"/>
          </a:p>
        </p:txBody>
      </p:sp>
      <p:sp>
        <p:nvSpPr>
          <p:cNvPr id="54274" name="Rectangle 3"/>
          <p:cNvSpPr>
            <a:spLocks noGrp="1" noChangeArrowheads="1"/>
          </p:cNvSpPr>
          <p:nvPr>
            <p:ph idx="1"/>
          </p:nvPr>
        </p:nvSpPr>
        <p:spPr>
          <a:xfrm>
            <a:off x="656709" y="2454276"/>
            <a:ext cx="9804133" cy="4997450"/>
          </a:xfrm>
        </p:spPr>
        <p:txBody>
          <a:bodyPr/>
          <a:lstStyle/>
          <a:p>
            <a:pPr eaLnBrk="1" hangingPunct="1"/>
            <a:r>
              <a:rPr lang="en-US" altLang="en-US" dirty="0"/>
              <a:t>Before doing any medical and surgical treatment, informed consent must be taken </a:t>
            </a:r>
            <a:endParaRPr lang="en-US" altLang="en-US" dirty="0"/>
          </a:p>
          <a:p>
            <a:pPr eaLnBrk="1" hangingPunct="1"/>
            <a:r>
              <a:rPr lang="en-US" altLang="en-US" dirty="0"/>
              <a:t>Prognosis should be explained to patients and attendants</a:t>
            </a:r>
            <a:endParaRPr lang="en-US" altLang="en-US" dirty="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620000" y="152400"/>
            <a:ext cx="28408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Longitudinal Integration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>
          <a:xfrm>
            <a:off x="3468688" y="623888"/>
            <a:ext cx="6589712" cy="1281112"/>
          </a:xfrm>
        </p:spPr>
        <p:txBody>
          <a:bodyPr/>
          <a:lstStyle/>
          <a:p>
            <a:pPr eaLnBrk="1" hangingPunct="1"/>
            <a:r>
              <a:rPr lang="en-US" altLang="en-US" b="1" dirty="0"/>
              <a:t>Family Medicine</a:t>
            </a:r>
            <a:endParaRPr lang="en-US" altLang="en-US" b="1" dirty="0"/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337804" y="2241550"/>
            <a:ext cx="10876548" cy="4464050"/>
          </a:xfrm>
        </p:spPr>
        <p:txBody>
          <a:bodyPr/>
          <a:lstStyle/>
          <a:p>
            <a:pPr eaLnBrk="1" hangingPunct="1"/>
            <a:r>
              <a:rPr lang="en-US" altLang="en-US" dirty="0"/>
              <a:t>Postop monitoring of tracheostomy patient is important to check for complications</a:t>
            </a:r>
            <a:endParaRPr lang="en-US" altLang="en-US" dirty="0"/>
          </a:p>
          <a:p>
            <a:pPr eaLnBrk="1" hangingPunct="1"/>
            <a:r>
              <a:rPr lang="en-US" altLang="en-US" dirty="0"/>
              <a:t>Suctioning of tracheostomy tube is necessary in a tracheostomy patient every 4 to 6 </a:t>
            </a:r>
            <a:r>
              <a:rPr lang="en-US" altLang="en-US" dirty="0" err="1"/>
              <a:t>hrly</a:t>
            </a:r>
            <a:endParaRPr lang="en-US" altLang="en-US" dirty="0"/>
          </a:p>
          <a:p>
            <a:pPr eaLnBrk="1" hangingPunct="1"/>
            <a:r>
              <a:rPr lang="en-US" altLang="en-US" dirty="0"/>
              <a:t>ICU patients should always pe evaluated for percutaneous tracheostomy.</a:t>
            </a:r>
            <a:endParaRPr lang="en-US" altLang="en-US" dirty="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620000" y="152400"/>
            <a:ext cx="28408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itchFamily="2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chemeClr val="tx1"/>
                </a:solidFill>
              </a:rPr>
              <a:t>Longitudinal Integration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5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2458" y="1395347"/>
            <a:ext cx="8911687" cy="1280890"/>
          </a:xfrm>
        </p:spPr>
        <p:txBody>
          <a:bodyPr/>
          <a:lstStyle/>
          <a:p>
            <a:pPr algn="ctr"/>
            <a:r>
              <a:rPr lang="en-US" b="1" dirty="0"/>
              <a:t>SEQUENCE OF LGIS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529110"/>
            <a:ext cx="8915400" cy="49592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Learning objectives 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Anatomy of Trachea(core concept=70%)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Related Physiology (Horizontal Integration 15%) 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Related Histology and development (Vertical integration 10%)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Research articles related to topic (3%)</a:t>
            </a: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Ethics (2%)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Picture 8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0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lobal Tracheostomy Tube Awareness - TRUTH! Once you learn it and get down,  it will become so natural. #GTTAW2018 #RaisingAwarenessOneBreatheAtATIME |  Facebook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2" y="1015069"/>
            <a:ext cx="10108734" cy="538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0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33600" y="526473"/>
            <a:ext cx="8562109" cy="5527964"/>
          </a:xfrm>
          <a:prstGeom prst="rect">
            <a:avLst/>
          </a:prstGeom>
        </p:spPr>
      </p:pic>
      <p:pic>
        <p:nvPicPr>
          <p:cNvPr id="4" name="Picture 3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0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6619" y="831273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PROF UMER MODEL OF INTEGRATED LECTURE</a:t>
            </a:r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540" y="2112163"/>
            <a:ext cx="8116113" cy="4641273"/>
          </a:xfrm>
        </p:spPr>
      </p:pic>
      <p:pic>
        <p:nvPicPr>
          <p:cNvPr id="9" name="Picture 8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0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At the end of this lecture you will learn</a:t>
            </a:r>
            <a:endParaRPr lang="en-US" dirty="0"/>
          </a:p>
          <a:p>
            <a:r>
              <a:rPr lang="en-US" dirty="0"/>
              <a:t>Basic anatomy of trachea</a:t>
            </a:r>
            <a:endParaRPr lang="en-US" dirty="0"/>
          </a:p>
          <a:p>
            <a:r>
              <a:rPr lang="en-US" dirty="0"/>
              <a:t>Introduction to tracheostomy </a:t>
            </a:r>
            <a:endParaRPr lang="en-US" dirty="0"/>
          </a:p>
          <a:p>
            <a:r>
              <a:rPr lang="en-US" dirty="0"/>
              <a:t>Functions, Types and indications of tracheostomy</a:t>
            </a:r>
            <a:endParaRPr lang="en-US" dirty="0"/>
          </a:p>
          <a:p>
            <a:r>
              <a:rPr lang="en-US" dirty="0"/>
              <a:t>Procedure</a:t>
            </a:r>
            <a:endParaRPr lang="en-US" dirty="0"/>
          </a:p>
          <a:p>
            <a:r>
              <a:rPr lang="en-US" dirty="0"/>
              <a:t>Complications of tracheostomy</a:t>
            </a:r>
            <a:endParaRPr lang="en-US" dirty="0"/>
          </a:p>
          <a:p>
            <a:r>
              <a:rPr lang="en-US" dirty="0"/>
              <a:t>Percutaneous tracheostomy</a:t>
            </a:r>
            <a:endParaRPr lang="en-US" dirty="0"/>
          </a:p>
          <a:p>
            <a:r>
              <a:rPr lang="en-US" dirty="0"/>
              <a:t>Types of tracheostomy tube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0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TRACHEA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Tube made up of cartilage and membrane measures approx. 10-11cm in adult</a:t>
            </a:r>
            <a:endParaRPr lang="en-US" dirty="0"/>
          </a:p>
          <a:p>
            <a:r>
              <a:rPr lang="en-US" dirty="0"/>
              <a:t>Extends from C6 to T5</a:t>
            </a:r>
            <a:endParaRPr lang="en-US" dirty="0"/>
          </a:p>
          <a:p>
            <a:r>
              <a:rPr lang="en-US" dirty="0"/>
              <a:t>16-20 incomplete cartilaginous rings. </a:t>
            </a:r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70149" y="787819"/>
            <a:ext cx="7490351" cy="5623671"/>
          </a:xfrm>
        </p:spPr>
      </p:pic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>
        <p159:morph option="byObject"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Terminology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Tracheotomy</a:t>
            </a:r>
            <a:r>
              <a:rPr lang="en-US" dirty="0"/>
              <a:t>: The incision in the trachea </a:t>
            </a:r>
            <a:endParaRPr lang="en-US" dirty="0"/>
          </a:p>
          <a:p>
            <a:r>
              <a:rPr lang="en-US" b="1" dirty="0"/>
              <a:t>Tracheostomy</a:t>
            </a:r>
            <a:r>
              <a:rPr lang="en-US" dirty="0"/>
              <a:t>: The opening between the trachea and the external skin</a:t>
            </a:r>
            <a:endParaRPr lang="en-US" dirty="0"/>
          </a:p>
          <a:p>
            <a:r>
              <a:rPr lang="en-US" b="1" dirty="0"/>
              <a:t>Cricothyroidotomy</a:t>
            </a:r>
            <a:r>
              <a:rPr lang="en-US" dirty="0"/>
              <a:t>: An incision in the cricothyroid membrane</a:t>
            </a:r>
            <a:endParaRPr lang="en-US" dirty="0"/>
          </a:p>
        </p:txBody>
      </p:sp>
      <p:pic>
        <p:nvPicPr>
          <p:cNvPr id="6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Functions of Tracheostomy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8" name="Picture 2" descr="Rawalpindi Medical University, Rawalpindi Orthotics and Prosthetics  admission – Admissions Info &amp;amp; Updat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408" y="15448"/>
            <a:ext cx="891592" cy="84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3874</Words>
  <Application>WPS Presentation</Application>
  <PresentationFormat>Widescreen</PresentationFormat>
  <Paragraphs>154</Paragraphs>
  <Slides>31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2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Wingdings 3</vt:lpstr>
      <vt:lpstr>Symbol</vt:lpstr>
      <vt:lpstr>Century Gothic</vt:lpstr>
      <vt:lpstr>Office Theme</vt:lpstr>
      <vt:lpstr>Tracheostomy &amp; its Complications</vt:lpstr>
      <vt:lpstr>University Motto, Vision, Values &amp; Goals</vt:lpstr>
      <vt:lpstr>SEQUENCE OF LGIS</vt:lpstr>
      <vt:lpstr>PROF UMER MODEL OF INTEGRATED LECTURE</vt:lpstr>
      <vt:lpstr>Learning outcomes</vt:lpstr>
      <vt:lpstr>ANATOMY OF TRACHEA</vt:lpstr>
      <vt:lpstr>PowerPoint 演示文稿</vt:lpstr>
      <vt:lpstr>Terminology</vt:lpstr>
      <vt:lpstr>Functions of Tracheostomy</vt:lpstr>
      <vt:lpstr>Types of Tracheostomy</vt:lpstr>
      <vt:lpstr>Indications</vt:lpstr>
      <vt:lpstr>Procedure</vt:lpstr>
      <vt:lpstr>Tracheostomy Sites</vt:lpstr>
      <vt:lpstr>Postop Care</vt:lpstr>
      <vt:lpstr>Decannulation</vt:lpstr>
      <vt:lpstr>PowerPoint 演示文稿</vt:lpstr>
      <vt:lpstr>Intraoperative  Complications</vt:lpstr>
      <vt:lpstr>Intermediate complications</vt:lpstr>
      <vt:lpstr>Late</vt:lpstr>
      <vt:lpstr>Percutaneous Tracheostomy</vt:lpstr>
      <vt:lpstr>Indications </vt:lpstr>
      <vt:lpstr>Contraindications</vt:lpstr>
      <vt:lpstr>Procedure</vt:lpstr>
      <vt:lpstr>Tracheostomy Tube</vt:lpstr>
      <vt:lpstr>Types of tracheostomy Tube</vt:lpstr>
      <vt:lpstr>PowerPoint 演示文稿</vt:lpstr>
      <vt:lpstr>PowerPoint 演示文稿</vt:lpstr>
      <vt:lpstr>Biomedical Ethics</vt:lpstr>
      <vt:lpstr>Family Medicine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Tracheostomy</dc:title>
  <dc:creator>Zuneera Shabbir</dc:creator>
  <cp:lastModifiedBy>Fatima Shahid</cp:lastModifiedBy>
  <cp:revision>8</cp:revision>
  <dcterms:created xsi:type="dcterms:W3CDTF">2024-03-07T08:43:00Z</dcterms:created>
  <dcterms:modified xsi:type="dcterms:W3CDTF">2025-02-06T07:14:06Z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34B45D100584452483AD594FE66C51AC_12</vt:lpwstr>
  </property>
  <property fmtid="{D5CDD505-2E9C-101B-9397-08002B2CF9AE}" pid="3" name="KSOProductBuildVer">
    <vt:lpwstr>1033-12.2.0.19805</vt:lpwstr>
  </property>
</Properties>
</file>