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 id="2147483732" r:id="rId2"/>
  </p:sldMasterIdLst>
  <p:notesMasterIdLst>
    <p:notesMasterId r:id="rId38"/>
  </p:notesMasterIdLst>
  <p:handoutMasterIdLst>
    <p:handoutMasterId r:id="rId39"/>
  </p:handoutMasterIdLst>
  <p:sldIdLst>
    <p:sldId id="340" r:id="rId3"/>
    <p:sldId id="374" r:id="rId4"/>
    <p:sldId id="405" r:id="rId5"/>
    <p:sldId id="496" r:id="rId6"/>
    <p:sldId id="419" r:id="rId7"/>
    <p:sldId id="542" r:id="rId8"/>
    <p:sldId id="549" r:id="rId9"/>
    <p:sldId id="554" r:id="rId10"/>
    <p:sldId id="545" r:id="rId11"/>
    <p:sldId id="546" r:id="rId12"/>
    <p:sldId id="583" r:id="rId13"/>
    <p:sldId id="610" r:id="rId14"/>
    <p:sldId id="611" r:id="rId15"/>
    <p:sldId id="566" r:id="rId16"/>
    <p:sldId id="568" r:id="rId17"/>
    <p:sldId id="569" r:id="rId18"/>
    <p:sldId id="571" r:id="rId19"/>
    <p:sldId id="270" r:id="rId20"/>
    <p:sldId id="272" r:id="rId21"/>
    <p:sldId id="284" r:id="rId22"/>
    <p:sldId id="285" r:id="rId23"/>
    <p:sldId id="304" r:id="rId24"/>
    <p:sldId id="306" r:id="rId25"/>
    <p:sldId id="292" r:id="rId26"/>
    <p:sldId id="298" r:id="rId27"/>
    <p:sldId id="309" r:id="rId28"/>
    <p:sldId id="300" r:id="rId29"/>
    <p:sldId id="301" r:id="rId30"/>
    <p:sldId id="302" r:id="rId31"/>
    <p:sldId id="311" r:id="rId32"/>
    <p:sldId id="312" r:id="rId33"/>
    <p:sldId id="313" r:id="rId34"/>
    <p:sldId id="314" r:id="rId35"/>
    <p:sldId id="612" r:id="rId36"/>
    <p:sldId id="41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autoAdjust="0"/>
    <p:restoredTop sz="91396" autoAdjust="0"/>
  </p:normalViewPr>
  <p:slideViewPr>
    <p:cSldViewPr>
      <p:cViewPr varScale="1">
        <p:scale>
          <a:sx n="66" d="100"/>
          <a:sy n="66" d="100"/>
        </p:scale>
        <p:origin x="1278" y="72"/>
      </p:cViewPr>
      <p:guideLst>
        <p:guide orient="horz" pos="2160"/>
        <p:guide pos="2880"/>
      </p:guideLst>
    </p:cSldViewPr>
  </p:slideViewPr>
  <p:notesTextViewPr>
    <p:cViewPr>
      <p:scale>
        <a:sx n="1" d="1"/>
        <a:sy n="1" d="1"/>
      </p:scale>
      <p:origin x="0" y="0"/>
    </p:cViewPr>
  </p:notesTextViewPr>
  <p:sorterViewPr>
    <p:cViewPr>
      <p:scale>
        <a:sx n="100" d="100"/>
        <a:sy n="100" d="100"/>
      </p:scale>
      <p:origin x="0" y="-6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5"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5"/>
    <dgm:cxn modelId="{E4A97E14-7D05-4D68-BAE4-4AC1811FFA38}" type="presOf" srcId="{DA82EADB-2721-42A0-95EA-F9B5521A38A6}" destId="{A09CEA93-9338-4361-A5E6-CF85B6019F5A}" srcOrd="0" destOrd="0" presId="urn:microsoft.com/office/officeart/2005/8/layout/gear1#5"/>
    <dgm:cxn modelId="{0A31D815-D077-4866-A600-165E070A2D6F}" type="presOf" srcId="{F9CEBA05-2F10-437E-89B2-54F4D9FAF478}" destId="{5ED88519-AC6C-4AA3-B76D-812B93A167E4}" srcOrd="0" destOrd="0" presId="urn:microsoft.com/office/officeart/2005/8/layout/gear1#5"/>
    <dgm:cxn modelId="{A0416A29-364E-458C-90C5-1284F3C404E9}" type="presOf" srcId="{663C1E13-76F9-4B70-A2F2-CA23180743CE}" destId="{4822A78E-EAEC-401F-941A-3A84E13E2357}" srcOrd="2" destOrd="0" presId="urn:microsoft.com/office/officeart/2005/8/layout/gear1#5"/>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5"/>
    <dgm:cxn modelId="{4A9FFF58-7BC4-4C65-9759-C9C669FC2B76}" type="presOf" srcId="{DACAB5BA-B8B4-4D66-8B11-1D02259E020B}" destId="{B6B6B41B-120B-4968-AB6A-FC6E7C8EF3C0}" srcOrd="1" destOrd="0" presId="urn:microsoft.com/office/officeart/2005/8/layout/gear1#5"/>
    <dgm:cxn modelId="{CD461FA2-0710-4EF6-AA5F-BD774C121CA7}" type="presOf" srcId="{399ACE2F-90C5-48B1-9E65-700A32562848}" destId="{7D3EFDB4-E5D1-439A-86D8-1FCF80D959BA}" srcOrd="2" destOrd="0" presId="urn:microsoft.com/office/officeart/2005/8/layout/gear1#5"/>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5"/>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5"/>
    <dgm:cxn modelId="{5990A8E9-7068-4CD0-BDC1-650288BAF401}" type="presOf" srcId="{663C1E13-76F9-4B70-A2F2-CA23180743CE}" destId="{B9330EE9-43E4-4FD4-8144-E92B1DD0FCDF}" srcOrd="1" destOrd="0" presId="urn:microsoft.com/office/officeart/2005/8/layout/gear1#5"/>
    <dgm:cxn modelId="{9A0FA2F0-3016-4FA6-B4C5-E56783E79BCF}" type="presOf" srcId="{399ACE2F-90C5-48B1-9E65-700A32562848}" destId="{59EDF28D-6C67-49D0-B5A1-DE5C3CBA2292}" srcOrd="0" destOrd="0" presId="urn:microsoft.com/office/officeart/2005/8/layout/gear1#5"/>
    <dgm:cxn modelId="{EEB57BF3-C8C3-4D26-B720-6A2822B576FB}" type="presOf" srcId="{399ACE2F-90C5-48B1-9E65-700A32562848}" destId="{9815588C-16D0-4475-B64C-847FC87C8C32}" srcOrd="3" destOrd="0" presId="urn:microsoft.com/office/officeart/2005/8/layout/gear1#5"/>
    <dgm:cxn modelId="{0C255DF6-A053-4031-BF78-2222755ED1B9}" type="presOf" srcId="{663C1E13-76F9-4B70-A2F2-CA23180743CE}" destId="{93300324-D62F-4E58-B882-734182BDB462}" srcOrd="0" destOrd="0" presId="urn:microsoft.com/office/officeart/2005/8/layout/gear1#5"/>
    <dgm:cxn modelId="{E633DDFA-2095-473F-876E-4E0B2BFEEFF6}" type="presOf" srcId="{23718C41-0A1F-40BF-86BE-8A5476EC271E}" destId="{398423B3-DD54-4226-99D7-017EFC1488DF}" srcOrd="0" destOrd="0" presId="urn:microsoft.com/office/officeart/2005/8/layout/gear1#5"/>
    <dgm:cxn modelId="{1C705BF0-F7A3-4A41-98DE-5AA498EC2268}" type="presParOf" srcId="{5ED88519-AC6C-4AA3-B76D-812B93A167E4}" destId="{87622A90-D0D8-4EA3-BC0D-D537801AF2B1}" srcOrd="0" destOrd="0" presId="urn:microsoft.com/office/officeart/2005/8/layout/gear1#5"/>
    <dgm:cxn modelId="{5266FA23-4487-4733-8F43-10B4A20688EF}" type="presParOf" srcId="{5ED88519-AC6C-4AA3-B76D-812B93A167E4}" destId="{B6B6B41B-120B-4968-AB6A-FC6E7C8EF3C0}" srcOrd="1" destOrd="0" presId="urn:microsoft.com/office/officeart/2005/8/layout/gear1#5"/>
    <dgm:cxn modelId="{23C721C6-4DD1-49A5-A0CC-65BFB64A7E75}" type="presParOf" srcId="{5ED88519-AC6C-4AA3-B76D-812B93A167E4}" destId="{8BC64EA7-2794-42B6-96C9-F39A52CB985A}" srcOrd="2" destOrd="0" presId="urn:microsoft.com/office/officeart/2005/8/layout/gear1#5"/>
    <dgm:cxn modelId="{08D4CDD4-CF96-43E9-B573-3FB26B41DE0C}" type="presParOf" srcId="{5ED88519-AC6C-4AA3-B76D-812B93A167E4}" destId="{93300324-D62F-4E58-B882-734182BDB462}" srcOrd="3" destOrd="0" presId="urn:microsoft.com/office/officeart/2005/8/layout/gear1#5"/>
    <dgm:cxn modelId="{0C03EB2A-BA9F-4177-9C0D-A92A2D112A1E}" type="presParOf" srcId="{5ED88519-AC6C-4AA3-B76D-812B93A167E4}" destId="{B9330EE9-43E4-4FD4-8144-E92B1DD0FCDF}" srcOrd="4" destOrd="0" presId="urn:microsoft.com/office/officeart/2005/8/layout/gear1#5"/>
    <dgm:cxn modelId="{B7789E63-81C6-41C0-A5D9-387B1A51717B}" type="presParOf" srcId="{5ED88519-AC6C-4AA3-B76D-812B93A167E4}" destId="{4822A78E-EAEC-401F-941A-3A84E13E2357}" srcOrd="5" destOrd="0" presId="urn:microsoft.com/office/officeart/2005/8/layout/gear1#5"/>
    <dgm:cxn modelId="{830F74C4-09BC-4E6A-ABCE-5808A3EAE773}" type="presParOf" srcId="{5ED88519-AC6C-4AA3-B76D-812B93A167E4}" destId="{59EDF28D-6C67-49D0-B5A1-DE5C3CBA2292}" srcOrd="6" destOrd="0" presId="urn:microsoft.com/office/officeart/2005/8/layout/gear1#5"/>
    <dgm:cxn modelId="{92E21763-77DE-4C9D-A499-28DE0AED0A6E}" type="presParOf" srcId="{5ED88519-AC6C-4AA3-B76D-812B93A167E4}" destId="{23DC08E4-3725-4448-BFFF-1CCEA2F2987E}" srcOrd="7" destOrd="0" presId="urn:microsoft.com/office/officeart/2005/8/layout/gear1#5"/>
    <dgm:cxn modelId="{E00C3D16-7BB4-47D7-9337-A6DC556836A3}" type="presParOf" srcId="{5ED88519-AC6C-4AA3-B76D-812B93A167E4}" destId="{7D3EFDB4-E5D1-439A-86D8-1FCF80D959BA}" srcOrd="8" destOrd="0" presId="urn:microsoft.com/office/officeart/2005/8/layout/gear1#5"/>
    <dgm:cxn modelId="{B1A8B9D7-A8F9-4D92-9BB0-4672EC454C94}" type="presParOf" srcId="{5ED88519-AC6C-4AA3-B76D-812B93A167E4}" destId="{9815588C-16D0-4475-B64C-847FC87C8C32}" srcOrd="9" destOrd="0" presId="urn:microsoft.com/office/officeart/2005/8/layout/gear1#5"/>
    <dgm:cxn modelId="{FFB249CB-C123-4064-A0AD-BE7A0B9EF2A4}" type="presParOf" srcId="{5ED88519-AC6C-4AA3-B76D-812B93A167E4}" destId="{398423B3-DD54-4226-99D7-017EFC1488DF}" srcOrd="10" destOrd="0" presId="urn:microsoft.com/office/officeart/2005/8/layout/gear1#5"/>
    <dgm:cxn modelId="{00DCB96D-7544-4E39-9DB2-EC33C479AC4C}" type="presParOf" srcId="{5ED88519-AC6C-4AA3-B76D-812B93A167E4}" destId="{6DF3A3A0-5919-4E69-80DD-61760D6340A0}" srcOrd="11" destOrd="0" presId="urn:microsoft.com/office/officeart/2005/8/layout/gear1#5"/>
    <dgm:cxn modelId="{A941BE95-AD73-4534-949E-F30171D085E1}" type="presParOf" srcId="{5ED88519-AC6C-4AA3-B76D-812B93A167E4}" destId="{A09CEA93-9338-4361-A5E6-CF85B6019F5A}" srcOrd="12" destOrd="0" presId="urn:microsoft.com/office/officeart/2005/8/layout/gear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4B24E-843A-4E70-B130-8577E97AC50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8D4E622-1051-42BD-9846-C961106F8E49}">
      <dgm:prSet phldrT="[Text]" custT="1"/>
      <dgm:spPr/>
      <dgm:t>
        <a:bodyPr/>
        <a:lstStyle/>
        <a:p>
          <a:r>
            <a:rPr lang="en-US" sz="2400" b="1" i="1" dirty="0">
              <a:solidFill>
                <a:schemeClr val="bg1"/>
              </a:solidFill>
            </a:rPr>
            <a:t>STEP-1</a:t>
          </a:r>
        </a:p>
        <a:p>
          <a:r>
            <a:rPr lang="en-US" sz="2700" dirty="0">
              <a:solidFill>
                <a:schemeClr val="bg1"/>
              </a:solidFill>
            </a:rPr>
            <a:t>Individuals, Public Organizations</a:t>
          </a:r>
        </a:p>
      </dgm:t>
    </dgm:pt>
    <dgm:pt modelId="{4A517916-520E-441B-870B-7F42822BFF37}" type="parTrans" cxnId="{BB5ABB16-8393-46D9-9D57-0ADBABDE08B9}">
      <dgm:prSet/>
      <dgm:spPr/>
      <dgm:t>
        <a:bodyPr/>
        <a:lstStyle/>
        <a:p>
          <a:endParaRPr lang="en-US"/>
        </a:p>
      </dgm:t>
    </dgm:pt>
    <dgm:pt modelId="{0E6BD264-AC2B-46A2-8530-7639D724EEE6}" type="sibTrans" cxnId="{BB5ABB16-8393-46D9-9D57-0ADBABDE08B9}">
      <dgm:prSet/>
      <dgm:spPr/>
      <dgm:t>
        <a:bodyPr/>
        <a:lstStyle/>
        <a:p>
          <a:endParaRPr lang="en-US"/>
        </a:p>
      </dgm:t>
    </dgm:pt>
    <dgm:pt modelId="{CD0888C2-4D42-4668-B7EE-EEACBA53608E}">
      <dgm:prSet phldrT="[Text]"/>
      <dgm:spPr/>
      <dgm:t>
        <a:bodyPr/>
        <a:lstStyle/>
        <a:p>
          <a:r>
            <a:rPr lang="en-US" dirty="0">
              <a:solidFill>
                <a:schemeClr val="bg1"/>
              </a:solidFill>
            </a:rPr>
            <a:t>Awareness and Recognition</a:t>
          </a:r>
        </a:p>
      </dgm:t>
    </dgm:pt>
    <dgm:pt modelId="{94CA6E44-AA48-4A19-AD46-5B5A6AA97D26}" type="parTrans" cxnId="{2A006564-4A5C-472F-88FF-6DEAAB98EE16}">
      <dgm:prSet/>
      <dgm:spPr/>
      <dgm:t>
        <a:bodyPr/>
        <a:lstStyle/>
        <a:p>
          <a:endParaRPr lang="en-US"/>
        </a:p>
      </dgm:t>
    </dgm:pt>
    <dgm:pt modelId="{90F0BA51-D441-4E9B-9E8D-7B16295685C4}" type="sibTrans" cxnId="{2A006564-4A5C-472F-88FF-6DEAAB98EE16}">
      <dgm:prSet/>
      <dgm:spPr/>
      <dgm:t>
        <a:bodyPr/>
        <a:lstStyle/>
        <a:p>
          <a:endParaRPr lang="en-US"/>
        </a:p>
      </dgm:t>
    </dgm:pt>
    <dgm:pt modelId="{2A376FA4-C59D-481A-B3A6-A77A5AFA3F5B}">
      <dgm:prSet phldrT="[Text]"/>
      <dgm:spPr/>
      <dgm:t>
        <a:bodyPr/>
        <a:lstStyle/>
        <a:p>
          <a:r>
            <a:rPr lang="en-US" dirty="0">
              <a:solidFill>
                <a:schemeClr val="bg1"/>
              </a:solidFill>
            </a:rPr>
            <a:t>Provide information about OCD and its impact on individuals and families</a:t>
          </a:r>
        </a:p>
      </dgm:t>
    </dgm:pt>
    <dgm:pt modelId="{BDE58D47-9743-4000-A06A-12A82057C07B}" type="parTrans" cxnId="{A88207A8-C61A-4D28-95FE-86266DDFFC4F}">
      <dgm:prSet/>
      <dgm:spPr/>
      <dgm:t>
        <a:bodyPr/>
        <a:lstStyle/>
        <a:p>
          <a:endParaRPr lang="en-US"/>
        </a:p>
      </dgm:t>
    </dgm:pt>
    <dgm:pt modelId="{E69E20F2-F16C-4333-A33E-97D9584B331A}" type="sibTrans" cxnId="{A88207A8-C61A-4D28-95FE-86266DDFFC4F}">
      <dgm:prSet/>
      <dgm:spPr/>
      <dgm:t>
        <a:bodyPr/>
        <a:lstStyle/>
        <a:p>
          <a:endParaRPr lang="en-US"/>
        </a:p>
      </dgm:t>
    </dgm:pt>
    <dgm:pt modelId="{A92F47F7-1ECE-4407-819F-34096A8C5627}" type="pres">
      <dgm:prSet presAssocID="{3864B24E-843A-4E70-B130-8577E97AC501}" presName="outerComposite" presStyleCnt="0">
        <dgm:presLayoutVars>
          <dgm:chMax val="5"/>
          <dgm:dir/>
          <dgm:resizeHandles val="exact"/>
        </dgm:presLayoutVars>
      </dgm:prSet>
      <dgm:spPr/>
    </dgm:pt>
    <dgm:pt modelId="{21BB966B-EF83-400B-82DB-F0ADF2E8D625}" type="pres">
      <dgm:prSet presAssocID="{3864B24E-843A-4E70-B130-8577E97AC501}" presName="dummyMaxCanvas" presStyleCnt="0">
        <dgm:presLayoutVars/>
      </dgm:prSet>
      <dgm:spPr/>
    </dgm:pt>
    <dgm:pt modelId="{423AC373-FFB4-4FBD-A553-84D4A3CD84C4}" type="pres">
      <dgm:prSet presAssocID="{3864B24E-843A-4E70-B130-8577E97AC501}" presName="ThreeNodes_1" presStyleLbl="node1" presStyleIdx="0" presStyleCnt="3">
        <dgm:presLayoutVars>
          <dgm:bulletEnabled val="1"/>
        </dgm:presLayoutVars>
      </dgm:prSet>
      <dgm:spPr/>
    </dgm:pt>
    <dgm:pt modelId="{F802C734-76C8-4ACE-B643-6B486A149ABC}" type="pres">
      <dgm:prSet presAssocID="{3864B24E-843A-4E70-B130-8577E97AC501}" presName="ThreeNodes_2" presStyleLbl="node1" presStyleIdx="1" presStyleCnt="3">
        <dgm:presLayoutVars>
          <dgm:bulletEnabled val="1"/>
        </dgm:presLayoutVars>
      </dgm:prSet>
      <dgm:spPr/>
    </dgm:pt>
    <dgm:pt modelId="{504B4692-97F0-44E8-B7D0-2A67C34B11C2}" type="pres">
      <dgm:prSet presAssocID="{3864B24E-843A-4E70-B130-8577E97AC501}" presName="ThreeNodes_3" presStyleLbl="node1" presStyleIdx="2" presStyleCnt="3" custLinFactNeighborX="-218" custLinFactNeighborY="-3239">
        <dgm:presLayoutVars>
          <dgm:bulletEnabled val="1"/>
        </dgm:presLayoutVars>
      </dgm:prSet>
      <dgm:spPr/>
    </dgm:pt>
    <dgm:pt modelId="{B7E852F2-9263-4E91-A916-03E6655AAE1D}" type="pres">
      <dgm:prSet presAssocID="{3864B24E-843A-4E70-B130-8577E97AC501}" presName="ThreeConn_1-2" presStyleLbl="fgAccFollowNode1" presStyleIdx="0" presStyleCnt="2">
        <dgm:presLayoutVars>
          <dgm:bulletEnabled val="1"/>
        </dgm:presLayoutVars>
      </dgm:prSet>
      <dgm:spPr/>
    </dgm:pt>
    <dgm:pt modelId="{D1248366-18C0-4E19-914B-885815AB2E7C}" type="pres">
      <dgm:prSet presAssocID="{3864B24E-843A-4E70-B130-8577E97AC501}" presName="ThreeConn_2-3" presStyleLbl="fgAccFollowNode1" presStyleIdx="1" presStyleCnt="2">
        <dgm:presLayoutVars>
          <dgm:bulletEnabled val="1"/>
        </dgm:presLayoutVars>
      </dgm:prSet>
      <dgm:spPr/>
    </dgm:pt>
    <dgm:pt modelId="{8864B72E-626C-40B3-A29B-AF13C71D7ADF}" type="pres">
      <dgm:prSet presAssocID="{3864B24E-843A-4E70-B130-8577E97AC501}" presName="ThreeNodes_1_text" presStyleLbl="node1" presStyleIdx="2" presStyleCnt="3">
        <dgm:presLayoutVars>
          <dgm:bulletEnabled val="1"/>
        </dgm:presLayoutVars>
      </dgm:prSet>
      <dgm:spPr/>
    </dgm:pt>
    <dgm:pt modelId="{4CA6F388-465B-4114-9BE0-8F4707DE5A56}" type="pres">
      <dgm:prSet presAssocID="{3864B24E-843A-4E70-B130-8577E97AC501}" presName="ThreeNodes_2_text" presStyleLbl="node1" presStyleIdx="2" presStyleCnt="3">
        <dgm:presLayoutVars>
          <dgm:bulletEnabled val="1"/>
        </dgm:presLayoutVars>
      </dgm:prSet>
      <dgm:spPr/>
    </dgm:pt>
    <dgm:pt modelId="{BB33D0AD-01CB-4B84-BCE1-ECAC365BBED0}" type="pres">
      <dgm:prSet presAssocID="{3864B24E-843A-4E70-B130-8577E97AC501}" presName="ThreeNodes_3_text" presStyleLbl="node1" presStyleIdx="2" presStyleCnt="3">
        <dgm:presLayoutVars>
          <dgm:bulletEnabled val="1"/>
        </dgm:presLayoutVars>
      </dgm:prSet>
      <dgm:spPr/>
    </dgm:pt>
  </dgm:ptLst>
  <dgm:cxnLst>
    <dgm:cxn modelId="{9DC6C40B-EEFC-41F0-A7AC-8BD59E54B0B6}" type="presOf" srcId="{2A376FA4-C59D-481A-B3A6-A77A5AFA3F5B}" destId="{504B4692-97F0-44E8-B7D0-2A67C34B11C2}" srcOrd="0" destOrd="0" presId="urn:microsoft.com/office/officeart/2005/8/layout/vProcess5"/>
    <dgm:cxn modelId="{89DA4D14-F29E-401B-99F0-25A40B015A86}" type="presOf" srcId="{C8D4E622-1051-42BD-9846-C961106F8E49}" destId="{8864B72E-626C-40B3-A29B-AF13C71D7ADF}" srcOrd="1" destOrd="0" presId="urn:microsoft.com/office/officeart/2005/8/layout/vProcess5"/>
    <dgm:cxn modelId="{BB5ABB16-8393-46D9-9D57-0ADBABDE08B9}" srcId="{3864B24E-843A-4E70-B130-8577E97AC501}" destId="{C8D4E622-1051-42BD-9846-C961106F8E49}" srcOrd="0" destOrd="0" parTransId="{4A517916-520E-441B-870B-7F42822BFF37}" sibTransId="{0E6BD264-AC2B-46A2-8530-7639D724EEE6}"/>
    <dgm:cxn modelId="{2A006564-4A5C-472F-88FF-6DEAAB98EE16}" srcId="{3864B24E-843A-4E70-B130-8577E97AC501}" destId="{CD0888C2-4D42-4668-B7EE-EEACBA53608E}" srcOrd="1" destOrd="0" parTransId="{94CA6E44-AA48-4A19-AD46-5B5A6AA97D26}" sibTransId="{90F0BA51-D441-4E9B-9E8D-7B16295685C4}"/>
    <dgm:cxn modelId="{1606BE6B-459F-402E-BB22-8E0A6A5C43C4}" type="presOf" srcId="{CD0888C2-4D42-4668-B7EE-EEACBA53608E}" destId="{4CA6F388-465B-4114-9BE0-8F4707DE5A56}" srcOrd="1" destOrd="0" presId="urn:microsoft.com/office/officeart/2005/8/layout/vProcess5"/>
    <dgm:cxn modelId="{A99D1E52-6E85-42E9-BEBB-45E062848BE6}" type="presOf" srcId="{C8D4E622-1051-42BD-9846-C961106F8E49}" destId="{423AC373-FFB4-4FBD-A553-84D4A3CD84C4}" srcOrd="0" destOrd="0" presId="urn:microsoft.com/office/officeart/2005/8/layout/vProcess5"/>
    <dgm:cxn modelId="{A88207A8-C61A-4D28-95FE-86266DDFFC4F}" srcId="{3864B24E-843A-4E70-B130-8577E97AC501}" destId="{2A376FA4-C59D-481A-B3A6-A77A5AFA3F5B}" srcOrd="2" destOrd="0" parTransId="{BDE58D47-9743-4000-A06A-12A82057C07B}" sibTransId="{E69E20F2-F16C-4333-A33E-97D9584B331A}"/>
    <dgm:cxn modelId="{B44ADACD-0214-4BB8-B5FD-6B7506CC2DD7}" type="presOf" srcId="{3864B24E-843A-4E70-B130-8577E97AC501}" destId="{A92F47F7-1ECE-4407-819F-34096A8C5627}" srcOrd="0" destOrd="0" presId="urn:microsoft.com/office/officeart/2005/8/layout/vProcess5"/>
    <dgm:cxn modelId="{D4D407D1-C2BF-45E9-8600-600C2182684D}" type="presOf" srcId="{0E6BD264-AC2B-46A2-8530-7639D724EEE6}" destId="{B7E852F2-9263-4E91-A916-03E6655AAE1D}" srcOrd="0" destOrd="0" presId="urn:microsoft.com/office/officeart/2005/8/layout/vProcess5"/>
    <dgm:cxn modelId="{F0E21DEE-6A4E-4A90-8DC8-8ABB4315F7A7}" type="presOf" srcId="{CD0888C2-4D42-4668-B7EE-EEACBA53608E}" destId="{F802C734-76C8-4ACE-B643-6B486A149ABC}" srcOrd="0" destOrd="0" presId="urn:microsoft.com/office/officeart/2005/8/layout/vProcess5"/>
    <dgm:cxn modelId="{86272DEF-C82C-4A20-8467-0CBB8C64FE88}" type="presOf" srcId="{90F0BA51-D441-4E9B-9E8D-7B16295685C4}" destId="{D1248366-18C0-4E19-914B-885815AB2E7C}" srcOrd="0" destOrd="0" presId="urn:microsoft.com/office/officeart/2005/8/layout/vProcess5"/>
    <dgm:cxn modelId="{0A9202F3-FC39-437E-AEF2-4F7E41981967}" type="presOf" srcId="{2A376FA4-C59D-481A-B3A6-A77A5AFA3F5B}" destId="{BB33D0AD-01CB-4B84-BCE1-ECAC365BBED0}" srcOrd="1" destOrd="0" presId="urn:microsoft.com/office/officeart/2005/8/layout/vProcess5"/>
    <dgm:cxn modelId="{1A355214-18CE-4A01-8728-192561D9DC7B}" type="presParOf" srcId="{A92F47F7-1ECE-4407-819F-34096A8C5627}" destId="{21BB966B-EF83-400B-82DB-F0ADF2E8D625}" srcOrd="0" destOrd="0" presId="urn:microsoft.com/office/officeart/2005/8/layout/vProcess5"/>
    <dgm:cxn modelId="{9755F420-7614-4F9B-94BD-9512272FEE9C}" type="presParOf" srcId="{A92F47F7-1ECE-4407-819F-34096A8C5627}" destId="{423AC373-FFB4-4FBD-A553-84D4A3CD84C4}" srcOrd="1" destOrd="0" presId="urn:microsoft.com/office/officeart/2005/8/layout/vProcess5"/>
    <dgm:cxn modelId="{8A55BAC1-2A72-4415-B921-92A3FDBF36F4}" type="presParOf" srcId="{A92F47F7-1ECE-4407-819F-34096A8C5627}" destId="{F802C734-76C8-4ACE-B643-6B486A149ABC}" srcOrd="2" destOrd="0" presId="urn:microsoft.com/office/officeart/2005/8/layout/vProcess5"/>
    <dgm:cxn modelId="{C3B5F77C-2CFF-497E-93B3-53033FC4BA35}" type="presParOf" srcId="{A92F47F7-1ECE-4407-819F-34096A8C5627}" destId="{504B4692-97F0-44E8-B7D0-2A67C34B11C2}" srcOrd="3" destOrd="0" presId="urn:microsoft.com/office/officeart/2005/8/layout/vProcess5"/>
    <dgm:cxn modelId="{8B02A5DF-BEA8-4880-A97B-A151B748FDBF}" type="presParOf" srcId="{A92F47F7-1ECE-4407-819F-34096A8C5627}" destId="{B7E852F2-9263-4E91-A916-03E6655AAE1D}" srcOrd="4" destOrd="0" presId="urn:microsoft.com/office/officeart/2005/8/layout/vProcess5"/>
    <dgm:cxn modelId="{5C82ED16-DBF6-4C58-9BB1-D042A9D19E36}" type="presParOf" srcId="{A92F47F7-1ECE-4407-819F-34096A8C5627}" destId="{D1248366-18C0-4E19-914B-885815AB2E7C}" srcOrd="5" destOrd="0" presId="urn:microsoft.com/office/officeart/2005/8/layout/vProcess5"/>
    <dgm:cxn modelId="{8A68038C-65EC-4A68-A18D-FEC62C5E3E25}" type="presParOf" srcId="{A92F47F7-1ECE-4407-819F-34096A8C5627}" destId="{8864B72E-626C-40B3-A29B-AF13C71D7ADF}" srcOrd="6" destOrd="0" presId="urn:microsoft.com/office/officeart/2005/8/layout/vProcess5"/>
    <dgm:cxn modelId="{036FBA26-8276-4F59-A6E7-E7B85982E015}" type="presParOf" srcId="{A92F47F7-1ECE-4407-819F-34096A8C5627}" destId="{4CA6F388-465B-4114-9BE0-8F4707DE5A56}" srcOrd="7" destOrd="0" presId="urn:microsoft.com/office/officeart/2005/8/layout/vProcess5"/>
    <dgm:cxn modelId="{DF854A47-0C64-4DCB-8141-44BEC2B57B9A}" type="presParOf" srcId="{A92F47F7-1ECE-4407-819F-34096A8C5627}" destId="{BB33D0AD-01CB-4B84-BCE1-ECAC365BBED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1C16A6-703A-40DE-9D8E-5EE8D397C25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A9AF303-BA53-4A6F-AE32-CE724D8EA0F4}">
      <dgm:prSet phldrT="[Text]"/>
      <dgm:spPr/>
      <dgm:t>
        <a:bodyPr/>
        <a:lstStyle/>
        <a:p>
          <a:r>
            <a:rPr lang="en-US" dirty="0"/>
            <a:t>STEP-2</a:t>
          </a:r>
        </a:p>
        <a:p>
          <a:r>
            <a:rPr lang="en-US" dirty="0"/>
            <a:t>GPs, Nurses, Health Visitor, General Hospitals</a:t>
          </a:r>
        </a:p>
      </dgm:t>
    </dgm:pt>
    <dgm:pt modelId="{34557380-1ADA-4BA4-8616-248CEF428870}" type="parTrans" cxnId="{2E66018F-EAB4-42D3-9A9E-63D013C55CD2}">
      <dgm:prSet/>
      <dgm:spPr/>
      <dgm:t>
        <a:bodyPr/>
        <a:lstStyle/>
        <a:p>
          <a:endParaRPr lang="en-US"/>
        </a:p>
      </dgm:t>
    </dgm:pt>
    <dgm:pt modelId="{7FEE4B8A-94CF-420D-BD47-AD48584A0516}" type="sibTrans" cxnId="{2E66018F-EAB4-42D3-9A9E-63D013C55CD2}">
      <dgm:prSet/>
      <dgm:spPr/>
      <dgm:t>
        <a:bodyPr/>
        <a:lstStyle/>
        <a:p>
          <a:endParaRPr lang="en-US"/>
        </a:p>
      </dgm:t>
    </dgm:pt>
    <dgm:pt modelId="{4B54CD8E-192D-4DF4-9F48-A6ECF47785B2}">
      <dgm:prSet phldrT="[Text]"/>
      <dgm:spPr/>
      <dgm:t>
        <a:bodyPr/>
        <a:lstStyle/>
        <a:p>
          <a:r>
            <a:rPr lang="en-US" dirty="0"/>
            <a:t>Recognition and Assessment</a:t>
          </a:r>
        </a:p>
      </dgm:t>
    </dgm:pt>
    <dgm:pt modelId="{D83FB831-6C36-4E49-BCE6-0CCE4B4F4194}" type="parTrans" cxnId="{10D6CFB4-C09E-4CD1-B4D6-79283824D633}">
      <dgm:prSet/>
      <dgm:spPr/>
      <dgm:t>
        <a:bodyPr/>
        <a:lstStyle/>
        <a:p>
          <a:endParaRPr lang="en-US"/>
        </a:p>
      </dgm:t>
    </dgm:pt>
    <dgm:pt modelId="{4C811B63-3791-4D30-A154-A1E420E02D3E}" type="sibTrans" cxnId="{10D6CFB4-C09E-4CD1-B4D6-79283824D633}">
      <dgm:prSet/>
      <dgm:spPr/>
      <dgm:t>
        <a:bodyPr/>
        <a:lstStyle/>
        <a:p>
          <a:endParaRPr lang="en-US"/>
        </a:p>
      </dgm:t>
    </dgm:pt>
    <dgm:pt modelId="{80BB6F86-4007-401B-B597-B27F5B14DF28}">
      <dgm:prSet phldrT="[Text]"/>
      <dgm:spPr/>
      <dgm:t>
        <a:bodyPr/>
        <a:lstStyle/>
        <a:p>
          <a:r>
            <a:rPr lang="en-US" dirty="0"/>
            <a:t>Detect, educate, discuss treatment options, provide support and refer to appropriate level</a:t>
          </a:r>
        </a:p>
      </dgm:t>
    </dgm:pt>
    <dgm:pt modelId="{0AA92A07-B7C9-4B74-8FFA-E21F0F1DF05D}" type="parTrans" cxnId="{93EA3E69-4C8B-41DF-AD1E-06402EDD0D77}">
      <dgm:prSet/>
      <dgm:spPr/>
      <dgm:t>
        <a:bodyPr/>
        <a:lstStyle/>
        <a:p>
          <a:endParaRPr lang="en-US"/>
        </a:p>
      </dgm:t>
    </dgm:pt>
    <dgm:pt modelId="{3342FF6B-D14F-4782-839B-B0824383A4BA}" type="sibTrans" cxnId="{93EA3E69-4C8B-41DF-AD1E-06402EDD0D77}">
      <dgm:prSet/>
      <dgm:spPr/>
      <dgm:t>
        <a:bodyPr/>
        <a:lstStyle/>
        <a:p>
          <a:endParaRPr lang="en-US"/>
        </a:p>
      </dgm:t>
    </dgm:pt>
    <dgm:pt modelId="{01C217CE-7B17-4C3B-864E-EDBC7039B10F}" type="pres">
      <dgm:prSet presAssocID="{EE1C16A6-703A-40DE-9D8E-5EE8D397C25B}" presName="outerComposite" presStyleCnt="0">
        <dgm:presLayoutVars>
          <dgm:chMax val="5"/>
          <dgm:dir/>
          <dgm:resizeHandles val="exact"/>
        </dgm:presLayoutVars>
      </dgm:prSet>
      <dgm:spPr/>
    </dgm:pt>
    <dgm:pt modelId="{1DA0988D-6A68-44FC-9215-B637A89758EA}" type="pres">
      <dgm:prSet presAssocID="{EE1C16A6-703A-40DE-9D8E-5EE8D397C25B}" presName="dummyMaxCanvas" presStyleCnt="0">
        <dgm:presLayoutVars/>
      </dgm:prSet>
      <dgm:spPr/>
    </dgm:pt>
    <dgm:pt modelId="{445C955F-577B-4F92-9876-7639D2C83EA7}" type="pres">
      <dgm:prSet presAssocID="{EE1C16A6-703A-40DE-9D8E-5EE8D397C25B}" presName="ThreeNodes_1" presStyleLbl="node1" presStyleIdx="0" presStyleCnt="3">
        <dgm:presLayoutVars>
          <dgm:bulletEnabled val="1"/>
        </dgm:presLayoutVars>
      </dgm:prSet>
      <dgm:spPr/>
    </dgm:pt>
    <dgm:pt modelId="{913C2515-0F1F-482D-AA64-115AEBA047AA}" type="pres">
      <dgm:prSet presAssocID="{EE1C16A6-703A-40DE-9D8E-5EE8D397C25B}" presName="ThreeNodes_2" presStyleLbl="node1" presStyleIdx="1" presStyleCnt="3">
        <dgm:presLayoutVars>
          <dgm:bulletEnabled val="1"/>
        </dgm:presLayoutVars>
      </dgm:prSet>
      <dgm:spPr/>
    </dgm:pt>
    <dgm:pt modelId="{3DF61DF4-3239-4617-9443-354914667BD4}" type="pres">
      <dgm:prSet presAssocID="{EE1C16A6-703A-40DE-9D8E-5EE8D397C25B}" presName="ThreeNodes_3" presStyleLbl="node1" presStyleIdx="2" presStyleCnt="3">
        <dgm:presLayoutVars>
          <dgm:bulletEnabled val="1"/>
        </dgm:presLayoutVars>
      </dgm:prSet>
      <dgm:spPr/>
    </dgm:pt>
    <dgm:pt modelId="{73DA1974-C359-4C93-8AFA-5FC5F8105B2E}" type="pres">
      <dgm:prSet presAssocID="{EE1C16A6-703A-40DE-9D8E-5EE8D397C25B}" presName="ThreeConn_1-2" presStyleLbl="fgAccFollowNode1" presStyleIdx="0" presStyleCnt="2">
        <dgm:presLayoutVars>
          <dgm:bulletEnabled val="1"/>
        </dgm:presLayoutVars>
      </dgm:prSet>
      <dgm:spPr/>
    </dgm:pt>
    <dgm:pt modelId="{2B82A426-4128-42A1-B180-8D22D1F3B7FB}" type="pres">
      <dgm:prSet presAssocID="{EE1C16A6-703A-40DE-9D8E-5EE8D397C25B}" presName="ThreeConn_2-3" presStyleLbl="fgAccFollowNode1" presStyleIdx="1" presStyleCnt="2">
        <dgm:presLayoutVars>
          <dgm:bulletEnabled val="1"/>
        </dgm:presLayoutVars>
      </dgm:prSet>
      <dgm:spPr/>
    </dgm:pt>
    <dgm:pt modelId="{8F556B16-D3D1-43A9-9719-3962EEA8B465}" type="pres">
      <dgm:prSet presAssocID="{EE1C16A6-703A-40DE-9D8E-5EE8D397C25B}" presName="ThreeNodes_1_text" presStyleLbl="node1" presStyleIdx="2" presStyleCnt="3">
        <dgm:presLayoutVars>
          <dgm:bulletEnabled val="1"/>
        </dgm:presLayoutVars>
      </dgm:prSet>
      <dgm:spPr/>
    </dgm:pt>
    <dgm:pt modelId="{289C33E6-DB68-4665-B7D3-AFC6706734CE}" type="pres">
      <dgm:prSet presAssocID="{EE1C16A6-703A-40DE-9D8E-5EE8D397C25B}" presName="ThreeNodes_2_text" presStyleLbl="node1" presStyleIdx="2" presStyleCnt="3">
        <dgm:presLayoutVars>
          <dgm:bulletEnabled val="1"/>
        </dgm:presLayoutVars>
      </dgm:prSet>
      <dgm:spPr/>
    </dgm:pt>
    <dgm:pt modelId="{E66E68E6-A590-4DD8-A8E6-1B7127BC90B4}" type="pres">
      <dgm:prSet presAssocID="{EE1C16A6-703A-40DE-9D8E-5EE8D397C25B}" presName="ThreeNodes_3_text" presStyleLbl="node1" presStyleIdx="2" presStyleCnt="3">
        <dgm:presLayoutVars>
          <dgm:bulletEnabled val="1"/>
        </dgm:presLayoutVars>
      </dgm:prSet>
      <dgm:spPr/>
    </dgm:pt>
  </dgm:ptLst>
  <dgm:cxnLst>
    <dgm:cxn modelId="{371FD512-FDB5-4D3F-B25F-FF05D6996C37}" type="presOf" srcId="{80BB6F86-4007-401B-B597-B27F5B14DF28}" destId="{3DF61DF4-3239-4617-9443-354914667BD4}" srcOrd="0" destOrd="0" presId="urn:microsoft.com/office/officeart/2005/8/layout/vProcess5"/>
    <dgm:cxn modelId="{93EA3E69-4C8B-41DF-AD1E-06402EDD0D77}" srcId="{EE1C16A6-703A-40DE-9D8E-5EE8D397C25B}" destId="{80BB6F86-4007-401B-B597-B27F5B14DF28}" srcOrd="2" destOrd="0" parTransId="{0AA92A07-B7C9-4B74-8FFA-E21F0F1DF05D}" sibTransId="{3342FF6B-D14F-4782-839B-B0824383A4BA}"/>
    <dgm:cxn modelId="{9FF28756-B05C-4D0C-BCA5-A961A61DA145}" type="presOf" srcId="{4B54CD8E-192D-4DF4-9F48-A6ECF47785B2}" destId="{289C33E6-DB68-4665-B7D3-AFC6706734CE}" srcOrd="1" destOrd="0" presId="urn:microsoft.com/office/officeart/2005/8/layout/vProcess5"/>
    <dgm:cxn modelId="{FC58A159-F07E-4404-9E1C-D8F1F8C1C59A}" type="presOf" srcId="{4B54CD8E-192D-4DF4-9F48-A6ECF47785B2}" destId="{913C2515-0F1F-482D-AA64-115AEBA047AA}" srcOrd="0" destOrd="0" presId="urn:microsoft.com/office/officeart/2005/8/layout/vProcess5"/>
    <dgm:cxn modelId="{CEF3587A-2E7C-4A75-B9B7-2E458486A871}" type="presOf" srcId="{7A9AF303-BA53-4A6F-AE32-CE724D8EA0F4}" destId="{8F556B16-D3D1-43A9-9719-3962EEA8B465}" srcOrd="1" destOrd="0" presId="urn:microsoft.com/office/officeart/2005/8/layout/vProcess5"/>
    <dgm:cxn modelId="{2E66018F-EAB4-42D3-9A9E-63D013C55CD2}" srcId="{EE1C16A6-703A-40DE-9D8E-5EE8D397C25B}" destId="{7A9AF303-BA53-4A6F-AE32-CE724D8EA0F4}" srcOrd="0" destOrd="0" parTransId="{34557380-1ADA-4BA4-8616-248CEF428870}" sibTransId="{7FEE4B8A-94CF-420D-BD47-AD48584A0516}"/>
    <dgm:cxn modelId="{10D6CFB4-C09E-4CD1-B4D6-79283824D633}" srcId="{EE1C16A6-703A-40DE-9D8E-5EE8D397C25B}" destId="{4B54CD8E-192D-4DF4-9F48-A6ECF47785B2}" srcOrd="1" destOrd="0" parTransId="{D83FB831-6C36-4E49-BCE6-0CCE4B4F4194}" sibTransId="{4C811B63-3791-4D30-A154-A1E420E02D3E}"/>
    <dgm:cxn modelId="{EF12DAC2-7F52-4CB3-8E51-B2E1B8FC3C5D}" type="presOf" srcId="{4C811B63-3791-4D30-A154-A1E420E02D3E}" destId="{2B82A426-4128-42A1-B180-8D22D1F3B7FB}" srcOrd="0" destOrd="0" presId="urn:microsoft.com/office/officeart/2005/8/layout/vProcess5"/>
    <dgm:cxn modelId="{2119DCC3-E0B9-477F-A2C2-978227873D1F}" type="presOf" srcId="{80BB6F86-4007-401B-B597-B27F5B14DF28}" destId="{E66E68E6-A590-4DD8-A8E6-1B7127BC90B4}" srcOrd="1" destOrd="0" presId="urn:microsoft.com/office/officeart/2005/8/layout/vProcess5"/>
    <dgm:cxn modelId="{39A7C0C9-56A3-47AD-8D4D-9C12B24FF891}" type="presOf" srcId="{EE1C16A6-703A-40DE-9D8E-5EE8D397C25B}" destId="{01C217CE-7B17-4C3B-864E-EDBC7039B10F}" srcOrd="0" destOrd="0" presId="urn:microsoft.com/office/officeart/2005/8/layout/vProcess5"/>
    <dgm:cxn modelId="{BAF2F4CB-9EAE-48D9-B445-A74FEB1CEE17}" type="presOf" srcId="{7FEE4B8A-94CF-420D-BD47-AD48584A0516}" destId="{73DA1974-C359-4C93-8AFA-5FC5F8105B2E}" srcOrd="0" destOrd="0" presId="urn:microsoft.com/office/officeart/2005/8/layout/vProcess5"/>
    <dgm:cxn modelId="{89D5E0D7-60F8-40F7-947C-27D6D5025ADA}" type="presOf" srcId="{7A9AF303-BA53-4A6F-AE32-CE724D8EA0F4}" destId="{445C955F-577B-4F92-9876-7639D2C83EA7}" srcOrd="0" destOrd="0" presId="urn:microsoft.com/office/officeart/2005/8/layout/vProcess5"/>
    <dgm:cxn modelId="{93A1CC23-FF9F-41B6-B51D-BD94E1971563}" type="presParOf" srcId="{01C217CE-7B17-4C3B-864E-EDBC7039B10F}" destId="{1DA0988D-6A68-44FC-9215-B637A89758EA}" srcOrd="0" destOrd="0" presId="urn:microsoft.com/office/officeart/2005/8/layout/vProcess5"/>
    <dgm:cxn modelId="{80AB6F8D-6232-49FD-9DDC-F3BBA7FC8DAD}" type="presParOf" srcId="{01C217CE-7B17-4C3B-864E-EDBC7039B10F}" destId="{445C955F-577B-4F92-9876-7639D2C83EA7}" srcOrd="1" destOrd="0" presId="urn:microsoft.com/office/officeart/2005/8/layout/vProcess5"/>
    <dgm:cxn modelId="{8AB9C3DB-9EBA-450B-8D58-63B938803B84}" type="presParOf" srcId="{01C217CE-7B17-4C3B-864E-EDBC7039B10F}" destId="{913C2515-0F1F-482D-AA64-115AEBA047AA}" srcOrd="2" destOrd="0" presId="urn:microsoft.com/office/officeart/2005/8/layout/vProcess5"/>
    <dgm:cxn modelId="{E33A5389-E364-4B8D-91B0-BBEF3CAF5D3B}" type="presParOf" srcId="{01C217CE-7B17-4C3B-864E-EDBC7039B10F}" destId="{3DF61DF4-3239-4617-9443-354914667BD4}" srcOrd="3" destOrd="0" presId="urn:microsoft.com/office/officeart/2005/8/layout/vProcess5"/>
    <dgm:cxn modelId="{760D7BAD-8809-4022-9AAE-80DF4B14EE4C}" type="presParOf" srcId="{01C217CE-7B17-4C3B-864E-EDBC7039B10F}" destId="{73DA1974-C359-4C93-8AFA-5FC5F8105B2E}" srcOrd="4" destOrd="0" presId="urn:microsoft.com/office/officeart/2005/8/layout/vProcess5"/>
    <dgm:cxn modelId="{1C5C6909-8AF0-4DD4-8EA6-F6AC746FB468}" type="presParOf" srcId="{01C217CE-7B17-4C3B-864E-EDBC7039B10F}" destId="{2B82A426-4128-42A1-B180-8D22D1F3B7FB}" srcOrd="5" destOrd="0" presId="urn:microsoft.com/office/officeart/2005/8/layout/vProcess5"/>
    <dgm:cxn modelId="{7FD198ED-F323-4ECE-9026-19850240E632}" type="presParOf" srcId="{01C217CE-7B17-4C3B-864E-EDBC7039B10F}" destId="{8F556B16-D3D1-43A9-9719-3962EEA8B465}" srcOrd="6" destOrd="0" presId="urn:microsoft.com/office/officeart/2005/8/layout/vProcess5"/>
    <dgm:cxn modelId="{860091C6-CEA6-4F5F-A6D9-FD4D33F61CE7}" type="presParOf" srcId="{01C217CE-7B17-4C3B-864E-EDBC7039B10F}" destId="{289C33E6-DB68-4665-B7D3-AFC6706734CE}" srcOrd="7" destOrd="0" presId="urn:microsoft.com/office/officeart/2005/8/layout/vProcess5"/>
    <dgm:cxn modelId="{3084C142-0065-406D-ADDA-4DCDAF1BB4B7}" type="presParOf" srcId="{01C217CE-7B17-4C3B-864E-EDBC7039B10F}" destId="{E66E68E6-A590-4DD8-A8E6-1B7127BC90B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B5F412-78D3-4EF5-87D8-3D04D0D4DA0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7B78E05-B8B5-4490-A561-5909929019E7}">
      <dgm:prSet phldrT="[Text]"/>
      <dgm:spPr/>
      <dgm:t>
        <a:bodyPr/>
        <a:lstStyle/>
        <a:p>
          <a:r>
            <a:rPr lang="en-US" dirty="0"/>
            <a:t>STEP-3</a:t>
          </a:r>
        </a:p>
        <a:p>
          <a:r>
            <a:rPr lang="en-US" dirty="0"/>
            <a:t>GPs, Primary Care Team</a:t>
          </a:r>
        </a:p>
      </dgm:t>
    </dgm:pt>
    <dgm:pt modelId="{44219ED1-11B2-47DD-921E-CA7315F835D4}" type="parTrans" cxnId="{162C40E2-9CF0-4DF8-9DE5-F617B50610A0}">
      <dgm:prSet/>
      <dgm:spPr/>
      <dgm:t>
        <a:bodyPr/>
        <a:lstStyle/>
        <a:p>
          <a:endParaRPr lang="en-US"/>
        </a:p>
      </dgm:t>
    </dgm:pt>
    <dgm:pt modelId="{ED21D604-5F56-4D47-9639-25013D19BA24}" type="sibTrans" cxnId="{162C40E2-9CF0-4DF8-9DE5-F617B50610A0}">
      <dgm:prSet/>
      <dgm:spPr/>
      <dgm:t>
        <a:bodyPr/>
        <a:lstStyle/>
        <a:p>
          <a:endParaRPr lang="en-US"/>
        </a:p>
      </dgm:t>
    </dgm:pt>
    <dgm:pt modelId="{D6F99572-5180-4D52-A24A-88072440201A}">
      <dgm:prSet phldrT="[Text]"/>
      <dgm:spPr/>
      <dgm:t>
        <a:bodyPr/>
        <a:lstStyle/>
        <a:p>
          <a:r>
            <a:rPr lang="en-US" dirty="0"/>
            <a:t>Management and initial treatment</a:t>
          </a:r>
        </a:p>
      </dgm:t>
    </dgm:pt>
    <dgm:pt modelId="{9AC60582-580C-4D7D-B418-C3F3F7B70A2E}" type="parTrans" cxnId="{A6C8F1AB-A7A3-4440-A602-DCEB4542EDAE}">
      <dgm:prSet/>
      <dgm:spPr/>
      <dgm:t>
        <a:bodyPr/>
        <a:lstStyle/>
        <a:p>
          <a:endParaRPr lang="en-US"/>
        </a:p>
      </dgm:t>
    </dgm:pt>
    <dgm:pt modelId="{89618B59-FCAF-4D8D-8FB6-E825D2DF8F5D}" type="sibTrans" cxnId="{A6C8F1AB-A7A3-4440-A602-DCEB4542EDAE}">
      <dgm:prSet/>
      <dgm:spPr/>
      <dgm:t>
        <a:bodyPr/>
        <a:lstStyle/>
        <a:p>
          <a:endParaRPr lang="en-US"/>
        </a:p>
      </dgm:t>
    </dgm:pt>
    <dgm:pt modelId="{776CA786-88ED-4B19-82B8-3F09D36942C6}">
      <dgm:prSet phldrT="[Text]"/>
      <dgm:spPr/>
      <dgm:t>
        <a:bodyPr/>
        <a:lstStyle/>
        <a:p>
          <a:r>
            <a:rPr lang="en-US" dirty="0"/>
            <a:t>-Brief CBT (ERP) and Self help material</a:t>
          </a:r>
        </a:p>
        <a:p>
          <a:r>
            <a:rPr lang="en-US" dirty="0"/>
            <a:t>-Individual or group CBT</a:t>
          </a:r>
        </a:p>
        <a:p>
          <a:r>
            <a:rPr lang="en-US" dirty="0"/>
            <a:t>-SSRI</a:t>
          </a:r>
        </a:p>
      </dgm:t>
    </dgm:pt>
    <dgm:pt modelId="{10EB0C2F-9EE1-40EF-B28D-63389EADABF8}" type="parTrans" cxnId="{7BA49FE2-F792-436D-A3EC-B7DE4DA6501C}">
      <dgm:prSet/>
      <dgm:spPr/>
      <dgm:t>
        <a:bodyPr/>
        <a:lstStyle/>
        <a:p>
          <a:endParaRPr lang="en-US"/>
        </a:p>
      </dgm:t>
    </dgm:pt>
    <dgm:pt modelId="{63C4BFFA-B52E-4209-8F26-5790901AF980}" type="sibTrans" cxnId="{7BA49FE2-F792-436D-A3EC-B7DE4DA6501C}">
      <dgm:prSet/>
      <dgm:spPr/>
      <dgm:t>
        <a:bodyPr/>
        <a:lstStyle/>
        <a:p>
          <a:endParaRPr lang="en-US"/>
        </a:p>
      </dgm:t>
    </dgm:pt>
    <dgm:pt modelId="{9D2DC98E-CFF0-4B66-87AC-244948FB78BC}" type="pres">
      <dgm:prSet presAssocID="{EDB5F412-78D3-4EF5-87D8-3D04D0D4DA0C}" presName="outerComposite" presStyleCnt="0">
        <dgm:presLayoutVars>
          <dgm:chMax val="5"/>
          <dgm:dir/>
          <dgm:resizeHandles val="exact"/>
        </dgm:presLayoutVars>
      </dgm:prSet>
      <dgm:spPr/>
    </dgm:pt>
    <dgm:pt modelId="{F8A8187C-19B9-48A3-BC0D-64C4344B3D5D}" type="pres">
      <dgm:prSet presAssocID="{EDB5F412-78D3-4EF5-87D8-3D04D0D4DA0C}" presName="dummyMaxCanvas" presStyleCnt="0">
        <dgm:presLayoutVars/>
      </dgm:prSet>
      <dgm:spPr/>
    </dgm:pt>
    <dgm:pt modelId="{94E2201D-66DA-47C4-ACC8-B8ADD9602FC2}" type="pres">
      <dgm:prSet presAssocID="{EDB5F412-78D3-4EF5-87D8-3D04D0D4DA0C}" presName="ThreeNodes_1" presStyleLbl="node1" presStyleIdx="0" presStyleCnt="3">
        <dgm:presLayoutVars>
          <dgm:bulletEnabled val="1"/>
        </dgm:presLayoutVars>
      </dgm:prSet>
      <dgm:spPr/>
    </dgm:pt>
    <dgm:pt modelId="{3E170B97-D750-4141-8C30-35722D944A70}" type="pres">
      <dgm:prSet presAssocID="{EDB5F412-78D3-4EF5-87D8-3D04D0D4DA0C}" presName="ThreeNodes_2" presStyleLbl="node1" presStyleIdx="1" presStyleCnt="3">
        <dgm:presLayoutVars>
          <dgm:bulletEnabled val="1"/>
        </dgm:presLayoutVars>
      </dgm:prSet>
      <dgm:spPr/>
    </dgm:pt>
    <dgm:pt modelId="{8E355FF3-4F82-430C-9C9D-A1A0D989209F}" type="pres">
      <dgm:prSet presAssocID="{EDB5F412-78D3-4EF5-87D8-3D04D0D4DA0C}" presName="ThreeNodes_3" presStyleLbl="node1" presStyleIdx="2" presStyleCnt="3">
        <dgm:presLayoutVars>
          <dgm:bulletEnabled val="1"/>
        </dgm:presLayoutVars>
      </dgm:prSet>
      <dgm:spPr/>
    </dgm:pt>
    <dgm:pt modelId="{58963A06-6696-4747-ACA5-6DFD6498C58A}" type="pres">
      <dgm:prSet presAssocID="{EDB5F412-78D3-4EF5-87D8-3D04D0D4DA0C}" presName="ThreeConn_1-2" presStyleLbl="fgAccFollowNode1" presStyleIdx="0" presStyleCnt="2">
        <dgm:presLayoutVars>
          <dgm:bulletEnabled val="1"/>
        </dgm:presLayoutVars>
      </dgm:prSet>
      <dgm:spPr/>
    </dgm:pt>
    <dgm:pt modelId="{0C829F1C-0C2C-4EC1-A221-1BF82B182BC1}" type="pres">
      <dgm:prSet presAssocID="{EDB5F412-78D3-4EF5-87D8-3D04D0D4DA0C}" presName="ThreeConn_2-3" presStyleLbl="fgAccFollowNode1" presStyleIdx="1" presStyleCnt="2">
        <dgm:presLayoutVars>
          <dgm:bulletEnabled val="1"/>
        </dgm:presLayoutVars>
      </dgm:prSet>
      <dgm:spPr/>
    </dgm:pt>
    <dgm:pt modelId="{E5FE7580-4930-4DBF-B836-16E32B4ECBBA}" type="pres">
      <dgm:prSet presAssocID="{EDB5F412-78D3-4EF5-87D8-3D04D0D4DA0C}" presName="ThreeNodes_1_text" presStyleLbl="node1" presStyleIdx="2" presStyleCnt="3">
        <dgm:presLayoutVars>
          <dgm:bulletEnabled val="1"/>
        </dgm:presLayoutVars>
      </dgm:prSet>
      <dgm:spPr/>
    </dgm:pt>
    <dgm:pt modelId="{953FE138-4D33-44B5-9A6A-7112424F2928}" type="pres">
      <dgm:prSet presAssocID="{EDB5F412-78D3-4EF5-87D8-3D04D0D4DA0C}" presName="ThreeNodes_2_text" presStyleLbl="node1" presStyleIdx="2" presStyleCnt="3">
        <dgm:presLayoutVars>
          <dgm:bulletEnabled val="1"/>
        </dgm:presLayoutVars>
      </dgm:prSet>
      <dgm:spPr/>
    </dgm:pt>
    <dgm:pt modelId="{4B0C4A09-4243-415D-9DAD-9BC35739B432}" type="pres">
      <dgm:prSet presAssocID="{EDB5F412-78D3-4EF5-87D8-3D04D0D4DA0C}" presName="ThreeNodes_3_text" presStyleLbl="node1" presStyleIdx="2" presStyleCnt="3">
        <dgm:presLayoutVars>
          <dgm:bulletEnabled val="1"/>
        </dgm:presLayoutVars>
      </dgm:prSet>
      <dgm:spPr/>
    </dgm:pt>
  </dgm:ptLst>
  <dgm:cxnLst>
    <dgm:cxn modelId="{C4C2CF06-A6EB-47FE-92DA-4554DA07F50F}" type="presOf" srcId="{C7B78E05-B8B5-4490-A561-5909929019E7}" destId="{E5FE7580-4930-4DBF-B836-16E32B4ECBBA}" srcOrd="1" destOrd="0" presId="urn:microsoft.com/office/officeart/2005/8/layout/vProcess5"/>
    <dgm:cxn modelId="{26B5330D-6172-48BD-A0A5-BD718DEB4E4D}" type="presOf" srcId="{776CA786-88ED-4B19-82B8-3F09D36942C6}" destId="{8E355FF3-4F82-430C-9C9D-A1A0D989209F}" srcOrd="0" destOrd="0" presId="urn:microsoft.com/office/officeart/2005/8/layout/vProcess5"/>
    <dgm:cxn modelId="{FDA3E30F-FE2E-40A5-9032-C43FADA84209}" type="presOf" srcId="{D6F99572-5180-4D52-A24A-88072440201A}" destId="{953FE138-4D33-44B5-9A6A-7112424F2928}" srcOrd="1" destOrd="0" presId="urn:microsoft.com/office/officeart/2005/8/layout/vProcess5"/>
    <dgm:cxn modelId="{B782E714-2944-4514-BB22-3FC0D9B9F694}" type="presOf" srcId="{ED21D604-5F56-4D47-9639-25013D19BA24}" destId="{58963A06-6696-4747-ACA5-6DFD6498C58A}" srcOrd="0" destOrd="0" presId="urn:microsoft.com/office/officeart/2005/8/layout/vProcess5"/>
    <dgm:cxn modelId="{B6DD2F1C-0607-4CF2-A0B5-0C89A0BB7750}" type="presOf" srcId="{C7B78E05-B8B5-4490-A561-5909929019E7}" destId="{94E2201D-66DA-47C4-ACC8-B8ADD9602FC2}" srcOrd="0" destOrd="0" presId="urn:microsoft.com/office/officeart/2005/8/layout/vProcess5"/>
    <dgm:cxn modelId="{E662C72D-2011-4596-B2E6-E53B618ECB0E}" type="presOf" srcId="{EDB5F412-78D3-4EF5-87D8-3D04D0D4DA0C}" destId="{9D2DC98E-CFF0-4B66-87AC-244948FB78BC}" srcOrd="0" destOrd="0" presId="urn:microsoft.com/office/officeart/2005/8/layout/vProcess5"/>
    <dgm:cxn modelId="{EDBC7C2E-8A76-4099-8345-249F4AAEB98F}" type="presOf" srcId="{89618B59-FCAF-4D8D-8FB6-E825D2DF8F5D}" destId="{0C829F1C-0C2C-4EC1-A221-1BF82B182BC1}" srcOrd="0" destOrd="0" presId="urn:microsoft.com/office/officeart/2005/8/layout/vProcess5"/>
    <dgm:cxn modelId="{E5708A9E-BAF2-4740-A13C-2AAF765BE0A3}" type="presOf" srcId="{776CA786-88ED-4B19-82B8-3F09D36942C6}" destId="{4B0C4A09-4243-415D-9DAD-9BC35739B432}" srcOrd="1" destOrd="0" presId="urn:microsoft.com/office/officeart/2005/8/layout/vProcess5"/>
    <dgm:cxn modelId="{A6C8F1AB-A7A3-4440-A602-DCEB4542EDAE}" srcId="{EDB5F412-78D3-4EF5-87D8-3D04D0D4DA0C}" destId="{D6F99572-5180-4D52-A24A-88072440201A}" srcOrd="1" destOrd="0" parTransId="{9AC60582-580C-4D7D-B418-C3F3F7B70A2E}" sibTransId="{89618B59-FCAF-4D8D-8FB6-E825D2DF8F5D}"/>
    <dgm:cxn modelId="{162C40E2-9CF0-4DF8-9DE5-F617B50610A0}" srcId="{EDB5F412-78D3-4EF5-87D8-3D04D0D4DA0C}" destId="{C7B78E05-B8B5-4490-A561-5909929019E7}" srcOrd="0" destOrd="0" parTransId="{44219ED1-11B2-47DD-921E-CA7315F835D4}" sibTransId="{ED21D604-5F56-4D47-9639-25013D19BA24}"/>
    <dgm:cxn modelId="{7BA49FE2-F792-436D-A3EC-B7DE4DA6501C}" srcId="{EDB5F412-78D3-4EF5-87D8-3D04D0D4DA0C}" destId="{776CA786-88ED-4B19-82B8-3F09D36942C6}" srcOrd="2" destOrd="0" parTransId="{10EB0C2F-9EE1-40EF-B28D-63389EADABF8}" sibTransId="{63C4BFFA-B52E-4209-8F26-5790901AF980}"/>
    <dgm:cxn modelId="{90E895FB-5942-4AD6-A6D8-578654D74779}" type="presOf" srcId="{D6F99572-5180-4D52-A24A-88072440201A}" destId="{3E170B97-D750-4141-8C30-35722D944A70}" srcOrd="0" destOrd="0" presId="urn:microsoft.com/office/officeart/2005/8/layout/vProcess5"/>
    <dgm:cxn modelId="{39DDBFAD-D645-449F-BAA1-71F536176AC8}" type="presParOf" srcId="{9D2DC98E-CFF0-4B66-87AC-244948FB78BC}" destId="{F8A8187C-19B9-48A3-BC0D-64C4344B3D5D}" srcOrd="0" destOrd="0" presId="urn:microsoft.com/office/officeart/2005/8/layout/vProcess5"/>
    <dgm:cxn modelId="{09D05BB0-3B21-46EC-AAAE-F7F664BE8404}" type="presParOf" srcId="{9D2DC98E-CFF0-4B66-87AC-244948FB78BC}" destId="{94E2201D-66DA-47C4-ACC8-B8ADD9602FC2}" srcOrd="1" destOrd="0" presId="urn:microsoft.com/office/officeart/2005/8/layout/vProcess5"/>
    <dgm:cxn modelId="{6064338C-1007-4618-BA4D-C174CFD1F1A8}" type="presParOf" srcId="{9D2DC98E-CFF0-4B66-87AC-244948FB78BC}" destId="{3E170B97-D750-4141-8C30-35722D944A70}" srcOrd="2" destOrd="0" presId="urn:microsoft.com/office/officeart/2005/8/layout/vProcess5"/>
    <dgm:cxn modelId="{5EC2B671-8507-4955-84E4-8202155876E9}" type="presParOf" srcId="{9D2DC98E-CFF0-4B66-87AC-244948FB78BC}" destId="{8E355FF3-4F82-430C-9C9D-A1A0D989209F}" srcOrd="3" destOrd="0" presId="urn:microsoft.com/office/officeart/2005/8/layout/vProcess5"/>
    <dgm:cxn modelId="{B9D3256A-63E4-493B-85D2-2CBFC088979D}" type="presParOf" srcId="{9D2DC98E-CFF0-4B66-87AC-244948FB78BC}" destId="{58963A06-6696-4747-ACA5-6DFD6498C58A}" srcOrd="4" destOrd="0" presId="urn:microsoft.com/office/officeart/2005/8/layout/vProcess5"/>
    <dgm:cxn modelId="{39596EF4-CA5F-4530-998F-F341D8FAA8C9}" type="presParOf" srcId="{9D2DC98E-CFF0-4B66-87AC-244948FB78BC}" destId="{0C829F1C-0C2C-4EC1-A221-1BF82B182BC1}" srcOrd="5" destOrd="0" presId="urn:microsoft.com/office/officeart/2005/8/layout/vProcess5"/>
    <dgm:cxn modelId="{E30EE4C9-8C83-4F36-BF9B-BF5F0D56D32D}" type="presParOf" srcId="{9D2DC98E-CFF0-4B66-87AC-244948FB78BC}" destId="{E5FE7580-4930-4DBF-B836-16E32B4ECBBA}" srcOrd="6" destOrd="0" presId="urn:microsoft.com/office/officeart/2005/8/layout/vProcess5"/>
    <dgm:cxn modelId="{F288657B-A6F2-4E33-B9CE-3D92DCDB4FF8}" type="presParOf" srcId="{9D2DC98E-CFF0-4B66-87AC-244948FB78BC}" destId="{953FE138-4D33-44B5-9A6A-7112424F2928}" srcOrd="7" destOrd="0" presId="urn:microsoft.com/office/officeart/2005/8/layout/vProcess5"/>
    <dgm:cxn modelId="{33583E30-CEF8-45CF-B2C7-707B8ABC4346}" type="presParOf" srcId="{9D2DC98E-CFF0-4B66-87AC-244948FB78BC}" destId="{4B0C4A09-4243-415D-9DAD-9BC35739B43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8148C2-262B-40DC-B93B-8B4E165ADA8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D8C370B-0082-4C78-BDA7-512F50F41859}">
      <dgm:prSet phldrT="[Text]"/>
      <dgm:spPr/>
      <dgm:t>
        <a:bodyPr/>
        <a:lstStyle/>
        <a:p>
          <a:r>
            <a:rPr lang="en-US" dirty="0"/>
            <a:t>STEP-4</a:t>
          </a:r>
        </a:p>
        <a:p>
          <a:r>
            <a:rPr lang="en-US" dirty="0"/>
            <a:t>Multidisciplinary Team, Secondary Care</a:t>
          </a:r>
        </a:p>
      </dgm:t>
    </dgm:pt>
    <dgm:pt modelId="{146844FE-5812-4A91-B839-0F4C29EA4084}" type="parTrans" cxnId="{FD279C0A-6876-46C6-9D02-F7651047E4D5}">
      <dgm:prSet/>
      <dgm:spPr/>
      <dgm:t>
        <a:bodyPr/>
        <a:lstStyle/>
        <a:p>
          <a:endParaRPr lang="en-US"/>
        </a:p>
      </dgm:t>
    </dgm:pt>
    <dgm:pt modelId="{32FDDE99-3B51-4900-BF06-9C5FC4FE69BB}" type="sibTrans" cxnId="{FD279C0A-6876-46C6-9D02-F7651047E4D5}">
      <dgm:prSet/>
      <dgm:spPr/>
      <dgm:t>
        <a:bodyPr/>
        <a:lstStyle/>
        <a:p>
          <a:endParaRPr lang="en-US"/>
        </a:p>
      </dgm:t>
    </dgm:pt>
    <dgm:pt modelId="{EF3DBED6-26F5-40C9-BA23-582FE8077563}">
      <dgm:prSet phldrT="[Text]"/>
      <dgm:spPr/>
      <dgm:t>
        <a:bodyPr/>
        <a:lstStyle/>
        <a:p>
          <a:r>
            <a:rPr lang="en-US" dirty="0"/>
            <a:t>OCD with co-morbidity</a:t>
          </a:r>
        </a:p>
        <a:p>
          <a:r>
            <a:rPr lang="en-US" dirty="0"/>
            <a:t>Poor response to initial treatment</a:t>
          </a:r>
        </a:p>
      </dgm:t>
    </dgm:pt>
    <dgm:pt modelId="{704BC7EB-7AF0-47AC-A8C4-06A3D3CA68D3}" type="parTrans" cxnId="{5D67CF86-3FF3-4AF7-9585-3622D8D259D3}">
      <dgm:prSet/>
      <dgm:spPr/>
      <dgm:t>
        <a:bodyPr/>
        <a:lstStyle/>
        <a:p>
          <a:endParaRPr lang="en-US"/>
        </a:p>
      </dgm:t>
    </dgm:pt>
    <dgm:pt modelId="{DF8B7112-8E39-4A0A-9A23-6E0F258414D2}" type="sibTrans" cxnId="{5D67CF86-3FF3-4AF7-9585-3622D8D259D3}">
      <dgm:prSet/>
      <dgm:spPr/>
      <dgm:t>
        <a:bodyPr/>
        <a:lstStyle/>
        <a:p>
          <a:endParaRPr lang="en-US"/>
        </a:p>
      </dgm:t>
    </dgm:pt>
    <dgm:pt modelId="{12FCC513-28AC-4024-9023-6A4B44F230D5}">
      <dgm:prSet phldrT="[Text]"/>
      <dgm:spPr/>
      <dgm:t>
        <a:bodyPr/>
        <a:lstStyle/>
        <a:p>
          <a:r>
            <a:rPr lang="en-US" dirty="0"/>
            <a:t>- CBT (if not previously done)</a:t>
          </a:r>
        </a:p>
        <a:p>
          <a:r>
            <a:rPr lang="en-US" dirty="0"/>
            <a:t>- Alternative SSRI</a:t>
          </a:r>
        </a:p>
        <a:p>
          <a:r>
            <a:rPr lang="en-US" dirty="0"/>
            <a:t>- </a:t>
          </a:r>
          <a:r>
            <a:rPr lang="en-US" dirty="0" err="1"/>
            <a:t>Clomipramine</a:t>
          </a:r>
          <a:r>
            <a:rPr lang="en-US" dirty="0"/>
            <a:t> </a:t>
          </a:r>
        </a:p>
        <a:p>
          <a:r>
            <a:rPr lang="en-US" dirty="0"/>
            <a:t>- Combined treatment</a:t>
          </a:r>
        </a:p>
      </dgm:t>
    </dgm:pt>
    <dgm:pt modelId="{FE0F3225-5E02-409D-A3D9-DC196D6D9021}" type="parTrans" cxnId="{633191F6-F632-4900-9D28-6A883442F458}">
      <dgm:prSet/>
      <dgm:spPr/>
      <dgm:t>
        <a:bodyPr/>
        <a:lstStyle/>
        <a:p>
          <a:endParaRPr lang="en-US"/>
        </a:p>
      </dgm:t>
    </dgm:pt>
    <dgm:pt modelId="{0E15FEE0-8503-4BEC-A11D-07C9F2891D58}" type="sibTrans" cxnId="{633191F6-F632-4900-9D28-6A883442F458}">
      <dgm:prSet/>
      <dgm:spPr/>
      <dgm:t>
        <a:bodyPr/>
        <a:lstStyle/>
        <a:p>
          <a:endParaRPr lang="en-US"/>
        </a:p>
      </dgm:t>
    </dgm:pt>
    <dgm:pt modelId="{BB670DA1-9C73-4EB9-9594-348F3655C2E0}" type="pres">
      <dgm:prSet presAssocID="{0E8148C2-262B-40DC-B93B-8B4E165ADA87}" presName="outerComposite" presStyleCnt="0">
        <dgm:presLayoutVars>
          <dgm:chMax val="5"/>
          <dgm:dir/>
          <dgm:resizeHandles val="exact"/>
        </dgm:presLayoutVars>
      </dgm:prSet>
      <dgm:spPr/>
    </dgm:pt>
    <dgm:pt modelId="{1EA83299-0A03-4290-9F0B-529341D12D19}" type="pres">
      <dgm:prSet presAssocID="{0E8148C2-262B-40DC-B93B-8B4E165ADA87}" presName="dummyMaxCanvas" presStyleCnt="0">
        <dgm:presLayoutVars/>
      </dgm:prSet>
      <dgm:spPr/>
    </dgm:pt>
    <dgm:pt modelId="{D9FD95FA-20E0-4E0F-913E-D874B6BCCE4E}" type="pres">
      <dgm:prSet presAssocID="{0E8148C2-262B-40DC-B93B-8B4E165ADA87}" presName="ThreeNodes_1" presStyleLbl="node1" presStyleIdx="0" presStyleCnt="3">
        <dgm:presLayoutVars>
          <dgm:bulletEnabled val="1"/>
        </dgm:presLayoutVars>
      </dgm:prSet>
      <dgm:spPr/>
    </dgm:pt>
    <dgm:pt modelId="{20CD7A07-F891-4841-A47F-4952A1A7E025}" type="pres">
      <dgm:prSet presAssocID="{0E8148C2-262B-40DC-B93B-8B4E165ADA87}" presName="ThreeNodes_2" presStyleLbl="node1" presStyleIdx="1" presStyleCnt="3">
        <dgm:presLayoutVars>
          <dgm:bulletEnabled val="1"/>
        </dgm:presLayoutVars>
      </dgm:prSet>
      <dgm:spPr/>
    </dgm:pt>
    <dgm:pt modelId="{64D7FE98-4BB9-4B63-90C8-76D6D5B29B3A}" type="pres">
      <dgm:prSet presAssocID="{0E8148C2-262B-40DC-B93B-8B4E165ADA87}" presName="ThreeNodes_3" presStyleLbl="node1" presStyleIdx="2" presStyleCnt="3">
        <dgm:presLayoutVars>
          <dgm:bulletEnabled val="1"/>
        </dgm:presLayoutVars>
      </dgm:prSet>
      <dgm:spPr/>
    </dgm:pt>
    <dgm:pt modelId="{56F398CA-6F22-4E37-8E4D-93D84CD40A4B}" type="pres">
      <dgm:prSet presAssocID="{0E8148C2-262B-40DC-B93B-8B4E165ADA87}" presName="ThreeConn_1-2" presStyleLbl="fgAccFollowNode1" presStyleIdx="0" presStyleCnt="2">
        <dgm:presLayoutVars>
          <dgm:bulletEnabled val="1"/>
        </dgm:presLayoutVars>
      </dgm:prSet>
      <dgm:spPr/>
    </dgm:pt>
    <dgm:pt modelId="{FB88EFEE-2F2F-4773-A53B-5BCA698A2662}" type="pres">
      <dgm:prSet presAssocID="{0E8148C2-262B-40DC-B93B-8B4E165ADA87}" presName="ThreeConn_2-3" presStyleLbl="fgAccFollowNode1" presStyleIdx="1" presStyleCnt="2">
        <dgm:presLayoutVars>
          <dgm:bulletEnabled val="1"/>
        </dgm:presLayoutVars>
      </dgm:prSet>
      <dgm:spPr/>
    </dgm:pt>
    <dgm:pt modelId="{E8E33B60-493B-4F1B-BBF0-DEE0855BB38C}" type="pres">
      <dgm:prSet presAssocID="{0E8148C2-262B-40DC-B93B-8B4E165ADA87}" presName="ThreeNodes_1_text" presStyleLbl="node1" presStyleIdx="2" presStyleCnt="3">
        <dgm:presLayoutVars>
          <dgm:bulletEnabled val="1"/>
        </dgm:presLayoutVars>
      </dgm:prSet>
      <dgm:spPr/>
    </dgm:pt>
    <dgm:pt modelId="{1C7BE27E-0ABC-4EF4-B3E2-A3B5E47A65EF}" type="pres">
      <dgm:prSet presAssocID="{0E8148C2-262B-40DC-B93B-8B4E165ADA87}" presName="ThreeNodes_2_text" presStyleLbl="node1" presStyleIdx="2" presStyleCnt="3">
        <dgm:presLayoutVars>
          <dgm:bulletEnabled val="1"/>
        </dgm:presLayoutVars>
      </dgm:prSet>
      <dgm:spPr/>
    </dgm:pt>
    <dgm:pt modelId="{C5AF2C9E-EF93-44E2-B226-333C5240A1C3}" type="pres">
      <dgm:prSet presAssocID="{0E8148C2-262B-40DC-B93B-8B4E165ADA87}" presName="ThreeNodes_3_text" presStyleLbl="node1" presStyleIdx="2" presStyleCnt="3">
        <dgm:presLayoutVars>
          <dgm:bulletEnabled val="1"/>
        </dgm:presLayoutVars>
      </dgm:prSet>
      <dgm:spPr/>
    </dgm:pt>
  </dgm:ptLst>
  <dgm:cxnLst>
    <dgm:cxn modelId="{FD279C0A-6876-46C6-9D02-F7651047E4D5}" srcId="{0E8148C2-262B-40DC-B93B-8B4E165ADA87}" destId="{AD8C370B-0082-4C78-BDA7-512F50F41859}" srcOrd="0" destOrd="0" parTransId="{146844FE-5812-4A91-B839-0F4C29EA4084}" sibTransId="{32FDDE99-3B51-4900-BF06-9C5FC4FE69BB}"/>
    <dgm:cxn modelId="{1527CE26-838C-40A2-B4ED-A1185D5D38A4}" type="presOf" srcId="{AD8C370B-0082-4C78-BDA7-512F50F41859}" destId="{E8E33B60-493B-4F1B-BBF0-DEE0855BB38C}" srcOrd="1" destOrd="0" presId="urn:microsoft.com/office/officeart/2005/8/layout/vProcess5"/>
    <dgm:cxn modelId="{6E1B8527-3AFF-45F1-980E-C5B560F60DAE}" type="presOf" srcId="{AD8C370B-0082-4C78-BDA7-512F50F41859}" destId="{D9FD95FA-20E0-4E0F-913E-D874B6BCCE4E}" srcOrd="0" destOrd="0" presId="urn:microsoft.com/office/officeart/2005/8/layout/vProcess5"/>
    <dgm:cxn modelId="{0680DA32-0DDD-491C-9236-83419BF3377D}" type="presOf" srcId="{EF3DBED6-26F5-40C9-BA23-582FE8077563}" destId="{20CD7A07-F891-4841-A47F-4952A1A7E025}" srcOrd="0" destOrd="0" presId="urn:microsoft.com/office/officeart/2005/8/layout/vProcess5"/>
    <dgm:cxn modelId="{484DB355-092A-4A69-BB09-C7FA6E8DE65B}" type="presOf" srcId="{32FDDE99-3B51-4900-BF06-9C5FC4FE69BB}" destId="{56F398CA-6F22-4E37-8E4D-93D84CD40A4B}" srcOrd="0" destOrd="0" presId="urn:microsoft.com/office/officeart/2005/8/layout/vProcess5"/>
    <dgm:cxn modelId="{5D67CF86-3FF3-4AF7-9585-3622D8D259D3}" srcId="{0E8148C2-262B-40DC-B93B-8B4E165ADA87}" destId="{EF3DBED6-26F5-40C9-BA23-582FE8077563}" srcOrd="1" destOrd="0" parTransId="{704BC7EB-7AF0-47AC-A8C4-06A3D3CA68D3}" sibTransId="{DF8B7112-8E39-4A0A-9A23-6E0F258414D2}"/>
    <dgm:cxn modelId="{2F3AFB90-802E-49F9-8AEC-EE2EABAF52B6}" type="presOf" srcId="{DF8B7112-8E39-4A0A-9A23-6E0F258414D2}" destId="{FB88EFEE-2F2F-4773-A53B-5BCA698A2662}" srcOrd="0" destOrd="0" presId="urn:microsoft.com/office/officeart/2005/8/layout/vProcess5"/>
    <dgm:cxn modelId="{04947891-AEDE-4714-9032-C1251AC606DE}" type="presOf" srcId="{12FCC513-28AC-4024-9023-6A4B44F230D5}" destId="{64D7FE98-4BB9-4B63-90C8-76D6D5B29B3A}" srcOrd="0" destOrd="0" presId="urn:microsoft.com/office/officeart/2005/8/layout/vProcess5"/>
    <dgm:cxn modelId="{63CF28AE-ED04-4DB3-88A1-F390AE62805D}" type="presOf" srcId="{0E8148C2-262B-40DC-B93B-8B4E165ADA87}" destId="{BB670DA1-9C73-4EB9-9594-348F3655C2E0}" srcOrd="0" destOrd="0" presId="urn:microsoft.com/office/officeart/2005/8/layout/vProcess5"/>
    <dgm:cxn modelId="{7B689BC4-1711-4D40-A164-85C7AF7D4DA8}" type="presOf" srcId="{12FCC513-28AC-4024-9023-6A4B44F230D5}" destId="{C5AF2C9E-EF93-44E2-B226-333C5240A1C3}" srcOrd="1" destOrd="0" presId="urn:microsoft.com/office/officeart/2005/8/layout/vProcess5"/>
    <dgm:cxn modelId="{633191F6-F632-4900-9D28-6A883442F458}" srcId="{0E8148C2-262B-40DC-B93B-8B4E165ADA87}" destId="{12FCC513-28AC-4024-9023-6A4B44F230D5}" srcOrd="2" destOrd="0" parTransId="{FE0F3225-5E02-409D-A3D9-DC196D6D9021}" sibTransId="{0E15FEE0-8503-4BEC-A11D-07C9F2891D58}"/>
    <dgm:cxn modelId="{984093FB-B934-44CF-B12D-13FB72B73D63}" type="presOf" srcId="{EF3DBED6-26F5-40C9-BA23-582FE8077563}" destId="{1C7BE27E-0ABC-4EF4-B3E2-A3B5E47A65EF}" srcOrd="1" destOrd="0" presId="urn:microsoft.com/office/officeart/2005/8/layout/vProcess5"/>
    <dgm:cxn modelId="{F6F7B9DD-C7A4-43F6-B78B-5DBE135966B9}" type="presParOf" srcId="{BB670DA1-9C73-4EB9-9594-348F3655C2E0}" destId="{1EA83299-0A03-4290-9F0B-529341D12D19}" srcOrd="0" destOrd="0" presId="urn:microsoft.com/office/officeart/2005/8/layout/vProcess5"/>
    <dgm:cxn modelId="{CC6E38A5-49ED-4D0C-9CFB-59795A9472E7}" type="presParOf" srcId="{BB670DA1-9C73-4EB9-9594-348F3655C2E0}" destId="{D9FD95FA-20E0-4E0F-913E-D874B6BCCE4E}" srcOrd="1" destOrd="0" presId="urn:microsoft.com/office/officeart/2005/8/layout/vProcess5"/>
    <dgm:cxn modelId="{CA3579B7-11F3-4615-8F82-BBD79A543C08}" type="presParOf" srcId="{BB670DA1-9C73-4EB9-9594-348F3655C2E0}" destId="{20CD7A07-F891-4841-A47F-4952A1A7E025}" srcOrd="2" destOrd="0" presId="urn:microsoft.com/office/officeart/2005/8/layout/vProcess5"/>
    <dgm:cxn modelId="{8E045BE7-8C02-4CCC-8DC6-1DF8D22971E2}" type="presParOf" srcId="{BB670DA1-9C73-4EB9-9594-348F3655C2E0}" destId="{64D7FE98-4BB9-4B63-90C8-76D6D5B29B3A}" srcOrd="3" destOrd="0" presId="urn:microsoft.com/office/officeart/2005/8/layout/vProcess5"/>
    <dgm:cxn modelId="{0672BF68-7C3A-4F47-B0E9-BF4F10988E2D}" type="presParOf" srcId="{BB670DA1-9C73-4EB9-9594-348F3655C2E0}" destId="{56F398CA-6F22-4E37-8E4D-93D84CD40A4B}" srcOrd="4" destOrd="0" presId="urn:microsoft.com/office/officeart/2005/8/layout/vProcess5"/>
    <dgm:cxn modelId="{7D58A13A-AA62-4DCB-8365-15F6EB6B763A}" type="presParOf" srcId="{BB670DA1-9C73-4EB9-9594-348F3655C2E0}" destId="{FB88EFEE-2F2F-4773-A53B-5BCA698A2662}" srcOrd="5" destOrd="0" presId="urn:microsoft.com/office/officeart/2005/8/layout/vProcess5"/>
    <dgm:cxn modelId="{79385D82-38C7-460C-A065-ED9C7843788C}" type="presParOf" srcId="{BB670DA1-9C73-4EB9-9594-348F3655C2E0}" destId="{E8E33B60-493B-4F1B-BBF0-DEE0855BB38C}" srcOrd="6" destOrd="0" presId="urn:microsoft.com/office/officeart/2005/8/layout/vProcess5"/>
    <dgm:cxn modelId="{D3D40CFE-2666-4A9C-A7BC-49FA5665991F}" type="presParOf" srcId="{BB670DA1-9C73-4EB9-9594-348F3655C2E0}" destId="{1C7BE27E-0ABC-4EF4-B3E2-A3B5E47A65EF}" srcOrd="7" destOrd="0" presId="urn:microsoft.com/office/officeart/2005/8/layout/vProcess5"/>
    <dgm:cxn modelId="{1328B03C-21EC-4230-AA16-EA49B6D7E5F7}" type="presParOf" srcId="{BB670DA1-9C73-4EB9-9594-348F3655C2E0}" destId="{C5AF2C9E-EF93-44E2-B226-333C5240A1C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E76C9A-D4B4-47D1-B3C5-5FB18424A4A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0F03DC1-9682-4D98-8A61-328903B0A703}">
      <dgm:prSet phldrT="[Text]"/>
      <dgm:spPr/>
      <dgm:t>
        <a:bodyPr/>
        <a:lstStyle/>
        <a:p>
          <a:r>
            <a:rPr lang="en-US" dirty="0"/>
            <a:t>STEP-5</a:t>
          </a:r>
        </a:p>
        <a:p>
          <a:r>
            <a:rPr lang="en-US" dirty="0"/>
            <a:t>Multidisciplinary team with expertise in OCD</a:t>
          </a:r>
        </a:p>
      </dgm:t>
    </dgm:pt>
    <dgm:pt modelId="{21F4E08D-1CE1-4F6D-A11E-8F820C71C16A}" type="parTrans" cxnId="{BBEC1086-45D9-46FE-9C67-E9E7024A6BB5}">
      <dgm:prSet/>
      <dgm:spPr/>
      <dgm:t>
        <a:bodyPr/>
        <a:lstStyle/>
        <a:p>
          <a:endParaRPr lang="en-US"/>
        </a:p>
      </dgm:t>
    </dgm:pt>
    <dgm:pt modelId="{CBEEC7A0-B294-497A-90CA-FEFE5E764344}" type="sibTrans" cxnId="{BBEC1086-45D9-46FE-9C67-E9E7024A6BB5}">
      <dgm:prSet/>
      <dgm:spPr/>
      <dgm:t>
        <a:bodyPr/>
        <a:lstStyle/>
        <a:p>
          <a:endParaRPr lang="en-US"/>
        </a:p>
      </dgm:t>
    </dgm:pt>
    <dgm:pt modelId="{73629F9F-4647-4D12-A6DE-6791BA8D419C}">
      <dgm:prSet phldrT="[Text]"/>
      <dgm:spPr/>
      <dgm:t>
        <a:bodyPr/>
        <a:lstStyle/>
        <a:p>
          <a:r>
            <a:rPr lang="en-US" dirty="0"/>
            <a:t>Significant Impairment</a:t>
          </a:r>
        </a:p>
        <a:p>
          <a:r>
            <a:rPr lang="en-US" dirty="0"/>
            <a:t>Treatment resistance</a:t>
          </a:r>
        </a:p>
        <a:p>
          <a:r>
            <a:rPr lang="en-US" dirty="0"/>
            <a:t>Partial response</a:t>
          </a:r>
        </a:p>
      </dgm:t>
    </dgm:pt>
    <dgm:pt modelId="{04F424DA-201E-4CEA-866C-4A8FA8A5AFC7}" type="parTrans" cxnId="{2B8122F4-35AD-41F1-9A33-EC7D90C2FAD7}">
      <dgm:prSet/>
      <dgm:spPr/>
      <dgm:t>
        <a:bodyPr/>
        <a:lstStyle/>
        <a:p>
          <a:endParaRPr lang="en-US"/>
        </a:p>
      </dgm:t>
    </dgm:pt>
    <dgm:pt modelId="{D25111F7-71CC-4E54-A37B-F262CD3826D3}" type="sibTrans" cxnId="{2B8122F4-35AD-41F1-9A33-EC7D90C2FAD7}">
      <dgm:prSet/>
      <dgm:spPr/>
      <dgm:t>
        <a:bodyPr/>
        <a:lstStyle/>
        <a:p>
          <a:endParaRPr lang="en-US"/>
        </a:p>
      </dgm:t>
    </dgm:pt>
    <dgm:pt modelId="{E37EA390-248D-448D-A914-EBA3FCB0797F}">
      <dgm:prSet phldrT="[Text]"/>
      <dgm:spPr/>
      <dgm:t>
        <a:bodyPr/>
        <a:lstStyle/>
        <a:p>
          <a:r>
            <a:rPr lang="en-US" dirty="0"/>
            <a:t>Reassess</a:t>
          </a:r>
        </a:p>
        <a:p>
          <a:r>
            <a:rPr lang="en-US" dirty="0"/>
            <a:t>SSRI, </a:t>
          </a:r>
          <a:r>
            <a:rPr lang="en-US" dirty="0" err="1"/>
            <a:t>Clomipramine</a:t>
          </a:r>
          <a:r>
            <a:rPr lang="en-US" dirty="0"/>
            <a:t>  and CBT</a:t>
          </a:r>
        </a:p>
        <a:p>
          <a:r>
            <a:rPr lang="en-US" dirty="0"/>
            <a:t>Augmentation strategies</a:t>
          </a:r>
        </a:p>
        <a:p>
          <a:r>
            <a:rPr lang="en-US" dirty="0"/>
            <a:t>Admission</a:t>
          </a:r>
        </a:p>
      </dgm:t>
    </dgm:pt>
    <dgm:pt modelId="{0D402613-CACE-4B0B-8937-D3A13E432650}" type="parTrans" cxnId="{DDF1CC2B-E1E5-45D8-A434-A72DBE7B086C}">
      <dgm:prSet/>
      <dgm:spPr/>
      <dgm:t>
        <a:bodyPr/>
        <a:lstStyle/>
        <a:p>
          <a:endParaRPr lang="en-US"/>
        </a:p>
      </dgm:t>
    </dgm:pt>
    <dgm:pt modelId="{9A549834-2DD5-4A8F-A651-CF3BF7546EA5}" type="sibTrans" cxnId="{DDF1CC2B-E1E5-45D8-A434-A72DBE7B086C}">
      <dgm:prSet/>
      <dgm:spPr/>
      <dgm:t>
        <a:bodyPr/>
        <a:lstStyle/>
        <a:p>
          <a:endParaRPr lang="en-US"/>
        </a:p>
      </dgm:t>
    </dgm:pt>
    <dgm:pt modelId="{798FAA85-DA3C-41DB-BFF3-68B28063AAA7}" type="pres">
      <dgm:prSet presAssocID="{D0E76C9A-D4B4-47D1-B3C5-5FB18424A4A1}" presName="outerComposite" presStyleCnt="0">
        <dgm:presLayoutVars>
          <dgm:chMax val="5"/>
          <dgm:dir/>
          <dgm:resizeHandles val="exact"/>
        </dgm:presLayoutVars>
      </dgm:prSet>
      <dgm:spPr/>
    </dgm:pt>
    <dgm:pt modelId="{96B8E20A-E0C7-42A8-B344-0A71FEA54D02}" type="pres">
      <dgm:prSet presAssocID="{D0E76C9A-D4B4-47D1-B3C5-5FB18424A4A1}" presName="dummyMaxCanvas" presStyleCnt="0">
        <dgm:presLayoutVars/>
      </dgm:prSet>
      <dgm:spPr/>
    </dgm:pt>
    <dgm:pt modelId="{A2A18BAC-6C12-4C73-BDFB-5AAF44C6757D}" type="pres">
      <dgm:prSet presAssocID="{D0E76C9A-D4B4-47D1-B3C5-5FB18424A4A1}" presName="ThreeNodes_1" presStyleLbl="node1" presStyleIdx="0" presStyleCnt="3">
        <dgm:presLayoutVars>
          <dgm:bulletEnabled val="1"/>
        </dgm:presLayoutVars>
      </dgm:prSet>
      <dgm:spPr/>
    </dgm:pt>
    <dgm:pt modelId="{E2E2060B-6D9E-4E5E-8121-250C16A9AE03}" type="pres">
      <dgm:prSet presAssocID="{D0E76C9A-D4B4-47D1-B3C5-5FB18424A4A1}" presName="ThreeNodes_2" presStyleLbl="node1" presStyleIdx="1" presStyleCnt="3">
        <dgm:presLayoutVars>
          <dgm:bulletEnabled val="1"/>
        </dgm:presLayoutVars>
      </dgm:prSet>
      <dgm:spPr/>
    </dgm:pt>
    <dgm:pt modelId="{C80BCD2F-EC13-41AF-B2C0-217BECC0D256}" type="pres">
      <dgm:prSet presAssocID="{D0E76C9A-D4B4-47D1-B3C5-5FB18424A4A1}" presName="ThreeNodes_3" presStyleLbl="node1" presStyleIdx="2" presStyleCnt="3">
        <dgm:presLayoutVars>
          <dgm:bulletEnabled val="1"/>
        </dgm:presLayoutVars>
      </dgm:prSet>
      <dgm:spPr/>
    </dgm:pt>
    <dgm:pt modelId="{888DCAA9-A8D1-49B3-A0F6-1C5B00488F57}" type="pres">
      <dgm:prSet presAssocID="{D0E76C9A-D4B4-47D1-B3C5-5FB18424A4A1}" presName="ThreeConn_1-2" presStyleLbl="fgAccFollowNode1" presStyleIdx="0" presStyleCnt="2">
        <dgm:presLayoutVars>
          <dgm:bulletEnabled val="1"/>
        </dgm:presLayoutVars>
      </dgm:prSet>
      <dgm:spPr/>
    </dgm:pt>
    <dgm:pt modelId="{18063526-1FA2-4CA2-A1A9-5BCD84D42328}" type="pres">
      <dgm:prSet presAssocID="{D0E76C9A-D4B4-47D1-B3C5-5FB18424A4A1}" presName="ThreeConn_2-3" presStyleLbl="fgAccFollowNode1" presStyleIdx="1" presStyleCnt="2">
        <dgm:presLayoutVars>
          <dgm:bulletEnabled val="1"/>
        </dgm:presLayoutVars>
      </dgm:prSet>
      <dgm:spPr/>
    </dgm:pt>
    <dgm:pt modelId="{C72803C0-280F-4B07-BC3A-6A867AA56E2A}" type="pres">
      <dgm:prSet presAssocID="{D0E76C9A-D4B4-47D1-B3C5-5FB18424A4A1}" presName="ThreeNodes_1_text" presStyleLbl="node1" presStyleIdx="2" presStyleCnt="3">
        <dgm:presLayoutVars>
          <dgm:bulletEnabled val="1"/>
        </dgm:presLayoutVars>
      </dgm:prSet>
      <dgm:spPr/>
    </dgm:pt>
    <dgm:pt modelId="{7C5BDB32-3558-49C8-A54D-439A0E4A415C}" type="pres">
      <dgm:prSet presAssocID="{D0E76C9A-D4B4-47D1-B3C5-5FB18424A4A1}" presName="ThreeNodes_2_text" presStyleLbl="node1" presStyleIdx="2" presStyleCnt="3">
        <dgm:presLayoutVars>
          <dgm:bulletEnabled val="1"/>
        </dgm:presLayoutVars>
      </dgm:prSet>
      <dgm:spPr/>
    </dgm:pt>
    <dgm:pt modelId="{B048BE74-A8A6-41CD-B11C-716178C1F881}" type="pres">
      <dgm:prSet presAssocID="{D0E76C9A-D4B4-47D1-B3C5-5FB18424A4A1}" presName="ThreeNodes_3_text" presStyleLbl="node1" presStyleIdx="2" presStyleCnt="3">
        <dgm:presLayoutVars>
          <dgm:bulletEnabled val="1"/>
        </dgm:presLayoutVars>
      </dgm:prSet>
      <dgm:spPr/>
    </dgm:pt>
  </dgm:ptLst>
  <dgm:cxnLst>
    <dgm:cxn modelId="{ACF42919-2705-4B96-B8EA-A5C74DD970DA}" type="presOf" srcId="{E37EA390-248D-448D-A914-EBA3FCB0797F}" destId="{B048BE74-A8A6-41CD-B11C-716178C1F881}" srcOrd="1" destOrd="0" presId="urn:microsoft.com/office/officeart/2005/8/layout/vProcess5"/>
    <dgm:cxn modelId="{DDF1CC2B-E1E5-45D8-A434-A72DBE7B086C}" srcId="{D0E76C9A-D4B4-47D1-B3C5-5FB18424A4A1}" destId="{E37EA390-248D-448D-A914-EBA3FCB0797F}" srcOrd="2" destOrd="0" parTransId="{0D402613-CACE-4B0B-8937-D3A13E432650}" sibTransId="{9A549834-2DD5-4A8F-A651-CF3BF7546EA5}"/>
    <dgm:cxn modelId="{0C02B460-AD75-44F9-96A5-D1424607D789}" type="presOf" srcId="{90F03DC1-9682-4D98-8A61-328903B0A703}" destId="{C72803C0-280F-4B07-BC3A-6A867AA56E2A}" srcOrd="1" destOrd="0" presId="urn:microsoft.com/office/officeart/2005/8/layout/vProcess5"/>
    <dgm:cxn modelId="{67490D4C-A3BE-424A-879D-352F7B856C88}" type="presOf" srcId="{CBEEC7A0-B294-497A-90CA-FEFE5E764344}" destId="{888DCAA9-A8D1-49B3-A0F6-1C5B00488F57}" srcOrd="0" destOrd="0" presId="urn:microsoft.com/office/officeart/2005/8/layout/vProcess5"/>
    <dgm:cxn modelId="{FDEC1B74-5351-4561-B90E-DF0FF7F7D439}" type="presOf" srcId="{90F03DC1-9682-4D98-8A61-328903B0A703}" destId="{A2A18BAC-6C12-4C73-BDFB-5AAF44C6757D}" srcOrd="0" destOrd="0" presId="urn:microsoft.com/office/officeart/2005/8/layout/vProcess5"/>
    <dgm:cxn modelId="{2EDF8376-1AD3-40A9-89BA-32CEE2DAACB0}" type="presOf" srcId="{E37EA390-248D-448D-A914-EBA3FCB0797F}" destId="{C80BCD2F-EC13-41AF-B2C0-217BECC0D256}" srcOrd="0" destOrd="0" presId="urn:microsoft.com/office/officeart/2005/8/layout/vProcess5"/>
    <dgm:cxn modelId="{BBEC1086-45D9-46FE-9C67-E9E7024A6BB5}" srcId="{D0E76C9A-D4B4-47D1-B3C5-5FB18424A4A1}" destId="{90F03DC1-9682-4D98-8A61-328903B0A703}" srcOrd="0" destOrd="0" parTransId="{21F4E08D-1CE1-4F6D-A11E-8F820C71C16A}" sibTransId="{CBEEC7A0-B294-497A-90CA-FEFE5E764344}"/>
    <dgm:cxn modelId="{20594DB6-01C3-41AA-86F6-EC8D9307F315}" type="presOf" srcId="{D0E76C9A-D4B4-47D1-B3C5-5FB18424A4A1}" destId="{798FAA85-DA3C-41DB-BFF3-68B28063AAA7}" srcOrd="0" destOrd="0" presId="urn:microsoft.com/office/officeart/2005/8/layout/vProcess5"/>
    <dgm:cxn modelId="{2C3241BE-E680-454C-A282-A65B6DB9F4F4}" type="presOf" srcId="{73629F9F-4647-4D12-A6DE-6791BA8D419C}" destId="{7C5BDB32-3558-49C8-A54D-439A0E4A415C}" srcOrd="1" destOrd="0" presId="urn:microsoft.com/office/officeart/2005/8/layout/vProcess5"/>
    <dgm:cxn modelId="{7831BDD3-E599-434F-B600-4CBDF3AF4CF5}" type="presOf" srcId="{73629F9F-4647-4D12-A6DE-6791BA8D419C}" destId="{E2E2060B-6D9E-4E5E-8121-250C16A9AE03}" srcOrd="0" destOrd="0" presId="urn:microsoft.com/office/officeart/2005/8/layout/vProcess5"/>
    <dgm:cxn modelId="{2B8122F4-35AD-41F1-9A33-EC7D90C2FAD7}" srcId="{D0E76C9A-D4B4-47D1-B3C5-5FB18424A4A1}" destId="{73629F9F-4647-4D12-A6DE-6791BA8D419C}" srcOrd="1" destOrd="0" parTransId="{04F424DA-201E-4CEA-866C-4A8FA8A5AFC7}" sibTransId="{D25111F7-71CC-4E54-A37B-F262CD3826D3}"/>
    <dgm:cxn modelId="{38DCDFFF-5F28-4B01-819E-41058DAB71B2}" type="presOf" srcId="{D25111F7-71CC-4E54-A37B-F262CD3826D3}" destId="{18063526-1FA2-4CA2-A1A9-5BCD84D42328}" srcOrd="0" destOrd="0" presId="urn:microsoft.com/office/officeart/2005/8/layout/vProcess5"/>
    <dgm:cxn modelId="{D80ADA2C-614E-4B3C-A8F3-4DE230EC7EE4}" type="presParOf" srcId="{798FAA85-DA3C-41DB-BFF3-68B28063AAA7}" destId="{96B8E20A-E0C7-42A8-B344-0A71FEA54D02}" srcOrd="0" destOrd="0" presId="urn:microsoft.com/office/officeart/2005/8/layout/vProcess5"/>
    <dgm:cxn modelId="{93C30D52-D5B0-4E9C-ADD9-4DED312647EC}" type="presParOf" srcId="{798FAA85-DA3C-41DB-BFF3-68B28063AAA7}" destId="{A2A18BAC-6C12-4C73-BDFB-5AAF44C6757D}" srcOrd="1" destOrd="0" presId="urn:microsoft.com/office/officeart/2005/8/layout/vProcess5"/>
    <dgm:cxn modelId="{35F3D00F-8DD5-4C6E-99E2-608A9E639CCE}" type="presParOf" srcId="{798FAA85-DA3C-41DB-BFF3-68B28063AAA7}" destId="{E2E2060B-6D9E-4E5E-8121-250C16A9AE03}" srcOrd="2" destOrd="0" presId="urn:microsoft.com/office/officeart/2005/8/layout/vProcess5"/>
    <dgm:cxn modelId="{11CE2419-AC8E-461F-92D3-746C4386B5DE}" type="presParOf" srcId="{798FAA85-DA3C-41DB-BFF3-68B28063AAA7}" destId="{C80BCD2F-EC13-41AF-B2C0-217BECC0D256}" srcOrd="3" destOrd="0" presId="urn:microsoft.com/office/officeart/2005/8/layout/vProcess5"/>
    <dgm:cxn modelId="{110C8546-7B09-463D-8DBA-9FFA462A2887}" type="presParOf" srcId="{798FAA85-DA3C-41DB-BFF3-68B28063AAA7}" destId="{888DCAA9-A8D1-49B3-A0F6-1C5B00488F57}" srcOrd="4" destOrd="0" presId="urn:microsoft.com/office/officeart/2005/8/layout/vProcess5"/>
    <dgm:cxn modelId="{EA3C5805-C052-4B3F-9990-D5780D4A8F42}" type="presParOf" srcId="{798FAA85-DA3C-41DB-BFF3-68B28063AAA7}" destId="{18063526-1FA2-4CA2-A1A9-5BCD84D42328}" srcOrd="5" destOrd="0" presId="urn:microsoft.com/office/officeart/2005/8/layout/vProcess5"/>
    <dgm:cxn modelId="{B2F853F6-01E1-4262-BECF-18339B2CA562}" type="presParOf" srcId="{798FAA85-DA3C-41DB-BFF3-68B28063AAA7}" destId="{C72803C0-280F-4B07-BC3A-6A867AA56E2A}" srcOrd="6" destOrd="0" presId="urn:microsoft.com/office/officeart/2005/8/layout/vProcess5"/>
    <dgm:cxn modelId="{74D73406-6C61-4455-BB89-AEB6AE15D9BE}" type="presParOf" srcId="{798FAA85-DA3C-41DB-BFF3-68B28063AAA7}" destId="{7C5BDB32-3558-49C8-A54D-439A0E4A415C}" srcOrd="7" destOrd="0" presId="urn:microsoft.com/office/officeart/2005/8/layout/vProcess5"/>
    <dgm:cxn modelId="{0B231063-1B65-45C0-9EE9-61F36174E9C4}" type="presParOf" srcId="{798FAA85-DA3C-41DB-BFF3-68B28063AAA7}" destId="{B048BE74-A8A6-41CD-B11C-716178C1F88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64F34A-A570-4AFD-B235-A0FBE9CE255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AA1D303-4323-4C18-98F0-8302BC2705F7}">
      <dgm:prSet phldrT="[Text]"/>
      <dgm:spPr/>
      <dgm:t>
        <a:bodyPr/>
        <a:lstStyle/>
        <a:p>
          <a:r>
            <a:rPr lang="en-US" dirty="0"/>
            <a:t>STEP-6 </a:t>
          </a:r>
          <a:br>
            <a:rPr lang="en-US" dirty="0"/>
          </a:br>
          <a:r>
            <a:rPr lang="en-US" dirty="0"/>
            <a:t>Inpatient Care or intensive treatment programs</a:t>
          </a:r>
        </a:p>
      </dgm:t>
    </dgm:pt>
    <dgm:pt modelId="{8C528E6C-B746-40AD-982A-28ACC88EDE69}" type="parTrans" cxnId="{0B690E12-CD7F-416E-9657-F285E0EBD4A0}">
      <dgm:prSet/>
      <dgm:spPr/>
      <dgm:t>
        <a:bodyPr/>
        <a:lstStyle/>
        <a:p>
          <a:endParaRPr lang="en-US"/>
        </a:p>
      </dgm:t>
    </dgm:pt>
    <dgm:pt modelId="{C24685EE-7D00-4A9C-A497-E98378386113}" type="sibTrans" cxnId="{0B690E12-CD7F-416E-9657-F285E0EBD4A0}">
      <dgm:prSet/>
      <dgm:spPr/>
      <dgm:t>
        <a:bodyPr/>
        <a:lstStyle/>
        <a:p>
          <a:endParaRPr lang="en-US"/>
        </a:p>
      </dgm:t>
    </dgm:pt>
    <dgm:pt modelId="{C5A900E6-F041-4925-8D67-44A66EBC880F}">
      <dgm:prSet/>
      <dgm:spPr/>
      <dgm:t>
        <a:bodyPr/>
        <a:lstStyle/>
        <a:p>
          <a:r>
            <a:rPr lang="en-US" dirty="0"/>
            <a:t>High Risk</a:t>
          </a:r>
          <a:br>
            <a:rPr lang="en-US" dirty="0"/>
          </a:br>
          <a:r>
            <a:rPr lang="en-US" dirty="0"/>
            <a:t>Severe Disability</a:t>
          </a:r>
        </a:p>
      </dgm:t>
    </dgm:pt>
    <dgm:pt modelId="{AEACFF0C-F725-49E0-A4D0-597E710603AD}" type="parTrans" cxnId="{3CA3D196-99B4-4F51-A6E0-22A552628B3D}">
      <dgm:prSet/>
      <dgm:spPr/>
      <dgm:t>
        <a:bodyPr/>
        <a:lstStyle/>
        <a:p>
          <a:endParaRPr lang="en-US"/>
        </a:p>
      </dgm:t>
    </dgm:pt>
    <dgm:pt modelId="{471FDF8F-15A0-4EE5-A04B-1EA7B69C5ECB}" type="sibTrans" cxnId="{3CA3D196-99B4-4F51-A6E0-22A552628B3D}">
      <dgm:prSet/>
      <dgm:spPr/>
      <dgm:t>
        <a:bodyPr/>
        <a:lstStyle/>
        <a:p>
          <a:endParaRPr lang="en-US"/>
        </a:p>
      </dgm:t>
    </dgm:pt>
    <dgm:pt modelId="{D5963097-7C5B-4057-80C2-AF66438368BE}">
      <dgm:prSet/>
      <dgm:spPr/>
      <dgm:t>
        <a:bodyPr/>
        <a:lstStyle/>
        <a:p>
          <a:r>
            <a:rPr lang="en-US" dirty="0"/>
            <a:t>Augmentation Strategies</a:t>
          </a:r>
          <a:br>
            <a:rPr lang="en-US" dirty="0"/>
          </a:br>
          <a:r>
            <a:rPr lang="en-US" dirty="0"/>
            <a:t>Admission</a:t>
          </a:r>
          <a:br>
            <a:rPr lang="en-US" dirty="0"/>
          </a:br>
          <a:r>
            <a:rPr lang="en-US" dirty="0"/>
            <a:t>Special Living conditions</a:t>
          </a:r>
        </a:p>
      </dgm:t>
    </dgm:pt>
    <dgm:pt modelId="{DC90922A-FEFB-417D-AFCC-B97BD8132374}" type="parTrans" cxnId="{E9DAC520-68C9-46D6-8B93-63E6DD3B1963}">
      <dgm:prSet/>
      <dgm:spPr/>
      <dgm:t>
        <a:bodyPr/>
        <a:lstStyle/>
        <a:p>
          <a:endParaRPr lang="en-US"/>
        </a:p>
      </dgm:t>
    </dgm:pt>
    <dgm:pt modelId="{4C47DEC2-545E-4367-A05E-060C329A2917}" type="sibTrans" cxnId="{E9DAC520-68C9-46D6-8B93-63E6DD3B1963}">
      <dgm:prSet/>
      <dgm:spPr/>
      <dgm:t>
        <a:bodyPr/>
        <a:lstStyle/>
        <a:p>
          <a:endParaRPr lang="en-US"/>
        </a:p>
      </dgm:t>
    </dgm:pt>
    <dgm:pt modelId="{FC80D1A2-AE5A-49BC-8B48-96BF526C4070}" type="pres">
      <dgm:prSet presAssocID="{EC64F34A-A570-4AFD-B235-A0FBE9CE255B}" presName="outerComposite" presStyleCnt="0">
        <dgm:presLayoutVars>
          <dgm:chMax val="5"/>
          <dgm:dir/>
          <dgm:resizeHandles val="exact"/>
        </dgm:presLayoutVars>
      </dgm:prSet>
      <dgm:spPr/>
    </dgm:pt>
    <dgm:pt modelId="{BA6FD1A2-8466-4332-A9FE-2AC66F66E6C4}" type="pres">
      <dgm:prSet presAssocID="{EC64F34A-A570-4AFD-B235-A0FBE9CE255B}" presName="dummyMaxCanvas" presStyleCnt="0">
        <dgm:presLayoutVars/>
      </dgm:prSet>
      <dgm:spPr/>
    </dgm:pt>
    <dgm:pt modelId="{D1C56F2B-FD89-427B-BEED-9C73C8416355}" type="pres">
      <dgm:prSet presAssocID="{EC64F34A-A570-4AFD-B235-A0FBE9CE255B}" presName="ThreeNodes_1" presStyleLbl="node1" presStyleIdx="0" presStyleCnt="3">
        <dgm:presLayoutVars>
          <dgm:bulletEnabled val="1"/>
        </dgm:presLayoutVars>
      </dgm:prSet>
      <dgm:spPr/>
    </dgm:pt>
    <dgm:pt modelId="{18F2D656-456D-41EE-9C01-2F33C5DC37B4}" type="pres">
      <dgm:prSet presAssocID="{EC64F34A-A570-4AFD-B235-A0FBE9CE255B}" presName="ThreeNodes_2" presStyleLbl="node1" presStyleIdx="1" presStyleCnt="3">
        <dgm:presLayoutVars>
          <dgm:bulletEnabled val="1"/>
        </dgm:presLayoutVars>
      </dgm:prSet>
      <dgm:spPr/>
    </dgm:pt>
    <dgm:pt modelId="{3C5B6951-6A42-45CD-9366-F3D678584023}" type="pres">
      <dgm:prSet presAssocID="{EC64F34A-A570-4AFD-B235-A0FBE9CE255B}" presName="ThreeNodes_3" presStyleLbl="node1" presStyleIdx="2" presStyleCnt="3">
        <dgm:presLayoutVars>
          <dgm:bulletEnabled val="1"/>
        </dgm:presLayoutVars>
      </dgm:prSet>
      <dgm:spPr/>
    </dgm:pt>
    <dgm:pt modelId="{D9A897B7-41A9-41CF-85F0-BA34C8C29C77}" type="pres">
      <dgm:prSet presAssocID="{EC64F34A-A570-4AFD-B235-A0FBE9CE255B}" presName="ThreeConn_1-2" presStyleLbl="fgAccFollowNode1" presStyleIdx="0" presStyleCnt="2">
        <dgm:presLayoutVars>
          <dgm:bulletEnabled val="1"/>
        </dgm:presLayoutVars>
      </dgm:prSet>
      <dgm:spPr/>
    </dgm:pt>
    <dgm:pt modelId="{4EC89FDC-25E4-447F-8D3D-FB03A583AC3E}" type="pres">
      <dgm:prSet presAssocID="{EC64F34A-A570-4AFD-B235-A0FBE9CE255B}" presName="ThreeConn_2-3" presStyleLbl="fgAccFollowNode1" presStyleIdx="1" presStyleCnt="2">
        <dgm:presLayoutVars>
          <dgm:bulletEnabled val="1"/>
        </dgm:presLayoutVars>
      </dgm:prSet>
      <dgm:spPr/>
    </dgm:pt>
    <dgm:pt modelId="{4A0EF5A4-35AD-4719-A923-EC0CAC157A41}" type="pres">
      <dgm:prSet presAssocID="{EC64F34A-A570-4AFD-B235-A0FBE9CE255B}" presName="ThreeNodes_1_text" presStyleLbl="node1" presStyleIdx="2" presStyleCnt="3">
        <dgm:presLayoutVars>
          <dgm:bulletEnabled val="1"/>
        </dgm:presLayoutVars>
      </dgm:prSet>
      <dgm:spPr/>
    </dgm:pt>
    <dgm:pt modelId="{9730FD96-DF02-4E4D-94D4-AEDAB49FE3C5}" type="pres">
      <dgm:prSet presAssocID="{EC64F34A-A570-4AFD-B235-A0FBE9CE255B}" presName="ThreeNodes_2_text" presStyleLbl="node1" presStyleIdx="2" presStyleCnt="3">
        <dgm:presLayoutVars>
          <dgm:bulletEnabled val="1"/>
        </dgm:presLayoutVars>
      </dgm:prSet>
      <dgm:spPr/>
    </dgm:pt>
    <dgm:pt modelId="{CA5ABB39-9B7B-41A7-8808-FB22E4CA9FA7}" type="pres">
      <dgm:prSet presAssocID="{EC64F34A-A570-4AFD-B235-A0FBE9CE255B}" presName="ThreeNodes_3_text" presStyleLbl="node1" presStyleIdx="2" presStyleCnt="3">
        <dgm:presLayoutVars>
          <dgm:bulletEnabled val="1"/>
        </dgm:presLayoutVars>
      </dgm:prSet>
      <dgm:spPr/>
    </dgm:pt>
  </dgm:ptLst>
  <dgm:cxnLst>
    <dgm:cxn modelId="{86F5150E-AB89-4590-9842-8B1A4541CE5A}" type="presOf" srcId="{C5A900E6-F041-4925-8D67-44A66EBC880F}" destId="{18F2D656-456D-41EE-9C01-2F33C5DC37B4}" srcOrd="0" destOrd="0" presId="urn:microsoft.com/office/officeart/2005/8/layout/vProcess5"/>
    <dgm:cxn modelId="{0B690E12-CD7F-416E-9657-F285E0EBD4A0}" srcId="{EC64F34A-A570-4AFD-B235-A0FBE9CE255B}" destId="{AAA1D303-4323-4C18-98F0-8302BC2705F7}" srcOrd="0" destOrd="0" parTransId="{8C528E6C-B746-40AD-982A-28ACC88EDE69}" sibTransId="{C24685EE-7D00-4A9C-A497-E98378386113}"/>
    <dgm:cxn modelId="{E9DAC520-68C9-46D6-8B93-63E6DD3B1963}" srcId="{EC64F34A-A570-4AFD-B235-A0FBE9CE255B}" destId="{D5963097-7C5B-4057-80C2-AF66438368BE}" srcOrd="2" destOrd="0" parTransId="{DC90922A-FEFB-417D-AFCC-B97BD8132374}" sibTransId="{4C47DEC2-545E-4367-A05E-060C329A2917}"/>
    <dgm:cxn modelId="{E613F336-15AB-4A41-9421-87D0ACE1672E}" type="presOf" srcId="{C24685EE-7D00-4A9C-A497-E98378386113}" destId="{D9A897B7-41A9-41CF-85F0-BA34C8C29C77}" srcOrd="0" destOrd="0" presId="urn:microsoft.com/office/officeart/2005/8/layout/vProcess5"/>
    <dgm:cxn modelId="{15B9606F-B393-4838-A256-715AC81C8182}" type="presOf" srcId="{AAA1D303-4323-4C18-98F0-8302BC2705F7}" destId="{D1C56F2B-FD89-427B-BEED-9C73C8416355}" srcOrd="0" destOrd="0" presId="urn:microsoft.com/office/officeart/2005/8/layout/vProcess5"/>
    <dgm:cxn modelId="{3CA3D196-99B4-4F51-A6E0-22A552628B3D}" srcId="{EC64F34A-A570-4AFD-B235-A0FBE9CE255B}" destId="{C5A900E6-F041-4925-8D67-44A66EBC880F}" srcOrd="1" destOrd="0" parTransId="{AEACFF0C-F725-49E0-A4D0-597E710603AD}" sibTransId="{471FDF8F-15A0-4EE5-A04B-1EA7B69C5ECB}"/>
    <dgm:cxn modelId="{2A7CCCAA-1C74-4698-BD73-B6173B6F16B7}" type="presOf" srcId="{D5963097-7C5B-4057-80C2-AF66438368BE}" destId="{CA5ABB39-9B7B-41A7-8808-FB22E4CA9FA7}" srcOrd="1" destOrd="0" presId="urn:microsoft.com/office/officeart/2005/8/layout/vProcess5"/>
    <dgm:cxn modelId="{77763BAD-2584-4ED5-9AB6-7295480C7CF9}" type="presOf" srcId="{AAA1D303-4323-4C18-98F0-8302BC2705F7}" destId="{4A0EF5A4-35AD-4719-A923-EC0CAC157A41}" srcOrd="1" destOrd="0" presId="urn:microsoft.com/office/officeart/2005/8/layout/vProcess5"/>
    <dgm:cxn modelId="{475041B2-A44A-40D4-AB98-CD971E28B264}" type="presOf" srcId="{EC64F34A-A570-4AFD-B235-A0FBE9CE255B}" destId="{FC80D1A2-AE5A-49BC-8B48-96BF526C4070}" srcOrd="0" destOrd="0" presId="urn:microsoft.com/office/officeart/2005/8/layout/vProcess5"/>
    <dgm:cxn modelId="{731C3CC3-C506-45E1-A62F-AF193299E3F1}" type="presOf" srcId="{471FDF8F-15A0-4EE5-A04B-1EA7B69C5ECB}" destId="{4EC89FDC-25E4-447F-8D3D-FB03A583AC3E}" srcOrd="0" destOrd="0" presId="urn:microsoft.com/office/officeart/2005/8/layout/vProcess5"/>
    <dgm:cxn modelId="{A72906DB-08D2-45CE-A339-AD6F2EDB7BB3}" type="presOf" srcId="{D5963097-7C5B-4057-80C2-AF66438368BE}" destId="{3C5B6951-6A42-45CD-9366-F3D678584023}" srcOrd="0" destOrd="0" presId="urn:microsoft.com/office/officeart/2005/8/layout/vProcess5"/>
    <dgm:cxn modelId="{B8F888F0-36E4-4290-8807-E3C2B82993B2}" type="presOf" srcId="{C5A900E6-F041-4925-8D67-44A66EBC880F}" destId="{9730FD96-DF02-4E4D-94D4-AEDAB49FE3C5}" srcOrd="1" destOrd="0" presId="urn:microsoft.com/office/officeart/2005/8/layout/vProcess5"/>
    <dgm:cxn modelId="{6244B362-EBE8-4A6C-9938-EEE77842DA7E}" type="presParOf" srcId="{FC80D1A2-AE5A-49BC-8B48-96BF526C4070}" destId="{BA6FD1A2-8466-4332-A9FE-2AC66F66E6C4}" srcOrd="0" destOrd="0" presId="urn:microsoft.com/office/officeart/2005/8/layout/vProcess5"/>
    <dgm:cxn modelId="{E54226AA-915C-48DD-B861-CA849212F5FC}" type="presParOf" srcId="{FC80D1A2-AE5A-49BC-8B48-96BF526C4070}" destId="{D1C56F2B-FD89-427B-BEED-9C73C8416355}" srcOrd="1" destOrd="0" presId="urn:microsoft.com/office/officeart/2005/8/layout/vProcess5"/>
    <dgm:cxn modelId="{17345635-0354-44B9-A6FD-2DDDC42EC44F}" type="presParOf" srcId="{FC80D1A2-AE5A-49BC-8B48-96BF526C4070}" destId="{18F2D656-456D-41EE-9C01-2F33C5DC37B4}" srcOrd="2" destOrd="0" presId="urn:microsoft.com/office/officeart/2005/8/layout/vProcess5"/>
    <dgm:cxn modelId="{CF1E2153-D968-4070-BAE6-D20F0B1A1499}" type="presParOf" srcId="{FC80D1A2-AE5A-49BC-8B48-96BF526C4070}" destId="{3C5B6951-6A42-45CD-9366-F3D678584023}" srcOrd="3" destOrd="0" presId="urn:microsoft.com/office/officeart/2005/8/layout/vProcess5"/>
    <dgm:cxn modelId="{F82F27F0-087A-4328-A601-52B996281149}" type="presParOf" srcId="{FC80D1A2-AE5A-49BC-8B48-96BF526C4070}" destId="{D9A897B7-41A9-41CF-85F0-BA34C8C29C77}" srcOrd="4" destOrd="0" presId="urn:microsoft.com/office/officeart/2005/8/layout/vProcess5"/>
    <dgm:cxn modelId="{CBBE76F8-A7C7-4A95-9A4A-F50BBD1B60E6}" type="presParOf" srcId="{FC80D1A2-AE5A-49BC-8B48-96BF526C4070}" destId="{4EC89FDC-25E4-447F-8D3D-FB03A583AC3E}" srcOrd="5" destOrd="0" presId="urn:microsoft.com/office/officeart/2005/8/layout/vProcess5"/>
    <dgm:cxn modelId="{32CBB5BA-A506-484B-92AD-2CE3613897EE}" type="presParOf" srcId="{FC80D1A2-AE5A-49BC-8B48-96BF526C4070}" destId="{4A0EF5A4-35AD-4719-A923-EC0CAC157A41}" srcOrd="6" destOrd="0" presId="urn:microsoft.com/office/officeart/2005/8/layout/vProcess5"/>
    <dgm:cxn modelId="{C6CAE6F0-1D2E-4225-BC4D-CFFEAF01D17B}" type="presParOf" srcId="{FC80D1A2-AE5A-49BC-8B48-96BF526C4070}" destId="{9730FD96-DF02-4E4D-94D4-AEDAB49FE3C5}" srcOrd="7" destOrd="0" presId="urn:microsoft.com/office/officeart/2005/8/layout/vProcess5"/>
    <dgm:cxn modelId="{19C6C142-F5D1-4C44-983F-EBD6193C2A47}" type="presParOf" srcId="{FC80D1A2-AE5A-49BC-8B48-96BF526C4070}" destId="{CA5ABB39-9B7B-41A7-8808-FB22E4CA9FA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41954" y="2016277"/>
          <a:ext cx="1889692" cy="1889692"/>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Wisdom</a:t>
          </a:r>
        </a:p>
      </dsp:txBody>
      <dsp:txXfrm>
        <a:off x="1921866" y="2458928"/>
        <a:ext cx="1129868" cy="971341"/>
      </dsp:txXfrm>
    </dsp:sp>
    <dsp:sp modelId="{93300324-D62F-4E58-B882-734182BDB462}">
      <dsp:nvSpPr>
        <dsp:cNvPr id="0" name=""/>
        <dsp:cNvSpPr/>
      </dsp:nvSpPr>
      <dsp:spPr>
        <a:xfrm>
          <a:off x="446654" y="1573780"/>
          <a:ext cx="1374322" cy="137432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Black" pitchFamily="34" charset="0"/>
            </a:rPr>
            <a:t>Truth</a:t>
          </a:r>
          <a:r>
            <a:rPr lang="en-US" sz="1300" kern="1200" dirty="0"/>
            <a:t> </a:t>
          </a:r>
        </a:p>
      </dsp:txBody>
      <dsp:txXfrm>
        <a:off x="792644" y="1921861"/>
        <a:ext cx="682342" cy="678160"/>
      </dsp:txXfrm>
    </dsp:sp>
    <dsp:sp modelId="{59EDF28D-6C67-49D0-B5A1-DE5C3CBA2292}">
      <dsp:nvSpPr>
        <dsp:cNvPr id="0" name=""/>
        <dsp:cNvSpPr/>
      </dsp:nvSpPr>
      <dsp:spPr>
        <a:xfrm rot="20700000">
          <a:off x="1216415" y="625638"/>
          <a:ext cx="1346555" cy="1346555"/>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Black" pitchFamily="34" charset="0"/>
            </a:rPr>
            <a:t>Servic</a:t>
          </a:r>
          <a:r>
            <a:rPr lang="en-US" sz="1300" kern="1200">
              <a:latin typeface="Arial Black" pitchFamily="34" charset="0"/>
            </a:rPr>
            <a:t>e</a:t>
          </a:r>
          <a:r>
            <a:rPr lang="en-US" sz="1300" kern="1200"/>
            <a:t> </a:t>
          </a:r>
        </a:p>
      </dsp:txBody>
      <dsp:txXfrm rot="-20700000">
        <a:off x="1511754" y="920977"/>
        <a:ext cx="755877" cy="755877"/>
      </dsp:txXfrm>
    </dsp:sp>
    <dsp:sp modelId="{398423B3-DD54-4226-99D7-017EFC1488DF}">
      <dsp:nvSpPr>
        <dsp:cNvPr id="0" name=""/>
        <dsp:cNvSpPr/>
      </dsp:nvSpPr>
      <dsp:spPr>
        <a:xfrm>
          <a:off x="1392658" y="1739889"/>
          <a:ext cx="2418806" cy="2418806"/>
        </a:xfrm>
        <a:prstGeom prst="circularArrow">
          <a:avLst>
            <a:gd name="adj1" fmla="val 4687"/>
            <a:gd name="adj2" fmla="val 299029"/>
            <a:gd name="adj3" fmla="val 2494985"/>
            <a:gd name="adj4" fmla="val 15907681"/>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03264" y="1272950"/>
          <a:ext cx="1757414" cy="1757414"/>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04943" y="333947"/>
          <a:ext cx="1894846" cy="1894846"/>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AC373-FFB4-4FBD-A553-84D4A3CD84C4}">
      <dsp:nvSpPr>
        <dsp:cNvPr id="0" name=""/>
        <dsp:cNvSpPr/>
      </dsp:nvSpPr>
      <dsp:spPr>
        <a:xfrm>
          <a:off x="0" y="0"/>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solidFill>
                <a:schemeClr val="bg1"/>
              </a:solidFill>
            </a:rPr>
            <a:t>STEP-1</a:t>
          </a:r>
        </a:p>
        <a:p>
          <a:pPr marL="0" lvl="0" indent="0" algn="l" defTabSz="1066800">
            <a:lnSpc>
              <a:spcPct val="90000"/>
            </a:lnSpc>
            <a:spcBef>
              <a:spcPct val="0"/>
            </a:spcBef>
            <a:spcAft>
              <a:spcPct val="35000"/>
            </a:spcAft>
            <a:buNone/>
          </a:pPr>
          <a:r>
            <a:rPr lang="en-US" sz="2700" kern="1200" dirty="0">
              <a:solidFill>
                <a:schemeClr val="bg1"/>
              </a:solidFill>
            </a:rPr>
            <a:t>Individuals, Public Organizations</a:t>
          </a:r>
        </a:p>
      </dsp:txBody>
      <dsp:txXfrm>
        <a:off x="42823" y="42823"/>
        <a:ext cx="4769753" cy="1376441"/>
      </dsp:txXfrm>
    </dsp:sp>
    <dsp:sp modelId="{F802C734-76C8-4ACE-B643-6B486A149ABC}">
      <dsp:nvSpPr>
        <dsp:cNvPr id="0" name=""/>
        <dsp:cNvSpPr/>
      </dsp:nvSpPr>
      <dsp:spPr>
        <a:xfrm>
          <a:off x="560069" y="1705768"/>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bg1"/>
              </a:solidFill>
            </a:rPr>
            <a:t>Awareness and Recognition</a:t>
          </a:r>
        </a:p>
      </dsp:txBody>
      <dsp:txXfrm>
        <a:off x="602892" y="1748591"/>
        <a:ext cx="4751387" cy="1376441"/>
      </dsp:txXfrm>
    </dsp:sp>
    <dsp:sp modelId="{504B4692-97F0-44E8-B7D0-2A67C34B11C2}">
      <dsp:nvSpPr>
        <dsp:cNvPr id="0" name=""/>
        <dsp:cNvSpPr/>
      </dsp:nvSpPr>
      <dsp:spPr>
        <a:xfrm>
          <a:off x="1106302" y="3364180"/>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bg1"/>
              </a:solidFill>
            </a:rPr>
            <a:t>Provide information about OCD and its impact on individuals and families</a:t>
          </a:r>
        </a:p>
      </dsp:txBody>
      <dsp:txXfrm>
        <a:off x="1149125" y="3407003"/>
        <a:ext cx="4751387" cy="1376441"/>
      </dsp:txXfrm>
    </dsp:sp>
    <dsp:sp modelId="{B7E852F2-9263-4E91-A916-03E6655AAE1D}">
      <dsp:nvSpPr>
        <dsp:cNvPr id="0" name=""/>
        <dsp:cNvSpPr/>
      </dsp:nvSpPr>
      <dsp:spPr>
        <a:xfrm>
          <a:off x="5397103" y="1108749"/>
          <a:ext cx="950356" cy="950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10933" y="1108749"/>
        <a:ext cx="522696" cy="715143"/>
      </dsp:txXfrm>
    </dsp:sp>
    <dsp:sp modelId="{D1248366-18C0-4E19-914B-885815AB2E7C}">
      <dsp:nvSpPr>
        <dsp:cNvPr id="0" name=""/>
        <dsp:cNvSpPr/>
      </dsp:nvSpPr>
      <dsp:spPr>
        <a:xfrm>
          <a:off x="5957173" y="2804771"/>
          <a:ext cx="950356" cy="950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71003" y="2804771"/>
        <a:ext cx="522696" cy="715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C955F-577B-4F92-9876-7639D2C83EA7}">
      <dsp:nvSpPr>
        <dsp:cNvPr id="0" name=""/>
        <dsp:cNvSpPr/>
      </dsp:nvSpPr>
      <dsp:spPr>
        <a:xfrm>
          <a:off x="0" y="0"/>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STEP-2</a:t>
          </a:r>
        </a:p>
        <a:p>
          <a:pPr marL="0" lvl="0" indent="0" algn="l" defTabSz="1111250">
            <a:lnSpc>
              <a:spcPct val="90000"/>
            </a:lnSpc>
            <a:spcBef>
              <a:spcPct val="0"/>
            </a:spcBef>
            <a:spcAft>
              <a:spcPct val="35000"/>
            </a:spcAft>
            <a:buNone/>
          </a:pPr>
          <a:r>
            <a:rPr lang="en-US" sz="2500" kern="1200" dirty="0"/>
            <a:t>GPs, Nurses, Health Visitor, General Hospitals</a:t>
          </a:r>
        </a:p>
      </dsp:txBody>
      <dsp:txXfrm>
        <a:off x="42823" y="42823"/>
        <a:ext cx="4769753" cy="1376441"/>
      </dsp:txXfrm>
    </dsp:sp>
    <dsp:sp modelId="{913C2515-0F1F-482D-AA64-115AEBA047AA}">
      <dsp:nvSpPr>
        <dsp:cNvPr id="0" name=""/>
        <dsp:cNvSpPr/>
      </dsp:nvSpPr>
      <dsp:spPr>
        <a:xfrm>
          <a:off x="560069" y="1705768"/>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Recognition and Assessment</a:t>
          </a:r>
        </a:p>
      </dsp:txBody>
      <dsp:txXfrm>
        <a:off x="602892" y="1748591"/>
        <a:ext cx="4751387" cy="1376441"/>
      </dsp:txXfrm>
    </dsp:sp>
    <dsp:sp modelId="{3DF61DF4-3239-4617-9443-354914667BD4}">
      <dsp:nvSpPr>
        <dsp:cNvPr id="0" name=""/>
        <dsp:cNvSpPr/>
      </dsp:nvSpPr>
      <dsp:spPr>
        <a:xfrm>
          <a:off x="1120139" y="3411537"/>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Detect, educate, discuss treatment options, provide support and refer to appropriate level</a:t>
          </a:r>
        </a:p>
      </dsp:txBody>
      <dsp:txXfrm>
        <a:off x="1162962" y="3454360"/>
        <a:ext cx="4751387" cy="1376441"/>
      </dsp:txXfrm>
    </dsp:sp>
    <dsp:sp modelId="{73DA1974-C359-4C93-8AFA-5FC5F8105B2E}">
      <dsp:nvSpPr>
        <dsp:cNvPr id="0" name=""/>
        <dsp:cNvSpPr/>
      </dsp:nvSpPr>
      <dsp:spPr>
        <a:xfrm>
          <a:off x="5397103" y="1108749"/>
          <a:ext cx="950356" cy="950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10933" y="1108749"/>
        <a:ext cx="522696" cy="715143"/>
      </dsp:txXfrm>
    </dsp:sp>
    <dsp:sp modelId="{2B82A426-4128-42A1-B180-8D22D1F3B7FB}">
      <dsp:nvSpPr>
        <dsp:cNvPr id="0" name=""/>
        <dsp:cNvSpPr/>
      </dsp:nvSpPr>
      <dsp:spPr>
        <a:xfrm>
          <a:off x="5957173" y="2804771"/>
          <a:ext cx="950356" cy="950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71003" y="2804771"/>
        <a:ext cx="522696" cy="715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2201D-66DA-47C4-ACC8-B8ADD9602FC2}">
      <dsp:nvSpPr>
        <dsp:cNvPr id="0" name=""/>
        <dsp:cNvSpPr/>
      </dsp:nvSpPr>
      <dsp:spPr>
        <a:xfrm>
          <a:off x="0" y="0"/>
          <a:ext cx="6995160" cy="1586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STEP-3</a:t>
          </a:r>
        </a:p>
        <a:p>
          <a:pPr marL="0" lvl="0" indent="0" algn="l" defTabSz="1066800">
            <a:lnSpc>
              <a:spcPct val="90000"/>
            </a:lnSpc>
            <a:spcBef>
              <a:spcPct val="0"/>
            </a:spcBef>
            <a:spcAft>
              <a:spcPct val="35000"/>
            </a:spcAft>
            <a:buNone/>
          </a:pPr>
          <a:r>
            <a:rPr lang="en-US" sz="2400" kern="1200" dirty="0"/>
            <a:t>GPs, Primary Care Team</a:t>
          </a:r>
        </a:p>
      </dsp:txBody>
      <dsp:txXfrm>
        <a:off x="46464" y="46464"/>
        <a:ext cx="5283322" cy="1493460"/>
      </dsp:txXfrm>
    </dsp:sp>
    <dsp:sp modelId="{3E170B97-D750-4141-8C30-35722D944A70}">
      <dsp:nvSpPr>
        <dsp:cNvPr id="0" name=""/>
        <dsp:cNvSpPr/>
      </dsp:nvSpPr>
      <dsp:spPr>
        <a:xfrm>
          <a:off x="617219" y="1850787"/>
          <a:ext cx="6995160" cy="1586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Management and initial treatment</a:t>
          </a:r>
        </a:p>
      </dsp:txBody>
      <dsp:txXfrm>
        <a:off x="663683" y="1897251"/>
        <a:ext cx="5253859" cy="1493460"/>
      </dsp:txXfrm>
    </dsp:sp>
    <dsp:sp modelId="{8E355FF3-4F82-430C-9C9D-A1A0D989209F}">
      <dsp:nvSpPr>
        <dsp:cNvPr id="0" name=""/>
        <dsp:cNvSpPr/>
      </dsp:nvSpPr>
      <dsp:spPr>
        <a:xfrm>
          <a:off x="1234439" y="3701574"/>
          <a:ext cx="6995160" cy="1586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-Brief CBT (ERP) and Self help material</a:t>
          </a:r>
        </a:p>
        <a:p>
          <a:pPr marL="0" lvl="0" indent="0" algn="l" defTabSz="1066800">
            <a:lnSpc>
              <a:spcPct val="90000"/>
            </a:lnSpc>
            <a:spcBef>
              <a:spcPct val="0"/>
            </a:spcBef>
            <a:spcAft>
              <a:spcPct val="35000"/>
            </a:spcAft>
            <a:buNone/>
          </a:pPr>
          <a:r>
            <a:rPr lang="en-US" sz="2400" kern="1200" dirty="0"/>
            <a:t>-Individual or group CBT</a:t>
          </a:r>
        </a:p>
        <a:p>
          <a:pPr marL="0" lvl="0" indent="0" algn="l" defTabSz="1066800">
            <a:lnSpc>
              <a:spcPct val="90000"/>
            </a:lnSpc>
            <a:spcBef>
              <a:spcPct val="0"/>
            </a:spcBef>
            <a:spcAft>
              <a:spcPct val="35000"/>
            </a:spcAft>
            <a:buNone/>
          </a:pPr>
          <a:r>
            <a:rPr lang="en-US" sz="2400" kern="1200" dirty="0"/>
            <a:t>-SSRI</a:t>
          </a:r>
        </a:p>
      </dsp:txBody>
      <dsp:txXfrm>
        <a:off x="1280903" y="3748038"/>
        <a:ext cx="5253859" cy="1493460"/>
      </dsp:txXfrm>
    </dsp:sp>
    <dsp:sp modelId="{58963A06-6696-4747-ACA5-6DFD6498C58A}">
      <dsp:nvSpPr>
        <dsp:cNvPr id="0" name=""/>
        <dsp:cNvSpPr/>
      </dsp:nvSpPr>
      <dsp:spPr>
        <a:xfrm>
          <a:off x="5964007" y="1203011"/>
          <a:ext cx="1031152" cy="103115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96016" y="1203011"/>
        <a:ext cx="567134" cy="775942"/>
      </dsp:txXfrm>
    </dsp:sp>
    <dsp:sp modelId="{0C829F1C-0C2C-4EC1-A221-1BF82B182BC1}">
      <dsp:nvSpPr>
        <dsp:cNvPr id="0" name=""/>
        <dsp:cNvSpPr/>
      </dsp:nvSpPr>
      <dsp:spPr>
        <a:xfrm>
          <a:off x="6581227" y="3043222"/>
          <a:ext cx="1031152" cy="103115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13236" y="3043222"/>
        <a:ext cx="567134" cy="7759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D95FA-20E0-4E0F-913E-D874B6BCCE4E}">
      <dsp:nvSpPr>
        <dsp:cNvPr id="0" name=""/>
        <dsp:cNvSpPr/>
      </dsp:nvSpPr>
      <dsp:spPr>
        <a:xfrm>
          <a:off x="0" y="0"/>
          <a:ext cx="6995160" cy="1609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STEP-4</a:t>
          </a:r>
        </a:p>
        <a:p>
          <a:pPr marL="0" lvl="0" indent="0" algn="l" defTabSz="844550">
            <a:lnSpc>
              <a:spcPct val="90000"/>
            </a:lnSpc>
            <a:spcBef>
              <a:spcPct val="0"/>
            </a:spcBef>
            <a:spcAft>
              <a:spcPct val="35000"/>
            </a:spcAft>
            <a:buNone/>
          </a:pPr>
          <a:r>
            <a:rPr lang="en-US" sz="1900" kern="1200" dirty="0"/>
            <a:t>Multidisciplinary Team, Secondary Care</a:t>
          </a:r>
        </a:p>
      </dsp:txBody>
      <dsp:txXfrm>
        <a:off x="47133" y="47133"/>
        <a:ext cx="5258655" cy="1514982"/>
      </dsp:txXfrm>
    </dsp:sp>
    <dsp:sp modelId="{20CD7A07-F891-4841-A47F-4952A1A7E025}">
      <dsp:nvSpPr>
        <dsp:cNvPr id="0" name=""/>
        <dsp:cNvSpPr/>
      </dsp:nvSpPr>
      <dsp:spPr>
        <a:xfrm>
          <a:off x="617219" y="1877457"/>
          <a:ext cx="6995160" cy="1609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OCD with co-morbidity</a:t>
          </a:r>
        </a:p>
        <a:p>
          <a:pPr marL="0" lvl="0" indent="0" algn="l" defTabSz="844550">
            <a:lnSpc>
              <a:spcPct val="90000"/>
            </a:lnSpc>
            <a:spcBef>
              <a:spcPct val="0"/>
            </a:spcBef>
            <a:spcAft>
              <a:spcPct val="35000"/>
            </a:spcAft>
            <a:buNone/>
          </a:pPr>
          <a:r>
            <a:rPr lang="en-US" sz="1900" kern="1200" dirty="0"/>
            <a:t>Poor response to initial treatment</a:t>
          </a:r>
        </a:p>
      </dsp:txBody>
      <dsp:txXfrm>
        <a:off x="664352" y="1924590"/>
        <a:ext cx="5237662" cy="1514982"/>
      </dsp:txXfrm>
    </dsp:sp>
    <dsp:sp modelId="{64D7FE98-4BB9-4B63-90C8-76D6D5B29B3A}">
      <dsp:nvSpPr>
        <dsp:cNvPr id="0" name=""/>
        <dsp:cNvSpPr/>
      </dsp:nvSpPr>
      <dsp:spPr>
        <a:xfrm>
          <a:off x="1234439" y="3754914"/>
          <a:ext cx="6995160" cy="1609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 CBT (if not previously done)</a:t>
          </a:r>
        </a:p>
        <a:p>
          <a:pPr marL="0" lvl="0" indent="0" algn="l" defTabSz="844550">
            <a:lnSpc>
              <a:spcPct val="90000"/>
            </a:lnSpc>
            <a:spcBef>
              <a:spcPct val="0"/>
            </a:spcBef>
            <a:spcAft>
              <a:spcPct val="35000"/>
            </a:spcAft>
            <a:buNone/>
          </a:pPr>
          <a:r>
            <a:rPr lang="en-US" sz="1900" kern="1200" dirty="0"/>
            <a:t>- Alternative SSRI</a:t>
          </a:r>
        </a:p>
        <a:p>
          <a:pPr marL="0" lvl="0" indent="0" algn="l" defTabSz="844550">
            <a:lnSpc>
              <a:spcPct val="90000"/>
            </a:lnSpc>
            <a:spcBef>
              <a:spcPct val="0"/>
            </a:spcBef>
            <a:spcAft>
              <a:spcPct val="35000"/>
            </a:spcAft>
            <a:buNone/>
          </a:pPr>
          <a:r>
            <a:rPr lang="en-US" sz="1900" kern="1200" dirty="0"/>
            <a:t>- </a:t>
          </a:r>
          <a:r>
            <a:rPr lang="en-US" sz="1900" kern="1200" dirty="0" err="1"/>
            <a:t>Clomipramine</a:t>
          </a:r>
          <a:r>
            <a:rPr lang="en-US" sz="1900" kern="1200" dirty="0"/>
            <a:t> </a:t>
          </a:r>
        </a:p>
        <a:p>
          <a:pPr marL="0" lvl="0" indent="0" algn="l" defTabSz="844550">
            <a:lnSpc>
              <a:spcPct val="90000"/>
            </a:lnSpc>
            <a:spcBef>
              <a:spcPct val="0"/>
            </a:spcBef>
            <a:spcAft>
              <a:spcPct val="35000"/>
            </a:spcAft>
            <a:buNone/>
          </a:pPr>
          <a:r>
            <a:rPr lang="en-US" sz="1900" kern="1200" dirty="0"/>
            <a:t>- Combined treatment</a:t>
          </a:r>
        </a:p>
      </dsp:txBody>
      <dsp:txXfrm>
        <a:off x="1281572" y="3802047"/>
        <a:ext cx="5237662" cy="1514982"/>
      </dsp:txXfrm>
    </dsp:sp>
    <dsp:sp modelId="{56F398CA-6F22-4E37-8E4D-93D84CD40A4B}">
      <dsp:nvSpPr>
        <dsp:cNvPr id="0" name=""/>
        <dsp:cNvSpPr/>
      </dsp:nvSpPr>
      <dsp:spPr>
        <a:xfrm>
          <a:off x="5949148" y="1220347"/>
          <a:ext cx="1046011" cy="10460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84500" y="1220347"/>
        <a:ext cx="575307" cy="787123"/>
      </dsp:txXfrm>
    </dsp:sp>
    <dsp:sp modelId="{FB88EFEE-2F2F-4773-A53B-5BCA698A2662}">
      <dsp:nvSpPr>
        <dsp:cNvPr id="0" name=""/>
        <dsp:cNvSpPr/>
      </dsp:nvSpPr>
      <dsp:spPr>
        <a:xfrm>
          <a:off x="6566368" y="3087075"/>
          <a:ext cx="1046011" cy="10460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01720" y="3087075"/>
        <a:ext cx="575307" cy="7871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18BAC-6C12-4C73-BDFB-5AAF44C6757D}">
      <dsp:nvSpPr>
        <dsp:cNvPr id="0" name=""/>
        <dsp:cNvSpPr/>
      </dsp:nvSpPr>
      <dsp:spPr>
        <a:xfrm>
          <a:off x="0" y="0"/>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STEP-5</a:t>
          </a:r>
        </a:p>
        <a:p>
          <a:pPr marL="0" lvl="0" indent="0" algn="l" defTabSz="755650">
            <a:lnSpc>
              <a:spcPct val="90000"/>
            </a:lnSpc>
            <a:spcBef>
              <a:spcPct val="0"/>
            </a:spcBef>
            <a:spcAft>
              <a:spcPct val="35000"/>
            </a:spcAft>
            <a:buNone/>
          </a:pPr>
          <a:r>
            <a:rPr lang="en-US" sz="1700" kern="1200" dirty="0"/>
            <a:t>Multidisciplinary team with expertise in OCD</a:t>
          </a:r>
        </a:p>
      </dsp:txBody>
      <dsp:txXfrm>
        <a:off x="42823" y="42823"/>
        <a:ext cx="4769753" cy="1376441"/>
      </dsp:txXfrm>
    </dsp:sp>
    <dsp:sp modelId="{E2E2060B-6D9E-4E5E-8121-250C16A9AE03}">
      <dsp:nvSpPr>
        <dsp:cNvPr id="0" name=""/>
        <dsp:cNvSpPr/>
      </dsp:nvSpPr>
      <dsp:spPr>
        <a:xfrm>
          <a:off x="560069" y="1705768"/>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Significant Impairment</a:t>
          </a:r>
        </a:p>
        <a:p>
          <a:pPr marL="0" lvl="0" indent="0" algn="l" defTabSz="755650">
            <a:lnSpc>
              <a:spcPct val="90000"/>
            </a:lnSpc>
            <a:spcBef>
              <a:spcPct val="0"/>
            </a:spcBef>
            <a:spcAft>
              <a:spcPct val="35000"/>
            </a:spcAft>
            <a:buNone/>
          </a:pPr>
          <a:r>
            <a:rPr lang="en-US" sz="1700" kern="1200" dirty="0"/>
            <a:t>Treatment resistance</a:t>
          </a:r>
        </a:p>
        <a:p>
          <a:pPr marL="0" lvl="0" indent="0" algn="l" defTabSz="755650">
            <a:lnSpc>
              <a:spcPct val="90000"/>
            </a:lnSpc>
            <a:spcBef>
              <a:spcPct val="0"/>
            </a:spcBef>
            <a:spcAft>
              <a:spcPct val="35000"/>
            </a:spcAft>
            <a:buNone/>
          </a:pPr>
          <a:r>
            <a:rPr lang="en-US" sz="1700" kern="1200" dirty="0"/>
            <a:t>Partial response</a:t>
          </a:r>
        </a:p>
      </dsp:txBody>
      <dsp:txXfrm>
        <a:off x="602892" y="1748591"/>
        <a:ext cx="4751387" cy="1376441"/>
      </dsp:txXfrm>
    </dsp:sp>
    <dsp:sp modelId="{C80BCD2F-EC13-41AF-B2C0-217BECC0D256}">
      <dsp:nvSpPr>
        <dsp:cNvPr id="0" name=""/>
        <dsp:cNvSpPr/>
      </dsp:nvSpPr>
      <dsp:spPr>
        <a:xfrm>
          <a:off x="1120139" y="3411537"/>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Reassess</a:t>
          </a:r>
        </a:p>
        <a:p>
          <a:pPr marL="0" lvl="0" indent="0" algn="l" defTabSz="755650">
            <a:lnSpc>
              <a:spcPct val="90000"/>
            </a:lnSpc>
            <a:spcBef>
              <a:spcPct val="0"/>
            </a:spcBef>
            <a:spcAft>
              <a:spcPct val="35000"/>
            </a:spcAft>
            <a:buNone/>
          </a:pPr>
          <a:r>
            <a:rPr lang="en-US" sz="1700" kern="1200" dirty="0"/>
            <a:t>SSRI, </a:t>
          </a:r>
          <a:r>
            <a:rPr lang="en-US" sz="1700" kern="1200" dirty="0" err="1"/>
            <a:t>Clomipramine</a:t>
          </a:r>
          <a:r>
            <a:rPr lang="en-US" sz="1700" kern="1200" dirty="0"/>
            <a:t>  and CBT</a:t>
          </a:r>
        </a:p>
        <a:p>
          <a:pPr marL="0" lvl="0" indent="0" algn="l" defTabSz="755650">
            <a:lnSpc>
              <a:spcPct val="90000"/>
            </a:lnSpc>
            <a:spcBef>
              <a:spcPct val="0"/>
            </a:spcBef>
            <a:spcAft>
              <a:spcPct val="35000"/>
            </a:spcAft>
            <a:buNone/>
          </a:pPr>
          <a:r>
            <a:rPr lang="en-US" sz="1700" kern="1200" dirty="0"/>
            <a:t>Augmentation strategies</a:t>
          </a:r>
        </a:p>
        <a:p>
          <a:pPr marL="0" lvl="0" indent="0" algn="l" defTabSz="755650">
            <a:lnSpc>
              <a:spcPct val="90000"/>
            </a:lnSpc>
            <a:spcBef>
              <a:spcPct val="0"/>
            </a:spcBef>
            <a:spcAft>
              <a:spcPct val="35000"/>
            </a:spcAft>
            <a:buNone/>
          </a:pPr>
          <a:r>
            <a:rPr lang="en-US" sz="1700" kern="1200" dirty="0"/>
            <a:t>Admission</a:t>
          </a:r>
        </a:p>
      </dsp:txBody>
      <dsp:txXfrm>
        <a:off x="1162962" y="3454360"/>
        <a:ext cx="4751387" cy="1376441"/>
      </dsp:txXfrm>
    </dsp:sp>
    <dsp:sp modelId="{888DCAA9-A8D1-49B3-A0F6-1C5B00488F57}">
      <dsp:nvSpPr>
        <dsp:cNvPr id="0" name=""/>
        <dsp:cNvSpPr/>
      </dsp:nvSpPr>
      <dsp:spPr>
        <a:xfrm>
          <a:off x="5397103" y="1108749"/>
          <a:ext cx="950356" cy="950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10933" y="1108749"/>
        <a:ext cx="522696" cy="715143"/>
      </dsp:txXfrm>
    </dsp:sp>
    <dsp:sp modelId="{18063526-1FA2-4CA2-A1A9-5BCD84D42328}">
      <dsp:nvSpPr>
        <dsp:cNvPr id="0" name=""/>
        <dsp:cNvSpPr/>
      </dsp:nvSpPr>
      <dsp:spPr>
        <a:xfrm>
          <a:off x="5957173" y="2804771"/>
          <a:ext cx="950356" cy="950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71003" y="2804771"/>
        <a:ext cx="522696" cy="715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56F2B-FD89-427B-BEED-9C73C8416355}">
      <dsp:nvSpPr>
        <dsp:cNvPr id="0" name=""/>
        <dsp:cNvSpPr/>
      </dsp:nvSpPr>
      <dsp:spPr>
        <a:xfrm>
          <a:off x="0" y="0"/>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STEP-6 </a:t>
          </a:r>
          <a:br>
            <a:rPr lang="en-US" sz="2700" kern="1200" dirty="0"/>
          </a:br>
          <a:r>
            <a:rPr lang="en-US" sz="2700" kern="1200" dirty="0"/>
            <a:t>Inpatient Care or intensive treatment programs</a:t>
          </a:r>
        </a:p>
      </dsp:txBody>
      <dsp:txXfrm>
        <a:off x="42823" y="42823"/>
        <a:ext cx="4769753" cy="1376441"/>
      </dsp:txXfrm>
    </dsp:sp>
    <dsp:sp modelId="{18F2D656-456D-41EE-9C01-2F33C5DC37B4}">
      <dsp:nvSpPr>
        <dsp:cNvPr id="0" name=""/>
        <dsp:cNvSpPr/>
      </dsp:nvSpPr>
      <dsp:spPr>
        <a:xfrm>
          <a:off x="560069" y="1705768"/>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High Risk</a:t>
          </a:r>
          <a:br>
            <a:rPr lang="en-US" sz="2700" kern="1200" dirty="0"/>
          </a:br>
          <a:r>
            <a:rPr lang="en-US" sz="2700" kern="1200" dirty="0"/>
            <a:t>Severe Disability</a:t>
          </a:r>
        </a:p>
      </dsp:txBody>
      <dsp:txXfrm>
        <a:off x="602892" y="1748591"/>
        <a:ext cx="4751387" cy="1376441"/>
      </dsp:txXfrm>
    </dsp:sp>
    <dsp:sp modelId="{3C5B6951-6A42-45CD-9366-F3D678584023}">
      <dsp:nvSpPr>
        <dsp:cNvPr id="0" name=""/>
        <dsp:cNvSpPr/>
      </dsp:nvSpPr>
      <dsp:spPr>
        <a:xfrm>
          <a:off x="1120139" y="3411537"/>
          <a:ext cx="6347460" cy="146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Augmentation Strategies</a:t>
          </a:r>
          <a:br>
            <a:rPr lang="en-US" sz="2700" kern="1200" dirty="0"/>
          </a:br>
          <a:r>
            <a:rPr lang="en-US" sz="2700" kern="1200" dirty="0"/>
            <a:t>Admission</a:t>
          </a:r>
          <a:br>
            <a:rPr lang="en-US" sz="2700" kern="1200" dirty="0"/>
          </a:br>
          <a:r>
            <a:rPr lang="en-US" sz="2700" kern="1200" dirty="0"/>
            <a:t>Special Living conditions</a:t>
          </a:r>
        </a:p>
      </dsp:txBody>
      <dsp:txXfrm>
        <a:off x="1162962" y="3454360"/>
        <a:ext cx="4751387" cy="1376441"/>
      </dsp:txXfrm>
    </dsp:sp>
    <dsp:sp modelId="{D9A897B7-41A9-41CF-85F0-BA34C8C29C77}">
      <dsp:nvSpPr>
        <dsp:cNvPr id="0" name=""/>
        <dsp:cNvSpPr/>
      </dsp:nvSpPr>
      <dsp:spPr>
        <a:xfrm>
          <a:off x="5397103" y="1108749"/>
          <a:ext cx="950356" cy="950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10933" y="1108749"/>
        <a:ext cx="522696" cy="715143"/>
      </dsp:txXfrm>
    </dsp:sp>
    <dsp:sp modelId="{4EC89FDC-25E4-447F-8D3D-FB03A583AC3E}">
      <dsp:nvSpPr>
        <dsp:cNvPr id="0" name=""/>
        <dsp:cNvSpPr/>
      </dsp:nvSpPr>
      <dsp:spPr>
        <a:xfrm>
          <a:off x="5957173" y="2804771"/>
          <a:ext cx="950356" cy="950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71003" y="2804771"/>
        <a:ext cx="522696" cy="715143"/>
      </dsp:txXfrm>
    </dsp:sp>
  </dsp:spTree>
</dsp:drawing>
</file>

<file path=ppt/diagrams/layout1.xml><?xml version="1.0" encoding="utf-8"?>
<dgm:layoutDef xmlns:dgm="http://schemas.openxmlformats.org/drawingml/2006/diagram" xmlns:a="http://schemas.openxmlformats.org/drawingml/2006/main" uniqueId="urn:microsoft.com/office/officeart/2005/8/layout/gear1#5">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2/18/2025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2/18/2025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a:t>
            </a:fld>
            <a:endParaRPr lang="en-US"/>
          </a:p>
        </p:txBody>
      </p:sp>
    </p:spTree>
    <p:extLst>
      <p:ext uri="{BB962C8B-B14F-4D97-AF65-F5344CB8AC3E}">
        <p14:creationId xmlns:p14="http://schemas.microsoft.com/office/powerpoint/2010/main" val="360752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pPr>
                <a:defRPr/>
              </a:pPr>
              <a:t>2/18/2025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pPr>
                <a:defRPr/>
              </a:pPr>
              <a:t>2/18/2025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pPr>
                <a:defRPr/>
              </a:pPr>
              <a:t>2/18/2025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extLst>
      <p:ext uri="{BB962C8B-B14F-4D97-AF65-F5344CB8AC3E}">
        <p14:creationId xmlns:p14="http://schemas.microsoft.com/office/powerpoint/2010/main" val="259184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extLst>
      <p:ext uri="{BB962C8B-B14F-4D97-AF65-F5344CB8AC3E}">
        <p14:creationId xmlns:p14="http://schemas.microsoft.com/office/powerpoint/2010/main" val="361270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extLst>
      <p:ext uri="{BB962C8B-B14F-4D97-AF65-F5344CB8AC3E}">
        <p14:creationId xmlns:p14="http://schemas.microsoft.com/office/powerpoint/2010/main" val="674173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extLst>
      <p:ext uri="{BB962C8B-B14F-4D97-AF65-F5344CB8AC3E}">
        <p14:creationId xmlns:p14="http://schemas.microsoft.com/office/powerpoint/2010/main" val="301080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2/18/2025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extLst>
      <p:ext uri="{BB962C8B-B14F-4D97-AF65-F5344CB8AC3E}">
        <p14:creationId xmlns:p14="http://schemas.microsoft.com/office/powerpoint/2010/main" val="98553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2/18/2025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extLst>
      <p:ext uri="{BB962C8B-B14F-4D97-AF65-F5344CB8AC3E}">
        <p14:creationId xmlns:p14="http://schemas.microsoft.com/office/powerpoint/2010/main" val="242510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2/18/2025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extLst>
      <p:ext uri="{BB962C8B-B14F-4D97-AF65-F5344CB8AC3E}">
        <p14:creationId xmlns:p14="http://schemas.microsoft.com/office/powerpoint/2010/main" val="342957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extLst>
      <p:ext uri="{BB962C8B-B14F-4D97-AF65-F5344CB8AC3E}">
        <p14:creationId xmlns:p14="http://schemas.microsoft.com/office/powerpoint/2010/main" val="23935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pPr>
                <a:defRPr/>
              </a:pPr>
              <a:t>2/18/2025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extLst>
      <p:ext uri="{BB962C8B-B14F-4D97-AF65-F5344CB8AC3E}">
        <p14:creationId xmlns:p14="http://schemas.microsoft.com/office/powerpoint/2010/main" val="3379154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extLst>
      <p:ext uri="{BB962C8B-B14F-4D97-AF65-F5344CB8AC3E}">
        <p14:creationId xmlns:p14="http://schemas.microsoft.com/office/powerpoint/2010/main" val="1565917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extLst>
      <p:ext uri="{BB962C8B-B14F-4D97-AF65-F5344CB8AC3E}">
        <p14:creationId xmlns:p14="http://schemas.microsoft.com/office/powerpoint/2010/main" val="1419001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extLst>
      <p:ext uri="{BB962C8B-B14F-4D97-AF65-F5344CB8AC3E}">
        <p14:creationId xmlns:p14="http://schemas.microsoft.com/office/powerpoint/2010/main" val="179597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pPr>
                <a:defRPr/>
              </a:pPr>
              <a:t>2/18/2025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pPr>
                <a:defRPr/>
              </a:pPr>
              <a:t>2/18/2025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pPr>
                <a:defRPr/>
              </a:pPr>
              <a:t>2/18/2025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pPr>
                <a:defRPr/>
              </a:pPr>
              <a:t>2/18/2025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pPr>
                <a:defRPr/>
              </a:pPr>
              <a:t>2/18/2025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pPr>
                <a:defRPr/>
              </a:pPr>
              <a:t>2/18/2025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pPr>
                <a:defRPr/>
              </a:pPr>
              <a:t>2/18/2025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pPr>
                <a:defRPr/>
              </a:pPr>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016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Bismillah.jpg"/>
          <p:cNvPicPr>
            <a:picLocks noChangeAspect="1"/>
          </p:cNvPicPr>
          <p:nvPr/>
        </p:nvPicPr>
        <p:blipFill>
          <a:blip r:embed="rId3"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F4EB-AA93-8297-7370-3D5025F9D191}"/>
              </a:ext>
            </a:extLst>
          </p:cNvPr>
          <p:cNvSpPr>
            <a:spLocks noGrp="1"/>
          </p:cNvSpPr>
          <p:nvPr>
            <p:ph type="title"/>
          </p:nvPr>
        </p:nvSpPr>
        <p:spPr>
          <a:xfrm>
            <a:off x="457200" y="685800"/>
            <a:ext cx="8229600" cy="533400"/>
          </a:xfrm>
        </p:spPr>
        <p:txBody>
          <a:bodyPr>
            <a:normAutofit fontScale="90000"/>
          </a:bodyPr>
          <a:lstStyle/>
          <a:p>
            <a:r>
              <a:rPr lang="en-US" b="1" dirty="0">
                <a:solidFill>
                  <a:schemeClr val="accent4">
                    <a:lumMod val="75000"/>
                  </a:schemeClr>
                </a:solidFill>
              </a:rPr>
              <a:t>Features</a:t>
            </a:r>
          </a:p>
        </p:txBody>
      </p:sp>
      <p:sp>
        <p:nvSpPr>
          <p:cNvPr id="3" name="Rounded Rectangle 5">
            <a:extLst>
              <a:ext uri="{FF2B5EF4-FFF2-40B4-BE49-F238E27FC236}">
                <a16:creationId xmlns:a16="http://schemas.microsoft.com/office/drawing/2014/main" id="{F7AAC51A-CDE8-BE4A-0185-78A1B9207685}"/>
              </a:ext>
            </a:extLst>
          </p:cNvPr>
          <p:cNvSpPr/>
          <p:nvPr/>
        </p:nvSpPr>
        <p:spPr>
          <a:xfrm>
            <a:off x="6553200" y="6374370"/>
            <a:ext cx="2438400" cy="3428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
        <p:nvSpPr>
          <p:cNvPr id="6" name="Content Placeholder 5">
            <a:extLst>
              <a:ext uri="{FF2B5EF4-FFF2-40B4-BE49-F238E27FC236}">
                <a16:creationId xmlns:a16="http://schemas.microsoft.com/office/drawing/2014/main" id="{FB8E53E6-E1F5-6594-DCB0-0969D9BAF5A8}"/>
              </a:ext>
            </a:extLst>
          </p:cNvPr>
          <p:cNvSpPr>
            <a:spLocks noGrp="1"/>
          </p:cNvSpPr>
          <p:nvPr>
            <p:ph idx="1"/>
          </p:nvPr>
        </p:nvSpPr>
        <p:spPr/>
        <p:txBody>
          <a:bodyPr>
            <a:normAutofit fontScale="77500" lnSpcReduction="20000"/>
          </a:bodyPr>
          <a:lstStyle/>
          <a:p>
            <a:pPr eaLnBrk="1" fontAlgn="auto" hangingPunct="1">
              <a:spcAft>
                <a:spcPts val="0"/>
              </a:spcAft>
              <a:defRPr/>
            </a:pPr>
            <a:r>
              <a:rPr lang="en-US" dirty="0"/>
              <a:t>The obsessional symptoms should have the following characteristics: </a:t>
            </a:r>
          </a:p>
          <a:p>
            <a:pPr eaLnBrk="1" fontAlgn="auto" hangingPunct="1">
              <a:spcAft>
                <a:spcPts val="0"/>
              </a:spcAft>
              <a:defRPr/>
            </a:pPr>
            <a:endParaRPr lang="en-US" dirty="0"/>
          </a:p>
          <a:p>
            <a:pPr marL="514350" indent="-514350" eaLnBrk="1" fontAlgn="auto" hangingPunct="1">
              <a:spcAft>
                <a:spcPts val="0"/>
              </a:spcAft>
              <a:buFont typeface="Arial" panose="020B0604020202020204" pitchFamily="34" charset="0"/>
              <a:buAutoNum type="alphaLcParenBoth"/>
              <a:defRPr/>
            </a:pPr>
            <a:r>
              <a:rPr lang="en-US" dirty="0"/>
              <a:t>recognized as the individual's own thoughts or impulses: </a:t>
            </a:r>
          </a:p>
          <a:p>
            <a:pPr marL="514350" indent="-514350" eaLnBrk="1" fontAlgn="auto" hangingPunct="1">
              <a:spcAft>
                <a:spcPts val="0"/>
              </a:spcAft>
              <a:buFont typeface="Arial" panose="020B0604020202020204" pitchFamily="34" charset="0"/>
              <a:buAutoNum type="alphaLcParenBoth"/>
              <a:defRPr/>
            </a:pPr>
            <a:endParaRPr lang="en-US" dirty="0"/>
          </a:p>
          <a:p>
            <a:pPr marL="0" indent="0" eaLnBrk="1" fontAlgn="auto" hangingPunct="1">
              <a:spcAft>
                <a:spcPts val="0"/>
              </a:spcAft>
              <a:buFont typeface="Arial" panose="020B0604020202020204" pitchFamily="34" charset="0"/>
              <a:buNone/>
              <a:defRPr/>
            </a:pPr>
            <a:r>
              <a:rPr lang="en-US" dirty="0"/>
              <a:t>(b) Resistance to at least one thought</a:t>
            </a:r>
          </a:p>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r>
              <a:rPr lang="en-US" dirty="0"/>
              <a:t>(c) thought of carrying out the act must not in itself be pleasurable</a:t>
            </a:r>
          </a:p>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r>
              <a:rPr lang="en-US" dirty="0"/>
              <a:t>(d) thoughts, images, or impulses must be unpleasantly repetitive.</a:t>
            </a:r>
          </a:p>
          <a:p>
            <a:pPr eaLnBrk="1" fontAlgn="auto" hangingPunct="1">
              <a:spcAft>
                <a:spcPts val="0"/>
              </a:spcAft>
              <a:defRPr/>
            </a:pPr>
            <a:endParaRPr lang="en-US" dirty="0"/>
          </a:p>
          <a:p>
            <a:endParaRPr lang="en-PK" dirty="0"/>
          </a:p>
        </p:txBody>
      </p:sp>
    </p:spTree>
    <p:extLst>
      <p:ext uri="{BB962C8B-B14F-4D97-AF65-F5344CB8AC3E}">
        <p14:creationId xmlns:p14="http://schemas.microsoft.com/office/powerpoint/2010/main" val="244520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70298-8B6F-DA4F-7E71-9428444F0FE4}"/>
              </a:ext>
            </a:extLst>
          </p:cNvPr>
          <p:cNvSpPr>
            <a:spLocks noGrp="1"/>
          </p:cNvSpPr>
          <p:nvPr>
            <p:ph type="title"/>
          </p:nvPr>
        </p:nvSpPr>
        <p:spPr/>
        <p:txBody>
          <a:bodyPr/>
          <a:lstStyle/>
          <a:p>
            <a:r>
              <a:rPr lang="en-PK" dirty="0"/>
              <a:t>EPIDEMIOLOGY</a:t>
            </a:r>
          </a:p>
        </p:txBody>
      </p:sp>
      <p:sp>
        <p:nvSpPr>
          <p:cNvPr id="7" name="Content Placeholder 6">
            <a:extLst>
              <a:ext uri="{FF2B5EF4-FFF2-40B4-BE49-F238E27FC236}">
                <a16:creationId xmlns:a16="http://schemas.microsoft.com/office/drawing/2014/main" id="{B3F046C0-EFB9-237F-1DFB-E56E13A55C55}"/>
              </a:ext>
            </a:extLst>
          </p:cNvPr>
          <p:cNvSpPr>
            <a:spLocks noGrp="1"/>
          </p:cNvSpPr>
          <p:nvPr>
            <p:ph idx="1"/>
          </p:nvPr>
        </p:nvSpPr>
        <p:spPr/>
        <p:txBody>
          <a:bodyPr>
            <a:normAutofit/>
          </a:bodyPr>
          <a:lstStyle/>
          <a:p>
            <a:endParaRPr lang="en-US" altLang="en-US" sz="3200" b="1" dirty="0">
              <a:solidFill>
                <a:srgbClr val="00B050"/>
              </a:solidFill>
            </a:endParaRPr>
          </a:p>
          <a:p>
            <a:endParaRPr lang="en-US" altLang="en-US" sz="3200" dirty="0">
              <a:cs typeface="Lucida Grande" charset="0"/>
            </a:endParaRPr>
          </a:p>
          <a:p>
            <a:endParaRPr lang="en-US" altLang="en-US" sz="3200" b="1" dirty="0">
              <a:solidFill>
                <a:srgbClr val="00B050"/>
              </a:solidFill>
            </a:endParaRPr>
          </a:p>
          <a:p>
            <a:endParaRPr lang="en-US" sz="3200" dirty="0">
              <a:solidFill>
                <a:srgbClr val="00B050"/>
              </a:solidFill>
            </a:endParaRPr>
          </a:p>
          <a:p>
            <a:endParaRPr lang="en-US" altLang="en-US" sz="3200" b="1" dirty="0">
              <a:solidFill>
                <a:srgbClr val="FF0000"/>
              </a:solidFill>
            </a:endParaRPr>
          </a:p>
          <a:p>
            <a:endParaRPr lang="en-US" altLang="en-US" sz="3200" b="1" dirty="0">
              <a:solidFill>
                <a:srgbClr val="FF0000"/>
              </a:solidFill>
            </a:endParaRPr>
          </a:p>
          <a:p>
            <a:endParaRPr lang="en-US" altLang="en-US" sz="3200" b="1" dirty="0">
              <a:solidFill>
                <a:srgbClr val="FF0000"/>
              </a:solidFill>
            </a:endParaRPr>
          </a:p>
          <a:p>
            <a:endParaRPr lang="en-US" dirty="0"/>
          </a:p>
          <a:p>
            <a:endParaRPr lang="en-US" dirty="0"/>
          </a:p>
        </p:txBody>
      </p:sp>
      <p:sp>
        <p:nvSpPr>
          <p:cNvPr id="3" name="Rounded Rectangle 5">
            <a:extLst>
              <a:ext uri="{FF2B5EF4-FFF2-40B4-BE49-F238E27FC236}">
                <a16:creationId xmlns:a16="http://schemas.microsoft.com/office/drawing/2014/main" id="{3DB93C25-5BFC-E1E5-DAB3-46BB5E4C0273}"/>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Content Placeholder 2">
            <a:extLst>
              <a:ext uri="{FF2B5EF4-FFF2-40B4-BE49-F238E27FC236}">
                <a16:creationId xmlns:a16="http://schemas.microsoft.com/office/drawing/2014/main" id="{92435671-1AF9-EB0F-1FB1-A3105D2D32D1}"/>
              </a:ext>
            </a:extLst>
          </p:cNvPr>
          <p:cNvSpPr txBox="1">
            <a:spLocks/>
          </p:cNvSpPr>
          <p:nvPr/>
        </p:nvSpPr>
        <p:spPr>
          <a:xfrm>
            <a:off x="457200" y="1600200"/>
            <a:ext cx="7467600" cy="48737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a:t>Male to female ratio 1:1</a:t>
            </a:r>
          </a:p>
          <a:p>
            <a:endParaRPr lang="en-US" altLang="en-US"/>
          </a:p>
          <a:p>
            <a:r>
              <a:rPr lang="en-US" altLang="en-US"/>
              <a:t>Prevalence: 2-3% of the general population</a:t>
            </a:r>
          </a:p>
          <a:p>
            <a:endParaRPr lang="en-US" altLang="en-US"/>
          </a:p>
          <a:p>
            <a:r>
              <a:rPr lang="en-US" altLang="en-US"/>
              <a:t>Mean age: 20 years (earlier onset in males)</a:t>
            </a:r>
          </a:p>
          <a:p>
            <a:endParaRPr lang="en-US" altLang="en-US"/>
          </a:p>
          <a:p>
            <a:r>
              <a:rPr lang="en-US" altLang="en-US"/>
              <a:t>70% of the cases before 25 years</a:t>
            </a:r>
            <a:endParaRPr lang="en-US" altLang="en-US" dirty="0"/>
          </a:p>
        </p:txBody>
      </p:sp>
    </p:spTree>
    <p:extLst>
      <p:ext uri="{BB962C8B-B14F-4D97-AF65-F5344CB8AC3E}">
        <p14:creationId xmlns:p14="http://schemas.microsoft.com/office/powerpoint/2010/main" val="372815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49EC-5CB6-FB1E-E80A-CE441B47B31E}"/>
              </a:ext>
            </a:extLst>
          </p:cNvPr>
          <p:cNvSpPr>
            <a:spLocks noGrp="1"/>
          </p:cNvSpPr>
          <p:nvPr>
            <p:ph type="title"/>
          </p:nvPr>
        </p:nvSpPr>
        <p:spPr>
          <a:xfrm>
            <a:off x="471714" y="637177"/>
            <a:ext cx="8229600" cy="1143000"/>
          </a:xfrm>
        </p:spPr>
        <p:txBody>
          <a:bodyPr>
            <a:normAutofit/>
          </a:bodyPr>
          <a:lstStyle/>
          <a:p>
            <a:r>
              <a:rPr lang="en-US" altLang="en-US" sz="4400" b="1" dirty="0">
                <a:solidFill>
                  <a:schemeClr val="accent4">
                    <a:lumMod val="75000"/>
                  </a:schemeClr>
                </a:solidFill>
              </a:rPr>
              <a:t>SYMPTOMS</a:t>
            </a:r>
            <a:endParaRPr lang="en-US" dirty="0"/>
          </a:p>
        </p:txBody>
      </p:sp>
      <p:sp>
        <p:nvSpPr>
          <p:cNvPr id="6" name="Rounded Rectangle 5">
            <a:extLst>
              <a:ext uri="{FF2B5EF4-FFF2-40B4-BE49-F238E27FC236}">
                <a16:creationId xmlns:a16="http://schemas.microsoft.com/office/drawing/2014/main" id="{7C4181A5-9E18-0433-8417-3602BB4C4A15}"/>
              </a:ext>
            </a:extLst>
          </p:cNvPr>
          <p:cNvSpPr/>
          <p:nvPr/>
        </p:nvSpPr>
        <p:spPr>
          <a:xfrm>
            <a:off x="172277" y="6324599"/>
            <a:ext cx="2093845" cy="34124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graphicFrame>
        <p:nvGraphicFramePr>
          <p:cNvPr id="7" name="Content Placeholder 6">
            <a:extLst>
              <a:ext uri="{FF2B5EF4-FFF2-40B4-BE49-F238E27FC236}">
                <a16:creationId xmlns:a16="http://schemas.microsoft.com/office/drawing/2014/main" id="{27F04EA8-5334-3EB8-FA01-423E453EAA78}"/>
              </a:ext>
            </a:extLst>
          </p:cNvPr>
          <p:cNvGraphicFramePr>
            <a:graphicFrameLocks noGrp="1"/>
          </p:cNvGraphicFramePr>
          <p:nvPr>
            <p:ph idx="1"/>
            <p:extLst>
              <p:ext uri="{D42A27DB-BD31-4B8C-83A1-F6EECF244321}">
                <p14:modId xmlns:p14="http://schemas.microsoft.com/office/powerpoint/2010/main" val="3129551529"/>
              </p:ext>
            </p:extLst>
          </p:nvPr>
        </p:nvGraphicFramePr>
        <p:xfrm>
          <a:off x="1676400" y="1600200"/>
          <a:ext cx="5486400" cy="4480476"/>
        </p:xfrm>
        <a:graphic>
          <a:graphicData uri="http://schemas.openxmlformats.org/drawingml/2006/table">
            <a:tbl>
              <a:tblPr firstRow="1" bandRow="1">
                <a:tableStyleId>{5C22544A-7EE6-4342-B048-85BDC9FD1C3A}</a:tableStyleId>
              </a:tblPr>
              <a:tblGrid>
                <a:gridCol w="2944368">
                  <a:extLst>
                    <a:ext uri="{9D8B030D-6E8A-4147-A177-3AD203B41FA5}">
                      <a16:colId xmlns:a16="http://schemas.microsoft.com/office/drawing/2014/main" val="1248564919"/>
                    </a:ext>
                  </a:extLst>
                </a:gridCol>
                <a:gridCol w="2542032">
                  <a:extLst>
                    <a:ext uri="{9D8B030D-6E8A-4147-A177-3AD203B41FA5}">
                      <a16:colId xmlns:a16="http://schemas.microsoft.com/office/drawing/2014/main" val="2764405988"/>
                    </a:ext>
                  </a:extLst>
                </a:gridCol>
              </a:tblGrid>
              <a:tr h="639989">
                <a:tc>
                  <a:txBody>
                    <a:bodyPr/>
                    <a:lstStyle/>
                    <a:p>
                      <a:pPr algn="ctr"/>
                      <a:r>
                        <a:rPr lang="en-US" sz="1800" dirty="0"/>
                        <a:t>OBSESSIONS</a:t>
                      </a:r>
                    </a:p>
                    <a:p>
                      <a:pPr algn="ctr"/>
                      <a:endParaRPr lang="en-US" sz="1800" dirty="0"/>
                    </a:p>
                  </a:txBody>
                  <a:tcPr marT="45714" marB="45714"/>
                </a:tc>
                <a:tc>
                  <a:txBody>
                    <a:bodyPr/>
                    <a:lstStyle/>
                    <a:p>
                      <a:pPr algn="ctr"/>
                      <a:r>
                        <a:rPr lang="en-US" sz="1800" dirty="0"/>
                        <a:t>PERCENTAGE</a:t>
                      </a:r>
                    </a:p>
                  </a:txBody>
                  <a:tcPr marT="45714" marB="45714"/>
                </a:tc>
                <a:extLst>
                  <a:ext uri="{0D108BD9-81ED-4DB2-BD59-A6C34878D82A}">
                    <a16:rowId xmlns:a16="http://schemas.microsoft.com/office/drawing/2014/main" val="1211644221"/>
                  </a:ext>
                </a:extLst>
              </a:tr>
              <a:tr h="639989">
                <a:tc>
                  <a:txBody>
                    <a:bodyPr/>
                    <a:lstStyle/>
                    <a:p>
                      <a:pPr algn="ctr"/>
                      <a:r>
                        <a:rPr lang="en-US" sz="1800" dirty="0"/>
                        <a:t>Contamination</a:t>
                      </a:r>
                    </a:p>
                    <a:p>
                      <a:pPr algn="ctr"/>
                      <a:endParaRPr lang="en-US" sz="1800" dirty="0"/>
                    </a:p>
                  </a:txBody>
                  <a:tcPr marT="45714" marB="45714"/>
                </a:tc>
                <a:tc>
                  <a:txBody>
                    <a:bodyPr/>
                    <a:lstStyle/>
                    <a:p>
                      <a:pPr algn="ctr"/>
                      <a:r>
                        <a:rPr lang="en-US" sz="1800" dirty="0"/>
                        <a:t>45</a:t>
                      </a:r>
                    </a:p>
                  </a:txBody>
                  <a:tcPr marT="45714" marB="45714"/>
                </a:tc>
                <a:extLst>
                  <a:ext uri="{0D108BD9-81ED-4DB2-BD59-A6C34878D82A}">
                    <a16:rowId xmlns:a16="http://schemas.microsoft.com/office/drawing/2014/main" val="3723341335"/>
                  </a:ext>
                </a:extLst>
              </a:tr>
              <a:tr h="639989">
                <a:tc>
                  <a:txBody>
                    <a:bodyPr/>
                    <a:lstStyle/>
                    <a:p>
                      <a:pPr algn="ctr"/>
                      <a:r>
                        <a:rPr lang="en-US" sz="1800" dirty="0"/>
                        <a:t>Pathological Doubt</a:t>
                      </a:r>
                    </a:p>
                    <a:p>
                      <a:pPr algn="ctr"/>
                      <a:endParaRPr lang="en-US" sz="1800" dirty="0"/>
                    </a:p>
                  </a:txBody>
                  <a:tcPr marT="45714" marB="45714"/>
                </a:tc>
                <a:tc>
                  <a:txBody>
                    <a:bodyPr/>
                    <a:lstStyle/>
                    <a:p>
                      <a:pPr algn="ctr"/>
                      <a:r>
                        <a:rPr lang="en-US" sz="1800" dirty="0"/>
                        <a:t>42</a:t>
                      </a:r>
                    </a:p>
                  </a:txBody>
                  <a:tcPr marT="45714" marB="45714"/>
                </a:tc>
                <a:extLst>
                  <a:ext uri="{0D108BD9-81ED-4DB2-BD59-A6C34878D82A}">
                    <a16:rowId xmlns:a16="http://schemas.microsoft.com/office/drawing/2014/main" val="2133559988"/>
                  </a:ext>
                </a:extLst>
              </a:tr>
              <a:tr h="639989">
                <a:tc>
                  <a:txBody>
                    <a:bodyPr/>
                    <a:lstStyle/>
                    <a:p>
                      <a:pPr algn="ctr"/>
                      <a:r>
                        <a:rPr lang="en-US" sz="1800" dirty="0"/>
                        <a:t>Need</a:t>
                      </a:r>
                      <a:r>
                        <a:rPr lang="en-US" sz="1800" baseline="0" dirty="0"/>
                        <a:t> for symmetry</a:t>
                      </a:r>
                      <a:endParaRPr lang="en-US" sz="1800" dirty="0"/>
                    </a:p>
                    <a:p>
                      <a:pPr algn="ctr"/>
                      <a:endParaRPr lang="en-US" sz="1800" dirty="0"/>
                    </a:p>
                  </a:txBody>
                  <a:tcPr marT="45714" marB="45714"/>
                </a:tc>
                <a:tc>
                  <a:txBody>
                    <a:bodyPr/>
                    <a:lstStyle/>
                    <a:p>
                      <a:pPr algn="ctr"/>
                      <a:r>
                        <a:rPr lang="en-US" sz="1800" dirty="0"/>
                        <a:t>31</a:t>
                      </a:r>
                    </a:p>
                  </a:txBody>
                  <a:tcPr marT="45714" marB="45714"/>
                </a:tc>
                <a:extLst>
                  <a:ext uri="{0D108BD9-81ED-4DB2-BD59-A6C34878D82A}">
                    <a16:rowId xmlns:a16="http://schemas.microsoft.com/office/drawing/2014/main" val="1751248724"/>
                  </a:ext>
                </a:extLst>
              </a:tr>
              <a:tr h="639989">
                <a:tc>
                  <a:txBody>
                    <a:bodyPr/>
                    <a:lstStyle/>
                    <a:p>
                      <a:pPr algn="ctr"/>
                      <a:r>
                        <a:rPr lang="en-US" sz="1800" dirty="0"/>
                        <a:t>Aggressive</a:t>
                      </a:r>
                    </a:p>
                    <a:p>
                      <a:pPr algn="ctr"/>
                      <a:endParaRPr lang="en-US" sz="1800" dirty="0"/>
                    </a:p>
                  </a:txBody>
                  <a:tcPr marT="45714" marB="45714"/>
                </a:tc>
                <a:tc>
                  <a:txBody>
                    <a:bodyPr/>
                    <a:lstStyle/>
                    <a:p>
                      <a:pPr algn="ctr"/>
                      <a:r>
                        <a:rPr lang="en-US" sz="1800" dirty="0"/>
                        <a:t>28</a:t>
                      </a:r>
                    </a:p>
                  </a:txBody>
                  <a:tcPr marT="45714" marB="45714"/>
                </a:tc>
                <a:extLst>
                  <a:ext uri="{0D108BD9-81ED-4DB2-BD59-A6C34878D82A}">
                    <a16:rowId xmlns:a16="http://schemas.microsoft.com/office/drawing/2014/main" val="4076397295"/>
                  </a:ext>
                </a:extLst>
              </a:tr>
              <a:tr h="639989">
                <a:tc>
                  <a:txBody>
                    <a:bodyPr/>
                    <a:lstStyle/>
                    <a:p>
                      <a:pPr algn="ctr"/>
                      <a:r>
                        <a:rPr lang="en-US" sz="1800" dirty="0"/>
                        <a:t>Sexual</a:t>
                      </a:r>
                    </a:p>
                    <a:p>
                      <a:pPr algn="ctr"/>
                      <a:endParaRPr lang="en-US" sz="1800" dirty="0"/>
                    </a:p>
                  </a:txBody>
                  <a:tcPr marT="45714" marB="45714"/>
                </a:tc>
                <a:tc>
                  <a:txBody>
                    <a:bodyPr/>
                    <a:lstStyle/>
                    <a:p>
                      <a:pPr algn="ctr"/>
                      <a:r>
                        <a:rPr lang="en-US" sz="1800" dirty="0"/>
                        <a:t>26</a:t>
                      </a:r>
                    </a:p>
                  </a:txBody>
                  <a:tcPr marT="45714" marB="45714"/>
                </a:tc>
                <a:extLst>
                  <a:ext uri="{0D108BD9-81ED-4DB2-BD59-A6C34878D82A}">
                    <a16:rowId xmlns:a16="http://schemas.microsoft.com/office/drawing/2014/main" val="1438177300"/>
                  </a:ext>
                </a:extLst>
              </a:tr>
              <a:tr h="639989">
                <a:tc>
                  <a:txBody>
                    <a:bodyPr/>
                    <a:lstStyle/>
                    <a:p>
                      <a:pPr algn="ctr"/>
                      <a:r>
                        <a:rPr lang="en-US" sz="1800" dirty="0"/>
                        <a:t>Mixed</a:t>
                      </a:r>
                    </a:p>
                    <a:p>
                      <a:pPr algn="ctr"/>
                      <a:endParaRPr lang="en-US" sz="1800" dirty="0"/>
                    </a:p>
                  </a:txBody>
                  <a:tcPr marT="45714" marB="45714"/>
                </a:tc>
                <a:tc>
                  <a:txBody>
                    <a:bodyPr/>
                    <a:lstStyle/>
                    <a:p>
                      <a:pPr algn="ctr"/>
                      <a:r>
                        <a:rPr lang="en-US" sz="1800" dirty="0"/>
                        <a:t>60</a:t>
                      </a:r>
                    </a:p>
                  </a:txBody>
                  <a:tcPr marT="45714" marB="45714"/>
                </a:tc>
                <a:extLst>
                  <a:ext uri="{0D108BD9-81ED-4DB2-BD59-A6C34878D82A}">
                    <a16:rowId xmlns:a16="http://schemas.microsoft.com/office/drawing/2014/main" val="3413379721"/>
                  </a:ext>
                </a:extLst>
              </a:tr>
            </a:tbl>
          </a:graphicData>
        </a:graphic>
      </p:graphicFrame>
    </p:spTree>
    <p:extLst>
      <p:ext uri="{BB962C8B-B14F-4D97-AF65-F5344CB8AC3E}">
        <p14:creationId xmlns:p14="http://schemas.microsoft.com/office/powerpoint/2010/main" val="45090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49EC-5CB6-FB1E-E80A-CE441B47B31E}"/>
              </a:ext>
            </a:extLst>
          </p:cNvPr>
          <p:cNvSpPr>
            <a:spLocks noGrp="1"/>
          </p:cNvSpPr>
          <p:nvPr>
            <p:ph type="title"/>
          </p:nvPr>
        </p:nvSpPr>
        <p:spPr>
          <a:xfrm>
            <a:off x="471714" y="637177"/>
            <a:ext cx="8229600" cy="1143000"/>
          </a:xfrm>
        </p:spPr>
        <p:txBody>
          <a:bodyPr>
            <a:normAutofit/>
          </a:bodyPr>
          <a:lstStyle/>
          <a:p>
            <a:r>
              <a:rPr lang="en-US" altLang="en-US" sz="4400" b="1" dirty="0">
                <a:solidFill>
                  <a:schemeClr val="accent4">
                    <a:lumMod val="75000"/>
                  </a:schemeClr>
                </a:solidFill>
              </a:rPr>
              <a:t>SYMPTOMS</a:t>
            </a:r>
            <a:endParaRPr lang="en-US" dirty="0"/>
          </a:p>
        </p:txBody>
      </p:sp>
      <p:sp>
        <p:nvSpPr>
          <p:cNvPr id="6" name="Rounded Rectangle 5">
            <a:extLst>
              <a:ext uri="{FF2B5EF4-FFF2-40B4-BE49-F238E27FC236}">
                <a16:creationId xmlns:a16="http://schemas.microsoft.com/office/drawing/2014/main" id="{7C4181A5-9E18-0433-8417-3602BB4C4A15}"/>
              </a:ext>
            </a:extLst>
          </p:cNvPr>
          <p:cNvSpPr/>
          <p:nvPr/>
        </p:nvSpPr>
        <p:spPr>
          <a:xfrm>
            <a:off x="172277" y="6324599"/>
            <a:ext cx="2093845" cy="34124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graphicFrame>
        <p:nvGraphicFramePr>
          <p:cNvPr id="5" name="Content Placeholder 3">
            <a:extLst>
              <a:ext uri="{FF2B5EF4-FFF2-40B4-BE49-F238E27FC236}">
                <a16:creationId xmlns:a16="http://schemas.microsoft.com/office/drawing/2014/main" id="{EBF674C4-B7BA-2E5D-C93B-04D3DC256AE7}"/>
              </a:ext>
            </a:extLst>
          </p:cNvPr>
          <p:cNvGraphicFramePr>
            <a:graphicFrameLocks/>
          </p:cNvGraphicFramePr>
          <p:nvPr/>
        </p:nvGraphicFramePr>
        <p:xfrm>
          <a:off x="1447800" y="1600200"/>
          <a:ext cx="5638800" cy="4480476"/>
        </p:xfrm>
        <a:graphic>
          <a:graphicData uri="http://schemas.openxmlformats.org/drawingml/2006/table">
            <a:tbl>
              <a:tblPr firstRow="1" bandRow="1">
                <a:tableStyleId>{5C22544A-7EE6-4342-B048-85BDC9FD1C3A}</a:tableStyleId>
              </a:tblPr>
              <a:tblGrid>
                <a:gridCol w="3806190">
                  <a:extLst>
                    <a:ext uri="{9D8B030D-6E8A-4147-A177-3AD203B41FA5}">
                      <a16:colId xmlns:a16="http://schemas.microsoft.com/office/drawing/2014/main" val="20000"/>
                    </a:ext>
                  </a:extLst>
                </a:gridCol>
                <a:gridCol w="1832610">
                  <a:extLst>
                    <a:ext uri="{9D8B030D-6E8A-4147-A177-3AD203B41FA5}">
                      <a16:colId xmlns:a16="http://schemas.microsoft.com/office/drawing/2014/main" val="20001"/>
                    </a:ext>
                  </a:extLst>
                </a:gridCol>
              </a:tblGrid>
              <a:tr h="639989">
                <a:tc>
                  <a:txBody>
                    <a:bodyPr/>
                    <a:lstStyle/>
                    <a:p>
                      <a:pPr algn="ctr"/>
                      <a:r>
                        <a:rPr lang="en-US" sz="1800" dirty="0"/>
                        <a:t>COMPULSIONS</a:t>
                      </a:r>
                    </a:p>
                    <a:p>
                      <a:pPr algn="ctr"/>
                      <a:endParaRPr lang="en-US" sz="1800" dirty="0"/>
                    </a:p>
                  </a:txBody>
                  <a:tcPr marT="45714" marB="45714"/>
                </a:tc>
                <a:tc>
                  <a:txBody>
                    <a:bodyPr/>
                    <a:lstStyle/>
                    <a:p>
                      <a:pPr algn="ctr"/>
                      <a:r>
                        <a:rPr lang="en-US" sz="1800" dirty="0"/>
                        <a:t>PERCENTAGES</a:t>
                      </a:r>
                    </a:p>
                  </a:txBody>
                  <a:tcPr marT="45714" marB="45714"/>
                </a:tc>
                <a:extLst>
                  <a:ext uri="{0D108BD9-81ED-4DB2-BD59-A6C34878D82A}">
                    <a16:rowId xmlns:a16="http://schemas.microsoft.com/office/drawing/2014/main" val="10000"/>
                  </a:ext>
                </a:extLst>
              </a:tr>
              <a:tr h="639989">
                <a:tc>
                  <a:txBody>
                    <a:bodyPr/>
                    <a:lstStyle/>
                    <a:p>
                      <a:pPr algn="ctr"/>
                      <a:r>
                        <a:rPr lang="en-US" sz="1800" dirty="0"/>
                        <a:t>Checking</a:t>
                      </a:r>
                    </a:p>
                    <a:p>
                      <a:pPr algn="ctr"/>
                      <a:endParaRPr lang="en-US" sz="1800" dirty="0"/>
                    </a:p>
                  </a:txBody>
                  <a:tcPr marT="45714" marB="45714"/>
                </a:tc>
                <a:tc>
                  <a:txBody>
                    <a:bodyPr/>
                    <a:lstStyle/>
                    <a:p>
                      <a:pPr algn="ctr"/>
                      <a:r>
                        <a:rPr lang="en-US" sz="1800" dirty="0"/>
                        <a:t>63</a:t>
                      </a:r>
                    </a:p>
                  </a:txBody>
                  <a:tcPr marT="45714" marB="45714"/>
                </a:tc>
                <a:extLst>
                  <a:ext uri="{0D108BD9-81ED-4DB2-BD59-A6C34878D82A}">
                    <a16:rowId xmlns:a16="http://schemas.microsoft.com/office/drawing/2014/main" val="10001"/>
                  </a:ext>
                </a:extLst>
              </a:tr>
              <a:tr h="639989">
                <a:tc>
                  <a:txBody>
                    <a:bodyPr/>
                    <a:lstStyle/>
                    <a:p>
                      <a:pPr algn="ctr"/>
                      <a:r>
                        <a:rPr lang="en-US" sz="1800" dirty="0"/>
                        <a:t>Washing</a:t>
                      </a:r>
                    </a:p>
                    <a:p>
                      <a:pPr algn="ctr"/>
                      <a:endParaRPr lang="en-US" sz="1800" dirty="0"/>
                    </a:p>
                  </a:txBody>
                  <a:tcPr marT="45714" marB="45714"/>
                </a:tc>
                <a:tc>
                  <a:txBody>
                    <a:bodyPr/>
                    <a:lstStyle/>
                    <a:p>
                      <a:pPr algn="ctr"/>
                      <a:r>
                        <a:rPr lang="en-US" sz="1800" dirty="0"/>
                        <a:t>50</a:t>
                      </a:r>
                    </a:p>
                  </a:txBody>
                  <a:tcPr marT="45714" marB="45714"/>
                </a:tc>
                <a:extLst>
                  <a:ext uri="{0D108BD9-81ED-4DB2-BD59-A6C34878D82A}">
                    <a16:rowId xmlns:a16="http://schemas.microsoft.com/office/drawing/2014/main" val="10002"/>
                  </a:ext>
                </a:extLst>
              </a:tr>
              <a:tr h="639989">
                <a:tc>
                  <a:txBody>
                    <a:bodyPr/>
                    <a:lstStyle/>
                    <a:p>
                      <a:pPr algn="ctr"/>
                      <a:r>
                        <a:rPr lang="en-US" sz="1800" dirty="0"/>
                        <a:t>Counting</a:t>
                      </a:r>
                    </a:p>
                    <a:p>
                      <a:pPr algn="ctr"/>
                      <a:endParaRPr lang="en-US" sz="1800" dirty="0"/>
                    </a:p>
                  </a:txBody>
                  <a:tcPr marT="45714" marB="45714"/>
                </a:tc>
                <a:tc>
                  <a:txBody>
                    <a:bodyPr/>
                    <a:lstStyle/>
                    <a:p>
                      <a:pPr algn="ctr"/>
                      <a:r>
                        <a:rPr lang="en-US" sz="1800" dirty="0"/>
                        <a:t>31</a:t>
                      </a:r>
                    </a:p>
                  </a:txBody>
                  <a:tcPr marT="45714" marB="45714"/>
                </a:tc>
                <a:extLst>
                  <a:ext uri="{0D108BD9-81ED-4DB2-BD59-A6C34878D82A}">
                    <a16:rowId xmlns:a16="http://schemas.microsoft.com/office/drawing/2014/main" val="10003"/>
                  </a:ext>
                </a:extLst>
              </a:tr>
              <a:tr h="639989">
                <a:tc>
                  <a:txBody>
                    <a:bodyPr/>
                    <a:lstStyle/>
                    <a:p>
                      <a:pPr algn="ctr"/>
                      <a:r>
                        <a:rPr lang="en-US" sz="1800" dirty="0"/>
                        <a:t>Symmetry</a:t>
                      </a:r>
                    </a:p>
                    <a:p>
                      <a:pPr algn="ctr"/>
                      <a:endParaRPr lang="en-US" sz="1800" dirty="0"/>
                    </a:p>
                  </a:txBody>
                  <a:tcPr marT="45714" marB="45714"/>
                </a:tc>
                <a:tc>
                  <a:txBody>
                    <a:bodyPr/>
                    <a:lstStyle/>
                    <a:p>
                      <a:pPr algn="ctr"/>
                      <a:r>
                        <a:rPr lang="en-US" sz="1800" dirty="0"/>
                        <a:t>28</a:t>
                      </a:r>
                    </a:p>
                  </a:txBody>
                  <a:tcPr marT="45714" marB="45714"/>
                </a:tc>
                <a:extLst>
                  <a:ext uri="{0D108BD9-81ED-4DB2-BD59-A6C34878D82A}">
                    <a16:rowId xmlns:a16="http://schemas.microsoft.com/office/drawing/2014/main" val="10004"/>
                  </a:ext>
                </a:extLst>
              </a:tr>
              <a:tr h="639989">
                <a:tc>
                  <a:txBody>
                    <a:bodyPr/>
                    <a:lstStyle/>
                    <a:p>
                      <a:pPr algn="ctr"/>
                      <a:r>
                        <a:rPr lang="en-US" sz="1800" dirty="0"/>
                        <a:t>Hoarding</a:t>
                      </a:r>
                    </a:p>
                    <a:p>
                      <a:pPr algn="ctr"/>
                      <a:endParaRPr lang="en-US" sz="1800" dirty="0"/>
                    </a:p>
                  </a:txBody>
                  <a:tcPr marT="45714" marB="45714"/>
                </a:tc>
                <a:tc>
                  <a:txBody>
                    <a:bodyPr/>
                    <a:lstStyle/>
                    <a:p>
                      <a:pPr algn="ctr"/>
                      <a:r>
                        <a:rPr lang="en-US" sz="1800" dirty="0"/>
                        <a:t>18</a:t>
                      </a:r>
                    </a:p>
                  </a:txBody>
                  <a:tcPr marT="45714" marB="45714"/>
                </a:tc>
                <a:extLst>
                  <a:ext uri="{0D108BD9-81ED-4DB2-BD59-A6C34878D82A}">
                    <a16:rowId xmlns:a16="http://schemas.microsoft.com/office/drawing/2014/main" val="10005"/>
                  </a:ext>
                </a:extLst>
              </a:tr>
              <a:tr h="639989">
                <a:tc>
                  <a:txBody>
                    <a:bodyPr/>
                    <a:lstStyle/>
                    <a:p>
                      <a:pPr algn="ctr"/>
                      <a:r>
                        <a:rPr lang="en-US" sz="1800" dirty="0"/>
                        <a:t>Multiple compulsions</a:t>
                      </a:r>
                    </a:p>
                    <a:p>
                      <a:pPr algn="ctr"/>
                      <a:endParaRPr lang="en-US" sz="1800" dirty="0"/>
                    </a:p>
                  </a:txBody>
                  <a:tcPr marT="45714" marB="45714"/>
                </a:tc>
                <a:tc>
                  <a:txBody>
                    <a:bodyPr/>
                    <a:lstStyle/>
                    <a:p>
                      <a:pPr algn="ctr"/>
                      <a:r>
                        <a:rPr lang="en-US" sz="1800" dirty="0"/>
                        <a:t>48</a:t>
                      </a:r>
                    </a:p>
                  </a:txBody>
                  <a:tcPr marT="45714" marB="4571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2160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DB94-9CE1-40A6-1DC1-958BD145A43B}"/>
              </a:ext>
            </a:extLst>
          </p:cNvPr>
          <p:cNvSpPr>
            <a:spLocks noGrp="1"/>
          </p:cNvSpPr>
          <p:nvPr>
            <p:ph type="title"/>
          </p:nvPr>
        </p:nvSpPr>
        <p:spPr>
          <a:xfrm>
            <a:off x="457200" y="533400"/>
            <a:ext cx="8229600" cy="1295400"/>
          </a:xfrm>
        </p:spPr>
        <p:txBody>
          <a:bodyPr>
            <a:normAutofit/>
          </a:bodyPr>
          <a:lstStyle/>
          <a:p>
            <a:r>
              <a:rPr lang="en-US" altLang="en-US" sz="4400" b="1" dirty="0">
                <a:solidFill>
                  <a:schemeClr val="accent4">
                    <a:lumMod val="75000"/>
                  </a:schemeClr>
                </a:solidFill>
              </a:rPr>
              <a:t>GENETICS</a:t>
            </a:r>
            <a:endParaRPr lang="en-US" dirty="0"/>
          </a:p>
        </p:txBody>
      </p:sp>
      <p:sp>
        <p:nvSpPr>
          <p:cNvPr id="3" name="Content Placeholder 2">
            <a:extLst>
              <a:ext uri="{FF2B5EF4-FFF2-40B4-BE49-F238E27FC236}">
                <a16:creationId xmlns:a16="http://schemas.microsoft.com/office/drawing/2014/main" id="{FFDC8EB6-71D9-88DB-2325-C5ADEB85B537}"/>
              </a:ext>
            </a:extLst>
          </p:cNvPr>
          <p:cNvSpPr>
            <a:spLocks noGrp="1"/>
          </p:cNvSpPr>
          <p:nvPr>
            <p:ph idx="1"/>
          </p:nvPr>
        </p:nvSpPr>
        <p:spPr>
          <a:xfrm>
            <a:off x="457200" y="1940311"/>
            <a:ext cx="8229600" cy="4297363"/>
          </a:xfrm>
        </p:spPr>
        <p:txBody>
          <a:bodyPr>
            <a:normAutofit fontScale="92500" lnSpcReduction="10000"/>
          </a:bodyPr>
          <a:lstStyle/>
          <a:p>
            <a:pPr eaLnBrk="1" fontAlgn="auto" hangingPunct="1">
              <a:spcAft>
                <a:spcPts val="0"/>
              </a:spcAft>
              <a:defRPr/>
            </a:pPr>
            <a:r>
              <a:rPr lang="en-US" dirty="0"/>
              <a:t>Monozygotic Twins: 50-80 %</a:t>
            </a:r>
          </a:p>
          <a:p>
            <a:pPr eaLnBrk="1" fontAlgn="auto" hangingPunct="1">
              <a:spcAft>
                <a:spcPts val="0"/>
              </a:spcAft>
              <a:defRPr/>
            </a:pPr>
            <a:endParaRPr lang="en-US" dirty="0"/>
          </a:p>
          <a:p>
            <a:pPr eaLnBrk="1" fontAlgn="auto" hangingPunct="1">
              <a:spcAft>
                <a:spcPts val="0"/>
              </a:spcAft>
              <a:defRPr/>
            </a:pPr>
            <a:r>
              <a:rPr lang="en-US" dirty="0" err="1"/>
              <a:t>Dizogytic</a:t>
            </a:r>
            <a:r>
              <a:rPr lang="en-US" dirty="0"/>
              <a:t> Twins: 25 %</a:t>
            </a:r>
          </a:p>
          <a:p>
            <a:pPr eaLnBrk="1" fontAlgn="auto" hangingPunct="1">
              <a:spcAft>
                <a:spcPts val="0"/>
              </a:spcAft>
              <a:defRPr/>
            </a:pPr>
            <a:endParaRPr lang="en-US" dirty="0"/>
          </a:p>
          <a:p>
            <a:pPr eaLnBrk="1" fontAlgn="auto" hangingPunct="1">
              <a:spcAft>
                <a:spcPts val="0"/>
              </a:spcAft>
              <a:defRPr/>
            </a:pPr>
            <a:r>
              <a:rPr lang="en-US" dirty="0"/>
              <a:t>3 to 5 times increased risk in first degree relative</a:t>
            </a:r>
          </a:p>
          <a:p>
            <a:pPr eaLnBrk="1" fontAlgn="auto" hangingPunct="1">
              <a:spcAft>
                <a:spcPts val="0"/>
              </a:spcAft>
              <a:defRPr/>
            </a:pPr>
            <a:endParaRPr lang="en-US" dirty="0"/>
          </a:p>
          <a:p>
            <a:pPr eaLnBrk="1" fontAlgn="auto" hangingPunct="1">
              <a:spcAft>
                <a:spcPts val="0"/>
              </a:spcAft>
              <a:defRPr/>
            </a:pPr>
            <a:r>
              <a:rPr lang="en-US" dirty="0"/>
              <a:t>Mutation in the human serotonin transporter gene (</a:t>
            </a:r>
            <a:r>
              <a:rPr lang="en-US" dirty="0" err="1"/>
              <a:t>hSERT</a:t>
            </a:r>
            <a:r>
              <a:rPr lang="en-US" dirty="0"/>
              <a:t>)</a:t>
            </a:r>
          </a:p>
        </p:txBody>
      </p:sp>
      <p:sp>
        <p:nvSpPr>
          <p:cNvPr id="5" name="Rounded Rectangle 5">
            <a:extLst>
              <a:ext uri="{FF2B5EF4-FFF2-40B4-BE49-F238E27FC236}">
                <a16:creationId xmlns:a16="http://schemas.microsoft.com/office/drawing/2014/main" id="{781D88C3-2A1A-9DF2-509F-FCE683E98972}"/>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68488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4E1C-D8E6-8604-CAE2-BFA1C334FDBE}"/>
              </a:ext>
            </a:extLst>
          </p:cNvPr>
          <p:cNvSpPr>
            <a:spLocks noGrp="1"/>
          </p:cNvSpPr>
          <p:nvPr>
            <p:ph type="title"/>
          </p:nvPr>
        </p:nvSpPr>
        <p:spPr>
          <a:xfrm>
            <a:off x="457200" y="731837"/>
            <a:ext cx="8229600" cy="960438"/>
          </a:xfrm>
        </p:spPr>
        <p:txBody>
          <a:bodyPr>
            <a:normAutofit/>
          </a:bodyPr>
          <a:lstStyle/>
          <a:p>
            <a:r>
              <a:rPr lang="en-US" altLang="en-US" sz="4400" b="1" dirty="0">
                <a:solidFill>
                  <a:srgbClr val="7030A0"/>
                </a:solidFill>
              </a:rPr>
              <a:t>NEUROCHEMICAL</a:t>
            </a:r>
            <a:endParaRPr lang="en-US" dirty="0">
              <a:solidFill>
                <a:srgbClr val="7030A0"/>
              </a:solidFill>
            </a:endParaRPr>
          </a:p>
        </p:txBody>
      </p:sp>
      <p:sp>
        <p:nvSpPr>
          <p:cNvPr id="3" name="Content Placeholder 2">
            <a:extLst>
              <a:ext uri="{FF2B5EF4-FFF2-40B4-BE49-F238E27FC236}">
                <a16:creationId xmlns:a16="http://schemas.microsoft.com/office/drawing/2014/main" id="{BE97CB7F-71E1-7D93-CC20-00283046CCEB}"/>
              </a:ext>
            </a:extLst>
          </p:cNvPr>
          <p:cNvSpPr>
            <a:spLocks noGrp="1"/>
          </p:cNvSpPr>
          <p:nvPr>
            <p:ph idx="1"/>
          </p:nvPr>
        </p:nvSpPr>
        <p:spPr>
          <a:xfrm>
            <a:off x="457200" y="2133601"/>
            <a:ext cx="8229600" cy="3657600"/>
          </a:xfrm>
        </p:spPr>
        <p:txBody>
          <a:bodyPr>
            <a:normAutofit/>
          </a:bodyPr>
          <a:lstStyle/>
          <a:p>
            <a:pPr eaLnBrk="1" hangingPunct="1"/>
            <a:endParaRPr lang="en-US" altLang="en-US" dirty="0"/>
          </a:p>
          <a:p>
            <a:pPr eaLnBrk="1" hangingPunct="1"/>
            <a:r>
              <a:rPr lang="en-US" altLang="en-US" dirty="0"/>
              <a:t>Dysregulation in the serotonergic system</a:t>
            </a:r>
          </a:p>
          <a:p>
            <a:pPr eaLnBrk="1" hangingPunct="1"/>
            <a:endParaRPr lang="en-US" altLang="en-US" dirty="0"/>
          </a:p>
          <a:p>
            <a:pPr eaLnBrk="1" hangingPunct="1"/>
            <a:r>
              <a:rPr lang="en-US" altLang="en-US" dirty="0"/>
              <a:t>Imbalance in serotonin/dopamine ratio</a:t>
            </a:r>
          </a:p>
        </p:txBody>
      </p:sp>
      <p:sp>
        <p:nvSpPr>
          <p:cNvPr id="5" name="Rounded Rectangle 5">
            <a:extLst>
              <a:ext uri="{FF2B5EF4-FFF2-40B4-BE49-F238E27FC236}">
                <a16:creationId xmlns:a16="http://schemas.microsoft.com/office/drawing/2014/main" id="{CDC6A01D-D50D-EFAE-B433-8E6725CC523F}"/>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75560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3E09-6F0E-C575-C573-908C75B02579}"/>
              </a:ext>
            </a:extLst>
          </p:cNvPr>
          <p:cNvSpPr>
            <a:spLocks noGrp="1"/>
          </p:cNvSpPr>
          <p:nvPr>
            <p:ph type="title"/>
          </p:nvPr>
        </p:nvSpPr>
        <p:spPr>
          <a:xfrm>
            <a:off x="457200" y="731836"/>
            <a:ext cx="8229600" cy="685801"/>
          </a:xfrm>
        </p:spPr>
        <p:txBody>
          <a:bodyPr>
            <a:normAutofit fontScale="90000"/>
          </a:bodyPr>
          <a:lstStyle/>
          <a:p>
            <a:r>
              <a:rPr lang="en-US" altLang="en-US" sz="4400" b="1" dirty="0">
                <a:solidFill>
                  <a:schemeClr val="accent4">
                    <a:lumMod val="75000"/>
                  </a:schemeClr>
                </a:solidFill>
              </a:rPr>
              <a:t>BRAIN IMAGING</a:t>
            </a:r>
            <a:endParaRPr lang="en-US" dirty="0"/>
          </a:p>
        </p:txBody>
      </p:sp>
      <p:sp>
        <p:nvSpPr>
          <p:cNvPr id="3" name="Content Placeholder 2">
            <a:extLst>
              <a:ext uri="{FF2B5EF4-FFF2-40B4-BE49-F238E27FC236}">
                <a16:creationId xmlns:a16="http://schemas.microsoft.com/office/drawing/2014/main" id="{6FC65DF6-B95B-71D7-7E4C-F294D9A5C104}"/>
              </a:ext>
            </a:extLst>
          </p:cNvPr>
          <p:cNvSpPr>
            <a:spLocks noGrp="1"/>
          </p:cNvSpPr>
          <p:nvPr>
            <p:ph idx="1"/>
          </p:nvPr>
        </p:nvSpPr>
        <p:spPr>
          <a:xfrm>
            <a:off x="457200" y="1600200"/>
            <a:ext cx="8229600" cy="4114800"/>
          </a:xfrm>
        </p:spPr>
        <p:txBody>
          <a:bodyPr>
            <a:normAutofit/>
          </a:bodyPr>
          <a:lstStyle/>
          <a:p>
            <a:pPr eaLnBrk="1" hangingPunct="1"/>
            <a:r>
              <a:rPr lang="en-US" altLang="en-US" dirty="0"/>
              <a:t>Increased metabolism and blood flow in the frontal lobe, basal ganglia (caudate) and cingulum on PET</a:t>
            </a:r>
          </a:p>
          <a:p>
            <a:pPr eaLnBrk="1" hangingPunct="1"/>
            <a:endParaRPr lang="en-US" altLang="en-US" dirty="0"/>
          </a:p>
          <a:p>
            <a:pPr eaLnBrk="1" hangingPunct="1"/>
            <a:r>
              <a:rPr lang="en-US" altLang="en-US" dirty="0"/>
              <a:t>Bilaterally smaller caudates in OCD patients on CT and MRI  </a:t>
            </a:r>
          </a:p>
        </p:txBody>
      </p:sp>
      <p:sp>
        <p:nvSpPr>
          <p:cNvPr id="4" name="Rounded Rectangle 5">
            <a:extLst>
              <a:ext uri="{FF2B5EF4-FFF2-40B4-BE49-F238E27FC236}">
                <a16:creationId xmlns:a16="http://schemas.microsoft.com/office/drawing/2014/main" id="{000E644B-9E63-3DEF-A70D-FDA37F32C806}"/>
              </a:ext>
            </a:extLst>
          </p:cNvPr>
          <p:cNvSpPr/>
          <p:nvPr/>
        </p:nvSpPr>
        <p:spPr>
          <a:xfrm>
            <a:off x="6877878" y="6219531"/>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Horizontal </a:t>
            </a:r>
            <a:r>
              <a:rPr lang="en-US" sz="1400" dirty="0" err="1"/>
              <a:t>Integrration</a:t>
            </a:r>
            <a:endParaRPr lang="en-US" sz="1400" dirty="0"/>
          </a:p>
        </p:txBody>
      </p:sp>
    </p:spTree>
    <p:extLst>
      <p:ext uri="{BB962C8B-B14F-4D97-AF65-F5344CB8AC3E}">
        <p14:creationId xmlns:p14="http://schemas.microsoft.com/office/powerpoint/2010/main" val="178918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498C-E570-D0BA-1ECC-659A7CE31111}"/>
              </a:ext>
            </a:extLst>
          </p:cNvPr>
          <p:cNvSpPr>
            <a:spLocks noGrp="1"/>
          </p:cNvSpPr>
          <p:nvPr>
            <p:ph type="title"/>
          </p:nvPr>
        </p:nvSpPr>
        <p:spPr>
          <a:xfrm>
            <a:off x="452437" y="731837"/>
            <a:ext cx="8229600" cy="944563"/>
          </a:xfrm>
        </p:spPr>
        <p:txBody>
          <a:bodyPr>
            <a:normAutofit/>
          </a:bodyPr>
          <a:lstStyle/>
          <a:p>
            <a:r>
              <a:rPr lang="en-US" altLang="en-US" sz="4400" b="1" dirty="0">
                <a:solidFill>
                  <a:schemeClr val="accent4">
                    <a:lumMod val="75000"/>
                  </a:schemeClr>
                </a:solidFill>
              </a:rPr>
              <a:t>IMMUNOLOGICAL THEORY</a:t>
            </a:r>
            <a:endParaRPr lang="en-US" dirty="0"/>
          </a:p>
        </p:txBody>
      </p:sp>
      <p:sp>
        <p:nvSpPr>
          <p:cNvPr id="3" name="Content Placeholder 2">
            <a:extLst>
              <a:ext uri="{FF2B5EF4-FFF2-40B4-BE49-F238E27FC236}">
                <a16:creationId xmlns:a16="http://schemas.microsoft.com/office/drawing/2014/main" id="{608EE941-3AEE-FBDC-4C83-869DA2306D10}"/>
              </a:ext>
            </a:extLst>
          </p:cNvPr>
          <p:cNvSpPr>
            <a:spLocks noGrp="1"/>
          </p:cNvSpPr>
          <p:nvPr>
            <p:ph idx="1"/>
          </p:nvPr>
        </p:nvSpPr>
        <p:spPr>
          <a:xfrm>
            <a:off x="457200" y="2133600"/>
            <a:ext cx="8229600" cy="3992563"/>
          </a:xfrm>
        </p:spPr>
        <p:txBody>
          <a:bodyPr/>
          <a:lstStyle/>
          <a:p>
            <a:r>
              <a:rPr lang="en-US" altLang="en-US" dirty="0"/>
              <a:t>Autoimmune</a:t>
            </a:r>
          </a:p>
          <a:p>
            <a:endParaRPr lang="en-US" altLang="en-US" dirty="0"/>
          </a:p>
          <a:p>
            <a:r>
              <a:rPr lang="en-US" altLang="en-US" dirty="0"/>
              <a:t>Against Basal Ganglia peptides</a:t>
            </a:r>
          </a:p>
        </p:txBody>
      </p:sp>
      <p:sp>
        <p:nvSpPr>
          <p:cNvPr id="5" name="Rounded Rectangle 5">
            <a:extLst>
              <a:ext uri="{FF2B5EF4-FFF2-40B4-BE49-F238E27FC236}">
                <a16:creationId xmlns:a16="http://schemas.microsoft.com/office/drawing/2014/main" id="{AC2065B3-48EC-C14B-A658-0FFD8EA4673E}"/>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853772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D47D2CB-3DBC-4768-8CBA-E4A41F782E1C}"/>
              </a:ext>
            </a:extLst>
          </p:cNvPr>
          <p:cNvSpPr>
            <a:spLocks noGrp="1"/>
          </p:cNvSpPr>
          <p:nvPr>
            <p:ph type="title"/>
          </p:nvPr>
        </p:nvSpPr>
        <p:spPr>
          <a:xfrm>
            <a:off x="457200" y="533400"/>
            <a:ext cx="8229600" cy="1143000"/>
          </a:xfrm>
        </p:spPr>
        <p:txBody>
          <a:bodyPr/>
          <a:lstStyle/>
          <a:p>
            <a:pPr eaLnBrk="1" hangingPunct="1"/>
            <a:r>
              <a:rPr lang="en-US" altLang="en-US" b="1" dirty="0" err="1">
                <a:solidFill>
                  <a:srgbClr val="7030A0"/>
                </a:solidFill>
              </a:rPr>
              <a:t>Behavioural</a:t>
            </a:r>
            <a:r>
              <a:rPr lang="en-US" altLang="en-US" b="1" dirty="0">
                <a:solidFill>
                  <a:srgbClr val="7030A0"/>
                </a:solidFill>
              </a:rPr>
              <a:t> Theory</a:t>
            </a:r>
          </a:p>
        </p:txBody>
      </p:sp>
      <p:sp>
        <p:nvSpPr>
          <p:cNvPr id="21507" name="Content Placeholder 2">
            <a:extLst>
              <a:ext uri="{FF2B5EF4-FFF2-40B4-BE49-F238E27FC236}">
                <a16:creationId xmlns:a16="http://schemas.microsoft.com/office/drawing/2014/main" id="{0314A450-80F8-4C19-BA08-DD394E9B271C}"/>
              </a:ext>
            </a:extLst>
          </p:cNvPr>
          <p:cNvSpPr>
            <a:spLocks noGrp="1"/>
          </p:cNvSpPr>
          <p:nvPr>
            <p:ph sz="quarter" idx="1"/>
          </p:nvPr>
        </p:nvSpPr>
        <p:spPr/>
        <p:txBody>
          <a:bodyPr/>
          <a:lstStyle/>
          <a:p>
            <a:pPr eaLnBrk="1" hangingPunct="1"/>
            <a:endParaRPr lang="en-US" altLang="en-US"/>
          </a:p>
          <a:p>
            <a:pPr eaLnBrk="1" hangingPunct="1"/>
            <a:r>
              <a:rPr lang="en-US" altLang="en-US"/>
              <a:t>Obsessions: Classical conditioning</a:t>
            </a:r>
          </a:p>
          <a:p>
            <a:pPr eaLnBrk="1" hangingPunct="1"/>
            <a:endParaRPr lang="en-US" altLang="en-US"/>
          </a:p>
          <a:p>
            <a:pPr eaLnBrk="1" hangingPunct="1"/>
            <a:r>
              <a:rPr lang="en-US" altLang="en-US"/>
              <a:t>Compulsions: Operant Conditioning</a:t>
            </a:r>
          </a:p>
        </p:txBody>
      </p:sp>
      <p:sp>
        <p:nvSpPr>
          <p:cNvPr id="2" name="Rounded Rectangle 5">
            <a:extLst>
              <a:ext uri="{FF2B5EF4-FFF2-40B4-BE49-F238E27FC236}">
                <a16:creationId xmlns:a16="http://schemas.microsoft.com/office/drawing/2014/main" id="{EE2D5EF2-EF60-5ABC-E198-BC44FB3132E5}"/>
              </a:ext>
            </a:extLst>
          </p:cNvPr>
          <p:cNvSpPr/>
          <p:nvPr/>
        </p:nvSpPr>
        <p:spPr>
          <a:xfrm>
            <a:off x="172277" y="62484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F1B8D59-40B2-4765-8E17-5CEFB2AB32F3}"/>
              </a:ext>
            </a:extLst>
          </p:cNvPr>
          <p:cNvSpPr>
            <a:spLocks noGrp="1"/>
          </p:cNvSpPr>
          <p:nvPr>
            <p:ph type="title"/>
          </p:nvPr>
        </p:nvSpPr>
        <p:spPr>
          <a:xfrm>
            <a:off x="457200" y="457200"/>
            <a:ext cx="8229600" cy="1143000"/>
          </a:xfrm>
        </p:spPr>
        <p:txBody>
          <a:bodyPr/>
          <a:lstStyle/>
          <a:p>
            <a:pPr eaLnBrk="1" hangingPunct="1"/>
            <a:r>
              <a:rPr lang="en-US" altLang="en-US" b="1">
                <a:solidFill>
                  <a:srgbClr val="7030A0"/>
                </a:solidFill>
              </a:rPr>
              <a:t>Psychodynamic Theory</a:t>
            </a:r>
          </a:p>
        </p:txBody>
      </p:sp>
      <p:sp>
        <p:nvSpPr>
          <p:cNvPr id="22531" name="Content Placeholder 2">
            <a:extLst>
              <a:ext uri="{FF2B5EF4-FFF2-40B4-BE49-F238E27FC236}">
                <a16:creationId xmlns:a16="http://schemas.microsoft.com/office/drawing/2014/main" id="{A6C52C9E-72D1-4ECF-959F-3EE5D01EF6F4}"/>
              </a:ext>
            </a:extLst>
          </p:cNvPr>
          <p:cNvSpPr>
            <a:spLocks noGrp="1"/>
          </p:cNvSpPr>
          <p:nvPr>
            <p:ph sz="quarter" idx="1"/>
          </p:nvPr>
        </p:nvSpPr>
        <p:spPr/>
        <p:txBody>
          <a:bodyPr/>
          <a:lstStyle/>
          <a:p>
            <a:pPr eaLnBrk="1" hangingPunct="1"/>
            <a:endParaRPr lang="en-US" altLang="en-US"/>
          </a:p>
          <a:p>
            <a:pPr eaLnBrk="1" hangingPunct="1"/>
            <a:r>
              <a:rPr lang="en-US" altLang="en-US"/>
              <a:t>Regression from the oedipal to the anal stage of development as a defense against unconscious impulses</a:t>
            </a:r>
          </a:p>
          <a:p>
            <a:pPr eaLnBrk="1" hangingPunct="1"/>
            <a:endParaRPr lang="en-US" altLang="en-US"/>
          </a:p>
          <a:p>
            <a:pPr eaLnBrk="1" hangingPunct="1"/>
            <a:r>
              <a:rPr lang="en-US" altLang="en-US"/>
              <a:t>Magical thinking</a:t>
            </a:r>
          </a:p>
        </p:txBody>
      </p:sp>
      <p:sp>
        <p:nvSpPr>
          <p:cNvPr id="2" name="Rounded Rectangle 5">
            <a:extLst>
              <a:ext uri="{FF2B5EF4-FFF2-40B4-BE49-F238E27FC236}">
                <a16:creationId xmlns:a16="http://schemas.microsoft.com/office/drawing/2014/main" id="{DCDB28A6-D3EE-DE5F-5812-86E13CE8BD98}"/>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2057400"/>
            <a:ext cx="8229600" cy="1143000"/>
          </a:xfrm>
        </p:spPr>
        <p:txBody>
          <a:bodyPr>
            <a:normAutofit fontScale="90000"/>
          </a:bodyPr>
          <a:lstStyle/>
          <a:p>
            <a:r>
              <a:rPr lang="en-US" sz="4000" b="1" dirty="0">
                <a:solidFill>
                  <a:srgbClr val="7030A0"/>
                </a:solidFill>
              </a:rPr>
              <a:t>OBSESSIVE COMPULSIVE </a:t>
            </a:r>
            <a:br>
              <a:rPr lang="en-US" sz="4000" b="1" dirty="0">
                <a:solidFill>
                  <a:srgbClr val="7030A0"/>
                </a:solidFill>
              </a:rPr>
            </a:br>
            <a:r>
              <a:rPr lang="en-US" sz="4000" b="1" dirty="0">
                <a:solidFill>
                  <a:srgbClr val="7030A0"/>
                </a:solidFill>
              </a:rPr>
              <a:t>DISORDER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4267200"/>
            <a:ext cx="3646154" cy="2005879"/>
          </a:xfrm>
        </p:spPr>
      </p:pic>
    </p:spTree>
    <p:extLst>
      <p:ext uri="{BB962C8B-B14F-4D97-AF65-F5344CB8AC3E}">
        <p14:creationId xmlns:p14="http://schemas.microsoft.com/office/powerpoint/2010/main" val="68532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A6DA72E-CEA8-45C3-83CC-BCB9AB1E37A0}"/>
              </a:ext>
            </a:extLst>
          </p:cNvPr>
          <p:cNvSpPr>
            <a:spLocks noGrp="1"/>
          </p:cNvSpPr>
          <p:nvPr>
            <p:ph type="title"/>
          </p:nvPr>
        </p:nvSpPr>
        <p:spPr/>
        <p:txBody>
          <a:bodyPr/>
          <a:lstStyle/>
          <a:p>
            <a:r>
              <a:rPr lang="en-US" altLang="en-US" b="1" dirty="0">
                <a:solidFill>
                  <a:srgbClr val="7030A0"/>
                </a:solidFill>
              </a:rPr>
              <a:t>Psychiatric Co-morbidities</a:t>
            </a:r>
          </a:p>
        </p:txBody>
      </p:sp>
      <p:sp>
        <p:nvSpPr>
          <p:cNvPr id="3" name="Content Placeholder 2">
            <a:extLst>
              <a:ext uri="{FF2B5EF4-FFF2-40B4-BE49-F238E27FC236}">
                <a16:creationId xmlns:a16="http://schemas.microsoft.com/office/drawing/2014/main" id="{22DE9BE4-A92F-47E1-A382-0FC055748B1D}"/>
              </a:ext>
            </a:extLst>
          </p:cNvPr>
          <p:cNvSpPr>
            <a:spLocks noGrp="1"/>
          </p:cNvSpPr>
          <p:nvPr>
            <p:ph sz="quarter" idx="1"/>
          </p:nvPr>
        </p:nvSpPr>
        <p:spPr>
          <a:xfrm>
            <a:off x="457200" y="1600200"/>
            <a:ext cx="8229600" cy="4953000"/>
          </a:xfrm>
        </p:spPr>
        <p:txBody>
          <a:bodyPr>
            <a:normAutofit lnSpcReduction="10000"/>
          </a:bodyPr>
          <a:lstStyle/>
          <a:p>
            <a:pPr>
              <a:buFont typeface="Arial" charset="0"/>
              <a:buChar char="•"/>
              <a:defRPr/>
            </a:pPr>
            <a:r>
              <a:rPr lang="en-US" dirty="0"/>
              <a:t>Depression (50-70%)</a:t>
            </a:r>
          </a:p>
          <a:p>
            <a:pPr>
              <a:buFont typeface="Arial" charset="0"/>
              <a:buChar char="•"/>
              <a:defRPr/>
            </a:pPr>
            <a:endParaRPr lang="en-US" dirty="0"/>
          </a:p>
          <a:p>
            <a:pPr>
              <a:buFont typeface="Arial" charset="0"/>
              <a:buChar char="•"/>
              <a:defRPr/>
            </a:pPr>
            <a:r>
              <a:rPr lang="en-US" dirty="0"/>
              <a:t>Alcohol and other </a:t>
            </a:r>
            <a:r>
              <a:rPr lang="en-US" dirty="0" err="1"/>
              <a:t>susbstance</a:t>
            </a:r>
            <a:r>
              <a:rPr lang="en-US" dirty="0"/>
              <a:t> abuse disorders</a:t>
            </a:r>
          </a:p>
          <a:p>
            <a:pPr>
              <a:buFont typeface="Arial" charset="0"/>
              <a:buChar char="•"/>
              <a:defRPr/>
            </a:pPr>
            <a:endParaRPr lang="en-US" dirty="0"/>
          </a:p>
          <a:p>
            <a:pPr>
              <a:buFont typeface="Arial" charset="0"/>
              <a:buChar char="•"/>
              <a:defRPr/>
            </a:pPr>
            <a:r>
              <a:rPr lang="en-US" dirty="0"/>
              <a:t>Anxiety disorders (GAD, Social Phobia)</a:t>
            </a:r>
          </a:p>
          <a:p>
            <a:pPr>
              <a:buFont typeface="Arial" charset="0"/>
              <a:buChar char="•"/>
              <a:defRPr/>
            </a:pPr>
            <a:endParaRPr lang="en-US" dirty="0"/>
          </a:p>
          <a:p>
            <a:pPr>
              <a:buFont typeface="Arial" charset="0"/>
              <a:buChar char="•"/>
              <a:defRPr/>
            </a:pPr>
            <a:r>
              <a:rPr lang="en-US" dirty="0"/>
              <a:t>OCPD (only 10-15%)</a:t>
            </a:r>
          </a:p>
          <a:p>
            <a:pPr>
              <a:buFont typeface="Arial" charset="0"/>
              <a:buChar char="•"/>
              <a:defRPr/>
            </a:pPr>
            <a:endParaRPr lang="en-US" dirty="0"/>
          </a:p>
          <a:p>
            <a:pPr>
              <a:buFont typeface="Arial" charset="0"/>
              <a:buChar char="•"/>
              <a:defRPr/>
            </a:pPr>
            <a:r>
              <a:rPr lang="en-US" dirty="0"/>
              <a:t>Schizophrenia</a:t>
            </a:r>
          </a:p>
          <a:p>
            <a:pPr>
              <a:buFont typeface="Arial" charset="0"/>
              <a:buChar char="•"/>
              <a:defRPr/>
            </a:pPr>
            <a:endParaRPr lang="en-US" dirty="0"/>
          </a:p>
          <a:p>
            <a:pPr>
              <a:buFont typeface="Arial" charset="0"/>
              <a:buNone/>
              <a:defRPr/>
            </a:pPr>
            <a:endParaRPr lang="en-US" dirty="0"/>
          </a:p>
        </p:txBody>
      </p:sp>
      <p:sp>
        <p:nvSpPr>
          <p:cNvPr id="2" name="Rounded Rectangle 5">
            <a:extLst>
              <a:ext uri="{FF2B5EF4-FFF2-40B4-BE49-F238E27FC236}">
                <a16:creationId xmlns:a16="http://schemas.microsoft.com/office/drawing/2014/main" id="{0998C8E9-FFE6-5E42-2A36-5B63FA1D5FF2}"/>
              </a:ext>
            </a:extLst>
          </p:cNvPr>
          <p:cNvSpPr/>
          <p:nvPr/>
        </p:nvSpPr>
        <p:spPr>
          <a:xfrm>
            <a:off x="172277" y="6400802"/>
            <a:ext cx="2093845" cy="33496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1C1B0CF-90CC-4ACF-98E5-14BE09D467D5}"/>
              </a:ext>
            </a:extLst>
          </p:cNvPr>
          <p:cNvSpPr>
            <a:spLocks noGrp="1"/>
          </p:cNvSpPr>
          <p:nvPr>
            <p:ph type="title"/>
          </p:nvPr>
        </p:nvSpPr>
        <p:spPr/>
        <p:txBody>
          <a:bodyPr/>
          <a:lstStyle/>
          <a:p>
            <a:r>
              <a:rPr lang="en-US" altLang="en-US" b="1" dirty="0">
                <a:solidFill>
                  <a:srgbClr val="7030A0"/>
                </a:solidFill>
              </a:rPr>
              <a:t>Medical/Neurological Conditions</a:t>
            </a:r>
          </a:p>
        </p:txBody>
      </p:sp>
      <p:sp>
        <p:nvSpPr>
          <p:cNvPr id="3" name="Content Placeholder 2">
            <a:extLst>
              <a:ext uri="{FF2B5EF4-FFF2-40B4-BE49-F238E27FC236}">
                <a16:creationId xmlns:a16="http://schemas.microsoft.com/office/drawing/2014/main" id="{89E62F84-F9C5-4810-8306-AEED875CF388}"/>
              </a:ext>
            </a:extLst>
          </p:cNvPr>
          <p:cNvSpPr>
            <a:spLocks noGrp="1"/>
          </p:cNvSpPr>
          <p:nvPr>
            <p:ph sz="quarter" idx="1"/>
          </p:nvPr>
        </p:nvSpPr>
        <p:spPr/>
        <p:txBody>
          <a:bodyPr>
            <a:normAutofit fontScale="70000" lnSpcReduction="20000"/>
          </a:bodyPr>
          <a:lstStyle/>
          <a:p>
            <a:pPr>
              <a:buFont typeface="Arial" charset="0"/>
              <a:buChar char="•"/>
              <a:defRPr/>
            </a:pPr>
            <a:r>
              <a:rPr lang="en-US" dirty="0" err="1"/>
              <a:t>Tourette</a:t>
            </a:r>
            <a:r>
              <a:rPr lang="en-US" dirty="0"/>
              <a:t> Syndrome</a:t>
            </a:r>
          </a:p>
          <a:p>
            <a:pPr>
              <a:buFont typeface="Arial" charset="0"/>
              <a:buChar char="•"/>
              <a:defRPr/>
            </a:pPr>
            <a:endParaRPr lang="en-US" dirty="0"/>
          </a:p>
          <a:p>
            <a:pPr>
              <a:buFont typeface="Arial" charset="0"/>
              <a:buChar char="•"/>
              <a:defRPr/>
            </a:pPr>
            <a:r>
              <a:rPr lang="en-US" dirty="0"/>
              <a:t>Parkinson’s Disease</a:t>
            </a:r>
          </a:p>
          <a:p>
            <a:pPr>
              <a:buFont typeface="Arial" charset="0"/>
              <a:buNone/>
              <a:defRPr/>
            </a:pPr>
            <a:endParaRPr lang="en-US" dirty="0"/>
          </a:p>
          <a:p>
            <a:pPr>
              <a:buFont typeface="Arial" charset="0"/>
              <a:buChar char="•"/>
              <a:defRPr/>
            </a:pPr>
            <a:r>
              <a:rPr lang="en-US" dirty="0"/>
              <a:t>Huntington’s Disease</a:t>
            </a:r>
          </a:p>
          <a:p>
            <a:pPr>
              <a:buFont typeface="Arial" charset="0"/>
              <a:buChar char="•"/>
              <a:defRPr/>
            </a:pPr>
            <a:endParaRPr lang="en-US" dirty="0"/>
          </a:p>
          <a:p>
            <a:pPr>
              <a:buFont typeface="Arial" charset="0"/>
              <a:buChar char="•"/>
              <a:defRPr/>
            </a:pPr>
            <a:r>
              <a:rPr lang="en-US" dirty="0"/>
              <a:t>Stroke that involves the basal ganglia</a:t>
            </a:r>
          </a:p>
          <a:p>
            <a:pPr>
              <a:buFont typeface="Arial" charset="0"/>
              <a:buChar char="•"/>
              <a:defRPr/>
            </a:pPr>
            <a:endParaRPr lang="en-US" dirty="0"/>
          </a:p>
          <a:p>
            <a:pPr>
              <a:buFont typeface="Arial" charset="0"/>
              <a:buChar char="•"/>
              <a:defRPr/>
            </a:pPr>
            <a:r>
              <a:rPr lang="en-US" dirty="0"/>
              <a:t>Post encephalitis</a:t>
            </a:r>
          </a:p>
          <a:p>
            <a:pPr>
              <a:buFont typeface="Arial" charset="0"/>
              <a:buChar char="•"/>
              <a:defRPr/>
            </a:pPr>
            <a:endParaRPr lang="en-US" dirty="0"/>
          </a:p>
          <a:p>
            <a:pPr>
              <a:buFont typeface="Arial" charset="0"/>
              <a:buChar char="•"/>
              <a:defRPr/>
            </a:pPr>
            <a:r>
              <a:rPr lang="en-US" dirty="0"/>
              <a:t>Post streptococcal </a:t>
            </a:r>
          </a:p>
          <a:p>
            <a:pPr>
              <a:buFont typeface="Arial" charset="0"/>
              <a:buChar char="•"/>
              <a:defRPr/>
            </a:pPr>
            <a:endParaRPr lang="en-US" dirty="0"/>
          </a:p>
          <a:p>
            <a:pPr>
              <a:buFont typeface="Arial" charset="0"/>
              <a:buChar char="•"/>
              <a:defRPr/>
            </a:pPr>
            <a:r>
              <a:rPr lang="en-US" dirty="0"/>
              <a:t>PANDAS</a:t>
            </a:r>
          </a:p>
        </p:txBody>
      </p:sp>
      <p:sp>
        <p:nvSpPr>
          <p:cNvPr id="2" name="Rounded Rectangle 5">
            <a:extLst>
              <a:ext uri="{FF2B5EF4-FFF2-40B4-BE49-F238E27FC236}">
                <a16:creationId xmlns:a16="http://schemas.microsoft.com/office/drawing/2014/main" id="{2FC06208-127A-674E-9293-82131FD625B7}"/>
              </a:ext>
            </a:extLst>
          </p:cNvPr>
          <p:cNvSpPr/>
          <p:nvPr/>
        </p:nvSpPr>
        <p:spPr>
          <a:xfrm>
            <a:off x="6858000" y="6126164"/>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E545458-87B0-4E24-86EF-B26F7D95E82F}"/>
              </a:ext>
            </a:extLst>
          </p:cNvPr>
          <p:cNvSpPr>
            <a:spLocks noGrp="1"/>
          </p:cNvSpPr>
          <p:nvPr>
            <p:ph type="title"/>
          </p:nvPr>
        </p:nvSpPr>
        <p:spPr>
          <a:xfrm>
            <a:off x="424543" y="457200"/>
            <a:ext cx="8229600" cy="1143000"/>
          </a:xfrm>
        </p:spPr>
        <p:txBody>
          <a:bodyPr/>
          <a:lstStyle/>
          <a:p>
            <a:r>
              <a:rPr lang="en-US" altLang="en-US" b="1" dirty="0">
                <a:solidFill>
                  <a:srgbClr val="7030A0"/>
                </a:solidFill>
              </a:rPr>
              <a:t>Management</a:t>
            </a:r>
          </a:p>
        </p:txBody>
      </p:sp>
      <p:sp>
        <p:nvSpPr>
          <p:cNvPr id="27651" name="Content Placeholder 2">
            <a:extLst>
              <a:ext uri="{FF2B5EF4-FFF2-40B4-BE49-F238E27FC236}">
                <a16:creationId xmlns:a16="http://schemas.microsoft.com/office/drawing/2014/main" id="{4C1B67BC-24D5-41F5-B450-53D205479255}"/>
              </a:ext>
            </a:extLst>
          </p:cNvPr>
          <p:cNvSpPr>
            <a:spLocks noGrp="1"/>
          </p:cNvSpPr>
          <p:nvPr>
            <p:ph sz="quarter" idx="1"/>
          </p:nvPr>
        </p:nvSpPr>
        <p:spPr/>
        <p:txBody>
          <a:bodyPr>
            <a:normAutofit fontScale="77500" lnSpcReduction="20000"/>
          </a:bodyPr>
          <a:lstStyle/>
          <a:p>
            <a:endParaRPr lang="en-US" altLang="en-US" dirty="0"/>
          </a:p>
          <a:p>
            <a:r>
              <a:rPr lang="en-US" altLang="en-US" dirty="0"/>
              <a:t>Pharmacological and non-pharmacological interventions</a:t>
            </a:r>
          </a:p>
          <a:p>
            <a:r>
              <a:rPr lang="en-US" altLang="en-US" dirty="0"/>
              <a:t>CBT and SSRIs are recommended as safe and effective first-line treatments for OCD</a:t>
            </a:r>
          </a:p>
          <a:p>
            <a:r>
              <a:rPr lang="en-US" altLang="en-US" dirty="0"/>
              <a:t>CBT alone (consisting of ERP) in</a:t>
            </a:r>
          </a:p>
          <a:p>
            <a:pPr lvl="1"/>
            <a:r>
              <a:rPr lang="en-US" altLang="en-US" dirty="0"/>
              <a:t>Mild symptoms</a:t>
            </a:r>
          </a:p>
          <a:p>
            <a:pPr lvl="1"/>
            <a:r>
              <a:rPr lang="en-US" altLang="en-US" dirty="0"/>
              <a:t>Patient prefers not to take medicine</a:t>
            </a:r>
          </a:p>
          <a:p>
            <a:r>
              <a:rPr lang="en-US" altLang="en-US" dirty="0"/>
              <a:t>SSRI alone is recommended for </a:t>
            </a:r>
          </a:p>
          <a:p>
            <a:pPr lvl="1"/>
            <a:r>
              <a:rPr lang="en-US" altLang="en-US" dirty="0"/>
              <a:t>Patient who is not able to cooperate with CBT, </a:t>
            </a:r>
          </a:p>
          <a:p>
            <a:pPr lvl="1"/>
            <a:r>
              <a:rPr lang="en-US" altLang="en-US" dirty="0"/>
              <a:t>Previously responded well to a given drug, </a:t>
            </a:r>
          </a:p>
          <a:p>
            <a:pPr lvl="1"/>
            <a:r>
              <a:rPr lang="en-US" altLang="en-US" dirty="0"/>
              <a:t>Prefers treatment with an SSRI alone</a:t>
            </a:r>
          </a:p>
          <a:p>
            <a:endParaRPr lang="en-US" altLang="en-US" dirty="0"/>
          </a:p>
          <a:p>
            <a:endParaRPr lang="en-US" altLang="en-US" dirty="0"/>
          </a:p>
        </p:txBody>
      </p:sp>
      <p:sp>
        <p:nvSpPr>
          <p:cNvPr id="2" name="Rounded Rectangle 5">
            <a:extLst>
              <a:ext uri="{FF2B5EF4-FFF2-40B4-BE49-F238E27FC236}">
                <a16:creationId xmlns:a16="http://schemas.microsoft.com/office/drawing/2014/main" id="{B770E5C4-2568-F308-9415-ABF13AB8AF75}"/>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26900-1A23-4503-9E75-933E6B9B7C7A}"/>
              </a:ext>
            </a:extLst>
          </p:cNvPr>
          <p:cNvSpPr>
            <a:spLocks noGrp="1"/>
          </p:cNvSpPr>
          <p:nvPr>
            <p:ph sz="quarter" idx="1"/>
          </p:nvPr>
        </p:nvSpPr>
        <p:spPr/>
        <p:txBody>
          <a:bodyPr>
            <a:normAutofit fontScale="92500" lnSpcReduction="10000"/>
          </a:bodyPr>
          <a:lstStyle/>
          <a:p>
            <a:pPr>
              <a:buFont typeface="Arial" charset="0"/>
              <a:buChar char="•"/>
              <a:defRPr/>
            </a:pPr>
            <a:r>
              <a:rPr lang="en-US" dirty="0"/>
              <a:t>Combined treatment should be considered:</a:t>
            </a:r>
          </a:p>
          <a:p>
            <a:pPr>
              <a:buFont typeface="Arial" charset="0"/>
              <a:buChar char="•"/>
              <a:defRPr/>
            </a:pPr>
            <a:endParaRPr lang="en-US" dirty="0"/>
          </a:p>
          <a:p>
            <a:pPr lvl="1">
              <a:buFont typeface="Arial" charset="0"/>
              <a:buChar char="–"/>
              <a:defRPr/>
            </a:pPr>
            <a:r>
              <a:rPr lang="en-US" dirty="0"/>
              <a:t>Patients with an unsatisfactory response to </a:t>
            </a:r>
            <a:r>
              <a:rPr lang="en-US" dirty="0" err="1"/>
              <a:t>monotherapy</a:t>
            </a:r>
            <a:endParaRPr lang="en-US" dirty="0"/>
          </a:p>
          <a:p>
            <a:pPr lvl="1">
              <a:buFont typeface="Arial" charset="0"/>
              <a:buChar char="–"/>
              <a:defRPr/>
            </a:pPr>
            <a:endParaRPr lang="en-US" dirty="0"/>
          </a:p>
          <a:p>
            <a:pPr lvl="1">
              <a:buFont typeface="Arial" charset="0"/>
              <a:buChar char="–"/>
              <a:defRPr/>
            </a:pPr>
            <a:r>
              <a:rPr lang="en-US" dirty="0"/>
              <a:t>Those with co-occurring psychiatric conditions for which SSRIs are effective</a:t>
            </a:r>
          </a:p>
          <a:p>
            <a:pPr lvl="1">
              <a:buFont typeface="Arial" charset="0"/>
              <a:buChar char="–"/>
              <a:defRPr/>
            </a:pPr>
            <a:endParaRPr lang="en-US" dirty="0"/>
          </a:p>
          <a:p>
            <a:pPr lvl="1">
              <a:buFont typeface="Arial" charset="0"/>
              <a:buChar char="–"/>
              <a:defRPr/>
            </a:pPr>
            <a:r>
              <a:rPr lang="en-US" dirty="0"/>
              <a:t>Those who wish to limit the duration of SSRI treatment </a:t>
            </a:r>
          </a:p>
        </p:txBody>
      </p:sp>
      <p:sp>
        <p:nvSpPr>
          <p:cNvPr id="2" name="Rounded Rectangle 5">
            <a:extLst>
              <a:ext uri="{FF2B5EF4-FFF2-40B4-BE49-F238E27FC236}">
                <a16:creationId xmlns:a16="http://schemas.microsoft.com/office/drawing/2014/main" id="{BE5EAE2D-81AE-C65E-540A-8CFF9560649F}"/>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3849D7B-933F-4896-8DA7-0AC8C6672C97}"/>
              </a:ext>
            </a:extLst>
          </p:cNvPr>
          <p:cNvSpPr>
            <a:spLocks noGrp="1"/>
          </p:cNvSpPr>
          <p:nvPr>
            <p:ph type="title"/>
          </p:nvPr>
        </p:nvSpPr>
        <p:spPr/>
        <p:txBody>
          <a:bodyPr/>
          <a:lstStyle/>
          <a:p>
            <a:r>
              <a:rPr lang="en-US" altLang="en-US" dirty="0"/>
              <a:t>NICE: Stepped Care Approach</a:t>
            </a:r>
          </a:p>
        </p:txBody>
      </p:sp>
      <p:graphicFrame>
        <p:nvGraphicFramePr>
          <p:cNvPr id="4" name="Content Placeholder 3">
            <a:extLst>
              <a:ext uri="{FF2B5EF4-FFF2-40B4-BE49-F238E27FC236}">
                <a16:creationId xmlns:a16="http://schemas.microsoft.com/office/drawing/2014/main" id="{73EFFD8B-84B1-4103-A8DD-51EA061A01A6}"/>
              </a:ext>
            </a:extLst>
          </p:cNvPr>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5">
            <a:extLst>
              <a:ext uri="{FF2B5EF4-FFF2-40B4-BE49-F238E27FC236}">
                <a16:creationId xmlns:a16="http://schemas.microsoft.com/office/drawing/2014/main" id="{A51BB61F-7A65-AEB7-76B1-7458C7D25EB8}"/>
              </a:ext>
            </a:extLst>
          </p:cNvPr>
          <p:cNvSpPr/>
          <p:nvPr/>
        </p:nvSpPr>
        <p:spPr>
          <a:xfrm>
            <a:off x="172277" y="6516757"/>
            <a:ext cx="2093845" cy="34124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968085C-908F-49E9-AD43-A8DC5C140667}"/>
              </a:ext>
            </a:extLst>
          </p:cNvPr>
          <p:cNvSpPr>
            <a:spLocks noGrp="1"/>
          </p:cNvSpPr>
          <p:nvPr>
            <p:ph type="title"/>
          </p:nvPr>
        </p:nvSpPr>
        <p:spPr/>
        <p:txBody>
          <a:bodyPr/>
          <a:lstStyle/>
          <a:p>
            <a:r>
              <a:rPr lang="en-US" altLang="en-US" dirty="0"/>
              <a:t>NICE: Stepped Care Approach</a:t>
            </a:r>
          </a:p>
        </p:txBody>
      </p:sp>
      <p:graphicFrame>
        <p:nvGraphicFramePr>
          <p:cNvPr id="6" name="Content Placeholder 5">
            <a:extLst>
              <a:ext uri="{FF2B5EF4-FFF2-40B4-BE49-F238E27FC236}">
                <a16:creationId xmlns:a16="http://schemas.microsoft.com/office/drawing/2014/main" id="{5C5151E0-9FF2-4C6B-9ACC-019089287EC7}"/>
              </a:ext>
            </a:extLst>
          </p:cNvPr>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5">
            <a:extLst>
              <a:ext uri="{FF2B5EF4-FFF2-40B4-BE49-F238E27FC236}">
                <a16:creationId xmlns:a16="http://schemas.microsoft.com/office/drawing/2014/main" id="{40EE3D1F-1BFC-836C-5786-2DD70DA6F3DB}"/>
              </a:ext>
            </a:extLst>
          </p:cNvPr>
          <p:cNvSpPr/>
          <p:nvPr/>
        </p:nvSpPr>
        <p:spPr>
          <a:xfrm>
            <a:off x="172277" y="6441168"/>
            <a:ext cx="2093845" cy="331787"/>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309BDABE-F212-4E85-8166-3D17183A23E8}"/>
              </a:ext>
            </a:extLst>
          </p:cNvPr>
          <p:cNvGraphicFramePr>
            <a:graphicFrameLocks/>
          </p:cNvGraphicFramePr>
          <p:nvPr/>
        </p:nvGraphicFramePr>
        <p:xfrm>
          <a:off x="457200" y="838200"/>
          <a:ext cx="82296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5">
            <a:extLst>
              <a:ext uri="{FF2B5EF4-FFF2-40B4-BE49-F238E27FC236}">
                <a16:creationId xmlns:a16="http://schemas.microsoft.com/office/drawing/2014/main" id="{7DD84803-2E82-A558-3237-96D229949808}"/>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9F072F4-AC7F-482C-BFDF-F38CA547C888}"/>
              </a:ext>
            </a:extLst>
          </p:cNvPr>
          <p:cNvSpPr>
            <a:spLocks noGrp="1"/>
          </p:cNvSpPr>
          <p:nvPr>
            <p:ph type="title"/>
          </p:nvPr>
        </p:nvSpPr>
        <p:spPr>
          <a:xfrm>
            <a:off x="457200" y="274638"/>
            <a:ext cx="8229600" cy="182562"/>
          </a:xfrm>
        </p:spPr>
        <p:txBody>
          <a:bodyPr>
            <a:normAutofit fontScale="90000"/>
          </a:bodyPr>
          <a:lstStyle/>
          <a:p>
            <a:r>
              <a:rPr lang="en-US" altLang="en-US" dirty="0"/>
              <a:t>NICE: Stepped Care Approach</a:t>
            </a:r>
          </a:p>
        </p:txBody>
      </p:sp>
      <p:graphicFrame>
        <p:nvGraphicFramePr>
          <p:cNvPr id="4" name="Content Placeholder 3">
            <a:extLst>
              <a:ext uri="{FF2B5EF4-FFF2-40B4-BE49-F238E27FC236}">
                <a16:creationId xmlns:a16="http://schemas.microsoft.com/office/drawing/2014/main" id="{9CC34250-8AAC-4A04-8D6C-36FA0E234AFC}"/>
              </a:ext>
            </a:extLst>
          </p:cNvPr>
          <p:cNvGraphicFramePr>
            <a:graphicFrameLocks noGrp="1"/>
          </p:cNvGraphicFramePr>
          <p:nvPr>
            <p:ph sz="quarter" idx="1"/>
          </p:nvPr>
        </p:nvGraphicFramePr>
        <p:xfrm>
          <a:off x="457200" y="762000"/>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5">
            <a:extLst>
              <a:ext uri="{FF2B5EF4-FFF2-40B4-BE49-F238E27FC236}">
                <a16:creationId xmlns:a16="http://schemas.microsoft.com/office/drawing/2014/main" id="{620DA7E0-9A75-782C-53BE-379812218335}"/>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FFC06DF-CBF4-4973-9EBE-B9C58166862E}"/>
              </a:ext>
            </a:extLst>
          </p:cNvPr>
          <p:cNvSpPr>
            <a:spLocks noGrp="1"/>
          </p:cNvSpPr>
          <p:nvPr>
            <p:ph type="title"/>
          </p:nvPr>
        </p:nvSpPr>
        <p:spPr/>
        <p:txBody>
          <a:bodyPr/>
          <a:lstStyle/>
          <a:p>
            <a:r>
              <a:rPr lang="en-US" altLang="en-US" dirty="0"/>
              <a:t>NICE: Stepped Care Approach</a:t>
            </a:r>
          </a:p>
        </p:txBody>
      </p:sp>
      <p:graphicFrame>
        <p:nvGraphicFramePr>
          <p:cNvPr id="4" name="Content Placeholder 3">
            <a:extLst>
              <a:ext uri="{FF2B5EF4-FFF2-40B4-BE49-F238E27FC236}">
                <a16:creationId xmlns:a16="http://schemas.microsoft.com/office/drawing/2014/main" id="{A2FFF4DA-C776-4121-8B0F-F76815B698F2}"/>
              </a:ext>
            </a:extLst>
          </p:cNvPr>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5">
            <a:extLst>
              <a:ext uri="{FF2B5EF4-FFF2-40B4-BE49-F238E27FC236}">
                <a16:creationId xmlns:a16="http://schemas.microsoft.com/office/drawing/2014/main" id="{AB6E7613-EC43-10FF-ACD1-90AE44E354C0}"/>
              </a:ext>
            </a:extLst>
          </p:cNvPr>
          <p:cNvSpPr/>
          <p:nvPr/>
        </p:nvSpPr>
        <p:spPr>
          <a:xfrm>
            <a:off x="172277" y="6473824"/>
            <a:ext cx="2093845" cy="38417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B75B765-6C0A-4E4B-AD19-2CDBF5D31DE4}"/>
              </a:ext>
            </a:extLst>
          </p:cNvPr>
          <p:cNvSpPr>
            <a:spLocks noGrp="1"/>
          </p:cNvSpPr>
          <p:nvPr>
            <p:ph type="title"/>
          </p:nvPr>
        </p:nvSpPr>
        <p:spPr/>
        <p:txBody>
          <a:bodyPr/>
          <a:lstStyle/>
          <a:p>
            <a:r>
              <a:rPr lang="en-US" altLang="en-US" dirty="0"/>
              <a:t>NICE: Stepped Care Approach</a:t>
            </a:r>
          </a:p>
        </p:txBody>
      </p:sp>
      <p:graphicFrame>
        <p:nvGraphicFramePr>
          <p:cNvPr id="4" name="Content Placeholder 3">
            <a:extLst>
              <a:ext uri="{FF2B5EF4-FFF2-40B4-BE49-F238E27FC236}">
                <a16:creationId xmlns:a16="http://schemas.microsoft.com/office/drawing/2014/main" id="{6908B476-C722-458E-9608-F8D8682894E1}"/>
              </a:ext>
            </a:extLst>
          </p:cNvPr>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5">
            <a:extLst>
              <a:ext uri="{FF2B5EF4-FFF2-40B4-BE49-F238E27FC236}">
                <a16:creationId xmlns:a16="http://schemas.microsoft.com/office/drawing/2014/main" id="{15833634-6E75-675A-A588-607CC2C50DBB}"/>
              </a:ext>
            </a:extLst>
          </p:cNvPr>
          <p:cNvSpPr/>
          <p:nvPr/>
        </p:nvSpPr>
        <p:spPr>
          <a:xfrm>
            <a:off x="172277" y="6450013"/>
            <a:ext cx="2093845" cy="331787"/>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211295"/>
              </p:ext>
            </p:extLst>
          </p:nvPr>
        </p:nvGraphicFramePr>
        <p:xfrm>
          <a:off x="5181599" y="1944912"/>
          <a:ext cx="3435805" cy="43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2400" y="528636"/>
            <a:ext cx="8465005" cy="1387249"/>
          </a:xfrm>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       MOTTO</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304800" y="2016349"/>
            <a:ext cx="4648200" cy="4384451"/>
          </a:xfrm>
        </p:spPr>
        <p:txBody>
          <a:bodyPr>
            <a:normAutofit/>
          </a:bodyPr>
          <a:lstStyle/>
          <a:p>
            <a:pPr lvl="0"/>
            <a:r>
              <a:rPr lang="en-US" sz="2800" dirty="0"/>
              <a:t>To impart evidence based research oriented medical education</a:t>
            </a:r>
          </a:p>
          <a:p>
            <a:pPr lvl="0"/>
            <a:r>
              <a:rPr lang="en-US" sz="2800" dirty="0"/>
              <a:t>To provide best possible patient care</a:t>
            </a:r>
          </a:p>
          <a:p>
            <a:pPr lvl="0"/>
            <a:r>
              <a:rPr lang="en-US" sz="2800" dirty="0"/>
              <a:t>To inculcate the values of mutual respect and ethical practice of medicine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7B3BA97-B26F-46E3-BE0E-70084AD99DD7}"/>
              </a:ext>
            </a:extLst>
          </p:cNvPr>
          <p:cNvSpPr>
            <a:spLocks noGrp="1"/>
          </p:cNvSpPr>
          <p:nvPr>
            <p:ph type="title"/>
          </p:nvPr>
        </p:nvSpPr>
        <p:spPr/>
        <p:txBody>
          <a:bodyPr/>
          <a:lstStyle/>
          <a:p>
            <a:r>
              <a:rPr lang="en-US" altLang="en-US" b="1" dirty="0">
                <a:solidFill>
                  <a:srgbClr val="7030A0"/>
                </a:solidFill>
              </a:rPr>
              <a:t>Course</a:t>
            </a:r>
          </a:p>
        </p:txBody>
      </p:sp>
      <p:sp>
        <p:nvSpPr>
          <p:cNvPr id="39939" name="Content Placeholder 2">
            <a:extLst>
              <a:ext uri="{FF2B5EF4-FFF2-40B4-BE49-F238E27FC236}">
                <a16:creationId xmlns:a16="http://schemas.microsoft.com/office/drawing/2014/main" id="{2DB4F83A-FBC7-44C0-A69C-503BEB743B2F}"/>
              </a:ext>
            </a:extLst>
          </p:cNvPr>
          <p:cNvSpPr>
            <a:spLocks noGrp="1"/>
          </p:cNvSpPr>
          <p:nvPr>
            <p:ph sz="quarter" idx="1"/>
          </p:nvPr>
        </p:nvSpPr>
        <p:spPr/>
        <p:txBody>
          <a:bodyPr>
            <a:normAutofit lnSpcReduction="10000"/>
          </a:bodyPr>
          <a:lstStyle/>
          <a:p>
            <a:r>
              <a:rPr lang="en-US" altLang="en-US"/>
              <a:t>Mostly sudden onset</a:t>
            </a:r>
          </a:p>
          <a:p>
            <a:endParaRPr lang="en-US" altLang="en-US"/>
          </a:p>
          <a:p>
            <a:r>
              <a:rPr lang="en-US" altLang="en-US"/>
              <a:t>50% cases related with a stressful event</a:t>
            </a:r>
          </a:p>
          <a:p>
            <a:endParaRPr lang="en-US" altLang="en-US"/>
          </a:p>
          <a:p>
            <a:r>
              <a:rPr lang="en-US" altLang="en-US"/>
              <a:t>5-10 years before coming to psychiatrist</a:t>
            </a:r>
          </a:p>
          <a:p>
            <a:endParaRPr lang="en-US" altLang="en-US"/>
          </a:p>
          <a:p>
            <a:r>
              <a:rPr lang="en-US" altLang="en-US"/>
              <a:t>Fluctuating course with remissions and relapses</a:t>
            </a:r>
          </a:p>
        </p:txBody>
      </p:sp>
      <p:sp>
        <p:nvSpPr>
          <p:cNvPr id="2" name="Rounded Rectangle 5">
            <a:extLst>
              <a:ext uri="{FF2B5EF4-FFF2-40B4-BE49-F238E27FC236}">
                <a16:creationId xmlns:a16="http://schemas.microsoft.com/office/drawing/2014/main" id="{DCD0F049-75FC-1BBD-0E04-B86637277083}"/>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285EDA62-8AD8-4153-82CF-F11230483A55}"/>
              </a:ext>
            </a:extLst>
          </p:cNvPr>
          <p:cNvSpPr>
            <a:spLocks noGrp="1"/>
          </p:cNvSpPr>
          <p:nvPr>
            <p:ph sz="quarter" idx="1"/>
          </p:nvPr>
        </p:nvSpPr>
        <p:spPr/>
        <p:txBody>
          <a:bodyPr/>
          <a:lstStyle/>
          <a:p>
            <a:r>
              <a:rPr lang="en-US" altLang="en-US"/>
              <a:t>20-30% of cases show significant improvement</a:t>
            </a:r>
          </a:p>
          <a:p>
            <a:endParaRPr lang="en-US" altLang="en-US"/>
          </a:p>
          <a:p>
            <a:r>
              <a:rPr lang="en-US" altLang="en-US"/>
              <a:t>50% show moderate improvement</a:t>
            </a:r>
          </a:p>
          <a:p>
            <a:endParaRPr lang="en-US" altLang="en-US"/>
          </a:p>
          <a:p>
            <a:r>
              <a:rPr lang="en-US" altLang="en-US"/>
              <a:t>30-40% cases show no improvement or deterioration</a:t>
            </a:r>
          </a:p>
        </p:txBody>
      </p:sp>
      <p:sp>
        <p:nvSpPr>
          <p:cNvPr id="2" name="Rounded Rectangle 5">
            <a:extLst>
              <a:ext uri="{FF2B5EF4-FFF2-40B4-BE49-F238E27FC236}">
                <a16:creationId xmlns:a16="http://schemas.microsoft.com/office/drawing/2014/main" id="{D38A621B-4EBF-0518-8311-08C30BB6A350}"/>
              </a:ext>
            </a:extLst>
          </p:cNvPr>
          <p:cNvSpPr/>
          <p:nvPr/>
        </p:nvSpPr>
        <p:spPr>
          <a:xfrm>
            <a:off x="172277" y="62484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CF3516B-B97B-4911-9781-AF1AE53A3853}"/>
              </a:ext>
            </a:extLst>
          </p:cNvPr>
          <p:cNvSpPr>
            <a:spLocks noGrp="1"/>
          </p:cNvSpPr>
          <p:nvPr>
            <p:ph type="title"/>
          </p:nvPr>
        </p:nvSpPr>
        <p:spPr/>
        <p:txBody>
          <a:bodyPr/>
          <a:lstStyle/>
          <a:p>
            <a:r>
              <a:rPr lang="en-US" altLang="en-US" b="1" dirty="0">
                <a:solidFill>
                  <a:srgbClr val="7030A0"/>
                </a:solidFill>
              </a:rPr>
              <a:t>Good Prognostic Factors</a:t>
            </a:r>
          </a:p>
        </p:txBody>
      </p:sp>
      <p:sp>
        <p:nvSpPr>
          <p:cNvPr id="41987" name="Content Placeholder 2">
            <a:extLst>
              <a:ext uri="{FF2B5EF4-FFF2-40B4-BE49-F238E27FC236}">
                <a16:creationId xmlns:a16="http://schemas.microsoft.com/office/drawing/2014/main" id="{952FA1FF-A664-4023-9443-A73D977E7CD0}"/>
              </a:ext>
            </a:extLst>
          </p:cNvPr>
          <p:cNvSpPr>
            <a:spLocks noGrp="1"/>
          </p:cNvSpPr>
          <p:nvPr>
            <p:ph sz="quarter" idx="1"/>
          </p:nvPr>
        </p:nvSpPr>
        <p:spPr/>
        <p:txBody>
          <a:bodyPr/>
          <a:lstStyle/>
          <a:p>
            <a:r>
              <a:rPr lang="en-US" altLang="en-US"/>
              <a:t>Good premorbid adjustment</a:t>
            </a:r>
          </a:p>
          <a:p>
            <a:endParaRPr lang="en-US" altLang="en-US"/>
          </a:p>
          <a:p>
            <a:r>
              <a:rPr lang="en-US" altLang="en-US"/>
              <a:t>Precipitating event</a:t>
            </a:r>
          </a:p>
          <a:p>
            <a:endParaRPr lang="en-US" altLang="en-US"/>
          </a:p>
          <a:p>
            <a:r>
              <a:rPr lang="en-US" altLang="en-US"/>
              <a:t>Episodic symptoms</a:t>
            </a:r>
          </a:p>
        </p:txBody>
      </p:sp>
      <p:sp>
        <p:nvSpPr>
          <p:cNvPr id="2" name="Rounded Rectangle 5">
            <a:extLst>
              <a:ext uri="{FF2B5EF4-FFF2-40B4-BE49-F238E27FC236}">
                <a16:creationId xmlns:a16="http://schemas.microsoft.com/office/drawing/2014/main" id="{FBE47291-710F-47F2-552C-7143AFB6FCAB}"/>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CA4274C-5F61-4BCD-8A9A-82CC825D5443}"/>
              </a:ext>
            </a:extLst>
          </p:cNvPr>
          <p:cNvSpPr>
            <a:spLocks noGrp="1"/>
          </p:cNvSpPr>
          <p:nvPr>
            <p:ph type="title"/>
          </p:nvPr>
        </p:nvSpPr>
        <p:spPr/>
        <p:txBody>
          <a:bodyPr/>
          <a:lstStyle/>
          <a:p>
            <a:r>
              <a:rPr lang="en-US" altLang="en-US" b="1" dirty="0">
                <a:solidFill>
                  <a:srgbClr val="7030A0"/>
                </a:solidFill>
              </a:rPr>
              <a:t>Poor Prognostic Factors</a:t>
            </a:r>
          </a:p>
        </p:txBody>
      </p:sp>
      <p:sp>
        <p:nvSpPr>
          <p:cNvPr id="3" name="Content Placeholder 2">
            <a:extLst>
              <a:ext uri="{FF2B5EF4-FFF2-40B4-BE49-F238E27FC236}">
                <a16:creationId xmlns:a16="http://schemas.microsoft.com/office/drawing/2014/main" id="{B9015BC9-9F1F-47F7-A472-7CFF32A0FF13}"/>
              </a:ext>
            </a:extLst>
          </p:cNvPr>
          <p:cNvSpPr>
            <a:spLocks noGrp="1"/>
          </p:cNvSpPr>
          <p:nvPr>
            <p:ph sz="quarter" idx="1"/>
          </p:nvPr>
        </p:nvSpPr>
        <p:spPr/>
        <p:txBody>
          <a:bodyPr>
            <a:normAutofit fontScale="77500" lnSpcReduction="20000"/>
          </a:bodyPr>
          <a:lstStyle/>
          <a:p>
            <a:pPr>
              <a:buFont typeface="Arial" charset="0"/>
              <a:buChar char="•"/>
              <a:defRPr/>
            </a:pPr>
            <a:r>
              <a:rPr lang="en-US" dirty="0"/>
              <a:t>Compulsions</a:t>
            </a:r>
          </a:p>
          <a:p>
            <a:pPr>
              <a:buFont typeface="Arial" charset="0"/>
              <a:buChar char="•"/>
              <a:defRPr/>
            </a:pPr>
            <a:endParaRPr lang="en-US" dirty="0"/>
          </a:p>
          <a:p>
            <a:pPr>
              <a:buFont typeface="Arial" charset="0"/>
              <a:buChar char="•"/>
              <a:defRPr/>
            </a:pPr>
            <a:r>
              <a:rPr lang="en-US" dirty="0"/>
              <a:t>Longer duration</a:t>
            </a:r>
          </a:p>
          <a:p>
            <a:pPr>
              <a:buFont typeface="Arial" charset="0"/>
              <a:buChar char="•"/>
              <a:defRPr/>
            </a:pPr>
            <a:endParaRPr lang="en-US" dirty="0"/>
          </a:p>
          <a:p>
            <a:pPr>
              <a:buFont typeface="Arial" charset="0"/>
              <a:buChar char="•"/>
              <a:defRPr/>
            </a:pPr>
            <a:r>
              <a:rPr lang="en-US" dirty="0"/>
              <a:t>Early onset</a:t>
            </a:r>
          </a:p>
          <a:p>
            <a:pPr>
              <a:buFont typeface="Arial" charset="0"/>
              <a:buChar char="•"/>
              <a:defRPr/>
            </a:pPr>
            <a:endParaRPr lang="en-US" dirty="0"/>
          </a:p>
          <a:p>
            <a:pPr>
              <a:buFont typeface="Arial" charset="0"/>
              <a:buChar char="•"/>
              <a:defRPr/>
            </a:pPr>
            <a:r>
              <a:rPr lang="en-US" dirty="0"/>
              <a:t>Bizarre compulsions</a:t>
            </a:r>
          </a:p>
          <a:p>
            <a:pPr>
              <a:buFont typeface="Arial" charset="0"/>
              <a:buChar char="•"/>
              <a:defRPr/>
            </a:pPr>
            <a:endParaRPr lang="en-US" dirty="0"/>
          </a:p>
          <a:p>
            <a:pPr>
              <a:buFont typeface="Arial" charset="0"/>
              <a:buChar char="•"/>
              <a:defRPr/>
            </a:pPr>
            <a:r>
              <a:rPr lang="en-US" dirty="0"/>
              <a:t>Co morbid depression</a:t>
            </a:r>
          </a:p>
          <a:p>
            <a:pPr>
              <a:buFont typeface="Arial" charset="0"/>
              <a:buChar char="•"/>
              <a:defRPr/>
            </a:pPr>
            <a:endParaRPr lang="en-US" dirty="0"/>
          </a:p>
          <a:p>
            <a:pPr>
              <a:buFont typeface="Arial" charset="0"/>
              <a:buChar char="•"/>
              <a:defRPr/>
            </a:pPr>
            <a:r>
              <a:rPr lang="en-US" dirty="0"/>
              <a:t>Personality Disorder</a:t>
            </a:r>
          </a:p>
        </p:txBody>
      </p:sp>
      <p:sp>
        <p:nvSpPr>
          <p:cNvPr id="2" name="Rounded Rectangle 5">
            <a:extLst>
              <a:ext uri="{FF2B5EF4-FFF2-40B4-BE49-F238E27FC236}">
                <a16:creationId xmlns:a16="http://schemas.microsoft.com/office/drawing/2014/main" id="{80270EA3-5D44-1820-A3B8-15AEFE1CCCCA}"/>
              </a:ext>
            </a:extLst>
          </p:cNvPr>
          <p:cNvSpPr/>
          <p:nvPr/>
        </p:nvSpPr>
        <p:spPr>
          <a:xfrm>
            <a:off x="172277" y="62484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2CA7-D43B-5CC7-FC51-E55765AD0B12}"/>
              </a:ext>
            </a:extLst>
          </p:cNvPr>
          <p:cNvSpPr>
            <a:spLocks noGrp="1"/>
          </p:cNvSpPr>
          <p:nvPr>
            <p:ph type="title"/>
          </p:nvPr>
        </p:nvSpPr>
        <p:spPr>
          <a:xfrm>
            <a:off x="457200" y="1371599"/>
            <a:ext cx="8229600" cy="708819"/>
          </a:xfrm>
        </p:spPr>
        <p:txBody>
          <a:bodyPr>
            <a:normAutofit fontScale="90000"/>
          </a:bodyPr>
          <a:lstStyle/>
          <a:p>
            <a:pPr algn="l"/>
            <a:r>
              <a:rPr lang="en-US" sz="3100" b="1" i="0" dirty="0">
                <a:solidFill>
                  <a:srgbClr val="7030A0"/>
                </a:solidFill>
                <a:effectLst/>
                <a:latin typeface="Noto Sans" panose="020B0502040504020204" pitchFamily="34" charset="0"/>
              </a:rPr>
              <a:t>Genetics of obsessive-compulsive disorder</a:t>
            </a:r>
            <a:br>
              <a:rPr lang="en-US" sz="3100" b="1" i="0" dirty="0">
                <a:solidFill>
                  <a:srgbClr val="7030A0"/>
                </a:solidFill>
                <a:effectLst/>
                <a:latin typeface="Noto Sans" panose="020B0502040504020204" pitchFamily="34" charset="0"/>
              </a:rPr>
            </a:br>
            <a:r>
              <a:rPr lang="en-US" sz="3100" b="0" dirty="0">
                <a:solidFill>
                  <a:srgbClr val="7030A0"/>
                </a:solidFill>
                <a:effectLst/>
                <a:latin typeface="inherit"/>
              </a:rPr>
              <a:t>Published online by Cambridge University Press</a:t>
            </a:r>
            <a:br>
              <a:rPr lang="en-US" sz="3100" b="0" dirty="0">
                <a:effectLst/>
                <a:latin typeface="inherit"/>
              </a:rPr>
            </a:br>
            <a:r>
              <a:rPr lang="en-US" sz="3100" b="1" dirty="0">
                <a:solidFill>
                  <a:schemeClr val="tx2">
                    <a:lumMod val="75000"/>
                  </a:schemeClr>
                </a:solidFill>
                <a:effectLst/>
                <a:latin typeface="inherit"/>
              </a:rPr>
              <a:t>2021</a:t>
            </a:r>
            <a:br>
              <a:rPr lang="en-US" sz="3100" b="0" dirty="0">
                <a:effectLst/>
                <a:latin typeface="inherit"/>
              </a:rPr>
            </a:br>
            <a:r>
              <a:rPr lang="en-US" sz="2200" dirty="0" err="1">
                <a:solidFill>
                  <a:srgbClr val="006FCA"/>
                </a:solidFill>
                <a:latin typeface="Noto Sans" panose="020B0502040504020204" pitchFamily="34" charset="0"/>
              </a:rPr>
              <a:t>Behrang</a:t>
            </a:r>
            <a:r>
              <a:rPr lang="en-US" sz="2200" dirty="0">
                <a:solidFill>
                  <a:srgbClr val="006FCA"/>
                </a:solidFill>
                <a:latin typeface="Noto Sans" panose="020B0502040504020204" pitchFamily="34" charset="0"/>
              </a:rPr>
              <a:t> </a:t>
            </a:r>
            <a:r>
              <a:rPr lang="en-US" sz="2200" dirty="0" err="1">
                <a:solidFill>
                  <a:srgbClr val="006FCA"/>
                </a:solidFill>
                <a:latin typeface="Noto Sans" panose="020B0502040504020204" pitchFamily="34" charset="0"/>
              </a:rPr>
              <a:t>Mahjani</a:t>
            </a:r>
            <a:br>
              <a:rPr lang="en-US" dirty="0">
                <a:effectLst/>
              </a:rPr>
            </a:br>
            <a:endParaRPr lang="en-US" dirty="0"/>
          </a:p>
        </p:txBody>
      </p:sp>
      <p:sp>
        <p:nvSpPr>
          <p:cNvPr id="3" name="Content Placeholder 2">
            <a:extLst>
              <a:ext uri="{FF2B5EF4-FFF2-40B4-BE49-F238E27FC236}">
                <a16:creationId xmlns:a16="http://schemas.microsoft.com/office/drawing/2014/main" id="{8DA365F9-F1F9-2100-73AD-71E6EC96308F}"/>
              </a:ext>
            </a:extLst>
          </p:cNvPr>
          <p:cNvSpPr>
            <a:spLocks noGrp="1"/>
          </p:cNvSpPr>
          <p:nvPr>
            <p:ph idx="1"/>
          </p:nvPr>
        </p:nvSpPr>
        <p:spPr>
          <a:xfrm>
            <a:off x="457200" y="2667000"/>
            <a:ext cx="8229600" cy="3459163"/>
          </a:xfrm>
        </p:spPr>
        <p:txBody>
          <a:bodyPr>
            <a:normAutofit fontScale="70000" lnSpcReduction="20000"/>
          </a:bodyPr>
          <a:lstStyle/>
          <a:p>
            <a:r>
              <a:rPr lang="en-US" dirty="0"/>
              <a:t>Obsessive-compulsive disorder (OCD) is a highly heritable, polygenic disorder with both common and rare genetic variants contributing to its risk. </a:t>
            </a:r>
          </a:p>
          <a:p>
            <a:r>
              <a:rPr lang="en-US" dirty="0"/>
              <a:t>Twin and molecular genetic studies suggest a strong genetic basis, with shared and unique genetic risks across OCD symptom dimensions and comorbid conditions like Tourette syndrome. </a:t>
            </a:r>
          </a:p>
          <a:p>
            <a:r>
              <a:rPr lang="en-US" dirty="0"/>
              <a:t>Future research should focus on expanding genetic diversity, understanding gene-environment interactions, and exploring pharmacogenetics and epigenetics to clarify OCD's complex </a:t>
            </a:r>
            <a:r>
              <a:rPr lang="en-US" dirty="0" err="1"/>
              <a:t>etiolog</a:t>
            </a:r>
            <a:endParaRPr lang="en-US" dirty="0"/>
          </a:p>
        </p:txBody>
      </p:sp>
      <p:sp>
        <p:nvSpPr>
          <p:cNvPr id="5" name="TextBox 4">
            <a:extLst>
              <a:ext uri="{FF2B5EF4-FFF2-40B4-BE49-F238E27FC236}">
                <a16:creationId xmlns:a16="http://schemas.microsoft.com/office/drawing/2014/main" id="{8EF6FA0E-99E4-7766-A980-C74672664F76}"/>
              </a:ext>
            </a:extLst>
          </p:cNvPr>
          <p:cNvSpPr txBox="1"/>
          <p:nvPr/>
        </p:nvSpPr>
        <p:spPr>
          <a:xfrm>
            <a:off x="457200" y="5802997"/>
            <a:ext cx="8686800" cy="646331"/>
          </a:xfrm>
          <a:prstGeom prst="rect">
            <a:avLst/>
          </a:prstGeom>
          <a:noFill/>
        </p:spPr>
        <p:txBody>
          <a:bodyPr wrap="square">
            <a:spAutoFit/>
          </a:bodyPr>
          <a:lstStyle/>
          <a:p>
            <a:r>
              <a:rPr lang="en-US" dirty="0">
                <a:solidFill>
                  <a:schemeClr val="accent1"/>
                </a:solidFill>
              </a:rPr>
              <a:t>https://www.cambridge.org/core/journals/psychological-medicine/article/genetics-of-obsessivecompulsive-disorder/DD321BD5C262228FA9D419347A12E4B7</a:t>
            </a:r>
          </a:p>
        </p:txBody>
      </p:sp>
    </p:spTree>
    <p:extLst>
      <p:ext uri="{BB962C8B-B14F-4D97-AF65-F5344CB8AC3E}">
        <p14:creationId xmlns:p14="http://schemas.microsoft.com/office/powerpoint/2010/main" val="3520313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46840252"/>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75%</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13%</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2%</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a:t>
                      </a:r>
                      <a:r>
                        <a:rPr lang="en-US" sz="1600" baseline="0" dirty="0" err="1"/>
                        <a:t>Gynae</a:t>
                      </a:r>
                      <a:r>
                        <a:rPr lang="en-US" sz="1600" baseline="0" dirty="0"/>
                        <a:t>/</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2%</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8%</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3770" y="685800"/>
            <a:ext cx="7583926" cy="5638800"/>
          </a:xfrm>
          <a:prstGeom prst="rect">
            <a:avLst/>
          </a:prstGeom>
        </p:spPr>
        <p:txBody>
          <a:bodyPr>
            <a:normAutofit lnSpcReduction="10000"/>
          </a:bodyPr>
          <a:lstStyle/>
          <a:p>
            <a:pPr marL="0" indent="0">
              <a:buNone/>
            </a:pPr>
            <a:endParaRPr lang="en-US" sz="2700" b="1" dirty="0">
              <a:solidFill>
                <a:srgbClr val="C00000"/>
              </a:solidFill>
            </a:endParaRPr>
          </a:p>
          <a:p>
            <a:pPr marL="0" indent="0">
              <a:buNone/>
            </a:pPr>
            <a:r>
              <a:rPr lang="en-US" sz="2800" b="1" dirty="0">
                <a:solidFill>
                  <a:schemeClr val="accent4">
                    <a:lumMod val="75000"/>
                  </a:schemeClr>
                </a:solidFill>
              </a:rPr>
              <a:t>LEARNING OBJECTIVES</a:t>
            </a:r>
          </a:p>
          <a:p>
            <a:pPr marL="0" indent="0">
              <a:buNone/>
            </a:pPr>
            <a:endParaRPr lang="en-US" sz="2800" dirty="0">
              <a:solidFill>
                <a:schemeClr val="tx1">
                  <a:lumMod val="95000"/>
                  <a:lumOff val="5000"/>
                </a:schemeClr>
              </a:solidFill>
            </a:endParaRPr>
          </a:p>
          <a:p>
            <a:pPr marL="0" indent="0">
              <a:buNone/>
            </a:pPr>
            <a:r>
              <a:rPr lang="en-US" sz="2800" dirty="0">
                <a:solidFill>
                  <a:schemeClr val="tx1">
                    <a:lumMod val="95000"/>
                    <a:lumOff val="5000"/>
                  </a:schemeClr>
                </a:solidFill>
              </a:rPr>
              <a:t>At the end of the lecture, students will be able to</a:t>
            </a:r>
          </a:p>
          <a:p>
            <a:pPr marL="0" indent="0">
              <a:buNone/>
            </a:pPr>
            <a:endParaRPr lang="en-US" sz="2800" dirty="0">
              <a:solidFill>
                <a:schemeClr val="tx1">
                  <a:lumMod val="95000"/>
                  <a:lumOff val="5000"/>
                </a:schemeClr>
              </a:solidFill>
            </a:endParaRPr>
          </a:p>
          <a:p>
            <a:r>
              <a:rPr lang="en-US" sz="2800" dirty="0">
                <a:solidFill>
                  <a:schemeClr val="tx1">
                    <a:lumMod val="95000"/>
                    <a:lumOff val="5000"/>
                  </a:schemeClr>
                </a:solidFill>
              </a:rPr>
              <a:t>After the lecture students should be able to</a:t>
            </a:r>
          </a:p>
          <a:p>
            <a:r>
              <a:rPr lang="en-US" sz="2800" dirty="0">
                <a:solidFill>
                  <a:schemeClr val="tx1">
                    <a:lumMod val="95000"/>
                    <a:lumOff val="5000"/>
                  </a:schemeClr>
                </a:solidFill>
              </a:rPr>
              <a:t>Define OCD, obsessions and compulsions</a:t>
            </a:r>
          </a:p>
          <a:p>
            <a:r>
              <a:rPr lang="en-US" sz="2800" dirty="0">
                <a:solidFill>
                  <a:schemeClr val="tx1">
                    <a:lumMod val="95000"/>
                    <a:lumOff val="5000"/>
                  </a:schemeClr>
                </a:solidFill>
              </a:rPr>
              <a:t>Described ICD 10 criteria of OCD </a:t>
            </a:r>
          </a:p>
          <a:p>
            <a:r>
              <a:rPr lang="en-US" sz="2800" dirty="0">
                <a:solidFill>
                  <a:schemeClr val="tx1">
                    <a:lumMod val="95000"/>
                    <a:lumOff val="5000"/>
                  </a:schemeClr>
                </a:solidFill>
              </a:rPr>
              <a:t>Enlist </a:t>
            </a:r>
            <a:r>
              <a:rPr lang="en-US" altLang="en-US" sz="2800" dirty="0">
                <a:solidFill>
                  <a:schemeClr val="tx1">
                    <a:lumMod val="95000"/>
                    <a:lumOff val="5000"/>
                  </a:schemeClr>
                </a:solidFill>
              </a:rPr>
              <a:t>Epidemiology and </a:t>
            </a:r>
            <a:r>
              <a:rPr lang="en-US" sz="2800" dirty="0">
                <a:solidFill>
                  <a:schemeClr val="tx1">
                    <a:lumMod val="95000"/>
                    <a:lumOff val="5000"/>
                  </a:schemeClr>
                </a:solidFill>
              </a:rPr>
              <a:t>Etiological factors of OCD</a:t>
            </a:r>
          </a:p>
          <a:p>
            <a:r>
              <a:rPr lang="en-US" sz="2800" dirty="0">
                <a:solidFill>
                  <a:schemeClr val="tx1">
                    <a:lumMod val="95000"/>
                    <a:lumOff val="5000"/>
                  </a:schemeClr>
                </a:solidFill>
              </a:rPr>
              <a:t>Discuss the comorbidities in OCD</a:t>
            </a:r>
          </a:p>
          <a:p>
            <a:r>
              <a:rPr lang="en-US" sz="2800" dirty="0">
                <a:solidFill>
                  <a:schemeClr val="tx1">
                    <a:lumMod val="95000"/>
                    <a:lumOff val="5000"/>
                  </a:schemeClr>
                </a:solidFill>
              </a:rPr>
              <a:t>Discuss the treatment options for OCD</a:t>
            </a:r>
          </a:p>
          <a:p>
            <a:pPr marL="0" indent="0">
              <a:buNone/>
            </a:pPr>
            <a:endParaRPr lang="en-US" sz="2400" dirty="0"/>
          </a:p>
          <a:p>
            <a:endParaRPr lang="en-US" sz="2400" dirty="0"/>
          </a:p>
          <a:p>
            <a:endParaRPr lang="en-US" sz="2400" dirty="0"/>
          </a:p>
          <a:p>
            <a:endParaRPr lang="en-US" sz="2400" dirty="0"/>
          </a:p>
          <a:p>
            <a:endParaRPr lang="en-US" sz="2400" dirty="0"/>
          </a:p>
        </p:txBody>
      </p:sp>
      <p:pic>
        <p:nvPicPr>
          <p:cNvPr id="2" name="Picture 1"/>
          <p:cNvPicPr>
            <a:picLocks noChangeAspect="1"/>
          </p:cNvPicPr>
          <p:nvPr/>
        </p:nvPicPr>
        <p:blipFill rotWithShape="1">
          <a:blip r:embed="rId2"/>
          <a:srcRect l="22531" t="7436" r="20910" b="11437"/>
          <a:stretch/>
        </p:blipFill>
        <p:spPr>
          <a:xfrm>
            <a:off x="6172200" y="381000"/>
            <a:ext cx="1828800" cy="1657468"/>
          </a:xfrm>
          <a:prstGeom prst="rect">
            <a:avLst/>
          </a:prstGeom>
        </p:spPr>
      </p:pic>
    </p:spTree>
    <p:extLst>
      <p:ext uri="{BB962C8B-B14F-4D97-AF65-F5344CB8AC3E}">
        <p14:creationId xmlns:p14="http://schemas.microsoft.com/office/powerpoint/2010/main" val="399885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EDEF-883E-3864-463B-CB0B096E3BAC}"/>
              </a:ext>
            </a:extLst>
          </p:cNvPr>
          <p:cNvSpPr>
            <a:spLocks noGrp="1"/>
          </p:cNvSpPr>
          <p:nvPr>
            <p:ph type="title"/>
          </p:nvPr>
        </p:nvSpPr>
        <p:spPr>
          <a:xfrm>
            <a:off x="457200" y="719137"/>
            <a:ext cx="8229600" cy="960438"/>
          </a:xfrm>
        </p:spPr>
        <p:txBody>
          <a:bodyPr>
            <a:normAutofit/>
          </a:bodyPr>
          <a:lstStyle/>
          <a:p>
            <a:r>
              <a:rPr lang="en-US" sz="3600" b="1" dirty="0">
                <a:solidFill>
                  <a:schemeClr val="accent4">
                    <a:lumMod val="75000"/>
                  </a:schemeClr>
                </a:solidFill>
              </a:rPr>
              <a:t>Definition</a:t>
            </a:r>
          </a:p>
        </p:txBody>
      </p:sp>
      <p:sp>
        <p:nvSpPr>
          <p:cNvPr id="3" name="Content Placeholder 2">
            <a:extLst>
              <a:ext uri="{FF2B5EF4-FFF2-40B4-BE49-F238E27FC236}">
                <a16:creationId xmlns:a16="http://schemas.microsoft.com/office/drawing/2014/main" id="{344562E9-7D2E-1071-B4FA-2FAA2C9A80A2}"/>
              </a:ext>
            </a:extLst>
          </p:cNvPr>
          <p:cNvSpPr>
            <a:spLocks noGrp="1"/>
          </p:cNvSpPr>
          <p:nvPr>
            <p:ph idx="1"/>
          </p:nvPr>
        </p:nvSpPr>
        <p:spPr>
          <a:xfrm>
            <a:off x="457200" y="1981200"/>
            <a:ext cx="8229600" cy="4144963"/>
          </a:xfrm>
        </p:spPr>
        <p:txBody>
          <a:bodyPr>
            <a:normAutofit/>
          </a:bodyPr>
          <a:lstStyle/>
          <a:p>
            <a:pPr algn="just" eaLnBrk="1" hangingPunct="1"/>
            <a:r>
              <a:rPr lang="en-US" altLang="en-US" sz="3000" dirty="0"/>
              <a:t>OCD is characterized by recurrent intrusive thoughts, images, or urges (obsessions) that typically cause anxiety or distress, and by repetitive mental or behavioral acts (compulsions) that the individual feels driven to perform.</a:t>
            </a:r>
          </a:p>
        </p:txBody>
      </p:sp>
      <p:sp>
        <p:nvSpPr>
          <p:cNvPr id="4" name="Rounded Rectangle 5">
            <a:extLst>
              <a:ext uri="{FF2B5EF4-FFF2-40B4-BE49-F238E27FC236}">
                <a16:creationId xmlns:a16="http://schemas.microsoft.com/office/drawing/2014/main" id="{FACE0C5B-0C7F-CB5D-6C94-9FFDB345F2D9}"/>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55129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b="1" dirty="0">
                <a:solidFill>
                  <a:schemeClr val="accent4">
                    <a:lumMod val="75000"/>
                  </a:schemeClr>
                </a:solidFill>
              </a:rPr>
              <a:t>Obsessions</a:t>
            </a:r>
          </a:p>
        </p:txBody>
      </p:sp>
      <p:sp>
        <p:nvSpPr>
          <p:cNvPr id="3" name="Content Placeholder 2">
            <a:extLst>
              <a:ext uri="{FF2B5EF4-FFF2-40B4-BE49-F238E27FC236}">
                <a16:creationId xmlns:a16="http://schemas.microsoft.com/office/drawing/2014/main" id="{1FC7D5F1-9C3C-786B-86D4-3CDE4F2B504C}"/>
              </a:ext>
            </a:extLst>
          </p:cNvPr>
          <p:cNvSpPr>
            <a:spLocks noGrp="1"/>
          </p:cNvSpPr>
          <p:nvPr>
            <p:ph idx="1"/>
          </p:nvPr>
        </p:nvSpPr>
        <p:spPr>
          <a:xfrm>
            <a:off x="457200" y="2133600"/>
            <a:ext cx="8229600" cy="3992563"/>
          </a:xfrm>
        </p:spPr>
        <p:txBody>
          <a:bodyPr>
            <a:normAutofit fontScale="85000" lnSpcReduction="20000"/>
          </a:bodyPr>
          <a:lstStyle/>
          <a:p>
            <a:r>
              <a:rPr lang="en-US" altLang="en-US" sz="3200" dirty="0"/>
              <a:t>Ideas, images or impulses </a:t>
            </a:r>
          </a:p>
          <a:p>
            <a:endParaRPr lang="en-US" altLang="en-US" sz="3200" dirty="0"/>
          </a:p>
          <a:p>
            <a:r>
              <a:rPr lang="en-US" altLang="en-US" sz="3200" dirty="0"/>
              <a:t>Repetitive</a:t>
            </a:r>
          </a:p>
          <a:p>
            <a:endParaRPr lang="en-US" altLang="en-US" sz="3200" dirty="0"/>
          </a:p>
          <a:p>
            <a:r>
              <a:rPr lang="en-US" altLang="en-US" sz="3200" dirty="0"/>
              <a:t>Distressing</a:t>
            </a:r>
          </a:p>
          <a:p>
            <a:endParaRPr lang="en-US" altLang="en-US" sz="3200" dirty="0"/>
          </a:p>
          <a:p>
            <a:r>
              <a:rPr lang="en-US" altLang="en-US" sz="3200" dirty="0"/>
              <a:t>Resisted</a:t>
            </a:r>
          </a:p>
          <a:p>
            <a:endParaRPr lang="en-US" altLang="en-US" sz="3200" dirty="0"/>
          </a:p>
          <a:p>
            <a:r>
              <a:rPr lang="en-US" altLang="en-US" sz="3200" dirty="0"/>
              <a:t>Recognized as own</a:t>
            </a:r>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8023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524A1F3B-4E2D-0623-7030-8AC928B802D3}"/>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Title 4">
            <a:extLst>
              <a:ext uri="{FF2B5EF4-FFF2-40B4-BE49-F238E27FC236}">
                <a16:creationId xmlns:a16="http://schemas.microsoft.com/office/drawing/2014/main" id="{971B9F10-5098-A835-695E-FAAD44CD702E}"/>
              </a:ext>
            </a:extLst>
          </p:cNvPr>
          <p:cNvSpPr>
            <a:spLocks noGrp="1"/>
          </p:cNvSpPr>
          <p:nvPr>
            <p:ph type="title"/>
          </p:nvPr>
        </p:nvSpPr>
        <p:spPr>
          <a:xfrm>
            <a:off x="457200" y="503237"/>
            <a:ext cx="8229600" cy="1143000"/>
          </a:xfrm>
        </p:spPr>
        <p:txBody>
          <a:bodyPr/>
          <a:lstStyle/>
          <a:p>
            <a:r>
              <a:rPr lang="en-PK" sz="3600" b="1" dirty="0">
                <a:solidFill>
                  <a:schemeClr val="accent4">
                    <a:lumMod val="75000"/>
                  </a:schemeClr>
                </a:solidFill>
              </a:rPr>
              <a:t>Compulsions</a:t>
            </a:r>
          </a:p>
        </p:txBody>
      </p:sp>
      <p:sp>
        <p:nvSpPr>
          <p:cNvPr id="4" name="Content Placeholder 3">
            <a:extLst>
              <a:ext uri="{FF2B5EF4-FFF2-40B4-BE49-F238E27FC236}">
                <a16:creationId xmlns:a16="http://schemas.microsoft.com/office/drawing/2014/main" id="{CEB98A3C-9AAD-B6EE-2846-1B2CF01CBFB4}"/>
              </a:ext>
            </a:extLst>
          </p:cNvPr>
          <p:cNvSpPr>
            <a:spLocks noGrp="1"/>
          </p:cNvSpPr>
          <p:nvPr>
            <p:ph idx="1"/>
          </p:nvPr>
        </p:nvSpPr>
        <p:spPr>
          <a:xfrm>
            <a:off x="457200" y="1828800"/>
            <a:ext cx="8229600" cy="4525963"/>
          </a:xfrm>
        </p:spPr>
        <p:txBody>
          <a:bodyPr/>
          <a:lstStyle/>
          <a:p>
            <a:pPr eaLnBrk="1" hangingPunct="1"/>
            <a:r>
              <a:rPr lang="en-US" altLang="en-US" dirty="0"/>
              <a:t>Acts or rituals that are repeated</a:t>
            </a:r>
          </a:p>
          <a:p>
            <a:pPr eaLnBrk="1" hangingPunct="1"/>
            <a:r>
              <a:rPr lang="en-US" altLang="en-US" dirty="0"/>
              <a:t>Physical or Mental</a:t>
            </a:r>
          </a:p>
          <a:p>
            <a:pPr eaLnBrk="1" hangingPunct="1"/>
            <a:r>
              <a:rPr lang="en-US" altLang="en-US" dirty="0"/>
              <a:t>Not inherently enjoyable or useful </a:t>
            </a:r>
          </a:p>
          <a:p>
            <a:pPr eaLnBrk="1" hangingPunct="1"/>
            <a:r>
              <a:rPr lang="en-US" altLang="en-US" dirty="0"/>
              <a:t>May be viewed as preventing some objectively unlikely event</a:t>
            </a:r>
          </a:p>
          <a:p>
            <a:pPr eaLnBrk="1" hangingPunct="1"/>
            <a:r>
              <a:rPr lang="en-US" altLang="en-US" dirty="0"/>
              <a:t>Often recognized by the individual as pointless or ineffectual</a:t>
            </a:r>
          </a:p>
          <a:p>
            <a:endParaRPr lang="en-PK" dirty="0"/>
          </a:p>
        </p:txBody>
      </p:sp>
    </p:spTree>
    <p:extLst>
      <p:ext uri="{BB962C8B-B14F-4D97-AF65-F5344CB8AC3E}">
        <p14:creationId xmlns:p14="http://schemas.microsoft.com/office/powerpoint/2010/main" val="237188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16DD-B3AF-5E36-C2DB-7C2A5F201EE0}"/>
              </a:ext>
            </a:extLst>
          </p:cNvPr>
          <p:cNvSpPr>
            <a:spLocks noGrp="1"/>
          </p:cNvSpPr>
          <p:nvPr>
            <p:ph type="title"/>
          </p:nvPr>
        </p:nvSpPr>
        <p:spPr/>
        <p:txBody>
          <a:bodyPr/>
          <a:lstStyle/>
          <a:p>
            <a:r>
              <a:rPr lang="en-US" altLang="en-US" dirty="0"/>
              <a:t>DIAGNOSTIC CRITERIA</a:t>
            </a:r>
            <a:endParaRPr lang="en-US" b="1" dirty="0">
              <a:solidFill>
                <a:schemeClr val="accent4">
                  <a:lumMod val="75000"/>
                </a:schemeClr>
              </a:solidFill>
            </a:endParaRPr>
          </a:p>
        </p:txBody>
      </p:sp>
      <p:sp>
        <p:nvSpPr>
          <p:cNvPr id="3" name="Rounded Rectangle 5">
            <a:extLst>
              <a:ext uri="{FF2B5EF4-FFF2-40B4-BE49-F238E27FC236}">
                <a16:creationId xmlns:a16="http://schemas.microsoft.com/office/drawing/2014/main" id="{2ED92927-2024-8DF2-18C9-597BEC13F715}"/>
              </a:ext>
            </a:extLst>
          </p:cNvPr>
          <p:cNvSpPr/>
          <p:nvPr/>
        </p:nvSpPr>
        <p:spPr>
          <a:xfrm>
            <a:off x="6477000" y="6324600"/>
            <a:ext cx="2525292" cy="3968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
        <p:nvSpPr>
          <p:cNvPr id="5" name="Content Placeholder 4">
            <a:extLst>
              <a:ext uri="{FF2B5EF4-FFF2-40B4-BE49-F238E27FC236}">
                <a16:creationId xmlns:a16="http://schemas.microsoft.com/office/drawing/2014/main" id="{4536B974-6197-CAD7-96FB-FD04FD342DD5}"/>
              </a:ext>
            </a:extLst>
          </p:cNvPr>
          <p:cNvSpPr>
            <a:spLocks noGrp="1"/>
          </p:cNvSpPr>
          <p:nvPr>
            <p:ph idx="1"/>
          </p:nvPr>
        </p:nvSpPr>
        <p:spPr>
          <a:xfrm>
            <a:off x="228600" y="1371600"/>
            <a:ext cx="8458200" cy="4708525"/>
          </a:xfrm>
        </p:spPr>
        <p:txBody>
          <a:bodyPr/>
          <a:lstStyle/>
          <a:p>
            <a:pPr marL="0" indent="0" algn="just" eaLnBrk="1" hangingPunct="1">
              <a:buNone/>
            </a:pPr>
            <a:endParaRPr lang="en-US" altLang="en-US" dirty="0"/>
          </a:p>
          <a:p>
            <a:pPr algn="just" eaLnBrk="1" hangingPunct="1"/>
            <a:r>
              <a:rPr lang="en-US" altLang="en-US" dirty="0"/>
              <a:t>Obsessional symptoms or compulsive act or both must be present on most days for at least 2 successive weeks.</a:t>
            </a:r>
          </a:p>
          <a:p>
            <a:pPr algn="just" eaLnBrk="1" hangingPunct="1"/>
            <a:endParaRPr lang="en-US" altLang="en-US" dirty="0"/>
          </a:p>
          <a:p>
            <a:pPr algn="just" eaLnBrk="1" hangingPunct="1"/>
            <a:r>
              <a:rPr lang="en-US" altLang="en-US" dirty="0"/>
              <a:t>They should be a source of distress or interference with activities. </a:t>
            </a:r>
          </a:p>
          <a:p>
            <a:pPr algn="just"/>
            <a:endParaRPr lang="en-PK" dirty="0"/>
          </a:p>
        </p:txBody>
      </p:sp>
    </p:spTree>
    <p:extLst>
      <p:ext uri="{BB962C8B-B14F-4D97-AF65-F5344CB8AC3E}">
        <p14:creationId xmlns:p14="http://schemas.microsoft.com/office/powerpoint/2010/main" val="3904587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7356</TotalTime>
  <Words>1086</Words>
  <Application>Microsoft Office PowerPoint</Application>
  <PresentationFormat>On-screen Show (4:3)</PresentationFormat>
  <Paragraphs>295</Paragraphs>
  <Slides>35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Arial Black</vt:lpstr>
      <vt:lpstr>Calibri</vt:lpstr>
      <vt:lpstr>inherit</vt:lpstr>
      <vt:lpstr>Lucida Grande</vt:lpstr>
      <vt:lpstr>Noto Sans</vt:lpstr>
      <vt:lpstr>Times New Roman</vt:lpstr>
      <vt:lpstr>Office Theme</vt:lpstr>
      <vt:lpstr>1_Office Theme</vt:lpstr>
      <vt:lpstr>PowerPoint Presentation</vt:lpstr>
      <vt:lpstr>OBSESSIVE COMPULSIVE  DISORDER</vt:lpstr>
      <vt:lpstr>Vision; The Dream/Tomorrow       MOTTO</vt:lpstr>
      <vt:lpstr>PowerPoint Presentation</vt:lpstr>
      <vt:lpstr>PowerPoint Presentation</vt:lpstr>
      <vt:lpstr>Definition</vt:lpstr>
      <vt:lpstr>Obsessions</vt:lpstr>
      <vt:lpstr>Compulsions</vt:lpstr>
      <vt:lpstr>DIAGNOSTIC CRITERIA</vt:lpstr>
      <vt:lpstr>Features</vt:lpstr>
      <vt:lpstr>EPIDEMIOLOGY</vt:lpstr>
      <vt:lpstr>SYMPTOMS</vt:lpstr>
      <vt:lpstr>SYMPTOMS</vt:lpstr>
      <vt:lpstr>GENETICS</vt:lpstr>
      <vt:lpstr>NEUROCHEMICAL</vt:lpstr>
      <vt:lpstr>BRAIN IMAGING</vt:lpstr>
      <vt:lpstr>IMMUNOLOGICAL THEORY</vt:lpstr>
      <vt:lpstr>Behavioural Theory</vt:lpstr>
      <vt:lpstr>Psychodynamic Theory</vt:lpstr>
      <vt:lpstr>Psychiatric Co-morbidities</vt:lpstr>
      <vt:lpstr>Medical/Neurological Conditions</vt:lpstr>
      <vt:lpstr>Management</vt:lpstr>
      <vt:lpstr>PowerPoint Presentation</vt:lpstr>
      <vt:lpstr>NICE: Stepped Care Approach</vt:lpstr>
      <vt:lpstr>NICE: Stepped Care Approach</vt:lpstr>
      <vt:lpstr>PowerPoint Presentation</vt:lpstr>
      <vt:lpstr>NICE: Stepped Care Approach</vt:lpstr>
      <vt:lpstr>NICE: Stepped Care Approach</vt:lpstr>
      <vt:lpstr>NICE: Stepped Care Approach</vt:lpstr>
      <vt:lpstr>Course</vt:lpstr>
      <vt:lpstr>PowerPoint Presentation</vt:lpstr>
      <vt:lpstr>Good Prognostic Factors</vt:lpstr>
      <vt:lpstr>Poor Prognostic Factors</vt:lpstr>
      <vt:lpstr>Genetics of obsessive-compulsive disorder Published online by Cambridge University Press 2021 Behrang Mahjani </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Kainat Mirza</cp:lastModifiedBy>
  <cp:revision>274</cp:revision>
  <dcterms:created xsi:type="dcterms:W3CDTF">2019-11-22T16:50:55Z</dcterms:created>
  <dcterms:modified xsi:type="dcterms:W3CDTF">2025-02-18T03:33:47Z</dcterms:modified>
</cp:coreProperties>
</file>