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7"/>
  </p:notesMasterIdLst>
  <p:sldIdLst>
    <p:sldId id="395" r:id="rId2"/>
    <p:sldId id="372" r:id="rId3"/>
    <p:sldId id="309" r:id="rId4"/>
    <p:sldId id="373" r:id="rId5"/>
    <p:sldId id="391" r:id="rId6"/>
    <p:sldId id="392" r:id="rId7"/>
    <p:sldId id="393" r:id="rId8"/>
    <p:sldId id="390" r:id="rId9"/>
    <p:sldId id="394" r:id="rId10"/>
    <p:sldId id="258" r:id="rId11"/>
    <p:sldId id="278" r:id="rId12"/>
    <p:sldId id="260" r:id="rId13"/>
    <p:sldId id="374" r:id="rId14"/>
    <p:sldId id="257" r:id="rId15"/>
    <p:sldId id="396" r:id="rId16"/>
    <p:sldId id="277" r:id="rId17"/>
    <p:sldId id="261" r:id="rId18"/>
    <p:sldId id="279" r:id="rId19"/>
    <p:sldId id="282" r:id="rId20"/>
    <p:sldId id="264" r:id="rId21"/>
    <p:sldId id="263" r:id="rId22"/>
    <p:sldId id="266" r:id="rId23"/>
    <p:sldId id="267" r:id="rId24"/>
    <p:sldId id="283" r:id="rId25"/>
    <p:sldId id="262" r:id="rId26"/>
    <p:sldId id="271" r:id="rId27"/>
    <p:sldId id="273" r:id="rId28"/>
    <p:sldId id="268" r:id="rId29"/>
    <p:sldId id="269" r:id="rId30"/>
    <p:sldId id="270" r:id="rId31"/>
    <p:sldId id="272" r:id="rId32"/>
    <p:sldId id="275" r:id="rId33"/>
    <p:sldId id="256" r:id="rId34"/>
    <p:sldId id="397" r:id="rId35"/>
    <p:sldId id="312" r:id="rId36"/>
    <p:sldId id="398" r:id="rId37"/>
    <p:sldId id="399" r:id="rId38"/>
    <p:sldId id="310" r:id="rId39"/>
    <p:sldId id="311" r:id="rId40"/>
    <p:sldId id="400" r:id="rId41"/>
    <p:sldId id="296" r:id="rId42"/>
    <p:sldId id="297" r:id="rId43"/>
    <p:sldId id="305" r:id="rId44"/>
    <p:sldId id="298" r:id="rId45"/>
    <p:sldId id="299" r:id="rId46"/>
    <p:sldId id="300" r:id="rId47"/>
    <p:sldId id="301" r:id="rId48"/>
    <p:sldId id="302" r:id="rId49"/>
    <p:sldId id="401" r:id="rId50"/>
    <p:sldId id="285" r:id="rId51"/>
    <p:sldId id="286" r:id="rId52"/>
    <p:sldId id="402" r:id="rId53"/>
    <p:sldId id="320" r:id="rId54"/>
    <p:sldId id="317" r:id="rId55"/>
    <p:sldId id="289" r:id="rId56"/>
    <p:sldId id="291" r:id="rId57"/>
    <p:sldId id="290" r:id="rId58"/>
    <p:sldId id="294" r:id="rId59"/>
    <p:sldId id="295" r:id="rId60"/>
    <p:sldId id="330" r:id="rId61"/>
    <p:sldId id="340" r:id="rId62"/>
    <p:sldId id="341" r:id="rId63"/>
    <p:sldId id="331" r:id="rId64"/>
    <p:sldId id="332" r:id="rId65"/>
    <p:sldId id="284"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2"/>
    <p:restoredTop sz="94828"/>
  </p:normalViewPr>
  <p:slideViewPr>
    <p:cSldViewPr snapToGrid="0">
      <p:cViewPr varScale="1">
        <p:scale>
          <a:sx n="98" d="100"/>
          <a:sy n="98" d="100"/>
        </p:scale>
        <p:origin x="200"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B862BA-0666-D44D-9F0E-08E9FC79A314}"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A8011A50-878B-534A-94A7-ABEA89DE8E4F}">
      <dgm:prSet/>
      <dgm:spPr/>
      <dgm:t>
        <a:bodyPr/>
        <a:lstStyle/>
        <a:p>
          <a:r>
            <a:rPr lang="en-US" dirty="0"/>
            <a:t>LADIES AND GENTLEMEN PLEASE RISE FOR THE NATIONAL ANTHEM</a:t>
          </a:r>
        </a:p>
      </dgm:t>
    </dgm:pt>
    <dgm:pt modelId="{2FF16BE7-535F-AF4B-95D0-C5A09AFBD970}" type="parTrans" cxnId="{043872F8-A552-6C4B-905E-04A8885D587E}">
      <dgm:prSet/>
      <dgm:spPr/>
      <dgm:t>
        <a:bodyPr/>
        <a:lstStyle/>
        <a:p>
          <a:endParaRPr lang="en-US"/>
        </a:p>
      </dgm:t>
    </dgm:pt>
    <dgm:pt modelId="{11281926-8B31-BD4D-BFD7-6256F5D2F8B2}" type="sibTrans" cxnId="{043872F8-A552-6C4B-905E-04A8885D587E}">
      <dgm:prSet/>
      <dgm:spPr/>
      <dgm:t>
        <a:bodyPr/>
        <a:lstStyle/>
        <a:p>
          <a:endParaRPr lang="en-US"/>
        </a:p>
      </dgm:t>
    </dgm:pt>
    <dgm:pt modelId="{B0DD57BD-0A4B-524B-BD3F-CF311F8C4E9B}" type="pres">
      <dgm:prSet presAssocID="{BFB862BA-0666-D44D-9F0E-08E9FC79A314}" presName="linear" presStyleCnt="0">
        <dgm:presLayoutVars>
          <dgm:animLvl val="lvl"/>
          <dgm:resizeHandles val="exact"/>
        </dgm:presLayoutVars>
      </dgm:prSet>
      <dgm:spPr/>
    </dgm:pt>
    <dgm:pt modelId="{C9429B76-9B22-434D-A79A-0BCBE8DED50D}" type="pres">
      <dgm:prSet presAssocID="{A8011A50-878B-534A-94A7-ABEA89DE8E4F}" presName="parentText" presStyleLbl="node1" presStyleIdx="0" presStyleCnt="1">
        <dgm:presLayoutVars>
          <dgm:chMax val="0"/>
          <dgm:bulletEnabled val="1"/>
        </dgm:presLayoutVars>
      </dgm:prSet>
      <dgm:spPr/>
    </dgm:pt>
  </dgm:ptLst>
  <dgm:cxnLst>
    <dgm:cxn modelId="{DCBCBD23-F1F4-B24B-8242-7F17035AC6C3}" type="presOf" srcId="{BFB862BA-0666-D44D-9F0E-08E9FC79A314}" destId="{B0DD57BD-0A4B-524B-BD3F-CF311F8C4E9B}" srcOrd="0" destOrd="0" presId="urn:microsoft.com/office/officeart/2005/8/layout/vList2"/>
    <dgm:cxn modelId="{93783B39-77CF-0F4E-AAD3-FC17D7651639}" type="presOf" srcId="{A8011A50-878B-534A-94A7-ABEA89DE8E4F}" destId="{C9429B76-9B22-434D-A79A-0BCBE8DED50D}" srcOrd="0" destOrd="0" presId="urn:microsoft.com/office/officeart/2005/8/layout/vList2"/>
    <dgm:cxn modelId="{043872F8-A552-6C4B-905E-04A8885D587E}" srcId="{BFB862BA-0666-D44D-9F0E-08E9FC79A314}" destId="{A8011A50-878B-534A-94A7-ABEA89DE8E4F}" srcOrd="0" destOrd="0" parTransId="{2FF16BE7-535F-AF4B-95D0-C5A09AFBD970}" sibTransId="{11281926-8B31-BD4D-BFD7-6256F5D2F8B2}"/>
    <dgm:cxn modelId="{75B38DC3-8C2C-E040-8EA9-3E3C0F3DFF80}" type="presParOf" srcId="{B0DD57BD-0A4B-524B-BD3F-CF311F8C4E9B}" destId="{C9429B76-9B22-434D-A79A-0BCBE8DED50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D33744D-2939-EB4D-AC63-90884AA2595D}"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638CC38D-B06E-644E-938D-5F8F687BA32E}">
      <dgm:prSet custT="1"/>
      <dgm:spPr/>
      <dgm:t>
        <a:bodyPr/>
        <a:lstStyle/>
        <a:p>
          <a:r>
            <a:rPr lang="en-US" sz="2400" i="1" dirty="0">
              <a:solidFill>
                <a:schemeClr val="tx1"/>
              </a:solidFill>
              <a:latin typeface="Arial" panose="020B0604020202020204" pitchFamily="34" charset="0"/>
              <a:cs typeface="Arial" panose="020B0604020202020204" pitchFamily="34" charset="0"/>
            </a:rPr>
            <a:t>Syphilis -</a:t>
          </a:r>
          <a:r>
            <a:rPr lang="en-US" sz="2400" dirty="0">
              <a:solidFill>
                <a:schemeClr val="tx1"/>
              </a:solidFill>
              <a:latin typeface="Arial" panose="020B0604020202020204" pitchFamily="34" charset="0"/>
              <a:cs typeface="Arial" panose="020B0604020202020204" pitchFamily="34" charset="0"/>
            </a:rPr>
            <a:t>high doses of penicillin and steroids with improvement in hearing. </a:t>
          </a:r>
        </a:p>
      </dgm:t>
    </dgm:pt>
    <dgm:pt modelId="{0D9163E5-924F-334C-93A1-251DEFF83F2E}" type="parTrans" cxnId="{33F84E9F-FF57-9B46-8270-861ABA8E2F3E}">
      <dgm:prSet/>
      <dgm:spPr/>
      <dgm:t>
        <a:bodyPr/>
        <a:lstStyle/>
        <a:p>
          <a:endParaRPr lang="en-US"/>
        </a:p>
      </dgm:t>
    </dgm:pt>
    <dgm:pt modelId="{F5CEBCAF-0B42-1B4B-874B-908B454D054E}" type="sibTrans" cxnId="{33F84E9F-FF57-9B46-8270-861ABA8E2F3E}">
      <dgm:prSet/>
      <dgm:spPr/>
      <dgm:t>
        <a:bodyPr/>
        <a:lstStyle/>
        <a:p>
          <a:endParaRPr lang="en-US"/>
        </a:p>
      </dgm:t>
    </dgm:pt>
    <dgm:pt modelId="{1D6F5CE9-7AFA-BF44-B49E-269509D13CED}">
      <dgm:prSet custT="1"/>
      <dgm:spPr/>
      <dgm:t>
        <a:bodyPr/>
        <a:lstStyle/>
        <a:p>
          <a:r>
            <a:rPr lang="en-US" sz="2400" dirty="0">
              <a:solidFill>
                <a:schemeClr val="tx1"/>
              </a:solidFill>
              <a:latin typeface="Arial" panose="020B0604020202020204" pitchFamily="34" charset="0"/>
              <a:cs typeface="Arial" panose="020B0604020202020204" pitchFamily="34" charset="0"/>
            </a:rPr>
            <a:t>H</a:t>
          </a:r>
          <a:r>
            <a:rPr lang="en-US" sz="2400" i="1" dirty="0">
              <a:solidFill>
                <a:schemeClr val="tx1"/>
              </a:solidFill>
              <a:latin typeface="Arial" panose="020B0604020202020204" pitchFamily="34" charset="0"/>
              <a:cs typeface="Arial" panose="020B0604020202020204" pitchFamily="34" charset="0"/>
            </a:rPr>
            <a:t>ypothyroidism </a:t>
          </a:r>
          <a:r>
            <a:rPr lang="en-US" sz="2400" dirty="0">
              <a:solidFill>
                <a:schemeClr val="tx1"/>
              </a:solidFill>
              <a:latin typeface="Arial" panose="020B0604020202020204" pitchFamily="34" charset="0"/>
              <a:cs typeface="Arial" panose="020B0604020202020204" pitchFamily="34" charset="0"/>
            </a:rPr>
            <a:t>-replacement therapy.</a:t>
          </a:r>
        </a:p>
      </dgm:t>
    </dgm:pt>
    <dgm:pt modelId="{94CF3C3C-C7BD-C94B-9EFE-4ED2CB947B6A}" type="parTrans" cxnId="{34354054-AB37-844B-8857-EEE89231A664}">
      <dgm:prSet/>
      <dgm:spPr/>
      <dgm:t>
        <a:bodyPr/>
        <a:lstStyle/>
        <a:p>
          <a:endParaRPr lang="en-US"/>
        </a:p>
      </dgm:t>
    </dgm:pt>
    <dgm:pt modelId="{F951C558-A153-B64F-84EF-C3B285CCB0B9}" type="sibTrans" cxnId="{34354054-AB37-844B-8857-EEE89231A664}">
      <dgm:prSet/>
      <dgm:spPr/>
      <dgm:t>
        <a:bodyPr/>
        <a:lstStyle/>
        <a:p>
          <a:endParaRPr lang="en-US"/>
        </a:p>
      </dgm:t>
    </dgm:pt>
    <dgm:pt modelId="{8079282B-F070-454F-9884-02046C236634}">
      <dgm:prSet custT="1"/>
      <dgm:spPr/>
      <dgm:t>
        <a:bodyPr/>
        <a:lstStyle/>
        <a:p>
          <a:r>
            <a:rPr lang="en-US" sz="2400" i="1" dirty="0">
              <a:solidFill>
                <a:schemeClr val="tx1"/>
              </a:solidFill>
              <a:latin typeface="Arial" panose="020B0604020202020204" pitchFamily="34" charset="0"/>
              <a:cs typeface="Arial" panose="020B0604020202020204" pitchFamily="34" charset="0"/>
            </a:rPr>
            <a:t>Serous labyrinthitis - </a:t>
          </a:r>
          <a:r>
            <a:rPr lang="en-US" sz="2400" dirty="0">
              <a:solidFill>
                <a:schemeClr val="tx1"/>
              </a:solidFill>
              <a:latin typeface="Arial" panose="020B0604020202020204" pitchFamily="34" charset="0"/>
              <a:cs typeface="Arial" panose="020B0604020202020204" pitchFamily="34" charset="0"/>
            </a:rPr>
            <a:t>attention to middle ear infection. </a:t>
          </a:r>
        </a:p>
      </dgm:t>
    </dgm:pt>
    <dgm:pt modelId="{EC5E297F-C794-CB4F-AE55-51DF1495AB95}" type="parTrans" cxnId="{25ECDEC5-138E-B740-916C-A96D306D7708}">
      <dgm:prSet/>
      <dgm:spPr/>
      <dgm:t>
        <a:bodyPr/>
        <a:lstStyle/>
        <a:p>
          <a:endParaRPr lang="en-US"/>
        </a:p>
      </dgm:t>
    </dgm:pt>
    <dgm:pt modelId="{0B062042-DCAA-B04B-90D9-58232B99C399}" type="sibTrans" cxnId="{25ECDEC5-138E-B740-916C-A96D306D7708}">
      <dgm:prSet/>
      <dgm:spPr/>
      <dgm:t>
        <a:bodyPr/>
        <a:lstStyle/>
        <a:p>
          <a:endParaRPr lang="en-US"/>
        </a:p>
      </dgm:t>
    </dgm:pt>
    <dgm:pt modelId="{B565986A-43A0-AF49-88CA-5D2E9C150FE3}">
      <dgm:prSet custT="1"/>
      <dgm:spPr/>
      <dgm:t>
        <a:bodyPr/>
        <a:lstStyle/>
        <a:p>
          <a:r>
            <a:rPr lang="en-US" sz="2400" dirty="0">
              <a:solidFill>
                <a:schemeClr val="tx1"/>
              </a:solidFill>
              <a:latin typeface="Arial" panose="020B0604020202020204" pitchFamily="34" charset="0"/>
              <a:cs typeface="Arial" panose="020B0604020202020204" pitchFamily="34" charset="0"/>
            </a:rPr>
            <a:t>Early management of </a:t>
          </a:r>
          <a:r>
            <a:rPr lang="en-US" sz="2400" i="1" dirty="0" err="1">
              <a:solidFill>
                <a:schemeClr val="tx1"/>
              </a:solidFill>
              <a:latin typeface="Arial" panose="020B0604020202020204" pitchFamily="34" charset="0"/>
              <a:cs typeface="Arial" panose="020B0604020202020204" pitchFamily="34" charset="0"/>
            </a:rPr>
            <a:t>Ménière’s</a:t>
          </a:r>
          <a:r>
            <a:rPr lang="en-US" sz="2400" i="1" dirty="0">
              <a:solidFill>
                <a:schemeClr val="tx1"/>
              </a:solidFill>
              <a:latin typeface="Arial" panose="020B0604020202020204" pitchFamily="34" charset="0"/>
              <a:cs typeface="Arial" panose="020B0604020202020204" pitchFamily="34" charset="0"/>
            </a:rPr>
            <a:t> disease</a:t>
          </a:r>
          <a:endParaRPr lang="en-US" sz="2400" dirty="0">
            <a:solidFill>
              <a:schemeClr val="tx1"/>
            </a:solidFill>
            <a:latin typeface="Arial" panose="020B0604020202020204" pitchFamily="34" charset="0"/>
            <a:cs typeface="Arial" panose="020B0604020202020204" pitchFamily="34" charset="0"/>
          </a:endParaRPr>
        </a:p>
      </dgm:t>
    </dgm:pt>
    <dgm:pt modelId="{C2630DD5-7BCD-6041-8B4E-4F4AD0DC6073}" type="parTrans" cxnId="{042972A1-C1A8-EB46-9D23-4596C7D68F5F}">
      <dgm:prSet/>
      <dgm:spPr/>
      <dgm:t>
        <a:bodyPr/>
        <a:lstStyle/>
        <a:p>
          <a:endParaRPr lang="en-US"/>
        </a:p>
      </dgm:t>
    </dgm:pt>
    <dgm:pt modelId="{B5B89577-0DDD-F048-91D9-A965922C5A8F}" type="sibTrans" cxnId="{042972A1-C1A8-EB46-9D23-4596C7D68F5F}">
      <dgm:prSet/>
      <dgm:spPr/>
      <dgm:t>
        <a:bodyPr/>
        <a:lstStyle/>
        <a:p>
          <a:endParaRPr lang="en-US"/>
        </a:p>
      </dgm:t>
    </dgm:pt>
    <dgm:pt modelId="{3CC494B3-3AA6-CE4C-8EF9-62705D36527C}">
      <dgm:prSet custT="1"/>
      <dgm:spPr/>
      <dgm:t>
        <a:bodyPr/>
        <a:lstStyle/>
        <a:p>
          <a:r>
            <a:rPr lang="en-US" sz="2400" i="1" dirty="0">
              <a:solidFill>
                <a:schemeClr val="tx1"/>
              </a:solidFill>
              <a:latin typeface="Arial" panose="020B0604020202020204" pitchFamily="34" charset="0"/>
              <a:cs typeface="Arial" panose="020B0604020202020204" pitchFamily="34" charset="0"/>
            </a:rPr>
            <a:t>Perilymph fistula - </a:t>
          </a:r>
          <a:r>
            <a:rPr lang="en-US" sz="2400" dirty="0">
              <a:solidFill>
                <a:schemeClr val="tx1"/>
              </a:solidFill>
              <a:latin typeface="Arial" panose="020B0604020202020204" pitchFamily="34" charset="0"/>
              <a:cs typeface="Arial" panose="020B0604020202020204" pitchFamily="34" charset="0"/>
            </a:rPr>
            <a:t>surgically by sealing the fistula in the oval or round window with fat. </a:t>
          </a:r>
        </a:p>
      </dgm:t>
    </dgm:pt>
    <dgm:pt modelId="{9955F3E5-C619-944D-A0DC-D4FEE360FE46}" type="parTrans" cxnId="{9534FC95-0CF8-0A4E-8703-C776EFE95A39}">
      <dgm:prSet/>
      <dgm:spPr/>
      <dgm:t>
        <a:bodyPr/>
        <a:lstStyle/>
        <a:p>
          <a:endParaRPr lang="en-US"/>
        </a:p>
      </dgm:t>
    </dgm:pt>
    <dgm:pt modelId="{B7705F0E-E3C7-5042-93CC-9076EB2BCE08}" type="sibTrans" cxnId="{9534FC95-0CF8-0A4E-8703-C776EFE95A39}">
      <dgm:prSet/>
      <dgm:spPr/>
      <dgm:t>
        <a:bodyPr/>
        <a:lstStyle/>
        <a:p>
          <a:endParaRPr lang="en-US"/>
        </a:p>
      </dgm:t>
    </dgm:pt>
    <dgm:pt modelId="{703BD568-6357-BB44-9684-45A05C8A963F}">
      <dgm:prSet custT="1"/>
      <dgm:spPr/>
      <dgm:t>
        <a:bodyPr/>
        <a:lstStyle/>
        <a:p>
          <a:r>
            <a:rPr lang="en-US" sz="2400" i="1" dirty="0">
              <a:solidFill>
                <a:schemeClr val="tx1"/>
              </a:solidFill>
              <a:latin typeface="Arial" panose="020B0604020202020204" pitchFamily="34" charset="0"/>
              <a:cs typeface="Arial" panose="020B0604020202020204" pitchFamily="34" charset="0"/>
            </a:rPr>
            <a:t>Ototoxic drugs </a:t>
          </a:r>
          <a:r>
            <a:rPr lang="en-US" sz="2400" dirty="0">
              <a:solidFill>
                <a:schemeClr val="tx1"/>
              </a:solidFill>
              <a:latin typeface="Arial" panose="020B0604020202020204" pitchFamily="34" charset="0"/>
              <a:cs typeface="Arial" panose="020B0604020202020204" pitchFamily="34" charset="0"/>
            </a:rPr>
            <a:t>should be used with care and discontinued. </a:t>
          </a:r>
        </a:p>
      </dgm:t>
    </dgm:pt>
    <dgm:pt modelId="{AA6A0953-B488-554C-AFE1-FF9CD4A284B2}" type="parTrans" cxnId="{4E2D56CF-B087-D445-8FEE-E09FC894ACFF}">
      <dgm:prSet/>
      <dgm:spPr/>
      <dgm:t>
        <a:bodyPr/>
        <a:lstStyle/>
        <a:p>
          <a:endParaRPr lang="en-US"/>
        </a:p>
      </dgm:t>
    </dgm:pt>
    <dgm:pt modelId="{D3D857CF-638D-E74D-BA62-398CA7F82FF5}" type="sibTrans" cxnId="{4E2D56CF-B087-D445-8FEE-E09FC894ACFF}">
      <dgm:prSet/>
      <dgm:spPr/>
      <dgm:t>
        <a:bodyPr/>
        <a:lstStyle/>
        <a:p>
          <a:endParaRPr lang="en-US"/>
        </a:p>
      </dgm:t>
    </dgm:pt>
    <dgm:pt modelId="{A19E6DAB-7561-0F41-BCB3-CD4630A91C69}">
      <dgm:prSet custT="1"/>
      <dgm:spPr/>
      <dgm:t>
        <a:bodyPr/>
        <a:lstStyle/>
        <a:p>
          <a:r>
            <a:rPr lang="en-US" sz="2400" i="1" dirty="0">
              <a:solidFill>
                <a:schemeClr val="tx1"/>
              </a:solidFill>
              <a:latin typeface="Arial" panose="020B0604020202020204" pitchFamily="34" charset="0"/>
              <a:cs typeface="Arial" panose="020B0604020202020204" pitchFamily="34" charset="0"/>
            </a:rPr>
            <a:t>Noise- induced hearing loss -</a:t>
          </a:r>
          <a:r>
            <a:rPr lang="en-US" sz="2400" dirty="0">
              <a:solidFill>
                <a:schemeClr val="tx1"/>
              </a:solidFill>
              <a:latin typeface="Arial" panose="020B0604020202020204" pitchFamily="34" charset="0"/>
              <a:cs typeface="Arial" panose="020B0604020202020204" pitchFamily="34" charset="0"/>
            </a:rPr>
            <a:t>person is removed from the noisy surroundings. </a:t>
          </a:r>
        </a:p>
      </dgm:t>
    </dgm:pt>
    <dgm:pt modelId="{6557F249-952F-3849-B6D1-1067768F7D69}" type="parTrans" cxnId="{71914AD8-60B1-104D-8B50-82797D004638}">
      <dgm:prSet/>
      <dgm:spPr/>
      <dgm:t>
        <a:bodyPr/>
        <a:lstStyle/>
        <a:p>
          <a:endParaRPr lang="en-US"/>
        </a:p>
      </dgm:t>
    </dgm:pt>
    <dgm:pt modelId="{6AB7C73B-6077-2D40-BD8A-211C3E1EAC48}" type="sibTrans" cxnId="{71914AD8-60B1-104D-8B50-82797D004638}">
      <dgm:prSet/>
      <dgm:spPr/>
      <dgm:t>
        <a:bodyPr/>
        <a:lstStyle/>
        <a:p>
          <a:endParaRPr lang="en-US"/>
        </a:p>
      </dgm:t>
    </dgm:pt>
    <dgm:pt modelId="{B07AB105-9661-5B48-96B0-DABD4CB6C174}">
      <dgm:prSet custT="1"/>
      <dgm:spPr/>
      <dgm:t>
        <a:bodyPr/>
        <a:lstStyle/>
        <a:p>
          <a:r>
            <a:rPr lang="en-US" sz="2400" dirty="0">
              <a:solidFill>
                <a:schemeClr val="tx1"/>
              </a:solidFill>
              <a:latin typeface="Arial" panose="020B0604020202020204" pitchFamily="34" charset="0"/>
              <a:cs typeface="Arial" panose="020B0604020202020204" pitchFamily="34" charset="0"/>
            </a:rPr>
            <a:t>Rehabilitation of hearing impaired with hearing aids and other devices </a:t>
          </a:r>
          <a:endParaRPr lang="en-US" sz="2000" dirty="0">
            <a:solidFill>
              <a:schemeClr val="tx1"/>
            </a:solidFill>
            <a:latin typeface="Arial" panose="020B0604020202020204" pitchFamily="34" charset="0"/>
            <a:cs typeface="Arial" panose="020B0604020202020204" pitchFamily="34" charset="0"/>
          </a:endParaRPr>
        </a:p>
      </dgm:t>
    </dgm:pt>
    <dgm:pt modelId="{CAC007B6-5A4F-5146-8912-133196A3BB5E}" type="parTrans" cxnId="{9FDF8A7A-EC25-4746-9292-4D0BF169FEC2}">
      <dgm:prSet/>
      <dgm:spPr/>
      <dgm:t>
        <a:bodyPr/>
        <a:lstStyle/>
        <a:p>
          <a:endParaRPr lang="en-US"/>
        </a:p>
      </dgm:t>
    </dgm:pt>
    <dgm:pt modelId="{E08C5C83-EFE8-0C49-9876-2A6E859AC996}" type="sibTrans" cxnId="{9FDF8A7A-EC25-4746-9292-4D0BF169FEC2}">
      <dgm:prSet/>
      <dgm:spPr/>
      <dgm:t>
        <a:bodyPr/>
        <a:lstStyle/>
        <a:p>
          <a:endParaRPr lang="en-US"/>
        </a:p>
      </dgm:t>
    </dgm:pt>
    <dgm:pt modelId="{E1943472-6EA6-0D44-A840-850911835247}" type="pres">
      <dgm:prSet presAssocID="{FD33744D-2939-EB4D-AC63-90884AA2595D}" presName="linear" presStyleCnt="0">
        <dgm:presLayoutVars>
          <dgm:animLvl val="lvl"/>
          <dgm:resizeHandles val="exact"/>
        </dgm:presLayoutVars>
      </dgm:prSet>
      <dgm:spPr/>
    </dgm:pt>
    <dgm:pt modelId="{6FBAAD2F-97DB-424A-B811-F59F3F7A8A50}" type="pres">
      <dgm:prSet presAssocID="{638CC38D-B06E-644E-938D-5F8F687BA32E}" presName="parentText" presStyleLbl="node1" presStyleIdx="0" presStyleCnt="8">
        <dgm:presLayoutVars>
          <dgm:chMax val="0"/>
          <dgm:bulletEnabled val="1"/>
        </dgm:presLayoutVars>
      </dgm:prSet>
      <dgm:spPr/>
    </dgm:pt>
    <dgm:pt modelId="{0E03C221-4ACF-1747-BF60-A4A76812593A}" type="pres">
      <dgm:prSet presAssocID="{F5CEBCAF-0B42-1B4B-874B-908B454D054E}" presName="spacer" presStyleCnt="0"/>
      <dgm:spPr/>
    </dgm:pt>
    <dgm:pt modelId="{662F34EF-0095-614D-B0AE-9E5276643F8E}" type="pres">
      <dgm:prSet presAssocID="{1D6F5CE9-7AFA-BF44-B49E-269509D13CED}" presName="parentText" presStyleLbl="node1" presStyleIdx="1" presStyleCnt="8">
        <dgm:presLayoutVars>
          <dgm:chMax val="0"/>
          <dgm:bulletEnabled val="1"/>
        </dgm:presLayoutVars>
      </dgm:prSet>
      <dgm:spPr/>
    </dgm:pt>
    <dgm:pt modelId="{FC3A795A-CE04-F349-8C48-5F6B9950F93D}" type="pres">
      <dgm:prSet presAssocID="{F951C558-A153-B64F-84EF-C3B285CCB0B9}" presName="spacer" presStyleCnt="0"/>
      <dgm:spPr/>
    </dgm:pt>
    <dgm:pt modelId="{43457136-AF10-124E-AE3C-D1D1BD948DB6}" type="pres">
      <dgm:prSet presAssocID="{8079282B-F070-454F-9884-02046C236634}" presName="parentText" presStyleLbl="node1" presStyleIdx="2" presStyleCnt="8">
        <dgm:presLayoutVars>
          <dgm:chMax val="0"/>
          <dgm:bulletEnabled val="1"/>
        </dgm:presLayoutVars>
      </dgm:prSet>
      <dgm:spPr/>
    </dgm:pt>
    <dgm:pt modelId="{F60C9358-BEFD-774E-9C4B-AE1A23A7D7B7}" type="pres">
      <dgm:prSet presAssocID="{0B062042-DCAA-B04B-90D9-58232B99C399}" presName="spacer" presStyleCnt="0"/>
      <dgm:spPr/>
    </dgm:pt>
    <dgm:pt modelId="{784C1988-3261-5B4B-B2FB-F824A3E737A7}" type="pres">
      <dgm:prSet presAssocID="{B565986A-43A0-AF49-88CA-5D2E9C150FE3}" presName="parentText" presStyleLbl="node1" presStyleIdx="3" presStyleCnt="8">
        <dgm:presLayoutVars>
          <dgm:chMax val="0"/>
          <dgm:bulletEnabled val="1"/>
        </dgm:presLayoutVars>
      </dgm:prSet>
      <dgm:spPr/>
    </dgm:pt>
    <dgm:pt modelId="{9F60578F-67E5-E94E-8412-0784F2119563}" type="pres">
      <dgm:prSet presAssocID="{B5B89577-0DDD-F048-91D9-A965922C5A8F}" presName="spacer" presStyleCnt="0"/>
      <dgm:spPr/>
    </dgm:pt>
    <dgm:pt modelId="{08F6173F-13CC-444F-BAE0-003A34FE38DC}" type="pres">
      <dgm:prSet presAssocID="{3CC494B3-3AA6-CE4C-8EF9-62705D36527C}" presName="parentText" presStyleLbl="node1" presStyleIdx="4" presStyleCnt="8">
        <dgm:presLayoutVars>
          <dgm:chMax val="0"/>
          <dgm:bulletEnabled val="1"/>
        </dgm:presLayoutVars>
      </dgm:prSet>
      <dgm:spPr/>
    </dgm:pt>
    <dgm:pt modelId="{9F3045B2-8757-AD40-92BE-8C83ADE22675}" type="pres">
      <dgm:prSet presAssocID="{B7705F0E-E3C7-5042-93CC-9076EB2BCE08}" presName="spacer" presStyleCnt="0"/>
      <dgm:spPr/>
    </dgm:pt>
    <dgm:pt modelId="{5B979236-4328-4943-8ED9-79327D49A60F}" type="pres">
      <dgm:prSet presAssocID="{703BD568-6357-BB44-9684-45A05C8A963F}" presName="parentText" presStyleLbl="node1" presStyleIdx="5" presStyleCnt="8">
        <dgm:presLayoutVars>
          <dgm:chMax val="0"/>
          <dgm:bulletEnabled val="1"/>
        </dgm:presLayoutVars>
      </dgm:prSet>
      <dgm:spPr/>
    </dgm:pt>
    <dgm:pt modelId="{3ADFC2C5-3A47-214F-A307-7E285FF34A1E}" type="pres">
      <dgm:prSet presAssocID="{D3D857CF-638D-E74D-BA62-398CA7F82FF5}" presName="spacer" presStyleCnt="0"/>
      <dgm:spPr/>
    </dgm:pt>
    <dgm:pt modelId="{934FA4A5-3B81-7D43-B3EF-9B5186F29E9C}" type="pres">
      <dgm:prSet presAssocID="{A19E6DAB-7561-0F41-BCB3-CD4630A91C69}" presName="parentText" presStyleLbl="node1" presStyleIdx="6" presStyleCnt="8">
        <dgm:presLayoutVars>
          <dgm:chMax val="0"/>
          <dgm:bulletEnabled val="1"/>
        </dgm:presLayoutVars>
      </dgm:prSet>
      <dgm:spPr/>
    </dgm:pt>
    <dgm:pt modelId="{27C5516B-593D-624D-898E-938A8FA7B19B}" type="pres">
      <dgm:prSet presAssocID="{6AB7C73B-6077-2D40-BD8A-211C3E1EAC48}" presName="spacer" presStyleCnt="0"/>
      <dgm:spPr/>
    </dgm:pt>
    <dgm:pt modelId="{B9669124-7503-7B44-86CA-DA870EE3ADB8}" type="pres">
      <dgm:prSet presAssocID="{B07AB105-9661-5B48-96B0-DABD4CB6C174}" presName="parentText" presStyleLbl="node1" presStyleIdx="7" presStyleCnt="8">
        <dgm:presLayoutVars>
          <dgm:chMax val="0"/>
          <dgm:bulletEnabled val="1"/>
        </dgm:presLayoutVars>
      </dgm:prSet>
      <dgm:spPr/>
    </dgm:pt>
  </dgm:ptLst>
  <dgm:cxnLst>
    <dgm:cxn modelId="{B5217618-57B9-2440-8A1E-F5CD76BF527F}" type="presOf" srcId="{FD33744D-2939-EB4D-AC63-90884AA2595D}" destId="{E1943472-6EA6-0D44-A840-850911835247}" srcOrd="0" destOrd="0" presId="urn:microsoft.com/office/officeart/2005/8/layout/vList2"/>
    <dgm:cxn modelId="{9F944C41-2106-C94C-81D5-A30A13A6840D}" type="presOf" srcId="{703BD568-6357-BB44-9684-45A05C8A963F}" destId="{5B979236-4328-4943-8ED9-79327D49A60F}" srcOrd="0" destOrd="0" presId="urn:microsoft.com/office/officeart/2005/8/layout/vList2"/>
    <dgm:cxn modelId="{34354054-AB37-844B-8857-EEE89231A664}" srcId="{FD33744D-2939-EB4D-AC63-90884AA2595D}" destId="{1D6F5CE9-7AFA-BF44-B49E-269509D13CED}" srcOrd="1" destOrd="0" parTransId="{94CF3C3C-C7BD-C94B-9EFE-4ED2CB947B6A}" sibTransId="{F951C558-A153-B64F-84EF-C3B285CCB0B9}"/>
    <dgm:cxn modelId="{C903E25F-BA7B-9C40-AE47-896A2612C388}" type="presOf" srcId="{A19E6DAB-7561-0F41-BCB3-CD4630A91C69}" destId="{934FA4A5-3B81-7D43-B3EF-9B5186F29E9C}" srcOrd="0" destOrd="0" presId="urn:microsoft.com/office/officeart/2005/8/layout/vList2"/>
    <dgm:cxn modelId="{DF3CF665-E436-D444-B497-AC48CAF1DE19}" type="presOf" srcId="{1D6F5CE9-7AFA-BF44-B49E-269509D13CED}" destId="{662F34EF-0095-614D-B0AE-9E5276643F8E}" srcOrd="0" destOrd="0" presId="urn:microsoft.com/office/officeart/2005/8/layout/vList2"/>
    <dgm:cxn modelId="{A7F29E69-DC25-B442-B073-49FB2E64A3E9}" type="presOf" srcId="{8079282B-F070-454F-9884-02046C236634}" destId="{43457136-AF10-124E-AE3C-D1D1BD948DB6}" srcOrd="0" destOrd="0" presId="urn:microsoft.com/office/officeart/2005/8/layout/vList2"/>
    <dgm:cxn modelId="{9FDF8A7A-EC25-4746-9292-4D0BF169FEC2}" srcId="{FD33744D-2939-EB4D-AC63-90884AA2595D}" destId="{B07AB105-9661-5B48-96B0-DABD4CB6C174}" srcOrd="7" destOrd="0" parTransId="{CAC007B6-5A4F-5146-8912-133196A3BB5E}" sibTransId="{E08C5C83-EFE8-0C49-9876-2A6E859AC996}"/>
    <dgm:cxn modelId="{198D2582-E529-A94A-A06A-C3A3FCFB764C}" type="presOf" srcId="{B565986A-43A0-AF49-88CA-5D2E9C150FE3}" destId="{784C1988-3261-5B4B-B2FB-F824A3E737A7}" srcOrd="0" destOrd="0" presId="urn:microsoft.com/office/officeart/2005/8/layout/vList2"/>
    <dgm:cxn modelId="{A3492C8E-B6A0-8845-8026-A95FA2D890C4}" type="presOf" srcId="{3CC494B3-3AA6-CE4C-8EF9-62705D36527C}" destId="{08F6173F-13CC-444F-BAE0-003A34FE38DC}" srcOrd="0" destOrd="0" presId="urn:microsoft.com/office/officeart/2005/8/layout/vList2"/>
    <dgm:cxn modelId="{9534FC95-0CF8-0A4E-8703-C776EFE95A39}" srcId="{FD33744D-2939-EB4D-AC63-90884AA2595D}" destId="{3CC494B3-3AA6-CE4C-8EF9-62705D36527C}" srcOrd="4" destOrd="0" parTransId="{9955F3E5-C619-944D-A0DC-D4FEE360FE46}" sibTransId="{B7705F0E-E3C7-5042-93CC-9076EB2BCE08}"/>
    <dgm:cxn modelId="{33F84E9F-FF57-9B46-8270-861ABA8E2F3E}" srcId="{FD33744D-2939-EB4D-AC63-90884AA2595D}" destId="{638CC38D-B06E-644E-938D-5F8F687BA32E}" srcOrd="0" destOrd="0" parTransId="{0D9163E5-924F-334C-93A1-251DEFF83F2E}" sibTransId="{F5CEBCAF-0B42-1B4B-874B-908B454D054E}"/>
    <dgm:cxn modelId="{042972A1-C1A8-EB46-9D23-4596C7D68F5F}" srcId="{FD33744D-2939-EB4D-AC63-90884AA2595D}" destId="{B565986A-43A0-AF49-88CA-5D2E9C150FE3}" srcOrd="3" destOrd="0" parTransId="{C2630DD5-7BCD-6041-8B4E-4F4AD0DC6073}" sibTransId="{B5B89577-0DDD-F048-91D9-A965922C5A8F}"/>
    <dgm:cxn modelId="{D8B434A3-BE7E-6348-AE98-1C88B92A763A}" type="presOf" srcId="{B07AB105-9661-5B48-96B0-DABD4CB6C174}" destId="{B9669124-7503-7B44-86CA-DA870EE3ADB8}" srcOrd="0" destOrd="0" presId="urn:microsoft.com/office/officeart/2005/8/layout/vList2"/>
    <dgm:cxn modelId="{25ECDEC5-138E-B740-916C-A96D306D7708}" srcId="{FD33744D-2939-EB4D-AC63-90884AA2595D}" destId="{8079282B-F070-454F-9884-02046C236634}" srcOrd="2" destOrd="0" parTransId="{EC5E297F-C794-CB4F-AE55-51DF1495AB95}" sibTransId="{0B062042-DCAA-B04B-90D9-58232B99C399}"/>
    <dgm:cxn modelId="{4E2D56CF-B087-D445-8FEE-E09FC894ACFF}" srcId="{FD33744D-2939-EB4D-AC63-90884AA2595D}" destId="{703BD568-6357-BB44-9684-45A05C8A963F}" srcOrd="5" destOrd="0" parTransId="{AA6A0953-B488-554C-AFE1-FF9CD4A284B2}" sibTransId="{D3D857CF-638D-E74D-BA62-398CA7F82FF5}"/>
    <dgm:cxn modelId="{71914AD8-60B1-104D-8B50-82797D004638}" srcId="{FD33744D-2939-EB4D-AC63-90884AA2595D}" destId="{A19E6DAB-7561-0F41-BCB3-CD4630A91C69}" srcOrd="6" destOrd="0" parTransId="{6557F249-952F-3849-B6D1-1067768F7D69}" sibTransId="{6AB7C73B-6077-2D40-BD8A-211C3E1EAC48}"/>
    <dgm:cxn modelId="{ACDC5AFC-BD81-B64F-9F25-0CEA2D2BD1DD}" type="presOf" srcId="{638CC38D-B06E-644E-938D-5F8F687BA32E}" destId="{6FBAAD2F-97DB-424A-B811-F59F3F7A8A50}" srcOrd="0" destOrd="0" presId="urn:microsoft.com/office/officeart/2005/8/layout/vList2"/>
    <dgm:cxn modelId="{B872A5BC-960A-DE4F-9B4D-4A749E853002}" type="presParOf" srcId="{E1943472-6EA6-0D44-A840-850911835247}" destId="{6FBAAD2F-97DB-424A-B811-F59F3F7A8A50}" srcOrd="0" destOrd="0" presId="urn:microsoft.com/office/officeart/2005/8/layout/vList2"/>
    <dgm:cxn modelId="{3240ACA3-9F9D-F246-A0D7-67AF709BBBC7}" type="presParOf" srcId="{E1943472-6EA6-0D44-A840-850911835247}" destId="{0E03C221-4ACF-1747-BF60-A4A76812593A}" srcOrd="1" destOrd="0" presId="urn:microsoft.com/office/officeart/2005/8/layout/vList2"/>
    <dgm:cxn modelId="{8B7DD451-231E-5742-B001-A8577734AAC3}" type="presParOf" srcId="{E1943472-6EA6-0D44-A840-850911835247}" destId="{662F34EF-0095-614D-B0AE-9E5276643F8E}" srcOrd="2" destOrd="0" presId="urn:microsoft.com/office/officeart/2005/8/layout/vList2"/>
    <dgm:cxn modelId="{223113D4-418B-D04A-B2D3-D84B87355AA5}" type="presParOf" srcId="{E1943472-6EA6-0D44-A840-850911835247}" destId="{FC3A795A-CE04-F349-8C48-5F6B9950F93D}" srcOrd="3" destOrd="0" presId="urn:microsoft.com/office/officeart/2005/8/layout/vList2"/>
    <dgm:cxn modelId="{24831B2F-33EE-BC41-99C1-4A06F9851CC9}" type="presParOf" srcId="{E1943472-6EA6-0D44-A840-850911835247}" destId="{43457136-AF10-124E-AE3C-D1D1BD948DB6}" srcOrd="4" destOrd="0" presId="urn:microsoft.com/office/officeart/2005/8/layout/vList2"/>
    <dgm:cxn modelId="{58B9DEDA-8E34-6442-B050-9B13A60EA933}" type="presParOf" srcId="{E1943472-6EA6-0D44-A840-850911835247}" destId="{F60C9358-BEFD-774E-9C4B-AE1A23A7D7B7}" srcOrd="5" destOrd="0" presId="urn:microsoft.com/office/officeart/2005/8/layout/vList2"/>
    <dgm:cxn modelId="{1C712D63-4010-2146-8383-F23EAA2F01E1}" type="presParOf" srcId="{E1943472-6EA6-0D44-A840-850911835247}" destId="{784C1988-3261-5B4B-B2FB-F824A3E737A7}" srcOrd="6" destOrd="0" presId="urn:microsoft.com/office/officeart/2005/8/layout/vList2"/>
    <dgm:cxn modelId="{68076DA8-B8AF-E847-9084-39204DB6486A}" type="presParOf" srcId="{E1943472-6EA6-0D44-A840-850911835247}" destId="{9F60578F-67E5-E94E-8412-0784F2119563}" srcOrd="7" destOrd="0" presId="urn:microsoft.com/office/officeart/2005/8/layout/vList2"/>
    <dgm:cxn modelId="{4B327212-8E31-E54C-A363-4B5428A012A1}" type="presParOf" srcId="{E1943472-6EA6-0D44-A840-850911835247}" destId="{08F6173F-13CC-444F-BAE0-003A34FE38DC}" srcOrd="8" destOrd="0" presId="urn:microsoft.com/office/officeart/2005/8/layout/vList2"/>
    <dgm:cxn modelId="{CEFA461F-0B84-CB44-A5AC-A6040647E506}" type="presParOf" srcId="{E1943472-6EA6-0D44-A840-850911835247}" destId="{9F3045B2-8757-AD40-92BE-8C83ADE22675}" srcOrd="9" destOrd="0" presId="urn:microsoft.com/office/officeart/2005/8/layout/vList2"/>
    <dgm:cxn modelId="{C1F1B95B-2391-C747-A9D4-3C95057833F4}" type="presParOf" srcId="{E1943472-6EA6-0D44-A840-850911835247}" destId="{5B979236-4328-4943-8ED9-79327D49A60F}" srcOrd="10" destOrd="0" presId="urn:microsoft.com/office/officeart/2005/8/layout/vList2"/>
    <dgm:cxn modelId="{0866F233-2844-0F43-AA8C-31AFB23C5D93}" type="presParOf" srcId="{E1943472-6EA6-0D44-A840-850911835247}" destId="{3ADFC2C5-3A47-214F-A307-7E285FF34A1E}" srcOrd="11" destOrd="0" presId="urn:microsoft.com/office/officeart/2005/8/layout/vList2"/>
    <dgm:cxn modelId="{CE7CFDE5-56A2-BA46-AB40-3D81771CD613}" type="presParOf" srcId="{E1943472-6EA6-0D44-A840-850911835247}" destId="{934FA4A5-3B81-7D43-B3EF-9B5186F29E9C}" srcOrd="12" destOrd="0" presId="urn:microsoft.com/office/officeart/2005/8/layout/vList2"/>
    <dgm:cxn modelId="{7E20A43A-2229-124E-86ED-262FDC139C65}" type="presParOf" srcId="{E1943472-6EA6-0D44-A840-850911835247}" destId="{27C5516B-593D-624D-898E-938A8FA7B19B}" srcOrd="13" destOrd="0" presId="urn:microsoft.com/office/officeart/2005/8/layout/vList2"/>
    <dgm:cxn modelId="{5BC2B7EA-6A07-A940-A9F6-0F66A7CC760B}" type="presParOf" srcId="{E1943472-6EA6-0D44-A840-850911835247}" destId="{B9669124-7503-7B44-86CA-DA870EE3ADB8}"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492F17E-6293-D545-B4AF-6C59CBF33C40}" type="doc">
      <dgm:prSet loTypeId="urn:microsoft.com/office/officeart/2005/8/layout/vList2" loCatId="list" qsTypeId="urn:microsoft.com/office/officeart/2005/8/quickstyle/simple1" qsCatId="simple" csTypeId="urn:microsoft.com/office/officeart/2005/8/colors/accent2_4" csCatId="accent2"/>
      <dgm:spPr/>
      <dgm:t>
        <a:bodyPr/>
        <a:lstStyle/>
        <a:p>
          <a:endParaRPr lang="en-US"/>
        </a:p>
      </dgm:t>
    </dgm:pt>
    <dgm:pt modelId="{1E2AFBAB-51C3-4F4C-9F20-E3E69E0E832C}">
      <dgm:prSet custT="1"/>
      <dgm:spPr/>
      <dgm:t>
        <a:bodyPr/>
        <a:lstStyle/>
        <a:p>
          <a:r>
            <a:rPr lang="en-US" sz="2400" dirty="0">
              <a:latin typeface="Arial" panose="020B0604020202020204" pitchFamily="34" charset="0"/>
              <a:cs typeface="Arial" panose="020B0604020202020204" pitchFamily="34" charset="0"/>
            </a:rPr>
            <a:t>About the natural history of the condition</a:t>
          </a:r>
        </a:p>
      </dgm:t>
    </dgm:pt>
    <dgm:pt modelId="{305DB61C-1E4C-C94B-B9B4-7897E53EF750}" type="parTrans" cxnId="{62EAA306-14A6-7B4B-8DF4-99ACCB2CF662}">
      <dgm:prSet/>
      <dgm:spPr/>
      <dgm:t>
        <a:bodyPr/>
        <a:lstStyle/>
        <a:p>
          <a:endParaRPr lang="en-US"/>
        </a:p>
      </dgm:t>
    </dgm:pt>
    <dgm:pt modelId="{CF7141D1-5C0B-9648-AEE5-3E2609559ACE}" type="sibTrans" cxnId="{62EAA306-14A6-7B4B-8DF4-99ACCB2CF662}">
      <dgm:prSet/>
      <dgm:spPr/>
      <dgm:t>
        <a:bodyPr/>
        <a:lstStyle/>
        <a:p>
          <a:endParaRPr lang="en-US"/>
        </a:p>
      </dgm:t>
    </dgm:pt>
    <dgm:pt modelId="{079BD131-EF41-6546-A1FA-5F39D8E736C7}">
      <dgm:prSet custT="1"/>
      <dgm:spPr/>
      <dgm:t>
        <a:bodyPr/>
        <a:lstStyle/>
        <a:p>
          <a:r>
            <a:rPr lang="en-US" sz="2400" dirty="0">
              <a:latin typeface="Arial" panose="020B0604020202020204" pitchFamily="34" charset="0"/>
              <a:cs typeface="Arial" panose="020B0604020202020204" pitchFamily="34" charset="0"/>
            </a:rPr>
            <a:t>The benefits and risks of medical interventions</a:t>
          </a:r>
        </a:p>
      </dgm:t>
    </dgm:pt>
    <dgm:pt modelId="{7CD1AA73-4B62-E948-AA66-B74521BED70A}" type="parTrans" cxnId="{EC4109A5-F560-A74F-BA62-0AC59229757D}">
      <dgm:prSet/>
      <dgm:spPr/>
      <dgm:t>
        <a:bodyPr/>
        <a:lstStyle/>
        <a:p>
          <a:endParaRPr lang="en-US"/>
        </a:p>
      </dgm:t>
    </dgm:pt>
    <dgm:pt modelId="{438C985B-62F4-824F-A1AB-D293AE39F0D9}" type="sibTrans" cxnId="{EC4109A5-F560-A74F-BA62-0AC59229757D}">
      <dgm:prSet/>
      <dgm:spPr/>
      <dgm:t>
        <a:bodyPr/>
        <a:lstStyle/>
        <a:p>
          <a:endParaRPr lang="en-US"/>
        </a:p>
      </dgm:t>
    </dgm:pt>
    <dgm:pt modelId="{86A22A91-4D1A-1244-90D7-1756EC419905}">
      <dgm:prSet custT="1"/>
      <dgm:spPr/>
      <dgm:t>
        <a:bodyPr/>
        <a:lstStyle/>
        <a:p>
          <a:r>
            <a:rPr lang="en-US" sz="2400" dirty="0">
              <a:solidFill>
                <a:schemeClr val="bg1"/>
              </a:solidFill>
              <a:latin typeface="Arial" panose="020B0604020202020204" pitchFamily="34" charset="0"/>
              <a:cs typeface="Arial" panose="020B0604020202020204" pitchFamily="34" charset="0"/>
            </a:rPr>
            <a:t>The limitations of existing evidence regarding efficacy</a:t>
          </a:r>
        </a:p>
      </dgm:t>
    </dgm:pt>
    <dgm:pt modelId="{6C83B0CE-D662-A44E-98E4-D706E8C22C89}" type="parTrans" cxnId="{7D2DADF5-753B-D74C-874F-7D8C9FF02136}">
      <dgm:prSet/>
      <dgm:spPr/>
      <dgm:t>
        <a:bodyPr/>
        <a:lstStyle/>
        <a:p>
          <a:endParaRPr lang="en-US"/>
        </a:p>
      </dgm:t>
    </dgm:pt>
    <dgm:pt modelId="{417566D1-28C6-5042-AF5C-36C295060162}" type="sibTrans" cxnId="{7D2DADF5-753B-D74C-874F-7D8C9FF02136}">
      <dgm:prSet/>
      <dgm:spPr/>
      <dgm:t>
        <a:bodyPr/>
        <a:lstStyle/>
        <a:p>
          <a:endParaRPr lang="en-US"/>
        </a:p>
      </dgm:t>
    </dgm:pt>
    <dgm:pt modelId="{1CFBF585-1E0E-F14B-97CF-C1C9A110A938}">
      <dgm:prSet custT="1"/>
      <dgm:spPr/>
      <dgm:t>
        <a:bodyPr/>
        <a:lstStyle/>
        <a:p>
          <a:r>
            <a:rPr lang="en-US" sz="2400" dirty="0">
              <a:latin typeface="Arial" panose="020B0604020202020204" pitchFamily="34" charset="0"/>
              <a:cs typeface="Arial" panose="020B0604020202020204" pitchFamily="34" charset="0"/>
            </a:rPr>
            <a:t>Counsel patients with incomplete recovery of hearing about the possible benefits of HEARING AIDS</a:t>
          </a:r>
        </a:p>
      </dgm:t>
    </dgm:pt>
    <dgm:pt modelId="{0180E427-A1A7-EC4C-B7B6-D375878747ED}" type="parTrans" cxnId="{F24A50C6-9D1F-D841-AB44-42AEACE008A7}">
      <dgm:prSet/>
      <dgm:spPr/>
      <dgm:t>
        <a:bodyPr/>
        <a:lstStyle/>
        <a:p>
          <a:endParaRPr lang="en-US"/>
        </a:p>
      </dgm:t>
    </dgm:pt>
    <dgm:pt modelId="{59070979-73D0-5143-A9E7-8617E2535AB8}" type="sibTrans" cxnId="{F24A50C6-9D1F-D841-AB44-42AEACE008A7}">
      <dgm:prSet/>
      <dgm:spPr/>
      <dgm:t>
        <a:bodyPr/>
        <a:lstStyle/>
        <a:p>
          <a:endParaRPr lang="en-US"/>
        </a:p>
      </dgm:t>
    </dgm:pt>
    <dgm:pt modelId="{289A483E-E35A-424A-B916-0F3D63788F91}" type="pres">
      <dgm:prSet presAssocID="{C492F17E-6293-D545-B4AF-6C59CBF33C40}" presName="linear" presStyleCnt="0">
        <dgm:presLayoutVars>
          <dgm:animLvl val="lvl"/>
          <dgm:resizeHandles val="exact"/>
        </dgm:presLayoutVars>
      </dgm:prSet>
      <dgm:spPr/>
    </dgm:pt>
    <dgm:pt modelId="{7DD886D5-8B97-1044-89F9-DCA42CDFC6FE}" type="pres">
      <dgm:prSet presAssocID="{1E2AFBAB-51C3-4F4C-9F20-E3E69E0E832C}" presName="parentText" presStyleLbl="node1" presStyleIdx="0" presStyleCnt="4">
        <dgm:presLayoutVars>
          <dgm:chMax val="0"/>
          <dgm:bulletEnabled val="1"/>
        </dgm:presLayoutVars>
      </dgm:prSet>
      <dgm:spPr/>
    </dgm:pt>
    <dgm:pt modelId="{6DD11C32-CD74-6140-8215-619E1CE8948C}" type="pres">
      <dgm:prSet presAssocID="{CF7141D1-5C0B-9648-AEE5-3E2609559ACE}" presName="spacer" presStyleCnt="0"/>
      <dgm:spPr/>
    </dgm:pt>
    <dgm:pt modelId="{79C03442-0667-F14A-8FAB-ABAF5DFE2545}" type="pres">
      <dgm:prSet presAssocID="{079BD131-EF41-6546-A1FA-5F39D8E736C7}" presName="parentText" presStyleLbl="node1" presStyleIdx="1" presStyleCnt="4">
        <dgm:presLayoutVars>
          <dgm:chMax val="0"/>
          <dgm:bulletEnabled val="1"/>
        </dgm:presLayoutVars>
      </dgm:prSet>
      <dgm:spPr/>
    </dgm:pt>
    <dgm:pt modelId="{024C9EC6-310E-FE49-8AD9-064263F7041F}" type="pres">
      <dgm:prSet presAssocID="{438C985B-62F4-824F-A1AB-D293AE39F0D9}" presName="spacer" presStyleCnt="0"/>
      <dgm:spPr/>
    </dgm:pt>
    <dgm:pt modelId="{1E01DFE5-B548-5747-A987-052F5D665F52}" type="pres">
      <dgm:prSet presAssocID="{86A22A91-4D1A-1244-90D7-1756EC419905}" presName="parentText" presStyleLbl="node1" presStyleIdx="2" presStyleCnt="4">
        <dgm:presLayoutVars>
          <dgm:chMax val="0"/>
          <dgm:bulletEnabled val="1"/>
        </dgm:presLayoutVars>
      </dgm:prSet>
      <dgm:spPr/>
    </dgm:pt>
    <dgm:pt modelId="{289067F0-6939-FE49-9EB0-09DD0BD6F7E8}" type="pres">
      <dgm:prSet presAssocID="{417566D1-28C6-5042-AF5C-36C295060162}" presName="spacer" presStyleCnt="0"/>
      <dgm:spPr/>
    </dgm:pt>
    <dgm:pt modelId="{85761A30-AAD8-CF48-A85C-23CBEE6E3B9D}" type="pres">
      <dgm:prSet presAssocID="{1CFBF585-1E0E-F14B-97CF-C1C9A110A938}" presName="parentText" presStyleLbl="node1" presStyleIdx="3" presStyleCnt="4">
        <dgm:presLayoutVars>
          <dgm:chMax val="0"/>
          <dgm:bulletEnabled val="1"/>
        </dgm:presLayoutVars>
      </dgm:prSet>
      <dgm:spPr/>
    </dgm:pt>
  </dgm:ptLst>
  <dgm:cxnLst>
    <dgm:cxn modelId="{62EAA306-14A6-7B4B-8DF4-99ACCB2CF662}" srcId="{C492F17E-6293-D545-B4AF-6C59CBF33C40}" destId="{1E2AFBAB-51C3-4F4C-9F20-E3E69E0E832C}" srcOrd="0" destOrd="0" parTransId="{305DB61C-1E4C-C94B-B9B4-7897E53EF750}" sibTransId="{CF7141D1-5C0B-9648-AEE5-3E2609559ACE}"/>
    <dgm:cxn modelId="{5E1F713C-E7C1-0D40-A12C-7C23EFFDA7CA}" type="presOf" srcId="{079BD131-EF41-6546-A1FA-5F39D8E736C7}" destId="{79C03442-0667-F14A-8FAB-ABAF5DFE2545}" srcOrd="0" destOrd="0" presId="urn:microsoft.com/office/officeart/2005/8/layout/vList2"/>
    <dgm:cxn modelId="{EC4109A5-F560-A74F-BA62-0AC59229757D}" srcId="{C492F17E-6293-D545-B4AF-6C59CBF33C40}" destId="{079BD131-EF41-6546-A1FA-5F39D8E736C7}" srcOrd="1" destOrd="0" parTransId="{7CD1AA73-4B62-E948-AA66-B74521BED70A}" sibTransId="{438C985B-62F4-824F-A1AB-D293AE39F0D9}"/>
    <dgm:cxn modelId="{FD89B6C1-8D08-C347-B05B-FC8E36B1E5E5}" type="presOf" srcId="{1CFBF585-1E0E-F14B-97CF-C1C9A110A938}" destId="{85761A30-AAD8-CF48-A85C-23CBEE6E3B9D}" srcOrd="0" destOrd="0" presId="urn:microsoft.com/office/officeart/2005/8/layout/vList2"/>
    <dgm:cxn modelId="{11A108C6-7A0B-544F-938A-244D37AA6583}" type="presOf" srcId="{C492F17E-6293-D545-B4AF-6C59CBF33C40}" destId="{289A483E-E35A-424A-B916-0F3D63788F91}" srcOrd="0" destOrd="0" presId="urn:microsoft.com/office/officeart/2005/8/layout/vList2"/>
    <dgm:cxn modelId="{F24A50C6-9D1F-D841-AB44-42AEACE008A7}" srcId="{C492F17E-6293-D545-B4AF-6C59CBF33C40}" destId="{1CFBF585-1E0E-F14B-97CF-C1C9A110A938}" srcOrd="3" destOrd="0" parTransId="{0180E427-A1A7-EC4C-B7B6-D375878747ED}" sibTransId="{59070979-73D0-5143-A9E7-8617E2535AB8}"/>
    <dgm:cxn modelId="{739CECD7-674B-F740-9AAF-1F030D2720FA}" type="presOf" srcId="{86A22A91-4D1A-1244-90D7-1756EC419905}" destId="{1E01DFE5-B548-5747-A987-052F5D665F52}" srcOrd="0" destOrd="0" presId="urn:microsoft.com/office/officeart/2005/8/layout/vList2"/>
    <dgm:cxn modelId="{EB6D86E8-7ED6-1547-94D6-926F87231B40}" type="presOf" srcId="{1E2AFBAB-51C3-4F4C-9F20-E3E69E0E832C}" destId="{7DD886D5-8B97-1044-89F9-DCA42CDFC6FE}" srcOrd="0" destOrd="0" presId="urn:microsoft.com/office/officeart/2005/8/layout/vList2"/>
    <dgm:cxn modelId="{7D2DADF5-753B-D74C-874F-7D8C9FF02136}" srcId="{C492F17E-6293-D545-B4AF-6C59CBF33C40}" destId="{86A22A91-4D1A-1244-90D7-1756EC419905}" srcOrd="2" destOrd="0" parTransId="{6C83B0CE-D662-A44E-98E4-D706E8C22C89}" sibTransId="{417566D1-28C6-5042-AF5C-36C295060162}"/>
    <dgm:cxn modelId="{985AF04B-175E-154A-98AB-1A52CFF41C47}" type="presParOf" srcId="{289A483E-E35A-424A-B916-0F3D63788F91}" destId="{7DD886D5-8B97-1044-89F9-DCA42CDFC6FE}" srcOrd="0" destOrd="0" presId="urn:microsoft.com/office/officeart/2005/8/layout/vList2"/>
    <dgm:cxn modelId="{029EACB1-7C52-C144-B7C8-82AA0CE91DB1}" type="presParOf" srcId="{289A483E-E35A-424A-B916-0F3D63788F91}" destId="{6DD11C32-CD74-6140-8215-619E1CE8948C}" srcOrd="1" destOrd="0" presId="urn:microsoft.com/office/officeart/2005/8/layout/vList2"/>
    <dgm:cxn modelId="{80C1B9FD-EEA4-F040-A32D-15BDA8DFC37A}" type="presParOf" srcId="{289A483E-E35A-424A-B916-0F3D63788F91}" destId="{79C03442-0667-F14A-8FAB-ABAF5DFE2545}" srcOrd="2" destOrd="0" presId="urn:microsoft.com/office/officeart/2005/8/layout/vList2"/>
    <dgm:cxn modelId="{345A9E73-0900-1746-988A-0F3F8F24F2D2}" type="presParOf" srcId="{289A483E-E35A-424A-B916-0F3D63788F91}" destId="{024C9EC6-310E-FE49-8AD9-064263F7041F}" srcOrd="3" destOrd="0" presId="urn:microsoft.com/office/officeart/2005/8/layout/vList2"/>
    <dgm:cxn modelId="{F701EFBF-9511-C342-808C-DB1A98A8ABD7}" type="presParOf" srcId="{289A483E-E35A-424A-B916-0F3D63788F91}" destId="{1E01DFE5-B548-5747-A987-052F5D665F52}" srcOrd="4" destOrd="0" presId="urn:microsoft.com/office/officeart/2005/8/layout/vList2"/>
    <dgm:cxn modelId="{64D4504A-6174-9741-9643-71815ACDC108}" type="presParOf" srcId="{289A483E-E35A-424A-B916-0F3D63788F91}" destId="{289067F0-6939-FE49-9EB0-09DD0BD6F7E8}" srcOrd="5" destOrd="0" presId="urn:microsoft.com/office/officeart/2005/8/layout/vList2"/>
    <dgm:cxn modelId="{B2B5EBFA-8D28-2C4E-BE64-236FB2F5CF53}" type="presParOf" srcId="{289A483E-E35A-424A-B916-0F3D63788F91}" destId="{85761A30-AAD8-CF48-A85C-23CBEE6E3B9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E5BF21A-D333-4B48-8A16-63A200302CF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C04BCB7-8CAF-C749-9EFD-CEE9D006D426}">
      <dgm:prSet custT="1"/>
      <dgm:spPr/>
      <dgm:t>
        <a:bodyPr/>
        <a:lstStyle/>
        <a:p>
          <a:r>
            <a:rPr lang="en-US" sz="3200" dirty="0"/>
            <a:t>A woman about 30 years of age admitted in the chest ward for the treatment of tuberculosis, is referred to ENT OPD as she complains of gradual hearing loss in both ears .</a:t>
          </a:r>
        </a:p>
      </dgm:t>
    </dgm:pt>
    <dgm:pt modelId="{345B71E9-E7C7-D940-8B40-E365A0D6619F}" type="parTrans" cxnId="{B6F5404F-1B2D-3F49-942E-8853865639E6}">
      <dgm:prSet/>
      <dgm:spPr/>
      <dgm:t>
        <a:bodyPr/>
        <a:lstStyle/>
        <a:p>
          <a:endParaRPr lang="en-US"/>
        </a:p>
      </dgm:t>
    </dgm:pt>
    <dgm:pt modelId="{37B412FA-DA31-C944-A1B6-F2786888FC84}" type="sibTrans" cxnId="{B6F5404F-1B2D-3F49-942E-8853865639E6}">
      <dgm:prSet/>
      <dgm:spPr/>
      <dgm:t>
        <a:bodyPr/>
        <a:lstStyle/>
        <a:p>
          <a:endParaRPr lang="en-US"/>
        </a:p>
      </dgm:t>
    </dgm:pt>
    <dgm:pt modelId="{F20C7B5C-EE01-DC4D-83DE-9F00E6E19E6C}" type="pres">
      <dgm:prSet presAssocID="{FE5BF21A-D333-4B48-8A16-63A200302CF1}" presName="linear" presStyleCnt="0">
        <dgm:presLayoutVars>
          <dgm:animLvl val="lvl"/>
          <dgm:resizeHandles val="exact"/>
        </dgm:presLayoutVars>
      </dgm:prSet>
      <dgm:spPr/>
    </dgm:pt>
    <dgm:pt modelId="{75D3D4C0-7604-134E-9F09-3719125DA3F4}" type="pres">
      <dgm:prSet presAssocID="{8C04BCB7-8CAF-C749-9EFD-CEE9D006D426}" presName="parentText" presStyleLbl="node1" presStyleIdx="0" presStyleCnt="1" custLinFactNeighborY="16624">
        <dgm:presLayoutVars>
          <dgm:chMax val="0"/>
          <dgm:bulletEnabled val="1"/>
        </dgm:presLayoutVars>
      </dgm:prSet>
      <dgm:spPr/>
    </dgm:pt>
  </dgm:ptLst>
  <dgm:cxnLst>
    <dgm:cxn modelId="{B6F5404F-1B2D-3F49-942E-8853865639E6}" srcId="{FE5BF21A-D333-4B48-8A16-63A200302CF1}" destId="{8C04BCB7-8CAF-C749-9EFD-CEE9D006D426}" srcOrd="0" destOrd="0" parTransId="{345B71E9-E7C7-D940-8B40-E365A0D6619F}" sibTransId="{37B412FA-DA31-C944-A1B6-F2786888FC84}"/>
    <dgm:cxn modelId="{7CCC3790-00EC-7C41-AA82-1462A257B327}" type="presOf" srcId="{8C04BCB7-8CAF-C749-9EFD-CEE9D006D426}" destId="{75D3D4C0-7604-134E-9F09-3719125DA3F4}" srcOrd="0" destOrd="0" presId="urn:microsoft.com/office/officeart/2005/8/layout/vList2"/>
    <dgm:cxn modelId="{F8B169E3-0FC0-A848-B9BC-00955A3501B2}" type="presOf" srcId="{FE5BF21A-D333-4B48-8A16-63A200302CF1}" destId="{F20C7B5C-EE01-DC4D-83DE-9F00E6E19E6C}" srcOrd="0" destOrd="0" presId="urn:microsoft.com/office/officeart/2005/8/layout/vList2"/>
    <dgm:cxn modelId="{DF4F6CF2-59D6-5F4F-8F0C-41CC8D22E284}" type="presParOf" srcId="{F20C7B5C-EE01-DC4D-83DE-9F00E6E19E6C}" destId="{75D3D4C0-7604-134E-9F09-3719125DA3F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B1AEA91-1D4B-E349-915B-A4397828827B}"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B54D07F9-895F-C24E-BEB6-BC62A785D8ED}">
      <dgm:prSet custT="1"/>
      <dgm:spPr/>
      <dgm:t>
        <a:bodyPr/>
        <a:lstStyle/>
        <a:p>
          <a:r>
            <a:rPr lang="en-US" sz="2800" i="0" dirty="0">
              <a:latin typeface="Arial" panose="020B0604020202020204" pitchFamily="34" charset="0"/>
              <a:cs typeface="Arial" panose="020B0604020202020204" pitchFamily="34" charset="0"/>
            </a:rPr>
            <a:t>Hair cells in the inner ear are primarily affected and outer hair cells are first to be destroyed. </a:t>
          </a:r>
        </a:p>
      </dgm:t>
    </dgm:pt>
    <dgm:pt modelId="{34DB6623-CF2D-4447-AD79-E0C5C9B1FC26}" type="parTrans" cxnId="{FDB8F99F-A3CF-844E-99C4-22F1B3342E44}">
      <dgm:prSet/>
      <dgm:spPr/>
      <dgm:t>
        <a:bodyPr/>
        <a:lstStyle/>
        <a:p>
          <a:endParaRPr lang="en-US"/>
        </a:p>
      </dgm:t>
    </dgm:pt>
    <dgm:pt modelId="{BCAAB550-EE15-A946-BACA-21474270CD14}" type="sibTrans" cxnId="{FDB8F99F-A3CF-844E-99C4-22F1B3342E44}">
      <dgm:prSet/>
      <dgm:spPr/>
      <dgm:t>
        <a:bodyPr/>
        <a:lstStyle/>
        <a:p>
          <a:endParaRPr lang="en-US"/>
        </a:p>
      </dgm:t>
    </dgm:pt>
    <dgm:pt modelId="{14DED199-D5B5-F846-B516-10D37E6B9496}">
      <dgm:prSet custT="1"/>
      <dgm:spPr/>
      <dgm:t>
        <a:bodyPr/>
        <a:lstStyle/>
        <a:p>
          <a:r>
            <a:rPr lang="en-US" sz="2800" i="0" dirty="0">
              <a:latin typeface="Arial" panose="020B0604020202020204" pitchFamily="34" charset="0"/>
              <a:cs typeface="Arial" panose="020B0604020202020204" pitchFamily="34" charset="0"/>
            </a:rPr>
            <a:t>In the vestibular system type I hair cells of the crista of the semi-circular canals are targeted</a:t>
          </a:r>
        </a:p>
      </dgm:t>
    </dgm:pt>
    <dgm:pt modelId="{B3336A04-F91D-2245-AA59-9ED7520890CD}" type="parTrans" cxnId="{61403D21-9C21-8849-8999-5640E3D7A9F8}">
      <dgm:prSet/>
      <dgm:spPr/>
      <dgm:t>
        <a:bodyPr/>
        <a:lstStyle/>
        <a:p>
          <a:endParaRPr lang="en-US"/>
        </a:p>
      </dgm:t>
    </dgm:pt>
    <dgm:pt modelId="{C1F5C318-A50A-E94A-AFCA-6ACF02999751}" type="sibTrans" cxnId="{61403D21-9C21-8849-8999-5640E3D7A9F8}">
      <dgm:prSet/>
      <dgm:spPr/>
      <dgm:t>
        <a:bodyPr/>
        <a:lstStyle/>
        <a:p>
          <a:endParaRPr lang="en-US"/>
        </a:p>
      </dgm:t>
    </dgm:pt>
    <dgm:pt modelId="{794C9325-F39B-4641-9B93-142053802310}" type="pres">
      <dgm:prSet presAssocID="{5B1AEA91-1D4B-E349-915B-A4397828827B}" presName="linear" presStyleCnt="0">
        <dgm:presLayoutVars>
          <dgm:animLvl val="lvl"/>
          <dgm:resizeHandles val="exact"/>
        </dgm:presLayoutVars>
      </dgm:prSet>
      <dgm:spPr/>
    </dgm:pt>
    <dgm:pt modelId="{7EC2E94B-F5CC-6E43-9CD2-2CF063494E6B}" type="pres">
      <dgm:prSet presAssocID="{B54D07F9-895F-C24E-BEB6-BC62A785D8ED}" presName="parentText" presStyleLbl="node1" presStyleIdx="0" presStyleCnt="2">
        <dgm:presLayoutVars>
          <dgm:chMax val="0"/>
          <dgm:bulletEnabled val="1"/>
        </dgm:presLayoutVars>
      </dgm:prSet>
      <dgm:spPr/>
    </dgm:pt>
    <dgm:pt modelId="{15AEC028-B20A-404F-8417-6391AAAB33AF}" type="pres">
      <dgm:prSet presAssocID="{BCAAB550-EE15-A946-BACA-21474270CD14}" presName="spacer" presStyleCnt="0"/>
      <dgm:spPr/>
    </dgm:pt>
    <dgm:pt modelId="{89B6ECC0-BC21-AC4F-B3BE-84A8CCE70DF0}" type="pres">
      <dgm:prSet presAssocID="{14DED199-D5B5-F846-B516-10D37E6B9496}" presName="parentText" presStyleLbl="node1" presStyleIdx="1" presStyleCnt="2">
        <dgm:presLayoutVars>
          <dgm:chMax val="0"/>
          <dgm:bulletEnabled val="1"/>
        </dgm:presLayoutVars>
      </dgm:prSet>
      <dgm:spPr/>
    </dgm:pt>
  </dgm:ptLst>
  <dgm:cxnLst>
    <dgm:cxn modelId="{61403D21-9C21-8849-8999-5640E3D7A9F8}" srcId="{5B1AEA91-1D4B-E349-915B-A4397828827B}" destId="{14DED199-D5B5-F846-B516-10D37E6B9496}" srcOrd="1" destOrd="0" parTransId="{B3336A04-F91D-2245-AA59-9ED7520890CD}" sibTransId="{C1F5C318-A50A-E94A-AFCA-6ACF02999751}"/>
    <dgm:cxn modelId="{3228F028-ECAA-8E4A-8F95-2E1C511B6C6B}" type="presOf" srcId="{14DED199-D5B5-F846-B516-10D37E6B9496}" destId="{89B6ECC0-BC21-AC4F-B3BE-84A8CCE70DF0}" srcOrd="0" destOrd="0" presId="urn:microsoft.com/office/officeart/2005/8/layout/vList2"/>
    <dgm:cxn modelId="{3195FC9C-DE63-F648-8A7C-23D133FFC56B}" type="presOf" srcId="{B54D07F9-895F-C24E-BEB6-BC62A785D8ED}" destId="{7EC2E94B-F5CC-6E43-9CD2-2CF063494E6B}" srcOrd="0" destOrd="0" presId="urn:microsoft.com/office/officeart/2005/8/layout/vList2"/>
    <dgm:cxn modelId="{FDB8F99F-A3CF-844E-99C4-22F1B3342E44}" srcId="{5B1AEA91-1D4B-E349-915B-A4397828827B}" destId="{B54D07F9-895F-C24E-BEB6-BC62A785D8ED}" srcOrd="0" destOrd="0" parTransId="{34DB6623-CF2D-4447-AD79-E0C5C9B1FC26}" sibTransId="{BCAAB550-EE15-A946-BACA-21474270CD14}"/>
    <dgm:cxn modelId="{E9E91BA8-A444-8D40-B17A-6DF6317BB5F6}" type="presOf" srcId="{5B1AEA91-1D4B-E349-915B-A4397828827B}" destId="{794C9325-F39B-4641-9B93-142053802310}" srcOrd="0" destOrd="0" presId="urn:microsoft.com/office/officeart/2005/8/layout/vList2"/>
    <dgm:cxn modelId="{A38D8537-8DCD-9F45-AF23-38FA1BC3F75A}" type="presParOf" srcId="{794C9325-F39B-4641-9B93-142053802310}" destId="{7EC2E94B-F5CC-6E43-9CD2-2CF063494E6B}" srcOrd="0" destOrd="0" presId="urn:microsoft.com/office/officeart/2005/8/layout/vList2"/>
    <dgm:cxn modelId="{18678212-E7D4-1F42-9666-8C607662DDCF}" type="presParOf" srcId="{794C9325-F39B-4641-9B93-142053802310}" destId="{15AEC028-B20A-404F-8417-6391AAAB33AF}" srcOrd="1" destOrd="0" presId="urn:microsoft.com/office/officeart/2005/8/layout/vList2"/>
    <dgm:cxn modelId="{89B1DD50-4316-DB48-B0BC-92CAE6921F59}" type="presParOf" srcId="{794C9325-F39B-4641-9B93-142053802310}" destId="{89B6ECC0-BC21-AC4F-B3BE-84A8CCE70DF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7BD507B-AF86-C64F-9266-DAF4C19830E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7F52BE1-81F0-A740-85CB-9C5C3C0F3944}">
      <dgm:prSet custT="1"/>
      <dgm:spPr/>
      <dgm:t>
        <a:bodyPr/>
        <a:lstStyle/>
        <a:p>
          <a:pPr rtl="0"/>
          <a:r>
            <a:rPr lang="en-US" sz="3200" i="0" dirty="0">
              <a:latin typeface="Arial" panose="020B0604020202020204" pitchFamily="34" charset="0"/>
              <a:cs typeface="Arial" panose="020B0604020202020204" pitchFamily="34" charset="0"/>
            </a:rPr>
            <a:t>Gentamycin and streptomycin are considered more </a:t>
          </a:r>
          <a:r>
            <a:rPr lang="en-US" sz="3200" i="0" dirty="0" err="1">
              <a:latin typeface="Arial" panose="020B0604020202020204" pitchFamily="34" charset="0"/>
              <a:cs typeface="Arial" panose="020B0604020202020204" pitchFamily="34" charset="0"/>
            </a:rPr>
            <a:t>vestibulotoxic</a:t>
          </a:r>
          <a:r>
            <a:rPr lang="en-US" sz="3200" i="0" dirty="0">
              <a:latin typeface="Arial" panose="020B0604020202020204" pitchFamily="34" charset="0"/>
              <a:cs typeface="Arial" panose="020B0604020202020204" pitchFamily="34" charset="0"/>
            </a:rPr>
            <a:t>. </a:t>
          </a:r>
        </a:p>
      </dgm:t>
    </dgm:pt>
    <dgm:pt modelId="{8FA9B911-EEC5-5244-BEFB-97826737CEE7}" type="parTrans" cxnId="{5775FA55-F1F5-6F40-B289-2EC543C775EA}">
      <dgm:prSet/>
      <dgm:spPr/>
      <dgm:t>
        <a:bodyPr/>
        <a:lstStyle/>
        <a:p>
          <a:endParaRPr lang="en-US"/>
        </a:p>
      </dgm:t>
    </dgm:pt>
    <dgm:pt modelId="{80840772-5B2B-0649-A74F-AAFDDFE5F32A}" type="sibTrans" cxnId="{5775FA55-F1F5-6F40-B289-2EC543C775EA}">
      <dgm:prSet/>
      <dgm:spPr/>
      <dgm:t>
        <a:bodyPr/>
        <a:lstStyle/>
        <a:p>
          <a:endParaRPr lang="en-US"/>
        </a:p>
      </dgm:t>
    </dgm:pt>
    <dgm:pt modelId="{2F62B284-1028-234D-81E4-9FFD71D18559}">
      <dgm:prSet custT="1"/>
      <dgm:spPr/>
      <dgm:t>
        <a:bodyPr/>
        <a:lstStyle/>
        <a:p>
          <a:r>
            <a:rPr lang="en-US" sz="3200" i="0" dirty="0">
              <a:latin typeface="Arial" panose="020B0604020202020204" pitchFamily="34" charset="0"/>
              <a:cs typeface="Arial" panose="020B0604020202020204" pitchFamily="34" charset="0"/>
            </a:rPr>
            <a:t>Amikacin and Neomycin are considered more cochleo-toxic. </a:t>
          </a:r>
        </a:p>
      </dgm:t>
    </dgm:pt>
    <dgm:pt modelId="{9322924E-B9F4-D146-812F-0A4161093444}" type="parTrans" cxnId="{389C3364-F10A-974A-993D-7B4D69869DEC}">
      <dgm:prSet/>
      <dgm:spPr/>
      <dgm:t>
        <a:bodyPr/>
        <a:lstStyle/>
        <a:p>
          <a:endParaRPr lang="en-US"/>
        </a:p>
      </dgm:t>
    </dgm:pt>
    <dgm:pt modelId="{54702479-787D-D147-A1DA-5471830CC3D0}" type="sibTrans" cxnId="{389C3364-F10A-974A-993D-7B4D69869DEC}">
      <dgm:prSet/>
      <dgm:spPr/>
      <dgm:t>
        <a:bodyPr/>
        <a:lstStyle/>
        <a:p>
          <a:endParaRPr lang="en-US"/>
        </a:p>
      </dgm:t>
    </dgm:pt>
    <dgm:pt modelId="{F9EA6728-69A9-CB42-9B7D-1816A20A8906}" type="pres">
      <dgm:prSet presAssocID="{B7BD507B-AF86-C64F-9266-DAF4C19830E2}" presName="linear" presStyleCnt="0">
        <dgm:presLayoutVars>
          <dgm:animLvl val="lvl"/>
          <dgm:resizeHandles val="exact"/>
        </dgm:presLayoutVars>
      </dgm:prSet>
      <dgm:spPr/>
    </dgm:pt>
    <dgm:pt modelId="{E1C82FE7-D34F-204C-A7E4-B9DCC4A66EA9}" type="pres">
      <dgm:prSet presAssocID="{17F52BE1-81F0-A740-85CB-9C5C3C0F3944}" presName="parentText" presStyleLbl="node1" presStyleIdx="0" presStyleCnt="2">
        <dgm:presLayoutVars>
          <dgm:chMax val="0"/>
          <dgm:bulletEnabled val="1"/>
        </dgm:presLayoutVars>
      </dgm:prSet>
      <dgm:spPr/>
    </dgm:pt>
    <dgm:pt modelId="{A929EA23-4C55-AF48-8ABB-E79AC391F586}" type="pres">
      <dgm:prSet presAssocID="{80840772-5B2B-0649-A74F-AAFDDFE5F32A}" presName="spacer" presStyleCnt="0"/>
      <dgm:spPr/>
    </dgm:pt>
    <dgm:pt modelId="{DC845364-56D4-9C42-9249-32ABE20120F2}" type="pres">
      <dgm:prSet presAssocID="{2F62B284-1028-234D-81E4-9FFD71D18559}" presName="parentText" presStyleLbl="node1" presStyleIdx="1" presStyleCnt="2">
        <dgm:presLayoutVars>
          <dgm:chMax val="0"/>
          <dgm:bulletEnabled val="1"/>
        </dgm:presLayoutVars>
      </dgm:prSet>
      <dgm:spPr/>
    </dgm:pt>
  </dgm:ptLst>
  <dgm:cxnLst>
    <dgm:cxn modelId="{8EC4E836-B44E-834D-A892-9E9B36BD9960}" type="presOf" srcId="{17F52BE1-81F0-A740-85CB-9C5C3C0F3944}" destId="{E1C82FE7-D34F-204C-A7E4-B9DCC4A66EA9}" srcOrd="0" destOrd="0" presId="urn:microsoft.com/office/officeart/2005/8/layout/vList2"/>
    <dgm:cxn modelId="{A1B50A39-BF6D-8947-ADF8-6E5B182367E3}" type="presOf" srcId="{2F62B284-1028-234D-81E4-9FFD71D18559}" destId="{DC845364-56D4-9C42-9249-32ABE20120F2}" srcOrd="0" destOrd="0" presId="urn:microsoft.com/office/officeart/2005/8/layout/vList2"/>
    <dgm:cxn modelId="{254FD248-9644-5E4D-A85B-73DA68B36F8C}" type="presOf" srcId="{B7BD507B-AF86-C64F-9266-DAF4C19830E2}" destId="{F9EA6728-69A9-CB42-9B7D-1816A20A8906}" srcOrd="0" destOrd="0" presId="urn:microsoft.com/office/officeart/2005/8/layout/vList2"/>
    <dgm:cxn modelId="{5775FA55-F1F5-6F40-B289-2EC543C775EA}" srcId="{B7BD507B-AF86-C64F-9266-DAF4C19830E2}" destId="{17F52BE1-81F0-A740-85CB-9C5C3C0F3944}" srcOrd="0" destOrd="0" parTransId="{8FA9B911-EEC5-5244-BEFB-97826737CEE7}" sibTransId="{80840772-5B2B-0649-A74F-AAFDDFE5F32A}"/>
    <dgm:cxn modelId="{389C3364-F10A-974A-993D-7B4D69869DEC}" srcId="{B7BD507B-AF86-C64F-9266-DAF4C19830E2}" destId="{2F62B284-1028-234D-81E4-9FFD71D18559}" srcOrd="1" destOrd="0" parTransId="{9322924E-B9F4-D146-812F-0A4161093444}" sibTransId="{54702479-787D-D147-A1DA-5471830CC3D0}"/>
    <dgm:cxn modelId="{74F50A20-E6E3-A040-B31F-5F705AEA6CD8}" type="presParOf" srcId="{F9EA6728-69A9-CB42-9B7D-1816A20A8906}" destId="{E1C82FE7-D34F-204C-A7E4-B9DCC4A66EA9}" srcOrd="0" destOrd="0" presId="urn:microsoft.com/office/officeart/2005/8/layout/vList2"/>
    <dgm:cxn modelId="{07A77EB6-04F6-644C-8DD9-11939424253A}" type="presParOf" srcId="{F9EA6728-69A9-CB42-9B7D-1816A20A8906}" destId="{A929EA23-4C55-AF48-8ABB-E79AC391F586}" srcOrd="1" destOrd="0" presId="urn:microsoft.com/office/officeart/2005/8/layout/vList2"/>
    <dgm:cxn modelId="{57C19991-C8F0-FD4D-8BB6-A9DAC3CFC9BA}" type="presParOf" srcId="{F9EA6728-69A9-CB42-9B7D-1816A20A8906}" destId="{DC845364-56D4-9C42-9249-32ABE20120F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7922C77-1783-534C-B221-668B0A1A8DC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B6681F5-4642-E94E-BB5D-E8DE89FD94E2}">
      <dgm:prSet custT="1"/>
      <dgm:spPr/>
      <dgm:t>
        <a:bodyPr/>
        <a:lstStyle/>
        <a:p>
          <a:r>
            <a:rPr lang="en-US" sz="2800" i="0" dirty="0">
              <a:latin typeface="Arial" panose="020B0604020202020204" pitchFamily="34" charset="0"/>
              <a:cs typeface="Arial" panose="020B0604020202020204" pitchFamily="34" charset="0"/>
            </a:rPr>
            <a:t>Baseline hearing test data ideally prior to treatment.</a:t>
          </a:r>
        </a:p>
      </dgm:t>
    </dgm:pt>
    <dgm:pt modelId="{38B27F51-443B-124E-88CE-ADAC169DF129}" type="parTrans" cxnId="{1FA327DC-5FC8-684C-AAEE-441DA3352446}">
      <dgm:prSet/>
      <dgm:spPr/>
      <dgm:t>
        <a:bodyPr/>
        <a:lstStyle/>
        <a:p>
          <a:endParaRPr lang="en-US"/>
        </a:p>
      </dgm:t>
    </dgm:pt>
    <dgm:pt modelId="{867C7D3D-682A-F948-B86A-39247B457C62}" type="sibTrans" cxnId="{1FA327DC-5FC8-684C-AAEE-441DA3352446}">
      <dgm:prSet/>
      <dgm:spPr/>
      <dgm:t>
        <a:bodyPr/>
        <a:lstStyle/>
        <a:p>
          <a:endParaRPr lang="en-US"/>
        </a:p>
      </dgm:t>
    </dgm:pt>
    <dgm:pt modelId="{D304B110-FD4F-F040-ADD5-783469080CE5}">
      <dgm:prSet custT="1"/>
      <dgm:spPr/>
      <dgm:t>
        <a:bodyPr/>
        <a:lstStyle/>
        <a:p>
          <a:r>
            <a:rPr lang="en-US" sz="2800" i="0" dirty="0">
              <a:latin typeface="Arial" panose="020B0604020202020204" pitchFamily="34" charset="0"/>
              <a:cs typeface="Arial" panose="020B0604020202020204" pitchFamily="34" charset="0"/>
            </a:rPr>
            <a:t>Results are compared to serial audiograms allowing the patient to serve as their own control.</a:t>
          </a:r>
        </a:p>
      </dgm:t>
    </dgm:pt>
    <dgm:pt modelId="{A184067E-47E8-BB4B-B582-1866837B8CB9}" type="parTrans" cxnId="{448D65A2-2DFB-CD4F-92B0-5792FC02ECBC}">
      <dgm:prSet/>
      <dgm:spPr/>
      <dgm:t>
        <a:bodyPr/>
        <a:lstStyle/>
        <a:p>
          <a:endParaRPr lang="en-US"/>
        </a:p>
      </dgm:t>
    </dgm:pt>
    <dgm:pt modelId="{6C20DF04-4301-5549-B718-5E6EE785BCA8}" type="sibTrans" cxnId="{448D65A2-2DFB-CD4F-92B0-5792FC02ECBC}">
      <dgm:prSet/>
      <dgm:spPr/>
      <dgm:t>
        <a:bodyPr/>
        <a:lstStyle/>
        <a:p>
          <a:endParaRPr lang="en-US"/>
        </a:p>
      </dgm:t>
    </dgm:pt>
    <dgm:pt modelId="{8E2270CA-B157-5A48-BAF2-76118B19F810}" type="pres">
      <dgm:prSet presAssocID="{37922C77-1783-534C-B221-668B0A1A8DC0}" presName="linear" presStyleCnt="0">
        <dgm:presLayoutVars>
          <dgm:animLvl val="lvl"/>
          <dgm:resizeHandles val="exact"/>
        </dgm:presLayoutVars>
      </dgm:prSet>
      <dgm:spPr/>
    </dgm:pt>
    <dgm:pt modelId="{0CFF8123-7542-9040-8C4E-27ED2C1FBBE7}" type="pres">
      <dgm:prSet presAssocID="{FB6681F5-4642-E94E-BB5D-E8DE89FD94E2}" presName="parentText" presStyleLbl="node1" presStyleIdx="0" presStyleCnt="2">
        <dgm:presLayoutVars>
          <dgm:chMax val="0"/>
          <dgm:bulletEnabled val="1"/>
        </dgm:presLayoutVars>
      </dgm:prSet>
      <dgm:spPr/>
    </dgm:pt>
    <dgm:pt modelId="{FC5C8112-0B18-6A41-8DA2-6FB973BC33AD}" type="pres">
      <dgm:prSet presAssocID="{867C7D3D-682A-F948-B86A-39247B457C62}" presName="spacer" presStyleCnt="0"/>
      <dgm:spPr/>
    </dgm:pt>
    <dgm:pt modelId="{A620B34D-0C03-3047-AFEF-2E1C99AF449C}" type="pres">
      <dgm:prSet presAssocID="{D304B110-FD4F-F040-ADD5-783469080CE5}" presName="parentText" presStyleLbl="node1" presStyleIdx="1" presStyleCnt="2">
        <dgm:presLayoutVars>
          <dgm:chMax val="0"/>
          <dgm:bulletEnabled val="1"/>
        </dgm:presLayoutVars>
      </dgm:prSet>
      <dgm:spPr/>
    </dgm:pt>
  </dgm:ptLst>
  <dgm:cxnLst>
    <dgm:cxn modelId="{652F0610-D4D4-8F46-B1DE-6D74C9767BC3}" type="presOf" srcId="{D304B110-FD4F-F040-ADD5-783469080CE5}" destId="{A620B34D-0C03-3047-AFEF-2E1C99AF449C}" srcOrd="0" destOrd="0" presId="urn:microsoft.com/office/officeart/2005/8/layout/vList2"/>
    <dgm:cxn modelId="{0E9EAB16-DE42-0B4C-B4C1-2434CCC7B1F3}" type="presOf" srcId="{FB6681F5-4642-E94E-BB5D-E8DE89FD94E2}" destId="{0CFF8123-7542-9040-8C4E-27ED2C1FBBE7}" srcOrd="0" destOrd="0" presId="urn:microsoft.com/office/officeart/2005/8/layout/vList2"/>
    <dgm:cxn modelId="{448D65A2-2DFB-CD4F-92B0-5792FC02ECBC}" srcId="{37922C77-1783-534C-B221-668B0A1A8DC0}" destId="{D304B110-FD4F-F040-ADD5-783469080CE5}" srcOrd="1" destOrd="0" parTransId="{A184067E-47E8-BB4B-B582-1866837B8CB9}" sibTransId="{6C20DF04-4301-5549-B718-5E6EE785BCA8}"/>
    <dgm:cxn modelId="{2281B8B6-9E7A-EC43-93FF-D6E6E1DE6151}" type="presOf" srcId="{37922C77-1783-534C-B221-668B0A1A8DC0}" destId="{8E2270CA-B157-5A48-BAF2-76118B19F810}" srcOrd="0" destOrd="0" presId="urn:microsoft.com/office/officeart/2005/8/layout/vList2"/>
    <dgm:cxn modelId="{1FA327DC-5FC8-684C-AAEE-441DA3352446}" srcId="{37922C77-1783-534C-B221-668B0A1A8DC0}" destId="{FB6681F5-4642-E94E-BB5D-E8DE89FD94E2}" srcOrd="0" destOrd="0" parTransId="{38B27F51-443B-124E-88CE-ADAC169DF129}" sibTransId="{867C7D3D-682A-F948-B86A-39247B457C62}"/>
    <dgm:cxn modelId="{01CF3A59-5862-D746-85F2-DD58DC3CA6CC}" type="presParOf" srcId="{8E2270CA-B157-5A48-BAF2-76118B19F810}" destId="{0CFF8123-7542-9040-8C4E-27ED2C1FBBE7}" srcOrd="0" destOrd="0" presId="urn:microsoft.com/office/officeart/2005/8/layout/vList2"/>
    <dgm:cxn modelId="{5339252C-0A9A-054F-ADB5-1699934829D4}" type="presParOf" srcId="{8E2270CA-B157-5A48-BAF2-76118B19F810}" destId="{FC5C8112-0B18-6A41-8DA2-6FB973BC33AD}" srcOrd="1" destOrd="0" presId="urn:microsoft.com/office/officeart/2005/8/layout/vList2"/>
    <dgm:cxn modelId="{A195ED2F-F1D2-0F4E-ADA3-D89F647E6CD5}" type="presParOf" srcId="{8E2270CA-B157-5A48-BAF2-76118B19F810}" destId="{A620B34D-0C03-3047-AFEF-2E1C99AF449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7E14732-DF6F-2647-9619-DC931E13FB4E}"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9D2DEF8C-8A1F-C444-B4BD-11328884B55C}">
      <dgm:prSet custT="1"/>
      <dgm:spPr/>
      <dgm:t>
        <a:bodyPr/>
        <a:lstStyle/>
        <a:p>
          <a:r>
            <a:rPr lang="en-US" sz="2800" i="0" dirty="0">
              <a:latin typeface="Arial" panose="020B0604020202020204" pitchFamily="34" charset="0"/>
              <a:cs typeface="Arial" panose="020B0604020202020204" pitchFamily="34" charset="0"/>
            </a:rPr>
            <a:t>Hearing impairment arising from exposure to excessive noise at work</a:t>
          </a:r>
        </a:p>
      </dgm:t>
    </dgm:pt>
    <dgm:pt modelId="{921D7D29-B308-E549-9E85-925ABABAC173}" type="parTrans" cxnId="{5BC6970E-B5CE-5541-BBDB-272F854D3413}">
      <dgm:prSet/>
      <dgm:spPr/>
      <dgm:t>
        <a:bodyPr/>
        <a:lstStyle/>
        <a:p>
          <a:endParaRPr lang="en-US"/>
        </a:p>
      </dgm:t>
    </dgm:pt>
    <dgm:pt modelId="{62B6CB40-F9EE-C74F-98AE-5DE6B34EEC32}" type="sibTrans" cxnId="{5BC6970E-B5CE-5541-BBDB-272F854D3413}">
      <dgm:prSet/>
      <dgm:spPr/>
      <dgm:t>
        <a:bodyPr/>
        <a:lstStyle/>
        <a:p>
          <a:endParaRPr lang="en-US"/>
        </a:p>
      </dgm:t>
    </dgm:pt>
    <dgm:pt modelId="{6C16252B-FE18-D64E-94A9-F7FF1D1B6CB6}">
      <dgm:prSet custT="1"/>
      <dgm:spPr/>
      <dgm:t>
        <a:bodyPr/>
        <a:lstStyle/>
        <a:p>
          <a:r>
            <a:rPr lang="en-US" sz="2800" dirty="0">
              <a:latin typeface="Arial" panose="020B0604020202020204" pitchFamily="34" charset="0"/>
              <a:cs typeface="Arial" panose="020B0604020202020204" pitchFamily="34" charset="0"/>
            </a:rPr>
            <a:t>Also commonly known as </a:t>
          </a:r>
          <a:r>
            <a:rPr lang="en-US" sz="2800" u="sng" dirty="0">
              <a:latin typeface="Arial" panose="020B0604020202020204" pitchFamily="34" charset="0"/>
              <a:cs typeface="Arial" panose="020B0604020202020204" pitchFamily="34" charset="0"/>
            </a:rPr>
            <a:t>industrial deafness</a:t>
          </a:r>
          <a:r>
            <a:rPr lang="en-US" sz="2800" i="1" u="sng"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dgm:t>
    </dgm:pt>
    <dgm:pt modelId="{F8155A77-ED65-B249-83CC-7060008449AD}" type="parTrans" cxnId="{4A90A385-5408-AD48-9C9E-4E7B50B9506F}">
      <dgm:prSet/>
      <dgm:spPr/>
      <dgm:t>
        <a:bodyPr/>
        <a:lstStyle/>
        <a:p>
          <a:endParaRPr lang="en-US"/>
        </a:p>
      </dgm:t>
    </dgm:pt>
    <dgm:pt modelId="{D5E2C740-31EE-524B-82E6-E55C1D61CF32}" type="sibTrans" cxnId="{4A90A385-5408-AD48-9C9E-4E7B50B9506F}">
      <dgm:prSet/>
      <dgm:spPr/>
      <dgm:t>
        <a:bodyPr/>
        <a:lstStyle/>
        <a:p>
          <a:endParaRPr lang="en-US"/>
        </a:p>
      </dgm:t>
    </dgm:pt>
    <dgm:pt modelId="{81DAC164-5D57-5541-BC61-957794296D4F}" type="pres">
      <dgm:prSet presAssocID="{E7E14732-DF6F-2647-9619-DC931E13FB4E}" presName="linear" presStyleCnt="0">
        <dgm:presLayoutVars>
          <dgm:animLvl val="lvl"/>
          <dgm:resizeHandles val="exact"/>
        </dgm:presLayoutVars>
      </dgm:prSet>
      <dgm:spPr/>
    </dgm:pt>
    <dgm:pt modelId="{9DB55A5E-198C-804D-BE98-243ADDF75555}" type="pres">
      <dgm:prSet presAssocID="{9D2DEF8C-8A1F-C444-B4BD-11328884B55C}" presName="parentText" presStyleLbl="node1" presStyleIdx="0" presStyleCnt="2">
        <dgm:presLayoutVars>
          <dgm:chMax val="0"/>
          <dgm:bulletEnabled val="1"/>
        </dgm:presLayoutVars>
      </dgm:prSet>
      <dgm:spPr/>
    </dgm:pt>
    <dgm:pt modelId="{7777FDEC-F4E9-9B4B-84F1-86B920F8C850}" type="pres">
      <dgm:prSet presAssocID="{62B6CB40-F9EE-C74F-98AE-5DE6B34EEC32}" presName="spacer" presStyleCnt="0"/>
      <dgm:spPr/>
    </dgm:pt>
    <dgm:pt modelId="{8779C521-5AC6-5B47-B1A2-EC8D4AD43A98}" type="pres">
      <dgm:prSet presAssocID="{6C16252B-FE18-D64E-94A9-F7FF1D1B6CB6}" presName="parentText" presStyleLbl="node1" presStyleIdx="1" presStyleCnt="2">
        <dgm:presLayoutVars>
          <dgm:chMax val="0"/>
          <dgm:bulletEnabled val="1"/>
        </dgm:presLayoutVars>
      </dgm:prSet>
      <dgm:spPr/>
    </dgm:pt>
  </dgm:ptLst>
  <dgm:cxnLst>
    <dgm:cxn modelId="{5BC6970E-B5CE-5541-BBDB-272F854D3413}" srcId="{E7E14732-DF6F-2647-9619-DC931E13FB4E}" destId="{9D2DEF8C-8A1F-C444-B4BD-11328884B55C}" srcOrd="0" destOrd="0" parTransId="{921D7D29-B308-E549-9E85-925ABABAC173}" sibTransId="{62B6CB40-F9EE-C74F-98AE-5DE6B34EEC32}"/>
    <dgm:cxn modelId="{E4DAC62C-DA80-EC42-9E86-B80F904FA188}" type="presOf" srcId="{E7E14732-DF6F-2647-9619-DC931E13FB4E}" destId="{81DAC164-5D57-5541-BC61-957794296D4F}" srcOrd="0" destOrd="0" presId="urn:microsoft.com/office/officeart/2005/8/layout/vList2"/>
    <dgm:cxn modelId="{F5FC2752-B065-9F49-8760-67430787B8BC}" type="presOf" srcId="{9D2DEF8C-8A1F-C444-B4BD-11328884B55C}" destId="{9DB55A5E-198C-804D-BE98-243ADDF75555}" srcOrd="0" destOrd="0" presId="urn:microsoft.com/office/officeart/2005/8/layout/vList2"/>
    <dgm:cxn modelId="{4A90A385-5408-AD48-9C9E-4E7B50B9506F}" srcId="{E7E14732-DF6F-2647-9619-DC931E13FB4E}" destId="{6C16252B-FE18-D64E-94A9-F7FF1D1B6CB6}" srcOrd="1" destOrd="0" parTransId="{F8155A77-ED65-B249-83CC-7060008449AD}" sibTransId="{D5E2C740-31EE-524B-82E6-E55C1D61CF32}"/>
    <dgm:cxn modelId="{CF611F93-5F1F-604D-9953-ECA564B768C6}" type="presOf" srcId="{6C16252B-FE18-D64E-94A9-F7FF1D1B6CB6}" destId="{8779C521-5AC6-5B47-B1A2-EC8D4AD43A98}" srcOrd="0" destOrd="0" presId="urn:microsoft.com/office/officeart/2005/8/layout/vList2"/>
    <dgm:cxn modelId="{A22B8E11-7B6C-EB44-B7B4-F4D7FD0ACD49}" type="presParOf" srcId="{81DAC164-5D57-5541-BC61-957794296D4F}" destId="{9DB55A5E-198C-804D-BE98-243ADDF75555}" srcOrd="0" destOrd="0" presId="urn:microsoft.com/office/officeart/2005/8/layout/vList2"/>
    <dgm:cxn modelId="{589AFD4F-255D-934D-92C7-9BD9EC539F85}" type="presParOf" srcId="{81DAC164-5D57-5541-BC61-957794296D4F}" destId="{7777FDEC-F4E9-9B4B-84F1-86B920F8C850}" srcOrd="1" destOrd="0" presId="urn:microsoft.com/office/officeart/2005/8/layout/vList2"/>
    <dgm:cxn modelId="{99D35AEA-0A95-D149-893E-C5237973E2EC}" type="presParOf" srcId="{81DAC164-5D57-5541-BC61-957794296D4F}" destId="{8779C521-5AC6-5B47-B1A2-EC8D4AD43A9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0FC48A7-6C2B-AB49-9684-A4F0397D92BD}"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AB8141A4-8F0D-1A48-B901-6DA64561CAC0}">
      <dgm:prSet custT="1"/>
      <dgm:spPr/>
      <dgm:t>
        <a:bodyPr/>
        <a:lstStyle/>
        <a:p>
          <a:r>
            <a:rPr lang="en-NZ" sz="2800" dirty="0"/>
            <a:t>Average’ level over eight hours	= 85 dB</a:t>
          </a:r>
          <a:endParaRPr lang="en-US" sz="2800" dirty="0"/>
        </a:p>
      </dgm:t>
    </dgm:pt>
    <dgm:pt modelId="{CD7BB702-0452-AB45-BA74-58041D3882B4}" type="parTrans" cxnId="{F435D3E8-4F55-AA46-9B2A-45D5FE4551BE}">
      <dgm:prSet/>
      <dgm:spPr/>
      <dgm:t>
        <a:bodyPr/>
        <a:lstStyle/>
        <a:p>
          <a:endParaRPr lang="en-US"/>
        </a:p>
      </dgm:t>
    </dgm:pt>
    <dgm:pt modelId="{CFE5F25E-2EE9-A54A-BDF8-102EA1640AB8}" type="sibTrans" cxnId="{F435D3E8-4F55-AA46-9B2A-45D5FE4551BE}">
      <dgm:prSet/>
      <dgm:spPr/>
      <dgm:t>
        <a:bodyPr/>
        <a:lstStyle/>
        <a:p>
          <a:endParaRPr lang="en-US"/>
        </a:p>
      </dgm:t>
    </dgm:pt>
    <dgm:pt modelId="{F958C8F5-C53E-1043-808D-213418EFAFA0}">
      <dgm:prSet custT="1"/>
      <dgm:spPr/>
      <dgm:t>
        <a:bodyPr/>
        <a:lstStyle/>
        <a:p>
          <a:r>
            <a:rPr lang="en-NZ" sz="2800" dirty="0"/>
            <a:t>‘Peak’ (or upper limit)	= 140 dB</a:t>
          </a:r>
          <a:endParaRPr lang="en-US" sz="3000" dirty="0"/>
        </a:p>
      </dgm:t>
    </dgm:pt>
    <dgm:pt modelId="{B39B7C8C-60AD-BA49-B876-928A68A14A44}" type="parTrans" cxnId="{8B5C5B28-A778-B644-B13B-6ECB1843D6DE}">
      <dgm:prSet/>
      <dgm:spPr/>
      <dgm:t>
        <a:bodyPr/>
        <a:lstStyle/>
        <a:p>
          <a:endParaRPr lang="en-US"/>
        </a:p>
      </dgm:t>
    </dgm:pt>
    <dgm:pt modelId="{CB537D37-1E1D-EB45-8C74-441DE1E85CAB}" type="sibTrans" cxnId="{8B5C5B28-A778-B644-B13B-6ECB1843D6DE}">
      <dgm:prSet/>
      <dgm:spPr/>
      <dgm:t>
        <a:bodyPr/>
        <a:lstStyle/>
        <a:p>
          <a:endParaRPr lang="en-US"/>
        </a:p>
      </dgm:t>
    </dgm:pt>
    <dgm:pt modelId="{F654FA9D-2D1D-EC47-957F-384B1B9048D6}" type="pres">
      <dgm:prSet presAssocID="{C0FC48A7-6C2B-AB49-9684-A4F0397D92BD}" presName="linear" presStyleCnt="0">
        <dgm:presLayoutVars>
          <dgm:animLvl val="lvl"/>
          <dgm:resizeHandles val="exact"/>
        </dgm:presLayoutVars>
      </dgm:prSet>
      <dgm:spPr/>
    </dgm:pt>
    <dgm:pt modelId="{664762C0-2480-9C4F-97F3-939FEAB733FB}" type="pres">
      <dgm:prSet presAssocID="{AB8141A4-8F0D-1A48-B901-6DA64561CAC0}" presName="parentText" presStyleLbl="node1" presStyleIdx="0" presStyleCnt="2">
        <dgm:presLayoutVars>
          <dgm:chMax val="0"/>
          <dgm:bulletEnabled val="1"/>
        </dgm:presLayoutVars>
      </dgm:prSet>
      <dgm:spPr/>
    </dgm:pt>
    <dgm:pt modelId="{69CE1DCD-C9D3-A744-B628-C4C2B3ADFE14}" type="pres">
      <dgm:prSet presAssocID="{CFE5F25E-2EE9-A54A-BDF8-102EA1640AB8}" presName="spacer" presStyleCnt="0"/>
      <dgm:spPr/>
    </dgm:pt>
    <dgm:pt modelId="{DE29A08C-2F2D-464C-AAEB-0A25DFFF1195}" type="pres">
      <dgm:prSet presAssocID="{F958C8F5-C53E-1043-808D-213418EFAFA0}" presName="parentText" presStyleLbl="node1" presStyleIdx="1" presStyleCnt="2">
        <dgm:presLayoutVars>
          <dgm:chMax val="0"/>
          <dgm:bulletEnabled val="1"/>
        </dgm:presLayoutVars>
      </dgm:prSet>
      <dgm:spPr/>
    </dgm:pt>
  </dgm:ptLst>
  <dgm:cxnLst>
    <dgm:cxn modelId="{8B5C5B28-A778-B644-B13B-6ECB1843D6DE}" srcId="{C0FC48A7-6C2B-AB49-9684-A4F0397D92BD}" destId="{F958C8F5-C53E-1043-808D-213418EFAFA0}" srcOrd="1" destOrd="0" parTransId="{B39B7C8C-60AD-BA49-B876-928A68A14A44}" sibTransId="{CB537D37-1E1D-EB45-8C74-441DE1E85CAB}"/>
    <dgm:cxn modelId="{3F6A4953-59E3-2643-8985-3E95DEA34472}" type="presOf" srcId="{AB8141A4-8F0D-1A48-B901-6DA64561CAC0}" destId="{664762C0-2480-9C4F-97F3-939FEAB733FB}" srcOrd="0" destOrd="0" presId="urn:microsoft.com/office/officeart/2005/8/layout/vList2"/>
    <dgm:cxn modelId="{FC517F8E-E51E-264B-90CE-432333D8E735}" type="presOf" srcId="{F958C8F5-C53E-1043-808D-213418EFAFA0}" destId="{DE29A08C-2F2D-464C-AAEB-0A25DFFF1195}" srcOrd="0" destOrd="0" presId="urn:microsoft.com/office/officeart/2005/8/layout/vList2"/>
    <dgm:cxn modelId="{F435D3E8-4F55-AA46-9B2A-45D5FE4551BE}" srcId="{C0FC48A7-6C2B-AB49-9684-A4F0397D92BD}" destId="{AB8141A4-8F0D-1A48-B901-6DA64561CAC0}" srcOrd="0" destOrd="0" parTransId="{CD7BB702-0452-AB45-BA74-58041D3882B4}" sibTransId="{CFE5F25E-2EE9-A54A-BDF8-102EA1640AB8}"/>
    <dgm:cxn modelId="{FCC53EED-F065-5E49-A2BE-577B32ABA5E0}" type="presOf" srcId="{C0FC48A7-6C2B-AB49-9684-A4F0397D92BD}" destId="{F654FA9D-2D1D-EC47-957F-384B1B9048D6}" srcOrd="0" destOrd="0" presId="urn:microsoft.com/office/officeart/2005/8/layout/vList2"/>
    <dgm:cxn modelId="{CCA08843-C105-1C4C-8B84-882A7687F94E}" type="presParOf" srcId="{F654FA9D-2D1D-EC47-957F-384B1B9048D6}" destId="{664762C0-2480-9C4F-97F3-939FEAB733FB}" srcOrd="0" destOrd="0" presId="urn:microsoft.com/office/officeart/2005/8/layout/vList2"/>
    <dgm:cxn modelId="{48955109-6099-E04F-956E-22AED6630FAF}" type="presParOf" srcId="{F654FA9D-2D1D-EC47-957F-384B1B9048D6}" destId="{69CE1DCD-C9D3-A744-B628-C4C2B3ADFE14}" srcOrd="1" destOrd="0" presId="urn:microsoft.com/office/officeart/2005/8/layout/vList2"/>
    <dgm:cxn modelId="{8AB3B8D2-B6A5-6746-89DC-1E5973C0DD5D}" type="presParOf" srcId="{F654FA9D-2D1D-EC47-957F-384B1B9048D6}" destId="{DE29A08C-2F2D-464C-AAEB-0A25DFFF119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95C2C9D-2A87-6344-BB7D-1F87356ECF9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7FA663D-C7B7-4842-92D4-90FA8D9652CA}">
      <dgm:prSet custT="1"/>
      <dgm:spPr/>
      <dgm:t>
        <a:bodyPr/>
        <a:lstStyle/>
        <a:p>
          <a:r>
            <a:rPr lang="en-US" sz="2800" dirty="0"/>
            <a:t>NIHL is entirely preventable but once acquired it is irreversible</a:t>
          </a:r>
        </a:p>
      </dgm:t>
    </dgm:pt>
    <dgm:pt modelId="{70789AEC-27BC-674A-81FA-A65BF9E60AB6}" type="parTrans" cxnId="{D7607216-CA58-7643-B73E-04535AD37200}">
      <dgm:prSet/>
      <dgm:spPr/>
      <dgm:t>
        <a:bodyPr/>
        <a:lstStyle/>
        <a:p>
          <a:endParaRPr lang="en-US"/>
        </a:p>
      </dgm:t>
    </dgm:pt>
    <dgm:pt modelId="{1D92A7D4-97B2-3141-8016-E892C0E52FF6}" type="sibTrans" cxnId="{D7607216-CA58-7643-B73E-04535AD37200}">
      <dgm:prSet/>
      <dgm:spPr/>
      <dgm:t>
        <a:bodyPr/>
        <a:lstStyle/>
        <a:p>
          <a:endParaRPr lang="en-US"/>
        </a:p>
      </dgm:t>
    </dgm:pt>
    <dgm:pt modelId="{F9EE7FE6-88BE-5849-83CD-4597518472B8}" type="pres">
      <dgm:prSet presAssocID="{095C2C9D-2A87-6344-BB7D-1F87356ECF9E}" presName="linear" presStyleCnt="0">
        <dgm:presLayoutVars>
          <dgm:animLvl val="lvl"/>
          <dgm:resizeHandles val="exact"/>
        </dgm:presLayoutVars>
      </dgm:prSet>
      <dgm:spPr/>
    </dgm:pt>
    <dgm:pt modelId="{86D5EEC3-52C8-984B-8536-6AD0F7ECCCD9}" type="pres">
      <dgm:prSet presAssocID="{47FA663D-C7B7-4842-92D4-90FA8D9652CA}" presName="parentText" presStyleLbl="node1" presStyleIdx="0" presStyleCnt="1">
        <dgm:presLayoutVars>
          <dgm:chMax val="0"/>
          <dgm:bulletEnabled val="1"/>
        </dgm:presLayoutVars>
      </dgm:prSet>
      <dgm:spPr/>
    </dgm:pt>
  </dgm:ptLst>
  <dgm:cxnLst>
    <dgm:cxn modelId="{D7607216-CA58-7643-B73E-04535AD37200}" srcId="{095C2C9D-2A87-6344-BB7D-1F87356ECF9E}" destId="{47FA663D-C7B7-4842-92D4-90FA8D9652CA}" srcOrd="0" destOrd="0" parTransId="{70789AEC-27BC-674A-81FA-A65BF9E60AB6}" sibTransId="{1D92A7D4-97B2-3141-8016-E892C0E52FF6}"/>
    <dgm:cxn modelId="{DF9A786D-9346-694D-8799-466E67560A2E}" type="presOf" srcId="{47FA663D-C7B7-4842-92D4-90FA8D9652CA}" destId="{86D5EEC3-52C8-984B-8536-6AD0F7ECCCD9}" srcOrd="0" destOrd="0" presId="urn:microsoft.com/office/officeart/2005/8/layout/vList2"/>
    <dgm:cxn modelId="{D992A5C7-E2F6-2C4C-92DB-BF254A35F15D}" type="presOf" srcId="{095C2C9D-2A87-6344-BB7D-1F87356ECF9E}" destId="{F9EE7FE6-88BE-5849-83CD-4597518472B8}" srcOrd="0" destOrd="0" presId="urn:microsoft.com/office/officeart/2005/8/layout/vList2"/>
    <dgm:cxn modelId="{20933227-C8B5-BD46-BCB2-3E1F0968C61E}" type="presParOf" srcId="{F9EE7FE6-88BE-5849-83CD-4597518472B8}" destId="{86D5EEC3-52C8-984B-8536-6AD0F7ECCCD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D2413D9-AC90-F947-9D8D-8914982D76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1ECB91F-1FDC-CE4D-9E49-C2A4E68E310F}">
      <dgm:prSet custT="1"/>
      <dgm:spPr/>
      <dgm:t>
        <a:bodyPr/>
        <a:lstStyle/>
        <a:p>
          <a:pPr rtl="0"/>
          <a:r>
            <a:rPr lang="en-NZ" sz="2800" dirty="0">
              <a:latin typeface="Arial" panose="020B0604020202020204" pitchFamily="34" charset="0"/>
              <a:cs typeface="Arial" panose="020B0604020202020204" pitchFamily="34" charset="0"/>
            </a:rPr>
            <a:t>Restricting their time in a noisy environment</a:t>
          </a:r>
          <a:endParaRPr lang="en-US" sz="2800" dirty="0">
            <a:latin typeface="Arial" panose="020B0604020202020204" pitchFamily="34" charset="0"/>
            <a:cs typeface="Arial" panose="020B0604020202020204" pitchFamily="34" charset="0"/>
          </a:endParaRPr>
        </a:p>
      </dgm:t>
    </dgm:pt>
    <dgm:pt modelId="{697FBD34-EBA7-F140-BD22-2B2D3A3471A7}" type="parTrans" cxnId="{7575F49D-1F4F-CF4C-98B5-1344293DA0E5}">
      <dgm:prSet/>
      <dgm:spPr/>
      <dgm:t>
        <a:bodyPr/>
        <a:lstStyle/>
        <a:p>
          <a:endParaRPr lang="en-US"/>
        </a:p>
      </dgm:t>
    </dgm:pt>
    <dgm:pt modelId="{DE7C681D-0927-B846-A038-178A00E7EB1A}" type="sibTrans" cxnId="{7575F49D-1F4F-CF4C-98B5-1344293DA0E5}">
      <dgm:prSet/>
      <dgm:spPr/>
      <dgm:t>
        <a:bodyPr/>
        <a:lstStyle/>
        <a:p>
          <a:endParaRPr lang="en-US"/>
        </a:p>
      </dgm:t>
    </dgm:pt>
    <dgm:pt modelId="{A1BECD37-ABA1-4C43-9CC7-9DD40913256C}">
      <dgm:prSet custT="1"/>
      <dgm:spPr/>
      <dgm:t>
        <a:bodyPr/>
        <a:lstStyle/>
        <a:p>
          <a:r>
            <a:rPr lang="en-NZ" sz="2800" dirty="0">
              <a:latin typeface="Arial" panose="020B0604020202020204" pitchFamily="34" charset="0"/>
              <a:cs typeface="Arial" panose="020B0604020202020204" pitchFamily="34" charset="0"/>
            </a:rPr>
            <a:t>Training and supervision on how to work quietly</a:t>
          </a:r>
          <a:endParaRPr lang="en-US" sz="2800" dirty="0">
            <a:latin typeface="Arial" panose="020B0604020202020204" pitchFamily="34" charset="0"/>
            <a:cs typeface="Arial" panose="020B0604020202020204" pitchFamily="34" charset="0"/>
          </a:endParaRPr>
        </a:p>
      </dgm:t>
    </dgm:pt>
    <dgm:pt modelId="{0A05B1AA-FF79-BE4A-B116-4BE8324CB60D}" type="parTrans" cxnId="{E656CEF9-EC7B-E246-9159-C94BC1633597}">
      <dgm:prSet/>
      <dgm:spPr/>
      <dgm:t>
        <a:bodyPr/>
        <a:lstStyle/>
        <a:p>
          <a:endParaRPr lang="en-US"/>
        </a:p>
      </dgm:t>
    </dgm:pt>
    <dgm:pt modelId="{00E54D42-68E7-E34C-ABE8-1502CACC0193}" type="sibTrans" cxnId="{E656CEF9-EC7B-E246-9159-C94BC1633597}">
      <dgm:prSet/>
      <dgm:spPr/>
      <dgm:t>
        <a:bodyPr/>
        <a:lstStyle/>
        <a:p>
          <a:endParaRPr lang="en-US"/>
        </a:p>
      </dgm:t>
    </dgm:pt>
    <dgm:pt modelId="{216252C5-6FD5-D546-9B02-D7EF03AA3FE1}">
      <dgm:prSet custT="1"/>
      <dgm:spPr/>
      <dgm:t>
        <a:bodyPr/>
        <a:lstStyle/>
        <a:p>
          <a:r>
            <a:rPr lang="en-NZ" sz="2800" dirty="0">
              <a:latin typeface="Arial" panose="020B0604020202020204" pitchFamily="34" charset="0"/>
              <a:cs typeface="Arial" panose="020B0604020202020204" pitchFamily="34" charset="0"/>
            </a:rPr>
            <a:t>Warn employees through signs</a:t>
          </a:r>
          <a:endParaRPr lang="en-US" sz="2800" dirty="0">
            <a:latin typeface="Arial" panose="020B0604020202020204" pitchFamily="34" charset="0"/>
            <a:cs typeface="Arial" panose="020B0604020202020204" pitchFamily="34" charset="0"/>
          </a:endParaRPr>
        </a:p>
      </dgm:t>
    </dgm:pt>
    <dgm:pt modelId="{3A5BBE84-4E47-4A4F-9D08-61B5E4E85D69}" type="parTrans" cxnId="{9BA6E017-3B92-244A-BFAA-EBC7051A172F}">
      <dgm:prSet/>
      <dgm:spPr/>
      <dgm:t>
        <a:bodyPr/>
        <a:lstStyle/>
        <a:p>
          <a:endParaRPr lang="en-US"/>
        </a:p>
      </dgm:t>
    </dgm:pt>
    <dgm:pt modelId="{F9F2AAFD-7573-354F-98E7-F6C1B7A6A257}" type="sibTrans" cxnId="{9BA6E017-3B92-244A-BFAA-EBC7051A172F}">
      <dgm:prSet/>
      <dgm:spPr/>
      <dgm:t>
        <a:bodyPr/>
        <a:lstStyle/>
        <a:p>
          <a:endParaRPr lang="en-US"/>
        </a:p>
      </dgm:t>
    </dgm:pt>
    <dgm:pt modelId="{7843901F-17FA-F047-B247-0C3F5B70FB96}">
      <dgm:prSet custT="1"/>
      <dgm:spPr/>
      <dgm:t>
        <a:bodyPr/>
        <a:lstStyle/>
        <a:p>
          <a:r>
            <a:rPr lang="en-NZ" sz="2800" dirty="0">
              <a:latin typeface="Arial" panose="020B0604020202020204" pitchFamily="34" charset="0"/>
              <a:cs typeface="Arial" panose="020B0604020202020204" pitchFamily="34" charset="0"/>
            </a:rPr>
            <a:t>As a </a:t>
          </a:r>
          <a:r>
            <a:rPr lang="en-NZ" sz="2800" u="sng" dirty="0">
              <a:latin typeface="Arial" panose="020B0604020202020204" pitchFamily="34" charset="0"/>
              <a:cs typeface="Arial" panose="020B0604020202020204" pitchFamily="34" charset="0"/>
            </a:rPr>
            <a:t>final</a:t>
          </a:r>
          <a:r>
            <a:rPr lang="en-NZ" sz="2800" dirty="0">
              <a:latin typeface="Arial" panose="020B0604020202020204" pitchFamily="34" charset="0"/>
              <a:cs typeface="Arial" panose="020B0604020202020204" pitchFamily="34" charset="0"/>
            </a:rPr>
            <a:t> resort, have a hearing protector programme</a:t>
          </a:r>
          <a:endParaRPr lang="en-US" sz="2800" dirty="0">
            <a:latin typeface="Arial" panose="020B0604020202020204" pitchFamily="34" charset="0"/>
            <a:cs typeface="Arial" panose="020B0604020202020204" pitchFamily="34" charset="0"/>
          </a:endParaRPr>
        </a:p>
      </dgm:t>
    </dgm:pt>
    <dgm:pt modelId="{32324B52-2F37-9D4A-913A-5ED026A3F2EF}" type="parTrans" cxnId="{0CEDCE73-226E-A847-AA97-9C467547507B}">
      <dgm:prSet/>
      <dgm:spPr/>
      <dgm:t>
        <a:bodyPr/>
        <a:lstStyle/>
        <a:p>
          <a:endParaRPr lang="en-US"/>
        </a:p>
      </dgm:t>
    </dgm:pt>
    <dgm:pt modelId="{85843616-4D90-EE47-899C-82D84552B31C}" type="sibTrans" cxnId="{0CEDCE73-226E-A847-AA97-9C467547507B}">
      <dgm:prSet/>
      <dgm:spPr/>
      <dgm:t>
        <a:bodyPr/>
        <a:lstStyle/>
        <a:p>
          <a:endParaRPr lang="en-US"/>
        </a:p>
      </dgm:t>
    </dgm:pt>
    <dgm:pt modelId="{98FA1008-7629-4C40-847A-E356B40CA744}" type="pres">
      <dgm:prSet presAssocID="{9D2413D9-AC90-F947-9D8D-8914982D7604}" presName="linear" presStyleCnt="0">
        <dgm:presLayoutVars>
          <dgm:animLvl val="lvl"/>
          <dgm:resizeHandles val="exact"/>
        </dgm:presLayoutVars>
      </dgm:prSet>
      <dgm:spPr/>
    </dgm:pt>
    <dgm:pt modelId="{47D5B3D2-5B5C-BE45-9FDD-3FD8F490E1C0}" type="pres">
      <dgm:prSet presAssocID="{61ECB91F-1FDC-CE4D-9E49-C2A4E68E310F}" presName="parentText" presStyleLbl="node1" presStyleIdx="0" presStyleCnt="4">
        <dgm:presLayoutVars>
          <dgm:chMax val="0"/>
          <dgm:bulletEnabled val="1"/>
        </dgm:presLayoutVars>
      </dgm:prSet>
      <dgm:spPr/>
    </dgm:pt>
    <dgm:pt modelId="{C4EC99FD-1B29-824A-A916-7B20C9824E49}" type="pres">
      <dgm:prSet presAssocID="{DE7C681D-0927-B846-A038-178A00E7EB1A}" presName="spacer" presStyleCnt="0"/>
      <dgm:spPr/>
    </dgm:pt>
    <dgm:pt modelId="{A74D843E-61BF-6E4C-B11D-A98988B98860}" type="pres">
      <dgm:prSet presAssocID="{A1BECD37-ABA1-4C43-9CC7-9DD40913256C}" presName="parentText" presStyleLbl="node1" presStyleIdx="1" presStyleCnt="4">
        <dgm:presLayoutVars>
          <dgm:chMax val="0"/>
          <dgm:bulletEnabled val="1"/>
        </dgm:presLayoutVars>
      </dgm:prSet>
      <dgm:spPr/>
    </dgm:pt>
    <dgm:pt modelId="{A67EFF76-1383-0F4B-B7C7-53AF387D0C1A}" type="pres">
      <dgm:prSet presAssocID="{00E54D42-68E7-E34C-ABE8-1502CACC0193}" presName="spacer" presStyleCnt="0"/>
      <dgm:spPr/>
    </dgm:pt>
    <dgm:pt modelId="{25DCC2A8-199B-3C4A-ACC4-8E8DDDC2E663}" type="pres">
      <dgm:prSet presAssocID="{216252C5-6FD5-D546-9B02-D7EF03AA3FE1}" presName="parentText" presStyleLbl="node1" presStyleIdx="2" presStyleCnt="4">
        <dgm:presLayoutVars>
          <dgm:chMax val="0"/>
          <dgm:bulletEnabled val="1"/>
        </dgm:presLayoutVars>
      </dgm:prSet>
      <dgm:spPr/>
    </dgm:pt>
    <dgm:pt modelId="{429A98F3-F7E3-5842-9031-DC1BA28C496B}" type="pres">
      <dgm:prSet presAssocID="{F9F2AAFD-7573-354F-98E7-F6C1B7A6A257}" presName="spacer" presStyleCnt="0"/>
      <dgm:spPr/>
    </dgm:pt>
    <dgm:pt modelId="{21F12C5E-692A-D54F-8E40-C6501B0E0851}" type="pres">
      <dgm:prSet presAssocID="{7843901F-17FA-F047-B247-0C3F5B70FB96}" presName="parentText" presStyleLbl="node1" presStyleIdx="3" presStyleCnt="4">
        <dgm:presLayoutVars>
          <dgm:chMax val="0"/>
          <dgm:bulletEnabled val="1"/>
        </dgm:presLayoutVars>
      </dgm:prSet>
      <dgm:spPr/>
    </dgm:pt>
  </dgm:ptLst>
  <dgm:cxnLst>
    <dgm:cxn modelId="{9BA6E017-3B92-244A-BFAA-EBC7051A172F}" srcId="{9D2413D9-AC90-F947-9D8D-8914982D7604}" destId="{216252C5-6FD5-D546-9B02-D7EF03AA3FE1}" srcOrd="2" destOrd="0" parTransId="{3A5BBE84-4E47-4A4F-9D08-61B5E4E85D69}" sibTransId="{F9F2AAFD-7573-354F-98E7-F6C1B7A6A257}"/>
    <dgm:cxn modelId="{F1AC4E1F-661C-614F-8E57-A2202539ACE0}" type="presOf" srcId="{7843901F-17FA-F047-B247-0C3F5B70FB96}" destId="{21F12C5E-692A-D54F-8E40-C6501B0E0851}" srcOrd="0" destOrd="0" presId="urn:microsoft.com/office/officeart/2005/8/layout/vList2"/>
    <dgm:cxn modelId="{B8822D49-46D1-0744-85F4-0ED53E23680C}" type="presOf" srcId="{9D2413D9-AC90-F947-9D8D-8914982D7604}" destId="{98FA1008-7629-4C40-847A-E356B40CA744}" srcOrd="0" destOrd="0" presId="urn:microsoft.com/office/officeart/2005/8/layout/vList2"/>
    <dgm:cxn modelId="{770FEF72-E1FD-A743-B200-09060EFC9FD0}" type="presOf" srcId="{A1BECD37-ABA1-4C43-9CC7-9DD40913256C}" destId="{A74D843E-61BF-6E4C-B11D-A98988B98860}" srcOrd="0" destOrd="0" presId="urn:microsoft.com/office/officeart/2005/8/layout/vList2"/>
    <dgm:cxn modelId="{0CEDCE73-226E-A847-AA97-9C467547507B}" srcId="{9D2413D9-AC90-F947-9D8D-8914982D7604}" destId="{7843901F-17FA-F047-B247-0C3F5B70FB96}" srcOrd="3" destOrd="0" parTransId="{32324B52-2F37-9D4A-913A-5ED026A3F2EF}" sibTransId="{85843616-4D90-EE47-899C-82D84552B31C}"/>
    <dgm:cxn modelId="{A4DE6E8C-5CD2-5247-9DB0-5E7CA97CCCA0}" type="presOf" srcId="{61ECB91F-1FDC-CE4D-9E49-C2A4E68E310F}" destId="{47D5B3D2-5B5C-BE45-9FDD-3FD8F490E1C0}" srcOrd="0" destOrd="0" presId="urn:microsoft.com/office/officeart/2005/8/layout/vList2"/>
    <dgm:cxn modelId="{7575F49D-1F4F-CF4C-98B5-1344293DA0E5}" srcId="{9D2413D9-AC90-F947-9D8D-8914982D7604}" destId="{61ECB91F-1FDC-CE4D-9E49-C2A4E68E310F}" srcOrd="0" destOrd="0" parTransId="{697FBD34-EBA7-F140-BD22-2B2D3A3471A7}" sibTransId="{DE7C681D-0927-B846-A038-178A00E7EB1A}"/>
    <dgm:cxn modelId="{1EC073F4-D65B-7A4F-9C29-3098CB042AF4}" type="presOf" srcId="{216252C5-6FD5-D546-9B02-D7EF03AA3FE1}" destId="{25DCC2A8-199B-3C4A-ACC4-8E8DDDC2E663}" srcOrd="0" destOrd="0" presId="urn:microsoft.com/office/officeart/2005/8/layout/vList2"/>
    <dgm:cxn modelId="{E656CEF9-EC7B-E246-9159-C94BC1633597}" srcId="{9D2413D9-AC90-F947-9D8D-8914982D7604}" destId="{A1BECD37-ABA1-4C43-9CC7-9DD40913256C}" srcOrd="1" destOrd="0" parTransId="{0A05B1AA-FF79-BE4A-B116-4BE8324CB60D}" sibTransId="{00E54D42-68E7-E34C-ABE8-1502CACC0193}"/>
    <dgm:cxn modelId="{C7E49320-6FFC-1F46-8816-85AF11A4D575}" type="presParOf" srcId="{98FA1008-7629-4C40-847A-E356B40CA744}" destId="{47D5B3D2-5B5C-BE45-9FDD-3FD8F490E1C0}" srcOrd="0" destOrd="0" presId="urn:microsoft.com/office/officeart/2005/8/layout/vList2"/>
    <dgm:cxn modelId="{E2717D7F-6BAA-DB4D-A078-18A564A391E2}" type="presParOf" srcId="{98FA1008-7629-4C40-847A-E356B40CA744}" destId="{C4EC99FD-1B29-824A-A916-7B20C9824E49}" srcOrd="1" destOrd="0" presId="urn:microsoft.com/office/officeart/2005/8/layout/vList2"/>
    <dgm:cxn modelId="{A8C08E9D-D9D4-F743-ADC9-350085149D18}" type="presParOf" srcId="{98FA1008-7629-4C40-847A-E356B40CA744}" destId="{A74D843E-61BF-6E4C-B11D-A98988B98860}" srcOrd="2" destOrd="0" presId="urn:microsoft.com/office/officeart/2005/8/layout/vList2"/>
    <dgm:cxn modelId="{0A77BB3C-25F3-D74C-8C77-3FC29DCF271E}" type="presParOf" srcId="{98FA1008-7629-4C40-847A-E356B40CA744}" destId="{A67EFF76-1383-0F4B-B7C7-53AF387D0C1A}" srcOrd="3" destOrd="0" presId="urn:microsoft.com/office/officeart/2005/8/layout/vList2"/>
    <dgm:cxn modelId="{4E9743B0-0D9B-0C4B-BD88-AA3198129C36}" type="presParOf" srcId="{98FA1008-7629-4C40-847A-E356B40CA744}" destId="{25DCC2A8-199B-3C4A-ACC4-8E8DDDC2E663}" srcOrd="4" destOrd="0" presId="urn:microsoft.com/office/officeart/2005/8/layout/vList2"/>
    <dgm:cxn modelId="{C96C8D37-B6D7-484E-88BE-885E17263F68}" type="presParOf" srcId="{98FA1008-7629-4C40-847A-E356B40CA744}" destId="{429A98F3-F7E3-5842-9031-DC1BA28C496B}" srcOrd="5" destOrd="0" presId="urn:microsoft.com/office/officeart/2005/8/layout/vList2"/>
    <dgm:cxn modelId="{AE4A6498-CF45-D94A-B442-E11C3DE04AB9}" type="presParOf" srcId="{98FA1008-7629-4C40-847A-E356B40CA744}" destId="{21F12C5E-692A-D54F-8E40-C6501B0E085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3B3608-49F8-0540-81B8-0BE06ECFC775}"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en-US"/>
        </a:p>
      </dgm:t>
    </dgm:pt>
    <dgm:pt modelId="{931DBCE2-B72F-2442-BE4F-8D733FC9E0CE}">
      <dgm:prSet custT="1"/>
      <dgm:spPr/>
      <dgm:t>
        <a:bodyPr/>
        <a:lstStyle/>
        <a:p>
          <a:r>
            <a:rPr lang="en-US" sz="2400" dirty="0">
              <a:latin typeface="Arial" panose="020B0604020202020204" pitchFamily="34" charset="0"/>
              <a:cs typeface="Arial" panose="020B0604020202020204" pitchFamily="34" charset="0"/>
            </a:rPr>
            <a:t>Learning objectives</a:t>
          </a:r>
        </a:p>
      </dgm:t>
    </dgm:pt>
    <dgm:pt modelId="{86E41154-35A0-AA4E-B994-7F421375B2DA}" type="parTrans" cxnId="{878A25DB-203C-7745-B747-00B6905862B0}">
      <dgm:prSet/>
      <dgm:spPr/>
      <dgm:t>
        <a:bodyPr/>
        <a:lstStyle/>
        <a:p>
          <a:endParaRPr lang="en-US"/>
        </a:p>
      </dgm:t>
    </dgm:pt>
    <dgm:pt modelId="{80D13703-1BC0-5A4B-BF6B-5DDF0D6993F2}" type="sibTrans" cxnId="{878A25DB-203C-7745-B747-00B6905862B0}">
      <dgm:prSet/>
      <dgm:spPr/>
      <dgm:t>
        <a:bodyPr/>
        <a:lstStyle/>
        <a:p>
          <a:endParaRPr lang="en-US"/>
        </a:p>
      </dgm:t>
    </dgm:pt>
    <dgm:pt modelId="{C219EFBC-4D7B-944D-B44D-DA52F1F2A85B}">
      <dgm:prSet custT="1"/>
      <dgm:spPr/>
      <dgm:t>
        <a:bodyPr/>
        <a:lstStyle/>
        <a:p>
          <a:r>
            <a:rPr lang="en-US" sz="2400" dirty="0">
              <a:latin typeface="Arial" panose="020B0604020202020204" pitchFamily="34" charset="0"/>
              <a:cs typeface="Arial" panose="020B0604020202020204" pitchFamily="34" charset="0"/>
            </a:rPr>
            <a:t>Core concept of subject	60%</a:t>
          </a:r>
        </a:p>
      </dgm:t>
    </dgm:pt>
    <dgm:pt modelId="{C78F6D01-0FE5-A143-A31F-96B30BBE4F3C}" type="parTrans" cxnId="{C0A7F897-34F4-2D4C-AC1E-843F6FC234A3}">
      <dgm:prSet/>
      <dgm:spPr/>
      <dgm:t>
        <a:bodyPr/>
        <a:lstStyle/>
        <a:p>
          <a:endParaRPr lang="en-US"/>
        </a:p>
      </dgm:t>
    </dgm:pt>
    <dgm:pt modelId="{B551D532-4EC6-C341-BA0E-ADCD34854412}" type="sibTrans" cxnId="{C0A7F897-34F4-2D4C-AC1E-843F6FC234A3}">
      <dgm:prSet/>
      <dgm:spPr/>
      <dgm:t>
        <a:bodyPr/>
        <a:lstStyle/>
        <a:p>
          <a:endParaRPr lang="en-US"/>
        </a:p>
      </dgm:t>
    </dgm:pt>
    <dgm:pt modelId="{4B2A2A51-9438-B540-A7C3-02D9682308CB}">
      <dgm:prSet custT="1"/>
      <dgm:spPr/>
      <dgm:t>
        <a:bodyPr/>
        <a:lstStyle/>
        <a:p>
          <a:r>
            <a:rPr lang="en-US" sz="2400" dirty="0">
              <a:latin typeface="Arial" panose="020B0604020202020204" pitchFamily="34" charset="0"/>
              <a:cs typeface="Arial" panose="020B0604020202020204" pitchFamily="34" charset="0"/>
            </a:rPr>
            <a:t>Anatomy, Biochemistry, Physiology (spiral integration 08%)</a:t>
          </a:r>
        </a:p>
      </dgm:t>
    </dgm:pt>
    <dgm:pt modelId="{EE110491-B0A0-AC4C-BB74-D4CA80502725}" type="parTrans" cxnId="{A88D7983-D652-BB45-8E1A-046C31EEB30D}">
      <dgm:prSet/>
      <dgm:spPr/>
      <dgm:t>
        <a:bodyPr/>
        <a:lstStyle/>
        <a:p>
          <a:endParaRPr lang="en-US"/>
        </a:p>
      </dgm:t>
    </dgm:pt>
    <dgm:pt modelId="{BB22FBEF-E8E0-CE40-B6EB-CBED7FFBDCD3}" type="sibTrans" cxnId="{A88D7983-D652-BB45-8E1A-046C31EEB30D}">
      <dgm:prSet/>
      <dgm:spPr/>
      <dgm:t>
        <a:bodyPr/>
        <a:lstStyle/>
        <a:p>
          <a:endParaRPr lang="en-US"/>
        </a:p>
      </dgm:t>
    </dgm:pt>
    <dgm:pt modelId="{091C19AC-62C9-7447-AF3D-9C89B68623CE}">
      <dgm:prSet custT="1"/>
      <dgm:spPr/>
      <dgm:t>
        <a:bodyPr/>
        <a:lstStyle/>
        <a:p>
          <a:r>
            <a:rPr lang="en-US" sz="2400" dirty="0">
              <a:solidFill>
                <a:schemeClr val="tx1"/>
              </a:solidFill>
              <a:latin typeface="Arial" panose="020B0604020202020204" pitchFamily="34" charset="0"/>
              <a:cs typeface="Arial" panose="020B0604020202020204" pitchFamily="34" charset="0"/>
            </a:rPr>
            <a:t>Surgery, Medicine (vertical integration – 07%)</a:t>
          </a:r>
        </a:p>
      </dgm:t>
    </dgm:pt>
    <dgm:pt modelId="{659197F9-EF23-D94F-B304-F907E2DB74EE}" type="parTrans" cxnId="{0AE94E16-7929-C84E-A79F-89D7FCB40A05}">
      <dgm:prSet/>
      <dgm:spPr/>
      <dgm:t>
        <a:bodyPr/>
        <a:lstStyle/>
        <a:p>
          <a:endParaRPr lang="en-US"/>
        </a:p>
      </dgm:t>
    </dgm:pt>
    <dgm:pt modelId="{AD318A03-958A-AE42-AE5C-3AE4C227B47F}" type="sibTrans" cxnId="{0AE94E16-7929-C84E-A79F-89D7FCB40A05}">
      <dgm:prSet/>
      <dgm:spPr/>
      <dgm:t>
        <a:bodyPr/>
        <a:lstStyle/>
        <a:p>
          <a:endParaRPr lang="en-US"/>
        </a:p>
      </dgm:t>
    </dgm:pt>
    <dgm:pt modelId="{5CD05CD8-683A-514C-90E0-5182F6CDB227}">
      <dgm:prSet custT="1"/>
      <dgm:spPr/>
      <dgm:t>
        <a:bodyPr/>
        <a:lstStyle/>
        <a:p>
          <a:r>
            <a:rPr lang="en-US" sz="2400" dirty="0">
              <a:latin typeface="Arial" panose="020B0604020202020204" pitchFamily="34" charset="0"/>
              <a:cs typeface="Arial" panose="020B0604020202020204" pitchFamily="34" charset="0"/>
            </a:rPr>
            <a:t>Research article related to topic, Bioethics, A.I (05%)  </a:t>
          </a:r>
        </a:p>
      </dgm:t>
    </dgm:pt>
    <dgm:pt modelId="{C5A6ADD9-5E3F-B147-8BD0-E3D899088660}" type="parTrans" cxnId="{89B368A8-A187-DE43-944A-254719C52C5C}">
      <dgm:prSet/>
      <dgm:spPr/>
      <dgm:t>
        <a:bodyPr/>
        <a:lstStyle/>
        <a:p>
          <a:endParaRPr lang="en-US"/>
        </a:p>
      </dgm:t>
    </dgm:pt>
    <dgm:pt modelId="{2C51B4DA-33AD-4344-962C-290F85A6BADC}" type="sibTrans" cxnId="{89B368A8-A187-DE43-944A-254719C52C5C}">
      <dgm:prSet/>
      <dgm:spPr/>
      <dgm:t>
        <a:bodyPr/>
        <a:lstStyle/>
        <a:p>
          <a:endParaRPr lang="en-US"/>
        </a:p>
      </dgm:t>
    </dgm:pt>
    <dgm:pt modelId="{BFBCA9EB-868D-CF42-839B-DF347D1F6C72}">
      <dgm:prSet custT="1"/>
      <dgm:spPr/>
      <dgm:t>
        <a:bodyPr/>
        <a:lstStyle/>
        <a:p>
          <a:r>
            <a:rPr lang="en-US" sz="2400" dirty="0">
              <a:latin typeface="Arial" panose="020B0604020202020204" pitchFamily="34" charset="0"/>
              <a:cs typeface="Arial" panose="020B0604020202020204" pitchFamily="34" charset="0"/>
            </a:rPr>
            <a:t>Comm Med, Pathology (20%)</a:t>
          </a:r>
        </a:p>
      </dgm:t>
    </dgm:pt>
    <dgm:pt modelId="{0F1B8D33-6673-8044-A4C0-5787DB48EB81}" type="parTrans" cxnId="{524FF0C3-C804-A04D-B9D3-89B11DD057F4}">
      <dgm:prSet/>
      <dgm:spPr/>
      <dgm:t>
        <a:bodyPr/>
        <a:lstStyle/>
        <a:p>
          <a:endParaRPr lang="en-US"/>
        </a:p>
      </dgm:t>
    </dgm:pt>
    <dgm:pt modelId="{DB47D37C-821F-3A40-8797-86253F3B5CAD}" type="sibTrans" cxnId="{524FF0C3-C804-A04D-B9D3-89B11DD057F4}">
      <dgm:prSet/>
      <dgm:spPr/>
      <dgm:t>
        <a:bodyPr/>
        <a:lstStyle/>
        <a:p>
          <a:endParaRPr lang="en-US"/>
        </a:p>
      </dgm:t>
    </dgm:pt>
    <dgm:pt modelId="{6ACAB888-6809-734B-B065-E2D1A41AD50A}" type="pres">
      <dgm:prSet presAssocID="{3A3B3608-49F8-0540-81B8-0BE06ECFC775}" presName="linear" presStyleCnt="0">
        <dgm:presLayoutVars>
          <dgm:animLvl val="lvl"/>
          <dgm:resizeHandles val="exact"/>
        </dgm:presLayoutVars>
      </dgm:prSet>
      <dgm:spPr/>
    </dgm:pt>
    <dgm:pt modelId="{BF997106-1BC4-D54B-9A07-27D2B06DD46A}" type="pres">
      <dgm:prSet presAssocID="{931DBCE2-B72F-2442-BE4F-8D733FC9E0CE}" presName="parentText" presStyleLbl="node1" presStyleIdx="0" presStyleCnt="6">
        <dgm:presLayoutVars>
          <dgm:chMax val="0"/>
          <dgm:bulletEnabled val="1"/>
        </dgm:presLayoutVars>
      </dgm:prSet>
      <dgm:spPr/>
    </dgm:pt>
    <dgm:pt modelId="{0E98B025-BAA9-A845-9018-5C7E88059426}" type="pres">
      <dgm:prSet presAssocID="{80D13703-1BC0-5A4B-BF6B-5DDF0D6993F2}" presName="spacer" presStyleCnt="0"/>
      <dgm:spPr/>
    </dgm:pt>
    <dgm:pt modelId="{D5ACB9FF-AA74-5C4D-BC7D-7DB3364C7B16}" type="pres">
      <dgm:prSet presAssocID="{C219EFBC-4D7B-944D-B44D-DA52F1F2A85B}" presName="parentText" presStyleLbl="node1" presStyleIdx="1" presStyleCnt="6">
        <dgm:presLayoutVars>
          <dgm:chMax val="0"/>
          <dgm:bulletEnabled val="1"/>
        </dgm:presLayoutVars>
      </dgm:prSet>
      <dgm:spPr/>
    </dgm:pt>
    <dgm:pt modelId="{55BEA677-E359-8348-9B39-4BFDA6327323}" type="pres">
      <dgm:prSet presAssocID="{B551D532-4EC6-C341-BA0E-ADCD34854412}" presName="spacer" presStyleCnt="0"/>
      <dgm:spPr/>
    </dgm:pt>
    <dgm:pt modelId="{F80BD160-F353-EE46-9010-DD89583F5AC7}" type="pres">
      <dgm:prSet presAssocID="{4B2A2A51-9438-B540-A7C3-02D9682308CB}" presName="parentText" presStyleLbl="node1" presStyleIdx="2" presStyleCnt="6">
        <dgm:presLayoutVars>
          <dgm:chMax val="0"/>
          <dgm:bulletEnabled val="1"/>
        </dgm:presLayoutVars>
      </dgm:prSet>
      <dgm:spPr/>
    </dgm:pt>
    <dgm:pt modelId="{0DF089C1-329E-9247-A441-D6D53516A774}" type="pres">
      <dgm:prSet presAssocID="{BB22FBEF-E8E0-CE40-B6EB-CBED7FFBDCD3}" presName="spacer" presStyleCnt="0"/>
      <dgm:spPr/>
    </dgm:pt>
    <dgm:pt modelId="{167755E5-178F-B842-81C7-0F102DC2E37D}" type="pres">
      <dgm:prSet presAssocID="{091C19AC-62C9-7447-AF3D-9C89B68623CE}" presName="parentText" presStyleLbl="node1" presStyleIdx="3" presStyleCnt="6">
        <dgm:presLayoutVars>
          <dgm:chMax val="0"/>
          <dgm:bulletEnabled val="1"/>
        </dgm:presLayoutVars>
      </dgm:prSet>
      <dgm:spPr/>
    </dgm:pt>
    <dgm:pt modelId="{58AE6B31-F157-5B42-A51A-2678D70E3B98}" type="pres">
      <dgm:prSet presAssocID="{AD318A03-958A-AE42-AE5C-3AE4C227B47F}" presName="spacer" presStyleCnt="0"/>
      <dgm:spPr/>
    </dgm:pt>
    <dgm:pt modelId="{C015C3E0-E520-A941-9739-13A1E1009394}" type="pres">
      <dgm:prSet presAssocID="{5CD05CD8-683A-514C-90E0-5182F6CDB227}" presName="parentText" presStyleLbl="node1" presStyleIdx="4" presStyleCnt="6">
        <dgm:presLayoutVars>
          <dgm:chMax val="0"/>
          <dgm:bulletEnabled val="1"/>
        </dgm:presLayoutVars>
      </dgm:prSet>
      <dgm:spPr/>
    </dgm:pt>
    <dgm:pt modelId="{011E7440-7601-FB4E-8BA8-BA9EF37EBB1D}" type="pres">
      <dgm:prSet presAssocID="{2C51B4DA-33AD-4344-962C-290F85A6BADC}" presName="spacer" presStyleCnt="0"/>
      <dgm:spPr/>
    </dgm:pt>
    <dgm:pt modelId="{85C8DD90-8182-BA4B-BAAC-9D0EAF5FAC11}" type="pres">
      <dgm:prSet presAssocID="{BFBCA9EB-868D-CF42-839B-DF347D1F6C72}" presName="parentText" presStyleLbl="node1" presStyleIdx="5" presStyleCnt="6">
        <dgm:presLayoutVars>
          <dgm:chMax val="0"/>
          <dgm:bulletEnabled val="1"/>
        </dgm:presLayoutVars>
      </dgm:prSet>
      <dgm:spPr/>
    </dgm:pt>
  </dgm:ptLst>
  <dgm:cxnLst>
    <dgm:cxn modelId="{012D1409-C453-D646-9469-1B9D50971959}" type="presOf" srcId="{5CD05CD8-683A-514C-90E0-5182F6CDB227}" destId="{C015C3E0-E520-A941-9739-13A1E1009394}" srcOrd="0" destOrd="0" presId="urn:microsoft.com/office/officeart/2005/8/layout/vList2"/>
    <dgm:cxn modelId="{0AE94E16-7929-C84E-A79F-89D7FCB40A05}" srcId="{3A3B3608-49F8-0540-81B8-0BE06ECFC775}" destId="{091C19AC-62C9-7447-AF3D-9C89B68623CE}" srcOrd="3" destOrd="0" parTransId="{659197F9-EF23-D94F-B304-F907E2DB74EE}" sibTransId="{AD318A03-958A-AE42-AE5C-3AE4C227B47F}"/>
    <dgm:cxn modelId="{89823B47-95D5-AE46-9A2C-AEF0AF7FA8C2}" type="presOf" srcId="{BFBCA9EB-868D-CF42-839B-DF347D1F6C72}" destId="{85C8DD90-8182-BA4B-BAAC-9D0EAF5FAC11}" srcOrd="0" destOrd="0" presId="urn:microsoft.com/office/officeart/2005/8/layout/vList2"/>
    <dgm:cxn modelId="{23C8A66E-60F7-1546-8F8B-5DE44E4086F8}" type="presOf" srcId="{091C19AC-62C9-7447-AF3D-9C89B68623CE}" destId="{167755E5-178F-B842-81C7-0F102DC2E37D}" srcOrd="0" destOrd="0" presId="urn:microsoft.com/office/officeart/2005/8/layout/vList2"/>
    <dgm:cxn modelId="{EA5CD97C-7FCA-1E4D-91A6-F176ACAB50FB}" type="presOf" srcId="{931DBCE2-B72F-2442-BE4F-8D733FC9E0CE}" destId="{BF997106-1BC4-D54B-9A07-27D2B06DD46A}" srcOrd="0" destOrd="0" presId="urn:microsoft.com/office/officeart/2005/8/layout/vList2"/>
    <dgm:cxn modelId="{49234881-5B51-974D-9805-CAE0DC8D076D}" type="presOf" srcId="{3A3B3608-49F8-0540-81B8-0BE06ECFC775}" destId="{6ACAB888-6809-734B-B065-E2D1A41AD50A}" srcOrd="0" destOrd="0" presId="urn:microsoft.com/office/officeart/2005/8/layout/vList2"/>
    <dgm:cxn modelId="{A88D7983-D652-BB45-8E1A-046C31EEB30D}" srcId="{3A3B3608-49F8-0540-81B8-0BE06ECFC775}" destId="{4B2A2A51-9438-B540-A7C3-02D9682308CB}" srcOrd="2" destOrd="0" parTransId="{EE110491-B0A0-AC4C-BB74-D4CA80502725}" sibTransId="{BB22FBEF-E8E0-CE40-B6EB-CBED7FFBDCD3}"/>
    <dgm:cxn modelId="{C0A7F897-34F4-2D4C-AC1E-843F6FC234A3}" srcId="{3A3B3608-49F8-0540-81B8-0BE06ECFC775}" destId="{C219EFBC-4D7B-944D-B44D-DA52F1F2A85B}" srcOrd="1" destOrd="0" parTransId="{C78F6D01-0FE5-A143-A31F-96B30BBE4F3C}" sibTransId="{B551D532-4EC6-C341-BA0E-ADCD34854412}"/>
    <dgm:cxn modelId="{3604B999-6C1B-F04F-9585-D9D70DDA9B05}" type="presOf" srcId="{4B2A2A51-9438-B540-A7C3-02D9682308CB}" destId="{F80BD160-F353-EE46-9010-DD89583F5AC7}" srcOrd="0" destOrd="0" presId="urn:microsoft.com/office/officeart/2005/8/layout/vList2"/>
    <dgm:cxn modelId="{C0EFF5A3-FB18-A643-97ED-ED894A21E3EA}" type="presOf" srcId="{C219EFBC-4D7B-944D-B44D-DA52F1F2A85B}" destId="{D5ACB9FF-AA74-5C4D-BC7D-7DB3364C7B16}" srcOrd="0" destOrd="0" presId="urn:microsoft.com/office/officeart/2005/8/layout/vList2"/>
    <dgm:cxn modelId="{89B368A8-A187-DE43-944A-254719C52C5C}" srcId="{3A3B3608-49F8-0540-81B8-0BE06ECFC775}" destId="{5CD05CD8-683A-514C-90E0-5182F6CDB227}" srcOrd="4" destOrd="0" parTransId="{C5A6ADD9-5E3F-B147-8BD0-E3D899088660}" sibTransId="{2C51B4DA-33AD-4344-962C-290F85A6BADC}"/>
    <dgm:cxn modelId="{524FF0C3-C804-A04D-B9D3-89B11DD057F4}" srcId="{3A3B3608-49F8-0540-81B8-0BE06ECFC775}" destId="{BFBCA9EB-868D-CF42-839B-DF347D1F6C72}" srcOrd="5" destOrd="0" parTransId="{0F1B8D33-6673-8044-A4C0-5787DB48EB81}" sibTransId="{DB47D37C-821F-3A40-8797-86253F3B5CAD}"/>
    <dgm:cxn modelId="{878A25DB-203C-7745-B747-00B6905862B0}" srcId="{3A3B3608-49F8-0540-81B8-0BE06ECFC775}" destId="{931DBCE2-B72F-2442-BE4F-8D733FC9E0CE}" srcOrd="0" destOrd="0" parTransId="{86E41154-35A0-AA4E-B994-7F421375B2DA}" sibTransId="{80D13703-1BC0-5A4B-BF6B-5DDF0D6993F2}"/>
    <dgm:cxn modelId="{5E2EB367-1E86-F840-997E-FF5AF98EA6B9}" type="presParOf" srcId="{6ACAB888-6809-734B-B065-E2D1A41AD50A}" destId="{BF997106-1BC4-D54B-9A07-27D2B06DD46A}" srcOrd="0" destOrd="0" presId="urn:microsoft.com/office/officeart/2005/8/layout/vList2"/>
    <dgm:cxn modelId="{9742262F-4190-8245-A856-1CA153130118}" type="presParOf" srcId="{6ACAB888-6809-734B-B065-E2D1A41AD50A}" destId="{0E98B025-BAA9-A845-9018-5C7E88059426}" srcOrd="1" destOrd="0" presId="urn:microsoft.com/office/officeart/2005/8/layout/vList2"/>
    <dgm:cxn modelId="{80746D44-0F6B-CA45-B13F-FB9FBF321903}" type="presParOf" srcId="{6ACAB888-6809-734B-B065-E2D1A41AD50A}" destId="{D5ACB9FF-AA74-5C4D-BC7D-7DB3364C7B16}" srcOrd="2" destOrd="0" presId="urn:microsoft.com/office/officeart/2005/8/layout/vList2"/>
    <dgm:cxn modelId="{F02D413D-81BB-8F47-B379-0593FBD86634}" type="presParOf" srcId="{6ACAB888-6809-734B-B065-E2D1A41AD50A}" destId="{55BEA677-E359-8348-9B39-4BFDA6327323}" srcOrd="3" destOrd="0" presId="urn:microsoft.com/office/officeart/2005/8/layout/vList2"/>
    <dgm:cxn modelId="{00D4F6E1-A005-6246-AEB5-8515320497CE}" type="presParOf" srcId="{6ACAB888-6809-734B-B065-E2D1A41AD50A}" destId="{F80BD160-F353-EE46-9010-DD89583F5AC7}" srcOrd="4" destOrd="0" presId="urn:microsoft.com/office/officeart/2005/8/layout/vList2"/>
    <dgm:cxn modelId="{E8F03075-F25A-0147-B14C-45EA17A94279}" type="presParOf" srcId="{6ACAB888-6809-734B-B065-E2D1A41AD50A}" destId="{0DF089C1-329E-9247-A441-D6D53516A774}" srcOrd="5" destOrd="0" presId="urn:microsoft.com/office/officeart/2005/8/layout/vList2"/>
    <dgm:cxn modelId="{407C3F76-4333-4F41-8C79-04B5EDFA72EA}" type="presParOf" srcId="{6ACAB888-6809-734B-B065-E2D1A41AD50A}" destId="{167755E5-178F-B842-81C7-0F102DC2E37D}" srcOrd="6" destOrd="0" presId="urn:microsoft.com/office/officeart/2005/8/layout/vList2"/>
    <dgm:cxn modelId="{034B161B-E8DD-1E48-81D7-89CBCD89560E}" type="presParOf" srcId="{6ACAB888-6809-734B-B065-E2D1A41AD50A}" destId="{58AE6B31-F157-5B42-A51A-2678D70E3B98}" srcOrd="7" destOrd="0" presId="urn:microsoft.com/office/officeart/2005/8/layout/vList2"/>
    <dgm:cxn modelId="{2F7C18DD-096D-D743-80E0-66598414A8F0}" type="presParOf" srcId="{6ACAB888-6809-734B-B065-E2D1A41AD50A}" destId="{C015C3E0-E520-A941-9739-13A1E1009394}" srcOrd="8" destOrd="0" presId="urn:microsoft.com/office/officeart/2005/8/layout/vList2"/>
    <dgm:cxn modelId="{3ECA1FEE-0EDC-F649-ACE1-8C905882F17F}" type="presParOf" srcId="{6ACAB888-6809-734B-B065-E2D1A41AD50A}" destId="{011E7440-7601-FB4E-8BA8-BA9EF37EBB1D}" srcOrd="9" destOrd="0" presId="urn:microsoft.com/office/officeart/2005/8/layout/vList2"/>
    <dgm:cxn modelId="{62709FFE-799B-3B4B-83D5-FC0D3A1213D5}" type="presParOf" srcId="{6ACAB888-6809-734B-B065-E2D1A41AD50A}" destId="{85C8DD90-8182-BA4B-BAAC-9D0EAF5FAC1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10FD804-FE98-0A45-AD3E-590D7309611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00CE6C02-FF74-FD4D-BF33-A5D487313FC6}">
      <dgm:prSet custT="1"/>
      <dgm:spPr/>
      <dgm:t>
        <a:bodyPr/>
        <a:lstStyle/>
        <a:p>
          <a:r>
            <a:rPr lang="en-US" sz="2800" dirty="0"/>
            <a:t>Air conduction measured for 1K, 2K, 4K,  8K, 500, 250 Hz via head phone. </a:t>
          </a:r>
          <a:endParaRPr lang="en-PK" sz="2800"/>
        </a:p>
      </dgm:t>
    </dgm:pt>
    <dgm:pt modelId="{9C3CFA21-F459-7540-A40F-828D1FC7E1F1}" type="parTrans" cxnId="{666C586B-CE6D-DC48-ADDA-E0CAE0DA2292}">
      <dgm:prSet/>
      <dgm:spPr/>
      <dgm:t>
        <a:bodyPr/>
        <a:lstStyle/>
        <a:p>
          <a:endParaRPr lang="en-GB"/>
        </a:p>
      </dgm:t>
    </dgm:pt>
    <dgm:pt modelId="{EDA1776C-3EFD-4844-A6AB-C596F4EA081C}" type="sibTrans" cxnId="{666C586B-CE6D-DC48-ADDA-E0CAE0DA2292}">
      <dgm:prSet/>
      <dgm:spPr/>
      <dgm:t>
        <a:bodyPr/>
        <a:lstStyle/>
        <a:p>
          <a:endParaRPr lang="en-GB"/>
        </a:p>
      </dgm:t>
    </dgm:pt>
    <dgm:pt modelId="{C09BAC1F-A296-AE47-BFA2-252B02BA0D94}">
      <dgm:prSet custT="1"/>
      <dgm:spPr/>
      <dgm:t>
        <a:bodyPr/>
        <a:lstStyle/>
        <a:p>
          <a:r>
            <a:rPr lang="en-US" sz="2800" dirty="0"/>
            <a:t>Bone conduction measured for 1K, 2K, 4K, 500 &amp; 250 Hz via bone vibrator. Masking of other ear.</a:t>
          </a:r>
          <a:endParaRPr lang="en-PK" sz="2800"/>
        </a:p>
      </dgm:t>
    </dgm:pt>
    <dgm:pt modelId="{9462AA92-BB68-5443-AD25-2D0FB244103B}" type="parTrans" cxnId="{5966773D-7E63-9946-B093-9FB02C557807}">
      <dgm:prSet/>
      <dgm:spPr/>
      <dgm:t>
        <a:bodyPr/>
        <a:lstStyle/>
        <a:p>
          <a:endParaRPr lang="en-GB"/>
        </a:p>
      </dgm:t>
    </dgm:pt>
    <dgm:pt modelId="{2F063B5B-16F0-8140-BD8B-29C13012BD50}" type="sibTrans" cxnId="{5966773D-7E63-9946-B093-9FB02C557807}">
      <dgm:prSet/>
      <dgm:spPr/>
      <dgm:t>
        <a:bodyPr/>
        <a:lstStyle/>
        <a:p>
          <a:endParaRPr lang="en-GB"/>
        </a:p>
      </dgm:t>
    </dgm:pt>
    <dgm:pt modelId="{20E71DDB-E1CE-024B-87A0-E33642FA3825}">
      <dgm:prSet custT="1"/>
      <dgm:spPr/>
      <dgm:t>
        <a:bodyPr/>
        <a:lstStyle/>
        <a:p>
          <a:r>
            <a:rPr lang="en-US" sz="2800" dirty="0"/>
            <a:t>Normal hearing for AC &amp; BC is at 0 </a:t>
          </a:r>
          <a:r>
            <a:rPr lang="en-US" sz="2800" dirty="0" err="1"/>
            <a:t>dB.</a:t>
          </a:r>
          <a:endParaRPr lang="en-PK" sz="2800"/>
        </a:p>
      </dgm:t>
    </dgm:pt>
    <dgm:pt modelId="{69D10873-4EA1-6841-8F60-84F90B4EB316}" type="parTrans" cxnId="{3ECBD071-1C2A-2049-A91F-4F667F7E5BF9}">
      <dgm:prSet/>
      <dgm:spPr/>
      <dgm:t>
        <a:bodyPr/>
        <a:lstStyle/>
        <a:p>
          <a:endParaRPr lang="en-GB"/>
        </a:p>
      </dgm:t>
    </dgm:pt>
    <dgm:pt modelId="{EA202342-0783-3B4C-B4E0-984276989A57}" type="sibTrans" cxnId="{3ECBD071-1C2A-2049-A91F-4F667F7E5BF9}">
      <dgm:prSet/>
      <dgm:spPr/>
      <dgm:t>
        <a:bodyPr/>
        <a:lstStyle/>
        <a:p>
          <a:endParaRPr lang="en-GB"/>
        </a:p>
      </dgm:t>
    </dgm:pt>
    <dgm:pt modelId="{A7A3F3FF-DD82-D94C-B45A-2564D45EEFC6}" type="pres">
      <dgm:prSet presAssocID="{F10FD804-FE98-0A45-AD3E-590D73096110}" presName="linear" presStyleCnt="0">
        <dgm:presLayoutVars>
          <dgm:animLvl val="lvl"/>
          <dgm:resizeHandles val="exact"/>
        </dgm:presLayoutVars>
      </dgm:prSet>
      <dgm:spPr/>
    </dgm:pt>
    <dgm:pt modelId="{0B30EE3D-5AA4-624D-AA77-95E6A9967783}" type="pres">
      <dgm:prSet presAssocID="{00CE6C02-FF74-FD4D-BF33-A5D487313FC6}" presName="parentText" presStyleLbl="node1" presStyleIdx="0" presStyleCnt="3">
        <dgm:presLayoutVars>
          <dgm:chMax val="0"/>
          <dgm:bulletEnabled val="1"/>
        </dgm:presLayoutVars>
      </dgm:prSet>
      <dgm:spPr/>
    </dgm:pt>
    <dgm:pt modelId="{AEED1792-8E00-364F-AAE0-3F523ECC13B0}" type="pres">
      <dgm:prSet presAssocID="{EDA1776C-3EFD-4844-A6AB-C596F4EA081C}" presName="spacer" presStyleCnt="0"/>
      <dgm:spPr/>
    </dgm:pt>
    <dgm:pt modelId="{76395E70-9D04-C24E-B3EC-5EBB9CD20870}" type="pres">
      <dgm:prSet presAssocID="{C09BAC1F-A296-AE47-BFA2-252B02BA0D94}" presName="parentText" presStyleLbl="node1" presStyleIdx="1" presStyleCnt="3">
        <dgm:presLayoutVars>
          <dgm:chMax val="0"/>
          <dgm:bulletEnabled val="1"/>
        </dgm:presLayoutVars>
      </dgm:prSet>
      <dgm:spPr/>
    </dgm:pt>
    <dgm:pt modelId="{3C2B4EFA-769B-E14F-9E51-DB3D01D6BE5B}" type="pres">
      <dgm:prSet presAssocID="{2F063B5B-16F0-8140-BD8B-29C13012BD50}" presName="spacer" presStyleCnt="0"/>
      <dgm:spPr/>
    </dgm:pt>
    <dgm:pt modelId="{4A0F1001-D106-AC41-B05E-8CFFC338BA83}" type="pres">
      <dgm:prSet presAssocID="{20E71DDB-E1CE-024B-87A0-E33642FA3825}" presName="parentText" presStyleLbl="node1" presStyleIdx="2" presStyleCnt="3">
        <dgm:presLayoutVars>
          <dgm:chMax val="0"/>
          <dgm:bulletEnabled val="1"/>
        </dgm:presLayoutVars>
      </dgm:prSet>
      <dgm:spPr/>
    </dgm:pt>
  </dgm:ptLst>
  <dgm:cxnLst>
    <dgm:cxn modelId="{5966773D-7E63-9946-B093-9FB02C557807}" srcId="{F10FD804-FE98-0A45-AD3E-590D73096110}" destId="{C09BAC1F-A296-AE47-BFA2-252B02BA0D94}" srcOrd="1" destOrd="0" parTransId="{9462AA92-BB68-5443-AD25-2D0FB244103B}" sibTransId="{2F063B5B-16F0-8140-BD8B-29C13012BD50}"/>
    <dgm:cxn modelId="{3448194B-D00C-8C4A-AAB2-DB69F3154B5F}" type="presOf" srcId="{00CE6C02-FF74-FD4D-BF33-A5D487313FC6}" destId="{0B30EE3D-5AA4-624D-AA77-95E6A9967783}" srcOrd="0" destOrd="0" presId="urn:microsoft.com/office/officeart/2005/8/layout/vList2"/>
    <dgm:cxn modelId="{666C586B-CE6D-DC48-ADDA-E0CAE0DA2292}" srcId="{F10FD804-FE98-0A45-AD3E-590D73096110}" destId="{00CE6C02-FF74-FD4D-BF33-A5D487313FC6}" srcOrd="0" destOrd="0" parTransId="{9C3CFA21-F459-7540-A40F-828D1FC7E1F1}" sibTransId="{EDA1776C-3EFD-4844-A6AB-C596F4EA081C}"/>
    <dgm:cxn modelId="{3ECBD071-1C2A-2049-A91F-4F667F7E5BF9}" srcId="{F10FD804-FE98-0A45-AD3E-590D73096110}" destId="{20E71DDB-E1CE-024B-87A0-E33642FA3825}" srcOrd="2" destOrd="0" parTransId="{69D10873-4EA1-6841-8F60-84F90B4EB316}" sibTransId="{EA202342-0783-3B4C-B4E0-984276989A57}"/>
    <dgm:cxn modelId="{C9E87D7A-F9AF-3645-87BE-7F67547ED693}" type="presOf" srcId="{20E71DDB-E1CE-024B-87A0-E33642FA3825}" destId="{4A0F1001-D106-AC41-B05E-8CFFC338BA83}" srcOrd="0" destOrd="0" presId="urn:microsoft.com/office/officeart/2005/8/layout/vList2"/>
    <dgm:cxn modelId="{805DD488-CB64-1846-9E58-D1104257C5C9}" type="presOf" srcId="{C09BAC1F-A296-AE47-BFA2-252B02BA0D94}" destId="{76395E70-9D04-C24E-B3EC-5EBB9CD20870}" srcOrd="0" destOrd="0" presId="urn:microsoft.com/office/officeart/2005/8/layout/vList2"/>
    <dgm:cxn modelId="{07F90997-C293-4744-9E28-8E0C86C9CFEA}" type="presOf" srcId="{F10FD804-FE98-0A45-AD3E-590D73096110}" destId="{A7A3F3FF-DD82-D94C-B45A-2564D45EEFC6}" srcOrd="0" destOrd="0" presId="urn:microsoft.com/office/officeart/2005/8/layout/vList2"/>
    <dgm:cxn modelId="{D0314E74-CBEF-594E-A6A5-32D93B9144CC}" type="presParOf" srcId="{A7A3F3FF-DD82-D94C-B45A-2564D45EEFC6}" destId="{0B30EE3D-5AA4-624D-AA77-95E6A9967783}" srcOrd="0" destOrd="0" presId="urn:microsoft.com/office/officeart/2005/8/layout/vList2"/>
    <dgm:cxn modelId="{82F8422D-3662-7144-B999-F948DD3C8C22}" type="presParOf" srcId="{A7A3F3FF-DD82-D94C-B45A-2564D45EEFC6}" destId="{AEED1792-8E00-364F-AAE0-3F523ECC13B0}" srcOrd="1" destOrd="0" presId="urn:microsoft.com/office/officeart/2005/8/layout/vList2"/>
    <dgm:cxn modelId="{782224DF-2ABF-1140-B5CC-02275942C9F8}" type="presParOf" srcId="{A7A3F3FF-DD82-D94C-B45A-2564D45EEFC6}" destId="{76395E70-9D04-C24E-B3EC-5EBB9CD20870}" srcOrd="2" destOrd="0" presId="urn:microsoft.com/office/officeart/2005/8/layout/vList2"/>
    <dgm:cxn modelId="{E8B3188D-DAD3-5748-B41D-92A5C505C617}" type="presParOf" srcId="{A7A3F3FF-DD82-D94C-B45A-2564D45EEFC6}" destId="{3C2B4EFA-769B-E14F-9E51-DB3D01D6BE5B}" srcOrd="3" destOrd="0" presId="urn:microsoft.com/office/officeart/2005/8/layout/vList2"/>
    <dgm:cxn modelId="{F392EBEB-023A-3642-862D-D3EE995F6540}" type="presParOf" srcId="{A7A3F3FF-DD82-D94C-B45A-2564D45EEFC6}" destId="{4A0F1001-D106-AC41-B05E-8CFFC338BA8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A4CFD03-F2FF-114B-A08B-4C29F7E7B84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3FA45EED-BAFD-8B43-A3B4-8FF4A2F30D13}">
      <dgm:prSet/>
      <dgm:spPr/>
      <dgm:t>
        <a:bodyPr/>
        <a:lstStyle/>
        <a:p>
          <a:r>
            <a:rPr lang="en-US"/>
            <a:t>1. To find type of hearing loss </a:t>
          </a:r>
          <a:endParaRPr lang="en-PK"/>
        </a:p>
      </dgm:t>
    </dgm:pt>
    <dgm:pt modelId="{9D433738-5087-A449-9DDA-7F229BB0CBEA}" type="parTrans" cxnId="{8E00B7A3-2F59-7F4E-BE38-9DB80932E072}">
      <dgm:prSet/>
      <dgm:spPr/>
      <dgm:t>
        <a:bodyPr/>
        <a:lstStyle/>
        <a:p>
          <a:endParaRPr lang="en-GB"/>
        </a:p>
      </dgm:t>
    </dgm:pt>
    <dgm:pt modelId="{CA4936BC-422D-0842-AC9B-C6016EFAE37B}" type="sibTrans" cxnId="{8E00B7A3-2F59-7F4E-BE38-9DB80932E072}">
      <dgm:prSet/>
      <dgm:spPr/>
      <dgm:t>
        <a:bodyPr/>
        <a:lstStyle/>
        <a:p>
          <a:endParaRPr lang="en-GB"/>
        </a:p>
      </dgm:t>
    </dgm:pt>
    <dgm:pt modelId="{866D870D-E434-DD44-A46B-604D9D9B0FF6}">
      <dgm:prSet/>
      <dgm:spPr/>
      <dgm:t>
        <a:bodyPr/>
        <a:lstStyle/>
        <a:p>
          <a:r>
            <a:rPr lang="en-US"/>
            <a:t>2. To find degree of hearing loss</a:t>
          </a:r>
          <a:endParaRPr lang="en-PK"/>
        </a:p>
      </dgm:t>
    </dgm:pt>
    <dgm:pt modelId="{E9F9D9E2-AC7E-AE45-A35C-B7F5E22097E3}" type="parTrans" cxnId="{CA106A52-645E-1841-81CF-DFDD23B9C2F1}">
      <dgm:prSet/>
      <dgm:spPr/>
      <dgm:t>
        <a:bodyPr/>
        <a:lstStyle/>
        <a:p>
          <a:endParaRPr lang="en-GB"/>
        </a:p>
      </dgm:t>
    </dgm:pt>
    <dgm:pt modelId="{A8F8D677-5F10-5543-A1EC-FED794C082D1}" type="sibTrans" cxnId="{CA106A52-645E-1841-81CF-DFDD23B9C2F1}">
      <dgm:prSet/>
      <dgm:spPr/>
      <dgm:t>
        <a:bodyPr/>
        <a:lstStyle/>
        <a:p>
          <a:endParaRPr lang="en-GB"/>
        </a:p>
      </dgm:t>
    </dgm:pt>
    <dgm:pt modelId="{10F42517-F1E6-A945-91DE-274824887F78}">
      <dgm:prSet/>
      <dgm:spPr/>
      <dgm:t>
        <a:bodyPr/>
        <a:lstStyle/>
        <a:p>
          <a:r>
            <a:rPr lang="en-US"/>
            <a:t>3. For prescription of hearing aid  </a:t>
          </a:r>
          <a:endParaRPr lang="en-PK"/>
        </a:p>
      </dgm:t>
    </dgm:pt>
    <dgm:pt modelId="{3E0A61B9-EA83-5448-887F-DA1F1A4ACFBA}" type="parTrans" cxnId="{871ABBBA-241C-E94A-8F37-E25343AA6906}">
      <dgm:prSet/>
      <dgm:spPr/>
      <dgm:t>
        <a:bodyPr/>
        <a:lstStyle/>
        <a:p>
          <a:endParaRPr lang="en-GB"/>
        </a:p>
      </dgm:t>
    </dgm:pt>
    <dgm:pt modelId="{957C6DDA-33F7-9B42-A48F-1B224A0020D1}" type="sibTrans" cxnId="{871ABBBA-241C-E94A-8F37-E25343AA6906}">
      <dgm:prSet/>
      <dgm:spPr/>
      <dgm:t>
        <a:bodyPr/>
        <a:lstStyle/>
        <a:p>
          <a:endParaRPr lang="en-GB"/>
        </a:p>
      </dgm:t>
    </dgm:pt>
    <dgm:pt modelId="{52705328-2894-814C-9C44-76D7D8E5D866}">
      <dgm:prSet/>
      <dgm:spPr/>
      <dgm:t>
        <a:bodyPr/>
        <a:lstStyle/>
        <a:p>
          <a:r>
            <a:rPr lang="en-US"/>
            <a:t>4. Predict hearing improvement after ear surgery</a:t>
          </a:r>
          <a:endParaRPr lang="en-PK"/>
        </a:p>
      </dgm:t>
    </dgm:pt>
    <dgm:pt modelId="{936B5FEB-64FE-5B4D-B436-6521FC35F7FC}" type="parTrans" cxnId="{690DDD62-E025-9C48-84BB-EE1397918B9B}">
      <dgm:prSet/>
      <dgm:spPr/>
      <dgm:t>
        <a:bodyPr/>
        <a:lstStyle/>
        <a:p>
          <a:endParaRPr lang="en-GB"/>
        </a:p>
      </dgm:t>
    </dgm:pt>
    <dgm:pt modelId="{F6EEAA1E-D403-2943-96B2-A2036906C67B}" type="sibTrans" cxnId="{690DDD62-E025-9C48-84BB-EE1397918B9B}">
      <dgm:prSet/>
      <dgm:spPr/>
      <dgm:t>
        <a:bodyPr/>
        <a:lstStyle/>
        <a:p>
          <a:endParaRPr lang="en-GB"/>
        </a:p>
      </dgm:t>
    </dgm:pt>
    <dgm:pt modelId="{3D726566-7AB2-B645-A265-DC2FE5F04B69}">
      <dgm:prSet/>
      <dgm:spPr/>
      <dgm:t>
        <a:bodyPr/>
        <a:lstStyle/>
        <a:p>
          <a:r>
            <a:rPr lang="en-US"/>
            <a:t>5. A record for future medico-legal reference </a:t>
          </a:r>
          <a:endParaRPr lang="en-PK"/>
        </a:p>
      </dgm:t>
    </dgm:pt>
    <dgm:pt modelId="{3FE61CB8-BDFC-AA4A-98DC-2A15AA3A4243}" type="parTrans" cxnId="{CCCEE2CD-575D-AF40-976F-C4FFE0581FCD}">
      <dgm:prSet/>
      <dgm:spPr/>
      <dgm:t>
        <a:bodyPr/>
        <a:lstStyle/>
        <a:p>
          <a:endParaRPr lang="en-GB"/>
        </a:p>
      </dgm:t>
    </dgm:pt>
    <dgm:pt modelId="{40C0D4D4-1E5D-164F-A192-7A5D8AF66E6B}" type="sibTrans" cxnId="{CCCEE2CD-575D-AF40-976F-C4FFE0581FCD}">
      <dgm:prSet/>
      <dgm:spPr/>
      <dgm:t>
        <a:bodyPr/>
        <a:lstStyle/>
        <a:p>
          <a:endParaRPr lang="en-GB"/>
        </a:p>
      </dgm:t>
    </dgm:pt>
    <dgm:pt modelId="{C3E747B5-788B-B740-9DC7-BB58DDA044C8}" type="pres">
      <dgm:prSet presAssocID="{8A4CFD03-F2FF-114B-A08B-4C29F7E7B847}" presName="linear" presStyleCnt="0">
        <dgm:presLayoutVars>
          <dgm:animLvl val="lvl"/>
          <dgm:resizeHandles val="exact"/>
        </dgm:presLayoutVars>
      </dgm:prSet>
      <dgm:spPr/>
    </dgm:pt>
    <dgm:pt modelId="{796DC2F8-8FC4-7D4E-9F28-39353ED641B4}" type="pres">
      <dgm:prSet presAssocID="{3FA45EED-BAFD-8B43-A3B4-8FF4A2F30D13}" presName="parentText" presStyleLbl="node1" presStyleIdx="0" presStyleCnt="5">
        <dgm:presLayoutVars>
          <dgm:chMax val="0"/>
          <dgm:bulletEnabled val="1"/>
        </dgm:presLayoutVars>
      </dgm:prSet>
      <dgm:spPr/>
    </dgm:pt>
    <dgm:pt modelId="{CFBBDCBE-18F2-9944-8DAB-DE96AB941F51}" type="pres">
      <dgm:prSet presAssocID="{CA4936BC-422D-0842-AC9B-C6016EFAE37B}" presName="spacer" presStyleCnt="0"/>
      <dgm:spPr/>
    </dgm:pt>
    <dgm:pt modelId="{52A551E9-4973-FF4E-8F82-6A90712B577D}" type="pres">
      <dgm:prSet presAssocID="{866D870D-E434-DD44-A46B-604D9D9B0FF6}" presName="parentText" presStyleLbl="node1" presStyleIdx="1" presStyleCnt="5">
        <dgm:presLayoutVars>
          <dgm:chMax val="0"/>
          <dgm:bulletEnabled val="1"/>
        </dgm:presLayoutVars>
      </dgm:prSet>
      <dgm:spPr/>
    </dgm:pt>
    <dgm:pt modelId="{57D36EB4-D052-8B41-B763-F796CEF8D304}" type="pres">
      <dgm:prSet presAssocID="{A8F8D677-5F10-5543-A1EC-FED794C082D1}" presName="spacer" presStyleCnt="0"/>
      <dgm:spPr/>
    </dgm:pt>
    <dgm:pt modelId="{9EBA808B-7C05-144A-AFDD-48901B3D1218}" type="pres">
      <dgm:prSet presAssocID="{10F42517-F1E6-A945-91DE-274824887F78}" presName="parentText" presStyleLbl="node1" presStyleIdx="2" presStyleCnt="5">
        <dgm:presLayoutVars>
          <dgm:chMax val="0"/>
          <dgm:bulletEnabled val="1"/>
        </dgm:presLayoutVars>
      </dgm:prSet>
      <dgm:spPr/>
    </dgm:pt>
    <dgm:pt modelId="{BC663888-0D6B-FC46-8844-20CE0EA55691}" type="pres">
      <dgm:prSet presAssocID="{957C6DDA-33F7-9B42-A48F-1B224A0020D1}" presName="spacer" presStyleCnt="0"/>
      <dgm:spPr/>
    </dgm:pt>
    <dgm:pt modelId="{2B895BED-5236-2D48-8D73-245523C75CE1}" type="pres">
      <dgm:prSet presAssocID="{52705328-2894-814C-9C44-76D7D8E5D866}" presName="parentText" presStyleLbl="node1" presStyleIdx="3" presStyleCnt="5">
        <dgm:presLayoutVars>
          <dgm:chMax val="0"/>
          <dgm:bulletEnabled val="1"/>
        </dgm:presLayoutVars>
      </dgm:prSet>
      <dgm:spPr/>
    </dgm:pt>
    <dgm:pt modelId="{39E38080-2C87-C84D-8E93-6A23F294F6ED}" type="pres">
      <dgm:prSet presAssocID="{F6EEAA1E-D403-2943-96B2-A2036906C67B}" presName="spacer" presStyleCnt="0"/>
      <dgm:spPr/>
    </dgm:pt>
    <dgm:pt modelId="{E9D25F2A-C065-0241-9741-6A6340C8A8B2}" type="pres">
      <dgm:prSet presAssocID="{3D726566-7AB2-B645-A265-DC2FE5F04B69}" presName="parentText" presStyleLbl="node1" presStyleIdx="4" presStyleCnt="5">
        <dgm:presLayoutVars>
          <dgm:chMax val="0"/>
          <dgm:bulletEnabled val="1"/>
        </dgm:presLayoutVars>
      </dgm:prSet>
      <dgm:spPr/>
    </dgm:pt>
  </dgm:ptLst>
  <dgm:cxnLst>
    <dgm:cxn modelId="{C9287F16-DBEA-8143-82AD-4A87D041FFFB}" type="presOf" srcId="{52705328-2894-814C-9C44-76D7D8E5D866}" destId="{2B895BED-5236-2D48-8D73-245523C75CE1}" srcOrd="0" destOrd="0" presId="urn:microsoft.com/office/officeart/2005/8/layout/vList2"/>
    <dgm:cxn modelId="{8BE8E732-ABE3-954F-9B86-8746224155FC}" type="presOf" srcId="{3FA45EED-BAFD-8B43-A3B4-8FF4A2F30D13}" destId="{796DC2F8-8FC4-7D4E-9F28-39353ED641B4}" srcOrd="0" destOrd="0" presId="urn:microsoft.com/office/officeart/2005/8/layout/vList2"/>
    <dgm:cxn modelId="{CA106A52-645E-1841-81CF-DFDD23B9C2F1}" srcId="{8A4CFD03-F2FF-114B-A08B-4C29F7E7B847}" destId="{866D870D-E434-DD44-A46B-604D9D9B0FF6}" srcOrd="1" destOrd="0" parTransId="{E9F9D9E2-AC7E-AE45-A35C-B7F5E22097E3}" sibTransId="{A8F8D677-5F10-5543-A1EC-FED794C082D1}"/>
    <dgm:cxn modelId="{690DDD62-E025-9C48-84BB-EE1397918B9B}" srcId="{8A4CFD03-F2FF-114B-A08B-4C29F7E7B847}" destId="{52705328-2894-814C-9C44-76D7D8E5D866}" srcOrd="3" destOrd="0" parTransId="{936B5FEB-64FE-5B4D-B436-6521FC35F7FC}" sibTransId="{F6EEAA1E-D403-2943-96B2-A2036906C67B}"/>
    <dgm:cxn modelId="{8E00B7A3-2F59-7F4E-BE38-9DB80932E072}" srcId="{8A4CFD03-F2FF-114B-A08B-4C29F7E7B847}" destId="{3FA45EED-BAFD-8B43-A3B4-8FF4A2F30D13}" srcOrd="0" destOrd="0" parTransId="{9D433738-5087-A449-9DDA-7F229BB0CBEA}" sibTransId="{CA4936BC-422D-0842-AC9B-C6016EFAE37B}"/>
    <dgm:cxn modelId="{94D4E0A5-EF14-E946-9DC9-E3A4B0B47855}" type="presOf" srcId="{10F42517-F1E6-A945-91DE-274824887F78}" destId="{9EBA808B-7C05-144A-AFDD-48901B3D1218}" srcOrd="0" destOrd="0" presId="urn:microsoft.com/office/officeart/2005/8/layout/vList2"/>
    <dgm:cxn modelId="{C4252BB2-5126-9E40-8CC8-CB8ACA62C24F}" type="presOf" srcId="{8A4CFD03-F2FF-114B-A08B-4C29F7E7B847}" destId="{C3E747B5-788B-B740-9DC7-BB58DDA044C8}" srcOrd="0" destOrd="0" presId="urn:microsoft.com/office/officeart/2005/8/layout/vList2"/>
    <dgm:cxn modelId="{871ABBBA-241C-E94A-8F37-E25343AA6906}" srcId="{8A4CFD03-F2FF-114B-A08B-4C29F7E7B847}" destId="{10F42517-F1E6-A945-91DE-274824887F78}" srcOrd="2" destOrd="0" parTransId="{3E0A61B9-EA83-5448-887F-DA1F1A4ACFBA}" sibTransId="{957C6DDA-33F7-9B42-A48F-1B224A0020D1}"/>
    <dgm:cxn modelId="{CCCEE2CD-575D-AF40-976F-C4FFE0581FCD}" srcId="{8A4CFD03-F2FF-114B-A08B-4C29F7E7B847}" destId="{3D726566-7AB2-B645-A265-DC2FE5F04B69}" srcOrd="4" destOrd="0" parTransId="{3FE61CB8-BDFC-AA4A-98DC-2A15AA3A4243}" sibTransId="{40C0D4D4-1E5D-164F-A192-7A5D8AF66E6B}"/>
    <dgm:cxn modelId="{F45DFBD1-E308-AD47-9F77-5BFC701CBA4B}" type="presOf" srcId="{866D870D-E434-DD44-A46B-604D9D9B0FF6}" destId="{52A551E9-4973-FF4E-8F82-6A90712B577D}" srcOrd="0" destOrd="0" presId="urn:microsoft.com/office/officeart/2005/8/layout/vList2"/>
    <dgm:cxn modelId="{16619FEC-232B-2A42-AFD5-187698FF5AE6}" type="presOf" srcId="{3D726566-7AB2-B645-A265-DC2FE5F04B69}" destId="{E9D25F2A-C065-0241-9741-6A6340C8A8B2}" srcOrd="0" destOrd="0" presId="urn:microsoft.com/office/officeart/2005/8/layout/vList2"/>
    <dgm:cxn modelId="{BAF268A3-2C49-FA42-8A24-7E684D6D4054}" type="presParOf" srcId="{C3E747B5-788B-B740-9DC7-BB58DDA044C8}" destId="{796DC2F8-8FC4-7D4E-9F28-39353ED641B4}" srcOrd="0" destOrd="0" presId="urn:microsoft.com/office/officeart/2005/8/layout/vList2"/>
    <dgm:cxn modelId="{20DA7A12-3AB4-C54A-8482-2C1FFDF01AEA}" type="presParOf" srcId="{C3E747B5-788B-B740-9DC7-BB58DDA044C8}" destId="{CFBBDCBE-18F2-9944-8DAB-DE96AB941F51}" srcOrd="1" destOrd="0" presId="urn:microsoft.com/office/officeart/2005/8/layout/vList2"/>
    <dgm:cxn modelId="{571B997C-8CF3-164D-98B6-3E44909CFD6F}" type="presParOf" srcId="{C3E747B5-788B-B740-9DC7-BB58DDA044C8}" destId="{52A551E9-4973-FF4E-8F82-6A90712B577D}" srcOrd="2" destOrd="0" presId="urn:microsoft.com/office/officeart/2005/8/layout/vList2"/>
    <dgm:cxn modelId="{A8E466A4-3E8A-B549-B461-78359167D2C7}" type="presParOf" srcId="{C3E747B5-788B-B740-9DC7-BB58DDA044C8}" destId="{57D36EB4-D052-8B41-B763-F796CEF8D304}" srcOrd="3" destOrd="0" presId="urn:microsoft.com/office/officeart/2005/8/layout/vList2"/>
    <dgm:cxn modelId="{6F772095-8526-9C4B-8703-677D56B7E065}" type="presParOf" srcId="{C3E747B5-788B-B740-9DC7-BB58DDA044C8}" destId="{9EBA808B-7C05-144A-AFDD-48901B3D1218}" srcOrd="4" destOrd="0" presId="urn:microsoft.com/office/officeart/2005/8/layout/vList2"/>
    <dgm:cxn modelId="{35010085-AFAA-AA4C-92BD-D09DC6B06905}" type="presParOf" srcId="{C3E747B5-788B-B740-9DC7-BB58DDA044C8}" destId="{BC663888-0D6B-FC46-8844-20CE0EA55691}" srcOrd="5" destOrd="0" presId="urn:microsoft.com/office/officeart/2005/8/layout/vList2"/>
    <dgm:cxn modelId="{6011D74D-E14C-3444-9B25-882BF0C65539}" type="presParOf" srcId="{C3E747B5-788B-B740-9DC7-BB58DDA044C8}" destId="{2B895BED-5236-2D48-8D73-245523C75CE1}" srcOrd="6" destOrd="0" presId="urn:microsoft.com/office/officeart/2005/8/layout/vList2"/>
    <dgm:cxn modelId="{1A915DAC-0135-B44A-B212-3F65D250E026}" type="presParOf" srcId="{C3E747B5-788B-B740-9DC7-BB58DDA044C8}" destId="{39E38080-2C87-C84D-8E93-6A23F294F6ED}" srcOrd="7" destOrd="0" presId="urn:microsoft.com/office/officeart/2005/8/layout/vList2"/>
    <dgm:cxn modelId="{5EACD937-127D-FB4E-AFE5-63DD6F33F884}" type="presParOf" srcId="{C3E747B5-788B-B740-9DC7-BB58DDA044C8}" destId="{E9D25F2A-C065-0241-9741-6A6340C8A8B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AC17AE2-42A0-444B-85B6-3B329FAAB2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40569CBA-5E31-4040-AB24-A6FFE44941A2}">
      <dgm:prSet custT="1"/>
      <dgm:spPr/>
      <dgm:t>
        <a:bodyPr/>
        <a:lstStyle/>
        <a:p>
          <a:r>
            <a:rPr lang="en-US" sz="2800" dirty="0"/>
            <a:t>Principles of Tympanometry </a:t>
          </a:r>
          <a:endParaRPr lang="en-PK" sz="2800" dirty="0"/>
        </a:p>
      </dgm:t>
    </dgm:pt>
    <dgm:pt modelId="{BF701C58-9579-5647-8C90-C5805A11E64E}" type="parTrans" cxnId="{BB4E7548-E795-EA48-BBB8-95FAC5B1C2F1}">
      <dgm:prSet/>
      <dgm:spPr/>
      <dgm:t>
        <a:bodyPr/>
        <a:lstStyle/>
        <a:p>
          <a:endParaRPr lang="en-GB"/>
        </a:p>
      </dgm:t>
    </dgm:pt>
    <dgm:pt modelId="{7DD350D2-CA8A-5544-9E15-66F182E2E154}" type="sibTrans" cxnId="{BB4E7548-E795-EA48-BBB8-95FAC5B1C2F1}">
      <dgm:prSet/>
      <dgm:spPr/>
      <dgm:t>
        <a:bodyPr/>
        <a:lstStyle/>
        <a:p>
          <a:endParaRPr lang="en-GB"/>
        </a:p>
      </dgm:t>
    </dgm:pt>
    <dgm:pt modelId="{E07A406E-49D7-0E47-9C05-5EDE9CB959CA}">
      <dgm:prSet custT="1"/>
      <dgm:spPr/>
      <dgm:t>
        <a:bodyPr/>
        <a:lstStyle/>
        <a:p>
          <a:r>
            <a:rPr lang="en-US" sz="2800" b="0" dirty="0"/>
            <a:t>Less compliant T.M. reflects more sound.</a:t>
          </a:r>
          <a:endParaRPr lang="en-PK" sz="2800" dirty="0"/>
        </a:p>
      </dgm:t>
    </dgm:pt>
    <dgm:pt modelId="{E5A79424-F732-704E-9860-5AE797228657}" type="parTrans" cxnId="{57110E89-9235-D947-B997-1A21CB575493}">
      <dgm:prSet/>
      <dgm:spPr/>
      <dgm:t>
        <a:bodyPr/>
        <a:lstStyle/>
        <a:p>
          <a:endParaRPr lang="en-GB"/>
        </a:p>
      </dgm:t>
    </dgm:pt>
    <dgm:pt modelId="{EE751FE1-6663-8845-8C45-357636677520}" type="sibTrans" cxnId="{57110E89-9235-D947-B997-1A21CB575493}">
      <dgm:prSet/>
      <dgm:spPr/>
      <dgm:t>
        <a:bodyPr/>
        <a:lstStyle/>
        <a:p>
          <a:endParaRPr lang="en-GB"/>
        </a:p>
      </dgm:t>
    </dgm:pt>
    <dgm:pt modelId="{FB52F7CE-E576-9D40-B042-B16760C844B0}">
      <dgm:prSet custT="1"/>
      <dgm:spPr/>
      <dgm:t>
        <a:bodyPr/>
        <a:lstStyle/>
        <a:p>
          <a:r>
            <a:rPr lang="en-US" sz="2800" b="0" dirty="0"/>
            <a:t>Maximum compliance of T.M. denotes equal pressure in E.A.C. &amp; middle ear.</a:t>
          </a:r>
          <a:r>
            <a:rPr lang="en-US" sz="2800" dirty="0"/>
            <a:t> </a:t>
          </a:r>
          <a:endParaRPr lang="en-PK" sz="2800" dirty="0"/>
        </a:p>
      </dgm:t>
    </dgm:pt>
    <dgm:pt modelId="{14319E36-86CD-554E-B62A-CCCBECD2E241}" type="parTrans" cxnId="{4A99E295-7234-AA49-87E4-3636FB5425E7}">
      <dgm:prSet/>
      <dgm:spPr/>
      <dgm:t>
        <a:bodyPr/>
        <a:lstStyle/>
        <a:p>
          <a:endParaRPr lang="en-GB"/>
        </a:p>
      </dgm:t>
    </dgm:pt>
    <dgm:pt modelId="{A4AFB71F-ED95-E341-9E29-31C8D75E60DE}" type="sibTrans" cxnId="{4A99E295-7234-AA49-87E4-3636FB5425E7}">
      <dgm:prSet/>
      <dgm:spPr/>
      <dgm:t>
        <a:bodyPr/>
        <a:lstStyle/>
        <a:p>
          <a:endParaRPr lang="en-GB"/>
        </a:p>
      </dgm:t>
    </dgm:pt>
    <dgm:pt modelId="{9C422C53-A09D-4F4E-A857-F940B64FAB83}" type="pres">
      <dgm:prSet presAssocID="{BAC17AE2-42A0-444B-85B6-3B329FAAB280}" presName="linear" presStyleCnt="0">
        <dgm:presLayoutVars>
          <dgm:animLvl val="lvl"/>
          <dgm:resizeHandles val="exact"/>
        </dgm:presLayoutVars>
      </dgm:prSet>
      <dgm:spPr/>
    </dgm:pt>
    <dgm:pt modelId="{294C9DA6-7962-824C-84EE-B6C294076483}" type="pres">
      <dgm:prSet presAssocID="{40569CBA-5E31-4040-AB24-A6FFE44941A2}" presName="parentText" presStyleLbl="node1" presStyleIdx="0" presStyleCnt="1">
        <dgm:presLayoutVars>
          <dgm:chMax val="0"/>
          <dgm:bulletEnabled val="1"/>
        </dgm:presLayoutVars>
      </dgm:prSet>
      <dgm:spPr/>
    </dgm:pt>
    <dgm:pt modelId="{BFE8800B-A3C9-CB41-B06E-7BD2D4F92658}" type="pres">
      <dgm:prSet presAssocID="{40569CBA-5E31-4040-AB24-A6FFE44941A2}" presName="childText" presStyleLbl="revTx" presStyleIdx="0" presStyleCnt="1">
        <dgm:presLayoutVars>
          <dgm:bulletEnabled val="1"/>
        </dgm:presLayoutVars>
      </dgm:prSet>
      <dgm:spPr/>
    </dgm:pt>
  </dgm:ptLst>
  <dgm:cxnLst>
    <dgm:cxn modelId="{1CEE560E-5375-6F45-BA50-C35578658B86}" type="presOf" srcId="{BAC17AE2-42A0-444B-85B6-3B329FAAB280}" destId="{9C422C53-A09D-4F4E-A857-F940B64FAB83}" srcOrd="0" destOrd="0" presId="urn:microsoft.com/office/officeart/2005/8/layout/vList2"/>
    <dgm:cxn modelId="{EB60AA3C-B3E4-CE46-9D53-9567D5E525DD}" type="presOf" srcId="{FB52F7CE-E576-9D40-B042-B16760C844B0}" destId="{BFE8800B-A3C9-CB41-B06E-7BD2D4F92658}" srcOrd="0" destOrd="1" presId="urn:microsoft.com/office/officeart/2005/8/layout/vList2"/>
    <dgm:cxn modelId="{BB4E7548-E795-EA48-BBB8-95FAC5B1C2F1}" srcId="{BAC17AE2-42A0-444B-85B6-3B329FAAB280}" destId="{40569CBA-5E31-4040-AB24-A6FFE44941A2}" srcOrd="0" destOrd="0" parTransId="{BF701C58-9579-5647-8C90-C5805A11E64E}" sibTransId="{7DD350D2-CA8A-5544-9E15-66F182E2E154}"/>
    <dgm:cxn modelId="{57110E89-9235-D947-B997-1A21CB575493}" srcId="{40569CBA-5E31-4040-AB24-A6FFE44941A2}" destId="{E07A406E-49D7-0E47-9C05-5EDE9CB959CA}" srcOrd="0" destOrd="0" parTransId="{E5A79424-F732-704E-9860-5AE797228657}" sibTransId="{EE751FE1-6663-8845-8C45-357636677520}"/>
    <dgm:cxn modelId="{4A99E295-7234-AA49-87E4-3636FB5425E7}" srcId="{40569CBA-5E31-4040-AB24-A6FFE44941A2}" destId="{FB52F7CE-E576-9D40-B042-B16760C844B0}" srcOrd="1" destOrd="0" parTransId="{14319E36-86CD-554E-B62A-CCCBECD2E241}" sibTransId="{A4AFB71F-ED95-E341-9E29-31C8D75E60DE}"/>
    <dgm:cxn modelId="{CE499AAD-B0B9-DC4A-81C3-EFBCA439EEB0}" type="presOf" srcId="{E07A406E-49D7-0E47-9C05-5EDE9CB959CA}" destId="{BFE8800B-A3C9-CB41-B06E-7BD2D4F92658}" srcOrd="0" destOrd="0" presId="urn:microsoft.com/office/officeart/2005/8/layout/vList2"/>
    <dgm:cxn modelId="{7F8FB0F9-77F0-734B-AC89-74279A1FD76D}" type="presOf" srcId="{40569CBA-5E31-4040-AB24-A6FFE44941A2}" destId="{294C9DA6-7962-824C-84EE-B6C294076483}" srcOrd="0" destOrd="0" presId="urn:microsoft.com/office/officeart/2005/8/layout/vList2"/>
    <dgm:cxn modelId="{F4100248-1154-F549-8258-68CF0A390CC1}" type="presParOf" srcId="{9C422C53-A09D-4F4E-A857-F940B64FAB83}" destId="{294C9DA6-7962-824C-84EE-B6C294076483}" srcOrd="0" destOrd="0" presId="urn:microsoft.com/office/officeart/2005/8/layout/vList2"/>
    <dgm:cxn modelId="{875DB5C3-24C5-B845-B5D4-FE0FE7CFB1FF}" type="presParOf" srcId="{9C422C53-A09D-4F4E-A857-F940B64FAB83}" destId="{BFE8800B-A3C9-CB41-B06E-7BD2D4F9265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A208DE-2A90-7040-BB4F-EE3A7769888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D53F769-9EE0-1149-A1C1-071D101F5965}">
      <dgm:prSet custT="1"/>
      <dgm:spPr/>
      <dgm:t>
        <a:bodyPr/>
        <a:lstStyle/>
        <a:p>
          <a:r>
            <a:rPr lang="en-US" sz="2400" dirty="0"/>
            <a:t>At the end of this lecture you all would be able to:</a:t>
          </a:r>
        </a:p>
      </dgm:t>
    </dgm:pt>
    <dgm:pt modelId="{7E8FB730-6897-B04A-BE5C-2F2AD964E7F7}" type="parTrans" cxnId="{2DE24C63-8242-0446-A079-BAEEF12DCCB7}">
      <dgm:prSet/>
      <dgm:spPr/>
      <dgm:t>
        <a:bodyPr/>
        <a:lstStyle/>
        <a:p>
          <a:endParaRPr lang="en-US"/>
        </a:p>
      </dgm:t>
    </dgm:pt>
    <dgm:pt modelId="{F3A9081F-6EA4-1445-A7D8-54DE72664B6E}" type="sibTrans" cxnId="{2DE24C63-8242-0446-A079-BAEEF12DCCB7}">
      <dgm:prSet/>
      <dgm:spPr/>
      <dgm:t>
        <a:bodyPr/>
        <a:lstStyle/>
        <a:p>
          <a:endParaRPr lang="en-US"/>
        </a:p>
      </dgm:t>
    </dgm:pt>
    <dgm:pt modelId="{97447243-470D-4546-B52F-1F19274DC643}">
      <dgm:prSet custT="1"/>
      <dgm:spPr/>
      <dgm:t>
        <a:bodyPr/>
        <a:lstStyle/>
        <a:p>
          <a:r>
            <a:rPr lang="en-US" sz="2400" dirty="0">
              <a:latin typeface="Arial" panose="020B0604020202020204" pitchFamily="34" charset="0"/>
              <a:cs typeface="Arial" panose="020B0604020202020204" pitchFamily="34" charset="0"/>
            </a:rPr>
            <a:t>Define Sensorineural Hearing loss, ototoxicity, </a:t>
          </a:r>
        </a:p>
      </dgm:t>
    </dgm:pt>
    <dgm:pt modelId="{C33957FA-1C39-1247-AA02-208A205A622A}" type="parTrans" cxnId="{286F86A8-D1D0-834D-A383-5DD381149B32}">
      <dgm:prSet/>
      <dgm:spPr/>
      <dgm:t>
        <a:bodyPr/>
        <a:lstStyle/>
        <a:p>
          <a:endParaRPr lang="en-US"/>
        </a:p>
      </dgm:t>
    </dgm:pt>
    <dgm:pt modelId="{EA2F6BE5-555B-2E48-AE5C-F387F55F607A}" type="sibTrans" cxnId="{286F86A8-D1D0-834D-A383-5DD381149B32}">
      <dgm:prSet/>
      <dgm:spPr/>
      <dgm:t>
        <a:bodyPr/>
        <a:lstStyle/>
        <a:p>
          <a:endParaRPr lang="en-US"/>
        </a:p>
      </dgm:t>
    </dgm:pt>
    <dgm:pt modelId="{0CE2D818-76E9-1F4A-A628-E73A72F1279D}">
      <dgm:prSet custT="1"/>
      <dgm:spPr/>
      <dgm:t>
        <a:bodyPr/>
        <a:lstStyle/>
        <a:p>
          <a:r>
            <a:rPr lang="en-US" sz="2400" dirty="0">
              <a:latin typeface="Arial" panose="020B0604020202020204" pitchFamily="34" charset="0"/>
              <a:cs typeface="Arial" panose="020B0604020202020204" pitchFamily="34" charset="0"/>
            </a:rPr>
            <a:t>Diagnose theses diseases on the basis of history , examination and investigations.</a:t>
          </a:r>
        </a:p>
      </dgm:t>
    </dgm:pt>
    <dgm:pt modelId="{72570ED7-FAFC-634F-81D2-157BF54E85F3}" type="parTrans" cxnId="{C83C6A71-DAD3-6446-9D55-DCB727699CDD}">
      <dgm:prSet/>
      <dgm:spPr/>
      <dgm:t>
        <a:bodyPr/>
        <a:lstStyle/>
        <a:p>
          <a:endParaRPr lang="en-US"/>
        </a:p>
      </dgm:t>
    </dgm:pt>
    <dgm:pt modelId="{F72A794C-97DD-A34A-ACC9-B56BD1BCA26F}" type="sibTrans" cxnId="{C83C6A71-DAD3-6446-9D55-DCB727699CDD}">
      <dgm:prSet/>
      <dgm:spPr/>
      <dgm:t>
        <a:bodyPr/>
        <a:lstStyle/>
        <a:p>
          <a:endParaRPr lang="en-US"/>
        </a:p>
      </dgm:t>
    </dgm:pt>
    <dgm:pt modelId="{8107BCB7-EB67-C843-A48A-94DC8727E37D}">
      <dgm:prSet custT="1"/>
      <dgm:spPr/>
      <dgm:t>
        <a:bodyPr/>
        <a:lstStyle/>
        <a:p>
          <a:pPr rtl="0"/>
          <a:r>
            <a:rPr lang="en-US" sz="2400" dirty="0">
              <a:latin typeface="Arial" panose="020B0604020202020204" pitchFamily="34" charset="0"/>
              <a:cs typeface="Arial" panose="020B0604020202020204" pitchFamily="34" charset="0"/>
            </a:rPr>
            <a:t>Understand different aspects of AI, Bioethics and research related to topic</a:t>
          </a:r>
        </a:p>
      </dgm:t>
    </dgm:pt>
    <dgm:pt modelId="{DFE354D3-6DD3-2C47-81C1-423180851695}" type="parTrans" cxnId="{F0CC702F-E38B-5641-81A6-5E9BB846BF99}">
      <dgm:prSet/>
      <dgm:spPr/>
      <dgm:t>
        <a:bodyPr/>
        <a:lstStyle/>
        <a:p>
          <a:endParaRPr lang="en-US"/>
        </a:p>
      </dgm:t>
    </dgm:pt>
    <dgm:pt modelId="{3BC60EEB-C7A2-5247-B213-044DDDC853E7}" type="sibTrans" cxnId="{F0CC702F-E38B-5641-81A6-5E9BB846BF99}">
      <dgm:prSet/>
      <dgm:spPr/>
      <dgm:t>
        <a:bodyPr/>
        <a:lstStyle/>
        <a:p>
          <a:endParaRPr lang="en-US"/>
        </a:p>
      </dgm:t>
    </dgm:pt>
    <dgm:pt modelId="{39FA85EA-5D45-4E4D-956F-4B0E35438433}">
      <dgm:prSet custT="1"/>
      <dgm:spPr/>
      <dgm:t>
        <a:bodyPr/>
        <a:lstStyle/>
        <a:p>
          <a:r>
            <a:rPr lang="en-US" sz="2400" dirty="0">
              <a:latin typeface="Arial" panose="020B0604020202020204" pitchFamily="34" charset="0"/>
              <a:cs typeface="Arial" panose="020B0604020202020204" pitchFamily="34" charset="0"/>
            </a:rPr>
            <a:t>Enlist ototoxic drugs</a:t>
          </a:r>
        </a:p>
      </dgm:t>
    </dgm:pt>
    <dgm:pt modelId="{D13D801F-818E-9D43-98AA-3B5552F992D6}" type="parTrans" cxnId="{9F62F265-5456-7C43-91A8-8EC173E88B4F}">
      <dgm:prSet/>
      <dgm:spPr/>
      <dgm:t>
        <a:bodyPr/>
        <a:lstStyle/>
        <a:p>
          <a:endParaRPr lang="en-GB"/>
        </a:p>
      </dgm:t>
    </dgm:pt>
    <dgm:pt modelId="{A9F5B422-292A-D34A-8383-E66F3239C8E0}" type="sibTrans" cxnId="{9F62F265-5456-7C43-91A8-8EC173E88B4F}">
      <dgm:prSet/>
      <dgm:spPr/>
      <dgm:t>
        <a:bodyPr/>
        <a:lstStyle/>
        <a:p>
          <a:endParaRPr lang="en-GB"/>
        </a:p>
      </dgm:t>
    </dgm:pt>
    <dgm:pt modelId="{23F181D7-33F6-FB4E-83ED-505D0B4DFD89}">
      <dgm:prSet custT="1"/>
      <dgm:spPr/>
      <dgm:t>
        <a:bodyPr/>
        <a:lstStyle/>
        <a:p>
          <a:r>
            <a:rPr lang="en-US" sz="2400" dirty="0">
              <a:latin typeface="Arial" panose="020B0604020202020204" pitchFamily="34" charset="0"/>
              <a:cs typeface="Arial" panose="020B0604020202020204" pitchFamily="34" charset="0"/>
            </a:rPr>
            <a:t>Understand basics of audiometry and tympanometry</a:t>
          </a:r>
        </a:p>
      </dgm:t>
    </dgm:pt>
    <dgm:pt modelId="{A38943DA-42DC-034A-A73E-648BC0A91603}" type="parTrans" cxnId="{EC340787-D604-4041-A7E7-07C8968B1FCB}">
      <dgm:prSet/>
      <dgm:spPr/>
      <dgm:t>
        <a:bodyPr/>
        <a:lstStyle/>
        <a:p>
          <a:endParaRPr lang="en-GB"/>
        </a:p>
      </dgm:t>
    </dgm:pt>
    <dgm:pt modelId="{FB9A7994-75FE-FF4F-A34F-124D5C783879}" type="sibTrans" cxnId="{EC340787-D604-4041-A7E7-07C8968B1FCB}">
      <dgm:prSet/>
      <dgm:spPr/>
      <dgm:t>
        <a:bodyPr/>
        <a:lstStyle/>
        <a:p>
          <a:endParaRPr lang="en-GB"/>
        </a:p>
      </dgm:t>
    </dgm:pt>
    <dgm:pt modelId="{8622A489-9FBA-574E-9661-B6C30C566404}">
      <dgm:prSet custT="1"/>
      <dgm:spPr/>
      <dgm:t>
        <a:bodyPr/>
        <a:lstStyle/>
        <a:p>
          <a:r>
            <a:rPr lang="en-US" sz="2400" dirty="0">
              <a:latin typeface="Arial" panose="020B0604020202020204" pitchFamily="34" charset="0"/>
              <a:cs typeface="Arial" panose="020B0604020202020204" pitchFamily="34" charset="0"/>
            </a:rPr>
            <a:t>Interpret different graphs of audiometry and tympanometry</a:t>
          </a:r>
        </a:p>
      </dgm:t>
    </dgm:pt>
    <dgm:pt modelId="{02AD445F-5344-5D49-9108-9E1775F3B3FE}" type="parTrans" cxnId="{680FCE5A-F02A-164E-9C08-3D2A738A40A3}">
      <dgm:prSet/>
      <dgm:spPr/>
      <dgm:t>
        <a:bodyPr/>
        <a:lstStyle/>
        <a:p>
          <a:endParaRPr lang="en-GB"/>
        </a:p>
      </dgm:t>
    </dgm:pt>
    <dgm:pt modelId="{2E78F098-437A-8742-BC53-EC5CD439F379}" type="sibTrans" cxnId="{680FCE5A-F02A-164E-9C08-3D2A738A40A3}">
      <dgm:prSet/>
      <dgm:spPr/>
      <dgm:t>
        <a:bodyPr/>
        <a:lstStyle/>
        <a:p>
          <a:endParaRPr lang="en-GB"/>
        </a:p>
      </dgm:t>
    </dgm:pt>
    <dgm:pt modelId="{0168A643-6EB7-1442-8E4F-9A0DB5AB7BD5}">
      <dgm:prSet custT="1"/>
      <dgm:spPr/>
      <dgm:t>
        <a:bodyPr/>
        <a:lstStyle/>
        <a:p>
          <a:endParaRPr lang="en-US" sz="2400" dirty="0">
            <a:latin typeface="Arial" panose="020B0604020202020204" pitchFamily="34" charset="0"/>
            <a:cs typeface="Arial" panose="020B0604020202020204" pitchFamily="34" charset="0"/>
          </a:endParaRPr>
        </a:p>
      </dgm:t>
    </dgm:pt>
    <dgm:pt modelId="{82C0632B-5175-764E-B354-CCAE416D6893}" type="parTrans" cxnId="{29D22EB6-03E1-5F45-9D78-21D3F521232B}">
      <dgm:prSet/>
      <dgm:spPr/>
      <dgm:t>
        <a:bodyPr/>
        <a:lstStyle/>
        <a:p>
          <a:endParaRPr lang="en-GB"/>
        </a:p>
      </dgm:t>
    </dgm:pt>
    <dgm:pt modelId="{4C9B858F-3477-DA4C-B722-39AFD766D31C}" type="sibTrans" cxnId="{29D22EB6-03E1-5F45-9D78-21D3F521232B}">
      <dgm:prSet/>
      <dgm:spPr/>
      <dgm:t>
        <a:bodyPr/>
        <a:lstStyle/>
        <a:p>
          <a:endParaRPr lang="en-GB"/>
        </a:p>
      </dgm:t>
    </dgm:pt>
    <dgm:pt modelId="{95FE1373-F0D8-BA44-8705-ACFDA1A14604}" type="pres">
      <dgm:prSet presAssocID="{56A208DE-2A90-7040-BB4F-EE3A7769888B}" presName="linear" presStyleCnt="0">
        <dgm:presLayoutVars>
          <dgm:animLvl val="lvl"/>
          <dgm:resizeHandles val="exact"/>
        </dgm:presLayoutVars>
      </dgm:prSet>
      <dgm:spPr/>
    </dgm:pt>
    <dgm:pt modelId="{F0C9F861-F610-AE40-BAD4-4574E1CB9474}" type="pres">
      <dgm:prSet presAssocID="{ED53F769-9EE0-1149-A1C1-071D101F5965}" presName="parentText" presStyleLbl="node1" presStyleIdx="0" presStyleCnt="1">
        <dgm:presLayoutVars>
          <dgm:chMax val="0"/>
          <dgm:bulletEnabled val="1"/>
        </dgm:presLayoutVars>
      </dgm:prSet>
      <dgm:spPr/>
    </dgm:pt>
    <dgm:pt modelId="{BB1E5A5C-1436-DC4E-ACAB-B2A91286C0B2}" type="pres">
      <dgm:prSet presAssocID="{ED53F769-9EE0-1149-A1C1-071D101F5965}" presName="childText" presStyleLbl="revTx" presStyleIdx="0" presStyleCnt="1" custScaleX="99040" custScaleY="183738">
        <dgm:presLayoutVars>
          <dgm:bulletEnabled val="1"/>
        </dgm:presLayoutVars>
      </dgm:prSet>
      <dgm:spPr/>
    </dgm:pt>
  </dgm:ptLst>
  <dgm:cxnLst>
    <dgm:cxn modelId="{2426EB03-D78E-924A-985A-AB24209D034D}" type="presOf" srcId="{23F181D7-33F6-FB4E-83ED-505D0B4DFD89}" destId="{BB1E5A5C-1436-DC4E-ACAB-B2A91286C0B2}" srcOrd="0" destOrd="4" presId="urn:microsoft.com/office/officeart/2005/8/layout/vList2"/>
    <dgm:cxn modelId="{D6537C1C-53EA-2745-89B9-8AC160919F7D}" type="presOf" srcId="{56A208DE-2A90-7040-BB4F-EE3A7769888B}" destId="{95FE1373-F0D8-BA44-8705-ACFDA1A14604}" srcOrd="0" destOrd="0" presId="urn:microsoft.com/office/officeart/2005/8/layout/vList2"/>
    <dgm:cxn modelId="{F0CC702F-E38B-5641-81A6-5E9BB846BF99}" srcId="{ED53F769-9EE0-1149-A1C1-071D101F5965}" destId="{8107BCB7-EB67-C843-A48A-94DC8727E37D}" srcOrd="6" destOrd="0" parTransId="{DFE354D3-6DD3-2C47-81C1-423180851695}" sibTransId="{3BC60EEB-C7A2-5247-B213-044DDDC853E7}"/>
    <dgm:cxn modelId="{ECDF373A-293F-1740-9512-02FAFF83C62A}" type="presOf" srcId="{39FA85EA-5D45-4E4D-956F-4B0E35438433}" destId="{BB1E5A5C-1436-DC4E-ACAB-B2A91286C0B2}" srcOrd="0" destOrd="2" presId="urn:microsoft.com/office/officeart/2005/8/layout/vList2"/>
    <dgm:cxn modelId="{680FCE5A-F02A-164E-9C08-3D2A738A40A3}" srcId="{ED53F769-9EE0-1149-A1C1-071D101F5965}" destId="{8622A489-9FBA-574E-9661-B6C30C566404}" srcOrd="5" destOrd="0" parTransId="{02AD445F-5344-5D49-9108-9E1775F3B3FE}" sibTransId="{2E78F098-437A-8742-BC53-EC5CD439F379}"/>
    <dgm:cxn modelId="{2DE24C63-8242-0446-A079-BAEEF12DCCB7}" srcId="{56A208DE-2A90-7040-BB4F-EE3A7769888B}" destId="{ED53F769-9EE0-1149-A1C1-071D101F5965}" srcOrd="0" destOrd="0" parTransId="{7E8FB730-6897-B04A-BE5C-2F2AD964E7F7}" sibTransId="{F3A9081F-6EA4-1445-A7D8-54DE72664B6E}"/>
    <dgm:cxn modelId="{9F62F265-5456-7C43-91A8-8EC173E88B4F}" srcId="{ED53F769-9EE0-1149-A1C1-071D101F5965}" destId="{39FA85EA-5D45-4E4D-956F-4B0E35438433}" srcOrd="2" destOrd="0" parTransId="{D13D801F-818E-9D43-98AA-3B5552F992D6}" sibTransId="{A9F5B422-292A-D34A-8383-E66F3239C8E0}"/>
    <dgm:cxn modelId="{C83C6A71-DAD3-6446-9D55-DCB727699CDD}" srcId="{ED53F769-9EE0-1149-A1C1-071D101F5965}" destId="{0CE2D818-76E9-1F4A-A628-E73A72F1279D}" srcOrd="3" destOrd="0" parTransId="{72570ED7-FAFC-634F-81D2-157BF54E85F3}" sibTransId="{F72A794C-97DD-A34A-ACC9-B56BD1BCA26F}"/>
    <dgm:cxn modelId="{EC340787-D604-4041-A7E7-07C8968B1FCB}" srcId="{ED53F769-9EE0-1149-A1C1-071D101F5965}" destId="{23F181D7-33F6-FB4E-83ED-505D0B4DFD89}" srcOrd="4" destOrd="0" parTransId="{A38943DA-42DC-034A-A73E-648BC0A91603}" sibTransId="{FB9A7994-75FE-FF4F-A34F-124D5C783879}"/>
    <dgm:cxn modelId="{0919978B-9063-C24B-B83F-9AB270FFF4BA}" type="presOf" srcId="{8622A489-9FBA-574E-9661-B6C30C566404}" destId="{BB1E5A5C-1436-DC4E-ACAB-B2A91286C0B2}" srcOrd="0" destOrd="5" presId="urn:microsoft.com/office/officeart/2005/8/layout/vList2"/>
    <dgm:cxn modelId="{286F86A8-D1D0-834D-A383-5DD381149B32}" srcId="{ED53F769-9EE0-1149-A1C1-071D101F5965}" destId="{97447243-470D-4546-B52F-1F19274DC643}" srcOrd="1" destOrd="0" parTransId="{C33957FA-1C39-1247-AA02-208A205A622A}" sibTransId="{EA2F6BE5-555B-2E48-AE5C-F387F55F607A}"/>
    <dgm:cxn modelId="{29D22EB6-03E1-5F45-9D78-21D3F521232B}" srcId="{ED53F769-9EE0-1149-A1C1-071D101F5965}" destId="{0168A643-6EB7-1442-8E4F-9A0DB5AB7BD5}" srcOrd="0" destOrd="0" parTransId="{82C0632B-5175-764E-B354-CCAE416D6893}" sibTransId="{4C9B858F-3477-DA4C-B722-39AFD766D31C}"/>
    <dgm:cxn modelId="{AE5818CE-A752-F044-8F68-F77BAC47FDC3}" type="presOf" srcId="{ED53F769-9EE0-1149-A1C1-071D101F5965}" destId="{F0C9F861-F610-AE40-BAD4-4574E1CB9474}" srcOrd="0" destOrd="0" presId="urn:microsoft.com/office/officeart/2005/8/layout/vList2"/>
    <dgm:cxn modelId="{BBD189DA-96C5-F84D-A5B3-F0947A8052C0}" type="presOf" srcId="{97447243-470D-4546-B52F-1F19274DC643}" destId="{BB1E5A5C-1436-DC4E-ACAB-B2A91286C0B2}" srcOrd="0" destOrd="1" presId="urn:microsoft.com/office/officeart/2005/8/layout/vList2"/>
    <dgm:cxn modelId="{2DC87EF6-04A0-E645-AA6F-717672582E55}" type="presOf" srcId="{0168A643-6EB7-1442-8E4F-9A0DB5AB7BD5}" destId="{BB1E5A5C-1436-DC4E-ACAB-B2A91286C0B2}" srcOrd="0" destOrd="0" presId="urn:microsoft.com/office/officeart/2005/8/layout/vList2"/>
    <dgm:cxn modelId="{D744B1FA-ED2C-674E-908E-A39008B9F964}" type="presOf" srcId="{8107BCB7-EB67-C843-A48A-94DC8727E37D}" destId="{BB1E5A5C-1436-DC4E-ACAB-B2A91286C0B2}" srcOrd="0" destOrd="6" presId="urn:microsoft.com/office/officeart/2005/8/layout/vList2"/>
    <dgm:cxn modelId="{2BF93EFD-989A-4646-94E1-497074FF7755}" type="presOf" srcId="{0CE2D818-76E9-1F4A-A628-E73A72F1279D}" destId="{BB1E5A5C-1436-DC4E-ACAB-B2A91286C0B2}" srcOrd="0" destOrd="3" presId="urn:microsoft.com/office/officeart/2005/8/layout/vList2"/>
    <dgm:cxn modelId="{62A2C1E4-3FC6-D14D-90C4-9D1EC5A65C6B}" type="presParOf" srcId="{95FE1373-F0D8-BA44-8705-ACFDA1A14604}" destId="{F0C9F861-F610-AE40-BAD4-4574E1CB9474}" srcOrd="0" destOrd="0" presId="urn:microsoft.com/office/officeart/2005/8/layout/vList2"/>
    <dgm:cxn modelId="{C65BC4AD-ECE2-6848-8D8F-43D512044090}" type="presParOf" srcId="{95FE1373-F0D8-BA44-8705-ACFDA1A14604}" destId="{BB1E5A5C-1436-DC4E-ACAB-B2A91286C0B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92E3D1-745A-3A4F-A69C-CD145DED90D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615EDF5-9032-B748-835A-5DA323A3E0CA}">
      <dgm:prSet custT="1"/>
      <dgm:spPr/>
      <dgm:t>
        <a:bodyPr/>
        <a:lstStyle/>
        <a:p>
          <a:r>
            <a:rPr lang="en-US" sz="3200" dirty="0"/>
            <a:t>A 60 years old man c/o severe  right ear hearing loss, tinnitus and sense of fullness. These problems appeared all of sudden about 24 hours back. O/E his tympanic membrane is normal looking</a:t>
          </a:r>
        </a:p>
      </dgm:t>
    </dgm:pt>
    <dgm:pt modelId="{E8524CE3-AF49-6F41-A01D-F4187BD819A3}" type="parTrans" cxnId="{588F097C-5815-BE41-A345-04D28D7DE8FB}">
      <dgm:prSet/>
      <dgm:spPr/>
      <dgm:t>
        <a:bodyPr/>
        <a:lstStyle/>
        <a:p>
          <a:endParaRPr lang="en-US"/>
        </a:p>
      </dgm:t>
    </dgm:pt>
    <dgm:pt modelId="{DA7B58BE-8B91-B946-906B-5F46B27EDD03}" type="sibTrans" cxnId="{588F097C-5815-BE41-A345-04D28D7DE8FB}">
      <dgm:prSet/>
      <dgm:spPr/>
      <dgm:t>
        <a:bodyPr/>
        <a:lstStyle/>
        <a:p>
          <a:endParaRPr lang="en-US"/>
        </a:p>
      </dgm:t>
    </dgm:pt>
    <dgm:pt modelId="{07318F17-020B-8749-8503-A73653267845}" type="pres">
      <dgm:prSet presAssocID="{4792E3D1-745A-3A4F-A69C-CD145DED90D9}" presName="linear" presStyleCnt="0">
        <dgm:presLayoutVars>
          <dgm:animLvl val="lvl"/>
          <dgm:resizeHandles val="exact"/>
        </dgm:presLayoutVars>
      </dgm:prSet>
      <dgm:spPr/>
    </dgm:pt>
    <dgm:pt modelId="{F1AE4744-B528-394E-8ADC-932F6B2B3078}" type="pres">
      <dgm:prSet presAssocID="{3615EDF5-9032-B748-835A-5DA323A3E0CA}" presName="parentText" presStyleLbl="node1" presStyleIdx="0" presStyleCnt="1">
        <dgm:presLayoutVars>
          <dgm:chMax val="0"/>
          <dgm:bulletEnabled val="1"/>
        </dgm:presLayoutVars>
      </dgm:prSet>
      <dgm:spPr/>
    </dgm:pt>
  </dgm:ptLst>
  <dgm:cxnLst>
    <dgm:cxn modelId="{765FD53F-5AE4-CB46-A74A-8F2AB4A6A0ED}" type="presOf" srcId="{3615EDF5-9032-B748-835A-5DA323A3E0CA}" destId="{F1AE4744-B528-394E-8ADC-932F6B2B3078}" srcOrd="0" destOrd="0" presId="urn:microsoft.com/office/officeart/2005/8/layout/vList2"/>
    <dgm:cxn modelId="{588F097C-5815-BE41-A345-04D28D7DE8FB}" srcId="{4792E3D1-745A-3A4F-A69C-CD145DED90D9}" destId="{3615EDF5-9032-B748-835A-5DA323A3E0CA}" srcOrd="0" destOrd="0" parTransId="{E8524CE3-AF49-6F41-A01D-F4187BD819A3}" sibTransId="{DA7B58BE-8B91-B946-906B-5F46B27EDD03}"/>
    <dgm:cxn modelId="{51183EBF-5436-7A44-9218-D1299110DAA7}" type="presOf" srcId="{4792E3D1-745A-3A4F-A69C-CD145DED90D9}" destId="{07318F17-020B-8749-8503-A73653267845}" srcOrd="0" destOrd="0" presId="urn:microsoft.com/office/officeart/2005/8/layout/vList2"/>
    <dgm:cxn modelId="{C635E0B1-37F1-584A-8D2B-CF65DB836EBC}" type="presParOf" srcId="{07318F17-020B-8749-8503-A73653267845}" destId="{F1AE4744-B528-394E-8ADC-932F6B2B307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669CC4-B98F-444F-94DB-FBB426334793}"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60AE0124-6809-0745-B392-FBBCB2901837}">
      <dgm:prSet custT="1"/>
      <dgm:spPr/>
      <dgm:t>
        <a:bodyPr/>
        <a:lstStyle/>
        <a:p>
          <a:r>
            <a:rPr lang="en-US" sz="2800" dirty="0">
              <a:latin typeface="Arial" panose="020B0604020202020204" pitchFamily="34" charset="0"/>
              <a:cs typeface="Arial" panose="020B0604020202020204" pitchFamily="34" charset="0"/>
            </a:rPr>
            <a:t>Acute unexplained hearing loss, nearly always unilateral, that occurs over less than a 72 hour period</a:t>
          </a:r>
        </a:p>
      </dgm:t>
    </dgm:pt>
    <dgm:pt modelId="{A2384E27-53E5-134C-967B-B7B702DFAEC9}" type="parTrans" cxnId="{95813261-1B17-E34E-BA18-11F867C4CEDE}">
      <dgm:prSet/>
      <dgm:spPr/>
      <dgm:t>
        <a:bodyPr/>
        <a:lstStyle/>
        <a:p>
          <a:endParaRPr lang="en-US"/>
        </a:p>
      </dgm:t>
    </dgm:pt>
    <dgm:pt modelId="{B97ABD83-FADC-AE4F-A3BD-C183AA01073D}" type="sibTrans" cxnId="{95813261-1B17-E34E-BA18-11F867C4CEDE}">
      <dgm:prSet/>
      <dgm:spPr/>
      <dgm:t>
        <a:bodyPr/>
        <a:lstStyle/>
        <a:p>
          <a:endParaRPr lang="en-US"/>
        </a:p>
      </dgm:t>
    </dgm:pt>
    <dgm:pt modelId="{F7407E38-5280-A545-87CC-CB753784DB58}">
      <dgm:prSet custT="1"/>
      <dgm:spPr/>
      <dgm:t>
        <a:bodyPr/>
        <a:lstStyle/>
        <a:p>
          <a:r>
            <a:rPr lang="en-US" sz="2800" dirty="0">
              <a:latin typeface="Arial" panose="020B0604020202020204" pitchFamily="34" charset="0"/>
              <a:cs typeface="Arial" panose="020B0604020202020204" pitchFamily="34" charset="0"/>
            </a:rPr>
            <a:t>An increase in pure tone threshold of greater than 30 decibels (dB) in at least three adjacent frequencies occurring within 72 hours (3 days). </a:t>
          </a:r>
        </a:p>
      </dgm:t>
    </dgm:pt>
    <dgm:pt modelId="{125D9535-7671-4441-A853-4AB2CFC87823}" type="parTrans" cxnId="{D9D16B0E-891D-644E-A0A3-92DDEABD11EB}">
      <dgm:prSet/>
      <dgm:spPr/>
      <dgm:t>
        <a:bodyPr/>
        <a:lstStyle/>
        <a:p>
          <a:endParaRPr lang="en-US"/>
        </a:p>
      </dgm:t>
    </dgm:pt>
    <dgm:pt modelId="{46661700-CB11-254A-8851-B9773EB7202C}" type="sibTrans" cxnId="{D9D16B0E-891D-644E-A0A3-92DDEABD11EB}">
      <dgm:prSet/>
      <dgm:spPr/>
      <dgm:t>
        <a:bodyPr/>
        <a:lstStyle/>
        <a:p>
          <a:endParaRPr lang="en-US"/>
        </a:p>
      </dgm:t>
    </dgm:pt>
    <dgm:pt modelId="{E918FF15-65E4-E644-A9CA-0913FCFCD1F0}" type="pres">
      <dgm:prSet presAssocID="{F2669CC4-B98F-444F-94DB-FBB426334793}" presName="linear" presStyleCnt="0">
        <dgm:presLayoutVars>
          <dgm:animLvl val="lvl"/>
          <dgm:resizeHandles val="exact"/>
        </dgm:presLayoutVars>
      </dgm:prSet>
      <dgm:spPr/>
    </dgm:pt>
    <dgm:pt modelId="{4DB51BFB-5F61-CA4E-8F25-1F478BFA8F1D}" type="pres">
      <dgm:prSet presAssocID="{60AE0124-6809-0745-B392-FBBCB2901837}" presName="parentText" presStyleLbl="node1" presStyleIdx="0" presStyleCnt="2">
        <dgm:presLayoutVars>
          <dgm:chMax val="0"/>
          <dgm:bulletEnabled val="1"/>
        </dgm:presLayoutVars>
      </dgm:prSet>
      <dgm:spPr/>
    </dgm:pt>
    <dgm:pt modelId="{D6AE5D7F-52EC-564E-B92A-E85878B24904}" type="pres">
      <dgm:prSet presAssocID="{B97ABD83-FADC-AE4F-A3BD-C183AA01073D}" presName="spacer" presStyleCnt="0"/>
      <dgm:spPr/>
    </dgm:pt>
    <dgm:pt modelId="{808095EF-5A23-C045-947A-BA275F5E8129}" type="pres">
      <dgm:prSet presAssocID="{F7407E38-5280-A545-87CC-CB753784DB58}" presName="parentText" presStyleLbl="node1" presStyleIdx="1" presStyleCnt="2">
        <dgm:presLayoutVars>
          <dgm:chMax val="0"/>
          <dgm:bulletEnabled val="1"/>
        </dgm:presLayoutVars>
      </dgm:prSet>
      <dgm:spPr/>
    </dgm:pt>
  </dgm:ptLst>
  <dgm:cxnLst>
    <dgm:cxn modelId="{D9D16B0E-891D-644E-A0A3-92DDEABD11EB}" srcId="{F2669CC4-B98F-444F-94DB-FBB426334793}" destId="{F7407E38-5280-A545-87CC-CB753784DB58}" srcOrd="1" destOrd="0" parTransId="{125D9535-7671-4441-A853-4AB2CFC87823}" sibTransId="{46661700-CB11-254A-8851-B9773EB7202C}"/>
    <dgm:cxn modelId="{183F0D37-44D4-EB49-840D-54AE8961EB12}" type="presOf" srcId="{F2669CC4-B98F-444F-94DB-FBB426334793}" destId="{E918FF15-65E4-E644-A9CA-0913FCFCD1F0}" srcOrd="0" destOrd="0" presId="urn:microsoft.com/office/officeart/2005/8/layout/vList2"/>
    <dgm:cxn modelId="{95813261-1B17-E34E-BA18-11F867C4CEDE}" srcId="{F2669CC4-B98F-444F-94DB-FBB426334793}" destId="{60AE0124-6809-0745-B392-FBBCB2901837}" srcOrd="0" destOrd="0" parTransId="{A2384E27-53E5-134C-967B-B7B702DFAEC9}" sibTransId="{B97ABD83-FADC-AE4F-A3BD-C183AA01073D}"/>
    <dgm:cxn modelId="{830FBAE5-E11D-E44A-84F0-2EC459FCD7B5}" type="presOf" srcId="{F7407E38-5280-A545-87CC-CB753784DB58}" destId="{808095EF-5A23-C045-947A-BA275F5E8129}" srcOrd="0" destOrd="0" presId="urn:microsoft.com/office/officeart/2005/8/layout/vList2"/>
    <dgm:cxn modelId="{F217DDFD-F8FD-2647-A95F-DB957CC58A57}" type="presOf" srcId="{60AE0124-6809-0745-B392-FBBCB2901837}" destId="{4DB51BFB-5F61-CA4E-8F25-1F478BFA8F1D}" srcOrd="0" destOrd="0" presId="urn:microsoft.com/office/officeart/2005/8/layout/vList2"/>
    <dgm:cxn modelId="{72B8113D-460C-564B-84AC-8AC871736515}" type="presParOf" srcId="{E918FF15-65E4-E644-A9CA-0913FCFCD1F0}" destId="{4DB51BFB-5F61-CA4E-8F25-1F478BFA8F1D}" srcOrd="0" destOrd="0" presId="urn:microsoft.com/office/officeart/2005/8/layout/vList2"/>
    <dgm:cxn modelId="{C23B9E00-EE16-6441-B9B0-A835637620E4}" type="presParOf" srcId="{E918FF15-65E4-E644-A9CA-0913FCFCD1F0}" destId="{D6AE5D7F-52EC-564E-B92A-E85878B24904}" srcOrd="1" destOrd="0" presId="urn:microsoft.com/office/officeart/2005/8/layout/vList2"/>
    <dgm:cxn modelId="{3655C7D0-EFDC-4346-9685-50C3059EC6D8}" type="presParOf" srcId="{E918FF15-65E4-E644-A9CA-0913FCFCD1F0}" destId="{808095EF-5A23-C045-947A-BA275F5E812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97C60E-59BE-B845-A912-D3AF1D37F81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49074F77-86C7-3743-9AA1-AA1113BE2F41}">
      <dgm:prSet custT="1"/>
      <dgm:spPr/>
      <dgm:t>
        <a:bodyPr/>
        <a:lstStyle/>
        <a:p>
          <a:r>
            <a:rPr lang="en-US" sz="2800" dirty="0">
              <a:solidFill>
                <a:schemeClr val="tx1"/>
              </a:solidFill>
            </a:rPr>
            <a:t>Viral </a:t>
          </a:r>
        </a:p>
      </dgm:t>
    </dgm:pt>
    <dgm:pt modelId="{EC5523F1-D576-F649-BB13-3DDA596BB803}" type="parTrans" cxnId="{24963E04-3C02-1646-B4A7-9435DD814571}">
      <dgm:prSet/>
      <dgm:spPr/>
      <dgm:t>
        <a:bodyPr/>
        <a:lstStyle/>
        <a:p>
          <a:endParaRPr lang="en-US"/>
        </a:p>
      </dgm:t>
    </dgm:pt>
    <dgm:pt modelId="{E865A2E5-02A2-D94B-A780-B0EDD55F3F4B}" type="sibTrans" cxnId="{24963E04-3C02-1646-B4A7-9435DD814571}">
      <dgm:prSet/>
      <dgm:spPr/>
      <dgm:t>
        <a:bodyPr/>
        <a:lstStyle/>
        <a:p>
          <a:endParaRPr lang="en-US"/>
        </a:p>
      </dgm:t>
    </dgm:pt>
    <dgm:pt modelId="{6D2F1B0E-9302-E042-801F-766021811B32}">
      <dgm:prSet custT="1"/>
      <dgm:spPr/>
      <dgm:t>
        <a:bodyPr/>
        <a:lstStyle/>
        <a:p>
          <a:r>
            <a:rPr lang="en-US" sz="2800" b="0" dirty="0">
              <a:solidFill>
                <a:schemeClr val="tx1"/>
              </a:solidFill>
            </a:rPr>
            <a:t>Immunological-Autoimmune</a:t>
          </a:r>
          <a:r>
            <a:rPr lang="en-US" sz="2800" dirty="0">
              <a:solidFill>
                <a:schemeClr val="tx1"/>
              </a:solidFill>
            </a:rPr>
            <a:t> </a:t>
          </a:r>
        </a:p>
      </dgm:t>
    </dgm:pt>
    <dgm:pt modelId="{128EC274-1BDF-0445-B490-235D124C3683}" type="parTrans" cxnId="{41E7C147-2D90-084F-80AF-AA0199C0ABDC}">
      <dgm:prSet/>
      <dgm:spPr/>
      <dgm:t>
        <a:bodyPr/>
        <a:lstStyle/>
        <a:p>
          <a:endParaRPr lang="en-US"/>
        </a:p>
      </dgm:t>
    </dgm:pt>
    <dgm:pt modelId="{35561B56-DAD4-C14D-9534-02EE08EAA52C}" type="sibTrans" cxnId="{41E7C147-2D90-084F-80AF-AA0199C0ABDC}">
      <dgm:prSet/>
      <dgm:spPr/>
      <dgm:t>
        <a:bodyPr/>
        <a:lstStyle/>
        <a:p>
          <a:endParaRPr lang="en-US"/>
        </a:p>
      </dgm:t>
    </dgm:pt>
    <dgm:pt modelId="{BDD1CE5E-F1E0-EC4E-89F4-FF0FE5AAA918}">
      <dgm:prSet custT="1"/>
      <dgm:spPr/>
      <dgm:t>
        <a:bodyPr/>
        <a:lstStyle/>
        <a:p>
          <a:r>
            <a:rPr lang="en-US" sz="2800" dirty="0">
              <a:solidFill>
                <a:schemeClr val="tx1"/>
              </a:solidFill>
            </a:rPr>
            <a:t>Ototoxic </a:t>
          </a:r>
        </a:p>
      </dgm:t>
    </dgm:pt>
    <dgm:pt modelId="{C30483CD-9789-E24B-AE0E-ADFD6C762F2C}" type="parTrans" cxnId="{05466EAE-124F-D14C-82B0-BEA86D59630E}">
      <dgm:prSet/>
      <dgm:spPr/>
      <dgm:t>
        <a:bodyPr/>
        <a:lstStyle/>
        <a:p>
          <a:endParaRPr lang="en-US"/>
        </a:p>
      </dgm:t>
    </dgm:pt>
    <dgm:pt modelId="{5FCC97C8-1774-3141-BFBB-4AE9CD297667}" type="sibTrans" cxnId="{05466EAE-124F-D14C-82B0-BEA86D59630E}">
      <dgm:prSet/>
      <dgm:spPr/>
      <dgm:t>
        <a:bodyPr/>
        <a:lstStyle/>
        <a:p>
          <a:endParaRPr lang="en-US"/>
        </a:p>
      </dgm:t>
    </dgm:pt>
    <dgm:pt modelId="{2209A196-158D-F547-B8D3-3FDD74AA6C68}">
      <dgm:prSet custT="1"/>
      <dgm:spPr/>
      <dgm:t>
        <a:bodyPr/>
        <a:lstStyle/>
        <a:p>
          <a:r>
            <a:rPr lang="en-US" sz="2800" dirty="0">
              <a:solidFill>
                <a:schemeClr val="tx1"/>
              </a:solidFill>
            </a:rPr>
            <a:t>Neoplastic  </a:t>
          </a:r>
        </a:p>
      </dgm:t>
    </dgm:pt>
    <dgm:pt modelId="{8F24C122-5820-CD4E-B7C9-224C0DD76E1C}" type="parTrans" cxnId="{B2BEEA14-AC85-374C-B665-8593E4B59318}">
      <dgm:prSet/>
      <dgm:spPr/>
      <dgm:t>
        <a:bodyPr/>
        <a:lstStyle/>
        <a:p>
          <a:endParaRPr lang="en-US"/>
        </a:p>
      </dgm:t>
    </dgm:pt>
    <dgm:pt modelId="{90D29A46-C75F-3C4E-B495-3813737CED88}" type="sibTrans" cxnId="{B2BEEA14-AC85-374C-B665-8593E4B59318}">
      <dgm:prSet/>
      <dgm:spPr/>
      <dgm:t>
        <a:bodyPr/>
        <a:lstStyle/>
        <a:p>
          <a:endParaRPr lang="en-US"/>
        </a:p>
      </dgm:t>
    </dgm:pt>
    <dgm:pt modelId="{F5030EC1-2A52-1342-986C-4BE85FFFE8A1}">
      <dgm:prSet custT="1"/>
      <dgm:spPr/>
      <dgm:t>
        <a:bodyPr/>
        <a:lstStyle/>
        <a:p>
          <a:r>
            <a:rPr lang="en-US" sz="2800" dirty="0">
              <a:solidFill>
                <a:schemeClr val="tx1"/>
              </a:solidFill>
            </a:rPr>
            <a:t>Traumatic</a:t>
          </a:r>
        </a:p>
      </dgm:t>
    </dgm:pt>
    <dgm:pt modelId="{7C67FA66-138E-9B4E-B8BA-A662CD6BF7B9}" type="parTrans" cxnId="{C86370A1-12CD-8F4E-9160-8848858E402C}">
      <dgm:prSet/>
      <dgm:spPr/>
      <dgm:t>
        <a:bodyPr/>
        <a:lstStyle/>
        <a:p>
          <a:endParaRPr lang="en-US"/>
        </a:p>
      </dgm:t>
    </dgm:pt>
    <dgm:pt modelId="{1DE91B8D-A92C-CC49-AEBE-BB95ADBE52D7}" type="sibTrans" cxnId="{C86370A1-12CD-8F4E-9160-8848858E402C}">
      <dgm:prSet/>
      <dgm:spPr/>
      <dgm:t>
        <a:bodyPr/>
        <a:lstStyle/>
        <a:p>
          <a:endParaRPr lang="en-US"/>
        </a:p>
      </dgm:t>
    </dgm:pt>
    <dgm:pt modelId="{267FD48F-5DE1-E64B-BBA7-F5DB59915861}">
      <dgm:prSet custT="1"/>
      <dgm:spPr/>
      <dgm:t>
        <a:bodyPr/>
        <a:lstStyle/>
        <a:p>
          <a:r>
            <a:rPr lang="en-US" sz="2800" dirty="0">
              <a:solidFill>
                <a:schemeClr val="tx1"/>
              </a:solidFill>
            </a:rPr>
            <a:t>Other causes</a:t>
          </a:r>
        </a:p>
      </dgm:t>
    </dgm:pt>
    <dgm:pt modelId="{0E20BA4D-85CF-3A49-9C73-CC395B26AC84}" type="parTrans" cxnId="{EC7E4CB7-FAC6-A440-9AF4-CF57BD7A6784}">
      <dgm:prSet/>
      <dgm:spPr/>
      <dgm:t>
        <a:bodyPr/>
        <a:lstStyle/>
        <a:p>
          <a:endParaRPr lang="en-US"/>
        </a:p>
      </dgm:t>
    </dgm:pt>
    <dgm:pt modelId="{4531AECD-2412-2E4C-991E-28DA1346995A}" type="sibTrans" cxnId="{EC7E4CB7-FAC6-A440-9AF4-CF57BD7A6784}">
      <dgm:prSet/>
      <dgm:spPr/>
      <dgm:t>
        <a:bodyPr/>
        <a:lstStyle/>
        <a:p>
          <a:endParaRPr lang="en-US"/>
        </a:p>
      </dgm:t>
    </dgm:pt>
    <dgm:pt modelId="{7DDF271B-D6CD-8649-92DB-342EDB5F2988}" type="pres">
      <dgm:prSet presAssocID="{1597C60E-59BE-B845-A912-D3AF1D37F81B}" presName="linear" presStyleCnt="0">
        <dgm:presLayoutVars>
          <dgm:animLvl val="lvl"/>
          <dgm:resizeHandles val="exact"/>
        </dgm:presLayoutVars>
      </dgm:prSet>
      <dgm:spPr/>
    </dgm:pt>
    <dgm:pt modelId="{9493C084-D00F-8C4E-94CA-AAD6E059776C}" type="pres">
      <dgm:prSet presAssocID="{49074F77-86C7-3743-9AA1-AA1113BE2F41}" presName="parentText" presStyleLbl="node1" presStyleIdx="0" presStyleCnt="6">
        <dgm:presLayoutVars>
          <dgm:chMax val="0"/>
          <dgm:bulletEnabled val="1"/>
        </dgm:presLayoutVars>
      </dgm:prSet>
      <dgm:spPr/>
    </dgm:pt>
    <dgm:pt modelId="{3B53FF4B-3885-4540-82EE-F1A8E18A12C6}" type="pres">
      <dgm:prSet presAssocID="{E865A2E5-02A2-D94B-A780-B0EDD55F3F4B}" presName="spacer" presStyleCnt="0"/>
      <dgm:spPr/>
    </dgm:pt>
    <dgm:pt modelId="{5B2B7046-71F7-7841-986C-5875838509D3}" type="pres">
      <dgm:prSet presAssocID="{6D2F1B0E-9302-E042-801F-766021811B32}" presName="parentText" presStyleLbl="node1" presStyleIdx="1" presStyleCnt="6">
        <dgm:presLayoutVars>
          <dgm:chMax val="0"/>
          <dgm:bulletEnabled val="1"/>
        </dgm:presLayoutVars>
      </dgm:prSet>
      <dgm:spPr/>
    </dgm:pt>
    <dgm:pt modelId="{51FA9382-4D8D-094F-A07A-A00A834A0B1C}" type="pres">
      <dgm:prSet presAssocID="{35561B56-DAD4-C14D-9534-02EE08EAA52C}" presName="spacer" presStyleCnt="0"/>
      <dgm:spPr/>
    </dgm:pt>
    <dgm:pt modelId="{E69391D8-3346-FF43-81D2-852F6EEA17B6}" type="pres">
      <dgm:prSet presAssocID="{BDD1CE5E-F1E0-EC4E-89F4-FF0FE5AAA918}" presName="parentText" presStyleLbl="node1" presStyleIdx="2" presStyleCnt="6">
        <dgm:presLayoutVars>
          <dgm:chMax val="0"/>
          <dgm:bulletEnabled val="1"/>
        </dgm:presLayoutVars>
      </dgm:prSet>
      <dgm:spPr/>
    </dgm:pt>
    <dgm:pt modelId="{D7A7E5DB-0235-0246-B4D8-3A6F65E9A99D}" type="pres">
      <dgm:prSet presAssocID="{5FCC97C8-1774-3141-BFBB-4AE9CD297667}" presName="spacer" presStyleCnt="0"/>
      <dgm:spPr/>
    </dgm:pt>
    <dgm:pt modelId="{64FDE3E4-00B6-254A-BAEF-49A54E508671}" type="pres">
      <dgm:prSet presAssocID="{2209A196-158D-F547-B8D3-3FDD74AA6C68}" presName="parentText" presStyleLbl="node1" presStyleIdx="3" presStyleCnt="6">
        <dgm:presLayoutVars>
          <dgm:chMax val="0"/>
          <dgm:bulletEnabled val="1"/>
        </dgm:presLayoutVars>
      </dgm:prSet>
      <dgm:spPr/>
    </dgm:pt>
    <dgm:pt modelId="{D863EE80-4C43-0C42-86CF-E705FCBD863E}" type="pres">
      <dgm:prSet presAssocID="{90D29A46-C75F-3C4E-B495-3813737CED88}" presName="spacer" presStyleCnt="0"/>
      <dgm:spPr/>
    </dgm:pt>
    <dgm:pt modelId="{43F9263D-A5E2-E740-8233-68AAE7AEA117}" type="pres">
      <dgm:prSet presAssocID="{F5030EC1-2A52-1342-986C-4BE85FFFE8A1}" presName="parentText" presStyleLbl="node1" presStyleIdx="4" presStyleCnt="6">
        <dgm:presLayoutVars>
          <dgm:chMax val="0"/>
          <dgm:bulletEnabled val="1"/>
        </dgm:presLayoutVars>
      </dgm:prSet>
      <dgm:spPr/>
    </dgm:pt>
    <dgm:pt modelId="{F685D8E0-9283-9A4D-8326-2558C7D50F6A}" type="pres">
      <dgm:prSet presAssocID="{1DE91B8D-A92C-CC49-AEBE-BB95ADBE52D7}" presName="spacer" presStyleCnt="0"/>
      <dgm:spPr/>
    </dgm:pt>
    <dgm:pt modelId="{9E0A4B81-36EC-FC48-802A-64B0DB2A7B9D}" type="pres">
      <dgm:prSet presAssocID="{267FD48F-5DE1-E64B-BBA7-F5DB59915861}" presName="parentText" presStyleLbl="node1" presStyleIdx="5" presStyleCnt="6">
        <dgm:presLayoutVars>
          <dgm:chMax val="0"/>
          <dgm:bulletEnabled val="1"/>
        </dgm:presLayoutVars>
      </dgm:prSet>
      <dgm:spPr/>
    </dgm:pt>
  </dgm:ptLst>
  <dgm:cxnLst>
    <dgm:cxn modelId="{24963E04-3C02-1646-B4A7-9435DD814571}" srcId="{1597C60E-59BE-B845-A912-D3AF1D37F81B}" destId="{49074F77-86C7-3743-9AA1-AA1113BE2F41}" srcOrd="0" destOrd="0" parTransId="{EC5523F1-D576-F649-BB13-3DDA596BB803}" sibTransId="{E865A2E5-02A2-D94B-A780-B0EDD55F3F4B}"/>
    <dgm:cxn modelId="{64273D07-7B84-9E4F-AF19-D883D067B8BD}" type="presOf" srcId="{F5030EC1-2A52-1342-986C-4BE85FFFE8A1}" destId="{43F9263D-A5E2-E740-8233-68AAE7AEA117}" srcOrd="0" destOrd="0" presId="urn:microsoft.com/office/officeart/2005/8/layout/vList2"/>
    <dgm:cxn modelId="{B2BEEA14-AC85-374C-B665-8593E4B59318}" srcId="{1597C60E-59BE-B845-A912-D3AF1D37F81B}" destId="{2209A196-158D-F547-B8D3-3FDD74AA6C68}" srcOrd="3" destOrd="0" parTransId="{8F24C122-5820-CD4E-B7C9-224C0DD76E1C}" sibTransId="{90D29A46-C75F-3C4E-B495-3813737CED88}"/>
    <dgm:cxn modelId="{3BBCA93A-4190-F244-8F6D-D3FA9629E00D}" type="presOf" srcId="{6D2F1B0E-9302-E042-801F-766021811B32}" destId="{5B2B7046-71F7-7841-986C-5875838509D3}" srcOrd="0" destOrd="0" presId="urn:microsoft.com/office/officeart/2005/8/layout/vList2"/>
    <dgm:cxn modelId="{41E7C147-2D90-084F-80AF-AA0199C0ABDC}" srcId="{1597C60E-59BE-B845-A912-D3AF1D37F81B}" destId="{6D2F1B0E-9302-E042-801F-766021811B32}" srcOrd="1" destOrd="0" parTransId="{128EC274-1BDF-0445-B490-235D124C3683}" sibTransId="{35561B56-DAD4-C14D-9534-02EE08EAA52C}"/>
    <dgm:cxn modelId="{9106D95B-4A0E-3845-82E4-F753D91E6909}" type="presOf" srcId="{49074F77-86C7-3743-9AA1-AA1113BE2F41}" destId="{9493C084-D00F-8C4E-94CA-AAD6E059776C}" srcOrd="0" destOrd="0" presId="urn:microsoft.com/office/officeart/2005/8/layout/vList2"/>
    <dgm:cxn modelId="{C6F07D60-C9D1-4740-9B2A-74C40CE463A2}" type="presOf" srcId="{1597C60E-59BE-B845-A912-D3AF1D37F81B}" destId="{7DDF271B-D6CD-8649-92DB-342EDB5F2988}" srcOrd="0" destOrd="0" presId="urn:microsoft.com/office/officeart/2005/8/layout/vList2"/>
    <dgm:cxn modelId="{082F5F85-7917-9D4A-A158-A799CB6F9DC0}" type="presOf" srcId="{2209A196-158D-F547-B8D3-3FDD74AA6C68}" destId="{64FDE3E4-00B6-254A-BAEF-49A54E508671}" srcOrd="0" destOrd="0" presId="urn:microsoft.com/office/officeart/2005/8/layout/vList2"/>
    <dgm:cxn modelId="{C86370A1-12CD-8F4E-9160-8848858E402C}" srcId="{1597C60E-59BE-B845-A912-D3AF1D37F81B}" destId="{F5030EC1-2A52-1342-986C-4BE85FFFE8A1}" srcOrd="4" destOrd="0" parTransId="{7C67FA66-138E-9B4E-B8BA-A662CD6BF7B9}" sibTransId="{1DE91B8D-A92C-CC49-AEBE-BB95ADBE52D7}"/>
    <dgm:cxn modelId="{B85640AB-E862-2F47-8A7B-69D10335DD9B}" type="presOf" srcId="{267FD48F-5DE1-E64B-BBA7-F5DB59915861}" destId="{9E0A4B81-36EC-FC48-802A-64B0DB2A7B9D}" srcOrd="0" destOrd="0" presId="urn:microsoft.com/office/officeart/2005/8/layout/vList2"/>
    <dgm:cxn modelId="{05466EAE-124F-D14C-82B0-BEA86D59630E}" srcId="{1597C60E-59BE-B845-A912-D3AF1D37F81B}" destId="{BDD1CE5E-F1E0-EC4E-89F4-FF0FE5AAA918}" srcOrd="2" destOrd="0" parTransId="{C30483CD-9789-E24B-AE0E-ADFD6C762F2C}" sibTransId="{5FCC97C8-1774-3141-BFBB-4AE9CD297667}"/>
    <dgm:cxn modelId="{EC7E4CB7-FAC6-A440-9AF4-CF57BD7A6784}" srcId="{1597C60E-59BE-B845-A912-D3AF1D37F81B}" destId="{267FD48F-5DE1-E64B-BBA7-F5DB59915861}" srcOrd="5" destOrd="0" parTransId="{0E20BA4D-85CF-3A49-9C73-CC395B26AC84}" sibTransId="{4531AECD-2412-2E4C-991E-28DA1346995A}"/>
    <dgm:cxn modelId="{E35850E0-7EFB-574E-9E36-D05068A4F317}" type="presOf" srcId="{BDD1CE5E-F1E0-EC4E-89F4-FF0FE5AAA918}" destId="{E69391D8-3346-FF43-81D2-852F6EEA17B6}" srcOrd="0" destOrd="0" presId="urn:microsoft.com/office/officeart/2005/8/layout/vList2"/>
    <dgm:cxn modelId="{C3A5FCA9-0FA9-9340-89CE-742BAFD5D431}" type="presParOf" srcId="{7DDF271B-D6CD-8649-92DB-342EDB5F2988}" destId="{9493C084-D00F-8C4E-94CA-AAD6E059776C}" srcOrd="0" destOrd="0" presId="urn:microsoft.com/office/officeart/2005/8/layout/vList2"/>
    <dgm:cxn modelId="{F1D27C76-E944-E146-AC5F-B1FB16BD85F3}" type="presParOf" srcId="{7DDF271B-D6CD-8649-92DB-342EDB5F2988}" destId="{3B53FF4B-3885-4540-82EE-F1A8E18A12C6}" srcOrd="1" destOrd="0" presId="urn:microsoft.com/office/officeart/2005/8/layout/vList2"/>
    <dgm:cxn modelId="{8C8A8C65-F025-F54C-BD57-0DDE9BA32FD1}" type="presParOf" srcId="{7DDF271B-D6CD-8649-92DB-342EDB5F2988}" destId="{5B2B7046-71F7-7841-986C-5875838509D3}" srcOrd="2" destOrd="0" presId="urn:microsoft.com/office/officeart/2005/8/layout/vList2"/>
    <dgm:cxn modelId="{9A20B2BF-85DC-F54B-A23F-17A9339888E7}" type="presParOf" srcId="{7DDF271B-D6CD-8649-92DB-342EDB5F2988}" destId="{51FA9382-4D8D-094F-A07A-A00A834A0B1C}" srcOrd="3" destOrd="0" presId="urn:microsoft.com/office/officeart/2005/8/layout/vList2"/>
    <dgm:cxn modelId="{62354251-363A-F046-A6E3-363E1E83887B}" type="presParOf" srcId="{7DDF271B-D6CD-8649-92DB-342EDB5F2988}" destId="{E69391D8-3346-FF43-81D2-852F6EEA17B6}" srcOrd="4" destOrd="0" presId="urn:microsoft.com/office/officeart/2005/8/layout/vList2"/>
    <dgm:cxn modelId="{7382EC8D-4A95-9E49-99FC-E2BF427C8233}" type="presParOf" srcId="{7DDF271B-D6CD-8649-92DB-342EDB5F2988}" destId="{D7A7E5DB-0235-0246-B4D8-3A6F65E9A99D}" srcOrd="5" destOrd="0" presId="urn:microsoft.com/office/officeart/2005/8/layout/vList2"/>
    <dgm:cxn modelId="{F3C32012-1F25-F745-AD5E-9963EE987A16}" type="presParOf" srcId="{7DDF271B-D6CD-8649-92DB-342EDB5F2988}" destId="{64FDE3E4-00B6-254A-BAEF-49A54E508671}" srcOrd="6" destOrd="0" presId="urn:microsoft.com/office/officeart/2005/8/layout/vList2"/>
    <dgm:cxn modelId="{778BCCD3-5CCB-E046-851A-3D85703710E3}" type="presParOf" srcId="{7DDF271B-D6CD-8649-92DB-342EDB5F2988}" destId="{D863EE80-4C43-0C42-86CF-E705FCBD863E}" srcOrd="7" destOrd="0" presId="urn:microsoft.com/office/officeart/2005/8/layout/vList2"/>
    <dgm:cxn modelId="{4CF428ED-5ED1-144E-B6BB-5790C097504A}" type="presParOf" srcId="{7DDF271B-D6CD-8649-92DB-342EDB5F2988}" destId="{43F9263D-A5E2-E740-8233-68AAE7AEA117}" srcOrd="8" destOrd="0" presId="urn:microsoft.com/office/officeart/2005/8/layout/vList2"/>
    <dgm:cxn modelId="{4CDA46AB-B4FD-0A40-92F2-D0038D943911}" type="presParOf" srcId="{7DDF271B-D6CD-8649-92DB-342EDB5F2988}" destId="{F685D8E0-9283-9A4D-8326-2558C7D50F6A}" srcOrd="9" destOrd="0" presId="urn:microsoft.com/office/officeart/2005/8/layout/vList2"/>
    <dgm:cxn modelId="{AC515831-F999-784A-8A12-A8145340B5D8}" type="presParOf" srcId="{7DDF271B-D6CD-8649-92DB-342EDB5F2988}" destId="{9E0A4B81-36EC-FC48-802A-64B0DB2A7B9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D93B85-87BE-E144-834D-338F13392D78}"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09C1CA4F-60D3-5943-8648-6588D3877487}">
      <dgm:prSet custT="1"/>
      <dgm:spPr/>
      <dgm:t>
        <a:bodyPr/>
        <a:lstStyle/>
        <a:p>
          <a:pPr rtl="0"/>
          <a:r>
            <a:rPr lang="en-US" sz="3200" dirty="0">
              <a:latin typeface="Arial" panose="020B0604020202020204" pitchFamily="34" charset="0"/>
              <a:cs typeface="Arial" panose="020B0604020202020204" pitchFamily="34" charset="0"/>
            </a:rPr>
            <a:t>Prompt recognition and management of SSNHL may improve hearing recovery and patient quality of life </a:t>
          </a:r>
        </a:p>
      </dgm:t>
    </dgm:pt>
    <dgm:pt modelId="{04EDE078-E996-4248-B3A7-4D22A24A7AAF}" type="parTrans" cxnId="{66C259A8-3D0B-814B-BB36-4EADCF416A5C}">
      <dgm:prSet/>
      <dgm:spPr/>
      <dgm:t>
        <a:bodyPr/>
        <a:lstStyle/>
        <a:p>
          <a:endParaRPr lang="en-US"/>
        </a:p>
      </dgm:t>
    </dgm:pt>
    <dgm:pt modelId="{1A0EF160-42D5-BF43-8B51-FC5AACD26513}" type="sibTrans" cxnId="{66C259A8-3D0B-814B-BB36-4EADCF416A5C}">
      <dgm:prSet/>
      <dgm:spPr/>
      <dgm:t>
        <a:bodyPr/>
        <a:lstStyle/>
        <a:p>
          <a:endParaRPr lang="en-US"/>
        </a:p>
      </dgm:t>
    </dgm:pt>
    <dgm:pt modelId="{F67413CE-3416-C64F-B781-4D5A39D74C88}" type="pres">
      <dgm:prSet presAssocID="{1FD93B85-87BE-E144-834D-338F13392D78}" presName="linear" presStyleCnt="0">
        <dgm:presLayoutVars>
          <dgm:animLvl val="lvl"/>
          <dgm:resizeHandles val="exact"/>
        </dgm:presLayoutVars>
      </dgm:prSet>
      <dgm:spPr/>
    </dgm:pt>
    <dgm:pt modelId="{7BD4CB7D-70E3-C347-8832-ED9E31282BA3}" type="pres">
      <dgm:prSet presAssocID="{09C1CA4F-60D3-5943-8648-6588D3877487}" presName="parentText" presStyleLbl="node1" presStyleIdx="0" presStyleCnt="1">
        <dgm:presLayoutVars>
          <dgm:chMax val="0"/>
          <dgm:bulletEnabled val="1"/>
        </dgm:presLayoutVars>
      </dgm:prSet>
      <dgm:spPr/>
    </dgm:pt>
  </dgm:ptLst>
  <dgm:cxnLst>
    <dgm:cxn modelId="{96B5B763-651E-B340-878A-60665F341059}" type="presOf" srcId="{09C1CA4F-60D3-5943-8648-6588D3877487}" destId="{7BD4CB7D-70E3-C347-8832-ED9E31282BA3}" srcOrd="0" destOrd="0" presId="urn:microsoft.com/office/officeart/2005/8/layout/vList2"/>
    <dgm:cxn modelId="{66C259A8-3D0B-814B-BB36-4EADCF416A5C}" srcId="{1FD93B85-87BE-E144-834D-338F13392D78}" destId="{09C1CA4F-60D3-5943-8648-6588D3877487}" srcOrd="0" destOrd="0" parTransId="{04EDE078-E996-4248-B3A7-4D22A24A7AAF}" sibTransId="{1A0EF160-42D5-BF43-8B51-FC5AACD26513}"/>
    <dgm:cxn modelId="{51A5F1C2-698B-BC4D-8838-C50638F7EADF}" type="presOf" srcId="{1FD93B85-87BE-E144-834D-338F13392D78}" destId="{F67413CE-3416-C64F-B781-4D5A39D74C88}" srcOrd="0" destOrd="0" presId="urn:microsoft.com/office/officeart/2005/8/layout/vList2"/>
    <dgm:cxn modelId="{546F852A-B815-A141-B138-4157F34D0B09}" type="presParOf" srcId="{F67413CE-3416-C64F-B781-4D5A39D74C88}" destId="{7BD4CB7D-70E3-C347-8832-ED9E31282BA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BC1554E-B10C-6B4E-868C-C7D44A08AAC0}"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B09BEA20-BDC8-A847-9583-5DD910E20B36}">
      <dgm:prSet custT="1"/>
      <dgm:spPr/>
      <dgm:t>
        <a:bodyPr/>
        <a:lstStyle/>
        <a:p>
          <a:r>
            <a:rPr lang="en-US" sz="2400" b="1" dirty="0">
              <a:solidFill>
                <a:srgbClr val="002060"/>
              </a:solidFill>
              <a:latin typeface="Arial" panose="020B0604020202020204" pitchFamily="34" charset="0"/>
              <a:cs typeface="Arial" panose="020B0604020202020204" pitchFamily="34" charset="0"/>
            </a:rPr>
            <a:t>1. History. </a:t>
          </a:r>
          <a:r>
            <a:rPr lang="en-US" sz="2400" dirty="0">
              <a:solidFill>
                <a:srgbClr val="002060"/>
              </a:solidFill>
              <a:latin typeface="Arial" panose="020B0604020202020204" pitchFamily="34" charset="0"/>
              <a:cs typeface="Arial" panose="020B0604020202020204" pitchFamily="34" charset="0"/>
            </a:rPr>
            <a:t>congenital or acquired, stationary or progressive, associated with other syndromes or not, involvement of other members of the family and possible aetiologic factors. </a:t>
          </a:r>
        </a:p>
      </dgm:t>
    </dgm:pt>
    <dgm:pt modelId="{D6B5A107-0288-3142-9348-376D8F31CEC1}" type="parTrans" cxnId="{6C5652C5-8B15-7C47-B05B-67682B3ACC00}">
      <dgm:prSet/>
      <dgm:spPr/>
      <dgm:t>
        <a:bodyPr/>
        <a:lstStyle/>
        <a:p>
          <a:endParaRPr lang="en-US"/>
        </a:p>
      </dgm:t>
    </dgm:pt>
    <dgm:pt modelId="{80A2E37C-AC4C-5A4E-9112-BDBCB4639ED8}" type="sibTrans" cxnId="{6C5652C5-8B15-7C47-B05B-67682B3ACC00}">
      <dgm:prSet/>
      <dgm:spPr/>
      <dgm:t>
        <a:bodyPr/>
        <a:lstStyle/>
        <a:p>
          <a:endParaRPr lang="en-US"/>
        </a:p>
      </dgm:t>
    </dgm:pt>
    <dgm:pt modelId="{0AD86D7F-F407-2644-949E-D6542ECEF3BF}">
      <dgm:prSet custT="1"/>
      <dgm:spPr/>
      <dgm:t>
        <a:bodyPr/>
        <a:lstStyle/>
        <a:p>
          <a:r>
            <a:rPr lang="en-US" sz="2400" b="1" dirty="0">
              <a:solidFill>
                <a:srgbClr val="002060"/>
              </a:solidFill>
              <a:latin typeface="Arial" panose="020B0604020202020204" pitchFamily="34" charset="0"/>
              <a:cs typeface="Arial" panose="020B0604020202020204" pitchFamily="34" charset="0"/>
            </a:rPr>
            <a:t>2. Severity of deafness </a:t>
          </a:r>
          <a:r>
            <a:rPr lang="en-US" sz="2400" dirty="0">
              <a:solidFill>
                <a:srgbClr val="002060"/>
              </a:solidFill>
              <a:latin typeface="Arial" panose="020B0604020202020204" pitchFamily="34" charset="0"/>
              <a:cs typeface="Arial" panose="020B0604020202020204" pitchFamily="34" charset="0"/>
            </a:rPr>
            <a:t>(mild, moderate, moderately severe, severe, profound or total). </a:t>
          </a:r>
        </a:p>
      </dgm:t>
    </dgm:pt>
    <dgm:pt modelId="{5D44256B-FCAC-FF42-9383-FCB357D3FAE0}" type="parTrans" cxnId="{5127FF17-CC63-4D42-ADF2-CD7465F126A8}">
      <dgm:prSet/>
      <dgm:spPr/>
      <dgm:t>
        <a:bodyPr/>
        <a:lstStyle/>
        <a:p>
          <a:endParaRPr lang="en-US"/>
        </a:p>
      </dgm:t>
    </dgm:pt>
    <dgm:pt modelId="{F06E9939-1AFA-2E46-96D1-8D0A0FB51085}" type="sibTrans" cxnId="{5127FF17-CC63-4D42-ADF2-CD7465F126A8}">
      <dgm:prSet/>
      <dgm:spPr/>
      <dgm:t>
        <a:bodyPr/>
        <a:lstStyle/>
        <a:p>
          <a:endParaRPr lang="en-US"/>
        </a:p>
      </dgm:t>
    </dgm:pt>
    <dgm:pt modelId="{FB27D7E3-0864-834E-BE8F-2ED4C4D4BF02}">
      <dgm:prSet custT="1"/>
      <dgm:spPr/>
      <dgm:t>
        <a:bodyPr/>
        <a:lstStyle/>
        <a:p>
          <a:r>
            <a:rPr lang="en-US" sz="2400" b="1" dirty="0">
              <a:solidFill>
                <a:srgbClr val="002060"/>
              </a:solidFill>
              <a:latin typeface="Arial" panose="020B0604020202020204" pitchFamily="34" charset="0"/>
              <a:cs typeface="Arial" panose="020B0604020202020204" pitchFamily="34" charset="0"/>
            </a:rPr>
            <a:t>3. Type of audiogram. </a:t>
          </a:r>
          <a:r>
            <a:rPr lang="en-US" sz="2400" dirty="0">
              <a:solidFill>
                <a:srgbClr val="002060"/>
              </a:solidFill>
              <a:latin typeface="Arial" panose="020B0604020202020204" pitchFamily="34" charset="0"/>
              <a:cs typeface="Arial" panose="020B0604020202020204" pitchFamily="34" charset="0"/>
            </a:rPr>
            <a:t>high frequency, low frequency, mid-frequency or flat type. </a:t>
          </a:r>
        </a:p>
      </dgm:t>
    </dgm:pt>
    <dgm:pt modelId="{4FA8B06B-6E23-1347-A5D0-0C2C622C1188}" type="parTrans" cxnId="{8C008966-7BFE-A549-938A-1BB892BB5BB2}">
      <dgm:prSet/>
      <dgm:spPr/>
      <dgm:t>
        <a:bodyPr/>
        <a:lstStyle/>
        <a:p>
          <a:endParaRPr lang="en-US"/>
        </a:p>
      </dgm:t>
    </dgm:pt>
    <dgm:pt modelId="{9AACAC6A-668F-C34B-8950-4F11DE4E9840}" type="sibTrans" cxnId="{8C008966-7BFE-A549-938A-1BB892BB5BB2}">
      <dgm:prSet/>
      <dgm:spPr/>
      <dgm:t>
        <a:bodyPr/>
        <a:lstStyle/>
        <a:p>
          <a:endParaRPr lang="en-US"/>
        </a:p>
      </dgm:t>
    </dgm:pt>
    <dgm:pt modelId="{83EC6C3C-FB68-8849-AF11-A99455640B66}">
      <dgm:prSet custT="1"/>
      <dgm:spPr/>
      <dgm:t>
        <a:bodyPr/>
        <a:lstStyle/>
        <a:p>
          <a:r>
            <a:rPr lang="en-US" sz="2400" b="1" dirty="0">
              <a:solidFill>
                <a:srgbClr val="002060"/>
              </a:solidFill>
              <a:latin typeface="Arial" panose="020B0604020202020204" pitchFamily="34" charset="0"/>
              <a:cs typeface="Arial" panose="020B0604020202020204" pitchFamily="34" charset="0"/>
            </a:rPr>
            <a:t>4. Site of lesion</a:t>
          </a:r>
          <a:r>
            <a:rPr lang="en-US" sz="2400" dirty="0">
              <a:solidFill>
                <a:srgbClr val="002060"/>
              </a:solidFill>
              <a:latin typeface="Arial" panose="020B0604020202020204" pitchFamily="34" charset="0"/>
              <a:cs typeface="Arial" panose="020B0604020202020204" pitchFamily="34" charset="0"/>
            </a:rPr>
            <a:t>, i.e. cochlear, retrocochlear or central. </a:t>
          </a:r>
          <a:endParaRPr lang="en-US" sz="1800" dirty="0">
            <a:solidFill>
              <a:srgbClr val="002060"/>
            </a:solidFill>
            <a:latin typeface="Arial" panose="020B0604020202020204" pitchFamily="34" charset="0"/>
            <a:cs typeface="Arial" panose="020B0604020202020204" pitchFamily="34" charset="0"/>
          </a:endParaRPr>
        </a:p>
      </dgm:t>
    </dgm:pt>
    <dgm:pt modelId="{4D3CE532-6BCC-E74A-B892-ABD8F890E528}" type="parTrans" cxnId="{4691FD32-B4B4-2141-BBE2-58F9C24AB75E}">
      <dgm:prSet/>
      <dgm:spPr/>
      <dgm:t>
        <a:bodyPr/>
        <a:lstStyle/>
        <a:p>
          <a:endParaRPr lang="en-US"/>
        </a:p>
      </dgm:t>
    </dgm:pt>
    <dgm:pt modelId="{32B19D25-690D-A140-B201-8BA275BA5492}" type="sibTrans" cxnId="{4691FD32-B4B4-2141-BBE2-58F9C24AB75E}">
      <dgm:prSet/>
      <dgm:spPr/>
      <dgm:t>
        <a:bodyPr/>
        <a:lstStyle/>
        <a:p>
          <a:endParaRPr lang="en-US"/>
        </a:p>
      </dgm:t>
    </dgm:pt>
    <dgm:pt modelId="{FFD971D9-4048-8F40-BF8D-0D6EAC74DB11}" type="pres">
      <dgm:prSet presAssocID="{2BC1554E-B10C-6B4E-868C-C7D44A08AAC0}" presName="linear" presStyleCnt="0">
        <dgm:presLayoutVars>
          <dgm:animLvl val="lvl"/>
          <dgm:resizeHandles val="exact"/>
        </dgm:presLayoutVars>
      </dgm:prSet>
      <dgm:spPr/>
    </dgm:pt>
    <dgm:pt modelId="{AA7AFEFA-8CDE-3B46-A571-6D3D81C0B914}" type="pres">
      <dgm:prSet presAssocID="{B09BEA20-BDC8-A847-9583-5DD910E20B36}" presName="parentText" presStyleLbl="node1" presStyleIdx="0" presStyleCnt="4">
        <dgm:presLayoutVars>
          <dgm:chMax val="0"/>
          <dgm:bulletEnabled val="1"/>
        </dgm:presLayoutVars>
      </dgm:prSet>
      <dgm:spPr/>
    </dgm:pt>
    <dgm:pt modelId="{1EDB5809-4DED-7043-99E7-43D2F400482F}" type="pres">
      <dgm:prSet presAssocID="{80A2E37C-AC4C-5A4E-9112-BDBCB4639ED8}" presName="spacer" presStyleCnt="0"/>
      <dgm:spPr/>
    </dgm:pt>
    <dgm:pt modelId="{0DFEC20F-2FC9-4644-BD28-D7A8DBC6D041}" type="pres">
      <dgm:prSet presAssocID="{0AD86D7F-F407-2644-949E-D6542ECEF3BF}" presName="parentText" presStyleLbl="node1" presStyleIdx="1" presStyleCnt="4" custScaleY="53737">
        <dgm:presLayoutVars>
          <dgm:chMax val="0"/>
          <dgm:bulletEnabled val="1"/>
        </dgm:presLayoutVars>
      </dgm:prSet>
      <dgm:spPr/>
    </dgm:pt>
    <dgm:pt modelId="{8C6A2C25-E310-884D-8345-C2869517C95A}" type="pres">
      <dgm:prSet presAssocID="{F06E9939-1AFA-2E46-96D1-8D0A0FB51085}" presName="spacer" presStyleCnt="0"/>
      <dgm:spPr/>
    </dgm:pt>
    <dgm:pt modelId="{F66B660E-1462-E24A-9F26-13475439AB79}" type="pres">
      <dgm:prSet presAssocID="{FB27D7E3-0864-834E-BE8F-2ED4C4D4BF02}" presName="parentText" presStyleLbl="node1" presStyleIdx="2" presStyleCnt="4">
        <dgm:presLayoutVars>
          <dgm:chMax val="0"/>
          <dgm:bulletEnabled val="1"/>
        </dgm:presLayoutVars>
      </dgm:prSet>
      <dgm:spPr/>
    </dgm:pt>
    <dgm:pt modelId="{58100C66-E7EF-1440-A3B0-5B8329772044}" type="pres">
      <dgm:prSet presAssocID="{9AACAC6A-668F-C34B-8950-4F11DE4E9840}" presName="spacer" presStyleCnt="0"/>
      <dgm:spPr/>
    </dgm:pt>
    <dgm:pt modelId="{BF681A72-132C-2A41-9540-E61695AA5255}" type="pres">
      <dgm:prSet presAssocID="{83EC6C3C-FB68-8849-AF11-A99455640B66}" presName="parentText" presStyleLbl="node1" presStyleIdx="3" presStyleCnt="4" custScaleY="64772">
        <dgm:presLayoutVars>
          <dgm:chMax val="0"/>
          <dgm:bulletEnabled val="1"/>
        </dgm:presLayoutVars>
      </dgm:prSet>
      <dgm:spPr/>
    </dgm:pt>
  </dgm:ptLst>
  <dgm:cxnLst>
    <dgm:cxn modelId="{5127FF17-CC63-4D42-ADF2-CD7465F126A8}" srcId="{2BC1554E-B10C-6B4E-868C-C7D44A08AAC0}" destId="{0AD86D7F-F407-2644-949E-D6542ECEF3BF}" srcOrd="1" destOrd="0" parTransId="{5D44256B-FCAC-FF42-9383-FCB357D3FAE0}" sibTransId="{F06E9939-1AFA-2E46-96D1-8D0A0FB51085}"/>
    <dgm:cxn modelId="{4691FD32-B4B4-2141-BBE2-58F9C24AB75E}" srcId="{2BC1554E-B10C-6B4E-868C-C7D44A08AAC0}" destId="{83EC6C3C-FB68-8849-AF11-A99455640B66}" srcOrd="3" destOrd="0" parTransId="{4D3CE532-6BCC-E74A-B892-ABD8F890E528}" sibTransId="{32B19D25-690D-A140-B201-8BA275BA5492}"/>
    <dgm:cxn modelId="{97C8494F-E731-5E43-AEC9-599214142CF5}" type="presOf" srcId="{FB27D7E3-0864-834E-BE8F-2ED4C4D4BF02}" destId="{F66B660E-1462-E24A-9F26-13475439AB79}" srcOrd="0" destOrd="0" presId="urn:microsoft.com/office/officeart/2005/8/layout/vList2"/>
    <dgm:cxn modelId="{0EA3CC63-4906-994C-94FD-760F74A5824B}" type="presOf" srcId="{83EC6C3C-FB68-8849-AF11-A99455640B66}" destId="{BF681A72-132C-2A41-9540-E61695AA5255}" srcOrd="0" destOrd="0" presId="urn:microsoft.com/office/officeart/2005/8/layout/vList2"/>
    <dgm:cxn modelId="{8C008966-7BFE-A549-938A-1BB892BB5BB2}" srcId="{2BC1554E-B10C-6B4E-868C-C7D44A08AAC0}" destId="{FB27D7E3-0864-834E-BE8F-2ED4C4D4BF02}" srcOrd="2" destOrd="0" parTransId="{4FA8B06B-6E23-1347-A5D0-0C2C622C1188}" sibTransId="{9AACAC6A-668F-C34B-8950-4F11DE4E9840}"/>
    <dgm:cxn modelId="{AF86C76A-097D-2A4E-A5D4-770ADE4E78FE}" type="presOf" srcId="{B09BEA20-BDC8-A847-9583-5DD910E20B36}" destId="{AA7AFEFA-8CDE-3B46-A571-6D3D81C0B914}" srcOrd="0" destOrd="0" presId="urn:microsoft.com/office/officeart/2005/8/layout/vList2"/>
    <dgm:cxn modelId="{48BB1F82-568A-D14C-B69F-B8B84D2B34DF}" type="presOf" srcId="{0AD86D7F-F407-2644-949E-D6542ECEF3BF}" destId="{0DFEC20F-2FC9-4644-BD28-D7A8DBC6D041}" srcOrd="0" destOrd="0" presId="urn:microsoft.com/office/officeart/2005/8/layout/vList2"/>
    <dgm:cxn modelId="{AA3E339B-B171-1B46-A227-03666F083E25}" type="presOf" srcId="{2BC1554E-B10C-6B4E-868C-C7D44A08AAC0}" destId="{FFD971D9-4048-8F40-BF8D-0D6EAC74DB11}" srcOrd="0" destOrd="0" presId="urn:microsoft.com/office/officeart/2005/8/layout/vList2"/>
    <dgm:cxn modelId="{6C5652C5-8B15-7C47-B05B-67682B3ACC00}" srcId="{2BC1554E-B10C-6B4E-868C-C7D44A08AAC0}" destId="{B09BEA20-BDC8-A847-9583-5DD910E20B36}" srcOrd="0" destOrd="0" parTransId="{D6B5A107-0288-3142-9348-376D8F31CEC1}" sibTransId="{80A2E37C-AC4C-5A4E-9112-BDBCB4639ED8}"/>
    <dgm:cxn modelId="{A1FB8A21-8950-1C46-B6A6-C808BACCA65C}" type="presParOf" srcId="{FFD971D9-4048-8F40-BF8D-0D6EAC74DB11}" destId="{AA7AFEFA-8CDE-3B46-A571-6D3D81C0B914}" srcOrd="0" destOrd="0" presId="urn:microsoft.com/office/officeart/2005/8/layout/vList2"/>
    <dgm:cxn modelId="{1BEBC151-6E5A-FE4B-96E7-AB3A8767FE8C}" type="presParOf" srcId="{FFD971D9-4048-8F40-BF8D-0D6EAC74DB11}" destId="{1EDB5809-4DED-7043-99E7-43D2F400482F}" srcOrd="1" destOrd="0" presId="urn:microsoft.com/office/officeart/2005/8/layout/vList2"/>
    <dgm:cxn modelId="{8494B311-2C0D-A346-B000-329FCD53D48E}" type="presParOf" srcId="{FFD971D9-4048-8F40-BF8D-0D6EAC74DB11}" destId="{0DFEC20F-2FC9-4644-BD28-D7A8DBC6D041}" srcOrd="2" destOrd="0" presId="urn:microsoft.com/office/officeart/2005/8/layout/vList2"/>
    <dgm:cxn modelId="{93BCDD7E-2513-6249-BC1F-9FF63313BBAB}" type="presParOf" srcId="{FFD971D9-4048-8F40-BF8D-0D6EAC74DB11}" destId="{8C6A2C25-E310-884D-8345-C2869517C95A}" srcOrd="3" destOrd="0" presId="urn:microsoft.com/office/officeart/2005/8/layout/vList2"/>
    <dgm:cxn modelId="{894573A3-2865-BE4A-9DC4-D08EB57C291B}" type="presParOf" srcId="{FFD971D9-4048-8F40-BF8D-0D6EAC74DB11}" destId="{F66B660E-1462-E24A-9F26-13475439AB79}" srcOrd="4" destOrd="0" presId="urn:microsoft.com/office/officeart/2005/8/layout/vList2"/>
    <dgm:cxn modelId="{5E4D51BA-D2A8-D641-9CAC-361563E5B29F}" type="presParOf" srcId="{FFD971D9-4048-8F40-BF8D-0D6EAC74DB11}" destId="{58100C66-E7EF-1440-A3B0-5B8329772044}" srcOrd="5" destOrd="0" presId="urn:microsoft.com/office/officeart/2005/8/layout/vList2"/>
    <dgm:cxn modelId="{29A23FC1-E095-7845-ACFE-31E3AC635843}" type="presParOf" srcId="{FFD971D9-4048-8F40-BF8D-0D6EAC74DB11}" destId="{BF681A72-132C-2A41-9540-E61695AA525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FBA4EB4-3C3D-2C4F-BA8F-57A5680D01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5C728A9-0299-FF44-AC80-400E2018C63E}">
      <dgm:prSet custT="1"/>
      <dgm:spPr/>
      <dgm:t>
        <a:bodyPr/>
        <a:lstStyle/>
        <a:p>
          <a:r>
            <a:rPr lang="en-US" sz="2400" b="1" i="0" dirty="0">
              <a:latin typeface="Arial" panose="020B0604020202020204" pitchFamily="34" charset="0"/>
              <a:cs typeface="Arial" panose="020B0604020202020204" pitchFamily="34" charset="0"/>
            </a:rPr>
            <a:t>5.Laboratory tests.</a:t>
          </a:r>
          <a:endParaRPr lang="en-US" sz="2400" dirty="0">
            <a:latin typeface="Arial" panose="020B0604020202020204" pitchFamily="34" charset="0"/>
            <a:cs typeface="Arial" panose="020B0604020202020204" pitchFamily="34" charset="0"/>
          </a:endParaRPr>
        </a:p>
      </dgm:t>
    </dgm:pt>
    <dgm:pt modelId="{83C9A3A6-22DD-804E-A76E-5238CD997CF1}" type="parTrans" cxnId="{8BC62EDB-47E2-CC49-9147-9B0A2AFEED18}">
      <dgm:prSet/>
      <dgm:spPr/>
      <dgm:t>
        <a:bodyPr/>
        <a:lstStyle/>
        <a:p>
          <a:endParaRPr lang="en-US"/>
        </a:p>
      </dgm:t>
    </dgm:pt>
    <dgm:pt modelId="{E6D9A37B-C2AF-1B47-B721-FBE45378AE6B}" type="sibTrans" cxnId="{8BC62EDB-47E2-CC49-9147-9B0A2AFEED18}">
      <dgm:prSet/>
      <dgm:spPr/>
      <dgm:t>
        <a:bodyPr/>
        <a:lstStyle/>
        <a:p>
          <a:endParaRPr lang="en-US"/>
        </a:p>
      </dgm:t>
    </dgm:pt>
    <dgm:pt modelId="{2F6C5A3B-5220-1D44-9B0C-80F45D00DE93}">
      <dgm:prSet custT="1"/>
      <dgm:spPr/>
      <dgm:t>
        <a:bodyPr/>
        <a:lstStyle/>
        <a:p>
          <a:r>
            <a:rPr lang="en-US" sz="2400" b="0" i="0" dirty="0">
              <a:latin typeface="Arial" panose="020B0604020202020204" pitchFamily="34" charset="0"/>
              <a:cs typeface="Arial" panose="020B0604020202020204" pitchFamily="34" charset="0"/>
            </a:rPr>
            <a:t>X-rays or CT scan of temporal bone for evidence of bone destruction (congenital cholesteatoma, glomus </a:t>
          </a:r>
          <a:r>
            <a:rPr lang="en-US" sz="2400" b="0" i="0" dirty="0" err="1">
              <a:latin typeface="Arial" panose="020B0604020202020204" pitchFamily="34" charset="0"/>
              <a:cs typeface="Arial" panose="020B0604020202020204" pitchFamily="34" charset="0"/>
            </a:rPr>
            <a:t>tumour</a:t>
          </a:r>
          <a:r>
            <a:rPr lang="en-US" sz="2400" b="0" i="0" dirty="0">
              <a:latin typeface="Arial" panose="020B0604020202020204" pitchFamily="34" charset="0"/>
              <a:cs typeface="Arial" panose="020B0604020202020204" pitchFamily="34" charset="0"/>
            </a:rPr>
            <a:t>, middle ear malignancy or acoustic neuroma), </a:t>
          </a:r>
          <a:endParaRPr lang="en-US" sz="2400" dirty="0">
            <a:latin typeface="Arial" panose="020B0604020202020204" pitchFamily="34" charset="0"/>
            <a:cs typeface="Arial" panose="020B0604020202020204" pitchFamily="34" charset="0"/>
          </a:endParaRPr>
        </a:p>
      </dgm:t>
    </dgm:pt>
    <dgm:pt modelId="{4A1EBAC2-FB89-A44D-9413-F742373E064B}" type="parTrans" cxnId="{6142BA8A-C8EC-AD4C-ACF4-28D336E39434}">
      <dgm:prSet/>
      <dgm:spPr/>
      <dgm:t>
        <a:bodyPr/>
        <a:lstStyle/>
        <a:p>
          <a:endParaRPr lang="en-US"/>
        </a:p>
      </dgm:t>
    </dgm:pt>
    <dgm:pt modelId="{3B651F1B-DEFD-D94B-9504-344357BB5D02}" type="sibTrans" cxnId="{6142BA8A-C8EC-AD4C-ACF4-28D336E39434}">
      <dgm:prSet/>
      <dgm:spPr/>
      <dgm:t>
        <a:bodyPr/>
        <a:lstStyle/>
        <a:p>
          <a:endParaRPr lang="en-US"/>
        </a:p>
      </dgm:t>
    </dgm:pt>
    <dgm:pt modelId="{912AE9FA-83C6-5D4E-959F-629B6E15D00F}">
      <dgm:prSet custT="1"/>
      <dgm:spPr/>
      <dgm:t>
        <a:bodyPr/>
        <a:lstStyle/>
        <a:p>
          <a:r>
            <a:rPr lang="en-US" sz="2400" b="0" i="0" dirty="0">
              <a:latin typeface="Arial" panose="020B0604020202020204" pitchFamily="34" charset="0"/>
              <a:cs typeface="Arial" panose="020B0604020202020204" pitchFamily="34" charset="0"/>
            </a:rPr>
            <a:t>Blood counts (</a:t>
          </a:r>
          <a:r>
            <a:rPr lang="en-US" sz="2400" b="0" i="0" dirty="0" err="1">
              <a:latin typeface="Arial" panose="020B0604020202020204" pitchFamily="34" charset="0"/>
              <a:cs typeface="Arial" panose="020B0604020202020204" pitchFamily="34" charset="0"/>
            </a:rPr>
            <a:t>leukaemia</a:t>
          </a:r>
          <a:r>
            <a:rPr lang="en-US" sz="2400" b="0" i="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dgm:t>
    </dgm:pt>
    <dgm:pt modelId="{BE3047B4-1A68-8746-BE22-64D3FD9D4F77}" type="parTrans" cxnId="{794F509F-3BBC-5747-A558-F5F283BEBB5B}">
      <dgm:prSet/>
      <dgm:spPr/>
      <dgm:t>
        <a:bodyPr/>
        <a:lstStyle/>
        <a:p>
          <a:endParaRPr lang="en-US"/>
        </a:p>
      </dgm:t>
    </dgm:pt>
    <dgm:pt modelId="{2B7A6782-9F83-1842-8D7E-D07E784276A7}" type="sibTrans" cxnId="{794F509F-3BBC-5747-A558-F5F283BEBB5B}">
      <dgm:prSet/>
      <dgm:spPr/>
      <dgm:t>
        <a:bodyPr/>
        <a:lstStyle/>
        <a:p>
          <a:endParaRPr lang="en-US"/>
        </a:p>
      </dgm:t>
    </dgm:pt>
    <dgm:pt modelId="{9E85BC88-49F6-6846-9E5D-B30A691BE9F1}">
      <dgm:prSet custT="1"/>
      <dgm:spPr/>
      <dgm:t>
        <a:bodyPr/>
        <a:lstStyle/>
        <a:p>
          <a:r>
            <a:rPr lang="en-US" sz="2400" b="0" i="0" dirty="0">
              <a:latin typeface="Arial" panose="020B0604020202020204" pitchFamily="34" charset="0"/>
              <a:cs typeface="Arial" panose="020B0604020202020204" pitchFamily="34" charset="0"/>
            </a:rPr>
            <a:t>Blood sugar (diabetes), </a:t>
          </a:r>
          <a:endParaRPr lang="en-US" sz="2400" dirty="0">
            <a:latin typeface="Arial" panose="020B0604020202020204" pitchFamily="34" charset="0"/>
            <a:cs typeface="Arial" panose="020B0604020202020204" pitchFamily="34" charset="0"/>
          </a:endParaRPr>
        </a:p>
      </dgm:t>
    </dgm:pt>
    <dgm:pt modelId="{E2399026-B3A1-2B49-8593-D4F7B53EDD2B}" type="parTrans" cxnId="{821D835E-E54E-D648-A87D-893266063935}">
      <dgm:prSet/>
      <dgm:spPr/>
      <dgm:t>
        <a:bodyPr/>
        <a:lstStyle/>
        <a:p>
          <a:endParaRPr lang="en-US"/>
        </a:p>
      </dgm:t>
    </dgm:pt>
    <dgm:pt modelId="{1C83FA8D-3094-6A45-A4E5-7FE419F6467D}" type="sibTrans" cxnId="{821D835E-E54E-D648-A87D-893266063935}">
      <dgm:prSet/>
      <dgm:spPr/>
      <dgm:t>
        <a:bodyPr/>
        <a:lstStyle/>
        <a:p>
          <a:endParaRPr lang="en-US"/>
        </a:p>
      </dgm:t>
    </dgm:pt>
    <dgm:pt modelId="{5B95B1B1-D486-C145-AC78-DED992BB0B73}">
      <dgm:prSet custT="1"/>
      <dgm:spPr/>
      <dgm:t>
        <a:bodyPr/>
        <a:lstStyle/>
        <a:p>
          <a:r>
            <a:rPr lang="en-US" sz="2400" b="0" i="0" dirty="0">
              <a:latin typeface="Arial" panose="020B0604020202020204" pitchFamily="34" charset="0"/>
              <a:cs typeface="Arial" panose="020B0604020202020204" pitchFamily="34" charset="0"/>
            </a:rPr>
            <a:t>Serology for syphilis, </a:t>
          </a:r>
          <a:endParaRPr lang="en-US" sz="2400" dirty="0">
            <a:latin typeface="Arial" panose="020B0604020202020204" pitchFamily="34" charset="0"/>
            <a:cs typeface="Arial" panose="020B0604020202020204" pitchFamily="34" charset="0"/>
          </a:endParaRPr>
        </a:p>
      </dgm:t>
    </dgm:pt>
    <dgm:pt modelId="{04F16F9A-E5A1-EA40-88E7-68A606EEBF37}" type="parTrans" cxnId="{A2440951-8225-3E48-9B23-00423D195102}">
      <dgm:prSet/>
      <dgm:spPr/>
      <dgm:t>
        <a:bodyPr/>
        <a:lstStyle/>
        <a:p>
          <a:endParaRPr lang="en-US"/>
        </a:p>
      </dgm:t>
    </dgm:pt>
    <dgm:pt modelId="{3B5BF8AF-6B64-9B47-82D8-3EA957FABE38}" type="sibTrans" cxnId="{A2440951-8225-3E48-9B23-00423D195102}">
      <dgm:prSet/>
      <dgm:spPr/>
      <dgm:t>
        <a:bodyPr/>
        <a:lstStyle/>
        <a:p>
          <a:endParaRPr lang="en-US"/>
        </a:p>
      </dgm:t>
    </dgm:pt>
    <dgm:pt modelId="{A99EE3FE-8469-BF43-916D-B0167429CF7D}">
      <dgm:prSet custT="1"/>
      <dgm:spPr/>
      <dgm:t>
        <a:bodyPr/>
        <a:lstStyle/>
        <a:p>
          <a:r>
            <a:rPr lang="en-US" sz="2400" b="0" i="0" dirty="0">
              <a:latin typeface="Arial" panose="020B0604020202020204" pitchFamily="34" charset="0"/>
              <a:cs typeface="Arial" panose="020B0604020202020204" pitchFamily="34" charset="0"/>
            </a:rPr>
            <a:t>Thyroid functions (hypothyroidism), kidney function tests, etc. </a:t>
          </a:r>
          <a:endParaRPr lang="en-US" sz="2400" dirty="0">
            <a:latin typeface="Arial" panose="020B0604020202020204" pitchFamily="34" charset="0"/>
            <a:cs typeface="Arial" panose="020B0604020202020204" pitchFamily="34" charset="0"/>
          </a:endParaRPr>
        </a:p>
      </dgm:t>
    </dgm:pt>
    <dgm:pt modelId="{F8F55AC2-B4AA-F24E-9359-6056E90F8BF3}" type="parTrans" cxnId="{4B0B0008-A0CB-2A48-AF95-1BE4DE0C1F24}">
      <dgm:prSet/>
      <dgm:spPr/>
      <dgm:t>
        <a:bodyPr/>
        <a:lstStyle/>
        <a:p>
          <a:endParaRPr lang="en-US"/>
        </a:p>
      </dgm:t>
    </dgm:pt>
    <dgm:pt modelId="{89BEC402-DB6E-784A-8AE2-3898760B3859}" type="sibTrans" cxnId="{4B0B0008-A0CB-2A48-AF95-1BE4DE0C1F24}">
      <dgm:prSet/>
      <dgm:spPr/>
      <dgm:t>
        <a:bodyPr/>
        <a:lstStyle/>
        <a:p>
          <a:endParaRPr lang="en-US"/>
        </a:p>
      </dgm:t>
    </dgm:pt>
    <dgm:pt modelId="{429E795D-1FDF-4B41-AC04-C40C83202E00}" type="pres">
      <dgm:prSet presAssocID="{6FBA4EB4-3C3D-2C4F-BA8F-57A5680D016B}" presName="linear" presStyleCnt="0">
        <dgm:presLayoutVars>
          <dgm:animLvl val="lvl"/>
          <dgm:resizeHandles val="exact"/>
        </dgm:presLayoutVars>
      </dgm:prSet>
      <dgm:spPr/>
    </dgm:pt>
    <dgm:pt modelId="{29DE5C56-2454-4E4A-BC0D-965A22235523}" type="pres">
      <dgm:prSet presAssocID="{45C728A9-0299-FF44-AC80-400E2018C63E}" presName="parentText" presStyleLbl="node1" presStyleIdx="0" presStyleCnt="1">
        <dgm:presLayoutVars>
          <dgm:chMax val="0"/>
          <dgm:bulletEnabled val="1"/>
        </dgm:presLayoutVars>
      </dgm:prSet>
      <dgm:spPr/>
    </dgm:pt>
    <dgm:pt modelId="{04BB1A46-A0B2-7D4A-815B-9B791B56A8EC}" type="pres">
      <dgm:prSet presAssocID="{45C728A9-0299-FF44-AC80-400E2018C63E}" presName="childText" presStyleLbl="revTx" presStyleIdx="0" presStyleCnt="1">
        <dgm:presLayoutVars>
          <dgm:bulletEnabled val="1"/>
        </dgm:presLayoutVars>
      </dgm:prSet>
      <dgm:spPr/>
    </dgm:pt>
  </dgm:ptLst>
  <dgm:cxnLst>
    <dgm:cxn modelId="{4B0B0008-A0CB-2A48-AF95-1BE4DE0C1F24}" srcId="{45C728A9-0299-FF44-AC80-400E2018C63E}" destId="{A99EE3FE-8469-BF43-916D-B0167429CF7D}" srcOrd="4" destOrd="0" parTransId="{F8F55AC2-B4AA-F24E-9359-6056E90F8BF3}" sibTransId="{89BEC402-DB6E-784A-8AE2-3898760B3859}"/>
    <dgm:cxn modelId="{74AB9618-3F5B-1545-B006-563C917228A8}" type="presOf" srcId="{5B95B1B1-D486-C145-AC78-DED992BB0B73}" destId="{04BB1A46-A0B2-7D4A-815B-9B791B56A8EC}" srcOrd="0" destOrd="3" presId="urn:microsoft.com/office/officeart/2005/8/layout/vList2"/>
    <dgm:cxn modelId="{CA46F738-F143-244A-BADD-606556D5D051}" type="presOf" srcId="{45C728A9-0299-FF44-AC80-400E2018C63E}" destId="{29DE5C56-2454-4E4A-BC0D-965A22235523}" srcOrd="0" destOrd="0" presId="urn:microsoft.com/office/officeart/2005/8/layout/vList2"/>
    <dgm:cxn modelId="{A2440951-8225-3E48-9B23-00423D195102}" srcId="{45C728A9-0299-FF44-AC80-400E2018C63E}" destId="{5B95B1B1-D486-C145-AC78-DED992BB0B73}" srcOrd="3" destOrd="0" parTransId="{04F16F9A-E5A1-EA40-88E7-68A606EEBF37}" sibTransId="{3B5BF8AF-6B64-9B47-82D8-3EA957FABE38}"/>
    <dgm:cxn modelId="{821D835E-E54E-D648-A87D-893266063935}" srcId="{45C728A9-0299-FF44-AC80-400E2018C63E}" destId="{9E85BC88-49F6-6846-9E5D-B30A691BE9F1}" srcOrd="2" destOrd="0" parTransId="{E2399026-B3A1-2B49-8593-D4F7B53EDD2B}" sibTransId="{1C83FA8D-3094-6A45-A4E5-7FE419F6467D}"/>
    <dgm:cxn modelId="{6142BA8A-C8EC-AD4C-ACF4-28D336E39434}" srcId="{45C728A9-0299-FF44-AC80-400E2018C63E}" destId="{2F6C5A3B-5220-1D44-9B0C-80F45D00DE93}" srcOrd="0" destOrd="0" parTransId="{4A1EBAC2-FB89-A44D-9413-F742373E064B}" sibTransId="{3B651F1B-DEFD-D94B-9504-344357BB5D02}"/>
    <dgm:cxn modelId="{DB0EEF9B-4022-7A4F-9E4B-3EBCEA088A6F}" type="presOf" srcId="{A99EE3FE-8469-BF43-916D-B0167429CF7D}" destId="{04BB1A46-A0B2-7D4A-815B-9B791B56A8EC}" srcOrd="0" destOrd="4" presId="urn:microsoft.com/office/officeart/2005/8/layout/vList2"/>
    <dgm:cxn modelId="{794F509F-3BBC-5747-A558-F5F283BEBB5B}" srcId="{45C728A9-0299-FF44-AC80-400E2018C63E}" destId="{912AE9FA-83C6-5D4E-959F-629B6E15D00F}" srcOrd="1" destOrd="0" parTransId="{BE3047B4-1A68-8746-BE22-64D3FD9D4F77}" sibTransId="{2B7A6782-9F83-1842-8D7E-D07E784276A7}"/>
    <dgm:cxn modelId="{76D475AE-89C8-3D4B-A2A3-BBA11ED6790A}" type="presOf" srcId="{912AE9FA-83C6-5D4E-959F-629B6E15D00F}" destId="{04BB1A46-A0B2-7D4A-815B-9B791B56A8EC}" srcOrd="0" destOrd="1" presId="urn:microsoft.com/office/officeart/2005/8/layout/vList2"/>
    <dgm:cxn modelId="{BE37A8C8-281D-9E4A-81B0-67ED227B066F}" type="presOf" srcId="{6FBA4EB4-3C3D-2C4F-BA8F-57A5680D016B}" destId="{429E795D-1FDF-4B41-AC04-C40C83202E00}" srcOrd="0" destOrd="0" presId="urn:microsoft.com/office/officeart/2005/8/layout/vList2"/>
    <dgm:cxn modelId="{8BC62EDB-47E2-CC49-9147-9B0A2AFEED18}" srcId="{6FBA4EB4-3C3D-2C4F-BA8F-57A5680D016B}" destId="{45C728A9-0299-FF44-AC80-400E2018C63E}" srcOrd="0" destOrd="0" parTransId="{83C9A3A6-22DD-804E-A76E-5238CD997CF1}" sibTransId="{E6D9A37B-C2AF-1B47-B721-FBE45378AE6B}"/>
    <dgm:cxn modelId="{804B45EA-FBCA-2742-9C97-1B446E74EB0A}" type="presOf" srcId="{2F6C5A3B-5220-1D44-9B0C-80F45D00DE93}" destId="{04BB1A46-A0B2-7D4A-815B-9B791B56A8EC}" srcOrd="0" destOrd="0" presId="urn:microsoft.com/office/officeart/2005/8/layout/vList2"/>
    <dgm:cxn modelId="{1CE570F3-9A73-BA4B-B608-D5C9C1FBF967}" type="presOf" srcId="{9E85BC88-49F6-6846-9E5D-B30A691BE9F1}" destId="{04BB1A46-A0B2-7D4A-815B-9B791B56A8EC}" srcOrd="0" destOrd="2" presId="urn:microsoft.com/office/officeart/2005/8/layout/vList2"/>
    <dgm:cxn modelId="{1A14D5DE-E224-594F-94CE-7FD1C0EF11DA}" type="presParOf" srcId="{429E795D-1FDF-4B41-AC04-C40C83202E00}" destId="{29DE5C56-2454-4E4A-BC0D-965A22235523}" srcOrd="0" destOrd="0" presId="urn:microsoft.com/office/officeart/2005/8/layout/vList2"/>
    <dgm:cxn modelId="{AF2755BA-7CF7-E74B-B79A-2BBB9D30F565}" type="presParOf" srcId="{429E795D-1FDF-4B41-AC04-C40C83202E00}" destId="{04BB1A46-A0B2-7D4A-815B-9B791B56A8E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29B76-9B22-434D-A79A-0BCBE8DED50D}">
      <dsp:nvSpPr>
        <dsp:cNvPr id="0" name=""/>
        <dsp:cNvSpPr/>
      </dsp:nvSpPr>
      <dsp:spPr>
        <a:xfrm>
          <a:off x="0" y="110035"/>
          <a:ext cx="10438947" cy="359424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l" defTabSz="2844800">
            <a:lnSpc>
              <a:spcPct val="90000"/>
            </a:lnSpc>
            <a:spcBef>
              <a:spcPct val="0"/>
            </a:spcBef>
            <a:spcAft>
              <a:spcPct val="35000"/>
            </a:spcAft>
            <a:buNone/>
          </a:pPr>
          <a:r>
            <a:rPr lang="en-US" sz="6400" kern="1200" dirty="0"/>
            <a:t>LADIES AND GENTLEMEN PLEASE RISE FOR THE NATIONAL ANTHEM</a:t>
          </a:r>
        </a:p>
      </dsp:txBody>
      <dsp:txXfrm>
        <a:off x="175456" y="285491"/>
        <a:ext cx="10088035" cy="32433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AAD2F-97DB-424A-B811-F59F3F7A8A50}">
      <dsp:nvSpPr>
        <dsp:cNvPr id="0" name=""/>
        <dsp:cNvSpPr/>
      </dsp:nvSpPr>
      <dsp:spPr>
        <a:xfrm>
          <a:off x="0" y="2374"/>
          <a:ext cx="11547231" cy="67732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solidFill>
                <a:schemeClr val="tx1"/>
              </a:solidFill>
              <a:latin typeface="Arial" panose="020B0604020202020204" pitchFamily="34" charset="0"/>
              <a:cs typeface="Arial" panose="020B0604020202020204" pitchFamily="34" charset="0"/>
            </a:rPr>
            <a:t>Syphilis -</a:t>
          </a:r>
          <a:r>
            <a:rPr lang="en-US" sz="2400" kern="1200" dirty="0">
              <a:solidFill>
                <a:schemeClr val="tx1"/>
              </a:solidFill>
              <a:latin typeface="Arial" panose="020B0604020202020204" pitchFamily="34" charset="0"/>
              <a:cs typeface="Arial" panose="020B0604020202020204" pitchFamily="34" charset="0"/>
            </a:rPr>
            <a:t>high doses of penicillin and steroids with improvement in hearing. </a:t>
          </a:r>
        </a:p>
      </dsp:txBody>
      <dsp:txXfrm>
        <a:off x="33064" y="35438"/>
        <a:ext cx="11481103" cy="611192"/>
      </dsp:txXfrm>
    </dsp:sp>
    <dsp:sp modelId="{662F34EF-0095-614D-B0AE-9E5276643F8E}">
      <dsp:nvSpPr>
        <dsp:cNvPr id="0" name=""/>
        <dsp:cNvSpPr/>
      </dsp:nvSpPr>
      <dsp:spPr>
        <a:xfrm>
          <a:off x="0" y="690381"/>
          <a:ext cx="11547231" cy="677320"/>
        </a:xfrm>
        <a:prstGeom prst="roundRect">
          <a:avLst/>
        </a:prstGeom>
        <a:solidFill>
          <a:schemeClr val="accent4">
            <a:hueOff val="1975508"/>
            <a:satOff val="563"/>
            <a:lumOff val="16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H</a:t>
          </a:r>
          <a:r>
            <a:rPr lang="en-US" sz="2400" i="1" kern="1200" dirty="0">
              <a:solidFill>
                <a:schemeClr val="tx1"/>
              </a:solidFill>
              <a:latin typeface="Arial" panose="020B0604020202020204" pitchFamily="34" charset="0"/>
              <a:cs typeface="Arial" panose="020B0604020202020204" pitchFamily="34" charset="0"/>
            </a:rPr>
            <a:t>ypothyroidism </a:t>
          </a:r>
          <a:r>
            <a:rPr lang="en-US" sz="2400" kern="1200" dirty="0">
              <a:solidFill>
                <a:schemeClr val="tx1"/>
              </a:solidFill>
              <a:latin typeface="Arial" panose="020B0604020202020204" pitchFamily="34" charset="0"/>
              <a:cs typeface="Arial" panose="020B0604020202020204" pitchFamily="34" charset="0"/>
            </a:rPr>
            <a:t>-replacement therapy.</a:t>
          </a:r>
        </a:p>
      </dsp:txBody>
      <dsp:txXfrm>
        <a:off x="33064" y="723445"/>
        <a:ext cx="11481103" cy="611192"/>
      </dsp:txXfrm>
    </dsp:sp>
    <dsp:sp modelId="{43457136-AF10-124E-AE3C-D1D1BD948DB6}">
      <dsp:nvSpPr>
        <dsp:cNvPr id="0" name=""/>
        <dsp:cNvSpPr/>
      </dsp:nvSpPr>
      <dsp:spPr>
        <a:xfrm>
          <a:off x="0" y="1378389"/>
          <a:ext cx="11547231" cy="677320"/>
        </a:xfrm>
        <a:prstGeom prst="roundRect">
          <a:avLst/>
        </a:prstGeom>
        <a:solidFill>
          <a:schemeClr val="accent4">
            <a:hueOff val="3951016"/>
            <a:satOff val="1126"/>
            <a:lumOff val="324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solidFill>
                <a:schemeClr val="tx1"/>
              </a:solidFill>
              <a:latin typeface="Arial" panose="020B0604020202020204" pitchFamily="34" charset="0"/>
              <a:cs typeface="Arial" panose="020B0604020202020204" pitchFamily="34" charset="0"/>
            </a:rPr>
            <a:t>Serous labyrinthitis - </a:t>
          </a:r>
          <a:r>
            <a:rPr lang="en-US" sz="2400" kern="1200" dirty="0">
              <a:solidFill>
                <a:schemeClr val="tx1"/>
              </a:solidFill>
              <a:latin typeface="Arial" panose="020B0604020202020204" pitchFamily="34" charset="0"/>
              <a:cs typeface="Arial" panose="020B0604020202020204" pitchFamily="34" charset="0"/>
            </a:rPr>
            <a:t>attention to middle ear infection. </a:t>
          </a:r>
        </a:p>
      </dsp:txBody>
      <dsp:txXfrm>
        <a:off x="33064" y="1411453"/>
        <a:ext cx="11481103" cy="611192"/>
      </dsp:txXfrm>
    </dsp:sp>
    <dsp:sp modelId="{784C1988-3261-5B4B-B2FB-F824A3E737A7}">
      <dsp:nvSpPr>
        <dsp:cNvPr id="0" name=""/>
        <dsp:cNvSpPr/>
      </dsp:nvSpPr>
      <dsp:spPr>
        <a:xfrm>
          <a:off x="0" y="2066397"/>
          <a:ext cx="11547231" cy="677320"/>
        </a:xfrm>
        <a:prstGeom prst="roundRect">
          <a:avLst/>
        </a:prstGeom>
        <a:solidFill>
          <a:schemeClr val="accent4">
            <a:hueOff val="5926524"/>
            <a:satOff val="1689"/>
            <a:lumOff val="48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Early management of </a:t>
          </a:r>
          <a:r>
            <a:rPr lang="en-US" sz="2400" i="1" kern="1200" dirty="0" err="1">
              <a:solidFill>
                <a:schemeClr val="tx1"/>
              </a:solidFill>
              <a:latin typeface="Arial" panose="020B0604020202020204" pitchFamily="34" charset="0"/>
              <a:cs typeface="Arial" panose="020B0604020202020204" pitchFamily="34" charset="0"/>
            </a:rPr>
            <a:t>Ménière’s</a:t>
          </a:r>
          <a:r>
            <a:rPr lang="en-US" sz="2400" i="1" kern="1200" dirty="0">
              <a:solidFill>
                <a:schemeClr val="tx1"/>
              </a:solidFill>
              <a:latin typeface="Arial" panose="020B0604020202020204" pitchFamily="34" charset="0"/>
              <a:cs typeface="Arial" panose="020B0604020202020204" pitchFamily="34" charset="0"/>
            </a:rPr>
            <a:t> disease</a:t>
          </a:r>
          <a:endParaRPr lang="en-US" sz="2400" kern="1200" dirty="0">
            <a:solidFill>
              <a:schemeClr val="tx1"/>
            </a:solidFill>
            <a:latin typeface="Arial" panose="020B0604020202020204" pitchFamily="34" charset="0"/>
            <a:cs typeface="Arial" panose="020B0604020202020204" pitchFamily="34" charset="0"/>
          </a:endParaRPr>
        </a:p>
      </dsp:txBody>
      <dsp:txXfrm>
        <a:off x="33064" y="2099461"/>
        <a:ext cx="11481103" cy="611192"/>
      </dsp:txXfrm>
    </dsp:sp>
    <dsp:sp modelId="{08F6173F-13CC-444F-BAE0-003A34FE38DC}">
      <dsp:nvSpPr>
        <dsp:cNvPr id="0" name=""/>
        <dsp:cNvSpPr/>
      </dsp:nvSpPr>
      <dsp:spPr>
        <a:xfrm>
          <a:off x="0" y="2754405"/>
          <a:ext cx="11547231" cy="677320"/>
        </a:xfrm>
        <a:prstGeom prst="roundRect">
          <a:avLst/>
        </a:prstGeom>
        <a:solidFill>
          <a:schemeClr val="accent4">
            <a:hueOff val="7902033"/>
            <a:satOff val="2252"/>
            <a:lumOff val="649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solidFill>
                <a:schemeClr val="tx1"/>
              </a:solidFill>
              <a:latin typeface="Arial" panose="020B0604020202020204" pitchFamily="34" charset="0"/>
              <a:cs typeface="Arial" panose="020B0604020202020204" pitchFamily="34" charset="0"/>
            </a:rPr>
            <a:t>Perilymph fistula - </a:t>
          </a:r>
          <a:r>
            <a:rPr lang="en-US" sz="2400" kern="1200" dirty="0">
              <a:solidFill>
                <a:schemeClr val="tx1"/>
              </a:solidFill>
              <a:latin typeface="Arial" panose="020B0604020202020204" pitchFamily="34" charset="0"/>
              <a:cs typeface="Arial" panose="020B0604020202020204" pitchFamily="34" charset="0"/>
            </a:rPr>
            <a:t>surgically by sealing the fistula in the oval or round window with fat. </a:t>
          </a:r>
        </a:p>
      </dsp:txBody>
      <dsp:txXfrm>
        <a:off x="33064" y="2787469"/>
        <a:ext cx="11481103" cy="611192"/>
      </dsp:txXfrm>
    </dsp:sp>
    <dsp:sp modelId="{5B979236-4328-4943-8ED9-79327D49A60F}">
      <dsp:nvSpPr>
        <dsp:cNvPr id="0" name=""/>
        <dsp:cNvSpPr/>
      </dsp:nvSpPr>
      <dsp:spPr>
        <a:xfrm>
          <a:off x="0" y="3442413"/>
          <a:ext cx="11547231" cy="677320"/>
        </a:xfrm>
        <a:prstGeom prst="roundRect">
          <a:avLst/>
        </a:prstGeom>
        <a:solidFill>
          <a:schemeClr val="accent4">
            <a:hueOff val="9877541"/>
            <a:satOff val="2815"/>
            <a:lumOff val="812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solidFill>
                <a:schemeClr val="tx1"/>
              </a:solidFill>
              <a:latin typeface="Arial" panose="020B0604020202020204" pitchFamily="34" charset="0"/>
              <a:cs typeface="Arial" panose="020B0604020202020204" pitchFamily="34" charset="0"/>
            </a:rPr>
            <a:t>Ototoxic drugs </a:t>
          </a:r>
          <a:r>
            <a:rPr lang="en-US" sz="2400" kern="1200" dirty="0">
              <a:solidFill>
                <a:schemeClr val="tx1"/>
              </a:solidFill>
              <a:latin typeface="Arial" panose="020B0604020202020204" pitchFamily="34" charset="0"/>
              <a:cs typeface="Arial" panose="020B0604020202020204" pitchFamily="34" charset="0"/>
            </a:rPr>
            <a:t>should be used with care and discontinued. </a:t>
          </a:r>
        </a:p>
      </dsp:txBody>
      <dsp:txXfrm>
        <a:off x="33064" y="3475477"/>
        <a:ext cx="11481103" cy="611192"/>
      </dsp:txXfrm>
    </dsp:sp>
    <dsp:sp modelId="{934FA4A5-3B81-7D43-B3EF-9B5186F29E9C}">
      <dsp:nvSpPr>
        <dsp:cNvPr id="0" name=""/>
        <dsp:cNvSpPr/>
      </dsp:nvSpPr>
      <dsp:spPr>
        <a:xfrm>
          <a:off x="0" y="4130420"/>
          <a:ext cx="11547231" cy="677320"/>
        </a:xfrm>
        <a:prstGeom prst="roundRect">
          <a:avLst/>
        </a:prstGeom>
        <a:solidFill>
          <a:schemeClr val="accent4">
            <a:hueOff val="11853049"/>
            <a:satOff val="3378"/>
            <a:lumOff val="974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solidFill>
                <a:schemeClr val="tx1"/>
              </a:solidFill>
              <a:latin typeface="Arial" panose="020B0604020202020204" pitchFamily="34" charset="0"/>
              <a:cs typeface="Arial" panose="020B0604020202020204" pitchFamily="34" charset="0"/>
            </a:rPr>
            <a:t>Noise- induced hearing loss -</a:t>
          </a:r>
          <a:r>
            <a:rPr lang="en-US" sz="2400" kern="1200" dirty="0">
              <a:solidFill>
                <a:schemeClr val="tx1"/>
              </a:solidFill>
              <a:latin typeface="Arial" panose="020B0604020202020204" pitchFamily="34" charset="0"/>
              <a:cs typeface="Arial" panose="020B0604020202020204" pitchFamily="34" charset="0"/>
            </a:rPr>
            <a:t>person is removed from the noisy surroundings. </a:t>
          </a:r>
        </a:p>
      </dsp:txBody>
      <dsp:txXfrm>
        <a:off x="33064" y="4163484"/>
        <a:ext cx="11481103" cy="611192"/>
      </dsp:txXfrm>
    </dsp:sp>
    <dsp:sp modelId="{B9669124-7503-7B44-86CA-DA870EE3ADB8}">
      <dsp:nvSpPr>
        <dsp:cNvPr id="0" name=""/>
        <dsp:cNvSpPr/>
      </dsp:nvSpPr>
      <dsp:spPr>
        <a:xfrm>
          <a:off x="0" y="4818428"/>
          <a:ext cx="11547231" cy="677320"/>
        </a:xfrm>
        <a:prstGeom prst="roundRect">
          <a:avLst/>
        </a:prstGeom>
        <a:solidFill>
          <a:schemeClr val="accent4">
            <a:hueOff val="13828557"/>
            <a:satOff val="3941"/>
            <a:lumOff val="1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Rehabilitation of hearing impaired with hearing aids and other devices </a:t>
          </a:r>
          <a:endParaRPr lang="en-US" sz="2000" kern="1200" dirty="0">
            <a:solidFill>
              <a:schemeClr val="tx1"/>
            </a:solidFill>
            <a:latin typeface="Arial" panose="020B0604020202020204" pitchFamily="34" charset="0"/>
            <a:cs typeface="Arial" panose="020B0604020202020204" pitchFamily="34" charset="0"/>
          </a:endParaRPr>
        </a:p>
      </dsp:txBody>
      <dsp:txXfrm>
        <a:off x="33064" y="4851492"/>
        <a:ext cx="11481103" cy="6111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886D5-8B97-1044-89F9-DCA42CDFC6FE}">
      <dsp:nvSpPr>
        <dsp:cNvPr id="0" name=""/>
        <dsp:cNvSpPr/>
      </dsp:nvSpPr>
      <dsp:spPr>
        <a:xfrm>
          <a:off x="0" y="27160"/>
          <a:ext cx="11476890" cy="936000"/>
        </a:xfrm>
        <a:prstGeom prst="roundRect">
          <a:avLst/>
        </a:prstGeom>
        <a:solidFill>
          <a:schemeClr val="accent2">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About the natural history of the condition</a:t>
          </a:r>
        </a:p>
      </dsp:txBody>
      <dsp:txXfrm>
        <a:off x="45692" y="72852"/>
        <a:ext cx="11385506" cy="844616"/>
      </dsp:txXfrm>
    </dsp:sp>
    <dsp:sp modelId="{79C03442-0667-F14A-8FAB-ABAF5DFE2545}">
      <dsp:nvSpPr>
        <dsp:cNvPr id="0" name=""/>
        <dsp:cNvSpPr/>
      </dsp:nvSpPr>
      <dsp:spPr>
        <a:xfrm>
          <a:off x="0" y="1107160"/>
          <a:ext cx="11476890" cy="936000"/>
        </a:xfrm>
        <a:prstGeom prst="roundRect">
          <a:avLst/>
        </a:prstGeom>
        <a:solidFill>
          <a:schemeClr val="accent2">
            <a:shade val="50000"/>
            <a:hueOff val="228348"/>
            <a:satOff val="2484"/>
            <a:lumOff val="2286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The benefits and risks of medical interventions</a:t>
          </a:r>
        </a:p>
      </dsp:txBody>
      <dsp:txXfrm>
        <a:off x="45692" y="1152852"/>
        <a:ext cx="11385506" cy="844616"/>
      </dsp:txXfrm>
    </dsp:sp>
    <dsp:sp modelId="{1E01DFE5-B548-5747-A987-052F5D665F52}">
      <dsp:nvSpPr>
        <dsp:cNvPr id="0" name=""/>
        <dsp:cNvSpPr/>
      </dsp:nvSpPr>
      <dsp:spPr>
        <a:xfrm>
          <a:off x="0" y="2187161"/>
          <a:ext cx="11476890" cy="936000"/>
        </a:xfrm>
        <a:prstGeom prst="roundRect">
          <a:avLst/>
        </a:prstGeom>
        <a:solidFill>
          <a:schemeClr val="accent2">
            <a:shade val="50000"/>
            <a:hueOff val="456696"/>
            <a:satOff val="4967"/>
            <a:lumOff val="4572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Arial" panose="020B0604020202020204" pitchFamily="34" charset="0"/>
              <a:cs typeface="Arial" panose="020B0604020202020204" pitchFamily="34" charset="0"/>
            </a:rPr>
            <a:t>The limitations of existing evidence regarding efficacy</a:t>
          </a:r>
        </a:p>
      </dsp:txBody>
      <dsp:txXfrm>
        <a:off x="45692" y="2232853"/>
        <a:ext cx="11385506" cy="844616"/>
      </dsp:txXfrm>
    </dsp:sp>
    <dsp:sp modelId="{85761A30-AAD8-CF48-A85C-23CBEE6E3B9D}">
      <dsp:nvSpPr>
        <dsp:cNvPr id="0" name=""/>
        <dsp:cNvSpPr/>
      </dsp:nvSpPr>
      <dsp:spPr>
        <a:xfrm>
          <a:off x="0" y="3267161"/>
          <a:ext cx="11476890" cy="936000"/>
        </a:xfrm>
        <a:prstGeom prst="roundRect">
          <a:avLst/>
        </a:prstGeom>
        <a:solidFill>
          <a:schemeClr val="accent2">
            <a:shade val="50000"/>
            <a:hueOff val="228348"/>
            <a:satOff val="2484"/>
            <a:lumOff val="2286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Counsel patients with incomplete recovery of hearing about the possible benefits of HEARING AIDS</a:t>
          </a:r>
        </a:p>
      </dsp:txBody>
      <dsp:txXfrm>
        <a:off x="45692" y="3312853"/>
        <a:ext cx="11385506" cy="8446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3D4C0-7604-134E-9F09-3719125DA3F4}">
      <dsp:nvSpPr>
        <dsp:cNvPr id="0" name=""/>
        <dsp:cNvSpPr/>
      </dsp:nvSpPr>
      <dsp:spPr>
        <a:xfrm>
          <a:off x="0" y="1344284"/>
          <a:ext cx="10761784" cy="22815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 woman about 30 years of age admitted in the chest ward for the treatment of tuberculosis, is referred to ENT OPD as she complains of gradual hearing loss in both ears .</a:t>
          </a:r>
        </a:p>
      </dsp:txBody>
      <dsp:txXfrm>
        <a:off x="111374" y="1455658"/>
        <a:ext cx="10539036" cy="20587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2E94B-F5CC-6E43-9CD2-2CF063494E6B}">
      <dsp:nvSpPr>
        <dsp:cNvPr id="0" name=""/>
        <dsp:cNvSpPr/>
      </dsp:nvSpPr>
      <dsp:spPr>
        <a:xfrm>
          <a:off x="0" y="591668"/>
          <a:ext cx="10410092" cy="121680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i="0" kern="1200" dirty="0">
              <a:latin typeface="Arial" panose="020B0604020202020204" pitchFamily="34" charset="0"/>
              <a:cs typeface="Arial" panose="020B0604020202020204" pitchFamily="34" charset="0"/>
            </a:rPr>
            <a:t>Hair cells in the inner ear are primarily affected and outer hair cells are first to be destroyed. </a:t>
          </a:r>
        </a:p>
      </dsp:txBody>
      <dsp:txXfrm>
        <a:off x="59399" y="651067"/>
        <a:ext cx="10291294" cy="1098002"/>
      </dsp:txXfrm>
    </dsp:sp>
    <dsp:sp modelId="{89B6ECC0-BC21-AC4F-B3BE-84A8CCE70DF0}">
      <dsp:nvSpPr>
        <dsp:cNvPr id="0" name=""/>
        <dsp:cNvSpPr/>
      </dsp:nvSpPr>
      <dsp:spPr>
        <a:xfrm>
          <a:off x="0" y="1995669"/>
          <a:ext cx="10410092" cy="1216800"/>
        </a:xfrm>
        <a:prstGeom prst="roundRect">
          <a:avLst/>
        </a:prstGeom>
        <a:solidFill>
          <a:schemeClr val="accent4">
            <a:hueOff val="13828557"/>
            <a:satOff val="3941"/>
            <a:lumOff val="1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i="0" kern="1200" dirty="0">
              <a:latin typeface="Arial" panose="020B0604020202020204" pitchFamily="34" charset="0"/>
              <a:cs typeface="Arial" panose="020B0604020202020204" pitchFamily="34" charset="0"/>
            </a:rPr>
            <a:t>In the vestibular system type I hair cells of the crista of the semi-circular canals are targeted</a:t>
          </a:r>
        </a:p>
      </dsp:txBody>
      <dsp:txXfrm>
        <a:off x="59399" y="2055068"/>
        <a:ext cx="10291294" cy="1098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82FE7-D34F-204C-A7E4-B9DCC4A66EA9}">
      <dsp:nvSpPr>
        <dsp:cNvPr id="0" name=""/>
        <dsp:cNvSpPr/>
      </dsp:nvSpPr>
      <dsp:spPr>
        <a:xfrm>
          <a:off x="0" y="724774"/>
          <a:ext cx="9617075" cy="121680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i="0" kern="1200" dirty="0">
              <a:latin typeface="Arial" panose="020B0604020202020204" pitchFamily="34" charset="0"/>
              <a:cs typeface="Arial" panose="020B0604020202020204" pitchFamily="34" charset="0"/>
            </a:rPr>
            <a:t>Gentamycin and streptomycin are considered more </a:t>
          </a:r>
          <a:r>
            <a:rPr lang="en-US" sz="3200" i="0" kern="1200" dirty="0" err="1">
              <a:latin typeface="Arial" panose="020B0604020202020204" pitchFamily="34" charset="0"/>
              <a:cs typeface="Arial" panose="020B0604020202020204" pitchFamily="34" charset="0"/>
            </a:rPr>
            <a:t>vestibulotoxic</a:t>
          </a:r>
          <a:r>
            <a:rPr lang="en-US" sz="3200" i="0" kern="1200" dirty="0">
              <a:latin typeface="Arial" panose="020B0604020202020204" pitchFamily="34" charset="0"/>
              <a:cs typeface="Arial" panose="020B0604020202020204" pitchFamily="34" charset="0"/>
            </a:rPr>
            <a:t>. </a:t>
          </a:r>
        </a:p>
      </dsp:txBody>
      <dsp:txXfrm>
        <a:off x="59399" y="784173"/>
        <a:ext cx="9498277" cy="1098002"/>
      </dsp:txXfrm>
    </dsp:sp>
    <dsp:sp modelId="{DC845364-56D4-9C42-9249-32ABE20120F2}">
      <dsp:nvSpPr>
        <dsp:cNvPr id="0" name=""/>
        <dsp:cNvSpPr/>
      </dsp:nvSpPr>
      <dsp:spPr>
        <a:xfrm>
          <a:off x="0" y="2128775"/>
          <a:ext cx="9617075" cy="1216800"/>
        </a:xfrm>
        <a:prstGeom prst="roundRect">
          <a:avLst/>
        </a:prstGeom>
        <a:solidFill>
          <a:schemeClr val="accent5">
            <a:hueOff val="2438425"/>
            <a:satOff val="-19443"/>
            <a:lumOff val="-147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i="0" kern="1200" dirty="0">
              <a:latin typeface="Arial" panose="020B0604020202020204" pitchFamily="34" charset="0"/>
              <a:cs typeface="Arial" panose="020B0604020202020204" pitchFamily="34" charset="0"/>
            </a:rPr>
            <a:t>Amikacin and Neomycin are considered more cochleo-toxic. </a:t>
          </a:r>
        </a:p>
      </dsp:txBody>
      <dsp:txXfrm>
        <a:off x="59399" y="2188174"/>
        <a:ext cx="9498277"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F8123-7542-9040-8C4E-27ED2C1FBBE7}">
      <dsp:nvSpPr>
        <dsp:cNvPr id="0" name=""/>
        <dsp:cNvSpPr/>
      </dsp:nvSpPr>
      <dsp:spPr>
        <a:xfrm>
          <a:off x="0" y="724774"/>
          <a:ext cx="11095160" cy="1216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i="0" kern="1200" dirty="0">
              <a:latin typeface="Arial" panose="020B0604020202020204" pitchFamily="34" charset="0"/>
              <a:cs typeface="Arial" panose="020B0604020202020204" pitchFamily="34" charset="0"/>
            </a:rPr>
            <a:t>Baseline hearing test data ideally prior to treatment.</a:t>
          </a:r>
        </a:p>
      </dsp:txBody>
      <dsp:txXfrm>
        <a:off x="59399" y="784173"/>
        <a:ext cx="10976362" cy="1098002"/>
      </dsp:txXfrm>
    </dsp:sp>
    <dsp:sp modelId="{A620B34D-0C03-3047-AFEF-2E1C99AF449C}">
      <dsp:nvSpPr>
        <dsp:cNvPr id="0" name=""/>
        <dsp:cNvSpPr/>
      </dsp:nvSpPr>
      <dsp:spPr>
        <a:xfrm>
          <a:off x="0" y="2128775"/>
          <a:ext cx="11095160" cy="1216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i="0" kern="1200" dirty="0">
              <a:latin typeface="Arial" panose="020B0604020202020204" pitchFamily="34" charset="0"/>
              <a:cs typeface="Arial" panose="020B0604020202020204" pitchFamily="34" charset="0"/>
            </a:rPr>
            <a:t>Results are compared to serial audiograms allowing the patient to serve as their own control.</a:t>
          </a:r>
        </a:p>
      </dsp:txBody>
      <dsp:txXfrm>
        <a:off x="59399" y="2188174"/>
        <a:ext cx="10976362" cy="10980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55A5E-198C-804D-BE98-243ADDF75555}">
      <dsp:nvSpPr>
        <dsp:cNvPr id="0" name=""/>
        <dsp:cNvSpPr/>
      </dsp:nvSpPr>
      <dsp:spPr>
        <a:xfrm>
          <a:off x="0" y="828206"/>
          <a:ext cx="10937630" cy="121680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i="0" kern="1200" dirty="0">
              <a:latin typeface="Arial" panose="020B0604020202020204" pitchFamily="34" charset="0"/>
              <a:cs typeface="Arial" panose="020B0604020202020204" pitchFamily="34" charset="0"/>
            </a:rPr>
            <a:t>Hearing impairment arising from exposure to excessive noise at work</a:t>
          </a:r>
        </a:p>
      </dsp:txBody>
      <dsp:txXfrm>
        <a:off x="59399" y="887605"/>
        <a:ext cx="10818832" cy="1098002"/>
      </dsp:txXfrm>
    </dsp:sp>
    <dsp:sp modelId="{8779C521-5AC6-5B47-B1A2-EC8D4AD43A98}">
      <dsp:nvSpPr>
        <dsp:cNvPr id="0" name=""/>
        <dsp:cNvSpPr/>
      </dsp:nvSpPr>
      <dsp:spPr>
        <a:xfrm>
          <a:off x="0" y="2232207"/>
          <a:ext cx="10937630" cy="1216800"/>
        </a:xfrm>
        <a:prstGeom prst="roundRect">
          <a:avLst/>
        </a:prstGeom>
        <a:solidFill>
          <a:schemeClr val="accent4">
            <a:hueOff val="13828557"/>
            <a:satOff val="3941"/>
            <a:lumOff val="1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Also commonly known as </a:t>
          </a:r>
          <a:r>
            <a:rPr lang="en-US" sz="2800" u="sng" kern="1200" dirty="0">
              <a:latin typeface="Arial" panose="020B0604020202020204" pitchFamily="34" charset="0"/>
              <a:cs typeface="Arial" panose="020B0604020202020204" pitchFamily="34" charset="0"/>
            </a:rPr>
            <a:t>industrial deafness</a:t>
          </a:r>
          <a:r>
            <a:rPr lang="en-US" sz="2800" i="1" u="sng" kern="1200" dirty="0">
              <a:latin typeface="Arial" panose="020B0604020202020204" pitchFamily="34" charset="0"/>
              <a:cs typeface="Arial" panose="020B0604020202020204" pitchFamily="34" charset="0"/>
            </a:rPr>
            <a:t>.</a:t>
          </a:r>
          <a:endParaRPr lang="en-US" sz="2800" kern="1200" dirty="0">
            <a:latin typeface="Arial" panose="020B0604020202020204" pitchFamily="34" charset="0"/>
            <a:cs typeface="Arial" panose="020B0604020202020204" pitchFamily="34" charset="0"/>
          </a:endParaRPr>
        </a:p>
      </dsp:txBody>
      <dsp:txXfrm>
        <a:off x="59399" y="2291606"/>
        <a:ext cx="10818832" cy="10980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762C0-2480-9C4F-97F3-939FEAB733FB}">
      <dsp:nvSpPr>
        <dsp:cNvPr id="0" name=""/>
        <dsp:cNvSpPr/>
      </dsp:nvSpPr>
      <dsp:spPr>
        <a:xfrm>
          <a:off x="0" y="724139"/>
          <a:ext cx="4847492" cy="121680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NZ" sz="2800" kern="1200" dirty="0"/>
            <a:t>Average’ level over eight hours	= 85 dB</a:t>
          </a:r>
          <a:endParaRPr lang="en-US" sz="2800" kern="1200" dirty="0"/>
        </a:p>
      </dsp:txBody>
      <dsp:txXfrm>
        <a:off x="59399" y="783538"/>
        <a:ext cx="4728694" cy="1098002"/>
      </dsp:txXfrm>
    </dsp:sp>
    <dsp:sp modelId="{DE29A08C-2F2D-464C-AAEB-0A25DFFF1195}">
      <dsp:nvSpPr>
        <dsp:cNvPr id="0" name=""/>
        <dsp:cNvSpPr/>
      </dsp:nvSpPr>
      <dsp:spPr>
        <a:xfrm>
          <a:off x="0" y="2128140"/>
          <a:ext cx="4847492" cy="1216800"/>
        </a:xfrm>
        <a:prstGeom prst="roundRect">
          <a:avLst/>
        </a:prstGeom>
        <a:solidFill>
          <a:schemeClr val="accent4">
            <a:hueOff val="13828557"/>
            <a:satOff val="3941"/>
            <a:lumOff val="1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NZ" sz="2800" kern="1200" dirty="0"/>
            <a:t>‘Peak’ (or upper limit)	= 140 dB</a:t>
          </a:r>
          <a:endParaRPr lang="en-US" sz="3000" kern="1200" dirty="0"/>
        </a:p>
      </dsp:txBody>
      <dsp:txXfrm>
        <a:off x="59399" y="2187539"/>
        <a:ext cx="4728694" cy="109800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5EEC3-52C8-984B-8536-6AD0F7ECCCD9}">
      <dsp:nvSpPr>
        <dsp:cNvPr id="0" name=""/>
        <dsp:cNvSpPr/>
      </dsp:nvSpPr>
      <dsp:spPr>
        <a:xfrm>
          <a:off x="0" y="466019"/>
          <a:ext cx="7955280" cy="1216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NIHL is entirely preventable but once acquired it is irreversible</a:t>
          </a:r>
        </a:p>
      </dsp:txBody>
      <dsp:txXfrm>
        <a:off x="59399" y="525418"/>
        <a:ext cx="7836482" cy="10980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5B3D2-5B5C-BE45-9FDD-3FD8F490E1C0}">
      <dsp:nvSpPr>
        <dsp:cNvPr id="0" name=""/>
        <dsp:cNvSpPr/>
      </dsp:nvSpPr>
      <dsp:spPr>
        <a:xfrm>
          <a:off x="0" y="40466"/>
          <a:ext cx="11605845" cy="9172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NZ" sz="2800" kern="1200" dirty="0">
              <a:latin typeface="Arial" panose="020B0604020202020204" pitchFamily="34" charset="0"/>
              <a:cs typeface="Arial" panose="020B0604020202020204" pitchFamily="34" charset="0"/>
            </a:rPr>
            <a:t>Restricting their time in a noisy environment</a:t>
          </a:r>
          <a:endParaRPr lang="en-US" sz="2800" kern="1200" dirty="0">
            <a:latin typeface="Arial" panose="020B0604020202020204" pitchFamily="34" charset="0"/>
            <a:cs typeface="Arial" panose="020B0604020202020204" pitchFamily="34" charset="0"/>
          </a:endParaRPr>
        </a:p>
      </dsp:txBody>
      <dsp:txXfrm>
        <a:off x="44778" y="85244"/>
        <a:ext cx="11516289" cy="827724"/>
      </dsp:txXfrm>
    </dsp:sp>
    <dsp:sp modelId="{A74D843E-61BF-6E4C-B11D-A98988B98860}">
      <dsp:nvSpPr>
        <dsp:cNvPr id="0" name=""/>
        <dsp:cNvSpPr/>
      </dsp:nvSpPr>
      <dsp:spPr>
        <a:xfrm>
          <a:off x="0" y="1098866"/>
          <a:ext cx="11605845" cy="9172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NZ" sz="2800" kern="1200" dirty="0">
              <a:latin typeface="Arial" panose="020B0604020202020204" pitchFamily="34" charset="0"/>
              <a:cs typeface="Arial" panose="020B0604020202020204" pitchFamily="34" charset="0"/>
            </a:rPr>
            <a:t>Training and supervision on how to work quietly</a:t>
          </a:r>
          <a:endParaRPr lang="en-US" sz="2800" kern="1200" dirty="0">
            <a:latin typeface="Arial" panose="020B0604020202020204" pitchFamily="34" charset="0"/>
            <a:cs typeface="Arial" panose="020B0604020202020204" pitchFamily="34" charset="0"/>
          </a:endParaRPr>
        </a:p>
      </dsp:txBody>
      <dsp:txXfrm>
        <a:off x="44778" y="1143644"/>
        <a:ext cx="11516289" cy="827724"/>
      </dsp:txXfrm>
    </dsp:sp>
    <dsp:sp modelId="{25DCC2A8-199B-3C4A-ACC4-8E8DDDC2E663}">
      <dsp:nvSpPr>
        <dsp:cNvPr id="0" name=""/>
        <dsp:cNvSpPr/>
      </dsp:nvSpPr>
      <dsp:spPr>
        <a:xfrm>
          <a:off x="0" y="2157267"/>
          <a:ext cx="11605845" cy="9172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NZ" sz="2800" kern="1200" dirty="0">
              <a:latin typeface="Arial" panose="020B0604020202020204" pitchFamily="34" charset="0"/>
              <a:cs typeface="Arial" panose="020B0604020202020204" pitchFamily="34" charset="0"/>
            </a:rPr>
            <a:t>Warn employees through signs</a:t>
          </a:r>
          <a:endParaRPr lang="en-US" sz="2800" kern="1200" dirty="0">
            <a:latin typeface="Arial" panose="020B0604020202020204" pitchFamily="34" charset="0"/>
            <a:cs typeface="Arial" panose="020B0604020202020204" pitchFamily="34" charset="0"/>
          </a:endParaRPr>
        </a:p>
      </dsp:txBody>
      <dsp:txXfrm>
        <a:off x="44778" y="2202045"/>
        <a:ext cx="11516289" cy="827724"/>
      </dsp:txXfrm>
    </dsp:sp>
    <dsp:sp modelId="{21F12C5E-692A-D54F-8E40-C6501B0E0851}">
      <dsp:nvSpPr>
        <dsp:cNvPr id="0" name=""/>
        <dsp:cNvSpPr/>
      </dsp:nvSpPr>
      <dsp:spPr>
        <a:xfrm>
          <a:off x="0" y="3215667"/>
          <a:ext cx="11605845" cy="9172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NZ" sz="2800" kern="1200" dirty="0">
              <a:latin typeface="Arial" panose="020B0604020202020204" pitchFamily="34" charset="0"/>
              <a:cs typeface="Arial" panose="020B0604020202020204" pitchFamily="34" charset="0"/>
            </a:rPr>
            <a:t>As a </a:t>
          </a:r>
          <a:r>
            <a:rPr lang="en-NZ" sz="2800" u="sng" kern="1200" dirty="0">
              <a:latin typeface="Arial" panose="020B0604020202020204" pitchFamily="34" charset="0"/>
              <a:cs typeface="Arial" panose="020B0604020202020204" pitchFamily="34" charset="0"/>
            </a:rPr>
            <a:t>final</a:t>
          </a:r>
          <a:r>
            <a:rPr lang="en-NZ" sz="2800" kern="1200" dirty="0">
              <a:latin typeface="Arial" panose="020B0604020202020204" pitchFamily="34" charset="0"/>
              <a:cs typeface="Arial" panose="020B0604020202020204" pitchFamily="34" charset="0"/>
            </a:rPr>
            <a:t> resort, have a hearing protector programme</a:t>
          </a:r>
          <a:endParaRPr lang="en-US" sz="2800" kern="1200" dirty="0">
            <a:latin typeface="Arial" panose="020B0604020202020204" pitchFamily="34" charset="0"/>
            <a:cs typeface="Arial" panose="020B0604020202020204" pitchFamily="34" charset="0"/>
          </a:endParaRPr>
        </a:p>
      </dsp:txBody>
      <dsp:txXfrm>
        <a:off x="44778" y="3260445"/>
        <a:ext cx="11516289" cy="827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97106-1BC4-D54B-9A07-27D2B06DD46A}">
      <dsp:nvSpPr>
        <dsp:cNvPr id="0" name=""/>
        <dsp:cNvSpPr/>
      </dsp:nvSpPr>
      <dsp:spPr>
        <a:xfrm>
          <a:off x="0" y="4740"/>
          <a:ext cx="10783019" cy="730080"/>
        </a:xfrm>
        <a:prstGeom prst="roundRect">
          <a:avLst/>
        </a:prstGeom>
        <a:solidFill>
          <a:schemeClr val="accent2">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Learning objectives</a:t>
          </a:r>
        </a:p>
      </dsp:txBody>
      <dsp:txXfrm>
        <a:off x="35640" y="40380"/>
        <a:ext cx="10711739" cy="658800"/>
      </dsp:txXfrm>
    </dsp:sp>
    <dsp:sp modelId="{D5ACB9FF-AA74-5C4D-BC7D-7DB3364C7B16}">
      <dsp:nvSpPr>
        <dsp:cNvPr id="0" name=""/>
        <dsp:cNvSpPr/>
      </dsp:nvSpPr>
      <dsp:spPr>
        <a:xfrm>
          <a:off x="0" y="847140"/>
          <a:ext cx="10783019" cy="730080"/>
        </a:xfrm>
        <a:prstGeom prst="roundRect">
          <a:avLst/>
        </a:prstGeom>
        <a:solidFill>
          <a:schemeClr val="accent2">
            <a:shade val="50000"/>
            <a:hueOff val="152232"/>
            <a:satOff val="1656"/>
            <a:lumOff val="1524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Core concept of subject	60%</a:t>
          </a:r>
        </a:p>
      </dsp:txBody>
      <dsp:txXfrm>
        <a:off x="35640" y="882780"/>
        <a:ext cx="10711739" cy="658800"/>
      </dsp:txXfrm>
    </dsp:sp>
    <dsp:sp modelId="{F80BD160-F353-EE46-9010-DD89583F5AC7}">
      <dsp:nvSpPr>
        <dsp:cNvPr id="0" name=""/>
        <dsp:cNvSpPr/>
      </dsp:nvSpPr>
      <dsp:spPr>
        <a:xfrm>
          <a:off x="0" y="1689540"/>
          <a:ext cx="10783019" cy="730080"/>
        </a:xfrm>
        <a:prstGeom prst="roundRect">
          <a:avLst/>
        </a:prstGeom>
        <a:solidFill>
          <a:schemeClr val="accent2">
            <a:shade val="50000"/>
            <a:hueOff val="304464"/>
            <a:satOff val="3311"/>
            <a:lumOff val="3048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Anatomy, Biochemistry, Physiology (spiral integration 08%)</a:t>
          </a:r>
        </a:p>
      </dsp:txBody>
      <dsp:txXfrm>
        <a:off x="35640" y="1725180"/>
        <a:ext cx="10711739" cy="658800"/>
      </dsp:txXfrm>
    </dsp:sp>
    <dsp:sp modelId="{167755E5-178F-B842-81C7-0F102DC2E37D}">
      <dsp:nvSpPr>
        <dsp:cNvPr id="0" name=""/>
        <dsp:cNvSpPr/>
      </dsp:nvSpPr>
      <dsp:spPr>
        <a:xfrm>
          <a:off x="0" y="2531941"/>
          <a:ext cx="10783019" cy="730080"/>
        </a:xfrm>
        <a:prstGeom prst="roundRect">
          <a:avLst/>
        </a:prstGeom>
        <a:solidFill>
          <a:schemeClr val="accent2">
            <a:shade val="50000"/>
            <a:hueOff val="456696"/>
            <a:satOff val="4967"/>
            <a:lumOff val="4572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Surgery, Medicine (vertical integration – 07%)</a:t>
          </a:r>
        </a:p>
      </dsp:txBody>
      <dsp:txXfrm>
        <a:off x="35640" y="2567581"/>
        <a:ext cx="10711739" cy="658800"/>
      </dsp:txXfrm>
    </dsp:sp>
    <dsp:sp modelId="{C015C3E0-E520-A941-9739-13A1E1009394}">
      <dsp:nvSpPr>
        <dsp:cNvPr id="0" name=""/>
        <dsp:cNvSpPr/>
      </dsp:nvSpPr>
      <dsp:spPr>
        <a:xfrm>
          <a:off x="0" y="3374341"/>
          <a:ext cx="10783019" cy="730080"/>
        </a:xfrm>
        <a:prstGeom prst="roundRect">
          <a:avLst/>
        </a:prstGeom>
        <a:solidFill>
          <a:schemeClr val="accent2">
            <a:shade val="50000"/>
            <a:hueOff val="304464"/>
            <a:satOff val="3311"/>
            <a:lumOff val="3048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Research article related to topic, Bioethics, A.I (05%)  </a:t>
          </a:r>
        </a:p>
      </dsp:txBody>
      <dsp:txXfrm>
        <a:off x="35640" y="3409981"/>
        <a:ext cx="10711739" cy="658800"/>
      </dsp:txXfrm>
    </dsp:sp>
    <dsp:sp modelId="{85C8DD90-8182-BA4B-BAAC-9D0EAF5FAC11}">
      <dsp:nvSpPr>
        <dsp:cNvPr id="0" name=""/>
        <dsp:cNvSpPr/>
      </dsp:nvSpPr>
      <dsp:spPr>
        <a:xfrm>
          <a:off x="0" y="4216741"/>
          <a:ext cx="10783019" cy="730080"/>
        </a:xfrm>
        <a:prstGeom prst="roundRect">
          <a:avLst/>
        </a:prstGeom>
        <a:solidFill>
          <a:schemeClr val="accent2">
            <a:shade val="50000"/>
            <a:hueOff val="152232"/>
            <a:satOff val="1656"/>
            <a:lumOff val="1524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Comm Med, Pathology (20%)</a:t>
          </a:r>
        </a:p>
      </dsp:txBody>
      <dsp:txXfrm>
        <a:off x="35640" y="4252381"/>
        <a:ext cx="10711739" cy="6588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0EE3D-5AA4-624D-AA77-95E6A9967783}">
      <dsp:nvSpPr>
        <dsp:cNvPr id="0" name=""/>
        <dsp:cNvSpPr/>
      </dsp:nvSpPr>
      <dsp:spPr>
        <a:xfrm>
          <a:off x="0" y="654599"/>
          <a:ext cx="8763000" cy="1216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Air conduction measured for 1K, 2K, 4K,  8K, 500, 250 Hz via head phone. </a:t>
          </a:r>
          <a:endParaRPr lang="en-PK" sz="2800" kern="1200"/>
        </a:p>
      </dsp:txBody>
      <dsp:txXfrm>
        <a:off x="59399" y="713998"/>
        <a:ext cx="8644202" cy="1098002"/>
      </dsp:txXfrm>
    </dsp:sp>
    <dsp:sp modelId="{76395E70-9D04-C24E-B3EC-5EBB9CD20870}">
      <dsp:nvSpPr>
        <dsp:cNvPr id="0" name=""/>
        <dsp:cNvSpPr/>
      </dsp:nvSpPr>
      <dsp:spPr>
        <a:xfrm>
          <a:off x="0" y="2058600"/>
          <a:ext cx="8763000" cy="1216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Bone conduction measured for 1K, 2K, 4K, 500 &amp; 250 Hz via bone vibrator. Masking of other ear.</a:t>
          </a:r>
          <a:endParaRPr lang="en-PK" sz="2800" kern="1200"/>
        </a:p>
      </dsp:txBody>
      <dsp:txXfrm>
        <a:off x="59399" y="2117999"/>
        <a:ext cx="8644202" cy="1098002"/>
      </dsp:txXfrm>
    </dsp:sp>
    <dsp:sp modelId="{4A0F1001-D106-AC41-B05E-8CFFC338BA83}">
      <dsp:nvSpPr>
        <dsp:cNvPr id="0" name=""/>
        <dsp:cNvSpPr/>
      </dsp:nvSpPr>
      <dsp:spPr>
        <a:xfrm>
          <a:off x="0" y="3462600"/>
          <a:ext cx="8763000" cy="1216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Normal hearing for AC &amp; BC is at 0 </a:t>
          </a:r>
          <a:r>
            <a:rPr lang="en-US" sz="2800" kern="1200" dirty="0" err="1"/>
            <a:t>dB.</a:t>
          </a:r>
          <a:endParaRPr lang="en-PK" sz="2800" kern="1200"/>
        </a:p>
      </dsp:txBody>
      <dsp:txXfrm>
        <a:off x="59399" y="3521999"/>
        <a:ext cx="8644202" cy="109800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DC2F8-8FC4-7D4E-9F28-39353ED641B4}">
      <dsp:nvSpPr>
        <dsp:cNvPr id="0" name=""/>
        <dsp:cNvSpPr/>
      </dsp:nvSpPr>
      <dsp:spPr>
        <a:xfrm>
          <a:off x="0" y="930592"/>
          <a:ext cx="8458200" cy="64759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1. To find type of hearing loss </a:t>
          </a:r>
          <a:endParaRPr lang="en-PK" sz="2700" kern="1200"/>
        </a:p>
      </dsp:txBody>
      <dsp:txXfrm>
        <a:off x="31613" y="962205"/>
        <a:ext cx="8394974" cy="584369"/>
      </dsp:txXfrm>
    </dsp:sp>
    <dsp:sp modelId="{52A551E9-4973-FF4E-8F82-6A90712B577D}">
      <dsp:nvSpPr>
        <dsp:cNvPr id="0" name=""/>
        <dsp:cNvSpPr/>
      </dsp:nvSpPr>
      <dsp:spPr>
        <a:xfrm>
          <a:off x="0" y="1655947"/>
          <a:ext cx="8458200" cy="64759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2. To find degree of hearing loss</a:t>
          </a:r>
          <a:endParaRPr lang="en-PK" sz="2700" kern="1200"/>
        </a:p>
      </dsp:txBody>
      <dsp:txXfrm>
        <a:off x="31613" y="1687560"/>
        <a:ext cx="8394974" cy="584369"/>
      </dsp:txXfrm>
    </dsp:sp>
    <dsp:sp modelId="{9EBA808B-7C05-144A-AFDD-48901B3D1218}">
      <dsp:nvSpPr>
        <dsp:cNvPr id="0" name=""/>
        <dsp:cNvSpPr/>
      </dsp:nvSpPr>
      <dsp:spPr>
        <a:xfrm>
          <a:off x="0" y="2381302"/>
          <a:ext cx="8458200" cy="64759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3. For prescription of hearing aid  </a:t>
          </a:r>
          <a:endParaRPr lang="en-PK" sz="2700" kern="1200"/>
        </a:p>
      </dsp:txBody>
      <dsp:txXfrm>
        <a:off x="31613" y="2412915"/>
        <a:ext cx="8394974" cy="584369"/>
      </dsp:txXfrm>
    </dsp:sp>
    <dsp:sp modelId="{2B895BED-5236-2D48-8D73-245523C75CE1}">
      <dsp:nvSpPr>
        <dsp:cNvPr id="0" name=""/>
        <dsp:cNvSpPr/>
      </dsp:nvSpPr>
      <dsp:spPr>
        <a:xfrm>
          <a:off x="0" y="3106657"/>
          <a:ext cx="8458200" cy="64759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4. Predict hearing improvement after ear surgery</a:t>
          </a:r>
          <a:endParaRPr lang="en-PK" sz="2700" kern="1200"/>
        </a:p>
      </dsp:txBody>
      <dsp:txXfrm>
        <a:off x="31613" y="3138270"/>
        <a:ext cx="8394974" cy="584369"/>
      </dsp:txXfrm>
    </dsp:sp>
    <dsp:sp modelId="{E9D25F2A-C065-0241-9741-6A6340C8A8B2}">
      <dsp:nvSpPr>
        <dsp:cNvPr id="0" name=""/>
        <dsp:cNvSpPr/>
      </dsp:nvSpPr>
      <dsp:spPr>
        <a:xfrm>
          <a:off x="0" y="3832012"/>
          <a:ext cx="8458200" cy="64759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5. A record for future medico-legal reference </a:t>
          </a:r>
          <a:endParaRPr lang="en-PK" sz="2700" kern="1200"/>
        </a:p>
      </dsp:txBody>
      <dsp:txXfrm>
        <a:off x="31613" y="3863625"/>
        <a:ext cx="8394974" cy="58436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C9DA6-7962-824C-84EE-B6C294076483}">
      <dsp:nvSpPr>
        <dsp:cNvPr id="0" name=""/>
        <dsp:cNvSpPr/>
      </dsp:nvSpPr>
      <dsp:spPr>
        <a:xfrm>
          <a:off x="0" y="1500150"/>
          <a:ext cx="8610600" cy="1216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Principles of Tympanometry </a:t>
          </a:r>
          <a:endParaRPr lang="en-PK" sz="2800" kern="1200" dirty="0"/>
        </a:p>
      </dsp:txBody>
      <dsp:txXfrm>
        <a:off x="59399" y="1559549"/>
        <a:ext cx="8491802" cy="1098002"/>
      </dsp:txXfrm>
    </dsp:sp>
    <dsp:sp modelId="{BFE8800B-A3C9-CB41-B06E-7BD2D4F92658}">
      <dsp:nvSpPr>
        <dsp:cNvPr id="0" name=""/>
        <dsp:cNvSpPr/>
      </dsp:nvSpPr>
      <dsp:spPr>
        <a:xfrm>
          <a:off x="0" y="2716950"/>
          <a:ext cx="8610600" cy="134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387"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b="0" kern="1200" dirty="0"/>
            <a:t>Less compliant T.M. reflects more sound.</a:t>
          </a:r>
          <a:endParaRPr lang="en-PK" sz="2800" kern="1200" dirty="0"/>
        </a:p>
        <a:p>
          <a:pPr marL="285750" lvl="1" indent="-285750" algn="l" defTabSz="1244600">
            <a:lnSpc>
              <a:spcPct val="90000"/>
            </a:lnSpc>
            <a:spcBef>
              <a:spcPct val="0"/>
            </a:spcBef>
            <a:spcAft>
              <a:spcPct val="20000"/>
            </a:spcAft>
            <a:buChar char="•"/>
          </a:pPr>
          <a:r>
            <a:rPr lang="en-US" sz="2800" b="0" kern="1200" dirty="0"/>
            <a:t>Maximum compliance of T.M. denotes equal pressure in E.A.C. &amp; middle ear.</a:t>
          </a:r>
          <a:r>
            <a:rPr lang="en-US" sz="2800" kern="1200" dirty="0"/>
            <a:t> </a:t>
          </a:r>
          <a:endParaRPr lang="en-PK" sz="2800" kern="1200" dirty="0"/>
        </a:p>
      </dsp:txBody>
      <dsp:txXfrm>
        <a:off x="0" y="2716950"/>
        <a:ext cx="8610600" cy="1345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9F861-F610-AE40-BAD4-4574E1CB9474}">
      <dsp:nvSpPr>
        <dsp:cNvPr id="0" name=""/>
        <dsp:cNvSpPr/>
      </dsp:nvSpPr>
      <dsp:spPr>
        <a:xfrm>
          <a:off x="0" y="2373"/>
          <a:ext cx="10783019" cy="52272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At the end of this lecture you all would be able to:</a:t>
          </a:r>
        </a:p>
      </dsp:txBody>
      <dsp:txXfrm>
        <a:off x="25518" y="27891"/>
        <a:ext cx="10731983" cy="471693"/>
      </dsp:txXfrm>
    </dsp:sp>
    <dsp:sp modelId="{BB1E5A5C-1436-DC4E-ACAB-B2A91286C0B2}">
      <dsp:nvSpPr>
        <dsp:cNvPr id="0" name=""/>
        <dsp:cNvSpPr/>
      </dsp:nvSpPr>
      <dsp:spPr>
        <a:xfrm>
          <a:off x="103020" y="525102"/>
          <a:ext cx="10576978" cy="4427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074"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Define Sensorineural Hearing loss, ototoxicity, </a:t>
          </a:r>
        </a:p>
        <a:p>
          <a:pPr marL="228600" lvl="1" indent="-228600" algn="l" defTabSz="106680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Enlist ototoxic drugs</a:t>
          </a:r>
        </a:p>
        <a:p>
          <a:pPr marL="228600" lvl="1" indent="-228600" algn="l" defTabSz="106680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Diagnose theses diseases on the basis of history , examination and investigations.</a:t>
          </a:r>
        </a:p>
        <a:p>
          <a:pPr marL="228600" lvl="1" indent="-228600" algn="l" defTabSz="106680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Understand basics of audiometry and tympanometry</a:t>
          </a:r>
        </a:p>
        <a:p>
          <a:pPr marL="228600" lvl="1" indent="-228600" algn="l" defTabSz="106680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Interpret different graphs of audiometry and tympanometry</a:t>
          </a:r>
        </a:p>
        <a:p>
          <a:pPr marL="228600" lvl="1" indent="-228600" algn="l" defTabSz="1066800" rtl="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Understand different aspects of AI, Bioethics and research related to topic</a:t>
          </a:r>
        </a:p>
      </dsp:txBody>
      <dsp:txXfrm>
        <a:off x="103020" y="525102"/>
        <a:ext cx="10576978" cy="44278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E4744-B528-394E-8ADC-932F6B2B3078}">
      <dsp:nvSpPr>
        <dsp:cNvPr id="0" name=""/>
        <dsp:cNvSpPr/>
      </dsp:nvSpPr>
      <dsp:spPr>
        <a:xfrm>
          <a:off x="0" y="1009384"/>
          <a:ext cx="11110822" cy="228150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 60 years old man c/o severe  right ear hearing loss, tinnitus and sense of fullness. These problems appeared all of sudden about 24 hours back. O/E his tympanic membrane is normal looking</a:t>
          </a:r>
        </a:p>
      </dsp:txBody>
      <dsp:txXfrm>
        <a:off x="111374" y="1120758"/>
        <a:ext cx="10888074" cy="20587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51BFB-5F61-CA4E-8F25-1F478BFA8F1D}">
      <dsp:nvSpPr>
        <dsp:cNvPr id="0" name=""/>
        <dsp:cNvSpPr/>
      </dsp:nvSpPr>
      <dsp:spPr>
        <a:xfrm>
          <a:off x="0" y="509609"/>
          <a:ext cx="11248846" cy="1482974"/>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Acute unexplained hearing loss, nearly always unilateral, that occurs over less than a 72 hour period</a:t>
          </a:r>
        </a:p>
      </dsp:txBody>
      <dsp:txXfrm>
        <a:off x="72393" y="582002"/>
        <a:ext cx="11104060" cy="1338188"/>
      </dsp:txXfrm>
    </dsp:sp>
    <dsp:sp modelId="{808095EF-5A23-C045-947A-BA275F5E8129}">
      <dsp:nvSpPr>
        <dsp:cNvPr id="0" name=""/>
        <dsp:cNvSpPr/>
      </dsp:nvSpPr>
      <dsp:spPr>
        <a:xfrm>
          <a:off x="0" y="2179784"/>
          <a:ext cx="11248846" cy="1482974"/>
        </a:xfrm>
        <a:prstGeom prst="roundRect">
          <a:avLst/>
        </a:prstGeom>
        <a:solidFill>
          <a:schemeClr val="accent4">
            <a:hueOff val="13828557"/>
            <a:satOff val="3941"/>
            <a:lumOff val="1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An increase in pure tone threshold of greater than 30 decibels (dB) in at least three adjacent frequencies occurring within 72 hours (3 days). </a:t>
          </a:r>
        </a:p>
      </dsp:txBody>
      <dsp:txXfrm>
        <a:off x="72393" y="2252177"/>
        <a:ext cx="11104060" cy="13381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3C084-D00F-8C4E-94CA-AAD6E059776C}">
      <dsp:nvSpPr>
        <dsp:cNvPr id="0" name=""/>
        <dsp:cNvSpPr/>
      </dsp:nvSpPr>
      <dsp:spPr>
        <a:xfrm>
          <a:off x="0" y="5487"/>
          <a:ext cx="11007305" cy="67860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Viral </a:t>
          </a:r>
        </a:p>
      </dsp:txBody>
      <dsp:txXfrm>
        <a:off x="33127" y="38614"/>
        <a:ext cx="10941051" cy="612346"/>
      </dsp:txXfrm>
    </dsp:sp>
    <dsp:sp modelId="{5B2B7046-71F7-7841-986C-5875838509D3}">
      <dsp:nvSpPr>
        <dsp:cNvPr id="0" name=""/>
        <dsp:cNvSpPr/>
      </dsp:nvSpPr>
      <dsp:spPr>
        <a:xfrm>
          <a:off x="0" y="767607"/>
          <a:ext cx="11007305" cy="678600"/>
        </a:xfrm>
        <a:prstGeom prst="roundRect">
          <a:avLst/>
        </a:prstGeom>
        <a:solidFill>
          <a:schemeClr val="accent4">
            <a:hueOff val="2765712"/>
            <a:satOff val="788"/>
            <a:lumOff val="2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chemeClr val="tx1"/>
              </a:solidFill>
            </a:rPr>
            <a:t>Immunological-Autoimmune</a:t>
          </a:r>
          <a:r>
            <a:rPr lang="en-US" sz="2800" kern="1200" dirty="0">
              <a:solidFill>
                <a:schemeClr val="tx1"/>
              </a:solidFill>
            </a:rPr>
            <a:t> </a:t>
          </a:r>
        </a:p>
      </dsp:txBody>
      <dsp:txXfrm>
        <a:off x="33127" y="800734"/>
        <a:ext cx="10941051" cy="612346"/>
      </dsp:txXfrm>
    </dsp:sp>
    <dsp:sp modelId="{E69391D8-3346-FF43-81D2-852F6EEA17B6}">
      <dsp:nvSpPr>
        <dsp:cNvPr id="0" name=""/>
        <dsp:cNvSpPr/>
      </dsp:nvSpPr>
      <dsp:spPr>
        <a:xfrm>
          <a:off x="0" y="1529727"/>
          <a:ext cx="11007305" cy="678600"/>
        </a:xfrm>
        <a:prstGeom prst="roundRect">
          <a:avLst/>
        </a:prstGeom>
        <a:solidFill>
          <a:schemeClr val="accent4">
            <a:hueOff val="5531423"/>
            <a:satOff val="1576"/>
            <a:lumOff val="454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Ototoxic </a:t>
          </a:r>
        </a:p>
      </dsp:txBody>
      <dsp:txXfrm>
        <a:off x="33127" y="1562854"/>
        <a:ext cx="10941051" cy="612346"/>
      </dsp:txXfrm>
    </dsp:sp>
    <dsp:sp modelId="{64FDE3E4-00B6-254A-BAEF-49A54E508671}">
      <dsp:nvSpPr>
        <dsp:cNvPr id="0" name=""/>
        <dsp:cNvSpPr/>
      </dsp:nvSpPr>
      <dsp:spPr>
        <a:xfrm>
          <a:off x="0" y="2291847"/>
          <a:ext cx="11007305" cy="678600"/>
        </a:xfrm>
        <a:prstGeom prst="roundRect">
          <a:avLst/>
        </a:prstGeom>
        <a:solidFill>
          <a:schemeClr val="accent4">
            <a:hueOff val="8297135"/>
            <a:satOff val="2365"/>
            <a:lumOff val="682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Neoplastic  </a:t>
          </a:r>
        </a:p>
      </dsp:txBody>
      <dsp:txXfrm>
        <a:off x="33127" y="2324974"/>
        <a:ext cx="10941051" cy="612346"/>
      </dsp:txXfrm>
    </dsp:sp>
    <dsp:sp modelId="{43F9263D-A5E2-E740-8233-68AAE7AEA117}">
      <dsp:nvSpPr>
        <dsp:cNvPr id="0" name=""/>
        <dsp:cNvSpPr/>
      </dsp:nvSpPr>
      <dsp:spPr>
        <a:xfrm>
          <a:off x="0" y="3053967"/>
          <a:ext cx="11007305" cy="678600"/>
        </a:xfrm>
        <a:prstGeom prst="roundRect">
          <a:avLst/>
        </a:prstGeom>
        <a:solidFill>
          <a:schemeClr val="accent4">
            <a:hueOff val="11062846"/>
            <a:satOff val="3153"/>
            <a:lumOff val="909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Traumatic</a:t>
          </a:r>
        </a:p>
      </dsp:txBody>
      <dsp:txXfrm>
        <a:off x="33127" y="3087094"/>
        <a:ext cx="10941051" cy="612346"/>
      </dsp:txXfrm>
    </dsp:sp>
    <dsp:sp modelId="{9E0A4B81-36EC-FC48-802A-64B0DB2A7B9D}">
      <dsp:nvSpPr>
        <dsp:cNvPr id="0" name=""/>
        <dsp:cNvSpPr/>
      </dsp:nvSpPr>
      <dsp:spPr>
        <a:xfrm>
          <a:off x="0" y="3816087"/>
          <a:ext cx="11007305" cy="678600"/>
        </a:xfrm>
        <a:prstGeom prst="roundRect">
          <a:avLst/>
        </a:prstGeom>
        <a:solidFill>
          <a:schemeClr val="accent4">
            <a:hueOff val="13828557"/>
            <a:satOff val="3941"/>
            <a:lumOff val="1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Other causes</a:t>
          </a:r>
        </a:p>
      </dsp:txBody>
      <dsp:txXfrm>
        <a:off x="33127" y="3849214"/>
        <a:ext cx="10941051" cy="6123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4CB7D-70E3-C347-8832-ED9E31282BA3}">
      <dsp:nvSpPr>
        <dsp:cNvPr id="0" name=""/>
        <dsp:cNvSpPr/>
      </dsp:nvSpPr>
      <dsp:spPr>
        <a:xfrm>
          <a:off x="0" y="1589928"/>
          <a:ext cx="11335110" cy="121680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Prompt recognition and management of SSNHL may improve hearing recovery and patient quality of life </a:t>
          </a:r>
        </a:p>
      </dsp:txBody>
      <dsp:txXfrm>
        <a:off x="59399" y="1649327"/>
        <a:ext cx="11216312" cy="10980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AFEFA-8CDE-3B46-A571-6D3D81C0B914}">
      <dsp:nvSpPr>
        <dsp:cNvPr id="0" name=""/>
        <dsp:cNvSpPr/>
      </dsp:nvSpPr>
      <dsp:spPr>
        <a:xfrm>
          <a:off x="0" y="1638"/>
          <a:ext cx="11524891" cy="1255409"/>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002060"/>
              </a:solidFill>
              <a:latin typeface="Arial" panose="020B0604020202020204" pitchFamily="34" charset="0"/>
              <a:cs typeface="Arial" panose="020B0604020202020204" pitchFamily="34" charset="0"/>
            </a:rPr>
            <a:t>1. History. </a:t>
          </a:r>
          <a:r>
            <a:rPr lang="en-US" sz="2400" kern="1200" dirty="0">
              <a:solidFill>
                <a:srgbClr val="002060"/>
              </a:solidFill>
              <a:latin typeface="Arial" panose="020B0604020202020204" pitchFamily="34" charset="0"/>
              <a:cs typeface="Arial" panose="020B0604020202020204" pitchFamily="34" charset="0"/>
            </a:rPr>
            <a:t>congenital or acquired, stationary or progressive, associated with other syndromes or not, involvement of other members of the family and possible aetiologic factors. </a:t>
          </a:r>
        </a:p>
      </dsp:txBody>
      <dsp:txXfrm>
        <a:off x="61284" y="62922"/>
        <a:ext cx="11402323" cy="1132841"/>
      </dsp:txXfrm>
    </dsp:sp>
    <dsp:sp modelId="{0DFEC20F-2FC9-4644-BD28-D7A8DBC6D041}">
      <dsp:nvSpPr>
        <dsp:cNvPr id="0" name=""/>
        <dsp:cNvSpPr/>
      </dsp:nvSpPr>
      <dsp:spPr>
        <a:xfrm>
          <a:off x="0" y="1424088"/>
          <a:ext cx="11524891" cy="674619"/>
        </a:xfrm>
        <a:prstGeom prst="roundRect">
          <a:avLst/>
        </a:prstGeom>
        <a:solidFill>
          <a:schemeClr val="accent4">
            <a:hueOff val="4609519"/>
            <a:satOff val="1314"/>
            <a:lumOff val="379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002060"/>
              </a:solidFill>
              <a:latin typeface="Arial" panose="020B0604020202020204" pitchFamily="34" charset="0"/>
              <a:cs typeface="Arial" panose="020B0604020202020204" pitchFamily="34" charset="0"/>
            </a:rPr>
            <a:t>2. Severity of deafness </a:t>
          </a:r>
          <a:r>
            <a:rPr lang="en-US" sz="2400" kern="1200" dirty="0">
              <a:solidFill>
                <a:srgbClr val="002060"/>
              </a:solidFill>
              <a:latin typeface="Arial" panose="020B0604020202020204" pitchFamily="34" charset="0"/>
              <a:cs typeface="Arial" panose="020B0604020202020204" pitchFamily="34" charset="0"/>
            </a:rPr>
            <a:t>(mild, moderate, moderately severe, severe, profound or total). </a:t>
          </a:r>
        </a:p>
      </dsp:txBody>
      <dsp:txXfrm>
        <a:off x="32932" y="1457020"/>
        <a:ext cx="11459027" cy="608755"/>
      </dsp:txXfrm>
    </dsp:sp>
    <dsp:sp modelId="{F66B660E-1462-E24A-9F26-13475439AB79}">
      <dsp:nvSpPr>
        <dsp:cNvPr id="0" name=""/>
        <dsp:cNvSpPr/>
      </dsp:nvSpPr>
      <dsp:spPr>
        <a:xfrm>
          <a:off x="0" y="2265747"/>
          <a:ext cx="11524891" cy="1255409"/>
        </a:xfrm>
        <a:prstGeom prst="roundRect">
          <a:avLst/>
        </a:prstGeom>
        <a:solidFill>
          <a:schemeClr val="accent4">
            <a:hueOff val="9219038"/>
            <a:satOff val="2627"/>
            <a:lumOff val="758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002060"/>
              </a:solidFill>
              <a:latin typeface="Arial" panose="020B0604020202020204" pitchFamily="34" charset="0"/>
              <a:cs typeface="Arial" panose="020B0604020202020204" pitchFamily="34" charset="0"/>
            </a:rPr>
            <a:t>3. Type of audiogram. </a:t>
          </a:r>
          <a:r>
            <a:rPr lang="en-US" sz="2400" kern="1200" dirty="0">
              <a:solidFill>
                <a:srgbClr val="002060"/>
              </a:solidFill>
              <a:latin typeface="Arial" panose="020B0604020202020204" pitchFamily="34" charset="0"/>
              <a:cs typeface="Arial" panose="020B0604020202020204" pitchFamily="34" charset="0"/>
            </a:rPr>
            <a:t>high frequency, low frequency, mid-frequency or flat type. </a:t>
          </a:r>
        </a:p>
      </dsp:txBody>
      <dsp:txXfrm>
        <a:off x="61284" y="2327031"/>
        <a:ext cx="11402323" cy="1132841"/>
      </dsp:txXfrm>
    </dsp:sp>
    <dsp:sp modelId="{BF681A72-132C-2A41-9540-E61695AA5255}">
      <dsp:nvSpPr>
        <dsp:cNvPr id="0" name=""/>
        <dsp:cNvSpPr/>
      </dsp:nvSpPr>
      <dsp:spPr>
        <a:xfrm>
          <a:off x="0" y="3688197"/>
          <a:ext cx="11524891" cy="813154"/>
        </a:xfrm>
        <a:prstGeom prst="roundRect">
          <a:avLst/>
        </a:prstGeom>
        <a:solidFill>
          <a:schemeClr val="accent4">
            <a:hueOff val="13828557"/>
            <a:satOff val="3941"/>
            <a:lumOff val="1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002060"/>
              </a:solidFill>
              <a:latin typeface="Arial" panose="020B0604020202020204" pitchFamily="34" charset="0"/>
              <a:cs typeface="Arial" panose="020B0604020202020204" pitchFamily="34" charset="0"/>
            </a:rPr>
            <a:t>4. Site of lesion</a:t>
          </a:r>
          <a:r>
            <a:rPr lang="en-US" sz="2400" kern="1200" dirty="0">
              <a:solidFill>
                <a:srgbClr val="002060"/>
              </a:solidFill>
              <a:latin typeface="Arial" panose="020B0604020202020204" pitchFamily="34" charset="0"/>
              <a:cs typeface="Arial" panose="020B0604020202020204" pitchFamily="34" charset="0"/>
            </a:rPr>
            <a:t>, i.e. cochlear, retrocochlear or central. </a:t>
          </a:r>
          <a:endParaRPr lang="en-US" sz="1800" kern="1200" dirty="0">
            <a:solidFill>
              <a:srgbClr val="002060"/>
            </a:solidFill>
            <a:latin typeface="Arial" panose="020B0604020202020204" pitchFamily="34" charset="0"/>
            <a:cs typeface="Arial" panose="020B0604020202020204" pitchFamily="34" charset="0"/>
          </a:endParaRPr>
        </a:p>
      </dsp:txBody>
      <dsp:txXfrm>
        <a:off x="39695" y="3727892"/>
        <a:ext cx="11445501" cy="7337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DE5C56-2454-4E4A-BC0D-965A22235523}">
      <dsp:nvSpPr>
        <dsp:cNvPr id="0" name=""/>
        <dsp:cNvSpPr/>
      </dsp:nvSpPr>
      <dsp:spPr>
        <a:xfrm>
          <a:off x="0" y="1978"/>
          <a:ext cx="8825659" cy="55392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a:latin typeface="Arial" panose="020B0604020202020204" pitchFamily="34" charset="0"/>
              <a:cs typeface="Arial" panose="020B0604020202020204" pitchFamily="34" charset="0"/>
            </a:rPr>
            <a:t>5.Laboratory tests.</a:t>
          </a:r>
          <a:endParaRPr lang="en-US" sz="2400" kern="1200" dirty="0">
            <a:latin typeface="Arial" panose="020B0604020202020204" pitchFamily="34" charset="0"/>
            <a:cs typeface="Arial" panose="020B0604020202020204" pitchFamily="34" charset="0"/>
          </a:endParaRPr>
        </a:p>
      </dsp:txBody>
      <dsp:txXfrm>
        <a:off x="27041" y="29019"/>
        <a:ext cx="8771577" cy="499846"/>
      </dsp:txXfrm>
    </dsp:sp>
    <dsp:sp modelId="{04BB1A46-A0B2-7D4A-815B-9B791B56A8EC}">
      <dsp:nvSpPr>
        <dsp:cNvPr id="0" name=""/>
        <dsp:cNvSpPr/>
      </dsp:nvSpPr>
      <dsp:spPr>
        <a:xfrm>
          <a:off x="0" y="555907"/>
          <a:ext cx="8825659" cy="2858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215"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0" i="0" kern="1200" dirty="0">
              <a:latin typeface="Arial" panose="020B0604020202020204" pitchFamily="34" charset="0"/>
              <a:cs typeface="Arial" panose="020B0604020202020204" pitchFamily="34" charset="0"/>
            </a:rPr>
            <a:t>X-rays or CT scan of temporal bone for evidence of bone destruction (congenital cholesteatoma, glomus </a:t>
          </a:r>
          <a:r>
            <a:rPr lang="en-US" sz="2400" b="0" i="0" kern="1200" dirty="0" err="1">
              <a:latin typeface="Arial" panose="020B0604020202020204" pitchFamily="34" charset="0"/>
              <a:cs typeface="Arial" panose="020B0604020202020204" pitchFamily="34" charset="0"/>
            </a:rPr>
            <a:t>tumour</a:t>
          </a:r>
          <a:r>
            <a:rPr lang="en-US" sz="2400" b="0" i="0" kern="1200" dirty="0">
              <a:latin typeface="Arial" panose="020B0604020202020204" pitchFamily="34" charset="0"/>
              <a:cs typeface="Arial" panose="020B0604020202020204" pitchFamily="34" charset="0"/>
            </a:rPr>
            <a:t>, middle ear malignancy or acoustic neuroma), </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20000"/>
            </a:spcAft>
            <a:buChar char="•"/>
          </a:pPr>
          <a:r>
            <a:rPr lang="en-US" sz="2400" b="0" i="0" kern="1200" dirty="0">
              <a:latin typeface="Arial" panose="020B0604020202020204" pitchFamily="34" charset="0"/>
              <a:cs typeface="Arial" panose="020B0604020202020204" pitchFamily="34" charset="0"/>
            </a:rPr>
            <a:t>Blood counts (</a:t>
          </a:r>
          <a:r>
            <a:rPr lang="en-US" sz="2400" b="0" i="0" kern="1200" dirty="0" err="1">
              <a:latin typeface="Arial" panose="020B0604020202020204" pitchFamily="34" charset="0"/>
              <a:cs typeface="Arial" panose="020B0604020202020204" pitchFamily="34" charset="0"/>
            </a:rPr>
            <a:t>leukaemia</a:t>
          </a:r>
          <a:r>
            <a:rPr lang="en-US" sz="2400" b="0" i="0" kern="1200" dirty="0">
              <a:latin typeface="Arial" panose="020B0604020202020204" pitchFamily="34" charset="0"/>
              <a:cs typeface="Arial" panose="020B0604020202020204" pitchFamily="34" charset="0"/>
            </a:rPr>
            <a:t>), </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20000"/>
            </a:spcAft>
            <a:buChar char="•"/>
          </a:pPr>
          <a:r>
            <a:rPr lang="en-US" sz="2400" b="0" i="0" kern="1200" dirty="0">
              <a:latin typeface="Arial" panose="020B0604020202020204" pitchFamily="34" charset="0"/>
              <a:cs typeface="Arial" panose="020B0604020202020204" pitchFamily="34" charset="0"/>
            </a:rPr>
            <a:t>Blood sugar (diabetes), </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20000"/>
            </a:spcAft>
            <a:buChar char="•"/>
          </a:pPr>
          <a:r>
            <a:rPr lang="en-US" sz="2400" b="0" i="0" kern="1200" dirty="0">
              <a:latin typeface="Arial" panose="020B0604020202020204" pitchFamily="34" charset="0"/>
              <a:cs typeface="Arial" panose="020B0604020202020204" pitchFamily="34" charset="0"/>
            </a:rPr>
            <a:t>Serology for syphilis, </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20000"/>
            </a:spcAft>
            <a:buChar char="•"/>
          </a:pPr>
          <a:r>
            <a:rPr lang="en-US" sz="2400" b="0" i="0" kern="1200" dirty="0">
              <a:latin typeface="Arial" panose="020B0604020202020204" pitchFamily="34" charset="0"/>
              <a:cs typeface="Arial" panose="020B0604020202020204" pitchFamily="34" charset="0"/>
            </a:rPr>
            <a:t>Thyroid functions (hypothyroidism), kidney function tests, etc. </a:t>
          </a:r>
          <a:endParaRPr lang="en-US" sz="2400" kern="1200" dirty="0">
            <a:latin typeface="Arial" panose="020B0604020202020204" pitchFamily="34" charset="0"/>
            <a:cs typeface="Arial" panose="020B0604020202020204" pitchFamily="34" charset="0"/>
          </a:endParaRPr>
        </a:p>
      </dsp:txBody>
      <dsp:txXfrm>
        <a:off x="0" y="555907"/>
        <a:ext cx="8825659" cy="28584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097B5-7FD1-D843-A276-99C51F605A75}" type="datetimeFigureOut">
              <a:rPr lang="en-US" smtClean="0"/>
              <a:t>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F2228-0A95-A046-A980-3F351E9E5258}" type="slidenum">
              <a:rPr lang="en-US" smtClean="0"/>
              <a:t>‹#›</a:t>
            </a:fld>
            <a:endParaRPr lang="en-US"/>
          </a:p>
        </p:txBody>
      </p:sp>
    </p:spTree>
    <p:extLst>
      <p:ext uri="{BB962C8B-B14F-4D97-AF65-F5344CB8AC3E}">
        <p14:creationId xmlns:p14="http://schemas.microsoft.com/office/powerpoint/2010/main" val="395204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Outer hair cells are important because they amplify soft sounds and help with frequency (pitch) sensitivity. Without them, sounds must be much louder to be perceived.</a:t>
            </a:r>
          </a:p>
        </p:txBody>
      </p:sp>
      <p:sp>
        <p:nvSpPr>
          <p:cNvPr id="64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3F9AC2-7C47-4E6E-BB92-96E3ADB4E46F}" type="slidenum">
              <a:rPr lang="en-US" smtClean="0"/>
              <a:pPr fontAlgn="base">
                <a:spcBef>
                  <a:spcPct val="0"/>
                </a:spcBef>
                <a:spcAft>
                  <a:spcPct val="0"/>
                </a:spcAft>
                <a:defRPr/>
              </a:pPr>
              <a:t>20</a:t>
            </a:fld>
            <a:endParaRPr lang="en-US"/>
          </a:p>
        </p:txBody>
      </p:sp>
    </p:spTree>
    <p:extLst>
      <p:ext uri="{BB962C8B-B14F-4D97-AF65-F5344CB8AC3E}">
        <p14:creationId xmlns:p14="http://schemas.microsoft.com/office/powerpoint/2010/main" val="1732683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38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43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44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45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46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47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p. 231</a:t>
            </a:r>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C461E9-40FF-4CD1-8CD5-85AFCD120280}" type="slidenum">
              <a:rPr lang="en-US" smtClean="0"/>
              <a:pPr fontAlgn="base">
                <a:spcBef>
                  <a:spcPct val="0"/>
                </a:spcBef>
                <a:spcAft>
                  <a:spcPct val="0"/>
                </a:spcAft>
                <a:defRPr/>
              </a:pPr>
              <a:t>21</a:t>
            </a:fld>
            <a:endParaRPr lang="en-US"/>
          </a:p>
        </p:txBody>
      </p:sp>
    </p:spTree>
    <p:extLst>
      <p:ext uri="{BB962C8B-B14F-4D97-AF65-F5344CB8AC3E}">
        <p14:creationId xmlns:p14="http://schemas.microsoft.com/office/powerpoint/2010/main" val="1336306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48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49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50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51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52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53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54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55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56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57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There are however no hard and fast rules and all aminoglycosides may affect either the vestibular system, cochlear or both. (p.166)</a:t>
            </a:r>
          </a:p>
          <a:p>
            <a:pPr eaLnBrk="1" hangingPunct="1">
              <a:spcBef>
                <a:spcPct val="0"/>
              </a:spcBef>
            </a:pPr>
            <a:endParaRPr lang="en-US"/>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868F1B-318A-45C8-9A83-923472A1ACF6}" type="slidenum">
              <a:rPr lang="en-US" smtClean="0"/>
              <a:pPr fontAlgn="base">
                <a:spcBef>
                  <a:spcPct val="0"/>
                </a:spcBef>
                <a:spcAft>
                  <a:spcPct val="0"/>
                </a:spcAft>
                <a:defRPr/>
              </a:pPr>
              <a:t>22</a:t>
            </a:fld>
            <a:endParaRPr lang="en-US"/>
          </a:p>
        </p:txBody>
      </p:sp>
    </p:spTree>
    <p:extLst>
      <p:ext uri="{BB962C8B-B14F-4D97-AF65-F5344CB8AC3E}">
        <p14:creationId xmlns:p14="http://schemas.microsoft.com/office/powerpoint/2010/main" val="911281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58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59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These results are tabulated in graphical form to track changes from baseline</a:t>
            </a:r>
          </a:p>
          <a:p>
            <a:pPr eaLnBrk="1" hangingPunct="1">
              <a:spcBef>
                <a:spcPct val="0"/>
              </a:spcBef>
            </a:pPr>
            <a:endParaRPr lang="en-US"/>
          </a:p>
        </p:txBody>
      </p:sp>
      <p:sp>
        <p:nvSpPr>
          <p:cNvPr id="89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79E271-4416-44FE-A9DD-1078A344ECB8}" type="slidenum">
              <a:rPr lang="en-US" smtClean="0"/>
              <a:pPr fontAlgn="base">
                <a:spcBef>
                  <a:spcPct val="0"/>
                </a:spcBef>
                <a:spcAft>
                  <a:spcPct val="0"/>
                </a:spcAft>
                <a:defRPr/>
              </a:pPr>
              <a:t>23</a:t>
            </a:fld>
            <a:endParaRPr lang="en-US"/>
          </a:p>
        </p:txBody>
      </p:sp>
    </p:spTree>
    <p:extLst>
      <p:ext uri="{BB962C8B-B14F-4D97-AF65-F5344CB8AC3E}">
        <p14:creationId xmlns:p14="http://schemas.microsoft.com/office/powerpoint/2010/main" val="46514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33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34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35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36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6171F5-241E-4B42-846E-715920FDF24C}" type="slidenum">
              <a:rPr lang="en-US" smtClean="0"/>
              <a:t>37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A2FB6DA2-B487-A043-B3E5-4086F7CD2B4A}" type="datetimeFigureOut">
              <a:rPr lang="en-US" smtClean="0"/>
              <a:t>2/3/25</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F8B1D1A8-342D-7940-A86B-007A8A5835A5}" type="slidenum">
              <a:rPr lang="en-US" smtClean="0"/>
              <a:t>‹#›</a:t>
            </a:fld>
            <a:endParaRPr lang="en-US"/>
          </a:p>
        </p:txBody>
      </p:sp>
    </p:spTree>
    <p:extLst>
      <p:ext uri="{BB962C8B-B14F-4D97-AF65-F5344CB8AC3E}">
        <p14:creationId xmlns:p14="http://schemas.microsoft.com/office/powerpoint/2010/main" val="1351465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FB6DA2-B487-A043-B3E5-4086F7CD2B4A}"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8B1D1A8-342D-7940-A86B-007A8A5835A5}" type="slidenum">
              <a:rPr lang="en-US" smtClean="0"/>
              <a:t>‹#›</a:t>
            </a:fld>
            <a:endParaRPr lang="en-US"/>
          </a:p>
        </p:txBody>
      </p:sp>
    </p:spTree>
    <p:extLst>
      <p:ext uri="{BB962C8B-B14F-4D97-AF65-F5344CB8AC3E}">
        <p14:creationId xmlns:p14="http://schemas.microsoft.com/office/powerpoint/2010/main" val="511065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2FB6DA2-B487-A043-B3E5-4086F7CD2B4A}"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B1D1A8-342D-7940-A86B-007A8A5835A5}" type="slidenum">
              <a:rPr lang="en-US" smtClean="0"/>
              <a:t>‹#›</a:t>
            </a:fld>
            <a:endParaRPr lang="en-US"/>
          </a:p>
        </p:txBody>
      </p:sp>
    </p:spTree>
    <p:extLst>
      <p:ext uri="{BB962C8B-B14F-4D97-AF65-F5344CB8AC3E}">
        <p14:creationId xmlns:p14="http://schemas.microsoft.com/office/powerpoint/2010/main" val="610416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2FB6DA2-B487-A043-B3E5-4086F7CD2B4A}"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B1D1A8-342D-7940-A86B-007A8A5835A5}" type="slidenum">
              <a:rPr lang="en-US" smtClean="0"/>
              <a:t>‹#›</a:t>
            </a:fld>
            <a:endParaRPr lang="en-US"/>
          </a:p>
        </p:txBody>
      </p:sp>
    </p:spTree>
    <p:extLst>
      <p:ext uri="{BB962C8B-B14F-4D97-AF65-F5344CB8AC3E}">
        <p14:creationId xmlns:p14="http://schemas.microsoft.com/office/powerpoint/2010/main" val="3046047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FB6DA2-B487-A043-B3E5-4086F7CD2B4A}"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B1D1A8-342D-7940-A86B-007A8A5835A5}" type="slidenum">
              <a:rPr lang="en-US" smtClean="0"/>
              <a:t>‹#›</a:t>
            </a:fld>
            <a:endParaRPr lang="en-US"/>
          </a:p>
        </p:txBody>
      </p:sp>
    </p:spTree>
    <p:extLst>
      <p:ext uri="{BB962C8B-B14F-4D97-AF65-F5344CB8AC3E}">
        <p14:creationId xmlns:p14="http://schemas.microsoft.com/office/powerpoint/2010/main" val="2663359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2FB6DA2-B487-A043-B3E5-4086F7CD2B4A}" type="datetimeFigureOut">
              <a:rPr lang="en-US" smtClean="0"/>
              <a:t>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B1D1A8-342D-7940-A86B-007A8A5835A5}" type="slidenum">
              <a:rPr lang="en-US" smtClean="0"/>
              <a:t>‹#›</a:t>
            </a:fld>
            <a:endParaRPr lang="en-US"/>
          </a:p>
        </p:txBody>
      </p:sp>
    </p:spTree>
    <p:extLst>
      <p:ext uri="{BB962C8B-B14F-4D97-AF65-F5344CB8AC3E}">
        <p14:creationId xmlns:p14="http://schemas.microsoft.com/office/powerpoint/2010/main" val="1418176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2FB6DA2-B487-A043-B3E5-4086F7CD2B4A}" type="datetimeFigureOut">
              <a:rPr lang="en-US" smtClean="0"/>
              <a:t>2/3/25</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F8B1D1A8-342D-7940-A86B-007A8A5835A5}" type="slidenum">
              <a:rPr lang="en-US" smtClean="0"/>
              <a:t>‹#›</a:t>
            </a:fld>
            <a:endParaRPr lang="en-US"/>
          </a:p>
        </p:txBody>
      </p:sp>
    </p:spTree>
    <p:extLst>
      <p:ext uri="{BB962C8B-B14F-4D97-AF65-F5344CB8AC3E}">
        <p14:creationId xmlns:p14="http://schemas.microsoft.com/office/powerpoint/2010/main" val="3143055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A2FB6DA2-B487-A043-B3E5-4086F7CD2B4A}"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1D1A8-342D-7940-A86B-007A8A5835A5}" type="slidenum">
              <a:rPr lang="en-US" smtClean="0"/>
              <a:t>‹#›</a:t>
            </a:fld>
            <a:endParaRPr lang="en-US"/>
          </a:p>
        </p:txBody>
      </p:sp>
    </p:spTree>
    <p:extLst>
      <p:ext uri="{BB962C8B-B14F-4D97-AF65-F5344CB8AC3E}">
        <p14:creationId xmlns:p14="http://schemas.microsoft.com/office/powerpoint/2010/main" val="729645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A2FB6DA2-B487-A043-B3E5-4086F7CD2B4A}"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B1D1A8-342D-7940-A86B-007A8A5835A5}" type="slidenum">
              <a:rPr lang="en-US" smtClean="0"/>
              <a:t>‹#›</a:t>
            </a:fld>
            <a:endParaRPr lang="en-US"/>
          </a:p>
        </p:txBody>
      </p:sp>
    </p:spTree>
    <p:extLst>
      <p:ext uri="{BB962C8B-B14F-4D97-AF65-F5344CB8AC3E}">
        <p14:creationId xmlns:p14="http://schemas.microsoft.com/office/powerpoint/2010/main" val="608797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03188"/>
            <a:ext cx="12192000" cy="811212"/>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10972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03663"/>
            <a:ext cx="10972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6223C974-27A2-4FE2-9A8C-9F5E8568B0E6}" type="slidenum">
              <a:rPr lang="en-US"/>
              <a:pPr/>
              <a:t>‹#›</a:t>
            </a:fld>
            <a:endParaRPr lang="en-US"/>
          </a:p>
        </p:txBody>
      </p:sp>
    </p:spTree>
    <p:extLst>
      <p:ext uri="{BB962C8B-B14F-4D97-AF65-F5344CB8AC3E}">
        <p14:creationId xmlns:p14="http://schemas.microsoft.com/office/powerpoint/2010/main" val="3668573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103188"/>
            <a:ext cx="12192000" cy="811212"/>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456113"/>
          </a:xfrm>
        </p:spPr>
        <p:txBody>
          <a:bodyPr/>
          <a:lstStyle/>
          <a:p>
            <a:endParaRPr lang="en-US"/>
          </a:p>
        </p:txBody>
      </p:sp>
      <p:sp>
        <p:nvSpPr>
          <p:cNvPr id="4" name="Date Placeholder 3"/>
          <p:cNvSpPr>
            <a:spLocks noGrp="1"/>
          </p:cNvSpPr>
          <p:nvPr>
            <p:ph type="dt" sz="half" idx="10"/>
          </p:nvPr>
        </p:nvSpPr>
        <p:spPr>
          <a:xfrm>
            <a:off x="609600" y="6243638"/>
            <a:ext cx="28448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fld id="{CA10BC9A-385D-4A76-A777-00E361898D02}" type="slidenum">
              <a:rPr lang="en-US"/>
              <a:pPr/>
              <a:t>‹#›</a:t>
            </a:fld>
            <a:endParaRPr lang="en-US"/>
          </a:p>
        </p:txBody>
      </p:sp>
    </p:spTree>
    <p:extLst>
      <p:ext uri="{BB962C8B-B14F-4D97-AF65-F5344CB8AC3E}">
        <p14:creationId xmlns:p14="http://schemas.microsoft.com/office/powerpoint/2010/main" val="2380604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FB6DA2-B487-A043-B3E5-4086F7CD2B4A}"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1D1A8-342D-7940-A86B-007A8A5835A5}" type="slidenum">
              <a:rPr lang="en-US" smtClean="0"/>
              <a:t>‹#›</a:t>
            </a:fld>
            <a:endParaRPr lang="en-US"/>
          </a:p>
        </p:txBody>
      </p:sp>
    </p:spTree>
    <p:extLst>
      <p:ext uri="{BB962C8B-B14F-4D97-AF65-F5344CB8AC3E}">
        <p14:creationId xmlns:p14="http://schemas.microsoft.com/office/powerpoint/2010/main" val="832783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03188"/>
            <a:ext cx="12192000" cy="5953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617019D8-D752-4BA7-AD1B-A367AFCCDC3B}" type="slidenum">
              <a:rPr lang="en-US"/>
              <a:pPr/>
              <a:t>‹#›</a:t>
            </a:fld>
            <a:endParaRPr lang="en-US"/>
          </a:p>
        </p:txBody>
      </p:sp>
    </p:spTree>
    <p:extLst>
      <p:ext uri="{BB962C8B-B14F-4D97-AF65-F5344CB8AC3E}">
        <p14:creationId xmlns:p14="http://schemas.microsoft.com/office/powerpoint/2010/main" val="99242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103188"/>
            <a:ext cx="12192000" cy="811212"/>
          </a:xfrm>
        </p:spPr>
        <p:txBody>
          <a:bodyPr/>
          <a:lstStyle/>
          <a:p>
            <a:r>
              <a:rPr lang="en-US"/>
              <a:t>Click to edit Master title style</a:t>
            </a:r>
          </a:p>
        </p:txBody>
      </p:sp>
      <p:sp>
        <p:nvSpPr>
          <p:cNvPr id="3" name="Content Placeholder 2"/>
          <p:cNvSpPr>
            <a:spLocks noGrp="1"/>
          </p:cNvSpPr>
          <p:nvPr>
            <p:ph sz="half" idx="1"/>
          </p:nvPr>
        </p:nvSpPr>
        <p:spPr>
          <a:xfrm>
            <a:off x="609600" y="1600201"/>
            <a:ext cx="10972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03663"/>
            <a:ext cx="10972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8C9D60A0-5126-4A15-A627-9EAC39EE5E9C}" type="slidenum">
              <a:rPr lang="en-US"/>
              <a:pPr/>
              <a:t>‹#›</a:t>
            </a:fld>
            <a:endParaRPr lang="en-US"/>
          </a:p>
        </p:txBody>
      </p:sp>
    </p:spTree>
    <p:extLst>
      <p:ext uri="{BB962C8B-B14F-4D97-AF65-F5344CB8AC3E}">
        <p14:creationId xmlns:p14="http://schemas.microsoft.com/office/powerpoint/2010/main" val="2052315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FB6DA2-B487-A043-B3E5-4086F7CD2B4A}"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8B1D1A8-342D-7940-A86B-007A8A5835A5}" type="slidenum">
              <a:rPr lang="en-US" smtClean="0"/>
              <a:t>‹#›</a:t>
            </a:fld>
            <a:endParaRPr lang="en-US"/>
          </a:p>
        </p:txBody>
      </p:sp>
    </p:spTree>
    <p:extLst>
      <p:ext uri="{BB962C8B-B14F-4D97-AF65-F5344CB8AC3E}">
        <p14:creationId xmlns:p14="http://schemas.microsoft.com/office/powerpoint/2010/main" val="297242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FB6DA2-B487-A043-B3E5-4086F7CD2B4A}"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1D1A8-342D-7940-A86B-007A8A5835A5}" type="slidenum">
              <a:rPr lang="en-US" smtClean="0"/>
              <a:t>‹#›</a:t>
            </a:fld>
            <a:endParaRPr lang="en-US"/>
          </a:p>
        </p:txBody>
      </p:sp>
    </p:spTree>
    <p:extLst>
      <p:ext uri="{BB962C8B-B14F-4D97-AF65-F5344CB8AC3E}">
        <p14:creationId xmlns:p14="http://schemas.microsoft.com/office/powerpoint/2010/main" val="1950580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FB6DA2-B487-A043-B3E5-4086F7CD2B4A}" type="datetimeFigureOut">
              <a:rPr lang="en-US" smtClean="0"/>
              <a:t>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B1D1A8-342D-7940-A86B-007A8A5835A5}" type="slidenum">
              <a:rPr lang="en-US" smtClean="0"/>
              <a:t>‹#›</a:t>
            </a:fld>
            <a:endParaRPr lang="en-US"/>
          </a:p>
        </p:txBody>
      </p:sp>
    </p:spTree>
    <p:extLst>
      <p:ext uri="{BB962C8B-B14F-4D97-AF65-F5344CB8AC3E}">
        <p14:creationId xmlns:p14="http://schemas.microsoft.com/office/powerpoint/2010/main" val="3452394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FB6DA2-B487-A043-B3E5-4086F7CD2B4A}" type="datetimeFigureOut">
              <a:rPr lang="en-US" smtClean="0"/>
              <a:t>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B1D1A8-342D-7940-A86B-007A8A5835A5}" type="slidenum">
              <a:rPr lang="en-US" smtClean="0"/>
              <a:t>‹#›</a:t>
            </a:fld>
            <a:endParaRPr lang="en-US"/>
          </a:p>
        </p:txBody>
      </p:sp>
    </p:spTree>
    <p:extLst>
      <p:ext uri="{BB962C8B-B14F-4D97-AF65-F5344CB8AC3E}">
        <p14:creationId xmlns:p14="http://schemas.microsoft.com/office/powerpoint/2010/main" val="1630620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B6DA2-B487-A043-B3E5-4086F7CD2B4A}" type="datetimeFigureOut">
              <a:rPr lang="en-US" smtClean="0"/>
              <a:t>2/3/25</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F8B1D1A8-342D-7940-A86B-007A8A5835A5}" type="slidenum">
              <a:rPr lang="en-US" smtClean="0"/>
              <a:t>‹#›</a:t>
            </a:fld>
            <a:endParaRPr lang="en-US"/>
          </a:p>
        </p:txBody>
      </p:sp>
    </p:spTree>
    <p:extLst>
      <p:ext uri="{BB962C8B-B14F-4D97-AF65-F5344CB8AC3E}">
        <p14:creationId xmlns:p14="http://schemas.microsoft.com/office/powerpoint/2010/main" val="3382761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FB6DA2-B487-A043-B3E5-4086F7CD2B4A}"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8B1D1A8-342D-7940-A86B-007A8A5835A5}" type="slidenum">
              <a:rPr lang="en-US" smtClean="0"/>
              <a:t>‹#›</a:t>
            </a:fld>
            <a:endParaRPr lang="en-US"/>
          </a:p>
        </p:txBody>
      </p:sp>
    </p:spTree>
    <p:extLst>
      <p:ext uri="{BB962C8B-B14F-4D97-AF65-F5344CB8AC3E}">
        <p14:creationId xmlns:p14="http://schemas.microsoft.com/office/powerpoint/2010/main" val="702936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FB6DA2-B487-A043-B3E5-4086F7CD2B4A}"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8B1D1A8-342D-7940-A86B-007A8A5835A5}" type="slidenum">
              <a:rPr lang="en-US" smtClean="0"/>
              <a:t>‹#›</a:t>
            </a:fld>
            <a:endParaRPr lang="en-US"/>
          </a:p>
        </p:txBody>
      </p:sp>
    </p:spTree>
    <p:extLst>
      <p:ext uri="{BB962C8B-B14F-4D97-AF65-F5344CB8AC3E}">
        <p14:creationId xmlns:p14="http://schemas.microsoft.com/office/powerpoint/2010/main" val="2566673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A2FB6DA2-B487-A043-B3E5-4086F7CD2B4A}" type="datetimeFigureOut">
              <a:rPr lang="en-US" smtClean="0"/>
              <a:t>2/3/25</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F8B1D1A8-342D-7940-A86B-007A8A5835A5}" type="slidenum">
              <a:rPr lang="en-US" smtClean="0"/>
              <a:t>‹#›</a:t>
            </a:fld>
            <a:endParaRPr lang="en-US"/>
          </a:p>
        </p:txBody>
      </p:sp>
    </p:spTree>
    <p:extLst>
      <p:ext uri="{BB962C8B-B14F-4D97-AF65-F5344CB8AC3E}">
        <p14:creationId xmlns:p14="http://schemas.microsoft.com/office/powerpoint/2010/main" val="1495337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16.jpeg"/><Relationship Id="rId2" Type="http://schemas.openxmlformats.org/officeDocument/2006/relationships/diagramData" Target="../diagrams/data17.xml"/><Relationship Id="rId1" Type="http://schemas.openxmlformats.org/officeDocument/2006/relationships/slideLayout" Target="../slideLayouts/slideLayout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17.jpe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hyperlink" Target="https://www.ncbi.nlm.nih.gov/pmc/articles/PMC5894487/"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E916-CF7B-46D9-2EE2-E0020D0C0EBE}"/>
              </a:ext>
            </a:extLst>
          </p:cNvPr>
          <p:cNvSpPr>
            <a:spLocks noGrp="1"/>
          </p:cNvSpPr>
          <p:nvPr>
            <p:ph type="title"/>
          </p:nvPr>
        </p:nvSpPr>
        <p:spPr/>
        <p:txBody>
          <a:bodyPr/>
          <a:lstStyle/>
          <a:p>
            <a:endParaRPr lang="en-US"/>
          </a:p>
        </p:txBody>
      </p:sp>
      <p:pic>
        <p:nvPicPr>
          <p:cNvPr id="1026" name="Picture 2" descr="Bismillah HD Islamic Desktop Wallpapers and Pictures">
            <a:extLst>
              <a:ext uri="{FF2B5EF4-FFF2-40B4-BE49-F238E27FC236}">
                <a16:creationId xmlns:a16="http://schemas.microsoft.com/office/drawing/2014/main" id="{3737A702-C336-3550-EBF9-8111EAB059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8574" y="212425"/>
            <a:ext cx="11352362" cy="6447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336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1"/>
            <a:ext cx="8321040" cy="1828801"/>
          </a:xfrm>
        </p:spPr>
        <p:txBody>
          <a:bodyPr>
            <a:normAutofit/>
          </a:bodyPr>
          <a:lstStyle/>
          <a:p>
            <a:pPr algn="ctr"/>
            <a:r>
              <a:rPr lang="en-US" cap="none" dirty="0"/>
              <a:t>Sudden Sensorineural Hearing Loss </a:t>
            </a:r>
            <a:r>
              <a:rPr lang="en-US" dirty="0"/>
              <a:t>(SSNHL)</a:t>
            </a:r>
          </a:p>
        </p:txBody>
      </p:sp>
      <p:graphicFrame>
        <p:nvGraphicFramePr>
          <p:cNvPr id="4" name="Content Placeholder 3">
            <a:extLst>
              <a:ext uri="{FF2B5EF4-FFF2-40B4-BE49-F238E27FC236}">
                <a16:creationId xmlns:a16="http://schemas.microsoft.com/office/drawing/2014/main" id="{9374421B-027D-8058-16E3-CA4002010103}"/>
              </a:ext>
            </a:extLst>
          </p:cNvPr>
          <p:cNvGraphicFramePr>
            <a:graphicFrameLocks noGrp="1"/>
          </p:cNvGraphicFramePr>
          <p:nvPr>
            <p:ph idx="1"/>
            <p:extLst>
              <p:ext uri="{D42A27DB-BD31-4B8C-83A1-F6EECF244321}">
                <p14:modId xmlns:p14="http://schemas.microsoft.com/office/powerpoint/2010/main" val="3081075100"/>
              </p:ext>
            </p:extLst>
          </p:nvPr>
        </p:nvGraphicFramePr>
        <p:xfrm>
          <a:off x="362309" y="2193925"/>
          <a:ext cx="11248846" cy="4172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4373"/>
            <a:ext cx="8244840" cy="1293028"/>
          </a:xfrm>
        </p:spPr>
        <p:txBody>
          <a:bodyPr/>
          <a:lstStyle/>
          <a:p>
            <a:r>
              <a:rPr lang="en-US" cap="none" dirty="0"/>
              <a:t>Causes Associated With </a:t>
            </a:r>
            <a:r>
              <a:rPr lang="en-US" dirty="0"/>
              <a:t>SSNHL</a:t>
            </a:r>
          </a:p>
        </p:txBody>
      </p:sp>
      <p:graphicFrame>
        <p:nvGraphicFramePr>
          <p:cNvPr id="4" name="Content Placeholder 3">
            <a:extLst>
              <a:ext uri="{FF2B5EF4-FFF2-40B4-BE49-F238E27FC236}">
                <a16:creationId xmlns:a16="http://schemas.microsoft.com/office/drawing/2014/main" id="{FC49324F-9BBF-4078-1D1B-420583B2A247}"/>
              </a:ext>
            </a:extLst>
          </p:cNvPr>
          <p:cNvGraphicFramePr>
            <a:graphicFrameLocks noGrp="1"/>
          </p:cNvGraphicFramePr>
          <p:nvPr>
            <p:ph idx="1"/>
            <p:extLst>
              <p:ext uri="{D42A27DB-BD31-4B8C-83A1-F6EECF244321}">
                <p14:modId xmlns:p14="http://schemas.microsoft.com/office/powerpoint/2010/main" val="2278359440"/>
              </p:ext>
            </p:extLst>
          </p:nvPr>
        </p:nvGraphicFramePr>
        <p:xfrm>
          <a:off x="534838" y="2193924"/>
          <a:ext cx="11007305" cy="4500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9493C084-D00F-8C4E-94CA-AAD6E059776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5B2B7046-71F7-7841-986C-5875838509D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E69391D8-3346-FF43-81D2-852F6EEA17B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64FDE3E4-00B6-254A-BAEF-49A54E50867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43F9263D-A5E2-E740-8233-68AAE7AEA11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9E0A4B81-36EC-FC48-802A-64B0DB2A7B9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764373"/>
            <a:ext cx="10248181" cy="1293028"/>
          </a:xfrm>
        </p:spPr>
        <p:txBody>
          <a:bodyPr>
            <a:normAutofit/>
          </a:bodyPr>
          <a:lstStyle/>
          <a:p>
            <a:pPr algn="ctr"/>
            <a:r>
              <a:rPr lang="en-US" cap="none" dirty="0"/>
              <a:t>Sudden Sensorineural Hearing Loss</a:t>
            </a:r>
            <a:r>
              <a:rPr lang="en-US" dirty="0"/>
              <a:t>(SSNHL)</a:t>
            </a:r>
          </a:p>
        </p:txBody>
      </p:sp>
      <p:graphicFrame>
        <p:nvGraphicFramePr>
          <p:cNvPr id="4" name="Content Placeholder 3">
            <a:extLst>
              <a:ext uri="{FF2B5EF4-FFF2-40B4-BE49-F238E27FC236}">
                <a16:creationId xmlns:a16="http://schemas.microsoft.com/office/drawing/2014/main" id="{EB0F82E1-118C-8089-C322-22B384199E01}"/>
              </a:ext>
            </a:extLst>
          </p:cNvPr>
          <p:cNvGraphicFramePr>
            <a:graphicFrameLocks noGrp="1"/>
          </p:cNvGraphicFramePr>
          <p:nvPr>
            <p:ph idx="1"/>
            <p:extLst>
              <p:ext uri="{D42A27DB-BD31-4B8C-83A1-F6EECF244321}">
                <p14:modId xmlns:p14="http://schemas.microsoft.com/office/powerpoint/2010/main" val="2595288175"/>
              </p:ext>
            </p:extLst>
          </p:nvPr>
        </p:nvGraphicFramePr>
        <p:xfrm>
          <a:off x="483079" y="2193924"/>
          <a:ext cx="11335110" cy="4396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3D219-9B65-0533-BD7F-1B01EDC44765}"/>
              </a:ext>
            </a:extLst>
          </p:cNvPr>
          <p:cNvSpPr>
            <a:spLocks noGrp="1"/>
          </p:cNvSpPr>
          <p:nvPr>
            <p:ph type="title"/>
          </p:nvPr>
        </p:nvSpPr>
        <p:spPr>
          <a:xfrm>
            <a:off x="2518913" y="534586"/>
            <a:ext cx="6377940" cy="912028"/>
          </a:xfrm>
        </p:spPr>
        <p:txBody>
          <a:bodyPr/>
          <a:lstStyle/>
          <a:p>
            <a:pPr algn="ctr"/>
            <a:r>
              <a:rPr lang="en-US" sz="4000" cap="none" dirty="0"/>
              <a:t>Diagnosis</a:t>
            </a:r>
          </a:p>
        </p:txBody>
      </p:sp>
      <p:graphicFrame>
        <p:nvGraphicFramePr>
          <p:cNvPr id="4" name="Content Placeholder 3">
            <a:extLst>
              <a:ext uri="{FF2B5EF4-FFF2-40B4-BE49-F238E27FC236}">
                <a16:creationId xmlns:a16="http://schemas.microsoft.com/office/drawing/2014/main" id="{EE11AA37-C7BF-5FD6-DF48-048DBE3BBBCA}"/>
              </a:ext>
            </a:extLst>
          </p:cNvPr>
          <p:cNvGraphicFramePr>
            <a:graphicFrameLocks noGrp="1"/>
          </p:cNvGraphicFramePr>
          <p:nvPr>
            <p:ph idx="1"/>
            <p:extLst>
              <p:ext uri="{D42A27DB-BD31-4B8C-83A1-F6EECF244321}">
                <p14:modId xmlns:p14="http://schemas.microsoft.com/office/powerpoint/2010/main" val="1049646352"/>
              </p:ext>
            </p:extLst>
          </p:nvPr>
        </p:nvGraphicFramePr>
        <p:xfrm>
          <a:off x="310551" y="2104845"/>
          <a:ext cx="11524891" cy="45029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321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AA7AFEFA-8CDE-3B46-A571-6D3D81C0B91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0DFEC20F-2FC9-4644-BD28-D7A8DBC6D04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F66B660E-1462-E24A-9F26-13475439AB7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BF681A72-132C-2A41-9540-E61695AA525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sz="half" idx="1"/>
          </p:nvPr>
        </p:nvPicPr>
        <p:blipFill>
          <a:blip r:embed="rId2"/>
          <a:stretch>
            <a:fillRect/>
          </a:stretch>
        </p:blipFill>
        <p:spPr bwMode="auto">
          <a:xfrm>
            <a:off x="592015" y="3556000"/>
            <a:ext cx="3446021" cy="28448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4572000" y="2762096"/>
            <a:ext cx="2485291" cy="2753971"/>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a:srcRect/>
          <a:stretch>
            <a:fillRect/>
          </a:stretch>
        </p:blipFill>
        <p:spPr bwMode="auto">
          <a:xfrm>
            <a:off x="7057292" y="3665416"/>
            <a:ext cx="3905250" cy="2848028"/>
          </a:xfrm>
          <a:prstGeom prst="rect">
            <a:avLst/>
          </a:prstGeom>
          <a:noFill/>
          <a:ln w="9525">
            <a:noFill/>
            <a:miter lim="800000"/>
            <a:headEnd/>
            <a:tailEnd/>
          </a:ln>
          <a:effectLst/>
        </p:spPr>
      </p:pic>
      <p:sp>
        <p:nvSpPr>
          <p:cNvPr id="3" name="TextBox 2">
            <a:extLst>
              <a:ext uri="{FF2B5EF4-FFF2-40B4-BE49-F238E27FC236}">
                <a16:creationId xmlns:a16="http://schemas.microsoft.com/office/drawing/2014/main" id="{F3821195-48EA-9DED-57ED-A07A282BED60}"/>
              </a:ext>
            </a:extLst>
          </p:cNvPr>
          <p:cNvSpPr txBox="1"/>
          <p:nvPr/>
        </p:nvSpPr>
        <p:spPr>
          <a:xfrm>
            <a:off x="3188677" y="1157267"/>
            <a:ext cx="6096000" cy="707886"/>
          </a:xfrm>
          <a:prstGeom prst="rect">
            <a:avLst/>
          </a:prstGeom>
          <a:noFill/>
        </p:spPr>
        <p:txBody>
          <a:bodyPr wrap="square">
            <a:spAutoFit/>
          </a:bodyPr>
          <a:lstStyle/>
          <a:p>
            <a:pPr algn="ctr"/>
            <a:r>
              <a:rPr lang="en-US" sz="4000" cap="none" dirty="0">
                <a:solidFill>
                  <a:schemeClr val="bg1"/>
                </a:solidFill>
                <a:latin typeface="Arial" panose="020B0604020202020204" pitchFamily="34" charset="0"/>
                <a:cs typeface="Arial" panose="020B0604020202020204" pitchFamily="34" charset="0"/>
              </a:rPr>
              <a:t>Diagnosis</a:t>
            </a:r>
            <a:endParaRPr lang="en-US" sz="40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B8F59-E214-8188-0CE5-D1B6DE99EA06}"/>
              </a:ext>
            </a:extLst>
          </p:cNvPr>
          <p:cNvSpPr>
            <a:spLocks noGrp="1"/>
          </p:cNvSpPr>
          <p:nvPr>
            <p:ph type="title"/>
          </p:nvPr>
        </p:nvSpPr>
        <p:spPr/>
        <p:txBody>
          <a:bodyPr/>
          <a:lstStyle/>
          <a:p>
            <a:pPr algn="ctr"/>
            <a:r>
              <a:rPr lang="en-US" sz="3600" cap="none" dirty="0"/>
              <a:t>Diagnosis</a:t>
            </a:r>
            <a:endParaRPr lang="en-US" dirty="0"/>
          </a:p>
        </p:txBody>
      </p:sp>
      <p:graphicFrame>
        <p:nvGraphicFramePr>
          <p:cNvPr id="4" name="Content Placeholder 3">
            <a:extLst>
              <a:ext uri="{FF2B5EF4-FFF2-40B4-BE49-F238E27FC236}">
                <a16:creationId xmlns:a16="http://schemas.microsoft.com/office/drawing/2014/main" id="{5139611B-7337-8C0E-8DEB-6BC7C6FE1772}"/>
              </a:ext>
            </a:extLst>
          </p:cNvPr>
          <p:cNvGraphicFramePr>
            <a:graphicFrameLocks noGrp="1"/>
          </p:cNvGraphicFramePr>
          <p:nvPr>
            <p:ph idx="1"/>
            <p:extLst>
              <p:ext uri="{D42A27DB-BD31-4B8C-83A1-F6EECF244321}">
                <p14:modId xmlns:p14="http://schemas.microsoft.com/office/powerpoint/2010/main" val="3120385863"/>
              </p:ext>
            </p:extLst>
          </p:nvPr>
        </p:nvGraphicFramePr>
        <p:xfrm>
          <a:off x="1154954" y="2603500"/>
          <a:ext cx="8825659"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5415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45476"/>
            <a:ext cx="8549640" cy="762000"/>
          </a:xfrm>
        </p:spPr>
        <p:txBody>
          <a:bodyPr/>
          <a:lstStyle/>
          <a:p>
            <a:pPr algn="ctr"/>
            <a:r>
              <a:rPr lang="en-US" cap="none" dirty="0"/>
              <a:t>Treatment</a:t>
            </a:r>
            <a:r>
              <a:rPr lang="en-US" dirty="0"/>
              <a:t> </a:t>
            </a:r>
          </a:p>
        </p:txBody>
      </p:sp>
      <p:graphicFrame>
        <p:nvGraphicFramePr>
          <p:cNvPr id="4" name="Content Placeholder 3">
            <a:extLst>
              <a:ext uri="{FF2B5EF4-FFF2-40B4-BE49-F238E27FC236}">
                <a16:creationId xmlns:a16="http://schemas.microsoft.com/office/drawing/2014/main" id="{2AC6D377-11E1-74F9-BA6F-A8035B59518F}"/>
              </a:ext>
            </a:extLst>
          </p:cNvPr>
          <p:cNvGraphicFramePr>
            <a:graphicFrameLocks noGrp="1"/>
          </p:cNvGraphicFramePr>
          <p:nvPr>
            <p:ph idx="1"/>
            <p:extLst>
              <p:ext uri="{D42A27DB-BD31-4B8C-83A1-F6EECF244321}">
                <p14:modId xmlns:p14="http://schemas.microsoft.com/office/powerpoint/2010/main" val="389223269"/>
              </p:ext>
            </p:extLst>
          </p:nvPr>
        </p:nvGraphicFramePr>
        <p:xfrm>
          <a:off x="433753" y="1207476"/>
          <a:ext cx="11547231" cy="5498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6FBAAD2F-97DB-424A-B811-F59F3F7A8A5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62F34EF-0095-614D-B0AE-9E5276643F8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43457136-AF10-124E-AE3C-D1D1BD948DB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84C1988-3261-5B4B-B2FB-F824A3E737A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08F6173F-13CC-444F-BAE0-003A34FE38D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5B979236-4328-4943-8ED9-79327D49A60F}"/>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934FA4A5-3B81-7D43-B3EF-9B5186F29E9C}"/>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B9669124-7503-7B44-86CA-DA870EE3ADB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4373"/>
            <a:ext cx="8168640" cy="1293028"/>
          </a:xfrm>
        </p:spPr>
        <p:txBody>
          <a:bodyPr/>
          <a:lstStyle/>
          <a:p>
            <a:pPr algn="ctr"/>
            <a:r>
              <a:rPr lang="en-US" cap="none" dirty="0"/>
              <a:t>Educate Your Patient</a:t>
            </a:r>
          </a:p>
        </p:txBody>
      </p:sp>
      <p:graphicFrame>
        <p:nvGraphicFramePr>
          <p:cNvPr id="4" name="Content Placeholder 3">
            <a:extLst>
              <a:ext uri="{FF2B5EF4-FFF2-40B4-BE49-F238E27FC236}">
                <a16:creationId xmlns:a16="http://schemas.microsoft.com/office/drawing/2014/main" id="{F6F2DD3C-811A-C842-0912-FFB9A91EE407}"/>
              </a:ext>
            </a:extLst>
          </p:cNvPr>
          <p:cNvGraphicFramePr>
            <a:graphicFrameLocks noGrp="1"/>
          </p:cNvGraphicFramePr>
          <p:nvPr>
            <p:ph idx="1"/>
            <p:extLst>
              <p:ext uri="{D42A27DB-BD31-4B8C-83A1-F6EECF244321}">
                <p14:modId xmlns:p14="http://schemas.microsoft.com/office/powerpoint/2010/main" val="2585330573"/>
              </p:ext>
            </p:extLst>
          </p:nvPr>
        </p:nvGraphicFramePr>
        <p:xfrm>
          <a:off x="281354" y="2193924"/>
          <a:ext cx="11476891" cy="4230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a:extLst>
              <a:ext uri="{FF2B5EF4-FFF2-40B4-BE49-F238E27FC236}">
                <a16:creationId xmlns:a16="http://schemas.microsoft.com/office/drawing/2014/main" id="{C690C943-873A-94B7-5F9E-17F91E9CEBED}"/>
              </a:ext>
            </a:extLst>
          </p:cNvPr>
          <p:cNvGraphicFramePr>
            <a:graphicFrameLocks noGrp="1"/>
          </p:cNvGraphicFramePr>
          <p:nvPr>
            <p:ph idx="1"/>
            <p:extLst>
              <p:ext uri="{D42A27DB-BD31-4B8C-83A1-F6EECF244321}">
                <p14:modId xmlns:p14="http://schemas.microsoft.com/office/powerpoint/2010/main" val="1863267465"/>
              </p:ext>
            </p:extLst>
          </p:nvPr>
        </p:nvGraphicFramePr>
        <p:xfrm>
          <a:off x="656493" y="2095500"/>
          <a:ext cx="10761784" cy="4211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708" y="644769"/>
            <a:ext cx="8825659" cy="1035863"/>
          </a:xfrm>
        </p:spPr>
        <p:txBody>
          <a:bodyPr/>
          <a:lstStyle/>
          <a:p>
            <a:pPr algn="ctr"/>
            <a:r>
              <a:rPr lang="en-US" sz="3600" dirty="0">
                <a:solidFill>
                  <a:schemeClr val="bg1"/>
                </a:solidFill>
                <a:latin typeface="Arial" panose="020B0604020202020204" pitchFamily="34" charset="0"/>
                <a:cs typeface="Arial" panose="020B0604020202020204" pitchFamily="34" charset="0"/>
              </a:rPr>
              <a:t>OTOTOXICITY</a:t>
            </a:r>
            <a:br>
              <a:rPr lang="en-US" sz="3600" dirty="0">
                <a:solidFill>
                  <a:schemeClr val="tx1"/>
                </a:solidFill>
              </a:rPr>
            </a:br>
            <a:endParaRPr lang="en-US" dirty="0"/>
          </a:p>
        </p:txBody>
      </p:sp>
      <p:sp>
        <p:nvSpPr>
          <p:cNvPr id="3" name="Content Placeholder 2"/>
          <p:cNvSpPr>
            <a:spLocks noGrp="1"/>
          </p:cNvSpPr>
          <p:nvPr>
            <p:ph idx="1"/>
          </p:nvPr>
        </p:nvSpPr>
        <p:spPr/>
        <p:txBody>
          <a:bodyPr/>
          <a:lstStyle/>
          <a:p>
            <a:endParaRPr lang="en-US"/>
          </a:p>
        </p:txBody>
      </p:sp>
      <p:pic>
        <p:nvPicPr>
          <p:cNvPr id="20482" name="Picture 2" descr="C:\Users\Zafar Ahmed\Desktop\6457191_f260.jpg"/>
          <p:cNvPicPr>
            <a:picLocks noChangeAspect="1" noChangeArrowheads="1"/>
          </p:cNvPicPr>
          <p:nvPr/>
        </p:nvPicPr>
        <p:blipFill>
          <a:blip r:embed="rId2" cstate="print"/>
          <a:srcRect/>
          <a:stretch>
            <a:fillRect/>
          </a:stretch>
        </p:blipFill>
        <p:spPr bwMode="auto">
          <a:xfrm>
            <a:off x="2410679" y="2312905"/>
            <a:ext cx="5865813" cy="4008305"/>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02F9-E201-267D-872F-0A7478D9263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D225FCCA-126B-8ED3-3409-36A2EE005332}"/>
              </a:ext>
            </a:extLst>
          </p:cNvPr>
          <p:cNvSpPr>
            <a:spLocks noGrp="1"/>
          </p:cNvSpPr>
          <p:nvPr>
            <p:ph type="subTitle" idx="1"/>
          </p:nvPr>
        </p:nvSpPr>
        <p:spPr/>
        <p:txBody>
          <a:bodyPr/>
          <a:lstStyle/>
          <a:p>
            <a:endParaRPr lang="en-US"/>
          </a:p>
        </p:txBody>
      </p:sp>
      <p:pic>
        <p:nvPicPr>
          <p:cNvPr id="5" name="surah al layl">
            <a:hlinkClick r:id="" action="ppaction://media"/>
            <a:extLst>
              <a:ext uri="{FF2B5EF4-FFF2-40B4-BE49-F238E27FC236}">
                <a16:creationId xmlns:a16="http://schemas.microsoft.com/office/drawing/2014/main" id="{871DBBC7-4F3F-C48E-5E2A-D938A57181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6046" y="203288"/>
            <a:ext cx="11473132" cy="6451424"/>
          </a:xfrm>
          <a:prstGeom prst="rect">
            <a:avLst/>
          </a:prstGeom>
        </p:spPr>
      </p:pic>
    </p:spTree>
    <p:extLst>
      <p:ext uri="{BB962C8B-B14F-4D97-AF65-F5344CB8AC3E}">
        <p14:creationId xmlns:p14="http://schemas.microsoft.com/office/powerpoint/2010/main" val="398236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4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6200" y="304800"/>
            <a:ext cx="8397240" cy="1293028"/>
          </a:xfrm>
        </p:spPr>
        <p:txBody>
          <a:bodyPr/>
          <a:lstStyle/>
          <a:p>
            <a:pPr algn="ctr"/>
            <a:r>
              <a:rPr lang="en-US" sz="4000" i="1" dirty="0">
                <a:latin typeface="Arial" panose="020B0604020202020204" pitchFamily="34" charset="0"/>
                <a:cs typeface="Arial" panose="020B0604020202020204" pitchFamily="34" charset="0"/>
              </a:rPr>
              <a:t>Ototoxicity</a:t>
            </a:r>
            <a:endParaRPr lang="en-US" sz="4000" dirty="0">
              <a:latin typeface="Arial" panose="020B0604020202020204" pitchFamily="34" charset="0"/>
              <a:cs typeface="Arial" panose="020B0604020202020204" pitchFamily="34" charset="0"/>
            </a:endParaRPr>
          </a:p>
        </p:txBody>
      </p:sp>
      <p:graphicFrame>
        <p:nvGraphicFramePr>
          <p:cNvPr id="3" name="Content Placeholder 2">
            <a:extLst>
              <a:ext uri="{FF2B5EF4-FFF2-40B4-BE49-F238E27FC236}">
                <a16:creationId xmlns:a16="http://schemas.microsoft.com/office/drawing/2014/main" id="{63693AA4-C75E-61AC-ACAA-917048C2B5B7}"/>
              </a:ext>
            </a:extLst>
          </p:cNvPr>
          <p:cNvGraphicFramePr>
            <a:graphicFrameLocks noGrp="1"/>
          </p:cNvGraphicFramePr>
          <p:nvPr>
            <p:ph idx="1"/>
            <p:extLst>
              <p:ext uri="{D42A27DB-BD31-4B8C-83A1-F6EECF244321}">
                <p14:modId xmlns:p14="http://schemas.microsoft.com/office/powerpoint/2010/main" val="4287563712"/>
              </p:ext>
            </p:extLst>
          </p:nvPr>
        </p:nvGraphicFramePr>
        <p:xfrm>
          <a:off x="867508" y="2514600"/>
          <a:ext cx="10410092" cy="3804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5" descr="C:\Users\Zafar Ahmed\Desktop\inner.jpg">
            <a:extLst>
              <a:ext uri="{FF2B5EF4-FFF2-40B4-BE49-F238E27FC236}">
                <a16:creationId xmlns:a16="http://schemas.microsoft.com/office/drawing/2014/main" id="{6DF01B6C-27DE-9327-ACB5-5EDFB9FA1740}"/>
              </a:ext>
            </a:extLst>
          </p:cNvPr>
          <p:cNvPicPr>
            <a:picLocks noChangeAspect="1" noChangeArrowheads="1"/>
          </p:cNvPicPr>
          <p:nvPr/>
        </p:nvPicPr>
        <p:blipFill>
          <a:blip r:embed="rId8" cstate="print"/>
          <a:srcRect/>
          <a:stretch>
            <a:fillRect/>
          </a:stretch>
        </p:blipFill>
        <p:spPr bwMode="auto">
          <a:xfrm>
            <a:off x="8795981" y="0"/>
            <a:ext cx="3319819" cy="2307343"/>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infotrac\My Documents\My Pictures\Dr Segal\Common Ototoxic Meds.jpg"/>
          <p:cNvPicPr>
            <a:picLocks noChangeAspect="1" noChangeArrowheads="1"/>
          </p:cNvPicPr>
          <p:nvPr/>
        </p:nvPicPr>
        <p:blipFill>
          <a:blip r:embed="rId3"/>
          <a:srcRect/>
          <a:stretch>
            <a:fillRect/>
          </a:stretch>
        </p:blipFill>
        <p:spPr bwMode="auto">
          <a:xfrm>
            <a:off x="1781907" y="0"/>
            <a:ext cx="7924800" cy="62484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549640" cy="2194560"/>
          </a:xfrm>
        </p:spPr>
        <p:txBody>
          <a:bodyPr rtlCol="0">
            <a:normAutofit/>
          </a:bodyPr>
          <a:lstStyle/>
          <a:p>
            <a:pPr algn="ctr">
              <a:defRPr/>
            </a:pPr>
            <a:r>
              <a:rPr lang="en-US" i="1" cap="none" dirty="0"/>
              <a:t>Effect Of Aminoglycosides On Auditory/Vestibular Functions</a:t>
            </a:r>
            <a:endParaRPr lang="en-US" sz="2400" dirty="0"/>
          </a:p>
        </p:txBody>
      </p:sp>
      <p:graphicFrame>
        <p:nvGraphicFramePr>
          <p:cNvPr id="3" name="Content Placeholder 2">
            <a:extLst>
              <a:ext uri="{FF2B5EF4-FFF2-40B4-BE49-F238E27FC236}">
                <a16:creationId xmlns:a16="http://schemas.microsoft.com/office/drawing/2014/main" id="{B1B3CE5D-5EEF-496C-BDE8-6F4B4C1BF05A}"/>
              </a:ext>
            </a:extLst>
          </p:cNvPr>
          <p:cNvGraphicFramePr>
            <a:graphicFrameLocks noGrp="1"/>
          </p:cNvGraphicFramePr>
          <p:nvPr>
            <p:ph idx="1"/>
            <p:extLst>
              <p:ext uri="{D42A27DB-BD31-4B8C-83A1-F6EECF244321}">
                <p14:modId xmlns:p14="http://schemas.microsoft.com/office/powerpoint/2010/main" val="4075838649"/>
              </p:ext>
            </p:extLst>
          </p:nvPr>
        </p:nvGraphicFramePr>
        <p:xfrm>
          <a:off x="457200" y="2193925"/>
          <a:ext cx="9617075" cy="4070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39383" y="593725"/>
            <a:ext cx="8244840" cy="1293028"/>
          </a:xfrm>
        </p:spPr>
        <p:txBody>
          <a:bodyPr/>
          <a:lstStyle/>
          <a:p>
            <a:pPr algn="ctr"/>
            <a:r>
              <a:rPr lang="en-US" i="1" cap="none" dirty="0"/>
              <a:t>Ototoxic Monitoring</a:t>
            </a:r>
            <a:endParaRPr lang="en-US" cap="none" dirty="0"/>
          </a:p>
        </p:txBody>
      </p:sp>
      <p:graphicFrame>
        <p:nvGraphicFramePr>
          <p:cNvPr id="2" name="Content Placeholder 1">
            <a:extLst>
              <a:ext uri="{FF2B5EF4-FFF2-40B4-BE49-F238E27FC236}">
                <a16:creationId xmlns:a16="http://schemas.microsoft.com/office/drawing/2014/main" id="{25301D67-B1FD-7B3E-39C5-AF05880DCE84}"/>
              </a:ext>
            </a:extLst>
          </p:cNvPr>
          <p:cNvGraphicFramePr>
            <a:graphicFrameLocks noGrp="1"/>
          </p:cNvGraphicFramePr>
          <p:nvPr>
            <p:ph idx="1"/>
            <p:extLst>
              <p:ext uri="{D42A27DB-BD31-4B8C-83A1-F6EECF244321}">
                <p14:modId xmlns:p14="http://schemas.microsoft.com/office/powerpoint/2010/main" val="4276660559"/>
              </p:ext>
            </p:extLst>
          </p:nvPr>
        </p:nvGraphicFramePr>
        <p:xfrm>
          <a:off x="597878" y="2193925"/>
          <a:ext cx="11095160" cy="4070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C:\Users\Zafar Ahmed\Desktop\images.jpg"/>
          <p:cNvPicPr>
            <a:picLocks noChangeAspect="1" noChangeArrowheads="1"/>
          </p:cNvPicPr>
          <p:nvPr/>
        </p:nvPicPr>
        <p:blipFill>
          <a:blip r:embed="rId8" cstate="print"/>
          <a:srcRect/>
          <a:stretch>
            <a:fillRect/>
          </a:stretch>
        </p:blipFill>
        <p:spPr bwMode="auto">
          <a:xfrm>
            <a:off x="8917643" y="367285"/>
            <a:ext cx="2775395" cy="1846899"/>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333979" y="3898735"/>
            <a:ext cx="5379450" cy="1551681"/>
          </a:xfrm>
        </p:spPr>
        <p:txBody>
          <a:bodyPr>
            <a:normAutofit lnSpcReduction="10000"/>
          </a:bodyPr>
          <a:lstStyle/>
          <a:p>
            <a:pPr>
              <a:buNone/>
            </a:pPr>
            <a:r>
              <a:rPr lang="en-US" dirty="0"/>
              <a:t>                  </a:t>
            </a:r>
          </a:p>
          <a:p>
            <a:endParaRPr lang="en-US" dirty="0"/>
          </a:p>
          <a:p>
            <a:endParaRPr lang="en-US" dirty="0"/>
          </a:p>
          <a:p>
            <a:pPr>
              <a:buNone/>
            </a:pPr>
            <a:r>
              <a:rPr lang="en-US" dirty="0"/>
              <a:t>                                                             </a:t>
            </a:r>
            <a:endParaRPr lang="en-US" sz="9600" dirty="0">
              <a:solidFill>
                <a:srgbClr val="FF0000"/>
              </a:solidFill>
            </a:endParaRPr>
          </a:p>
        </p:txBody>
      </p:sp>
      <p:pic>
        <p:nvPicPr>
          <p:cNvPr id="1026" name="Picture 2" descr="Download Question Mark, Question, Response. Royalty-Free Stock ...">
            <a:extLst>
              <a:ext uri="{FF2B5EF4-FFF2-40B4-BE49-F238E27FC236}">
                <a16:creationId xmlns:a16="http://schemas.microsoft.com/office/drawing/2014/main" id="{C57DF6BD-2FCF-98C1-5251-C6C40174F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942" y="2324099"/>
            <a:ext cx="4180115" cy="41801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4373"/>
            <a:ext cx="8397240" cy="1293028"/>
          </a:xfrm>
        </p:spPr>
        <p:txBody>
          <a:bodyPr>
            <a:normAutofit/>
          </a:bodyPr>
          <a:lstStyle/>
          <a:p>
            <a:pPr algn="ctr"/>
            <a:r>
              <a:rPr lang="en-US" dirty="0"/>
              <a:t> </a:t>
            </a:r>
            <a:r>
              <a:rPr lang="en-US" cap="none" dirty="0"/>
              <a:t>Noise Induced Hearing Loss </a:t>
            </a:r>
            <a:r>
              <a:rPr lang="en-US" dirty="0"/>
              <a:t>(NIHL)</a:t>
            </a:r>
          </a:p>
        </p:txBody>
      </p:sp>
      <p:graphicFrame>
        <p:nvGraphicFramePr>
          <p:cNvPr id="4" name="Content Placeholder 3">
            <a:extLst>
              <a:ext uri="{FF2B5EF4-FFF2-40B4-BE49-F238E27FC236}">
                <a16:creationId xmlns:a16="http://schemas.microsoft.com/office/drawing/2014/main" id="{779135A4-078E-ADE7-005B-4257EF0B4A4F}"/>
              </a:ext>
            </a:extLst>
          </p:cNvPr>
          <p:cNvGraphicFramePr>
            <a:graphicFrameLocks noGrp="1"/>
          </p:cNvGraphicFramePr>
          <p:nvPr>
            <p:ph idx="1"/>
            <p:extLst>
              <p:ext uri="{D42A27DB-BD31-4B8C-83A1-F6EECF244321}">
                <p14:modId xmlns:p14="http://schemas.microsoft.com/office/powerpoint/2010/main" val="3857004292"/>
              </p:ext>
            </p:extLst>
          </p:nvPr>
        </p:nvGraphicFramePr>
        <p:xfrm>
          <a:off x="492370" y="2193924"/>
          <a:ext cx="10937630" cy="4277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518369"/>
            <a:ext cx="8549640" cy="990600"/>
          </a:xfrm>
        </p:spPr>
        <p:txBody>
          <a:bodyPr/>
          <a:lstStyle/>
          <a:p>
            <a:pPr algn="ctr"/>
            <a:r>
              <a:rPr lang="en-US" i="1" dirty="0"/>
              <a:t>Noise Measurement</a:t>
            </a:r>
            <a:endParaRPr lang="en-US" dirty="0"/>
          </a:p>
        </p:txBody>
      </p:sp>
      <p:pic>
        <p:nvPicPr>
          <p:cNvPr id="4" name="Picture 5"/>
          <p:cNvPicPr>
            <a:picLocks noChangeAspect="1" noChangeArrowheads="1"/>
          </p:cNvPicPr>
          <p:nvPr/>
        </p:nvPicPr>
        <p:blipFill>
          <a:blip r:embed="rId2"/>
          <a:srcRect/>
          <a:stretch>
            <a:fillRect/>
          </a:stretch>
        </p:blipFill>
        <p:spPr bwMode="auto">
          <a:xfrm rot="739632">
            <a:off x="4796485" y="1631109"/>
            <a:ext cx="2004669" cy="491718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836" y="594360"/>
            <a:ext cx="8473440" cy="1371600"/>
          </a:xfrm>
        </p:spPr>
        <p:txBody>
          <a:bodyPr>
            <a:normAutofit/>
          </a:bodyPr>
          <a:lstStyle/>
          <a:p>
            <a:pPr algn="ctr"/>
            <a:r>
              <a:rPr lang="en-NZ" cap="none" dirty="0"/>
              <a:t>So What Are Acceptable Levels Of Noise?</a:t>
            </a:r>
            <a:endParaRPr lang="en-US" cap="none" dirty="0"/>
          </a:p>
        </p:txBody>
      </p:sp>
      <p:graphicFrame>
        <p:nvGraphicFramePr>
          <p:cNvPr id="4" name="Content Placeholder 3">
            <a:extLst>
              <a:ext uri="{FF2B5EF4-FFF2-40B4-BE49-F238E27FC236}">
                <a16:creationId xmlns:a16="http://schemas.microsoft.com/office/drawing/2014/main" id="{300A048A-45B1-527C-96FA-156FCD27D985}"/>
              </a:ext>
            </a:extLst>
          </p:cNvPr>
          <p:cNvGraphicFramePr>
            <a:graphicFrameLocks noGrp="1"/>
          </p:cNvGraphicFramePr>
          <p:nvPr>
            <p:ph sz="half" idx="1"/>
            <p:extLst>
              <p:ext uri="{D42A27DB-BD31-4B8C-83A1-F6EECF244321}">
                <p14:modId xmlns:p14="http://schemas.microsoft.com/office/powerpoint/2010/main" val="3885028964"/>
              </p:ext>
            </p:extLst>
          </p:nvPr>
        </p:nvGraphicFramePr>
        <p:xfrm>
          <a:off x="562709" y="2194560"/>
          <a:ext cx="4847492" cy="4069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descr="Rave"/>
          <p:cNvPicPr>
            <a:picLocks noGrp="1" noChangeAspect="1" noChangeArrowheads="1"/>
          </p:cNvPicPr>
          <p:nvPr>
            <p:ph sz="half" idx="2"/>
          </p:nvPr>
        </p:nvPicPr>
        <p:blipFill>
          <a:blip r:embed="rId7"/>
          <a:stretch>
            <a:fillRect/>
          </a:stretch>
        </p:blipFill>
        <p:spPr bwMode="auto">
          <a:xfrm>
            <a:off x="5926016" y="2069122"/>
            <a:ext cx="5468814" cy="4618281"/>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95F0C0C0-017E-E640-89A4-6D2BFE1ABEBC}"/>
              </a:ext>
            </a:extLst>
          </p:cNvPr>
          <p:cNvGraphicFramePr>
            <a:graphicFrameLocks noGrp="1"/>
          </p:cNvGraphicFramePr>
          <p:nvPr>
            <p:ph idx="1"/>
            <p:extLst>
              <p:ext uri="{D42A27DB-BD31-4B8C-83A1-F6EECF244321}">
                <p14:modId xmlns:p14="http://schemas.microsoft.com/office/powerpoint/2010/main" val="437640412"/>
              </p:ext>
            </p:extLst>
          </p:nvPr>
        </p:nvGraphicFramePr>
        <p:xfrm>
          <a:off x="2118360" y="4888523"/>
          <a:ext cx="7955280" cy="2148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8" descr=" Workplace noise-related hearing loss may affect quality of sleep"/>
          <p:cNvPicPr>
            <a:picLocks noChangeAspect="1" noChangeArrowheads="1"/>
          </p:cNvPicPr>
          <p:nvPr/>
        </p:nvPicPr>
        <p:blipFill>
          <a:blip r:embed="rId7" cstate="print"/>
          <a:srcRect/>
          <a:stretch>
            <a:fillRect/>
          </a:stretch>
        </p:blipFill>
        <p:spPr bwMode="auto">
          <a:xfrm>
            <a:off x="1962443" y="709629"/>
            <a:ext cx="7955279" cy="4409992"/>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26830"/>
            <a:ext cx="8321040" cy="1371600"/>
          </a:xfrm>
        </p:spPr>
        <p:txBody>
          <a:bodyPr/>
          <a:lstStyle/>
          <a:p>
            <a:pPr algn="ctr"/>
            <a:r>
              <a:rPr lang="en-US" cap="none" dirty="0"/>
              <a:t>Impulsive Noise</a:t>
            </a:r>
          </a:p>
        </p:txBody>
      </p:sp>
      <p:sp>
        <p:nvSpPr>
          <p:cNvPr id="3" name="Content Placeholder 2"/>
          <p:cNvSpPr>
            <a:spLocks noGrp="1"/>
          </p:cNvSpPr>
          <p:nvPr>
            <p:ph idx="1"/>
          </p:nvPr>
        </p:nvSpPr>
        <p:spPr>
          <a:xfrm>
            <a:off x="363415" y="2098430"/>
            <a:ext cx="9710225" cy="4223826"/>
          </a:xfrm>
        </p:spPr>
        <p:txBody>
          <a:bodyPr>
            <a:normAutofit/>
          </a:bodyPr>
          <a:lstStyle/>
          <a:p>
            <a:r>
              <a:rPr lang="en-US" sz="2800" dirty="0"/>
              <a:t>Explosions and Gunfire</a:t>
            </a:r>
          </a:p>
          <a:p>
            <a:r>
              <a:rPr lang="en-US" sz="2800" dirty="0"/>
              <a:t>Very high sound level </a:t>
            </a:r>
            <a:r>
              <a:rPr lang="en-US" sz="2800" dirty="0" err="1"/>
              <a:t>e.g</a:t>
            </a:r>
            <a:r>
              <a:rPr lang="en-US" sz="2800" dirty="0"/>
              <a:t> &gt; 140dB</a:t>
            </a:r>
          </a:p>
        </p:txBody>
      </p:sp>
      <p:pic>
        <p:nvPicPr>
          <p:cNvPr id="4" name="Picture 8" descr="http://i.telegraph.co.uk/multimedia/archive/01707/Quetta_1707892c.jpg"/>
          <p:cNvPicPr>
            <a:picLocks noChangeAspect="1" noChangeArrowheads="1"/>
          </p:cNvPicPr>
          <p:nvPr/>
        </p:nvPicPr>
        <p:blipFill>
          <a:blip r:embed="rId2" cstate="print"/>
          <a:srcRect/>
          <a:stretch>
            <a:fillRect/>
          </a:stretch>
        </p:blipFill>
        <p:spPr bwMode="auto">
          <a:xfrm>
            <a:off x="3621845" y="3176955"/>
            <a:ext cx="8206740" cy="32766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2989-E171-CA39-F47E-BE568E51EE4E}"/>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8CCC472A-B826-EC03-8A7D-9A27CB1DD2EA}"/>
              </a:ext>
            </a:extLst>
          </p:cNvPr>
          <p:cNvGraphicFramePr>
            <a:graphicFrameLocks noGrp="1"/>
          </p:cNvGraphicFramePr>
          <p:nvPr>
            <p:ph idx="1"/>
            <p:extLst>
              <p:ext uri="{D42A27DB-BD31-4B8C-83A1-F6EECF244321}">
                <p14:modId xmlns:p14="http://schemas.microsoft.com/office/powerpoint/2010/main" val="2409269934"/>
              </p:ext>
            </p:extLst>
          </p:nvPr>
        </p:nvGraphicFramePr>
        <p:xfrm>
          <a:off x="1154954" y="2362201"/>
          <a:ext cx="10438947" cy="3814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6379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1"/>
            <a:ext cx="8473440" cy="1200802"/>
          </a:xfrm>
        </p:spPr>
        <p:txBody>
          <a:bodyPr/>
          <a:lstStyle/>
          <a:p>
            <a:pPr algn="ctr"/>
            <a:r>
              <a:rPr lang="en-US" cap="none" dirty="0"/>
              <a:t>Progression Of NIHL</a:t>
            </a:r>
          </a:p>
        </p:txBody>
      </p:sp>
      <p:pic>
        <p:nvPicPr>
          <p:cNvPr id="6" name="Picture 4" descr="Audiogram with loss estimates - normal HTLs"/>
          <p:cNvPicPr>
            <a:picLocks noGrp="1" noChangeAspect="1" noChangeArrowheads="1"/>
          </p:cNvPicPr>
          <p:nvPr>
            <p:ph sz="half" idx="1"/>
          </p:nvPr>
        </p:nvPicPr>
        <p:blipFill>
          <a:blip r:embed="rId2"/>
          <a:srcRect/>
          <a:stretch>
            <a:fillRect/>
          </a:stretch>
        </p:blipFill>
        <p:spPr bwMode="auto">
          <a:xfrm>
            <a:off x="379113" y="2331720"/>
            <a:ext cx="3586561" cy="2194560"/>
          </a:xfrm>
          <a:prstGeom prst="rect">
            <a:avLst/>
          </a:prstGeom>
          <a:noFill/>
        </p:spPr>
      </p:pic>
      <p:pic>
        <p:nvPicPr>
          <p:cNvPr id="8" name="Picture 4" descr="Audiogram - mod to sev HF loss"/>
          <p:cNvPicPr>
            <a:picLocks noGrp="1" noChangeAspect="1" noChangeArrowheads="1"/>
          </p:cNvPicPr>
          <p:nvPr>
            <p:ph sz="half" idx="2"/>
          </p:nvPr>
        </p:nvPicPr>
        <p:blipFill>
          <a:blip r:embed="rId3"/>
          <a:stretch>
            <a:fillRect/>
          </a:stretch>
        </p:blipFill>
        <p:spPr bwMode="auto">
          <a:xfrm>
            <a:off x="8487509" y="2750896"/>
            <a:ext cx="3072033" cy="3911813"/>
          </a:xfrm>
          <a:prstGeom prst="rect">
            <a:avLst/>
          </a:prstGeom>
          <a:noFill/>
        </p:spPr>
      </p:pic>
      <p:pic>
        <p:nvPicPr>
          <p:cNvPr id="7" name="Picture 5" descr="Audiogram - mild HF loss"/>
          <p:cNvPicPr>
            <a:picLocks noChangeAspect="1" noChangeArrowheads="1"/>
          </p:cNvPicPr>
          <p:nvPr/>
        </p:nvPicPr>
        <p:blipFill>
          <a:blip r:embed="rId4"/>
          <a:srcRect/>
          <a:stretch>
            <a:fillRect/>
          </a:stretch>
        </p:blipFill>
        <p:spPr bwMode="auto">
          <a:xfrm>
            <a:off x="4360985" y="2936628"/>
            <a:ext cx="3731213" cy="3726081"/>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548641"/>
            <a:ext cx="8549640" cy="1371600"/>
          </a:xfrm>
        </p:spPr>
        <p:txBody>
          <a:bodyPr/>
          <a:lstStyle/>
          <a:p>
            <a:r>
              <a:rPr lang="en-NZ" b="1" dirty="0"/>
              <a:t>Noise induced hearing loss</a:t>
            </a:r>
            <a:endParaRPr lang="en-US" dirty="0"/>
          </a:p>
        </p:txBody>
      </p:sp>
      <p:sp>
        <p:nvSpPr>
          <p:cNvPr id="3" name="Content Placeholder 2"/>
          <p:cNvSpPr>
            <a:spLocks noGrp="1"/>
          </p:cNvSpPr>
          <p:nvPr>
            <p:ph idx="1"/>
          </p:nvPr>
        </p:nvSpPr>
        <p:spPr>
          <a:xfrm>
            <a:off x="2133600" y="1234441"/>
            <a:ext cx="7955280" cy="4892039"/>
          </a:xfrm>
        </p:spPr>
        <p:txBody>
          <a:bodyPr/>
          <a:lstStyle/>
          <a:p>
            <a:endParaRPr lang="en-NZ" b="1" dirty="0">
              <a:solidFill>
                <a:srgbClr val="CC6800"/>
              </a:solidFill>
              <a:latin typeface="Verdana" pitchFamily="34" charset="0"/>
            </a:endParaRPr>
          </a:p>
          <a:p>
            <a:r>
              <a:rPr lang="en-NZ" b="1" dirty="0">
                <a:solidFill>
                  <a:schemeClr val="bg1"/>
                </a:solidFill>
                <a:latin typeface="Verdana" pitchFamily="34" charset="0"/>
              </a:rPr>
              <a:t>            </a:t>
            </a:r>
            <a:r>
              <a:rPr lang="en-NZ" sz="3200" b="1" dirty="0">
                <a:solidFill>
                  <a:schemeClr val="bg1"/>
                </a:solidFill>
                <a:latin typeface="Verdana" pitchFamily="34" charset="0"/>
              </a:rPr>
              <a:t>Drop the volume!</a:t>
            </a:r>
          </a:p>
          <a:p>
            <a:endParaRPr lang="en-US" dirty="0"/>
          </a:p>
        </p:txBody>
      </p:sp>
      <p:pic>
        <p:nvPicPr>
          <p:cNvPr id="4" name="Picture 2" descr="http://www.djshaano.com/images/portfolio/weddings_Ceremonies/best%20pakistani%20wedding%20dj%20and%20sound%20system%20services%20in%20lahore%20pakistan-small.jpg"/>
          <p:cNvPicPr>
            <a:picLocks noChangeAspect="1" noChangeArrowheads="1"/>
          </p:cNvPicPr>
          <p:nvPr/>
        </p:nvPicPr>
        <p:blipFill>
          <a:blip r:embed="rId2" cstate="print"/>
          <a:srcRect/>
          <a:stretch>
            <a:fillRect/>
          </a:stretch>
        </p:blipFill>
        <p:spPr bwMode="auto">
          <a:xfrm>
            <a:off x="1524000" y="2239108"/>
            <a:ext cx="8534400" cy="4542692"/>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893" y="468924"/>
            <a:ext cx="8549640" cy="1219200"/>
          </a:xfrm>
        </p:spPr>
        <p:txBody>
          <a:bodyPr/>
          <a:lstStyle/>
          <a:p>
            <a:pPr algn="ctr"/>
            <a:r>
              <a:rPr lang="en-NZ" cap="none" dirty="0"/>
              <a:t>Protect People </a:t>
            </a:r>
            <a:endParaRPr lang="en-US" cap="none" dirty="0"/>
          </a:p>
        </p:txBody>
      </p:sp>
      <p:graphicFrame>
        <p:nvGraphicFramePr>
          <p:cNvPr id="4" name="Content Placeholder 3">
            <a:extLst>
              <a:ext uri="{FF2B5EF4-FFF2-40B4-BE49-F238E27FC236}">
                <a16:creationId xmlns:a16="http://schemas.microsoft.com/office/drawing/2014/main" id="{4BDC621E-0D9C-1C7A-51FC-3CFE9D78AB5B}"/>
              </a:ext>
            </a:extLst>
          </p:cNvPr>
          <p:cNvGraphicFramePr>
            <a:graphicFrameLocks noGrp="1"/>
          </p:cNvGraphicFramePr>
          <p:nvPr>
            <p:ph idx="1"/>
            <p:extLst>
              <p:ext uri="{D42A27DB-BD31-4B8C-83A1-F6EECF244321}">
                <p14:modId xmlns:p14="http://schemas.microsoft.com/office/powerpoint/2010/main" val="1768989722"/>
              </p:ext>
            </p:extLst>
          </p:nvPr>
        </p:nvGraphicFramePr>
        <p:xfrm>
          <a:off x="316523" y="2215662"/>
          <a:ext cx="11605845" cy="4173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590800" y="1752600"/>
            <a:ext cx="7086600" cy="1676400"/>
          </a:xfrm>
        </p:spPr>
        <p:txBody>
          <a:bodyPr/>
          <a:lstStyle/>
          <a:p>
            <a:r>
              <a:rPr lang="en-US" sz="8000" dirty="0"/>
              <a:t>    Audiometry</a:t>
            </a:r>
          </a:p>
        </p:txBody>
      </p:sp>
      <p:sp>
        <p:nvSpPr>
          <p:cNvPr id="3" name="Subtitle 2">
            <a:extLst>
              <a:ext uri="{FF2B5EF4-FFF2-40B4-BE49-F238E27FC236}">
                <a16:creationId xmlns:a16="http://schemas.microsoft.com/office/drawing/2014/main" id="{C07C95F5-293B-7148-896A-23EF652963F6}"/>
              </a:ext>
            </a:extLst>
          </p:cNvPr>
          <p:cNvSpPr>
            <a:spLocks noGrp="1"/>
          </p:cNvSpPr>
          <p:nvPr>
            <p:ph type="subTitle" idx="1"/>
          </p:nvPr>
        </p:nvSpPr>
        <p:spPr/>
        <p:txBody>
          <a:bodyPr/>
          <a:lstStyle/>
          <a:p>
            <a:endParaRPr lang="en-PK"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a:xfrm>
            <a:off x="2211594" y="715832"/>
            <a:ext cx="8761413" cy="706964"/>
          </a:xfrm>
        </p:spPr>
        <p:txBody>
          <a:bodyPr/>
          <a:lstStyle/>
          <a:p>
            <a:r>
              <a:rPr lang="en-US" dirty="0"/>
              <a:t>Pure Tone Audiometer</a:t>
            </a:r>
            <a:endParaRPr lang="en-GB" dirty="0"/>
          </a:p>
        </p:txBody>
      </p:sp>
      <p:pic>
        <p:nvPicPr>
          <p:cNvPr id="46088" name="Picture 8" descr="IMG_1565"/>
          <p:cNvPicPr>
            <a:picLocks noGrp="1" noChangeAspect="1" noChangeArrowheads="1"/>
          </p:cNvPicPr>
          <p:nvPr>
            <p:ph idx="1"/>
          </p:nvPr>
        </p:nvPicPr>
        <p:blipFill>
          <a:blip r:embed="rId3"/>
          <a:srcRect l="15790" r="7018"/>
          <a:stretch>
            <a:fillRect/>
          </a:stretch>
        </p:blipFill>
        <p:spPr>
          <a:xfrm>
            <a:off x="1676400" y="1567854"/>
            <a:ext cx="7426960" cy="4865939"/>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algn="ctr"/>
            <a:r>
              <a:rPr lang="en-US" dirty="0"/>
              <a:t>Normal Audiogram</a:t>
            </a:r>
            <a:endParaRPr lang="en-GB" dirty="0"/>
          </a:p>
        </p:txBody>
      </p:sp>
      <p:pic>
        <p:nvPicPr>
          <p:cNvPr id="98311" name="Picture 7" descr="Copy (2) of F005-001"/>
          <p:cNvPicPr>
            <a:picLocks noGrp="1" noChangeAspect="1" noChangeArrowheads="1"/>
          </p:cNvPicPr>
          <p:nvPr>
            <p:ph idx="1"/>
          </p:nvPr>
        </p:nvPicPr>
        <p:blipFill>
          <a:blip r:embed="rId3"/>
          <a:srcRect r="862"/>
          <a:stretch>
            <a:fillRect/>
          </a:stretch>
        </p:blipFill>
        <p:spPr>
          <a:xfrm>
            <a:off x="1676400" y="1872068"/>
            <a:ext cx="7457440" cy="4757332"/>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81200" y="548640"/>
            <a:ext cx="8229600" cy="914400"/>
          </a:xfrm>
        </p:spPr>
        <p:txBody>
          <a:bodyPr/>
          <a:lstStyle/>
          <a:p>
            <a:r>
              <a:rPr lang="en-US" sz="4000" dirty="0"/>
              <a:t>Pure Tone Audiometry</a:t>
            </a:r>
            <a:r>
              <a:rPr lang="en-US" sz="4000" dirty="0">
                <a:latin typeface="Times New Roman" pitchFamily="18" charset="0"/>
              </a:rPr>
              <a:t> </a:t>
            </a:r>
          </a:p>
        </p:txBody>
      </p:sp>
      <p:graphicFrame>
        <p:nvGraphicFramePr>
          <p:cNvPr id="2" name="Content Placeholder 1">
            <a:extLst>
              <a:ext uri="{FF2B5EF4-FFF2-40B4-BE49-F238E27FC236}">
                <a16:creationId xmlns:a16="http://schemas.microsoft.com/office/drawing/2014/main" id="{A85A4F46-5A22-FD4D-9187-195C30411746}"/>
              </a:ext>
            </a:extLst>
          </p:cNvPr>
          <p:cNvGraphicFramePr>
            <a:graphicFrameLocks noGrp="1"/>
          </p:cNvGraphicFramePr>
          <p:nvPr>
            <p:ph idx="1"/>
            <p:extLst>
              <p:ext uri="{D42A27DB-BD31-4B8C-83A1-F6EECF244321}">
                <p14:modId xmlns:p14="http://schemas.microsoft.com/office/powerpoint/2010/main" val="3068383642"/>
              </p:ext>
            </p:extLst>
          </p:nvPr>
        </p:nvGraphicFramePr>
        <p:xfrm>
          <a:off x="1714500" y="1463040"/>
          <a:ext cx="87630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0B30EE3D-5AA4-624D-AA77-95E6A996778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76395E70-9D04-C24E-B3EC-5EBB9CD2087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4A0F1001-D106-AC41-B05E-8CFFC338BA8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a:xfrm>
            <a:off x="1714500" y="844868"/>
            <a:ext cx="8763000" cy="811212"/>
          </a:xfrm>
        </p:spPr>
        <p:txBody>
          <a:bodyPr/>
          <a:lstStyle/>
          <a:p>
            <a:r>
              <a:rPr lang="en-US" dirty="0"/>
              <a:t>Symbols used in audiogram</a:t>
            </a:r>
            <a:endParaRPr lang="en-GB" dirty="0"/>
          </a:p>
        </p:txBody>
      </p:sp>
      <p:pic>
        <p:nvPicPr>
          <p:cNvPr id="49162" name="Picture 10" descr="Copy of F005-001"/>
          <p:cNvPicPr>
            <a:picLocks noGrp="1" noChangeAspect="1" noChangeArrowheads="1"/>
          </p:cNvPicPr>
          <p:nvPr>
            <p:ph idx="1"/>
          </p:nvPr>
        </p:nvPicPr>
        <p:blipFill>
          <a:blip r:embed="rId3"/>
          <a:srcRect r="1755" b="2667"/>
          <a:stretch>
            <a:fillRect/>
          </a:stretch>
        </p:blipFill>
        <p:spPr>
          <a:xfrm>
            <a:off x="1752600" y="2133600"/>
            <a:ext cx="6893560" cy="449580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95120" y="824548"/>
            <a:ext cx="9144000" cy="735012"/>
          </a:xfrm>
        </p:spPr>
        <p:txBody>
          <a:bodyPr/>
          <a:lstStyle/>
          <a:p>
            <a:pPr algn="ctr"/>
            <a:r>
              <a:rPr lang="en-US" sz="4400" dirty="0"/>
              <a:t>Pure Tone Average</a:t>
            </a:r>
            <a:endParaRPr lang="en-GB" sz="4400" dirty="0"/>
          </a:p>
        </p:txBody>
      </p:sp>
      <p:sp>
        <p:nvSpPr>
          <p:cNvPr id="94211" name="Rectangle 3"/>
          <p:cNvSpPr>
            <a:spLocks noGrp="1" noChangeArrowheads="1"/>
          </p:cNvSpPr>
          <p:nvPr>
            <p:ph type="body" sz="half" idx="1"/>
          </p:nvPr>
        </p:nvSpPr>
        <p:spPr>
          <a:xfrm>
            <a:off x="477520" y="2306319"/>
            <a:ext cx="3667760" cy="4231639"/>
          </a:xfrm>
        </p:spPr>
        <p:txBody>
          <a:bodyPr>
            <a:normAutofit/>
          </a:bodyPr>
          <a:lstStyle/>
          <a:p>
            <a:pPr>
              <a:buFontTx/>
              <a:buNone/>
            </a:pPr>
            <a:r>
              <a:rPr lang="en-US" sz="2400" dirty="0"/>
              <a:t>Calculated by taking arithmetic mean of air conduction </a:t>
            </a:r>
          </a:p>
          <a:p>
            <a:pPr>
              <a:buFontTx/>
              <a:buNone/>
            </a:pPr>
            <a:r>
              <a:rPr lang="en-US" sz="2400" dirty="0"/>
              <a:t>thresholds at 500, 1000 &amp; 2000 Hz (speech frequencies)</a:t>
            </a:r>
            <a:endParaRPr lang="en-GB" sz="2400" dirty="0"/>
          </a:p>
        </p:txBody>
      </p:sp>
      <p:pic>
        <p:nvPicPr>
          <p:cNvPr id="94215" name="Picture 7" descr="F005-001"/>
          <p:cNvPicPr>
            <a:picLocks noGrp="1" noChangeAspect="1" noChangeArrowheads="1"/>
          </p:cNvPicPr>
          <p:nvPr>
            <p:ph sz="half" idx="2"/>
          </p:nvPr>
        </p:nvPicPr>
        <p:blipFill>
          <a:blip r:embed="rId3"/>
          <a:srcRect l="4347" t="6779"/>
          <a:stretch>
            <a:fillRect/>
          </a:stretch>
        </p:blipFill>
        <p:spPr>
          <a:xfrm>
            <a:off x="4551680" y="2643088"/>
            <a:ext cx="7406640" cy="3894871"/>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524000" y="763588"/>
            <a:ext cx="9144000" cy="1192212"/>
          </a:xfrm>
        </p:spPr>
        <p:txBody>
          <a:bodyPr>
            <a:normAutofit fontScale="90000"/>
          </a:bodyPr>
          <a:lstStyle/>
          <a:p>
            <a:pPr algn="ctr"/>
            <a:r>
              <a:rPr lang="en-US" sz="4400" dirty="0"/>
              <a:t>Classification of Deafness </a:t>
            </a:r>
            <a:r>
              <a:rPr lang="en-US" sz="4400" dirty="0" err="1"/>
              <a:t>Goodmann</a:t>
            </a:r>
            <a:r>
              <a:rPr lang="en-US" sz="4400" dirty="0"/>
              <a:t> &amp; Clark</a:t>
            </a:r>
            <a:endParaRPr lang="en-GB" sz="4400" dirty="0"/>
          </a:p>
        </p:txBody>
      </p:sp>
      <p:graphicFrame>
        <p:nvGraphicFramePr>
          <p:cNvPr id="96294" name="Group 38"/>
          <p:cNvGraphicFramePr>
            <a:graphicFrameLocks noGrp="1"/>
          </p:cNvGraphicFramePr>
          <p:nvPr>
            <p:ph type="tbl" idx="1"/>
            <p:extLst>
              <p:ext uri="{D42A27DB-BD31-4B8C-83A1-F6EECF244321}">
                <p14:modId xmlns:p14="http://schemas.microsoft.com/office/powerpoint/2010/main" val="4132723523"/>
              </p:ext>
            </p:extLst>
          </p:nvPr>
        </p:nvGraphicFramePr>
        <p:xfrm>
          <a:off x="1676400" y="2103120"/>
          <a:ext cx="8839200" cy="4526280"/>
        </p:xfrm>
        <a:graphic>
          <a:graphicData uri="http://schemas.openxmlformats.org/drawingml/2006/table">
            <a:tbl>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tblGrid>
              <a:tr h="8937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P.T.A. (dB)</a:t>
                      </a:r>
                      <a:endParaRPr kumimoji="0" lang="en-GB" sz="2800" b="1" i="0" u="none" strike="noStrike" cap="none" normalizeH="0" baseline="0">
                        <a:ln>
                          <a:noFill/>
                        </a:ln>
                        <a:solidFill>
                          <a:srgbClr val="FF33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     Type</a:t>
                      </a:r>
                      <a:endParaRPr kumimoji="0" lang="en-GB" sz="2800" b="1" i="0" u="none" strike="noStrike" cap="none" normalizeH="0" baseline="0">
                        <a:ln>
                          <a:noFill/>
                        </a:ln>
                        <a:solidFill>
                          <a:srgbClr val="FF33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P.T.A. (dB)</a:t>
                      </a:r>
                      <a:endParaRPr kumimoji="0" lang="en-GB" sz="2800" b="1" i="0" u="none" strike="noStrike" cap="none" normalizeH="0" baseline="0">
                        <a:ln>
                          <a:noFill/>
                        </a:ln>
                        <a:solidFill>
                          <a:srgbClr val="FF33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     Type</a:t>
                      </a:r>
                      <a:endParaRPr kumimoji="0" lang="en-GB" sz="2800" b="1" i="0" u="none" strike="noStrike" cap="none" normalizeH="0" baseline="0">
                        <a:ln>
                          <a:noFill/>
                        </a:ln>
                        <a:solidFill>
                          <a:srgbClr val="FF33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84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0 - 15</a:t>
                      </a:r>
                      <a:endParaRPr kumimoji="0" lang="en-GB" sz="28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9900CC"/>
                          </a:solidFill>
                          <a:effectLst/>
                          <a:latin typeface="Arial" charset="0"/>
                        </a:rPr>
                        <a:t>Normal</a:t>
                      </a:r>
                      <a:endParaRPr kumimoji="0" lang="en-GB" sz="2800" b="1" i="0" u="none" strike="noStrike" cap="none" normalizeH="0" baseline="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56 – 70</a:t>
                      </a:r>
                      <a:endParaRPr kumimoji="0" lang="en-GB" sz="28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9900CC"/>
                          </a:solidFill>
                          <a:effectLst/>
                          <a:latin typeface="Arial" charset="0"/>
                        </a:rPr>
                        <a:t>Moderate Severe</a:t>
                      </a:r>
                      <a:endParaRPr kumimoji="0" lang="en-GB" sz="2800" b="1" i="0" u="none" strike="noStrike" cap="none" normalizeH="0" baseline="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37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16 – 25</a:t>
                      </a:r>
                      <a:endParaRPr kumimoji="0" lang="en-GB" sz="28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9900CC"/>
                          </a:solidFill>
                          <a:effectLst/>
                          <a:latin typeface="Arial" charset="0"/>
                        </a:rPr>
                        <a:t>Minimal</a:t>
                      </a:r>
                      <a:endParaRPr kumimoji="0" lang="en-GB" sz="2800" b="1" i="0" u="none" strike="noStrike" cap="none" normalizeH="0" baseline="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71 – 91</a:t>
                      </a:r>
                      <a:endParaRPr kumimoji="0" lang="en-GB" sz="2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9900CC"/>
                          </a:solidFill>
                          <a:effectLst/>
                          <a:latin typeface="Arial" charset="0"/>
                        </a:rPr>
                        <a:t>Severe</a:t>
                      </a:r>
                      <a:endParaRPr kumimoji="0" lang="en-GB" sz="2800" b="1" i="0" u="none" strike="noStrike" cap="none" normalizeH="0" baseline="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65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26 – 40</a:t>
                      </a:r>
                      <a:endParaRPr kumimoji="0" lang="en-GB" sz="28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9900CC"/>
                          </a:solidFill>
                          <a:effectLst/>
                          <a:latin typeface="Arial" charset="0"/>
                        </a:rPr>
                        <a:t>Mild</a:t>
                      </a:r>
                      <a:endParaRPr kumimoji="0" lang="en-GB" sz="2800" b="1" i="0" u="none" strike="noStrike" cap="none" normalizeH="0" baseline="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1" i="0" u="none" strike="noStrike" cap="none" normalizeH="0" baseline="0">
                          <a:ln>
                            <a:noFill/>
                          </a:ln>
                          <a:solidFill>
                            <a:schemeClr val="tx1"/>
                          </a:solidFill>
                          <a:effectLst/>
                          <a:latin typeface="Arial" charset="0"/>
                        </a:rPr>
                        <a:t>&gt; 91</a:t>
                      </a:r>
                      <a:endParaRPr kumimoji="0" lang="en-GB" sz="2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9900CC"/>
                          </a:solidFill>
                          <a:effectLst/>
                          <a:latin typeface="Arial" charset="0"/>
                        </a:rPr>
                        <a:t>Profound</a:t>
                      </a:r>
                      <a:endParaRPr kumimoji="0" lang="en-GB" sz="2800" b="1" i="0" u="none" strike="noStrike" cap="none" normalizeH="0" baseline="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937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   41 – 55</a:t>
                      </a:r>
                      <a:endParaRPr kumimoji="0" lang="en-GB" sz="28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9900CC"/>
                          </a:solidFill>
                          <a:effectLst/>
                          <a:latin typeface="Arial" charset="0"/>
                        </a:rPr>
                        <a:t>Moderate</a:t>
                      </a:r>
                      <a:endParaRPr kumimoji="0" lang="en-GB" sz="2800" b="1" i="0" u="none" strike="noStrike" cap="none" normalizeH="0" baseline="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8D7A7-7C43-FFAD-1367-6DFF83308597}"/>
              </a:ext>
            </a:extLst>
          </p:cNvPr>
          <p:cNvSpPr>
            <a:spLocks noGrp="1"/>
          </p:cNvSpPr>
          <p:nvPr>
            <p:ph type="title"/>
          </p:nvPr>
        </p:nvSpPr>
        <p:spPr/>
        <p:txBody>
          <a:bodyPr/>
          <a:lstStyle/>
          <a:p>
            <a:endParaRPr lang="en-US"/>
          </a:p>
        </p:txBody>
      </p:sp>
      <p:pic>
        <p:nvPicPr>
          <p:cNvPr id="6" name="National Anthem">
            <a:hlinkClick r:id="" action="ppaction://media"/>
            <a:extLst>
              <a:ext uri="{FF2B5EF4-FFF2-40B4-BE49-F238E27FC236}">
                <a16:creationId xmlns:a16="http://schemas.microsoft.com/office/drawing/2014/main" id="{51F6FD72-4299-F320-974C-B5DB718F13B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9562" y="140614"/>
            <a:ext cx="11317857" cy="6553484"/>
          </a:xfrm>
        </p:spPr>
      </p:pic>
    </p:spTree>
    <p:extLst>
      <p:ext uri="{BB962C8B-B14F-4D97-AF65-F5344CB8AC3E}">
        <p14:creationId xmlns:p14="http://schemas.microsoft.com/office/powerpoint/2010/main" val="317964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7" name="Picture 7" descr="Picture1"/>
          <p:cNvPicPr>
            <a:picLocks noGrp="1" noChangeAspect="1" noChangeArrowheads="1"/>
          </p:cNvPicPr>
          <p:nvPr>
            <p:ph/>
          </p:nvPr>
        </p:nvPicPr>
        <p:blipFill>
          <a:blip r:embed="rId3"/>
          <a:stretch>
            <a:fillRect/>
          </a:stretch>
        </p:blipFill>
        <p:spPr>
          <a:xfrm>
            <a:off x="2987040" y="780490"/>
            <a:ext cx="6258560" cy="5801386"/>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algn="ctr"/>
            <a:r>
              <a:rPr lang="en-US" dirty="0"/>
              <a:t>Conductive deafness</a:t>
            </a:r>
            <a:endParaRPr lang="en-GB" dirty="0"/>
          </a:p>
        </p:txBody>
      </p:sp>
      <p:pic>
        <p:nvPicPr>
          <p:cNvPr id="76805" name="Picture 5" descr="F005-001"/>
          <p:cNvPicPr>
            <a:picLocks noGrp="1" noChangeAspect="1" noChangeArrowheads="1"/>
          </p:cNvPicPr>
          <p:nvPr>
            <p:ph idx="1"/>
          </p:nvPr>
        </p:nvPicPr>
        <p:blipFill>
          <a:blip r:embed="rId3"/>
          <a:srcRect/>
          <a:stretch>
            <a:fillRect/>
          </a:stretch>
        </p:blipFill>
        <p:spPr>
          <a:xfrm>
            <a:off x="1676400" y="2143538"/>
            <a:ext cx="6878320" cy="4485861"/>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algn="ctr"/>
            <a:r>
              <a:rPr lang="en-US" dirty="0" err="1"/>
              <a:t>Sensori</a:t>
            </a:r>
            <a:r>
              <a:rPr lang="en-US" dirty="0"/>
              <a:t>-neural deafness</a:t>
            </a:r>
            <a:endParaRPr lang="en-GB" dirty="0"/>
          </a:p>
        </p:txBody>
      </p:sp>
      <p:pic>
        <p:nvPicPr>
          <p:cNvPr id="77829" name="Picture 5" descr="F005-006"/>
          <p:cNvPicPr>
            <a:picLocks noGrp="1" noChangeAspect="1" noChangeArrowheads="1"/>
          </p:cNvPicPr>
          <p:nvPr>
            <p:ph idx="1"/>
          </p:nvPr>
        </p:nvPicPr>
        <p:blipFill>
          <a:blip r:embed="rId3"/>
          <a:srcRect/>
          <a:stretch>
            <a:fillRect/>
          </a:stretch>
        </p:blipFill>
        <p:spPr>
          <a:xfrm>
            <a:off x="1676400" y="2024554"/>
            <a:ext cx="7122160" cy="4604845"/>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algn="ctr"/>
            <a:r>
              <a:rPr lang="en-US" dirty="0"/>
              <a:t>Mixed deafness</a:t>
            </a:r>
            <a:endParaRPr lang="en-GB" dirty="0"/>
          </a:p>
        </p:txBody>
      </p:sp>
      <p:pic>
        <p:nvPicPr>
          <p:cNvPr id="86021" name="Picture 5" descr="F005-006"/>
          <p:cNvPicPr>
            <a:picLocks noGrp="1" noChangeAspect="1" noChangeArrowheads="1"/>
          </p:cNvPicPr>
          <p:nvPr>
            <p:ph idx="1"/>
          </p:nvPr>
        </p:nvPicPr>
        <p:blipFill>
          <a:blip r:embed="rId3"/>
          <a:srcRect/>
          <a:stretch>
            <a:fillRect/>
          </a:stretch>
        </p:blipFill>
        <p:spPr>
          <a:xfrm>
            <a:off x="1676400" y="2079296"/>
            <a:ext cx="7061200" cy="4626303"/>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601028"/>
            <a:ext cx="12192000" cy="811212"/>
          </a:xfrm>
        </p:spPr>
        <p:txBody>
          <a:bodyPr/>
          <a:lstStyle/>
          <a:p>
            <a:pPr algn="ctr"/>
            <a:r>
              <a:rPr lang="en-US" dirty="0"/>
              <a:t>Low frequency conductive HL</a:t>
            </a:r>
            <a:endParaRPr lang="en-GB" dirty="0"/>
          </a:p>
        </p:txBody>
      </p:sp>
      <p:pic>
        <p:nvPicPr>
          <p:cNvPr id="78856" name="Picture 8" descr="F013-002"/>
          <p:cNvPicPr>
            <a:picLocks noGrp="1" noChangeAspect="1" noChangeArrowheads="1"/>
          </p:cNvPicPr>
          <p:nvPr>
            <p:ph sz="half" idx="1"/>
          </p:nvPr>
        </p:nvPicPr>
        <p:blipFill>
          <a:blip r:embed="rId3"/>
          <a:stretch>
            <a:fillRect/>
          </a:stretch>
        </p:blipFill>
        <p:spPr>
          <a:xfrm>
            <a:off x="3048001" y="1940853"/>
            <a:ext cx="4846319" cy="4029162"/>
          </a:xfrm>
        </p:spPr>
      </p:pic>
      <p:sp>
        <p:nvSpPr>
          <p:cNvPr id="78852" name="Rectangle 4"/>
          <p:cNvSpPr>
            <a:spLocks noGrp="1" noChangeArrowheads="1"/>
          </p:cNvSpPr>
          <p:nvPr>
            <p:ph type="body" sz="half" idx="2"/>
          </p:nvPr>
        </p:nvSpPr>
        <p:spPr>
          <a:xfrm>
            <a:off x="1981200" y="6019800"/>
            <a:ext cx="8229600" cy="685800"/>
          </a:xfrm>
        </p:spPr>
        <p:txBody>
          <a:bodyPr/>
          <a:lstStyle/>
          <a:p>
            <a:pPr algn="ctr">
              <a:buFontTx/>
              <a:buNone/>
            </a:pPr>
            <a:r>
              <a:rPr lang="en-US" sz="2800" dirty="0">
                <a:solidFill>
                  <a:srgbClr val="9900CC"/>
                </a:solidFill>
              </a:rPr>
              <a:t>Otitis media with effusion</a:t>
            </a:r>
            <a:endParaRPr lang="en-GB" sz="2800" dirty="0">
              <a:solidFill>
                <a:srgbClr val="99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499360" y="532765"/>
            <a:ext cx="7680960" cy="1371600"/>
          </a:xfrm>
        </p:spPr>
        <p:txBody>
          <a:bodyPr/>
          <a:lstStyle/>
          <a:p>
            <a:pPr algn="ctr"/>
            <a:r>
              <a:rPr lang="en-US" dirty="0"/>
              <a:t>Carhart’s notch (otosclerosis)</a:t>
            </a:r>
            <a:endParaRPr lang="en-GB" dirty="0"/>
          </a:p>
        </p:txBody>
      </p:sp>
      <p:pic>
        <p:nvPicPr>
          <p:cNvPr id="79882" name="Picture 10" descr="F013-002"/>
          <p:cNvPicPr>
            <a:picLocks noGrp="1" noChangeAspect="1" noChangeArrowheads="1"/>
          </p:cNvPicPr>
          <p:nvPr>
            <p:ph idx="1"/>
          </p:nvPr>
        </p:nvPicPr>
        <p:blipFill>
          <a:blip r:embed="rId3"/>
          <a:stretch>
            <a:fillRect/>
          </a:stretch>
        </p:blipFill>
        <p:spPr>
          <a:xfrm>
            <a:off x="3525520" y="2331922"/>
            <a:ext cx="5140960" cy="4272339"/>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algn="ctr"/>
            <a:r>
              <a:rPr lang="en-US" dirty="0"/>
              <a:t>High frequency SNHL</a:t>
            </a:r>
            <a:endParaRPr lang="en-GB" dirty="0"/>
          </a:p>
        </p:txBody>
      </p:sp>
      <p:pic>
        <p:nvPicPr>
          <p:cNvPr id="80907" name="Picture 11" descr="F005-006"/>
          <p:cNvPicPr>
            <a:picLocks noGrp="1" noChangeAspect="1" noChangeArrowheads="1"/>
          </p:cNvPicPr>
          <p:nvPr>
            <p:ph idx="1"/>
          </p:nvPr>
        </p:nvPicPr>
        <p:blipFill>
          <a:blip r:embed="rId3"/>
          <a:srcRect/>
          <a:stretch>
            <a:fillRect/>
          </a:stretch>
        </p:blipFill>
        <p:spPr>
          <a:xfrm>
            <a:off x="2499360" y="2060899"/>
            <a:ext cx="7040880" cy="4035102"/>
          </a:xfrm>
          <a:noFill/>
          <a:ln/>
        </p:spPr>
      </p:pic>
      <p:sp>
        <p:nvSpPr>
          <p:cNvPr id="80903" name="Text Box 7"/>
          <p:cNvSpPr txBox="1">
            <a:spLocks noChangeArrowheads="1"/>
          </p:cNvSpPr>
          <p:nvPr/>
        </p:nvSpPr>
        <p:spPr bwMode="auto">
          <a:xfrm>
            <a:off x="1752600" y="6096001"/>
            <a:ext cx="8763000" cy="519113"/>
          </a:xfrm>
          <a:prstGeom prst="rect">
            <a:avLst/>
          </a:prstGeom>
          <a:noFill/>
          <a:ln w="9525">
            <a:noFill/>
            <a:miter lim="800000"/>
            <a:headEnd/>
            <a:tailEnd/>
          </a:ln>
          <a:effectLst/>
        </p:spPr>
        <p:txBody>
          <a:bodyPr>
            <a:spAutoFit/>
          </a:bodyPr>
          <a:lstStyle/>
          <a:p>
            <a:pPr>
              <a:spcBef>
                <a:spcPct val="50000"/>
              </a:spcBef>
            </a:pPr>
            <a:r>
              <a:rPr lang="en-US" sz="2800" b="1" dirty="0">
                <a:solidFill>
                  <a:srgbClr val="9900CC"/>
                </a:solidFill>
                <a:latin typeface="Arial" charset="0"/>
              </a:rPr>
              <a:t>          Presbyacusis, ototoxicity, acoustic neuroma</a:t>
            </a:r>
            <a:endParaRPr lang="en-GB" sz="2800" b="1" dirty="0">
              <a:solidFill>
                <a:srgbClr val="9900CC"/>
              </a:solidFill>
              <a:latin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026920" y="464382"/>
            <a:ext cx="8631702" cy="1371600"/>
          </a:xfrm>
        </p:spPr>
        <p:txBody>
          <a:bodyPr>
            <a:normAutofit/>
          </a:bodyPr>
          <a:lstStyle/>
          <a:p>
            <a:r>
              <a:rPr lang="en-US" dirty="0"/>
              <a:t>Low frequency SNHL (Meniere)</a:t>
            </a:r>
            <a:endParaRPr lang="en-GB" dirty="0"/>
          </a:p>
        </p:txBody>
      </p:sp>
      <p:pic>
        <p:nvPicPr>
          <p:cNvPr id="81928" name="Picture 8" descr="Copy of SNHL"/>
          <p:cNvPicPr>
            <a:picLocks noGrp="1" noChangeAspect="1" noChangeArrowheads="1"/>
          </p:cNvPicPr>
          <p:nvPr>
            <p:ph idx="1"/>
          </p:nvPr>
        </p:nvPicPr>
        <p:blipFill>
          <a:blip r:embed="rId3"/>
          <a:srcRect/>
          <a:stretch>
            <a:fillRect/>
          </a:stretch>
        </p:blipFill>
        <p:spPr>
          <a:xfrm>
            <a:off x="1676400" y="1846142"/>
            <a:ext cx="7498080" cy="4783258"/>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255520" y="401321"/>
            <a:ext cx="7680960" cy="1143000"/>
          </a:xfrm>
        </p:spPr>
        <p:txBody>
          <a:bodyPr/>
          <a:lstStyle/>
          <a:p>
            <a:r>
              <a:rPr lang="en-US" dirty="0"/>
              <a:t>Acoustic dip (Noise deafness)</a:t>
            </a:r>
            <a:endParaRPr lang="en-GB" dirty="0"/>
          </a:p>
        </p:txBody>
      </p:sp>
      <p:pic>
        <p:nvPicPr>
          <p:cNvPr id="82956" name="Picture 12" descr="Picture1"/>
          <p:cNvPicPr>
            <a:picLocks noGrp="1" noChangeAspect="1" noChangeArrowheads="1"/>
          </p:cNvPicPr>
          <p:nvPr>
            <p:ph idx="1"/>
          </p:nvPr>
        </p:nvPicPr>
        <p:blipFill>
          <a:blip r:embed="rId3"/>
          <a:srcRect/>
          <a:stretch>
            <a:fillRect/>
          </a:stretch>
        </p:blipFill>
        <p:spPr>
          <a:xfrm>
            <a:off x="1676400" y="1765036"/>
            <a:ext cx="7386320" cy="4711963"/>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018714" y="661194"/>
            <a:ext cx="8839200" cy="811212"/>
          </a:xfrm>
        </p:spPr>
        <p:txBody>
          <a:bodyPr/>
          <a:lstStyle/>
          <a:p>
            <a:r>
              <a:rPr lang="en-US" dirty="0"/>
              <a:t>Uses of pure tone audiogram</a:t>
            </a:r>
            <a:endParaRPr lang="en-GB" dirty="0"/>
          </a:p>
        </p:txBody>
      </p:sp>
      <p:graphicFrame>
        <p:nvGraphicFramePr>
          <p:cNvPr id="2" name="Content Placeholder 1">
            <a:extLst>
              <a:ext uri="{FF2B5EF4-FFF2-40B4-BE49-F238E27FC236}">
                <a16:creationId xmlns:a16="http://schemas.microsoft.com/office/drawing/2014/main" id="{EF377C34-FF5A-2245-97E8-FCA1FF57032D}"/>
              </a:ext>
            </a:extLst>
          </p:cNvPr>
          <p:cNvGraphicFramePr>
            <a:graphicFrameLocks noGrp="1"/>
          </p:cNvGraphicFramePr>
          <p:nvPr>
            <p:ph idx="1"/>
            <p:extLst>
              <p:ext uri="{D42A27DB-BD31-4B8C-83A1-F6EECF244321}">
                <p14:modId xmlns:p14="http://schemas.microsoft.com/office/powerpoint/2010/main" val="1312260245"/>
              </p:ext>
            </p:extLst>
          </p:nvPr>
        </p:nvGraphicFramePr>
        <p:xfrm>
          <a:off x="1793240" y="1849120"/>
          <a:ext cx="84582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796DC2F8-8FC4-7D4E-9F28-39353ED641B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2A551E9-4973-FF4E-8F82-6A90712B577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9EBA808B-7C05-144A-AFDD-48901B3D121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2B895BED-5236-2D48-8D73-245523C75CE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E9D25F2A-C065-0241-9741-6A6340C8A8B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985F6D5-BEC6-F727-7BA0-A6F8703E55CD}"/>
              </a:ext>
            </a:extLst>
          </p:cNvPr>
          <p:cNvSpPr txBox="1">
            <a:spLocks noGrp="1"/>
          </p:cNvSpPr>
          <p:nvPr>
            <p:ph type="title"/>
          </p:nvPr>
        </p:nvSpPr>
        <p:spPr>
          <a:xfrm>
            <a:off x="2286000" y="445078"/>
            <a:ext cx="8001000" cy="1184806"/>
          </a:xfrm>
        </p:spPr>
        <p:txBody>
          <a:bodyPr vert="horz" lIns="68580" tIns="2381" rIns="68580" bIns="34290" rtlCol="0" anchor="t">
            <a:noAutofit/>
          </a:bodyPr>
          <a:lstStyle/>
          <a:p>
            <a:pPr marL="9525" algn="ctr">
              <a:lnSpc>
                <a:spcPct val="102000"/>
              </a:lnSpc>
              <a:spcBef>
                <a:spcPts val="19"/>
              </a:spcBef>
            </a:pPr>
            <a:r>
              <a:rPr lang="en-US" altLang="en-US" b="1" dirty="0">
                <a:latin typeface="Arial" panose="020B0604020202020204" pitchFamily="34" charset="0"/>
                <a:ea typeface="Verdana" panose="020B0604030504040204" pitchFamily="34" charset="0"/>
                <a:cs typeface="Arial" panose="020B0604020202020204" pitchFamily="34" charset="0"/>
              </a:rPr>
              <a:t>University Motto, Mission, Vision &amp; Values</a:t>
            </a:r>
          </a:p>
        </p:txBody>
      </p:sp>
      <p:grpSp>
        <p:nvGrpSpPr>
          <p:cNvPr id="3074" name="object 3">
            <a:extLst>
              <a:ext uri="{FF2B5EF4-FFF2-40B4-BE49-F238E27FC236}">
                <a16:creationId xmlns:a16="http://schemas.microsoft.com/office/drawing/2014/main" id="{38DBC838-DDD1-51A0-CA1C-4E290E6BDE09}"/>
              </a:ext>
            </a:extLst>
          </p:cNvPr>
          <p:cNvGrpSpPr>
            <a:grpSpLocks/>
          </p:cNvGrpSpPr>
          <p:nvPr/>
        </p:nvGrpSpPr>
        <p:grpSpPr bwMode="auto">
          <a:xfrm>
            <a:off x="483078" y="1642544"/>
            <a:ext cx="11197087" cy="5215455"/>
            <a:chOff x="2413000" y="1587500"/>
            <a:chExt cx="6375400" cy="4842510"/>
          </a:xfrm>
        </p:grpSpPr>
        <p:sp>
          <p:nvSpPr>
            <p:cNvPr id="3077" name="object 4">
              <a:extLst>
                <a:ext uri="{FF2B5EF4-FFF2-40B4-BE49-F238E27FC236}">
                  <a16:creationId xmlns:a16="http://schemas.microsoft.com/office/drawing/2014/main" id="{7560601F-0404-0AD7-EE36-07EBF92510EF}"/>
                </a:ext>
              </a:extLst>
            </p:cNvPr>
            <p:cNvSpPr>
              <a:spLocks/>
            </p:cNvSpPr>
            <p:nvPr/>
          </p:nvSpPr>
          <p:spPr bwMode="auto">
            <a:xfrm>
              <a:off x="2438400" y="1600200"/>
              <a:ext cx="6324600" cy="4804410"/>
            </a:xfrm>
            <a:custGeom>
              <a:avLst/>
              <a:gdLst>
                <a:gd name="T0" fmla="*/ 6324600 w 6324600"/>
                <a:gd name="T1" fmla="*/ 0 h 4804410"/>
                <a:gd name="T2" fmla="*/ 0 w 6324600"/>
                <a:gd name="T3" fmla="*/ 0 h 4804410"/>
                <a:gd name="T4" fmla="*/ 0 w 6324600"/>
                <a:gd name="T5" fmla="*/ 4804283 h 4804410"/>
                <a:gd name="T6" fmla="*/ 6324600 w 6324600"/>
                <a:gd name="T7" fmla="*/ 4804283 h 4804410"/>
                <a:gd name="T8" fmla="*/ 6324600 w 6324600"/>
                <a:gd name="T9" fmla="*/ 0 h 4804410"/>
              </a:gdLst>
              <a:ahLst/>
              <a:cxnLst>
                <a:cxn ang="0">
                  <a:pos x="T0" y="T1"/>
                </a:cxn>
                <a:cxn ang="0">
                  <a:pos x="T2" y="T3"/>
                </a:cxn>
                <a:cxn ang="0">
                  <a:pos x="T4" y="T5"/>
                </a:cxn>
                <a:cxn ang="0">
                  <a:pos x="T6" y="T7"/>
                </a:cxn>
                <a:cxn ang="0">
                  <a:pos x="T8" y="T9"/>
                </a:cxn>
              </a:cxnLst>
              <a:rect l="0" t="0" r="r" b="b"/>
              <a:pathLst>
                <a:path w="6324600" h="4804410">
                  <a:moveTo>
                    <a:pt x="6324600" y="0"/>
                  </a:moveTo>
                  <a:lnTo>
                    <a:pt x="0" y="0"/>
                  </a:lnTo>
                  <a:lnTo>
                    <a:pt x="0" y="4804283"/>
                  </a:lnTo>
                  <a:lnTo>
                    <a:pt x="6324600" y="4804283"/>
                  </a:lnTo>
                  <a:lnTo>
                    <a:pt x="6324600" y="0"/>
                  </a:lnTo>
                  <a:close/>
                </a:path>
              </a:pathLst>
            </a:custGeom>
            <a:solidFill>
              <a:srgbClr val="B6C88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350"/>
            </a:p>
          </p:txBody>
        </p:sp>
        <p:sp>
          <p:nvSpPr>
            <p:cNvPr id="3078" name="object 5">
              <a:extLst>
                <a:ext uri="{FF2B5EF4-FFF2-40B4-BE49-F238E27FC236}">
                  <a16:creationId xmlns:a16="http://schemas.microsoft.com/office/drawing/2014/main" id="{D43579C2-7E09-DD0A-062B-6A7A61C4500F}"/>
                </a:ext>
              </a:extLst>
            </p:cNvPr>
            <p:cNvSpPr>
              <a:spLocks/>
            </p:cNvSpPr>
            <p:nvPr/>
          </p:nvSpPr>
          <p:spPr bwMode="auto">
            <a:xfrm>
              <a:off x="2438400" y="1593850"/>
              <a:ext cx="6324600" cy="4829810"/>
            </a:xfrm>
            <a:custGeom>
              <a:avLst/>
              <a:gdLst>
                <a:gd name="T0" fmla="*/ 0 w 6324600"/>
                <a:gd name="T1" fmla="*/ 0 h 4829810"/>
                <a:gd name="T2" fmla="*/ 0 w 6324600"/>
                <a:gd name="T3" fmla="*/ 4829682 h 4829810"/>
                <a:gd name="T4" fmla="*/ 6324603 w 6324600"/>
                <a:gd name="T5" fmla="*/ 0 h 4829810"/>
                <a:gd name="T6" fmla="*/ 6324603 w 6324600"/>
                <a:gd name="T7" fmla="*/ 4829682 h 4829810"/>
              </a:gdLst>
              <a:ahLst/>
              <a:cxnLst>
                <a:cxn ang="0">
                  <a:pos x="T0" y="T1"/>
                </a:cxn>
                <a:cxn ang="0">
                  <a:pos x="T2" y="T3"/>
                </a:cxn>
                <a:cxn ang="0">
                  <a:pos x="T4" y="T5"/>
                </a:cxn>
                <a:cxn ang="0">
                  <a:pos x="T6" y="T7"/>
                </a:cxn>
              </a:cxnLst>
              <a:rect l="0" t="0" r="r" b="b"/>
              <a:pathLst>
                <a:path w="6324600" h="4829810">
                  <a:moveTo>
                    <a:pt x="0" y="0"/>
                  </a:moveTo>
                  <a:lnTo>
                    <a:pt x="0" y="4829682"/>
                  </a:lnTo>
                </a:path>
                <a:path w="6324600" h="4829810">
                  <a:moveTo>
                    <a:pt x="6324603" y="0"/>
                  </a:moveTo>
                  <a:lnTo>
                    <a:pt x="6324603" y="4829682"/>
                  </a:lnTo>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350"/>
            </a:p>
          </p:txBody>
        </p:sp>
        <p:sp>
          <p:nvSpPr>
            <p:cNvPr id="3079" name="object 6">
              <a:extLst>
                <a:ext uri="{FF2B5EF4-FFF2-40B4-BE49-F238E27FC236}">
                  <a16:creationId xmlns:a16="http://schemas.microsoft.com/office/drawing/2014/main" id="{5CD1616E-C401-B483-0D60-B214D6BC6C82}"/>
                </a:ext>
              </a:extLst>
            </p:cNvPr>
            <p:cNvSpPr>
              <a:spLocks/>
            </p:cNvSpPr>
            <p:nvPr/>
          </p:nvSpPr>
          <p:spPr bwMode="auto">
            <a:xfrm>
              <a:off x="2432050" y="1593850"/>
              <a:ext cx="6337300" cy="12700"/>
            </a:xfrm>
            <a:custGeom>
              <a:avLst/>
              <a:gdLst>
                <a:gd name="T0" fmla="*/ 0 w 6337300"/>
                <a:gd name="T1" fmla="*/ 0 h 12700"/>
                <a:gd name="T2" fmla="*/ 6337303 w 6337300"/>
                <a:gd name="T3" fmla="*/ 0 h 12700"/>
                <a:gd name="T4" fmla="*/ 6337303 w 6337300"/>
                <a:gd name="T5" fmla="*/ 12700 h 12700"/>
                <a:gd name="T6" fmla="*/ 0 w 6337300"/>
                <a:gd name="T7" fmla="*/ 12700 h 12700"/>
                <a:gd name="T8" fmla="*/ 0 w 6337300"/>
                <a:gd name="T9" fmla="*/ 0 h 12700"/>
              </a:gdLst>
              <a:ahLst/>
              <a:cxnLst>
                <a:cxn ang="0">
                  <a:pos x="T0" y="T1"/>
                </a:cxn>
                <a:cxn ang="0">
                  <a:pos x="T2" y="T3"/>
                </a:cxn>
                <a:cxn ang="0">
                  <a:pos x="T4" y="T5"/>
                </a:cxn>
                <a:cxn ang="0">
                  <a:pos x="T6" y="T7"/>
                </a:cxn>
                <a:cxn ang="0">
                  <a:pos x="T8" y="T9"/>
                </a:cxn>
              </a:cxnLst>
              <a:rect l="0" t="0" r="r" b="b"/>
              <a:pathLst>
                <a:path w="6337300" h="12700">
                  <a:moveTo>
                    <a:pt x="0" y="0"/>
                  </a:moveTo>
                  <a:lnTo>
                    <a:pt x="6337303" y="0"/>
                  </a:lnTo>
                  <a:lnTo>
                    <a:pt x="6337303" y="12700"/>
                  </a:lnTo>
                  <a:lnTo>
                    <a:pt x="0" y="1270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350"/>
            </a:p>
          </p:txBody>
        </p:sp>
        <p:sp>
          <p:nvSpPr>
            <p:cNvPr id="3080" name="object 7">
              <a:extLst>
                <a:ext uri="{FF2B5EF4-FFF2-40B4-BE49-F238E27FC236}">
                  <a16:creationId xmlns:a16="http://schemas.microsoft.com/office/drawing/2014/main" id="{12BD7E3F-88BA-DA4A-3867-FE8F99B00D6E}"/>
                </a:ext>
              </a:extLst>
            </p:cNvPr>
            <p:cNvSpPr>
              <a:spLocks/>
            </p:cNvSpPr>
            <p:nvPr/>
          </p:nvSpPr>
          <p:spPr bwMode="auto">
            <a:xfrm>
              <a:off x="2432050" y="6404482"/>
              <a:ext cx="6337300" cy="0"/>
            </a:xfrm>
            <a:custGeom>
              <a:avLst/>
              <a:gdLst>
                <a:gd name="T0" fmla="*/ 0 w 6337300"/>
                <a:gd name="T1" fmla="*/ 6337303 w 6337300"/>
              </a:gdLst>
              <a:ahLst/>
              <a:cxnLst>
                <a:cxn ang="0">
                  <a:pos x="T0" y="0"/>
                </a:cxn>
                <a:cxn ang="0">
                  <a:pos x="T1" y="0"/>
                </a:cxn>
              </a:cxnLst>
              <a:rect l="0" t="0" r="r" b="b"/>
              <a:pathLst>
                <a:path w="6337300">
                  <a:moveTo>
                    <a:pt x="0" y="0"/>
                  </a:moveTo>
                  <a:lnTo>
                    <a:pt x="6337303" y="0"/>
                  </a:lnTo>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350"/>
            </a:p>
          </p:txBody>
        </p:sp>
      </p:grpSp>
      <p:sp>
        <p:nvSpPr>
          <p:cNvPr id="8" name="object 8">
            <a:extLst>
              <a:ext uri="{FF2B5EF4-FFF2-40B4-BE49-F238E27FC236}">
                <a16:creationId xmlns:a16="http://schemas.microsoft.com/office/drawing/2014/main" id="{62620D1C-123B-A1A4-DEE1-76C68B3281A0}"/>
              </a:ext>
            </a:extLst>
          </p:cNvPr>
          <p:cNvSpPr txBox="1"/>
          <p:nvPr/>
        </p:nvSpPr>
        <p:spPr>
          <a:xfrm>
            <a:off x="793631" y="2167067"/>
            <a:ext cx="10679502" cy="3538789"/>
          </a:xfrm>
          <a:prstGeom prst="rect">
            <a:avLst/>
          </a:prstGeom>
        </p:spPr>
        <p:txBody>
          <a:bodyPr wrap="square" lIns="0" tIns="9525"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ts val="75"/>
              </a:spcBef>
            </a:pPr>
            <a:r>
              <a:rPr lang="en-US" altLang="en-US" sz="2400" dirty="0">
                <a:solidFill>
                  <a:srgbClr val="0070C0"/>
                </a:solidFill>
                <a:latin typeface="Arial" panose="020B0604020202020204" pitchFamily="34" charset="0"/>
                <a:ea typeface="Verdana" panose="020B0604030504040204" pitchFamily="34" charset="0"/>
                <a:cs typeface="Arial" panose="020B0604020202020204" pitchFamily="34" charset="0"/>
              </a:rPr>
              <a:t>Mission Statement</a:t>
            </a:r>
            <a:endParaRPr lang="en-US" altLang="en-US" sz="2400" dirty="0">
              <a:latin typeface="Arial" panose="020B0604020202020204" pitchFamily="34" charset="0"/>
              <a:ea typeface="Verdana" panose="020B0604030504040204" pitchFamily="34" charset="0"/>
              <a:cs typeface="Arial" panose="020B0604020202020204" pitchFamily="34" charset="0"/>
            </a:endParaRPr>
          </a:p>
          <a:p>
            <a:r>
              <a:rPr lang="en-US" altLang="en-US" sz="2400" dirty="0">
                <a:latin typeface="Arial" panose="020B0604020202020204" pitchFamily="34" charset="0"/>
                <a:ea typeface="Verdana" panose="020B0604030504040204" pitchFamily="34" charset="0"/>
                <a:cs typeface="Arial" panose="020B0604020202020204" pitchFamily="34" charset="0"/>
              </a:rPr>
              <a:t>To impart evidence-based research-oriented health</a:t>
            </a:r>
          </a:p>
          <a:p>
            <a:pPr>
              <a:spcBef>
                <a:spcPts val="169"/>
              </a:spcBef>
            </a:pPr>
            <a:r>
              <a:rPr lang="en-US" altLang="en-US" sz="2400" dirty="0">
                <a:latin typeface="Arial" panose="020B0604020202020204" pitchFamily="34" charset="0"/>
                <a:ea typeface="Verdana" panose="020B0604030504040204" pitchFamily="34" charset="0"/>
                <a:cs typeface="Arial" panose="020B0604020202020204" pitchFamily="34" charset="0"/>
              </a:rPr>
              <a:t>professional education, best possible patient care,</a:t>
            </a:r>
          </a:p>
          <a:p>
            <a:pPr>
              <a:spcBef>
                <a:spcPts val="19"/>
              </a:spcBef>
            </a:pPr>
            <a:r>
              <a:rPr lang="en-US" altLang="en-US" sz="2400" dirty="0">
                <a:latin typeface="Arial" panose="020B0604020202020204" pitchFamily="34" charset="0"/>
                <a:ea typeface="Verdana" panose="020B0604030504040204" pitchFamily="34" charset="0"/>
                <a:cs typeface="Arial" panose="020B0604020202020204" pitchFamily="34" charset="0"/>
              </a:rPr>
              <a:t>mutual respect, ethical practice of healthcare and social  accountability.</a:t>
            </a:r>
          </a:p>
          <a:p>
            <a:pPr>
              <a:spcBef>
                <a:spcPts val="750"/>
              </a:spcBef>
            </a:pPr>
            <a:r>
              <a:rPr lang="en-US" altLang="en-US" sz="2400" dirty="0">
                <a:solidFill>
                  <a:srgbClr val="0070C0"/>
                </a:solidFill>
                <a:latin typeface="Arial" panose="020B0604020202020204" pitchFamily="34" charset="0"/>
                <a:ea typeface="Verdana" panose="020B0604030504040204" pitchFamily="34" charset="0"/>
                <a:cs typeface="Arial" panose="020B0604020202020204" pitchFamily="34" charset="0"/>
              </a:rPr>
              <a:t>Vision and Values</a:t>
            </a:r>
            <a:endParaRPr lang="en-US" altLang="en-US" sz="2400" dirty="0">
              <a:latin typeface="Arial" panose="020B0604020202020204" pitchFamily="34" charset="0"/>
              <a:ea typeface="Verdana" panose="020B0604030504040204" pitchFamily="34" charset="0"/>
              <a:cs typeface="Arial" panose="020B0604020202020204" pitchFamily="34" charset="0"/>
            </a:endParaRPr>
          </a:p>
          <a:p>
            <a:pPr>
              <a:spcBef>
                <a:spcPts val="469"/>
              </a:spcBef>
            </a:pPr>
            <a:r>
              <a:rPr lang="en-US" altLang="en-US" sz="2400" dirty="0">
                <a:latin typeface="Arial" panose="020B0604020202020204" pitchFamily="34" charset="0"/>
                <a:ea typeface="Verdana" panose="020B0604030504040204" pitchFamily="34" charset="0"/>
                <a:cs typeface="Arial" panose="020B0604020202020204" pitchFamily="34" charset="0"/>
              </a:rPr>
              <a:t>Highly recognized and accredited center of excellence in</a:t>
            </a:r>
          </a:p>
          <a:p>
            <a:pPr>
              <a:spcBef>
                <a:spcPts val="141"/>
              </a:spcBef>
            </a:pPr>
            <a:r>
              <a:rPr lang="en-US" altLang="en-US" sz="2400" dirty="0">
                <a:latin typeface="Arial" panose="020B0604020202020204" pitchFamily="34" charset="0"/>
                <a:ea typeface="Verdana" panose="020B0604030504040204" pitchFamily="34" charset="0"/>
                <a:cs typeface="Arial" panose="020B0604020202020204" pitchFamily="34" charset="0"/>
              </a:rPr>
              <a:t>Medical Education, using evidence-based training  techniques for development of highly competent health professionals, who are lifelong experiential learner and are  socially accountable.</a:t>
            </a:r>
          </a:p>
        </p:txBody>
      </p:sp>
      <p:sp>
        <p:nvSpPr>
          <p:cNvPr id="3076" name="object 9">
            <a:extLst>
              <a:ext uri="{FF2B5EF4-FFF2-40B4-BE49-F238E27FC236}">
                <a16:creationId xmlns:a16="http://schemas.microsoft.com/office/drawing/2014/main" id="{DC2AE0A7-5047-4AAC-36D9-A6FD37CA6738}"/>
              </a:ext>
            </a:extLst>
          </p:cNvPr>
          <p:cNvSpPr>
            <a:spLocks noChangeArrowheads="1"/>
          </p:cNvSpPr>
          <p:nvPr/>
        </p:nvSpPr>
        <p:spPr bwMode="auto">
          <a:xfrm>
            <a:off x="558115" y="445078"/>
            <a:ext cx="1600200" cy="1662113"/>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135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p:txBody>
          <a:bodyPr>
            <a:noAutofit/>
          </a:bodyPr>
          <a:lstStyle/>
          <a:p>
            <a:pPr algn="ctr"/>
            <a:r>
              <a:rPr lang="en-US" dirty="0"/>
              <a:t>Impedance Audiometry</a:t>
            </a:r>
            <a:endParaRPr lang="en-GB" dirty="0"/>
          </a:p>
        </p:txBody>
      </p:sp>
      <p:pic>
        <p:nvPicPr>
          <p:cNvPr id="52232" name="Picture 8" descr="At235mi"/>
          <p:cNvPicPr>
            <a:picLocks noGrp="1" noChangeAspect="1" noChangeArrowheads="1"/>
          </p:cNvPicPr>
          <p:nvPr>
            <p:ph idx="1"/>
          </p:nvPr>
        </p:nvPicPr>
        <p:blipFill>
          <a:blip r:embed="rId3"/>
          <a:srcRect/>
          <a:stretch>
            <a:fillRect/>
          </a:stretch>
        </p:blipFill>
        <p:spPr>
          <a:xfrm>
            <a:off x="1676400" y="2059326"/>
            <a:ext cx="7091680" cy="4646273"/>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Grp="1" noChangeArrowheads="1"/>
          </p:cNvSpPr>
          <p:nvPr>
            <p:ph type="title"/>
          </p:nvPr>
        </p:nvSpPr>
        <p:spPr>
          <a:xfrm>
            <a:off x="2169160" y="994728"/>
            <a:ext cx="9144000" cy="688975"/>
          </a:xfrm>
        </p:spPr>
        <p:txBody>
          <a:bodyPr>
            <a:normAutofit fontScale="90000"/>
          </a:bodyPr>
          <a:lstStyle/>
          <a:p>
            <a:r>
              <a:rPr lang="en-US" sz="4400" dirty="0"/>
              <a:t>Tympanometry Probe</a:t>
            </a:r>
            <a:endParaRPr lang="en-GB" sz="4400" dirty="0"/>
          </a:p>
        </p:txBody>
      </p:sp>
      <p:pic>
        <p:nvPicPr>
          <p:cNvPr id="53258" name="Picture 10" descr="F004-005"/>
          <p:cNvPicPr>
            <a:picLocks noGrp="1" noChangeAspect="1" noChangeArrowheads="1"/>
          </p:cNvPicPr>
          <p:nvPr>
            <p:ph sz="half" idx="1"/>
          </p:nvPr>
        </p:nvPicPr>
        <p:blipFill>
          <a:blip r:embed="rId3"/>
          <a:stretch>
            <a:fillRect/>
          </a:stretch>
        </p:blipFill>
        <p:spPr>
          <a:xfrm>
            <a:off x="4231640" y="2308554"/>
            <a:ext cx="3728720" cy="3073122"/>
          </a:xfrm>
        </p:spPr>
      </p:pic>
      <p:sp>
        <p:nvSpPr>
          <p:cNvPr id="53255" name="Rectangle 7"/>
          <p:cNvSpPr>
            <a:spLocks noGrp="1" noChangeArrowheads="1"/>
          </p:cNvSpPr>
          <p:nvPr>
            <p:ph type="body" sz="half" idx="2"/>
          </p:nvPr>
        </p:nvSpPr>
        <p:spPr>
          <a:xfrm>
            <a:off x="1981200" y="5638801"/>
            <a:ext cx="8229600" cy="1027113"/>
          </a:xfrm>
        </p:spPr>
        <p:txBody>
          <a:bodyPr/>
          <a:lstStyle/>
          <a:p>
            <a:pPr algn="ctr">
              <a:buFontTx/>
              <a:buNone/>
            </a:pPr>
            <a:r>
              <a:rPr lang="en-US" sz="2800">
                <a:solidFill>
                  <a:srgbClr val="9900CC"/>
                </a:solidFill>
              </a:rPr>
              <a:t>A = oscillator (220 Hz).  B = air pump                        C = microphone to pick up reflected sound</a:t>
            </a:r>
            <a:endParaRPr lang="en-GB" sz="2800">
              <a:solidFill>
                <a:srgbClr val="9900CC"/>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834640" y="593578"/>
            <a:ext cx="7680960" cy="1371600"/>
          </a:xfrm>
        </p:spPr>
        <p:txBody>
          <a:bodyPr>
            <a:normAutofit/>
          </a:bodyPr>
          <a:lstStyle/>
          <a:p>
            <a:pPr lvl="0"/>
            <a:r>
              <a:rPr lang="en-US" sz="4400" dirty="0"/>
              <a:t>Tympanometry</a:t>
            </a:r>
            <a:endParaRPr lang="en-GB" sz="4400" dirty="0"/>
          </a:p>
        </p:txBody>
      </p:sp>
      <p:graphicFrame>
        <p:nvGraphicFramePr>
          <p:cNvPr id="2" name="Content Placeholder 1">
            <a:extLst>
              <a:ext uri="{FF2B5EF4-FFF2-40B4-BE49-F238E27FC236}">
                <a16:creationId xmlns:a16="http://schemas.microsoft.com/office/drawing/2014/main" id="{BE00C513-8593-B941-B312-EB8664A0B257}"/>
              </a:ext>
            </a:extLst>
          </p:cNvPr>
          <p:cNvGraphicFramePr>
            <a:graphicFrameLocks noGrp="1"/>
          </p:cNvGraphicFramePr>
          <p:nvPr>
            <p:ph idx="1"/>
            <p:extLst>
              <p:ext uri="{D42A27DB-BD31-4B8C-83A1-F6EECF244321}">
                <p14:modId xmlns:p14="http://schemas.microsoft.com/office/powerpoint/2010/main" val="475239448"/>
              </p:ext>
            </p:extLst>
          </p:nvPr>
        </p:nvGraphicFramePr>
        <p:xfrm>
          <a:off x="1905000" y="1143000"/>
          <a:ext cx="86106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4"/>
          <p:cNvSpPr>
            <a:spLocks noGrp="1" noChangeArrowheads="1"/>
          </p:cNvSpPr>
          <p:nvPr>
            <p:ph type="title"/>
          </p:nvPr>
        </p:nvSpPr>
        <p:spPr>
          <a:xfrm>
            <a:off x="2133600" y="526757"/>
            <a:ext cx="7680960" cy="1371600"/>
          </a:xfrm>
        </p:spPr>
        <p:txBody>
          <a:bodyPr/>
          <a:lstStyle/>
          <a:p>
            <a:r>
              <a:rPr lang="en-US" dirty="0"/>
              <a:t>Tympanogram Types (</a:t>
            </a:r>
            <a:r>
              <a:rPr lang="en-US" dirty="0" err="1"/>
              <a:t>Jerger</a:t>
            </a:r>
            <a:r>
              <a:rPr lang="en-US" dirty="0"/>
              <a:t>) </a:t>
            </a:r>
            <a:endParaRPr lang="en-GB" dirty="0"/>
          </a:p>
        </p:txBody>
      </p:sp>
      <p:pic>
        <p:nvPicPr>
          <p:cNvPr id="116744" name="Picture 8" descr="tympano"/>
          <p:cNvPicPr>
            <a:picLocks noGrp="1" noChangeAspect="1" noChangeArrowheads="1"/>
          </p:cNvPicPr>
          <p:nvPr>
            <p:ph idx="1"/>
          </p:nvPr>
        </p:nvPicPr>
        <p:blipFill>
          <a:blip r:embed="rId3"/>
          <a:srcRect l="4311"/>
          <a:stretch>
            <a:fillRect/>
          </a:stretch>
        </p:blipFill>
        <p:spPr>
          <a:xfrm>
            <a:off x="1847850" y="2104612"/>
            <a:ext cx="6788150" cy="4427054"/>
          </a:xfrm>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55" name="Rectangle 35"/>
          <p:cNvSpPr>
            <a:spLocks noGrp="1" noChangeArrowheads="1"/>
          </p:cNvSpPr>
          <p:nvPr>
            <p:ph type="title"/>
          </p:nvPr>
        </p:nvSpPr>
        <p:spPr>
          <a:xfrm>
            <a:off x="1920240" y="844868"/>
            <a:ext cx="12192000" cy="811212"/>
          </a:xfrm>
        </p:spPr>
        <p:txBody>
          <a:bodyPr/>
          <a:lstStyle/>
          <a:p>
            <a:r>
              <a:rPr lang="en-US" dirty="0"/>
              <a:t>Types of Tympanogram</a:t>
            </a:r>
            <a:endParaRPr lang="en-GB" dirty="0"/>
          </a:p>
        </p:txBody>
      </p:sp>
      <p:graphicFrame>
        <p:nvGraphicFramePr>
          <p:cNvPr id="107612" name="Group 92"/>
          <p:cNvGraphicFramePr>
            <a:graphicFrameLocks noGrp="1"/>
          </p:cNvGraphicFramePr>
          <p:nvPr>
            <p:ph type="tbl" idx="1"/>
            <p:extLst>
              <p:ext uri="{D42A27DB-BD31-4B8C-83A1-F6EECF244321}">
                <p14:modId xmlns:p14="http://schemas.microsoft.com/office/powerpoint/2010/main" val="3662086831"/>
              </p:ext>
            </p:extLst>
          </p:nvPr>
        </p:nvGraphicFramePr>
        <p:xfrm>
          <a:off x="1828800" y="2519680"/>
          <a:ext cx="7762239" cy="4279031"/>
        </p:xfrm>
        <a:graphic>
          <a:graphicData uri="http://schemas.openxmlformats.org/drawingml/2006/table">
            <a:tbl>
              <a:tblPr/>
              <a:tblGrid>
                <a:gridCol w="1064496">
                  <a:extLst>
                    <a:ext uri="{9D8B030D-6E8A-4147-A177-3AD203B41FA5}">
                      <a16:colId xmlns:a16="http://schemas.microsoft.com/office/drawing/2014/main" val="20000"/>
                    </a:ext>
                  </a:extLst>
                </a:gridCol>
                <a:gridCol w="2136021">
                  <a:extLst>
                    <a:ext uri="{9D8B030D-6E8A-4147-A177-3AD203B41FA5}">
                      <a16:colId xmlns:a16="http://schemas.microsoft.com/office/drawing/2014/main" val="20001"/>
                    </a:ext>
                  </a:extLst>
                </a:gridCol>
                <a:gridCol w="2314610">
                  <a:extLst>
                    <a:ext uri="{9D8B030D-6E8A-4147-A177-3AD203B41FA5}">
                      <a16:colId xmlns:a16="http://schemas.microsoft.com/office/drawing/2014/main" val="20002"/>
                    </a:ext>
                  </a:extLst>
                </a:gridCol>
                <a:gridCol w="2247112">
                  <a:extLst>
                    <a:ext uri="{9D8B030D-6E8A-4147-A177-3AD203B41FA5}">
                      <a16:colId xmlns:a16="http://schemas.microsoft.com/office/drawing/2014/main" val="20003"/>
                    </a:ext>
                  </a:extLst>
                </a:gridCol>
              </a:tblGrid>
              <a:tr h="657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Type</a:t>
                      </a:r>
                      <a:endParaRPr kumimoji="0" lang="en-GB" sz="2800" b="1" i="0" u="none" strike="noStrike" cap="none" normalizeH="0" baseline="0">
                        <a:ln>
                          <a:noFill/>
                        </a:ln>
                        <a:solidFill>
                          <a:srgbClr val="FF33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Pressure</a:t>
                      </a:r>
                      <a:endParaRPr kumimoji="0" lang="en-GB" sz="2800" b="1" i="0" u="none" strike="noStrike" cap="none" normalizeH="0" baseline="0">
                        <a:ln>
                          <a:noFill/>
                        </a:ln>
                        <a:solidFill>
                          <a:srgbClr val="FF33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Compliance</a:t>
                      </a:r>
                      <a:endParaRPr kumimoji="0" lang="en-GB" sz="2800" b="1" i="0" u="none" strike="noStrike" cap="none" normalizeH="0" baseline="0">
                        <a:ln>
                          <a:noFill/>
                        </a:ln>
                        <a:solidFill>
                          <a:srgbClr val="FF33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rgbClr val="FF3300"/>
                          </a:solidFill>
                          <a:effectLst/>
                          <a:latin typeface="Arial" charset="0"/>
                        </a:rPr>
                        <a:t>Seen in</a:t>
                      </a:r>
                      <a:endParaRPr kumimoji="0" lang="en-GB" sz="3200" b="1" i="0" u="none" strike="noStrike" cap="none" normalizeH="0" baseline="0">
                        <a:ln>
                          <a:noFill/>
                        </a:ln>
                        <a:solidFill>
                          <a:srgbClr val="FF33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55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A</a:t>
                      </a:r>
                      <a:endParaRPr kumimoji="0" lang="en-GB" sz="2800" b="1" i="0" u="none" strike="noStrike" cap="none" normalizeH="0" baseline="0">
                        <a:ln>
                          <a:noFill/>
                        </a:ln>
                        <a:solidFill>
                          <a:srgbClr val="FF33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Normal</a:t>
                      </a:r>
                      <a:endParaRPr kumimoji="0" lang="en-GB" sz="2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Normal</a:t>
                      </a:r>
                      <a:endParaRPr kumimoji="0" lang="en-GB" sz="2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Normal ME</a:t>
                      </a:r>
                      <a:endParaRPr kumimoji="0" lang="en-GB" sz="2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146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As</a:t>
                      </a:r>
                      <a:endParaRPr kumimoji="0" lang="en-GB" sz="2800" b="1" i="0" u="none" strike="noStrike" cap="none" normalizeH="0" baseline="0">
                        <a:ln>
                          <a:noFill/>
                        </a:ln>
                        <a:solidFill>
                          <a:srgbClr val="FF33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9900CC"/>
                          </a:solidFill>
                          <a:effectLst/>
                          <a:latin typeface="Arial" charset="0"/>
                        </a:rPr>
                        <a:t>Normal</a:t>
                      </a:r>
                      <a:endParaRPr kumimoji="0" lang="en-GB" sz="2400" b="0" i="0" u="none" strike="noStrike" cap="none" normalizeH="0" baseline="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9900CC"/>
                          </a:solidFill>
                          <a:effectLst/>
                          <a:latin typeface="Arial" charset="0"/>
                        </a:rPr>
                        <a:t>Decreased</a:t>
                      </a:r>
                      <a:endParaRPr kumimoji="0" lang="en-GB" sz="2400" b="0" i="0" u="none" strike="noStrike" cap="none" normalizeH="0" baseline="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9900CC"/>
                          </a:solidFill>
                          <a:effectLst/>
                          <a:latin typeface="Arial" charset="0"/>
                        </a:rPr>
                        <a:t>Otosclerosis</a:t>
                      </a:r>
                      <a:endParaRPr kumimoji="0" lang="en-GB" sz="2400" b="0" i="0" u="none" strike="noStrike" cap="none" normalizeH="0" baseline="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010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Ad</a:t>
                      </a:r>
                      <a:endParaRPr kumimoji="0" lang="en-GB" sz="2800" b="1" i="0" u="none" strike="noStrike" cap="none" normalizeH="0" baseline="0">
                        <a:ln>
                          <a:noFill/>
                        </a:ln>
                        <a:solidFill>
                          <a:srgbClr val="FF33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Normal</a:t>
                      </a:r>
                      <a:endParaRPr kumimoji="0" lang="en-GB" sz="2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Increased</a:t>
                      </a:r>
                      <a:endParaRPr kumimoji="0" lang="en-GB" sz="2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Ossicular discontinuity</a:t>
                      </a:r>
                      <a:endParaRPr kumimoji="0" lang="en-GB" sz="2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010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B</a:t>
                      </a:r>
                      <a:endParaRPr kumimoji="0" lang="en-GB" sz="2800" b="1" i="0" u="none" strike="noStrike" cap="none" normalizeH="0" baseline="0">
                        <a:ln>
                          <a:noFill/>
                        </a:ln>
                        <a:solidFill>
                          <a:srgbClr val="FF33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9900CC"/>
                          </a:solidFill>
                          <a:effectLst/>
                          <a:latin typeface="Arial" charset="0"/>
                        </a:rPr>
                        <a:t>Nil (flat curve)</a:t>
                      </a:r>
                      <a:endParaRPr kumimoji="0" lang="en-GB" sz="2400" b="0" i="0" u="none" strike="noStrike" cap="none" normalizeH="0" baseline="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9900CC"/>
                          </a:solidFill>
                          <a:effectLst/>
                          <a:latin typeface="Arial" charset="0"/>
                        </a:rPr>
                        <a:t>Nil (flat curve)</a:t>
                      </a:r>
                      <a:endParaRPr kumimoji="0" lang="en-GB" sz="2400" b="0" i="0" u="none" strike="noStrike" cap="none" normalizeH="0" baseline="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9900CC"/>
                          </a:solidFill>
                          <a:effectLst/>
                          <a:latin typeface="Arial" charset="0"/>
                        </a:rPr>
                        <a:t>Fluid in ME, TM perforation</a:t>
                      </a:r>
                      <a:endParaRPr kumimoji="0" lang="en-GB" sz="2400" b="0" i="0" u="none" strike="noStrike" cap="none" normalizeH="0" baseline="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57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   C</a:t>
                      </a:r>
                      <a:endParaRPr kumimoji="0" lang="en-GB" sz="2800" b="1" i="0" u="none" strike="noStrike" cap="none" normalizeH="0" baseline="0">
                        <a:ln>
                          <a:noFill/>
                        </a:ln>
                        <a:solidFill>
                          <a:srgbClr val="FF33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Negative</a:t>
                      </a:r>
                      <a:endParaRPr kumimoji="0" lang="en-GB" sz="2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Normal</a:t>
                      </a:r>
                      <a:endParaRPr kumimoji="0" lang="en-GB" sz="2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ET obstruction</a:t>
                      </a:r>
                      <a:endParaRPr kumimoji="0" lang="en-GB" sz="2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048760" y="457200"/>
            <a:ext cx="7680960" cy="1371600"/>
          </a:xfrm>
        </p:spPr>
        <p:txBody>
          <a:bodyPr/>
          <a:lstStyle/>
          <a:p>
            <a:r>
              <a:rPr lang="en-US" dirty="0"/>
              <a:t>Type A</a:t>
            </a:r>
            <a:endParaRPr lang="en-GB" dirty="0"/>
          </a:p>
        </p:txBody>
      </p:sp>
      <p:pic>
        <p:nvPicPr>
          <p:cNvPr id="69637" name="Picture 5" descr="Picture1"/>
          <p:cNvPicPr>
            <a:picLocks noGrp="1" noChangeAspect="1" noChangeArrowheads="1"/>
          </p:cNvPicPr>
          <p:nvPr>
            <p:ph idx="1"/>
          </p:nvPr>
        </p:nvPicPr>
        <p:blipFill>
          <a:blip r:embed="rId3">
            <a:grayscl/>
          </a:blip>
          <a:srcRect/>
          <a:stretch>
            <a:fillRect/>
          </a:stretch>
        </p:blipFill>
        <p:spPr>
          <a:xfrm>
            <a:off x="1828800" y="2105296"/>
            <a:ext cx="6918960" cy="4447903"/>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754120" y="753428"/>
            <a:ext cx="8686800" cy="811212"/>
          </a:xfrm>
        </p:spPr>
        <p:txBody>
          <a:bodyPr>
            <a:normAutofit fontScale="90000"/>
          </a:bodyPr>
          <a:lstStyle/>
          <a:p>
            <a:r>
              <a:rPr lang="en-US" dirty="0"/>
              <a:t>Type </a:t>
            </a:r>
            <a:r>
              <a:rPr lang="en-US" sz="6000" dirty="0"/>
              <a:t>A</a:t>
            </a:r>
            <a:r>
              <a:rPr lang="en-US" dirty="0"/>
              <a:t>s</a:t>
            </a:r>
            <a:endParaRPr lang="en-GB" dirty="0"/>
          </a:p>
        </p:txBody>
      </p:sp>
      <p:pic>
        <p:nvPicPr>
          <p:cNvPr id="71687" name="Picture 7" descr="Picture 3"/>
          <p:cNvPicPr>
            <a:picLocks noGrp="1" noChangeAspect="1" noChangeArrowheads="1"/>
          </p:cNvPicPr>
          <p:nvPr>
            <p:ph idx="1"/>
          </p:nvPr>
        </p:nvPicPr>
        <p:blipFill>
          <a:blip r:embed="rId3"/>
          <a:srcRect/>
          <a:stretch>
            <a:fillRect/>
          </a:stretch>
        </p:blipFill>
        <p:spPr>
          <a:xfrm>
            <a:off x="1828800" y="1824990"/>
            <a:ext cx="7254240" cy="472821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489960" y="458516"/>
            <a:ext cx="7680960" cy="1371600"/>
          </a:xfrm>
        </p:spPr>
        <p:txBody>
          <a:bodyPr/>
          <a:lstStyle/>
          <a:p>
            <a:r>
              <a:rPr lang="en-US" dirty="0"/>
              <a:t>Type </a:t>
            </a:r>
            <a:r>
              <a:rPr lang="en-US" sz="6000" dirty="0"/>
              <a:t>A</a:t>
            </a:r>
            <a:r>
              <a:rPr lang="en-US" dirty="0"/>
              <a:t>d</a:t>
            </a:r>
            <a:endParaRPr lang="en-GB" dirty="0"/>
          </a:p>
        </p:txBody>
      </p:sp>
      <p:pic>
        <p:nvPicPr>
          <p:cNvPr id="70659" name="Picture 3" descr="Ad"/>
          <p:cNvPicPr>
            <a:picLocks noGrp="1" noChangeAspect="1" noChangeArrowheads="1"/>
          </p:cNvPicPr>
          <p:nvPr>
            <p:ph idx="1"/>
          </p:nvPr>
        </p:nvPicPr>
        <p:blipFill>
          <a:blip r:embed="rId3">
            <a:grayscl/>
          </a:blip>
          <a:srcRect r="14546" b="14063"/>
          <a:stretch>
            <a:fillRect/>
          </a:stretch>
        </p:blipFill>
        <p:spPr>
          <a:xfrm>
            <a:off x="1770185" y="1830116"/>
            <a:ext cx="7383975" cy="4723083"/>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758440" y="602301"/>
            <a:ext cx="7680960" cy="1371600"/>
          </a:xfrm>
        </p:spPr>
        <p:txBody>
          <a:bodyPr/>
          <a:lstStyle/>
          <a:p>
            <a:r>
              <a:rPr lang="en-US" dirty="0"/>
              <a:t>Type B (fluid in middle ear)</a:t>
            </a:r>
            <a:endParaRPr lang="en-GB" dirty="0"/>
          </a:p>
        </p:txBody>
      </p:sp>
      <p:pic>
        <p:nvPicPr>
          <p:cNvPr id="74755" name="Picture 3" descr="Copy of B"/>
          <p:cNvPicPr>
            <a:picLocks noGrp="1" noChangeAspect="1" noChangeArrowheads="1"/>
          </p:cNvPicPr>
          <p:nvPr>
            <p:ph idx="1"/>
          </p:nvPr>
        </p:nvPicPr>
        <p:blipFill>
          <a:blip r:embed="rId3">
            <a:grayscl/>
          </a:blip>
          <a:srcRect l="4611" t="7463" r="15454" b="15315"/>
          <a:stretch>
            <a:fillRect/>
          </a:stretch>
        </p:blipFill>
        <p:spPr>
          <a:xfrm>
            <a:off x="1752600" y="1953581"/>
            <a:ext cx="7564120" cy="4710987"/>
          </a:xfrm>
        </p:spPr>
      </p:pic>
      <p:sp>
        <p:nvSpPr>
          <p:cNvPr id="74756" name="Text Box 4"/>
          <p:cNvSpPr txBox="1">
            <a:spLocks noChangeArrowheads="1"/>
          </p:cNvSpPr>
          <p:nvPr/>
        </p:nvSpPr>
        <p:spPr bwMode="auto">
          <a:xfrm>
            <a:off x="9316720" y="2686929"/>
            <a:ext cx="2814320" cy="830997"/>
          </a:xfrm>
          <a:prstGeom prst="rect">
            <a:avLst/>
          </a:prstGeom>
          <a:noFill/>
          <a:ln w="9525">
            <a:noFill/>
            <a:miter lim="800000"/>
            <a:headEnd/>
            <a:tailEnd/>
          </a:ln>
          <a:effectLst/>
        </p:spPr>
        <p:txBody>
          <a:bodyPr wrap="square">
            <a:spAutoFit/>
          </a:bodyPr>
          <a:lstStyle/>
          <a:p>
            <a:pPr>
              <a:spcBef>
                <a:spcPct val="50000"/>
              </a:spcBef>
            </a:pPr>
            <a:r>
              <a:rPr lang="en-US" sz="2400" b="1" dirty="0">
                <a:latin typeface="Arial" charset="0"/>
              </a:rPr>
              <a:t>EAC volume = 1.8 ml</a:t>
            </a:r>
            <a:endParaRPr lang="en-GB" sz="2400" b="1" dirty="0">
              <a:latin typeface="Arial"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429760" y="351273"/>
            <a:ext cx="7680960" cy="1371600"/>
          </a:xfrm>
        </p:spPr>
        <p:txBody>
          <a:bodyPr/>
          <a:lstStyle/>
          <a:p>
            <a:r>
              <a:rPr lang="en-US" dirty="0"/>
              <a:t>Type C</a:t>
            </a:r>
            <a:endParaRPr lang="en-GB" dirty="0"/>
          </a:p>
        </p:txBody>
      </p:sp>
      <p:pic>
        <p:nvPicPr>
          <p:cNvPr id="75781" name="Picture 5" descr="Picture1"/>
          <p:cNvPicPr>
            <a:picLocks noGrp="1" noChangeAspect="1" noChangeArrowheads="1"/>
          </p:cNvPicPr>
          <p:nvPr>
            <p:ph idx="1"/>
          </p:nvPr>
        </p:nvPicPr>
        <p:blipFill>
          <a:blip r:embed="rId3"/>
          <a:srcRect/>
          <a:stretch>
            <a:fillRect/>
          </a:stretch>
        </p:blipFill>
        <p:spPr>
          <a:xfrm>
            <a:off x="2720340" y="1702553"/>
            <a:ext cx="7680960" cy="5030009"/>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0C8F7C4-8FDD-0C4B-8AAC-FF13BA482F31}"/>
              </a:ext>
            </a:extLst>
          </p:cNvPr>
          <p:cNvSpPr txBox="1">
            <a:spLocks noGrp="1"/>
          </p:cNvSpPr>
          <p:nvPr>
            <p:ph type="title"/>
          </p:nvPr>
        </p:nvSpPr>
        <p:spPr>
          <a:xfrm>
            <a:off x="448574" y="533401"/>
            <a:ext cx="9990826" cy="900113"/>
          </a:xfrm>
        </p:spPr>
        <p:txBody>
          <a:bodyPr vert="horz" lIns="68580" tIns="2381" rIns="68580" bIns="34290" rtlCol="0" anchor="t">
            <a:noAutofit/>
          </a:bodyPr>
          <a:lstStyle/>
          <a:p>
            <a:pPr marL="9525" algn="ctr">
              <a:lnSpc>
                <a:spcPct val="102000"/>
              </a:lnSpc>
              <a:spcBef>
                <a:spcPts val="19"/>
              </a:spcBef>
            </a:pPr>
            <a:r>
              <a:rPr lang="en-US" altLang="en-US" dirty="0">
                <a:latin typeface="Arial" panose="020B0604020202020204" pitchFamily="34" charset="0"/>
                <a:ea typeface="Verdana" panose="020B0604030504040204" pitchFamily="34" charset="0"/>
                <a:cs typeface="Arial" panose="020B0604020202020204" pitchFamily="34" charset="0"/>
              </a:rPr>
              <a:t>Prof Umar Model Of Integrated  Lecture</a:t>
            </a:r>
          </a:p>
        </p:txBody>
      </p:sp>
      <p:pic>
        <p:nvPicPr>
          <p:cNvPr id="4" name="Picture 3">
            <a:extLst>
              <a:ext uri="{FF2B5EF4-FFF2-40B4-BE49-F238E27FC236}">
                <a16:creationId xmlns:a16="http://schemas.microsoft.com/office/drawing/2014/main" id="{32E1B28F-9AAF-6349-03FA-151B9BD33B93}"/>
              </a:ext>
            </a:extLst>
          </p:cNvPr>
          <p:cNvPicPr>
            <a:picLocks noChangeAspect="1"/>
          </p:cNvPicPr>
          <p:nvPr/>
        </p:nvPicPr>
        <p:blipFill>
          <a:blip r:embed="rId2"/>
          <a:stretch>
            <a:fillRect/>
          </a:stretch>
        </p:blipFill>
        <p:spPr>
          <a:xfrm>
            <a:off x="793630" y="1168916"/>
            <a:ext cx="9990826" cy="562600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244D4008-CD9E-8865-AEDC-480FC01B80E9}"/>
              </a:ext>
            </a:extLst>
          </p:cNvPr>
          <p:cNvSpPr>
            <a:spLocks noGrp="1" noChangeArrowheads="1"/>
          </p:cNvSpPr>
          <p:nvPr>
            <p:ph type="title"/>
          </p:nvPr>
        </p:nvSpPr>
        <p:spPr>
          <a:xfrm>
            <a:off x="3468688" y="623888"/>
            <a:ext cx="6589712" cy="1281112"/>
          </a:xfrm>
        </p:spPr>
        <p:txBody>
          <a:bodyPr/>
          <a:lstStyle/>
          <a:p>
            <a:pPr eaLnBrk="1" hangingPunct="1"/>
            <a:r>
              <a:rPr lang="en-US" altLang="en-US" dirty="0"/>
              <a:t>Research</a:t>
            </a:r>
          </a:p>
        </p:txBody>
      </p:sp>
      <p:sp>
        <p:nvSpPr>
          <p:cNvPr id="53250" name="Rectangle 3">
            <a:extLst>
              <a:ext uri="{FF2B5EF4-FFF2-40B4-BE49-F238E27FC236}">
                <a16:creationId xmlns:a16="http://schemas.microsoft.com/office/drawing/2014/main" id="{D2EF4BEA-5450-EA3B-C425-20E03E15FBC9}"/>
              </a:ext>
            </a:extLst>
          </p:cNvPr>
          <p:cNvSpPr>
            <a:spLocks noGrp="1" noChangeArrowheads="1"/>
          </p:cNvSpPr>
          <p:nvPr>
            <p:ph idx="1"/>
          </p:nvPr>
        </p:nvSpPr>
        <p:spPr>
          <a:xfrm>
            <a:off x="345058" y="2317750"/>
            <a:ext cx="11593900" cy="4464050"/>
          </a:xfrm>
        </p:spPr>
        <p:txBody>
          <a:bodyPr/>
          <a:lstStyle/>
          <a:p>
            <a:pPr eaLnBrk="1" hangingPunct="1"/>
            <a:r>
              <a:rPr lang="en-US" altLang="en-US" sz="2800" dirty="0">
                <a:latin typeface="Arial" panose="020B0604020202020204" pitchFamily="34" charset="0"/>
                <a:cs typeface="Arial" panose="020B0604020202020204" pitchFamily="34" charset="0"/>
                <a:hlinkClick r:id="rId2"/>
              </a:rPr>
              <a:t>https://www.ncbi.nlm.nih.gov/pmc/articles/PMC5894487/</a:t>
            </a:r>
            <a:endParaRPr lang="en-US" altLang="en-US" sz="2800" dirty="0">
              <a:latin typeface="Arial" panose="020B0604020202020204" pitchFamily="34" charset="0"/>
              <a:cs typeface="Arial" panose="020B0604020202020204" pitchFamily="34" charset="0"/>
            </a:endParaRPr>
          </a:p>
          <a:p>
            <a:pPr eaLnBrk="1" hangingPunct="1"/>
            <a:r>
              <a:rPr lang="en-US" sz="2800" b="0" i="0" u="none" strike="noStrike" dirty="0">
                <a:solidFill>
                  <a:srgbClr val="212121"/>
                </a:solidFill>
                <a:effectLst/>
                <a:latin typeface="Arial" panose="020B0604020202020204" pitchFamily="34" charset="0"/>
                <a:cs typeface="Arial" panose="020B0604020202020204" pitchFamily="34" charset="0"/>
              </a:rPr>
              <a:t> A comprehensive assessment of ototoxicity should include sensitive audiological test such as audiometry that assess ultra-high frequencies and appropriate ototoxic grading criteria with high sensitivity and specificity.</a:t>
            </a:r>
            <a:endParaRPr lang="en-US" altLang="en-US" sz="2800" dirty="0">
              <a:latin typeface="Arial" panose="020B0604020202020204" pitchFamily="34"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5F8D6A1D-3251-B7AC-ECB7-4868B9D4E094}"/>
              </a:ext>
            </a:extLst>
          </p:cNvPr>
          <p:cNvSpPr>
            <a:spLocks noGrp="1" noChangeArrowheads="1"/>
          </p:cNvSpPr>
          <p:nvPr>
            <p:ph type="title"/>
          </p:nvPr>
        </p:nvSpPr>
        <p:spPr>
          <a:xfrm>
            <a:off x="3468688" y="623888"/>
            <a:ext cx="6589712" cy="1281112"/>
          </a:xfrm>
        </p:spPr>
        <p:txBody>
          <a:bodyPr/>
          <a:lstStyle/>
          <a:p>
            <a:pPr eaLnBrk="1" hangingPunct="1"/>
            <a:r>
              <a:rPr lang="en-US" altLang="en-US" dirty="0"/>
              <a:t>Biomedical Ethics</a:t>
            </a:r>
          </a:p>
        </p:txBody>
      </p:sp>
      <p:sp>
        <p:nvSpPr>
          <p:cNvPr id="54274" name="Rectangle 3">
            <a:extLst>
              <a:ext uri="{FF2B5EF4-FFF2-40B4-BE49-F238E27FC236}">
                <a16:creationId xmlns:a16="http://schemas.microsoft.com/office/drawing/2014/main" id="{459A4E11-F30D-DF5F-9542-0098EBFE9163}"/>
              </a:ext>
            </a:extLst>
          </p:cNvPr>
          <p:cNvSpPr>
            <a:spLocks noGrp="1" noChangeArrowheads="1"/>
          </p:cNvSpPr>
          <p:nvPr>
            <p:ph idx="1"/>
          </p:nvPr>
        </p:nvSpPr>
        <p:spPr>
          <a:xfrm>
            <a:off x="644770" y="2403231"/>
            <a:ext cx="11195538" cy="4173415"/>
          </a:xfrm>
        </p:spPr>
        <p:txBody>
          <a:bodyPr>
            <a:normAutofit fontScale="92500" lnSpcReduction="20000"/>
          </a:bodyPr>
          <a:lstStyle/>
          <a:p>
            <a:pPr eaLnBrk="1" hangingPunct="1"/>
            <a:r>
              <a:rPr lang="en-GB" sz="2800" b="0" i="0" u="none" strike="noStrike" dirty="0">
                <a:solidFill>
                  <a:srgbClr val="000000"/>
                </a:solidFill>
                <a:effectLst/>
                <a:latin typeface="-webkit-standard"/>
              </a:rPr>
              <a:t>Biomedical ethics in sudden sensorineural hearing loss (SSNHL) and ototoxicity involves autonomy, beneficence, non-maleficence, and justice. Patients must be informed of treatment risks, including hearing loss from ototoxic drugs, to make autonomous decisions. </a:t>
            </a:r>
          </a:p>
          <a:p>
            <a:pPr eaLnBrk="1" hangingPunct="1"/>
            <a:r>
              <a:rPr lang="en-GB" sz="2800" b="0" i="0" u="none" strike="noStrike" dirty="0">
                <a:solidFill>
                  <a:srgbClr val="000000"/>
                </a:solidFill>
                <a:effectLst/>
                <a:latin typeface="-webkit-standard"/>
              </a:rPr>
              <a:t>Physicians must ensure timely treatment while minimizing harm through careful monitoring and safer alternatives. </a:t>
            </a:r>
          </a:p>
          <a:p>
            <a:pPr eaLnBrk="1" hangingPunct="1"/>
            <a:r>
              <a:rPr lang="en-GB" sz="2800" b="0" i="0" u="none" strike="noStrike" dirty="0">
                <a:solidFill>
                  <a:srgbClr val="000000"/>
                </a:solidFill>
                <a:effectLst/>
                <a:latin typeface="-webkit-standard"/>
              </a:rPr>
              <a:t>Justice requires equitable access to care, including audiological testing and rehabilitation. </a:t>
            </a:r>
          </a:p>
          <a:p>
            <a:pPr eaLnBrk="1" hangingPunct="1"/>
            <a:r>
              <a:rPr lang="en-GB" sz="2800" b="0" i="0" u="none" strike="noStrike" dirty="0">
                <a:solidFill>
                  <a:srgbClr val="000000"/>
                </a:solidFill>
                <a:effectLst/>
                <a:latin typeface="-webkit-standard"/>
              </a:rPr>
              <a:t>Ethical dilemmas arise in balancing life-saving treatments with hearing risks and ensuring informed consent. Addressing these challenges requires patient education, risk management, and fair healthcare policies.</a:t>
            </a:r>
            <a:r>
              <a:rPr lang="en-US" altLang="en-US" sz="2800" dirty="0">
                <a:latin typeface="Arial" panose="020B0604020202020204" pitchFamily="34" charset="0"/>
                <a:cs typeface="Arial" panose="020B0604020202020204" pitchFamily="34" charset="0"/>
              </a:rPr>
              <a: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17DB8538-AB97-66BB-52B9-8957A60250E8}"/>
              </a:ext>
            </a:extLst>
          </p:cNvPr>
          <p:cNvSpPr>
            <a:spLocks noGrp="1" noChangeArrowheads="1"/>
          </p:cNvSpPr>
          <p:nvPr>
            <p:ph type="title"/>
          </p:nvPr>
        </p:nvSpPr>
        <p:spPr>
          <a:xfrm>
            <a:off x="3468688" y="623888"/>
            <a:ext cx="6589712" cy="1281112"/>
          </a:xfrm>
        </p:spPr>
        <p:txBody>
          <a:bodyPr/>
          <a:lstStyle/>
          <a:p>
            <a:pPr eaLnBrk="1" hangingPunct="1"/>
            <a:r>
              <a:rPr lang="en-US" altLang="en-US" dirty="0"/>
              <a:t>Family Medicine</a:t>
            </a:r>
          </a:p>
        </p:txBody>
      </p:sp>
      <p:sp>
        <p:nvSpPr>
          <p:cNvPr id="55298" name="Rectangle 3">
            <a:extLst>
              <a:ext uri="{FF2B5EF4-FFF2-40B4-BE49-F238E27FC236}">
                <a16:creationId xmlns:a16="http://schemas.microsoft.com/office/drawing/2014/main" id="{01612A51-8B59-8E8B-DFB1-0C3ACCB5F18A}"/>
              </a:ext>
            </a:extLst>
          </p:cNvPr>
          <p:cNvSpPr>
            <a:spLocks noGrp="1" noChangeArrowheads="1"/>
          </p:cNvSpPr>
          <p:nvPr>
            <p:ph idx="1"/>
          </p:nvPr>
        </p:nvSpPr>
        <p:spPr>
          <a:xfrm>
            <a:off x="1365738" y="2581520"/>
            <a:ext cx="9460523" cy="3326912"/>
          </a:xfrm>
        </p:spPr>
        <p:txBody>
          <a:bodyPr/>
          <a:lstStyle/>
          <a:p>
            <a:pPr eaLnBrk="1" hangingPunct="1"/>
            <a:r>
              <a:rPr lang="en-US" sz="2800" b="0" i="0" u="none" strike="noStrike" dirty="0">
                <a:solidFill>
                  <a:srgbClr val="040C28"/>
                </a:solidFill>
                <a:effectLst/>
                <a:latin typeface="Arial" panose="020B0604020202020204" pitchFamily="34" charset="0"/>
                <a:cs typeface="Arial" panose="020B0604020202020204" pitchFamily="34" charset="0"/>
              </a:rPr>
              <a:t>If the hearing loss developed suddenly (over 3 days) within the past 30 days, refer immediately (to be seen within 24 hours) to an ENT service or an emergency department</a:t>
            </a:r>
            <a:r>
              <a:rPr lang="en-US" sz="2800" b="0" i="0" u="none" strike="noStrike" dirty="0">
                <a:solidFill>
                  <a:srgbClr val="4D5156"/>
                </a:solidFill>
                <a:effectLst/>
                <a:latin typeface="Arial" panose="020B0604020202020204" pitchFamily="34" charset="0"/>
                <a:cs typeface="Arial" panose="020B0604020202020204" pitchFamily="34" charset="0"/>
              </a:rPr>
              <a:t>.</a:t>
            </a:r>
            <a:endParaRPr lang="en-US" altLang="en-US" sz="2800" dirty="0">
              <a:latin typeface="Arial" panose="020B0604020202020204" pitchFamily="34" charset="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5F73540-FC08-B0ED-36C8-F0E4334308D1}"/>
              </a:ext>
            </a:extLst>
          </p:cNvPr>
          <p:cNvSpPr>
            <a:spLocks noGrp="1" noChangeArrowheads="1"/>
          </p:cNvSpPr>
          <p:nvPr>
            <p:ph type="title"/>
          </p:nvPr>
        </p:nvSpPr>
        <p:spPr>
          <a:xfrm>
            <a:off x="3200400" y="623888"/>
            <a:ext cx="6589712" cy="1281112"/>
          </a:xfrm>
        </p:spPr>
        <p:txBody>
          <a:bodyPr/>
          <a:lstStyle/>
          <a:p>
            <a:pPr eaLnBrk="1" hangingPunct="1"/>
            <a:r>
              <a:rPr lang="en-US" altLang="en-US" dirty="0"/>
              <a:t>Artificial Intelligence</a:t>
            </a:r>
          </a:p>
        </p:txBody>
      </p:sp>
      <p:sp>
        <p:nvSpPr>
          <p:cNvPr id="3" name="Content Placeholder 2">
            <a:extLst>
              <a:ext uri="{FF2B5EF4-FFF2-40B4-BE49-F238E27FC236}">
                <a16:creationId xmlns:a16="http://schemas.microsoft.com/office/drawing/2014/main" id="{DD2C096D-AFEF-8B2F-312B-11530DBA9AEE}"/>
              </a:ext>
            </a:extLst>
          </p:cNvPr>
          <p:cNvSpPr>
            <a:spLocks noGrp="1"/>
          </p:cNvSpPr>
          <p:nvPr>
            <p:ph idx="1"/>
          </p:nvPr>
        </p:nvSpPr>
        <p:spPr/>
        <p:txBody>
          <a:bodyPr>
            <a:normAutofit/>
          </a:bodyPr>
          <a:lstStyle/>
          <a:p>
            <a:r>
              <a:rPr lang="en-US" sz="2800" b="0" i="0" u="none" strike="noStrike" dirty="0">
                <a:solidFill>
                  <a:srgbClr val="333333"/>
                </a:solidFill>
                <a:effectLst/>
                <a:latin typeface="Arial" panose="020B0604020202020204" pitchFamily="34" charset="0"/>
                <a:cs typeface="Arial" panose="020B0604020202020204" pitchFamily="34" charset="0"/>
              </a:rPr>
              <a:t>Applications of AI technologies involved the optimization of hearing aid technology , speech enhancement technologies, diagnosis and management of vestibular disorders, prediction of sensorineural hearing loss outcomes, interpretation of automatic brainstem responses, and imaging modalities and image-processing techniques.</a:t>
            </a:r>
            <a:endParaRPr lang="en-US" sz="2800" dirty="0">
              <a:latin typeface="Arial" panose="020B0604020202020204" pitchFamily="34" charset="0"/>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CF4CB761-EB65-9580-BCE3-35F4A877E45A}"/>
              </a:ext>
            </a:extLst>
          </p:cNvPr>
          <p:cNvSpPr>
            <a:spLocks noGrp="1" noChangeArrowheads="1"/>
          </p:cNvSpPr>
          <p:nvPr>
            <p:ph type="title"/>
          </p:nvPr>
        </p:nvSpPr>
        <p:spPr>
          <a:xfrm>
            <a:off x="3468688" y="623888"/>
            <a:ext cx="6589712" cy="1281112"/>
          </a:xfrm>
        </p:spPr>
        <p:txBody>
          <a:bodyPr/>
          <a:lstStyle/>
          <a:p>
            <a:pPr eaLnBrk="1" hangingPunct="1"/>
            <a:r>
              <a:rPr lang="en-US" altLang="en-US" dirty="0"/>
              <a:t>REFERENCES</a:t>
            </a:r>
          </a:p>
        </p:txBody>
      </p:sp>
      <p:sp>
        <p:nvSpPr>
          <p:cNvPr id="57346" name="Rectangle 3">
            <a:extLst>
              <a:ext uri="{FF2B5EF4-FFF2-40B4-BE49-F238E27FC236}">
                <a16:creationId xmlns:a16="http://schemas.microsoft.com/office/drawing/2014/main" id="{6FD0B028-FB6A-E055-F973-CFF6E3821FCC}"/>
              </a:ext>
            </a:extLst>
          </p:cNvPr>
          <p:cNvSpPr>
            <a:spLocks noGrp="1" noChangeArrowheads="1"/>
          </p:cNvSpPr>
          <p:nvPr>
            <p:ph idx="1"/>
          </p:nvPr>
        </p:nvSpPr>
        <p:spPr>
          <a:xfrm>
            <a:off x="949568" y="2561370"/>
            <a:ext cx="10070123" cy="3778250"/>
          </a:xfrm>
        </p:spPr>
        <p:txBody>
          <a:bodyPr/>
          <a:lstStyle/>
          <a:p>
            <a:pPr eaLnBrk="1" hangingPunct="1"/>
            <a:r>
              <a:rPr lang="en-US" altLang="en-US" sz="2800" dirty="0">
                <a:latin typeface="Arial" panose="020B0604020202020204" pitchFamily="34" charset="0"/>
                <a:cs typeface="Arial" panose="020B0604020202020204" pitchFamily="34" charset="0"/>
              </a:rPr>
              <a:t>SCOTT BROWN OTOLARYNGOLOGY 8</a:t>
            </a:r>
            <a:r>
              <a:rPr lang="en-US" altLang="en-US" sz="2800" baseline="30000" dirty="0">
                <a:latin typeface="Arial" panose="020B0604020202020204" pitchFamily="34" charset="0"/>
                <a:cs typeface="Arial" panose="020B0604020202020204" pitchFamily="34" charset="0"/>
              </a:rPr>
              <a:t>th</a:t>
            </a:r>
            <a:r>
              <a:rPr lang="en-US" altLang="en-US" sz="2800" dirty="0">
                <a:latin typeface="Arial" panose="020B0604020202020204" pitchFamily="34" charset="0"/>
                <a:cs typeface="Arial" panose="020B0604020202020204" pitchFamily="34" charset="0"/>
              </a:rPr>
              <a:t> edition</a:t>
            </a:r>
          </a:p>
          <a:p>
            <a:pPr eaLnBrk="1" hangingPunct="1"/>
            <a:r>
              <a:rPr lang="en-US" altLang="en-US" sz="2800" dirty="0">
                <a:latin typeface="Arial" panose="020B0604020202020204" pitchFamily="34" charset="0"/>
                <a:cs typeface="Arial" panose="020B0604020202020204" pitchFamily="34" charset="0"/>
              </a:rPr>
              <a:t>Disease of ENT Saleem Iqbal </a:t>
            </a:r>
            <a:r>
              <a:rPr lang="en-US" altLang="en-US" sz="2800" dirty="0" err="1">
                <a:latin typeface="Arial" panose="020B0604020202020204" pitchFamily="34" charset="0"/>
                <a:cs typeface="Arial" panose="020B0604020202020204" pitchFamily="34" charset="0"/>
              </a:rPr>
              <a:t>Bhutta</a:t>
            </a:r>
            <a:endParaRPr lang="en-US" altLang="en-US" sz="2800" dirty="0">
              <a:latin typeface="Arial" panose="020B0604020202020204" pitchFamily="34" charset="0"/>
              <a:cs typeface="Arial" panose="020B0604020202020204" pitchFamily="34" charset="0"/>
            </a:endParaRPr>
          </a:p>
          <a:p>
            <a:pPr eaLnBrk="1" hangingPunct="1"/>
            <a:r>
              <a:rPr lang="en-US" altLang="en-US" sz="2800" dirty="0">
                <a:latin typeface="Arial" panose="020B0604020202020204" pitchFamily="34" charset="0"/>
                <a:cs typeface="Arial" panose="020B0604020202020204" pitchFamily="34" charset="0"/>
              </a:rPr>
              <a:t>PL Dhingra, 7th edition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381000"/>
            <a:ext cx="8534400" cy="6248400"/>
          </a:xfrm>
        </p:spPr>
      </p:pic>
    </p:spTree>
    <p:extLst>
      <p:ext uri="{BB962C8B-B14F-4D97-AF65-F5344CB8AC3E}">
        <p14:creationId xmlns:p14="http://schemas.microsoft.com/office/powerpoint/2010/main" val="1689858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14702769-8BC6-27CC-58F1-851106D6EC00}"/>
              </a:ext>
            </a:extLst>
          </p:cNvPr>
          <p:cNvSpPr txBox="1">
            <a:spLocks noGrp="1"/>
          </p:cNvSpPr>
          <p:nvPr>
            <p:ph type="title"/>
          </p:nvPr>
        </p:nvSpPr>
        <p:spPr>
          <a:xfrm>
            <a:off x="3276601" y="609601"/>
            <a:ext cx="5060751" cy="772715"/>
          </a:xfrm>
        </p:spPr>
        <p:txBody>
          <a:bodyPr vert="horz" lIns="68580" tIns="9525" rIns="68580" bIns="34290" rtlCol="0" anchor="t">
            <a:noAutofit/>
          </a:bodyPr>
          <a:lstStyle/>
          <a:p>
            <a:pPr marL="9525">
              <a:spcBef>
                <a:spcPts val="75"/>
              </a:spcBef>
              <a:defRPr/>
            </a:pPr>
            <a:r>
              <a:rPr lang="en-US" spc="-127" dirty="0">
                <a:latin typeface="Arial" panose="020B0604020202020204" pitchFamily="34" charset="0"/>
                <a:cs typeface="Arial" panose="020B0604020202020204" pitchFamily="34" charset="0"/>
              </a:rPr>
              <a:t>Sequence </a:t>
            </a:r>
            <a:r>
              <a:rPr lang="en-US" spc="-15" dirty="0">
                <a:latin typeface="Arial" panose="020B0604020202020204" pitchFamily="34" charset="0"/>
                <a:cs typeface="Arial" panose="020B0604020202020204" pitchFamily="34" charset="0"/>
              </a:rPr>
              <a:t>Of</a:t>
            </a:r>
            <a:r>
              <a:rPr lang="en-US" spc="-326" dirty="0">
                <a:latin typeface="Arial" panose="020B0604020202020204" pitchFamily="34" charset="0"/>
                <a:cs typeface="Arial" panose="020B0604020202020204" pitchFamily="34" charset="0"/>
              </a:rPr>
              <a:t> </a:t>
            </a:r>
            <a:r>
              <a:rPr lang="en-US" spc="-259" dirty="0">
                <a:latin typeface="Arial" panose="020B0604020202020204" pitchFamily="34" charset="0"/>
                <a:cs typeface="Arial" panose="020B0604020202020204" pitchFamily="34" charset="0"/>
              </a:rPr>
              <a:t> LGIS</a:t>
            </a:r>
          </a:p>
        </p:txBody>
      </p:sp>
      <p:graphicFrame>
        <p:nvGraphicFramePr>
          <p:cNvPr id="4" name="Diagram 3">
            <a:extLst>
              <a:ext uri="{FF2B5EF4-FFF2-40B4-BE49-F238E27FC236}">
                <a16:creationId xmlns:a16="http://schemas.microsoft.com/office/drawing/2014/main" id="{637FD4AF-3809-A6C2-4476-E0101E78639B}"/>
              </a:ext>
            </a:extLst>
          </p:cNvPr>
          <p:cNvGraphicFramePr/>
          <p:nvPr>
            <p:extLst>
              <p:ext uri="{D42A27DB-BD31-4B8C-83A1-F6EECF244321}">
                <p14:modId xmlns:p14="http://schemas.microsoft.com/office/powerpoint/2010/main" val="1491557486"/>
              </p:ext>
            </p:extLst>
          </p:nvPr>
        </p:nvGraphicFramePr>
        <p:xfrm>
          <a:off x="828135" y="1621766"/>
          <a:ext cx="10783020" cy="4951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5D05-010A-7979-02E3-D4B4D14D021A}"/>
              </a:ext>
            </a:extLst>
          </p:cNvPr>
          <p:cNvSpPr>
            <a:spLocks noGrp="1"/>
          </p:cNvSpPr>
          <p:nvPr>
            <p:ph type="title"/>
          </p:nvPr>
        </p:nvSpPr>
        <p:spPr>
          <a:xfrm>
            <a:off x="3695700" y="304800"/>
            <a:ext cx="6377940" cy="1293028"/>
          </a:xfrm>
        </p:spPr>
        <p:txBody>
          <a:bodyPr/>
          <a:lstStyle/>
          <a:p>
            <a:r>
              <a:rPr lang="en-US" cap="none" dirty="0"/>
              <a:t>Learning Objectives</a:t>
            </a:r>
          </a:p>
        </p:txBody>
      </p:sp>
      <p:graphicFrame>
        <p:nvGraphicFramePr>
          <p:cNvPr id="4" name="Content Placeholder 3">
            <a:extLst>
              <a:ext uri="{FF2B5EF4-FFF2-40B4-BE49-F238E27FC236}">
                <a16:creationId xmlns:a16="http://schemas.microsoft.com/office/drawing/2014/main" id="{98D7A148-A216-2A77-48F3-3B7205799EEA}"/>
              </a:ext>
            </a:extLst>
          </p:cNvPr>
          <p:cNvGraphicFramePr>
            <a:graphicFrameLocks noGrp="1"/>
          </p:cNvGraphicFramePr>
          <p:nvPr>
            <p:ph idx="1"/>
            <p:extLst>
              <p:ext uri="{D42A27DB-BD31-4B8C-83A1-F6EECF244321}">
                <p14:modId xmlns:p14="http://schemas.microsoft.com/office/powerpoint/2010/main" val="592243494"/>
              </p:ext>
            </p:extLst>
          </p:nvPr>
        </p:nvGraphicFramePr>
        <p:xfrm>
          <a:off x="704490" y="1691733"/>
          <a:ext cx="10783019" cy="4955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944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28602"/>
            <a:ext cx="7772400" cy="990599"/>
          </a:xfrm>
        </p:spPr>
        <p:txBody>
          <a:bodyPr/>
          <a:lstStyle/>
          <a:p>
            <a:endParaRPr lang="en-US" dirty="0"/>
          </a:p>
        </p:txBody>
      </p:sp>
      <p:graphicFrame>
        <p:nvGraphicFramePr>
          <p:cNvPr id="4" name="Diagram 3">
            <a:extLst>
              <a:ext uri="{FF2B5EF4-FFF2-40B4-BE49-F238E27FC236}">
                <a16:creationId xmlns:a16="http://schemas.microsoft.com/office/drawing/2014/main" id="{D7A2424E-4D79-96B6-D0FE-62E821901622}"/>
              </a:ext>
            </a:extLst>
          </p:cNvPr>
          <p:cNvGraphicFramePr/>
          <p:nvPr>
            <p:extLst>
              <p:ext uri="{D42A27DB-BD31-4B8C-83A1-F6EECF244321}">
                <p14:modId xmlns:p14="http://schemas.microsoft.com/office/powerpoint/2010/main" val="3047926523"/>
              </p:ext>
            </p:extLst>
          </p:nvPr>
        </p:nvGraphicFramePr>
        <p:xfrm>
          <a:off x="465827" y="1600199"/>
          <a:ext cx="11110822" cy="4300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{AC6CA3C9-0096-C94F-A9EC-77DDAC571EC4}tf10001076</Template>
  <TotalTime>1525</TotalTime>
  <Words>1556</Words>
  <Application>Microsoft Macintosh PowerPoint</Application>
  <PresentationFormat>Widescreen</PresentationFormat>
  <Paragraphs>236</Paragraphs>
  <Slides>65</Slides>
  <Notes>31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-webkit-standard</vt:lpstr>
      <vt:lpstr>Arial</vt:lpstr>
      <vt:lpstr>Calibri</vt:lpstr>
      <vt:lpstr>Century Gothic</vt:lpstr>
      <vt:lpstr>Times New Roman</vt:lpstr>
      <vt:lpstr>Verdana</vt:lpstr>
      <vt:lpstr>Wingdings</vt:lpstr>
      <vt:lpstr>Wingdings 3</vt:lpstr>
      <vt:lpstr>Ion Boardroom</vt:lpstr>
      <vt:lpstr>PowerPoint Presentation</vt:lpstr>
      <vt:lpstr>PowerPoint Presentation</vt:lpstr>
      <vt:lpstr>PowerPoint Presentation</vt:lpstr>
      <vt:lpstr>PowerPoint Presentation</vt:lpstr>
      <vt:lpstr>University Motto, Mission, Vision &amp; Values</vt:lpstr>
      <vt:lpstr>Prof Umar Model Of Integrated  Lecture</vt:lpstr>
      <vt:lpstr>Sequence Of  LGIS</vt:lpstr>
      <vt:lpstr>Learning Objectives</vt:lpstr>
      <vt:lpstr>PowerPoint Presentation</vt:lpstr>
      <vt:lpstr>Sudden Sensorineural Hearing Loss (SSNHL)</vt:lpstr>
      <vt:lpstr>Causes Associated With SSNHL</vt:lpstr>
      <vt:lpstr>Sudden Sensorineural Hearing Loss(SSNHL)</vt:lpstr>
      <vt:lpstr>Diagnosis</vt:lpstr>
      <vt:lpstr>PowerPoint Presentation</vt:lpstr>
      <vt:lpstr>Diagnosis</vt:lpstr>
      <vt:lpstr>Treatment </vt:lpstr>
      <vt:lpstr>Educate Your Patient</vt:lpstr>
      <vt:lpstr>PowerPoint Presentation</vt:lpstr>
      <vt:lpstr>OTOTOXICITY </vt:lpstr>
      <vt:lpstr>Ototoxicity</vt:lpstr>
      <vt:lpstr>PowerPoint Presentation</vt:lpstr>
      <vt:lpstr>Effect Of Aminoglycosides On Auditory/Vestibular Functions</vt:lpstr>
      <vt:lpstr>Ototoxic Monitoring</vt:lpstr>
      <vt:lpstr>PowerPoint Presentation</vt:lpstr>
      <vt:lpstr> Noise Induced Hearing Loss (NIHL)</vt:lpstr>
      <vt:lpstr>Noise Measurement</vt:lpstr>
      <vt:lpstr>So What Are Acceptable Levels Of Noise?</vt:lpstr>
      <vt:lpstr>PowerPoint Presentation</vt:lpstr>
      <vt:lpstr>Impulsive Noise</vt:lpstr>
      <vt:lpstr>Progression Of NIHL</vt:lpstr>
      <vt:lpstr>Noise induced hearing loss</vt:lpstr>
      <vt:lpstr>Protect People </vt:lpstr>
      <vt:lpstr>    Audiometry</vt:lpstr>
      <vt:lpstr>Pure Tone Audiometer</vt:lpstr>
      <vt:lpstr>Normal Audiogram</vt:lpstr>
      <vt:lpstr>Pure Tone Audiometry </vt:lpstr>
      <vt:lpstr>Symbols used in audiogram</vt:lpstr>
      <vt:lpstr>Pure Tone Average</vt:lpstr>
      <vt:lpstr>Classification of Deafness Goodmann &amp; Clark</vt:lpstr>
      <vt:lpstr>PowerPoint Presentation</vt:lpstr>
      <vt:lpstr>Conductive deafness</vt:lpstr>
      <vt:lpstr>Sensori-neural deafness</vt:lpstr>
      <vt:lpstr>Mixed deafness</vt:lpstr>
      <vt:lpstr>Low frequency conductive HL</vt:lpstr>
      <vt:lpstr>Carhart’s notch (otosclerosis)</vt:lpstr>
      <vt:lpstr>High frequency SNHL</vt:lpstr>
      <vt:lpstr>Low frequency SNHL (Meniere)</vt:lpstr>
      <vt:lpstr>Acoustic dip (Noise deafness)</vt:lpstr>
      <vt:lpstr>Uses of pure tone audiogram</vt:lpstr>
      <vt:lpstr>Impedance Audiometry</vt:lpstr>
      <vt:lpstr>Tympanometry Probe</vt:lpstr>
      <vt:lpstr>Tympanometry</vt:lpstr>
      <vt:lpstr>Tympanogram Types (Jerger) </vt:lpstr>
      <vt:lpstr>Types of Tympanogram</vt:lpstr>
      <vt:lpstr>Type A</vt:lpstr>
      <vt:lpstr>Type As</vt:lpstr>
      <vt:lpstr>Type Ad</vt:lpstr>
      <vt:lpstr>Type B (fluid in middle ear)</vt:lpstr>
      <vt:lpstr>Type C</vt:lpstr>
      <vt:lpstr>Research</vt:lpstr>
      <vt:lpstr>Biomedical Ethics</vt:lpstr>
      <vt:lpstr>Family Medicine</vt:lpstr>
      <vt:lpstr>Artificial Intelligence</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Arif Zeeshan</dc:creator>
  <cp:lastModifiedBy>Basil Aatif</cp:lastModifiedBy>
  <cp:revision>4</cp:revision>
  <dcterms:created xsi:type="dcterms:W3CDTF">2024-02-19T04:46:49Z</dcterms:created>
  <dcterms:modified xsi:type="dcterms:W3CDTF">2025-02-04T07:41:30Z</dcterms:modified>
</cp:coreProperties>
</file>