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98" r:id="rId2"/>
    <p:sldId id="256" r:id="rId3"/>
    <p:sldId id="312" r:id="rId4"/>
    <p:sldId id="313" r:id="rId5"/>
    <p:sldId id="310" r:id="rId6"/>
    <p:sldId id="314" r:id="rId7"/>
    <p:sldId id="332" r:id="rId8"/>
    <p:sldId id="311" r:id="rId9"/>
    <p:sldId id="261" r:id="rId10"/>
    <p:sldId id="280" r:id="rId11"/>
    <p:sldId id="278" r:id="rId12"/>
    <p:sldId id="279" r:id="rId13"/>
    <p:sldId id="281" r:id="rId14"/>
    <p:sldId id="265" r:id="rId15"/>
    <p:sldId id="305" r:id="rId16"/>
    <p:sldId id="300" r:id="rId17"/>
    <p:sldId id="333" r:id="rId18"/>
    <p:sldId id="302" r:id="rId19"/>
    <p:sldId id="283" r:id="rId20"/>
    <p:sldId id="282" r:id="rId21"/>
    <p:sldId id="295" r:id="rId22"/>
    <p:sldId id="284" r:id="rId23"/>
    <p:sldId id="296" r:id="rId24"/>
    <p:sldId id="335" r:id="rId25"/>
    <p:sldId id="266" r:id="rId26"/>
    <p:sldId id="267" r:id="rId27"/>
    <p:sldId id="286" r:id="rId28"/>
    <p:sldId id="329" r:id="rId29"/>
    <p:sldId id="330" r:id="rId30"/>
    <p:sldId id="331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4471" autoAdjust="0"/>
  </p:normalViewPr>
  <p:slideViewPr>
    <p:cSldViewPr>
      <p:cViewPr>
        <p:scale>
          <a:sx n="57" d="100"/>
          <a:sy n="57" d="100"/>
        </p:scale>
        <p:origin x="-126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79828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F96A58E1-C7A8-4666-8130-0D1875EF8CBE}" type="presOf" srcId="{399ACE2F-90C5-48B1-9E65-700A32562848}" destId="{7D3EFDB4-E5D1-439A-86D8-1FCF80D959BA}" srcOrd="2" destOrd="0" presId="urn:microsoft.com/office/officeart/2005/8/layout/gear1#1"/>
    <dgm:cxn modelId="{5BF302CD-8566-4A60-BABE-B164FCFB3330}" type="presOf" srcId="{663C1E13-76F9-4B70-A2F2-CA23180743CE}" destId="{93300324-D62F-4E58-B882-734182BDB462}" srcOrd="0" destOrd="0" presId="urn:microsoft.com/office/officeart/2005/8/layout/gear1#1"/>
    <dgm:cxn modelId="{4796E436-31A1-4F82-BD1A-158802AA0383}" type="presOf" srcId="{DACAB5BA-B8B4-4D66-8B11-1D02259E020B}" destId="{8BC64EA7-2794-42B6-96C9-F39A52CB985A}" srcOrd="2" destOrd="0" presId="urn:microsoft.com/office/officeart/2005/8/layout/gear1#1"/>
    <dgm:cxn modelId="{C090F242-7DF0-46EC-96AE-63E67B0BC0DF}" type="presOf" srcId="{399ACE2F-90C5-48B1-9E65-700A32562848}" destId="{59EDF28D-6C67-49D0-B5A1-DE5C3CBA2292}" srcOrd="0" destOrd="0" presId="urn:microsoft.com/office/officeart/2005/8/layout/gear1#1"/>
    <dgm:cxn modelId="{9EA94427-2E87-4017-81AD-3CDE965B3732}" type="presOf" srcId="{663C1E13-76F9-4B70-A2F2-CA23180743CE}" destId="{4822A78E-EAEC-401F-941A-3A84E13E2357}" srcOrd="2" destOrd="0" presId="urn:microsoft.com/office/officeart/2005/8/layout/gear1#1"/>
    <dgm:cxn modelId="{915E7EF9-893C-4336-9870-9AB568F1221E}" type="presOf" srcId="{399ACE2F-90C5-48B1-9E65-700A32562848}" destId="{9815588C-16D0-4475-B64C-847FC87C8C32}" srcOrd="3" destOrd="0" presId="urn:microsoft.com/office/officeart/2005/8/layout/gear1#1"/>
    <dgm:cxn modelId="{A2A69A02-3F36-4BF2-8FAE-004AFB772633}" type="presOf" srcId="{188C389E-9423-41DE-9C5E-D4A7E95C7E62}" destId="{6DF3A3A0-5919-4E69-80DD-61760D6340A0}" srcOrd="0" destOrd="0" presId="urn:microsoft.com/office/officeart/2005/8/layout/gear1#1"/>
    <dgm:cxn modelId="{C303E50B-9E38-4F26-A7CF-BE3C9EEC67A8}" type="presOf" srcId="{F9CEBA05-2F10-437E-89B2-54F4D9FAF478}" destId="{5ED88519-AC6C-4AA3-B76D-812B93A167E4}" srcOrd="0" destOrd="0" presId="urn:microsoft.com/office/officeart/2005/8/layout/gear1#1"/>
    <dgm:cxn modelId="{CE93E227-A3E6-4BF6-8F3B-19A2142CF668}" type="presOf" srcId="{399ACE2F-90C5-48B1-9E65-700A32562848}" destId="{23DC08E4-3725-4448-BFFF-1CCEA2F2987E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77997A-DC37-4207-A826-3AF965841BF1}" type="presOf" srcId="{DACAB5BA-B8B4-4D66-8B11-1D02259E020B}" destId="{87622A90-D0D8-4EA3-BC0D-D537801AF2B1}" srcOrd="0" destOrd="0" presId="urn:microsoft.com/office/officeart/2005/8/layout/gear1#1"/>
    <dgm:cxn modelId="{18346025-45E6-4AE6-AB77-83F86D1B7D2A}" type="presOf" srcId="{23718C41-0A1F-40BF-86BE-8A5476EC271E}" destId="{398423B3-DD54-4226-99D7-017EFC1488DF}" srcOrd="0" destOrd="0" presId="urn:microsoft.com/office/officeart/2005/8/layout/gear1#1"/>
    <dgm:cxn modelId="{11AFBB88-26FB-4579-A52F-6A923FDC3F84}" type="presOf" srcId="{DACAB5BA-B8B4-4D66-8B11-1D02259E020B}" destId="{B6B6B41B-120B-4968-AB6A-FC6E7C8EF3C0}" srcOrd="1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554F0A9-16B7-46D8-B8B3-FFA3C401CE4B}" type="presOf" srcId="{663C1E13-76F9-4B70-A2F2-CA23180743CE}" destId="{B9330EE9-43E4-4FD4-8144-E92B1DD0FCDF}" srcOrd="1" destOrd="0" presId="urn:microsoft.com/office/officeart/2005/8/layout/gear1#1"/>
    <dgm:cxn modelId="{D2DFE506-70EF-41C9-8621-40E2F24344A9}" type="presOf" srcId="{DA82EADB-2721-42A0-95EA-F9B5521A38A6}" destId="{A09CEA93-9338-4361-A5E6-CF85B6019F5A}" srcOrd="0" destOrd="0" presId="urn:microsoft.com/office/officeart/2005/8/layout/gear1#1"/>
    <dgm:cxn modelId="{A332869A-7ED7-41F8-8A5A-8C700CEFB70D}" type="presParOf" srcId="{5ED88519-AC6C-4AA3-B76D-812B93A167E4}" destId="{87622A90-D0D8-4EA3-BC0D-D537801AF2B1}" srcOrd="0" destOrd="0" presId="urn:microsoft.com/office/officeart/2005/8/layout/gear1#1"/>
    <dgm:cxn modelId="{4BE2DC9C-D141-412E-9C60-3A8D66562BF4}" type="presParOf" srcId="{5ED88519-AC6C-4AA3-B76D-812B93A167E4}" destId="{B6B6B41B-120B-4968-AB6A-FC6E7C8EF3C0}" srcOrd="1" destOrd="0" presId="urn:microsoft.com/office/officeart/2005/8/layout/gear1#1"/>
    <dgm:cxn modelId="{1421C89A-6983-4953-9561-688BD7013343}" type="presParOf" srcId="{5ED88519-AC6C-4AA3-B76D-812B93A167E4}" destId="{8BC64EA7-2794-42B6-96C9-F39A52CB985A}" srcOrd="2" destOrd="0" presId="urn:microsoft.com/office/officeart/2005/8/layout/gear1#1"/>
    <dgm:cxn modelId="{4234A158-56D9-40D8-8041-3F5F6EA1EA73}" type="presParOf" srcId="{5ED88519-AC6C-4AA3-B76D-812B93A167E4}" destId="{93300324-D62F-4E58-B882-734182BDB462}" srcOrd="3" destOrd="0" presId="urn:microsoft.com/office/officeart/2005/8/layout/gear1#1"/>
    <dgm:cxn modelId="{6F792B2D-8130-44F0-8BDD-11BB6D57994A}" type="presParOf" srcId="{5ED88519-AC6C-4AA3-B76D-812B93A167E4}" destId="{B9330EE9-43E4-4FD4-8144-E92B1DD0FCDF}" srcOrd="4" destOrd="0" presId="urn:microsoft.com/office/officeart/2005/8/layout/gear1#1"/>
    <dgm:cxn modelId="{D2948DE9-B97F-4117-B997-2AAD2342D3BC}" type="presParOf" srcId="{5ED88519-AC6C-4AA3-B76D-812B93A167E4}" destId="{4822A78E-EAEC-401F-941A-3A84E13E2357}" srcOrd="5" destOrd="0" presId="urn:microsoft.com/office/officeart/2005/8/layout/gear1#1"/>
    <dgm:cxn modelId="{CAA20C3E-9507-4671-94C3-B7673E650EF7}" type="presParOf" srcId="{5ED88519-AC6C-4AA3-B76D-812B93A167E4}" destId="{59EDF28D-6C67-49D0-B5A1-DE5C3CBA2292}" srcOrd="6" destOrd="0" presId="urn:microsoft.com/office/officeart/2005/8/layout/gear1#1"/>
    <dgm:cxn modelId="{B19C8235-9760-4B35-9D7C-3BD5B9F94F99}" type="presParOf" srcId="{5ED88519-AC6C-4AA3-B76D-812B93A167E4}" destId="{23DC08E4-3725-4448-BFFF-1CCEA2F2987E}" srcOrd="7" destOrd="0" presId="urn:microsoft.com/office/officeart/2005/8/layout/gear1#1"/>
    <dgm:cxn modelId="{9F6CF6FD-F954-437F-B802-DBE15EF6E0F6}" type="presParOf" srcId="{5ED88519-AC6C-4AA3-B76D-812B93A167E4}" destId="{7D3EFDB4-E5D1-439A-86D8-1FCF80D959BA}" srcOrd="8" destOrd="0" presId="urn:microsoft.com/office/officeart/2005/8/layout/gear1#1"/>
    <dgm:cxn modelId="{4162703E-1CC4-4DE2-A83A-3FE9B9551D29}" type="presParOf" srcId="{5ED88519-AC6C-4AA3-B76D-812B93A167E4}" destId="{9815588C-16D0-4475-B64C-847FC87C8C32}" srcOrd="9" destOrd="0" presId="urn:microsoft.com/office/officeart/2005/8/layout/gear1#1"/>
    <dgm:cxn modelId="{FFC9A546-A405-47A2-BBFB-0D1362C96CE1}" type="presParOf" srcId="{5ED88519-AC6C-4AA3-B76D-812B93A167E4}" destId="{398423B3-DD54-4226-99D7-017EFC1488DF}" srcOrd="10" destOrd="0" presId="urn:microsoft.com/office/officeart/2005/8/layout/gear1#1"/>
    <dgm:cxn modelId="{FE3BFC97-2DA2-473F-9A7C-D1CF9236006D}" type="presParOf" srcId="{5ED88519-AC6C-4AA3-B76D-812B93A167E4}" destId="{6DF3A3A0-5919-4E69-80DD-61760D6340A0}" srcOrd="11" destOrd="0" presId="urn:microsoft.com/office/officeart/2005/8/layout/gear1#1"/>
    <dgm:cxn modelId="{0CC0A482-878A-446F-A00F-BACE355932C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ABC78E-531F-43D7-BE29-896A9EA582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25F67-2A8C-41A0-A528-5FD78DA552E9}">
      <dgm:prSet phldrT="[Text]"/>
      <dgm:spPr/>
      <dgm:t>
        <a:bodyPr/>
        <a:lstStyle/>
        <a:p>
          <a:r>
            <a:rPr lang="en-US" dirty="0" smtClean="0"/>
            <a:t>Human body </a:t>
          </a:r>
        </a:p>
        <a:p>
          <a:r>
            <a:rPr lang="en-US" dirty="0" smtClean="0"/>
            <a:t>50-70%fluid</a:t>
          </a:r>
        </a:p>
        <a:p>
          <a:r>
            <a:rPr lang="en-US" dirty="0" smtClean="0"/>
            <a:t>(42L)</a:t>
          </a:r>
          <a:endParaRPr lang="en-US" dirty="0"/>
        </a:p>
      </dgm:t>
    </dgm:pt>
    <dgm:pt modelId="{40FF4919-7CAF-4E5F-9185-96D1DC4A46F8}" type="parTrans" cxnId="{49B58121-68A9-4EE1-A8C0-26C0B27E4A9A}">
      <dgm:prSet/>
      <dgm:spPr/>
      <dgm:t>
        <a:bodyPr/>
        <a:lstStyle/>
        <a:p>
          <a:endParaRPr lang="en-US"/>
        </a:p>
      </dgm:t>
    </dgm:pt>
    <dgm:pt modelId="{9A56F762-8E48-46A2-91C3-1850A080298A}" type="sibTrans" cxnId="{49B58121-68A9-4EE1-A8C0-26C0B27E4A9A}">
      <dgm:prSet/>
      <dgm:spPr/>
      <dgm:t>
        <a:bodyPr/>
        <a:lstStyle/>
        <a:p>
          <a:endParaRPr lang="en-US"/>
        </a:p>
      </dgm:t>
    </dgm:pt>
    <dgm:pt modelId="{280104D1-E678-4D58-9AEB-58FDB9C2A7CA}">
      <dgm:prSet phldrT="[Text]"/>
      <dgm:spPr/>
      <dgm:t>
        <a:bodyPr/>
        <a:lstStyle/>
        <a:p>
          <a:r>
            <a:rPr lang="en-US" dirty="0" smtClean="0"/>
            <a:t>Extracellular fluid 1/3</a:t>
          </a:r>
          <a:r>
            <a:rPr lang="en-US" baseline="30000" dirty="0" smtClean="0"/>
            <a:t>rd</a:t>
          </a:r>
          <a:r>
            <a:rPr lang="en-US" dirty="0" smtClean="0"/>
            <a:t> </a:t>
          </a:r>
        </a:p>
        <a:p>
          <a:r>
            <a:rPr lang="en-US" dirty="0" smtClean="0"/>
            <a:t>(14L)</a:t>
          </a:r>
          <a:endParaRPr lang="en-US" dirty="0"/>
        </a:p>
      </dgm:t>
    </dgm:pt>
    <dgm:pt modelId="{DDCCA45D-6911-4543-8701-F6580CF9E301}" type="parTrans" cxnId="{54DEB573-437F-4B53-8660-D211E801CE56}">
      <dgm:prSet/>
      <dgm:spPr/>
      <dgm:t>
        <a:bodyPr/>
        <a:lstStyle/>
        <a:p>
          <a:endParaRPr lang="en-US"/>
        </a:p>
      </dgm:t>
    </dgm:pt>
    <dgm:pt modelId="{C874AD2F-BAAE-4719-8724-A87CA7741BD5}" type="sibTrans" cxnId="{54DEB573-437F-4B53-8660-D211E801CE56}">
      <dgm:prSet/>
      <dgm:spPr/>
      <dgm:t>
        <a:bodyPr/>
        <a:lstStyle/>
        <a:p>
          <a:endParaRPr lang="en-US"/>
        </a:p>
      </dgm:t>
    </dgm:pt>
    <dgm:pt modelId="{70C49934-9289-4908-91E2-7349FECF0EA1}">
      <dgm:prSet phldrT="[Text]"/>
      <dgm:spPr/>
      <dgm:t>
        <a:bodyPr/>
        <a:lstStyle/>
        <a:p>
          <a:r>
            <a:rPr lang="en-US" dirty="0" smtClean="0"/>
            <a:t>Plasma</a:t>
          </a:r>
          <a:endParaRPr lang="en-US" dirty="0"/>
        </a:p>
      </dgm:t>
    </dgm:pt>
    <dgm:pt modelId="{B696CCD4-7DCD-4C46-B869-7CF6D0BFF04D}" type="parTrans" cxnId="{D06D9FA3-53E7-42DC-9F63-7D89E0A34A07}">
      <dgm:prSet/>
      <dgm:spPr/>
      <dgm:t>
        <a:bodyPr/>
        <a:lstStyle/>
        <a:p>
          <a:endParaRPr lang="en-US"/>
        </a:p>
      </dgm:t>
    </dgm:pt>
    <dgm:pt modelId="{053382CC-E498-430C-82BD-7186D6BB3E19}" type="sibTrans" cxnId="{D06D9FA3-53E7-42DC-9F63-7D89E0A34A07}">
      <dgm:prSet/>
      <dgm:spPr/>
      <dgm:t>
        <a:bodyPr/>
        <a:lstStyle/>
        <a:p>
          <a:endParaRPr lang="en-US"/>
        </a:p>
      </dgm:t>
    </dgm:pt>
    <dgm:pt modelId="{55541729-9B25-46A5-A925-D8AA6BBBC624}">
      <dgm:prSet phldrT="[Text]"/>
      <dgm:spPr/>
      <dgm:t>
        <a:bodyPr/>
        <a:lstStyle/>
        <a:p>
          <a:r>
            <a:rPr lang="en-US" dirty="0" smtClean="0"/>
            <a:t>Interstitial fluid</a:t>
          </a:r>
          <a:endParaRPr lang="en-US" dirty="0"/>
        </a:p>
      </dgm:t>
    </dgm:pt>
    <dgm:pt modelId="{EDD98A5C-D42A-4859-AD58-54400A0C51E4}" type="sibTrans" cxnId="{241F7913-FAE2-42A0-A0C5-F45D7AE62C6C}">
      <dgm:prSet/>
      <dgm:spPr/>
      <dgm:t>
        <a:bodyPr/>
        <a:lstStyle/>
        <a:p>
          <a:endParaRPr lang="en-US"/>
        </a:p>
      </dgm:t>
    </dgm:pt>
    <dgm:pt modelId="{DD8A5360-5603-45A0-8E51-B6BDE4D938DB}" type="parTrans" cxnId="{241F7913-FAE2-42A0-A0C5-F45D7AE62C6C}">
      <dgm:prSet/>
      <dgm:spPr/>
      <dgm:t>
        <a:bodyPr/>
        <a:lstStyle/>
        <a:p>
          <a:endParaRPr lang="en-US"/>
        </a:p>
      </dgm:t>
    </dgm:pt>
    <dgm:pt modelId="{1A588AAC-B68F-4175-B77A-96D6A40293BA}">
      <dgm:prSet phldrT="[Text]" custT="1"/>
      <dgm:spPr/>
      <dgm:t>
        <a:bodyPr/>
        <a:lstStyle/>
        <a:p>
          <a:r>
            <a:rPr lang="en-US" sz="1500" dirty="0" smtClean="0"/>
            <a:t>Intracellular fluid 2/3</a:t>
          </a:r>
          <a:r>
            <a:rPr lang="en-US" sz="1500" baseline="30000" dirty="0" smtClean="0"/>
            <a:t>rd</a:t>
          </a:r>
        </a:p>
        <a:p>
          <a:r>
            <a:rPr lang="en-US" sz="2000" baseline="30000" dirty="0" smtClean="0"/>
            <a:t>(28L)</a:t>
          </a:r>
          <a:endParaRPr lang="en-US" sz="2000" dirty="0"/>
        </a:p>
      </dgm:t>
    </dgm:pt>
    <dgm:pt modelId="{8AB1897E-B252-4098-A485-71EFE474C838}" type="sibTrans" cxnId="{7D0B7CA1-67E5-481A-AAEA-345C17958E22}">
      <dgm:prSet/>
      <dgm:spPr/>
      <dgm:t>
        <a:bodyPr/>
        <a:lstStyle/>
        <a:p>
          <a:endParaRPr lang="en-US"/>
        </a:p>
      </dgm:t>
    </dgm:pt>
    <dgm:pt modelId="{AB7C3ECA-BDFF-4F5C-90A1-BE20B4C6BDC2}" type="parTrans" cxnId="{7D0B7CA1-67E5-481A-AAEA-345C17958E22}">
      <dgm:prSet/>
      <dgm:spPr/>
      <dgm:t>
        <a:bodyPr/>
        <a:lstStyle/>
        <a:p>
          <a:endParaRPr lang="en-US"/>
        </a:p>
      </dgm:t>
    </dgm:pt>
    <dgm:pt modelId="{972596FA-5404-4A87-8CD5-88AA2721F169}" type="pres">
      <dgm:prSet presAssocID="{F6ABC78E-531F-43D7-BE29-896A9EA582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AF01D3-7A43-4DC5-82AB-790C5E184A0C}" type="pres">
      <dgm:prSet presAssocID="{F7825F67-2A8C-41A0-A528-5FD78DA552E9}" presName="hierRoot1" presStyleCnt="0"/>
      <dgm:spPr/>
    </dgm:pt>
    <dgm:pt modelId="{C028202F-CD5D-4F33-95A5-D04A1E69B2CB}" type="pres">
      <dgm:prSet presAssocID="{F7825F67-2A8C-41A0-A528-5FD78DA552E9}" presName="composite" presStyleCnt="0"/>
      <dgm:spPr/>
    </dgm:pt>
    <dgm:pt modelId="{BBA63254-9324-43F5-95E6-F23158AB6FC1}" type="pres">
      <dgm:prSet presAssocID="{F7825F67-2A8C-41A0-A528-5FD78DA552E9}" presName="background" presStyleLbl="node0" presStyleIdx="0" presStyleCnt="1"/>
      <dgm:spPr/>
    </dgm:pt>
    <dgm:pt modelId="{967AAA0D-1027-4909-B4C7-B962E119F7F3}" type="pres">
      <dgm:prSet presAssocID="{F7825F67-2A8C-41A0-A528-5FD78DA552E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8FD27C-499F-421A-B802-D7A20BB760B8}" type="pres">
      <dgm:prSet presAssocID="{F7825F67-2A8C-41A0-A528-5FD78DA552E9}" presName="hierChild2" presStyleCnt="0"/>
      <dgm:spPr/>
    </dgm:pt>
    <dgm:pt modelId="{7FF5764D-F53E-4AA7-8D58-4E3C8262CA54}" type="pres">
      <dgm:prSet presAssocID="{DDCCA45D-6911-4543-8701-F6580CF9E30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4E8EA15-48BF-41B5-96A1-161EED3D591C}" type="pres">
      <dgm:prSet presAssocID="{280104D1-E678-4D58-9AEB-58FDB9C2A7CA}" presName="hierRoot2" presStyleCnt="0"/>
      <dgm:spPr/>
    </dgm:pt>
    <dgm:pt modelId="{462690AD-E61E-4DAC-80F4-DFD63BF2356C}" type="pres">
      <dgm:prSet presAssocID="{280104D1-E678-4D58-9AEB-58FDB9C2A7CA}" presName="composite2" presStyleCnt="0"/>
      <dgm:spPr/>
    </dgm:pt>
    <dgm:pt modelId="{3A1CCC2E-A982-4E41-BF05-6B667DE0372A}" type="pres">
      <dgm:prSet presAssocID="{280104D1-E678-4D58-9AEB-58FDB9C2A7CA}" presName="background2" presStyleLbl="node2" presStyleIdx="0" presStyleCnt="2"/>
      <dgm:spPr/>
    </dgm:pt>
    <dgm:pt modelId="{D26CD4F5-8584-4C96-BDDE-B57A8D4ECD35}" type="pres">
      <dgm:prSet presAssocID="{280104D1-E678-4D58-9AEB-58FDB9C2A7C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B46E2A-EE48-4A2B-82BB-34970CD05E19}" type="pres">
      <dgm:prSet presAssocID="{280104D1-E678-4D58-9AEB-58FDB9C2A7CA}" presName="hierChild3" presStyleCnt="0"/>
      <dgm:spPr/>
    </dgm:pt>
    <dgm:pt modelId="{9A914C95-030C-4E55-B0FB-1DFD7D06B1E5}" type="pres">
      <dgm:prSet presAssocID="{B696CCD4-7DCD-4C46-B869-7CF6D0BFF04D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3401BC3-7BFD-445C-829E-F99BAF79A6DC}" type="pres">
      <dgm:prSet presAssocID="{70C49934-9289-4908-91E2-7349FECF0EA1}" presName="hierRoot3" presStyleCnt="0"/>
      <dgm:spPr/>
    </dgm:pt>
    <dgm:pt modelId="{0F6648CC-D561-464E-A40E-DE5DD957FC6B}" type="pres">
      <dgm:prSet presAssocID="{70C49934-9289-4908-91E2-7349FECF0EA1}" presName="composite3" presStyleCnt="0"/>
      <dgm:spPr/>
    </dgm:pt>
    <dgm:pt modelId="{23C5F42D-09DA-4DCB-8A02-8D1992050FAB}" type="pres">
      <dgm:prSet presAssocID="{70C49934-9289-4908-91E2-7349FECF0EA1}" presName="background3" presStyleLbl="node3" presStyleIdx="0" presStyleCnt="2"/>
      <dgm:spPr/>
    </dgm:pt>
    <dgm:pt modelId="{A5A9BBED-51CF-4FAF-A59E-8882DDD50E42}" type="pres">
      <dgm:prSet presAssocID="{70C49934-9289-4908-91E2-7349FECF0EA1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42E26C-0F8E-404A-AA26-8109D1DBB150}" type="pres">
      <dgm:prSet presAssocID="{70C49934-9289-4908-91E2-7349FECF0EA1}" presName="hierChild4" presStyleCnt="0"/>
      <dgm:spPr/>
    </dgm:pt>
    <dgm:pt modelId="{D3AF577C-7B6F-4D5F-80A0-29809BB6BC21}" type="pres">
      <dgm:prSet presAssocID="{DD8A5360-5603-45A0-8E51-B6BDE4D938DB}" presName="Name17" presStyleLbl="parChTrans1D3" presStyleIdx="1" presStyleCnt="2"/>
      <dgm:spPr/>
      <dgm:t>
        <a:bodyPr/>
        <a:lstStyle/>
        <a:p>
          <a:endParaRPr lang="en-US"/>
        </a:p>
      </dgm:t>
    </dgm:pt>
    <dgm:pt modelId="{20B002EE-9035-401E-B99B-A5F8781F02C9}" type="pres">
      <dgm:prSet presAssocID="{55541729-9B25-46A5-A925-D8AA6BBBC624}" presName="hierRoot3" presStyleCnt="0"/>
      <dgm:spPr/>
    </dgm:pt>
    <dgm:pt modelId="{51D7B6D5-8D36-4D5C-988B-D251C9ECD6E1}" type="pres">
      <dgm:prSet presAssocID="{55541729-9B25-46A5-A925-D8AA6BBBC624}" presName="composite3" presStyleCnt="0"/>
      <dgm:spPr/>
    </dgm:pt>
    <dgm:pt modelId="{AC689FC2-72DB-4856-81F2-1C79570970C0}" type="pres">
      <dgm:prSet presAssocID="{55541729-9B25-46A5-A925-D8AA6BBBC624}" presName="background3" presStyleLbl="node3" presStyleIdx="1" presStyleCnt="2"/>
      <dgm:spPr/>
    </dgm:pt>
    <dgm:pt modelId="{238AB451-16B3-4019-B1B1-C655432FF961}" type="pres">
      <dgm:prSet presAssocID="{55541729-9B25-46A5-A925-D8AA6BBBC62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1A75ED-F7B7-4251-AE65-E8AA4494AFA8}" type="pres">
      <dgm:prSet presAssocID="{55541729-9B25-46A5-A925-D8AA6BBBC624}" presName="hierChild4" presStyleCnt="0"/>
      <dgm:spPr/>
    </dgm:pt>
    <dgm:pt modelId="{25C937A1-B52F-4D7F-9F12-AF75B6EB38DE}" type="pres">
      <dgm:prSet presAssocID="{AB7C3ECA-BDFF-4F5C-90A1-BE20B4C6BDC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7F98C95-1266-4285-BD71-C9F05C8D8A68}" type="pres">
      <dgm:prSet presAssocID="{1A588AAC-B68F-4175-B77A-96D6A40293BA}" presName="hierRoot2" presStyleCnt="0"/>
      <dgm:spPr/>
    </dgm:pt>
    <dgm:pt modelId="{D799FBA5-F965-4704-A333-08BA26861C11}" type="pres">
      <dgm:prSet presAssocID="{1A588AAC-B68F-4175-B77A-96D6A40293BA}" presName="composite2" presStyleCnt="0"/>
      <dgm:spPr/>
    </dgm:pt>
    <dgm:pt modelId="{41CF52BA-3058-43DD-BDBF-D038E6E29C29}" type="pres">
      <dgm:prSet presAssocID="{1A588AAC-B68F-4175-B77A-96D6A40293BA}" presName="background2" presStyleLbl="node2" presStyleIdx="1" presStyleCnt="2"/>
      <dgm:spPr/>
    </dgm:pt>
    <dgm:pt modelId="{E3CED91C-817B-4972-943F-AEB29F90D066}" type="pres">
      <dgm:prSet presAssocID="{1A588AAC-B68F-4175-B77A-96D6A40293B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76218E-7615-4E34-A503-4270B142FC52}" type="pres">
      <dgm:prSet presAssocID="{1A588AAC-B68F-4175-B77A-96D6A40293BA}" presName="hierChild3" presStyleCnt="0"/>
      <dgm:spPr/>
    </dgm:pt>
  </dgm:ptLst>
  <dgm:cxnLst>
    <dgm:cxn modelId="{2562ECCD-5EA1-4B39-AFF8-6C81802E4216}" type="presOf" srcId="{DD8A5360-5603-45A0-8E51-B6BDE4D938DB}" destId="{D3AF577C-7B6F-4D5F-80A0-29809BB6BC21}" srcOrd="0" destOrd="0" presId="urn:microsoft.com/office/officeart/2005/8/layout/hierarchy1"/>
    <dgm:cxn modelId="{54DEB573-437F-4B53-8660-D211E801CE56}" srcId="{F7825F67-2A8C-41A0-A528-5FD78DA552E9}" destId="{280104D1-E678-4D58-9AEB-58FDB9C2A7CA}" srcOrd="0" destOrd="0" parTransId="{DDCCA45D-6911-4543-8701-F6580CF9E301}" sibTransId="{C874AD2F-BAAE-4719-8724-A87CA7741BD5}"/>
    <dgm:cxn modelId="{49B58121-68A9-4EE1-A8C0-26C0B27E4A9A}" srcId="{F6ABC78E-531F-43D7-BE29-896A9EA58242}" destId="{F7825F67-2A8C-41A0-A528-5FD78DA552E9}" srcOrd="0" destOrd="0" parTransId="{40FF4919-7CAF-4E5F-9185-96D1DC4A46F8}" sibTransId="{9A56F762-8E48-46A2-91C3-1850A080298A}"/>
    <dgm:cxn modelId="{4F98C119-B24D-4B8A-885F-4D331F0B215D}" type="presOf" srcId="{AB7C3ECA-BDFF-4F5C-90A1-BE20B4C6BDC2}" destId="{25C937A1-B52F-4D7F-9F12-AF75B6EB38DE}" srcOrd="0" destOrd="0" presId="urn:microsoft.com/office/officeart/2005/8/layout/hierarchy1"/>
    <dgm:cxn modelId="{00BA30F7-615E-4D02-A2F5-3358CC7D15E6}" type="presOf" srcId="{55541729-9B25-46A5-A925-D8AA6BBBC624}" destId="{238AB451-16B3-4019-B1B1-C655432FF961}" srcOrd="0" destOrd="0" presId="urn:microsoft.com/office/officeart/2005/8/layout/hierarchy1"/>
    <dgm:cxn modelId="{AD17B945-2A8E-4413-A9F3-6CE05916E2A1}" type="presOf" srcId="{DDCCA45D-6911-4543-8701-F6580CF9E301}" destId="{7FF5764D-F53E-4AA7-8D58-4E3C8262CA54}" srcOrd="0" destOrd="0" presId="urn:microsoft.com/office/officeart/2005/8/layout/hierarchy1"/>
    <dgm:cxn modelId="{87A34B25-BB17-4F75-94D9-E4E1E1B8618C}" type="presOf" srcId="{70C49934-9289-4908-91E2-7349FECF0EA1}" destId="{A5A9BBED-51CF-4FAF-A59E-8882DDD50E42}" srcOrd="0" destOrd="0" presId="urn:microsoft.com/office/officeart/2005/8/layout/hierarchy1"/>
    <dgm:cxn modelId="{241F7913-FAE2-42A0-A0C5-F45D7AE62C6C}" srcId="{280104D1-E678-4D58-9AEB-58FDB9C2A7CA}" destId="{55541729-9B25-46A5-A925-D8AA6BBBC624}" srcOrd="1" destOrd="0" parTransId="{DD8A5360-5603-45A0-8E51-B6BDE4D938DB}" sibTransId="{EDD98A5C-D42A-4859-AD58-54400A0C51E4}"/>
    <dgm:cxn modelId="{370EF133-E801-4861-A561-5BF4FF734352}" type="presOf" srcId="{1A588AAC-B68F-4175-B77A-96D6A40293BA}" destId="{E3CED91C-817B-4972-943F-AEB29F90D066}" srcOrd="0" destOrd="0" presId="urn:microsoft.com/office/officeart/2005/8/layout/hierarchy1"/>
    <dgm:cxn modelId="{46AF0320-47F3-4258-9E85-7E6FD52D0750}" type="presOf" srcId="{F7825F67-2A8C-41A0-A528-5FD78DA552E9}" destId="{967AAA0D-1027-4909-B4C7-B962E119F7F3}" srcOrd="0" destOrd="0" presId="urn:microsoft.com/office/officeart/2005/8/layout/hierarchy1"/>
    <dgm:cxn modelId="{7D0B7CA1-67E5-481A-AAEA-345C17958E22}" srcId="{F7825F67-2A8C-41A0-A528-5FD78DA552E9}" destId="{1A588AAC-B68F-4175-B77A-96D6A40293BA}" srcOrd="1" destOrd="0" parTransId="{AB7C3ECA-BDFF-4F5C-90A1-BE20B4C6BDC2}" sibTransId="{8AB1897E-B252-4098-A485-71EFE474C838}"/>
    <dgm:cxn modelId="{D06D9FA3-53E7-42DC-9F63-7D89E0A34A07}" srcId="{280104D1-E678-4D58-9AEB-58FDB9C2A7CA}" destId="{70C49934-9289-4908-91E2-7349FECF0EA1}" srcOrd="0" destOrd="0" parTransId="{B696CCD4-7DCD-4C46-B869-7CF6D0BFF04D}" sibTransId="{053382CC-E498-430C-82BD-7186D6BB3E19}"/>
    <dgm:cxn modelId="{5258C36E-B878-4324-B1B1-86B4C1D6F15E}" type="presOf" srcId="{280104D1-E678-4D58-9AEB-58FDB9C2A7CA}" destId="{D26CD4F5-8584-4C96-BDDE-B57A8D4ECD35}" srcOrd="0" destOrd="0" presId="urn:microsoft.com/office/officeart/2005/8/layout/hierarchy1"/>
    <dgm:cxn modelId="{71FCA85B-5B50-4B7C-838D-3187B2CBC229}" type="presOf" srcId="{F6ABC78E-531F-43D7-BE29-896A9EA58242}" destId="{972596FA-5404-4A87-8CD5-88AA2721F169}" srcOrd="0" destOrd="0" presId="urn:microsoft.com/office/officeart/2005/8/layout/hierarchy1"/>
    <dgm:cxn modelId="{A52FB053-F978-4560-92FC-21C3B14FFC82}" type="presOf" srcId="{B696CCD4-7DCD-4C46-B869-7CF6D0BFF04D}" destId="{9A914C95-030C-4E55-B0FB-1DFD7D06B1E5}" srcOrd="0" destOrd="0" presId="urn:microsoft.com/office/officeart/2005/8/layout/hierarchy1"/>
    <dgm:cxn modelId="{1D1C9CDA-9A2F-4F54-8111-27B378EF15FA}" type="presParOf" srcId="{972596FA-5404-4A87-8CD5-88AA2721F169}" destId="{1DAF01D3-7A43-4DC5-82AB-790C5E184A0C}" srcOrd="0" destOrd="0" presId="urn:microsoft.com/office/officeart/2005/8/layout/hierarchy1"/>
    <dgm:cxn modelId="{DD22CB82-3FC8-4088-B228-BF6312CFCFCB}" type="presParOf" srcId="{1DAF01D3-7A43-4DC5-82AB-790C5E184A0C}" destId="{C028202F-CD5D-4F33-95A5-D04A1E69B2CB}" srcOrd="0" destOrd="0" presId="urn:microsoft.com/office/officeart/2005/8/layout/hierarchy1"/>
    <dgm:cxn modelId="{DBE855D4-F741-453E-BF87-BB6297CF7A48}" type="presParOf" srcId="{C028202F-CD5D-4F33-95A5-D04A1E69B2CB}" destId="{BBA63254-9324-43F5-95E6-F23158AB6FC1}" srcOrd="0" destOrd="0" presId="urn:microsoft.com/office/officeart/2005/8/layout/hierarchy1"/>
    <dgm:cxn modelId="{F5FB1195-5AB4-4F1D-A252-FA278376621A}" type="presParOf" srcId="{C028202F-CD5D-4F33-95A5-D04A1E69B2CB}" destId="{967AAA0D-1027-4909-B4C7-B962E119F7F3}" srcOrd="1" destOrd="0" presId="urn:microsoft.com/office/officeart/2005/8/layout/hierarchy1"/>
    <dgm:cxn modelId="{309BB704-6E29-4E17-9A70-8D92D95DC56C}" type="presParOf" srcId="{1DAF01D3-7A43-4DC5-82AB-790C5E184A0C}" destId="{B18FD27C-499F-421A-B802-D7A20BB760B8}" srcOrd="1" destOrd="0" presId="urn:microsoft.com/office/officeart/2005/8/layout/hierarchy1"/>
    <dgm:cxn modelId="{7B2DA436-E8D0-4870-A879-9640223466BB}" type="presParOf" srcId="{B18FD27C-499F-421A-B802-D7A20BB760B8}" destId="{7FF5764D-F53E-4AA7-8D58-4E3C8262CA54}" srcOrd="0" destOrd="0" presId="urn:microsoft.com/office/officeart/2005/8/layout/hierarchy1"/>
    <dgm:cxn modelId="{EFD3364F-4EF0-4F6D-80DB-AABB6AAE7E81}" type="presParOf" srcId="{B18FD27C-499F-421A-B802-D7A20BB760B8}" destId="{E4E8EA15-48BF-41B5-96A1-161EED3D591C}" srcOrd="1" destOrd="0" presId="urn:microsoft.com/office/officeart/2005/8/layout/hierarchy1"/>
    <dgm:cxn modelId="{6C67A3BA-EED0-442C-BC8C-5BF0C8E1637E}" type="presParOf" srcId="{E4E8EA15-48BF-41B5-96A1-161EED3D591C}" destId="{462690AD-E61E-4DAC-80F4-DFD63BF2356C}" srcOrd="0" destOrd="0" presId="urn:microsoft.com/office/officeart/2005/8/layout/hierarchy1"/>
    <dgm:cxn modelId="{A1C35F5D-F442-49F3-A383-77B7DCAC9EAD}" type="presParOf" srcId="{462690AD-E61E-4DAC-80F4-DFD63BF2356C}" destId="{3A1CCC2E-A982-4E41-BF05-6B667DE0372A}" srcOrd="0" destOrd="0" presId="urn:microsoft.com/office/officeart/2005/8/layout/hierarchy1"/>
    <dgm:cxn modelId="{6725980E-9CCD-4E5D-9761-6A64C480FEBE}" type="presParOf" srcId="{462690AD-E61E-4DAC-80F4-DFD63BF2356C}" destId="{D26CD4F5-8584-4C96-BDDE-B57A8D4ECD35}" srcOrd="1" destOrd="0" presId="urn:microsoft.com/office/officeart/2005/8/layout/hierarchy1"/>
    <dgm:cxn modelId="{5F9B40B9-16FB-400D-841A-047216E9E8D2}" type="presParOf" srcId="{E4E8EA15-48BF-41B5-96A1-161EED3D591C}" destId="{7DB46E2A-EE48-4A2B-82BB-34970CD05E19}" srcOrd="1" destOrd="0" presId="urn:microsoft.com/office/officeart/2005/8/layout/hierarchy1"/>
    <dgm:cxn modelId="{FFC51E0F-8CD2-4CD5-BEFA-E70CBB479C9C}" type="presParOf" srcId="{7DB46E2A-EE48-4A2B-82BB-34970CD05E19}" destId="{9A914C95-030C-4E55-B0FB-1DFD7D06B1E5}" srcOrd="0" destOrd="0" presId="urn:microsoft.com/office/officeart/2005/8/layout/hierarchy1"/>
    <dgm:cxn modelId="{18463AD5-BE18-4656-A4BD-E85486D6E2D8}" type="presParOf" srcId="{7DB46E2A-EE48-4A2B-82BB-34970CD05E19}" destId="{13401BC3-7BFD-445C-829E-F99BAF79A6DC}" srcOrd="1" destOrd="0" presId="urn:microsoft.com/office/officeart/2005/8/layout/hierarchy1"/>
    <dgm:cxn modelId="{3C10511C-4614-4A14-8B14-25D1A8F35D2E}" type="presParOf" srcId="{13401BC3-7BFD-445C-829E-F99BAF79A6DC}" destId="{0F6648CC-D561-464E-A40E-DE5DD957FC6B}" srcOrd="0" destOrd="0" presId="urn:microsoft.com/office/officeart/2005/8/layout/hierarchy1"/>
    <dgm:cxn modelId="{F24ACEE1-468B-4982-B867-E85778D91D12}" type="presParOf" srcId="{0F6648CC-D561-464E-A40E-DE5DD957FC6B}" destId="{23C5F42D-09DA-4DCB-8A02-8D1992050FAB}" srcOrd="0" destOrd="0" presId="urn:microsoft.com/office/officeart/2005/8/layout/hierarchy1"/>
    <dgm:cxn modelId="{45BECD19-3309-434F-AF2F-A01A0335016D}" type="presParOf" srcId="{0F6648CC-D561-464E-A40E-DE5DD957FC6B}" destId="{A5A9BBED-51CF-4FAF-A59E-8882DDD50E42}" srcOrd="1" destOrd="0" presId="urn:microsoft.com/office/officeart/2005/8/layout/hierarchy1"/>
    <dgm:cxn modelId="{34CF0201-F66A-45D6-B0C4-132C3F1E3B1E}" type="presParOf" srcId="{13401BC3-7BFD-445C-829E-F99BAF79A6DC}" destId="{EB42E26C-0F8E-404A-AA26-8109D1DBB150}" srcOrd="1" destOrd="0" presId="urn:microsoft.com/office/officeart/2005/8/layout/hierarchy1"/>
    <dgm:cxn modelId="{9852E2EC-1F40-432F-96D5-4700CC945FA9}" type="presParOf" srcId="{7DB46E2A-EE48-4A2B-82BB-34970CD05E19}" destId="{D3AF577C-7B6F-4D5F-80A0-29809BB6BC21}" srcOrd="2" destOrd="0" presId="urn:microsoft.com/office/officeart/2005/8/layout/hierarchy1"/>
    <dgm:cxn modelId="{C235D1FD-F361-49F8-A7BB-6EA8572C655F}" type="presParOf" srcId="{7DB46E2A-EE48-4A2B-82BB-34970CD05E19}" destId="{20B002EE-9035-401E-B99B-A5F8781F02C9}" srcOrd="3" destOrd="0" presId="urn:microsoft.com/office/officeart/2005/8/layout/hierarchy1"/>
    <dgm:cxn modelId="{4A1A6F27-050C-41B7-A612-E0AE42D0714E}" type="presParOf" srcId="{20B002EE-9035-401E-B99B-A5F8781F02C9}" destId="{51D7B6D5-8D36-4D5C-988B-D251C9ECD6E1}" srcOrd="0" destOrd="0" presId="urn:microsoft.com/office/officeart/2005/8/layout/hierarchy1"/>
    <dgm:cxn modelId="{E842830C-94B9-4057-8834-69E096B82DD3}" type="presParOf" srcId="{51D7B6D5-8D36-4D5C-988B-D251C9ECD6E1}" destId="{AC689FC2-72DB-4856-81F2-1C79570970C0}" srcOrd="0" destOrd="0" presId="urn:microsoft.com/office/officeart/2005/8/layout/hierarchy1"/>
    <dgm:cxn modelId="{430D98E3-065E-4646-80E4-3DE755581336}" type="presParOf" srcId="{51D7B6D5-8D36-4D5C-988B-D251C9ECD6E1}" destId="{238AB451-16B3-4019-B1B1-C655432FF961}" srcOrd="1" destOrd="0" presId="urn:microsoft.com/office/officeart/2005/8/layout/hierarchy1"/>
    <dgm:cxn modelId="{DDA1D422-A4A6-4F75-B398-13B25AC1352C}" type="presParOf" srcId="{20B002EE-9035-401E-B99B-A5F8781F02C9}" destId="{5D1A75ED-F7B7-4251-AE65-E8AA4494AFA8}" srcOrd="1" destOrd="0" presId="urn:microsoft.com/office/officeart/2005/8/layout/hierarchy1"/>
    <dgm:cxn modelId="{B2B6598C-6CF1-44CC-915D-6ADF4A908B78}" type="presParOf" srcId="{B18FD27C-499F-421A-B802-D7A20BB760B8}" destId="{25C937A1-B52F-4D7F-9F12-AF75B6EB38DE}" srcOrd="2" destOrd="0" presId="urn:microsoft.com/office/officeart/2005/8/layout/hierarchy1"/>
    <dgm:cxn modelId="{3F0D7D26-CF9C-4C79-A5F1-7B2423797E39}" type="presParOf" srcId="{B18FD27C-499F-421A-B802-D7A20BB760B8}" destId="{E7F98C95-1266-4285-BD71-C9F05C8D8A68}" srcOrd="3" destOrd="0" presId="urn:microsoft.com/office/officeart/2005/8/layout/hierarchy1"/>
    <dgm:cxn modelId="{ED3FF061-93DB-4B42-9681-FD403D37CA62}" type="presParOf" srcId="{E7F98C95-1266-4285-BD71-C9F05C8D8A68}" destId="{D799FBA5-F965-4704-A333-08BA26861C11}" srcOrd="0" destOrd="0" presId="urn:microsoft.com/office/officeart/2005/8/layout/hierarchy1"/>
    <dgm:cxn modelId="{1EE4BB9C-6FAC-403E-9A60-32F002FBE6B9}" type="presParOf" srcId="{D799FBA5-F965-4704-A333-08BA26861C11}" destId="{41CF52BA-3058-43DD-BDBF-D038E6E29C29}" srcOrd="0" destOrd="0" presId="urn:microsoft.com/office/officeart/2005/8/layout/hierarchy1"/>
    <dgm:cxn modelId="{A441B6B5-6C7D-4AD0-80D2-F2F8A72101A8}" type="presParOf" srcId="{D799FBA5-F965-4704-A333-08BA26861C11}" destId="{E3CED91C-817B-4972-943F-AEB29F90D066}" srcOrd="1" destOrd="0" presId="urn:microsoft.com/office/officeart/2005/8/layout/hierarchy1"/>
    <dgm:cxn modelId="{9F9C8468-3DD1-4234-B055-82931AE9E696}" type="presParOf" srcId="{E7F98C95-1266-4285-BD71-C9F05C8D8A68}" destId="{6176218E-7615-4E34-A503-4270B142FC52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F120FE-6DC4-4DF1-B3E8-42C486B915E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0CB0AE2-1ADD-44D8-8EDE-2DD04350B0BC}">
      <dgm:prSet phldrT="[Text]"/>
      <dgm:spPr/>
      <dgm:t>
        <a:bodyPr/>
        <a:lstStyle/>
        <a:p>
          <a:r>
            <a:rPr lang="en-US" dirty="0" smtClean="0"/>
            <a:t>Chemical level</a:t>
          </a:r>
          <a:endParaRPr lang="en-US" dirty="0"/>
        </a:p>
      </dgm:t>
    </dgm:pt>
    <dgm:pt modelId="{BFF5A048-3B8B-4AA2-ABF7-65A8F06EC15F}" type="parTrans" cxnId="{7B09B4A0-CAB9-433A-8D15-A59A4696141D}">
      <dgm:prSet/>
      <dgm:spPr/>
      <dgm:t>
        <a:bodyPr/>
        <a:lstStyle/>
        <a:p>
          <a:endParaRPr lang="en-US"/>
        </a:p>
      </dgm:t>
    </dgm:pt>
    <dgm:pt modelId="{34F833EF-2181-4AC1-A296-BDE4C0FD417D}" type="sibTrans" cxnId="{7B09B4A0-CAB9-433A-8D15-A59A4696141D}">
      <dgm:prSet/>
      <dgm:spPr/>
      <dgm:t>
        <a:bodyPr/>
        <a:lstStyle/>
        <a:p>
          <a:endParaRPr lang="en-US"/>
        </a:p>
      </dgm:t>
    </dgm:pt>
    <dgm:pt modelId="{6C0D22C1-6C56-4698-B4AB-9F3832BC5F23}">
      <dgm:prSet phldrT="[Text]"/>
      <dgm:spPr/>
      <dgm:t>
        <a:bodyPr/>
        <a:lstStyle/>
        <a:p>
          <a:r>
            <a:rPr lang="en-US" dirty="0" smtClean="0"/>
            <a:t>Cellular level</a:t>
          </a:r>
          <a:endParaRPr lang="en-US" dirty="0"/>
        </a:p>
      </dgm:t>
    </dgm:pt>
    <dgm:pt modelId="{AE7221E4-B754-4A9A-99E8-134F8F7FED0B}" type="parTrans" cxnId="{FD9ED43A-55C5-4904-9B0A-87310155DDC3}">
      <dgm:prSet/>
      <dgm:spPr/>
      <dgm:t>
        <a:bodyPr/>
        <a:lstStyle/>
        <a:p>
          <a:endParaRPr lang="en-US"/>
        </a:p>
      </dgm:t>
    </dgm:pt>
    <dgm:pt modelId="{D8ED9DC8-D849-499E-91DB-6966EB4BCDBF}" type="sibTrans" cxnId="{FD9ED43A-55C5-4904-9B0A-87310155DDC3}">
      <dgm:prSet/>
      <dgm:spPr/>
      <dgm:t>
        <a:bodyPr/>
        <a:lstStyle/>
        <a:p>
          <a:endParaRPr lang="en-US"/>
        </a:p>
      </dgm:t>
    </dgm:pt>
    <dgm:pt modelId="{A04E0DA9-84BE-4B2A-BA2A-BF8E0E4ED2BF}">
      <dgm:prSet phldrT="[Text]"/>
      <dgm:spPr/>
      <dgm:t>
        <a:bodyPr/>
        <a:lstStyle/>
        <a:p>
          <a:r>
            <a:rPr lang="en-US" dirty="0" smtClean="0"/>
            <a:t>Tissue level</a:t>
          </a:r>
          <a:endParaRPr lang="en-US" dirty="0"/>
        </a:p>
      </dgm:t>
    </dgm:pt>
    <dgm:pt modelId="{E6BC1FCB-09FF-4D19-B309-2EDE51D2145F}" type="parTrans" cxnId="{03113D36-CA52-4E5D-B931-5645C2990394}">
      <dgm:prSet/>
      <dgm:spPr/>
      <dgm:t>
        <a:bodyPr/>
        <a:lstStyle/>
        <a:p>
          <a:endParaRPr lang="en-US"/>
        </a:p>
      </dgm:t>
    </dgm:pt>
    <dgm:pt modelId="{FFBC6CC3-66D6-4B0D-8726-CE7D1E1DC49E}" type="sibTrans" cxnId="{03113D36-CA52-4E5D-B931-5645C2990394}">
      <dgm:prSet/>
      <dgm:spPr/>
      <dgm:t>
        <a:bodyPr/>
        <a:lstStyle/>
        <a:p>
          <a:endParaRPr lang="en-US"/>
        </a:p>
      </dgm:t>
    </dgm:pt>
    <dgm:pt modelId="{B646D30E-6B7F-412D-AFE2-807CD752CE56}">
      <dgm:prSet phldrT="[Text]"/>
      <dgm:spPr/>
      <dgm:t>
        <a:bodyPr/>
        <a:lstStyle/>
        <a:p>
          <a:r>
            <a:rPr lang="en-US" dirty="0" smtClean="0"/>
            <a:t>Organ level </a:t>
          </a:r>
          <a:endParaRPr lang="en-US" dirty="0"/>
        </a:p>
      </dgm:t>
    </dgm:pt>
    <dgm:pt modelId="{B69F865D-8379-4442-BDF9-E9437BC559D4}" type="parTrans" cxnId="{71657B6B-BB1C-47C9-A507-FB356751FF5B}">
      <dgm:prSet/>
      <dgm:spPr/>
      <dgm:t>
        <a:bodyPr/>
        <a:lstStyle/>
        <a:p>
          <a:endParaRPr lang="en-US"/>
        </a:p>
      </dgm:t>
    </dgm:pt>
    <dgm:pt modelId="{FF2A50B7-CF8F-4D5E-8660-167603748F05}" type="sibTrans" cxnId="{71657B6B-BB1C-47C9-A507-FB356751FF5B}">
      <dgm:prSet/>
      <dgm:spPr/>
      <dgm:t>
        <a:bodyPr/>
        <a:lstStyle/>
        <a:p>
          <a:endParaRPr lang="en-US"/>
        </a:p>
      </dgm:t>
    </dgm:pt>
    <dgm:pt modelId="{82DC3D82-9034-4889-AC02-829E6739CA78}">
      <dgm:prSet phldrT="[Text]"/>
      <dgm:spPr/>
      <dgm:t>
        <a:bodyPr/>
        <a:lstStyle/>
        <a:p>
          <a:r>
            <a:rPr lang="en-US" dirty="0" smtClean="0"/>
            <a:t>Body system</a:t>
          </a:r>
          <a:endParaRPr lang="en-US" dirty="0"/>
        </a:p>
      </dgm:t>
    </dgm:pt>
    <dgm:pt modelId="{BE2A6AB8-9354-4703-A396-1F59EB156545}" type="parTrans" cxnId="{23705A63-12E8-4725-AE80-41FA107D94A8}">
      <dgm:prSet/>
      <dgm:spPr/>
      <dgm:t>
        <a:bodyPr/>
        <a:lstStyle/>
        <a:p>
          <a:endParaRPr lang="en-US"/>
        </a:p>
      </dgm:t>
    </dgm:pt>
    <dgm:pt modelId="{2E6AA1BE-74C1-41AC-BBEA-B51884F24750}" type="sibTrans" cxnId="{23705A63-12E8-4725-AE80-41FA107D94A8}">
      <dgm:prSet/>
      <dgm:spPr/>
      <dgm:t>
        <a:bodyPr/>
        <a:lstStyle/>
        <a:p>
          <a:endParaRPr lang="en-US"/>
        </a:p>
      </dgm:t>
    </dgm:pt>
    <dgm:pt modelId="{B72CC9EA-C9D5-4789-9340-212AFABCA38C}">
      <dgm:prSet phldrT="[Text]"/>
      <dgm:spPr/>
      <dgm:t>
        <a:bodyPr/>
        <a:lstStyle/>
        <a:p>
          <a:r>
            <a:rPr lang="en-US" dirty="0" smtClean="0"/>
            <a:t>Organism level</a:t>
          </a:r>
          <a:endParaRPr lang="en-US" dirty="0"/>
        </a:p>
      </dgm:t>
    </dgm:pt>
    <dgm:pt modelId="{6247DA86-C30B-4B32-A20B-6C1916504B55}" type="parTrans" cxnId="{9E8A21ED-ECCC-4ECF-A481-E9D8F0BCF106}">
      <dgm:prSet/>
      <dgm:spPr/>
      <dgm:t>
        <a:bodyPr/>
        <a:lstStyle/>
        <a:p>
          <a:endParaRPr lang="en-US"/>
        </a:p>
      </dgm:t>
    </dgm:pt>
    <dgm:pt modelId="{1A90C7ED-F873-4810-9BB8-6311753804AD}" type="sibTrans" cxnId="{9E8A21ED-ECCC-4ECF-A481-E9D8F0BCF106}">
      <dgm:prSet/>
      <dgm:spPr/>
      <dgm:t>
        <a:bodyPr/>
        <a:lstStyle/>
        <a:p>
          <a:endParaRPr lang="en-US"/>
        </a:p>
      </dgm:t>
    </dgm:pt>
    <dgm:pt modelId="{E19AC492-8DAB-4543-B707-C286E5935951}" type="pres">
      <dgm:prSet presAssocID="{02F120FE-6DC4-4DF1-B3E8-42C486B915EC}" presName="linearFlow" presStyleCnt="0">
        <dgm:presLayoutVars>
          <dgm:resizeHandles val="exact"/>
        </dgm:presLayoutVars>
      </dgm:prSet>
      <dgm:spPr/>
    </dgm:pt>
    <dgm:pt modelId="{8302EC11-9585-4C6A-8F2A-8A18A9AE1CF8}" type="pres">
      <dgm:prSet presAssocID="{90CB0AE2-1ADD-44D8-8EDE-2DD04350B0B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C7BB0-4532-45A5-A86C-C685A8B1F615}" type="pres">
      <dgm:prSet presAssocID="{34F833EF-2181-4AC1-A296-BDE4C0FD417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A0EF263-4A69-44D1-9BFE-685DA70F48D1}" type="pres">
      <dgm:prSet presAssocID="{34F833EF-2181-4AC1-A296-BDE4C0FD417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85B3520-9B49-433A-8378-77A63D60A932}" type="pres">
      <dgm:prSet presAssocID="{6C0D22C1-6C56-4698-B4AB-9F3832BC5F2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0E1BA-4EE9-4B38-93CD-19B06615CE29}" type="pres">
      <dgm:prSet presAssocID="{D8ED9DC8-D849-499E-91DB-6966EB4BCDB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3824B23-46F8-4EF1-A391-108A52A823ED}" type="pres">
      <dgm:prSet presAssocID="{D8ED9DC8-D849-499E-91DB-6966EB4BCDB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716904F-5A8E-4DD8-A0F6-B6FEE686E222}" type="pres">
      <dgm:prSet presAssocID="{A04E0DA9-84BE-4B2A-BA2A-BF8E0E4ED2B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64E51-2409-43BF-BE1E-FEA3FD04BD85}" type="pres">
      <dgm:prSet presAssocID="{FFBC6CC3-66D6-4B0D-8726-CE7D1E1DC49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BB76DA9-338F-4FF9-BDFE-CA59250DCB9B}" type="pres">
      <dgm:prSet presAssocID="{FFBC6CC3-66D6-4B0D-8726-CE7D1E1DC49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2091459-C8E9-4CDA-A34A-D1698F494617}" type="pres">
      <dgm:prSet presAssocID="{B646D30E-6B7F-412D-AFE2-807CD752CE5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0DA11-9993-4BCA-B90F-8C66173533BA}" type="pres">
      <dgm:prSet presAssocID="{FF2A50B7-CF8F-4D5E-8660-167603748F0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203463B-C269-4A8A-B43A-4CCCA08079B7}" type="pres">
      <dgm:prSet presAssocID="{FF2A50B7-CF8F-4D5E-8660-167603748F0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8B9C871-C5A7-4C66-958C-32A27866A70C}" type="pres">
      <dgm:prSet presAssocID="{82DC3D82-9034-4889-AC02-829E6739CA7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0FD3B-9089-40DA-BFE9-65AB4DF901ED}" type="pres">
      <dgm:prSet presAssocID="{2E6AA1BE-74C1-41AC-BBEA-B51884F2475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9EB2E48-1519-4A39-A0D5-ABDB90D1FE14}" type="pres">
      <dgm:prSet presAssocID="{2E6AA1BE-74C1-41AC-BBEA-B51884F2475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03351C5-9CD8-4FCD-AFE5-7832FBE97A53}" type="pres">
      <dgm:prSet presAssocID="{B72CC9EA-C9D5-4789-9340-212AFABCA38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657B6B-BB1C-47C9-A507-FB356751FF5B}" srcId="{02F120FE-6DC4-4DF1-B3E8-42C486B915EC}" destId="{B646D30E-6B7F-412D-AFE2-807CD752CE56}" srcOrd="3" destOrd="0" parTransId="{B69F865D-8379-4442-BDF9-E9437BC559D4}" sibTransId="{FF2A50B7-CF8F-4D5E-8660-167603748F05}"/>
    <dgm:cxn modelId="{9E8A21ED-ECCC-4ECF-A481-E9D8F0BCF106}" srcId="{02F120FE-6DC4-4DF1-B3E8-42C486B915EC}" destId="{B72CC9EA-C9D5-4789-9340-212AFABCA38C}" srcOrd="5" destOrd="0" parTransId="{6247DA86-C30B-4B32-A20B-6C1916504B55}" sibTransId="{1A90C7ED-F873-4810-9BB8-6311753804AD}"/>
    <dgm:cxn modelId="{0BA9CE8A-C968-41DB-9FC3-E623908A9B92}" type="presOf" srcId="{FFBC6CC3-66D6-4B0D-8726-CE7D1E1DC49E}" destId="{9BB76DA9-338F-4FF9-BDFE-CA59250DCB9B}" srcOrd="1" destOrd="0" presId="urn:microsoft.com/office/officeart/2005/8/layout/process2"/>
    <dgm:cxn modelId="{8DB44CBA-4DB8-4367-A4A1-4FB5DF060089}" type="presOf" srcId="{B646D30E-6B7F-412D-AFE2-807CD752CE56}" destId="{32091459-C8E9-4CDA-A34A-D1698F494617}" srcOrd="0" destOrd="0" presId="urn:microsoft.com/office/officeart/2005/8/layout/process2"/>
    <dgm:cxn modelId="{CE679508-B938-4D96-BD29-EA981347C81F}" type="presOf" srcId="{90CB0AE2-1ADD-44D8-8EDE-2DD04350B0BC}" destId="{8302EC11-9585-4C6A-8F2A-8A18A9AE1CF8}" srcOrd="0" destOrd="0" presId="urn:microsoft.com/office/officeart/2005/8/layout/process2"/>
    <dgm:cxn modelId="{844CE77A-09E9-4BFD-A5FF-8567BADAD59C}" type="presOf" srcId="{2E6AA1BE-74C1-41AC-BBEA-B51884F24750}" destId="{BC80FD3B-9089-40DA-BFE9-65AB4DF901ED}" srcOrd="0" destOrd="0" presId="urn:microsoft.com/office/officeart/2005/8/layout/process2"/>
    <dgm:cxn modelId="{23705A63-12E8-4725-AE80-41FA107D94A8}" srcId="{02F120FE-6DC4-4DF1-B3E8-42C486B915EC}" destId="{82DC3D82-9034-4889-AC02-829E6739CA78}" srcOrd="4" destOrd="0" parTransId="{BE2A6AB8-9354-4703-A396-1F59EB156545}" sibTransId="{2E6AA1BE-74C1-41AC-BBEA-B51884F24750}"/>
    <dgm:cxn modelId="{FD9ED43A-55C5-4904-9B0A-87310155DDC3}" srcId="{02F120FE-6DC4-4DF1-B3E8-42C486B915EC}" destId="{6C0D22C1-6C56-4698-B4AB-9F3832BC5F23}" srcOrd="1" destOrd="0" parTransId="{AE7221E4-B754-4A9A-99E8-134F8F7FED0B}" sibTransId="{D8ED9DC8-D849-499E-91DB-6966EB4BCDBF}"/>
    <dgm:cxn modelId="{A31E3DBB-9DE4-4E37-87C9-3D6F754E91F5}" type="presOf" srcId="{B72CC9EA-C9D5-4789-9340-212AFABCA38C}" destId="{B03351C5-9CD8-4FCD-AFE5-7832FBE97A53}" srcOrd="0" destOrd="0" presId="urn:microsoft.com/office/officeart/2005/8/layout/process2"/>
    <dgm:cxn modelId="{0F3BC89A-2B12-49BB-812A-7379E0ABFE5B}" type="presOf" srcId="{6C0D22C1-6C56-4698-B4AB-9F3832BC5F23}" destId="{B85B3520-9B49-433A-8378-77A63D60A932}" srcOrd="0" destOrd="0" presId="urn:microsoft.com/office/officeart/2005/8/layout/process2"/>
    <dgm:cxn modelId="{3C29B07E-EBDD-4F90-A6B3-9A5EE7F94BC2}" type="presOf" srcId="{82DC3D82-9034-4889-AC02-829E6739CA78}" destId="{38B9C871-C5A7-4C66-958C-32A27866A70C}" srcOrd="0" destOrd="0" presId="urn:microsoft.com/office/officeart/2005/8/layout/process2"/>
    <dgm:cxn modelId="{91B806BD-A18C-46E2-86E2-1440894FDC49}" type="presOf" srcId="{D8ED9DC8-D849-499E-91DB-6966EB4BCDBF}" destId="{B3824B23-46F8-4EF1-A391-108A52A823ED}" srcOrd="1" destOrd="0" presId="urn:microsoft.com/office/officeart/2005/8/layout/process2"/>
    <dgm:cxn modelId="{4CC526A8-B68C-4AAF-BF91-7E01351EA198}" type="presOf" srcId="{2E6AA1BE-74C1-41AC-BBEA-B51884F24750}" destId="{99EB2E48-1519-4A39-A0D5-ABDB90D1FE14}" srcOrd="1" destOrd="0" presId="urn:microsoft.com/office/officeart/2005/8/layout/process2"/>
    <dgm:cxn modelId="{6B7C2FF0-CE79-4FB7-BE67-4ACA2C7F8977}" type="presOf" srcId="{FF2A50B7-CF8F-4D5E-8660-167603748F05}" destId="{51A0DA11-9993-4BCA-B90F-8C66173533BA}" srcOrd="0" destOrd="0" presId="urn:microsoft.com/office/officeart/2005/8/layout/process2"/>
    <dgm:cxn modelId="{90ADC3EF-62C2-4B3C-B946-EB4C65EF0AA1}" type="presOf" srcId="{FF2A50B7-CF8F-4D5E-8660-167603748F05}" destId="{C203463B-C269-4A8A-B43A-4CCCA08079B7}" srcOrd="1" destOrd="0" presId="urn:microsoft.com/office/officeart/2005/8/layout/process2"/>
    <dgm:cxn modelId="{8C8797EF-26CC-4E84-B8E7-7F34E874E201}" type="presOf" srcId="{FFBC6CC3-66D6-4B0D-8726-CE7D1E1DC49E}" destId="{A4E64E51-2409-43BF-BE1E-FEA3FD04BD85}" srcOrd="0" destOrd="0" presId="urn:microsoft.com/office/officeart/2005/8/layout/process2"/>
    <dgm:cxn modelId="{3B8EC3C4-F14C-4C7D-8A43-CAC53814D8B0}" type="presOf" srcId="{A04E0DA9-84BE-4B2A-BA2A-BF8E0E4ED2BF}" destId="{6716904F-5A8E-4DD8-A0F6-B6FEE686E222}" srcOrd="0" destOrd="0" presId="urn:microsoft.com/office/officeart/2005/8/layout/process2"/>
    <dgm:cxn modelId="{7B09B4A0-CAB9-433A-8D15-A59A4696141D}" srcId="{02F120FE-6DC4-4DF1-B3E8-42C486B915EC}" destId="{90CB0AE2-1ADD-44D8-8EDE-2DD04350B0BC}" srcOrd="0" destOrd="0" parTransId="{BFF5A048-3B8B-4AA2-ABF7-65A8F06EC15F}" sibTransId="{34F833EF-2181-4AC1-A296-BDE4C0FD417D}"/>
    <dgm:cxn modelId="{03113D36-CA52-4E5D-B931-5645C2990394}" srcId="{02F120FE-6DC4-4DF1-B3E8-42C486B915EC}" destId="{A04E0DA9-84BE-4B2A-BA2A-BF8E0E4ED2BF}" srcOrd="2" destOrd="0" parTransId="{E6BC1FCB-09FF-4D19-B309-2EDE51D2145F}" sibTransId="{FFBC6CC3-66D6-4B0D-8726-CE7D1E1DC49E}"/>
    <dgm:cxn modelId="{130667C0-D4BE-4DE0-8F24-6EB781A3EA53}" type="presOf" srcId="{34F833EF-2181-4AC1-A296-BDE4C0FD417D}" destId="{CE3C7BB0-4532-45A5-A86C-C685A8B1F615}" srcOrd="0" destOrd="0" presId="urn:microsoft.com/office/officeart/2005/8/layout/process2"/>
    <dgm:cxn modelId="{1C5D5161-23A5-40B2-9885-DD2AB973009A}" type="presOf" srcId="{D8ED9DC8-D849-499E-91DB-6966EB4BCDBF}" destId="{82F0E1BA-4EE9-4B38-93CD-19B06615CE29}" srcOrd="0" destOrd="0" presId="urn:microsoft.com/office/officeart/2005/8/layout/process2"/>
    <dgm:cxn modelId="{9C8CF4A6-DCD0-4441-B336-C1238B8A0E36}" type="presOf" srcId="{02F120FE-6DC4-4DF1-B3E8-42C486B915EC}" destId="{E19AC492-8DAB-4543-B707-C286E5935951}" srcOrd="0" destOrd="0" presId="urn:microsoft.com/office/officeart/2005/8/layout/process2"/>
    <dgm:cxn modelId="{5205FFE3-02B2-4469-86AB-603D912E3DB2}" type="presOf" srcId="{34F833EF-2181-4AC1-A296-BDE4C0FD417D}" destId="{8A0EF263-4A69-44D1-9BFE-685DA70F48D1}" srcOrd="1" destOrd="0" presId="urn:microsoft.com/office/officeart/2005/8/layout/process2"/>
    <dgm:cxn modelId="{875A51F6-CF14-4F8C-A5EC-93601AA08C8D}" type="presParOf" srcId="{E19AC492-8DAB-4543-B707-C286E5935951}" destId="{8302EC11-9585-4C6A-8F2A-8A18A9AE1CF8}" srcOrd="0" destOrd="0" presId="urn:microsoft.com/office/officeart/2005/8/layout/process2"/>
    <dgm:cxn modelId="{D3FE93D3-18A5-4903-908F-C33CF31E6B91}" type="presParOf" srcId="{E19AC492-8DAB-4543-B707-C286E5935951}" destId="{CE3C7BB0-4532-45A5-A86C-C685A8B1F615}" srcOrd="1" destOrd="0" presId="urn:microsoft.com/office/officeart/2005/8/layout/process2"/>
    <dgm:cxn modelId="{648C4E0C-1058-4BAE-89F5-8658437E8E9C}" type="presParOf" srcId="{CE3C7BB0-4532-45A5-A86C-C685A8B1F615}" destId="{8A0EF263-4A69-44D1-9BFE-685DA70F48D1}" srcOrd="0" destOrd="0" presId="urn:microsoft.com/office/officeart/2005/8/layout/process2"/>
    <dgm:cxn modelId="{A8CA90C1-17CD-49EC-A849-872357CED739}" type="presParOf" srcId="{E19AC492-8DAB-4543-B707-C286E5935951}" destId="{B85B3520-9B49-433A-8378-77A63D60A932}" srcOrd="2" destOrd="0" presId="urn:microsoft.com/office/officeart/2005/8/layout/process2"/>
    <dgm:cxn modelId="{C11FDCFF-D6A7-43C1-A0A9-885AEB0AC61D}" type="presParOf" srcId="{E19AC492-8DAB-4543-B707-C286E5935951}" destId="{82F0E1BA-4EE9-4B38-93CD-19B06615CE29}" srcOrd="3" destOrd="0" presId="urn:microsoft.com/office/officeart/2005/8/layout/process2"/>
    <dgm:cxn modelId="{8038F452-F2CC-418E-8465-3A39C2294570}" type="presParOf" srcId="{82F0E1BA-4EE9-4B38-93CD-19B06615CE29}" destId="{B3824B23-46F8-4EF1-A391-108A52A823ED}" srcOrd="0" destOrd="0" presId="urn:microsoft.com/office/officeart/2005/8/layout/process2"/>
    <dgm:cxn modelId="{85C394AD-D22E-42D8-927E-99DD849C223F}" type="presParOf" srcId="{E19AC492-8DAB-4543-B707-C286E5935951}" destId="{6716904F-5A8E-4DD8-A0F6-B6FEE686E222}" srcOrd="4" destOrd="0" presId="urn:microsoft.com/office/officeart/2005/8/layout/process2"/>
    <dgm:cxn modelId="{39243070-B837-42BC-9909-C81302381567}" type="presParOf" srcId="{E19AC492-8DAB-4543-B707-C286E5935951}" destId="{A4E64E51-2409-43BF-BE1E-FEA3FD04BD85}" srcOrd="5" destOrd="0" presId="urn:microsoft.com/office/officeart/2005/8/layout/process2"/>
    <dgm:cxn modelId="{8E71EE6A-4BD1-43B3-9371-5EFD610BD02C}" type="presParOf" srcId="{A4E64E51-2409-43BF-BE1E-FEA3FD04BD85}" destId="{9BB76DA9-338F-4FF9-BDFE-CA59250DCB9B}" srcOrd="0" destOrd="0" presId="urn:microsoft.com/office/officeart/2005/8/layout/process2"/>
    <dgm:cxn modelId="{9456E64C-C346-4A21-9D93-E4D6085DA8BB}" type="presParOf" srcId="{E19AC492-8DAB-4543-B707-C286E5935951}" destId="{32091459-C8E9-4CDA-A34A-D1698F494617}" srcOrd="6" destOrd="0" presId="urn:microsoft.com/office/officeart/2005/8/layout/process2"/>
    <dgm:cxn modelId="{78CFF8FC-ED4A-4D42-B3D1-BC4627E1F613}" type="presParOf" srcId="{E19AC492-8DAB-4543-B707-C286E5935951}" destId="{51A0DA11-9993-4BCA-B90F-8C66173533BA}" srcOrd="7" destOrd="0" presId="urn:microsoft.com/office/officeart/2005/8/layout/process2"/>
    <dgm:cxn modelId="{E8E3CA57-B4BF-4CC4-824F-7BDF54085549}" type="presParOf" srcId="{51A0DA11-9993-4BCA-B90F-8C66173533BA}" destId="{C203463B-C269-4A8A-B43A-4CCCA08079B7}" srcOrd="0" destOrd="0" presId="urn:microsoft.com/office/officeart/2005/8/layout/process2"/>
    <dgm:cxn modelId="{BDE08D64-9367-4954-88D9-B9CD0469C8A9}" type="presParOf" srcId="{E19AC492-8DAB-4543-B707-C286E5935951}" destId="{38B9C871-C5A7-4C66-958C-32A27866A70C}" srcOrd="8" destOrd="0" presId="urn:microsoft.com/office/officeart/2005/8/layout/process2"/>
    <dgm:cxn modelId="{A3073544-5C69-46FE-BA72-D3EDEC7306C6}" type="presParOf" srcId="{E19AC492-8DAB-4543-B707-C286E5935951}" destId="{BC80FD3B-9089-40DA-BFE9-65AB4DF901ED}" srcOrd="9" destOrd="0" presId="urn:microsoft.com/office/officeart/2005/8/layout/process2"/>
    <dgm:cxn modelId="{EE133E0B-B53A-4483-91CD-F531293329F8}" type="presParOf" srcId="{BC80FD3B-9089-40DA-BFE9-65AB4DF901ED}" destId="{99EB2E48-1519-4A39-A0D5-ABDB90D1FE14}" srcOrd="0" destOrd="0" presId="urn:microsoft.com/office/officeart/2005/8/layout/process2"/>
    <dgm:cxn modelId="{5633FEC9-702B-41B5-B29D-069D25E8E43E}" type="presParOf" srcId="{E19AC492-8DAB-4543-B707-C286E5935951}" destId="{B03351C5-9CD8-4FCD-AFE5-7832FBE97A53}" srcOrd="10" destOrd="0" presId="urn:microsoft.com/office/officeart/2005/8/layout/process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88EB6-E7FD-4266-87F1-E1CA9CEA85D7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90CED-AF5D-4F20-94CF-1CD32AED0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513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0CED-AF5D-4F20-94CF-1CD32AED0A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965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0CED-AF5D-4F20-94CF-1CD32AED0A1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348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adaniwallpaper.com/wallpapers/new_best_bismillah_wallpaper_2013-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2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620000" cy="1143000"/>
          </a:xfrm>
        </p:spPr>
        <p:txBody>
          <a:bodyPr/>
          <a:lstStyle/>
          <a:p>
            <a:pPr algn="ctr"/>
            <a:r>
              <a:rPr lang="en-US" sz="3600" b="1" dirty="0" smtClean="0"/>
              <a:t>Difference between Extracellular and Intracellular Fluid</a:t>
            </a:r>
            <a:endParaRPr lang="en-US" sz="3600" b="1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357158" y="1714488"/>
          <a:ext cx="8077200" cy="401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401956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Extracellular fluid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Found outside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the cells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1/3</a:t>
                      </a:r>
                      <a:r>
                        <a:rPr lang="en-US" sz="2800" b="0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of total body fluid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Major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cation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is sodium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Major anion is chloride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Intracellular fluid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Found inside the cells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2/3</a:t>
                      </a:r>
                      <a:r>
                        <a:rPr lang="en-US" sz="2800" b="0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of total body fluid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Major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cation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is potassium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Major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anion is phosphate</a:t>
                      </a:r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428728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Core Concept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2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The Cell</a:t>
            </a:r>
            <a:endParaRPr lang="en-US" sz="4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basic living unit of the body is the cell. </a:t>
            </a:r>
          </a:p>
          <a:p>
            <a:r>
              <a:rPr lang="en-US" sz="2400" dirty="0" smtClean="0"/>
              <a:t>Each tissue or organ is an aggregate of many different cells held together by intercellular supporting structures. </a:t>
            </a:r>
            <a:br>
              <a:rPr lang="en-US" sz="2400" dirty="0" smtClean="0"/>
            </a:br>
            <a:endParaRPr lang="en-US" sz="2400" dirty="0" smtClean="0"/>
          </a:p>
          <a:p>
            <a:pPr marL="0" lvl="0" indent="0" algn="just" fontAlgn="base">
              <a:spcAft>
                <a:spcPct val="0"/>
              </a:spcAft>
              <a:buClr>
                <a:srgbClr val="CCECFF"/>
              </a:buClr>
              <a:buSzPct val="115000"/>
              <a:buNone/>
            </a:pPr>
            <a:endParaRPr lang="en-US" sz="2400" kern="0" dirty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57562"/>
            <a:ext cx="667099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428728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Core Concept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Electro positively charged small molecules that lead to the formation of large number of proteins present in chromosomes.</a:t>
            </a:r>
          </a:p>
          <a:p>
            <a:r>
              <a:rPr lang="en-GB" dirty="0" smtClean="0"/>
              <a:t>Organized in vast numbers of small, bobbin like cores.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793348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5867400"/>
            <a:ext cx="853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Reference: Guyton and Hall  Textbook of Physiology fourteenth Edition page no. 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428728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Core Concept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9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Cell Structure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It includes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Cell membrane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Cytoplasm 		</a:t>
            </a:r>
          </a:p>
          <a:p>
            <a:pPr marL="514350" indent="-514350"/>
            <a:r>
              <a:rPr lang="en-US" sz="2800" dirty="0" smtClean="0"/>
              <a:t>	        </a:t>
            </a:r>
            <a:r>
              <a:rPr lang="en-US" sz="2800" dirty="0" err="1" smtClean="0"/>
              <a:t>Cytosol</a:t>
            </a:r>
            <a:r>
              <a:rPr lang="en-US" sz="2800" dirty="0" smtClean="0"/>
              <a:t>	</a:t>
            </a:r>
          </a:p>
          <a:p>
            <a:pPr marL="514350" indent="-514350"/>
            <a:r>
              <a:rPr lang="en-US" sz="2800" dirty="0" smtClean="0"/>
              <a:t>	        Organelles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428728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Core Concept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2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‘Cell cycle is the period of time between the birth of a cell and its own division to produce two daughter cells’ 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19800" y="5181600"/>
            <a:ext cx="2352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7200"/>
            <a:ext cx="7572428" cy="56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" y="6248400"/>
            <a:ext cx="815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Reference: Guyton and Hall  Textbook of Physiology fourteenth Edition page no. 14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05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6200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Levels of Organization in the Human Body</a:t>
            </a:r>
            <a:endParaRPr lang="en-US" sz="400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500034" y="1714488"/>
          <a:ext cx="8229600" cy="474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428728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Core Concept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7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			</a:t>
            </a:r>
            <a:r>
              <a:rPr lang="en-US" b="1" dirty="0" smtClean="0"/>
              <a:t>TOTAL BODY WATER 60%BW</a:t>
            </a:r>
            <a:endParaRPr lang="en-US" b="1" dirty="0"/>
          </a:p>
        </p:txBody>
      </p:sp>
      <p:sp>
        <p:nvSpPr>
          <p:cNvPr id="4" name="Half Frame 3"/>
          <p:cNvSpPr/>
          <p:nvPr/>
        </p:nvSpPr>
        <p:spPr>
          <a:xfrm rot="3181124">
            <a:off x="4114800" y="2209800"/>
            <a:ext cx="685800" cy="9144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5600" y="3079101"/>
            <a:ext cx="0" cy="8226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56909" y="3215950"/>
            <a:ext cx="0" cy="8226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95400" y="271025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ICF40%BW(Body weight)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253877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 smtClean="0"/>
              <a:t>ECF 20%BW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1" y="508461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PLASMA 5%BW</a:t>
            </a:r>
          </a:p>
          <a:p>
            <a:r>
              <a:rPr lang="en-US" b="1" dirty="0" smtClean="0"/>
              <a:t>Or  25% of ECF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510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IF 15%BW</a:t>
            </a:r>
          </a:p>
          <a:p>
            <a:r>
              <a:rPr lang="en-US" b="1" dirty="0" smtClean="0"/>
              <a:t>Or 75% of ECF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343400" y="4038599"/>
            <a:ext cx="685799" cy="1046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56909" y="4073235"/>
            <a:ext cx="762000" cy="8936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5728"/>
            <a:ext cx="8420128" cy="6115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Reference: Sherwood Human Physiology 9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edition pg#4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1428728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Core Concept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61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7620000" cy="1143000"/>
          </a:xfrm>
        </p:spPr>
        <p:txBody>
          <a:bodyPr/>
          <a:lstStyle/>
          <a:p>
            <a:pPr algn="ctr"/>
            <a:r>
              <a:rPr lang="en-GB" b="1" dirty="0" smtClean="0"/>
              <a:t>Vertical Integration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Edema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3100" dirty="0" smtClean="0"/>
              <a:t>The process by which cells divide into two daughter cells with the</a:t>
            </a:r>
          </a:p>
          <a:p>
            <a:pPr>
              <a:lnSpc>
                <a:spcPct val="150000"/>
              </a:lnSpc>
              <a:buNone/>
            </a:pPr>
            <a:r>
              <a:rPr lang="en-US" sz="3100" dirty="0" smtClean="0"/>
              <a:t>same genetic material are:</a:t>
            </a:r>
          </a:p>
          <a:p>
            <a:pPr lvl="1">
              <a:lnSpc>
                <a:spcPct val="200000"/>
              </a:lnSpc>
            </a:pPr>
            <a:r>
              <a:rPr lang="en-US" sz="3100" dirty="0" smtClean="0"/>
              <a:t>Mitosis</a:t>
            </a:r>
          </a:p>
          <a:p>
            <a:pPr lvl="1">
              <a:lnSpc>
                <a:spcPct val="200000"/>
              </a:lnSpc>
            </a:pPr>
            <a:r>
              <a:rPr lang="en-US" sz="3100" dirty="0" smtClean="0"/>
              <a:t>Meiosis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100" dirty="0" smtClean="0"/>
              <a:t>Meiosis I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100" dirty="0" smtClean="0"/>
              <a:t>Meiosis II</a:t>
            </a:r>
            <a:endParaRPr lang="en-US" sz="3100" dirty="0" smtClean="0"/>
          </a:p>
          <a:p>
            <a:pPr lvl="1">
              <a:lnSpc>
                <a:spcPct val="200000"/>
              </a:lnSpc>
            </a:pPr>
            <a:r>
              <a:rPr lang="en-US" sz="3100" dirty="0" smtClean="0"/>
              <a:t>Karyokinesis</a:t>
            </a:r>
          </a:p>
          <a:p>
            <a:pPr lvl="1">
              <a:lnSpc>
                <a:spcPct val="200000"/>
              </a:lnSpc>
            </a:pPr>
            <a:r>
              <a:rPr lang="en-US" sz="3100" dirty="0" smtClean="0"/>
              <a:t>Cytokinesis</a:t>
            </a:r>
          </a:p>
          <a:p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8393742" cy="463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7356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Vertical Integration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13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20000" cy="1143000"/>
          </a:xfrm>
        </p:spPr>
        <p:txBody>
          <a:bodyPr/>
          <a:lstStyle/>
          <a:p>
            <a:r>
              <a:rPr lang="en-GB" sz="4800" b="1" dirty="0" smtClean="0"/>
              <a:t>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Intracellular component of the body water accounts for about 40% of body weight and the extracellular component for about 20%.</a:t>
            </a:r>
          </a:p>
          <a:p>
            <a:r>
              <a:rPr lang="en-US" sz="2800" b="1" dirty="0"/>
              <a:t> Approximately 25% of the extracellular component is in the vascular system (plasma = 5% of body weight) and 75% outside the blood vessels (interstitial fluid = 15% of body weight). </a:t>
            </a:r>
          </a:p>
          <a:p>
            <a:r>
              <a:rPr lang="en-US" sz="2800" b="1" dirty="0"/>
              <a:t>The total blood volume is about 8% of body weight. </a:t>
            </a:r>
          </a:p>
          <a:p>
            <a:r>
              <a:rPr lang="en-US" sz="2800" b="1" dirty="0"/>
              <a:t>Flow between these compartments is tightly regulated.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779636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7356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Vertical Integration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56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318250"/>
            <a:ext cx="2895600" cy="609600"/>
          </a:xfrm>
        </p:spPr>
        <p:txBody>
          <a:bodyPr/>
          <a:lstStyle/>
          <a:p>
            <a:r>
              <a:rPr lang="en-US" sz="2400" b="1" smtClean="0"/>
              <a:t>Foundation Module </a:t>
            </a:r>
            <a:br>
              <a:rPr lang="en-US" sz="2400" b="1" smtClean="0"/>
            </a:br>
            <a:r>
              <a:rPr lang="en-US" sz="2400" b="1" smtClean="0"/>
              <a:t>First Year MBBS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576" y="4307124"/>
            <a:ext cx="6461760" cy="10668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Supervised by </a:t>
            </a:r>
            <a:r>
              <a:rPr lang="en-US" b="1" smtClean="0">
                <a:solidFill>
                  <a:schemeClr val="tx2"/>
                </a:solidFill>
              </a:rPr>
              <a:t>Prof. Samia </a:t>
            </a:r>
            <a:r>
              <a:rPr lang="en-US" b="1" dirty="0" smtClean="0">
                <a:solidFill>
                  <a:schemeClr val="tx2"/>
                </a:solidFill>
              </a:rPr>
              <a:t>Sarwar</a:t>
            </a:r>
            <a:r>
              <a:rPr lang="en-US" b="1" dirty="0"/>
              <a:t> Chairperson Physiology </a:t>
            </a:r>
            <a:r>
              <a:rPr lang="en-US" b="1" dirty="0" smtClean="0"/>
              <a:t>Presenter :</a:t>
            </a:r>
            <a:r>
              <a:rPr lang="en-US" b="1" dirty="0" smtClean="0">
                <a:solidFill>
                  <a:schemeClr val="tx2"/>
                </a:solidFill>
              </a:rPr>
              <a:t>Dr. (</a:t>
            </a:r>
            <a:r>
              <a:rPr lang="en-US" b="1" dirty="0">
                <a:solidFill>
                  <a:schemeClr val="tx2"/>
                </a:solidFill>
              </a:rPr>
              <a:t>FCPS PHY)</a:t>
            </a:r>
          </a:p>
          <a:p>
            <a:pPr algn="r"/>
            <a:r>
              <a:rPr lang="en-US" b="1" dirty="0" smtClean="0"/>
              <a:t>Dated </a:t>
            </a:r>
            <a:r>
              <a:rPr lang="en-US" b="1" dirty="0"/>
              <a:t>: </a:t>
            </a:r>
            <a:r>
              <a:rPr lang="en-US" b="1" dirty="0" smtClean="0"/>
              <a:t>00-00-2025</a:t>
            </a:r>
            <a:endParaRPr lang="en-US" b="1" dirty="0"/>
          </a:p>
          <a:p>
            <a:pPr algn="r"/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761390"/>
            <a:ext cx="7543800" cy="2593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Functional Organization of Human Body and Cell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29200" y="6230571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/>
              <a:t>Physiology Department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74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Edema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‘A type of cell division in which parent cell divides into two daughter cells and each of two daughter cells receive a chromosomal karyotype identical to parent cells’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8440272" cy="469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857356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Vertical Integration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6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643182"/>
            <a:ext cx="7620000" cy="1143000"/>
          </a:xfrm>
        </p:spPr>
        <p:txBody>
          <a:bodyPr/>
          <a:lstStyle/>
          <a:p>
            <a:pPr lvl="0" algn="ctr"/>
            <a:r>
              <a:rPr lang="en-GB" sz="4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2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cs typeface="Times New Roman" pitchFamily="18" charset="0"/>
              </a:rPr>
              <a:t>Autonomy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325756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cs typeface="Times New Roman" pitchFamily="18" charset="0"/>
              </a:rPr>
              <a:t>Autonomy means that </a:t>
            </a:r>
            <a:r>
              <a:rPr lang="en-US" sz="2400" b="1" dirty="0" smtClean="0">
                <a:cs typeface="Times New Roman" pitchFamily="18" charset="0"/>
              </a:rPr>
              <a:t>the patients are able to make independent decisions</a:t>
            </a:r>
            <a:r>
              <a:rPr lang="en-US" sz="2400" dirty="0" smtClean="0">
                <a:cs typeface="Times New Roman" pitchFamily="18" charset="0"/>
              </a:rPr>
              <a:t>. This means that doctors &amp; nurses should be sure patients have all of the needed information that is required to make a decision about their medical care and are educated. They do not influence the patient's choice.</a:t>
            </a:r>
          </a:p>
          <a:p>
            <a:r>
              <a:rPr lang="en-US" sz="2400" dirty="0" smtClean="0">
                <a:cs typeface="Times New Roman" pitchFamily="18" charset="0"/>
              </a:rPr>
              <a:t>The Right of Self-Determination or Autonomy would include </a:t>
            </a:r>
            <a:r>
              <a:rPr lang="en-US" sz="2400" b="1" dirty="0" smtClean="0">
                <a:cs typeface="Times New Roman" pitchFamily="18" charset="0"/>
              </a:rPr>
              <a:t>the right to refuse treatment, the right to participate in research or refuse it</a:t>
            </a:r>
            <a:r>
              <a:rPr lang="en-US" sz="2400" dirty="0" smtClean="0">
                <a:cs typeface="Times New Roman" pitchFamily="18" charset="0"/>
              </a:rPr>
              <a:t>. To exercise this right would require Informed Consent.</a:t>
            </a:r>
          </a:p>
          <a:p>
            <a:endParaRPr lang="en-US" sz="2400" dirty="0"/>
          </a:p>
        </p:txBody>
      </p:sp>
      <p:pic>
        <p:nvPicPr>
          <p:cNvPr id="6" name="Picture 2" descr="Medical Ethics: Ethical Dilemmas in Healthcare - Education Projects Group">
            <a:extLst>
              <a:ext uri="{FF2B5EF4-FFF2-40B4-BE49-F238E27FC236}">
                <a16:creationId xmlns="" xmlns:a16="http://schemas.microsoft.com/office/drawing/2014/main" id="{4783CF24-5A56-7F82-FB02-443F51A36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45" t="58172" r="52418" b="6613"/>
          <a:stretch/>
        </p:blipFill>
        <p:spPr bwMode="auto">
          <a:xfrm>
            <a:off x="6500826" y="4500570"/>
            <a:ext cx="2643174" cy="2357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3000364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</a:t>
            </a:r>
            <a:r>
              <a:rPr lang="en-GB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Integration/Ethics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12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205365"/>
            <a:ext cx="7620000" cy="1143000"/>
          </a:xfrm>
        </p:spPr>
        <p:txBody>
          <a:bodyPr/>
          <a:lstStyle/>
          <a:p>
            <a:r>
              <a:rPr lang="en-US" sz="4800" b="1" dirty="0" smtClean="0"/>
              <a:t>Suggested Research Article</a:t>
            </a:r>
            <a:endParaRPr lang="en-US" sz="4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700092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8413898" cy="322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14348" y="6488668"/>
            <a:ext cx="7896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Reference:</a:t>
            </a:r>
            <a:r>
              <a:rPr lang="en-US" dirty="0" err="1" smtClean="0"/>
              <a:t>https</a:t>
            </a:r>
            <a:r>
              <a:rPr lang="en-US" dirty="0" smtClean="0"/>
              <a:t>://</a:t>
            </a:r>
            <a:r>
              <a:rPr lang="en-US" dirty="0" err="1" smtClean="0"/>
              <a:t>www.sciencedirect.com</a:t>
            </a:r>
            <a:r>
              <a:rPr lang="en-US" dirty="0" smtClean="0"/>
              <a:t>/science/article/</a:t>
            </a:r>
            <a:r>
              <a:rPr lang="en-US" dirty="0" err="1" smtClean="0"/>
              <a:t>pii</a:t>
            </a:r>
            <a:r>
              <a:rPr lang="en-US" dirty="0" smtClean="0"/>
              <a:t>/S0955067420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3000364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</a:t>
            </a:r>
            <a:r>
              <a:rPr lang="en-GB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Integration/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Research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4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How To Access Digital Library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202124"/>
                </a:solidFill>
              </a:rPr>
              <a:t>Steps to Access HEC Digital Library</a:t>
            </a:r>
            <a:endParaRPr lang="en-US" sz="2400" dirty="0" smtClean="0">
              <a:solidFill>
                <a:srgbClr val="202124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Go to the website of HEC National Digital Library.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On Home Page, click on the INSTITUTES.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Select your desired Institute.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</a:rPr>
              <a:t>5.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 page will appear showing the resources of the institution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6. Journals and Researches will appear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7. You can find a Journal by clicking on JOURNALS AND DATABASE and enter a keyword to search for your desired journal.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Link</a:t>
            </a:r>
            <a:r>
              <a:rPr lang="en-US" sz="2000" dirty="0" err="1" smtClean="0">
                <a:latin typeface="Calibri" pitchFamily="34" charset="0"/>
              </a:rPr>
              <a:t>:https</a:t>
            </a:r>
            <a:r>
              <a:rPr lang="en-US" sz="2000" dirty="0" smtClean="0">
                <a:latin typeface="Calibri" pitchFamily="34" charset="0"/>
              </a:rPr>
              <a:t>://</a:t>
            </a:r>
            <a:r>
              <a:rPr lang="en-US" sz="2000" dirty="0" err="1" smtClean="0">
                <a:latin typeface="Calibri" pitchFamily="34" charset="0"/>
              </a:rPr>
              <a:t>www.topstudyworld.com</a:t>
            </a:r>
            <a:r>
              <a:rPr lang="en-US" sz="2000" dirty="0" smtClean="0">
                <a:latin typeface="Calibri" pitchFamily="34" charset="0"/>
              </a:rPr>
              <a:t>/2020/05/access-</a:t>
            </a:r>
            <a:r>
              <a:rPr lang="en-US" sz="2000" dirty="0" err="1" smtClean="0">
                <a:latin typeface="Calibri" pitchFamily="34" charset="0"/>
              </a:rPr>
              <a:t>hec</a:t>
            </a:r>
            <a:r>
              <a:rPr lang="en-US" sz="2000" dirty="0" smtClean="0">
                <a:latin typeface="Calibri" pitchFamily="34" charset="0"/>
              </a:rPr>
              <a:t>-digital-</a:t>
            </a:r>
            <a:r>
              <a:rPr lang="en-US" sz="2000" dirty="0" err="1" smtClean="0">
                <a:latin typeface="Calibri" pitchFamily="34" charset="0"/>
              </a:rPr>
              <a:t>library.html?m</a:t>
            </a:r>
            <a:r>
              <a:rPr lang="en-US" sz="2000" dirty="0" smtClean="0">
                <a:latin typeface="Calibri" pitchFamily="34" charset="0"/>
              </a:rPr>
              <a:t>=1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3357554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Promoting IT &amp; Research Culture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7620000" cy="1143000"/>
          </a:xfrm>
        </p:spPr>
        <p:txBody>
          <a:bodyPr/>
          <a:lstStyle/>
          <a:p>
            <a:pPr algn="ctr"/>
            <a:r>
              <a:rPr lang="en-US" sz="4800" b="1" dirty="0" smtClean="0"/>
              <a:t>Brainstorming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21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620000" cy="1143000"/>
          </a:xfrm>
        </p:spPr>
        <p:txBody>
          <a:bodyPr/>
          <a:lstStyle/>
          <a:p>
            <a:pPr algn="ctr"/>
            <a:r>
              <a:rPr lang="en-US" sz="3200" b="1" dirty="0" smtClean="0"/>
              <a:t>Structured Essay Question Related To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7620000" cy="4800600"/>
          </a:xfrm>
        </p:spPr>
        <p:txBody>
          <a:bodyPr/>
          <a:lstStyle/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US" b="1" dirty="0" smtClean="0"/>
              <a:t>Q No.1</a:t>
            </a:r>
            <a:r>
              <a:rPr lang="en-US" dirty="0" smtClean="0"/>
              <a:t>: A 27 years  female , primigravida had delivered a baby 1 week ago. After delivery Regression of uterus is function of which organelle?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857356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Brainstorming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5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620000" cy="1143000"/>
          </a:xfrm>
        </p:spPr>
        <p:txBody>
          <a:bodyPr/>
          <a:lstStyle/>
          <a:p>
            <a:r>
              <a:rPr lang="en-US" sz="4800" b="1" dirty="0" smtClean="0"/>
              <a:t>Answer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4348" y="1643050"/>
            <a:ext cx="5500726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sz="4800" dirty="0" smtClean="0"/>
              <a:t>Lysosomes</a:t>
            </a:r>
            <a:r>
              <a:rPr lang="en-US" sz="3600" dirty="0" smtClean="0"/>
              <a:t> </a:t>
            </a: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857356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Brainstorming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2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Structured Essay Question Related To Topic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Q: </a:t>
            </a:r>
            <a:r>
              <a:rPr lang="en-US" dirty="0" smtClean="0"/>
              <a:t>A 27 years female has delivered a baby 1 week ago. After delivery Regression of uterus is function of which organelle?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857356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Brainstorming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7043001" cy="504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857356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Brainstorming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Motto, Vision, Dream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12192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99" y="1849679"/>
            <a:ext cx="2981481" cy="3255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07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en-US" sz="2000" dirty="0" smtClean="0"/>
              <a:t>Guyton and Hall Textbook of Medical Physiology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 </a:t>
            </a:r>
          </a:p>
          <a:p>
            <a:pPr marL="0" indent="0" algn="just"/>
            <a:r>
              <a:rPr lang="en-US" sz="2000" dirty="0" smtClean="0"/>
              <a:t> Ganong’s  Review of Medical Physiology 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 </a:t>
            </a:r>
          </a:p>
          <a:p>
            <a:pPr marL="0" indent="0" algn="just"/>
            <a:r>
              <a:rPr lang="en-US" sz="2000" dirty="0" smtClean="0"/>
              <a:t> Sherwood,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edition.</a:t>
            </a:r>
          </a:p>
          <a:p>
            <a:pPr marL="0" indent="0" algn="just"/>
            <a:r>
              <a:rPr lang="en-US" sz="2000" dirty="0" smtClean="0"/>
              <a:t> Silverthorn Physiology,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  <a:p>
            <a:pPr marL="0" indent="0" algn="just"/>
            <a:r>
              <a:rPr lang="en-US" sz="2000" dirty="0" smtClean="0"/>
              <a:t> Vander’s Human Physiology,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857356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References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QTBYx1AF8hbebnUxqiwWQtbMYeI4zDdWTUXfQSduyPU6nz6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096000" cy="514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59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</a:t>
            </a:r>
            <a:r>
              <a:rPr lang="en-US" sz="3600" b="1" dirty="0" smtClean="0">
                <a:latin typeface="+mn-lt"/>
              </a:rPr>
              <a:t>Lecture</a:t>
            </a:r>
            <a:endParaRPr lang="en-US" sz="3600" b="1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99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At the end of this session students should be able to</a:t>
            </a:r>
          </a:p>
          <a:p>
            <a:r>
              <a:rPr lang="en-US" sz="2800" dirty="0" smtClean="0"/>
              <a:t>To understand different levels of organization of human body</a:t>
            </a:r>
          </a:p>
          <a:p>
            <a:pPr fontAlgn="t"/>
            <a:r>
              <a:rPr lang="en-US" sz="2800" dirty="0" smtClean="0"/>
              <a:t>To recall human body composition</a:t>
            </a:r>
          </a:p>
          <a:p>
            <a:r>
              <a:rPr lang="en-US" sz="2800" dirty="0" smtClean="0"/>
              <a:t>To explain body fluid compartments</a:t>
            </a:r>
          </a:p>
          <a:p>
            <a:pPr fontAlgn="t"/>
            <a:r>
              <a:rPr lang="en-US" sz="2800" dirty="0" smtClean="0"/>
              <a:t>To understand cell structure and its constituents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Interactive Session</a:t>
            </a:r>
            <a:br>
              <a:rPr lang="en-US" sz="4800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02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763888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643306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Horizontal Integration with Biochemistry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Body Fluid Compartments</a:t>
            </a:r>
            <a:endParaRPr lang="en-US" sz="4800" b="1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214282" y="1428736"/>
          <a:ext cx="8229600" cy="489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428728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Core Concept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391400" cy="583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" y="6324600"/>
            <a:ext cx="7315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Reference: Sherwood Human Physiology 9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edition pg#9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1"/>
            <a:ext cx="785786" cy="80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428728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" dirty="0" smtClean="0">
                <a:solidFill>
                  <a:schemeClr val="tx1"/>
                </a:solidFill>
              </a:rPr>
              <a:t>Core Concept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4528</TotalTime>
  <Words>766</Words>
  <Application>Microsoft Office PowerPoint</Application>
  <PresentationFormat>On-screen Show (4:3)</PresentationFormat>
  <Paragraphs>153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Adjacency</vt:lpstr>
      <vt:lpstr>Slide 1</vt:lpstr>
      <vt:lpstr>Foundation Module  First Year MBBS</vt:lpstr>
      <vt:lpstr>Motto, Vision, Dream</vt:lpstr>
      <vt:lpstr>Slide 4</vt:lpstr>
      <vt:lpstr>Learning Objectives</vt:lpstr>
      <vt:lpstr>Interactive Session </vt:lpstr>
      <vt:lpstr>Slide 7</vt:lpstr>
      <vt:lpstr>Body Fluid Compartments</vt:lpstr>
      <vt:lpstr>Slide 9</vt:lpstr>
      <vt:lpstr>Difference between Extracellular and Intracellular Fluid</vt:lpstr>
      <vt:lpstr>The Cell</vt:lpstr>
      <vt:lpstr>Slide 12</vt:lpstr>
      <vt:lpstr>Cell Structure</vt:lpstr>
      <vt:lpstr>Cell Cycle</vt:lpstr>
      <vt:lpstr>Levels of Organization in the Human Body</vt:lpstr>
      <vt:lpstr>Slide 16</vt:lpstr>
      <vt:lpstr>Vertical Integration</vt:lpstr>
      <vt:lpstr>Edema</vt:lpstr>
      <vt:lpstr>Edema</vt:lpstr>
      <vt:lpstr>Edema</vt:lpstr>
      <vt:lpstr>Spiral Integration</vt:lpstr>
      <vt:lpstr>Autonomy</vt:lpstr>
      <vt:lpstr>Suggested Research Article</vt:lpstr>
      <vt:lpstr>How To Access Digital Library</vt:lpstr>
      <vt:lpstr>Brainstorming</vt:lpstr>
      <vt:lpstr>Structured Essay Question Related To Topic</vt:lpstr>
      <vt:lpstr>Answer</vt:lpstr>
      <vt:lpstr>Structured Essay Question Related To Topic</vt:lpstr>
      <vt:lpstr>Slide 29</vt:lpstr>
      <vt:lpstr>References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Nayab Zonish NAWAZ</cp:lastModifiedBy>
  <cp:revision>196</cp:revision>
  <dcterms:created xsi:type="dcterms:W3CDTF">2006-08-16T00:00:00Z</dcterms:created>
  <dcterms:modified xsi:type="dcterms:W3CDTF">2025-01-31T18:11:24Z</dcterms:modified>
</cp:coreProperties>
</file>