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media/image19.svg" ContentType="image/svg+xml"/>
  <Override PartName="/ppt/media/image21.svg" ContentType="image/svg+xml"/>
  <Override PartName="/ppt/media/image24.svg" ContentType="image/svg+xml"/>
  <Override PartName="/ppt/media/image26.svg" ContentType="image/svg+xml"/>
  <Override PartName="/ppt/media/image2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5"/>
  </p:notesMasterIdLst>
  <p:sldIdLst>
    <p:sldId id="256" r:id="rId4"/>
    <p:sldId id="295" r:id="rId5"/>
    <p:sldId id="564" r:id="rId6"/>
    <p:sldId id="336" r:id="rId7"/>
    <p:sldId id="297" r:id="rId8"/>
    <p:sldId id="305" r:id="rId9"/>
    <p:sldId id="306" r:id="rId10"/>
    <p:sldId id="307" r:id="rId11"/>
    <p:sldId id="308" r:id="rId12"/>
    <p:sldId id="342" r:id="rId13"/>
    <p:sldId id="343" r:id="rId14"/>
    <p:sldId id="349" r:id="rId15"/>
    <p:sldId id="350" r:id="rId16"/>
    <p:sldId id="344" r:id="rId17"/>
    <p:sldId id="345" r:id="rId18"/>
    <p:sldId id="346" r:id="rId19"/>
    <p:sldId id="347" r:id="rId20"/>
    <p:sldId id="348" r:id="rId21"/>
    <p:sldId id="351" r:id="rId22"/>
    <p:sldId id="352" r:id="rId23"/>
    <p:sldId id="353" r:id="rId24"/>
    <p:sldId id="354" r:id="rId25"/>
    <p:sldId id="359" r:id="rId26"/>
    <p:sldId id="355" r:id="rId27"/>
    <p:sldId id="357" r:id="rId28"/>
    <p:sldId id="360" r:id="rId29"/>
    <p:sldId id="329" r:id="rId30"/>
    <p:sldId id="366" r:id="rId31"/>
    <p:sldId id="565" r:id="rId32"/>
    <p:sldId id="367" r:id="rId33"/>
    <p:sldId id="36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2.xml.rels><?xml version="1.0" encoding="UTF-8" standalone="yes"?>
<Relationships xmlns="http://schemas.openxmlformats.org/package/2006/relationships"><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3"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22.png"/></Relationships>
</file>

<file path=ppt/diagrams/_rels/data14.xml.rels><?xml version="1.0" encoding="UTF-8" standalone="yes"?>
<Relationships xmlns="http://schemas.openxmlformats.org/package/2006/relationships"><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s>
</file>

<file path=ppt/diagrams/_rels/drawing12.xml.rels><?xml version="1.0" encoding="UTF-8" standalone="yes"?>
<Relationships xmlns="http://schemas.openxmlformats.org/package/2006/relationships"><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3"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s>
</file>

<file path=ppt/diagrams/_rels/drawing14.xml.rels><?xml version="1.0" encoding="UTF-8" standalone="yes"?>
<Relationships xmlns="http://schemas.openxmlformats.org/package/2006/relationships"><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cxnId="{0F63D9BC-9028-4C84-92D9-B4BDAB4F1E91}" type="parTrans">
      <dgm:prSet/>
      <dgm:spPr/>
      <dgm:t>
        <a:bodyPr/>
        <a:lstStyle/>
        <a:p>
          <a:pPr algn="ctr"/>
          <a:endParaRPr lang="en-US"/>
        </a:p>
      </dgm:t>
    </dgm:pt>
    <dgm:pt modelId="{23718C41-0A1F-40BF-86BE-8A5476EC271E}" cxnId="{0F63D9BC-9028-4C84-92D9-B4BDAB4F1E91}" type="sibTrans">
      <dgm:prSet/>
      <dgm:spPr/>
      <dgm:t>
        <a:bodyPr/>
        <a:lstStyle/>
        <a:p>
          <a:pPr algn="ctr"/>
          <a:endParaRPr lang="en-US"/>
        </a:p>
      </dgm:t>
    </dgm:pt>
    <dgm:pt modelId="{663C1E13-76F9-4B70-A2F2-CA23180743CE}">
      <dgm:prSet phldrT="[Text]"/>
      <dgm:spPr/>
      <dgm:t>
        <a:bodyPr/>
        <a:lstStyle/>
        <a:p>
          <a:pPr algn="ctr"/>
          <a:r>
            <a:rPr lang="en-US">
              <a:latin typeface="Arial Black" panose="020B0A04020102020204" pitchFamily="34" charset="0"/>
            </a:rPr>
            <a:t>Truth</a:t>
          </a:r>
          <a:r>
            <a:rPr lang="en-US"/>
            <a:t> </a:t>
          </a:r>
        </a:p>
      </dgm:t>
    </dgm:pt>
    <dgm:pt modelId="{637C3D51-3F4B-4277-8185-724806355FF8}" cxnId="{32FAE72D-29B2-4404-A917-2C4136EE3C4F}" type="parTrans">
      <dgm:prSet/>
      <dgm:spPr/>
      <dgm:t>
        <a:bodyPr/>
        <a:lstStyle/>
        <a:p>
          <a:pPr algn="ctr"/>
          <a:endParaRPr lang="en-US"/>
        </a:p>
      </dgm:t>
    </dgm:pt>
    <dgm:pt modelId="{188C389E-9423-41DE-9C5E-D4A7E95C7E62}" cxnId="{32FAE72D-29B2-4404-A917-2C4136EE3C4F}" type="sibTrans">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cxnId="{7C4913C1-9DC8-4658-A4FC-A894F8F82CF0}" type="parTrans">
      <dgm:prSet/>
      <dgm:spPr/>
      <dgm:t>
        <a:bodyPr/>
        <a:lstStyle/>
        <a:p>
          <a:pPr algn="ctr"/>
          <a:endParaRPr lang="en-US"/>
        </a:p>
      </dgm:t>
    </dgm:pt>
    <dgm:pt modelId="{DA82EADB-2721-42A0-95EA-F9B5521A38A6}" cxnId="{7C4913C1-9DC8-4658-A4FC-A894F8F82CF0}" type="sibTrans">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D859160C-169C-49F1-A321-FD1980B47CFB}" type="presOf" srcId="{663C1E13-76F9-4B70-A2F2-CA23180743CE}" destId="{B9330EE9-43E4-4FD4-8144-E92B1DD0FCDF}" srcOrd="1" destOrd="0" presId="urn:microsoft.com/office/officeart/2005/8/layout/gear1"/>
    <dgm:cxn modelId="{67727811-B154-4406-B54F-DB3DC3B445EF}" type="presOf" srcId="{399ACE2F-90C5-48B1-9E65-700A32562848}" destId="{59EDF28D-6C67-49D0-B5A1-DE5C3CBA2292}" srcOrd="0" destOrd="0" presId="urn:microsoft.com/office/officeart/2005/8/layout/gear1"/>
    <dgm:cxn modelId="{FBB25F13-9202-43DD-8A8D-67A608A7A3CA}" type="presOf" srcId="{23718C41-0A1F-40BF-86BE-8A5476EC271E}" destId="{398423B3-DD54-4226-99D7-017EFC1488DF}" srcOrd="0" destOrd="0" presId="urn:microsoft.com/office/officeart/2005/8/layout/gear1"/>
    <dgm:cxn modelId="{8323A128-043F-49BC-915F-FC190D4D3FEC}"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BDDC286E-033D-44AC-BFD0-FB023381987F}" type="presOf" srcId="{663C1E13-76F9-4B70-A2F2-CA23180743CE}" destId="{93300324-D62F-4E58-B882-734182BDB462}" srcOrd="0" destOrd="0" presId="urn:microsoft.com/office/officeart/2005/8/layout/gear1"/>
    <dgm:cxn modelId="{C6E50F72-7205-42C2-BEAA-7CB32A5B63A2}" type="presOf" srcId="{F9CEBA05-2F10-437E-89B2-54F4D9FAF478}" destId="{5ED88519-AC6C-4AA3-B76D-812B93A167E4}" srcOrd="0" destOrd="0" presId="urn:microsoft.com/office/officeart/2005/8/layout/gear1"/>
    <dgm:cxn modelId="{CE02717F-D7F4-4573-9DAF-DE69DC01DE7F}" type="presOf" srcId="{DACAB5BA-B8B4-4D66-8B11-1D02259E020B}" destId="{B6B6B41B-120B-4968-AB6A-FC6E7C8EF3C0}" srcOrd="1" destOrd="0" presId="urn:microsoft.com/office/officeart/2005/8/layout/gear1"/>
    <dgm:cxn modelId="{AA6CA982-36F9-43DD-8033-9EF2E12D96F9}" type="presOf" srcId="{DA82EADB-2721-42A0-95EA-F9B5521A38A6}" destId="{A09CEA93-9338-4361-A5E6-CF85B6019F5A}" srcOrd="0" destOrd="0" presId="urn:microsoft.com/office/officeart/2005/8/layout/gear1"/>
    <dgm:cxn modelId="{F9FE72A4-9ED1-4534-B242-F301223E76A0}" type="presOf" srcId="{399ACE2F-90C5-48B1-9E65-700A32562848}" destId="{23DC08E4-3725-4448-BFFF-1CCEA2F2987E}" srcOrd="1"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C0C87BC7-53FB-41BA-AB2C-C8D7B93B9165}" type="presOf" srcId="{188C389E-9423-41DE-9C5E-D4A7E95C7E62}" destId="{6DF3A3A0-5919-4E69-80DD-61760D6340A0}" srcOrd="0" destOrd="0" presId="urn:microsoft.com/office/officeart/2005/8/layout/gear1"/>
    <dgm:cxn modelId="{892165DA-76ED-4724-B177-3B850925BBA8}" type="presOf" srcId="{DACAB5BA-B8B4-4D66-8B11-1D02259E020B}" destId="{8BC64EA7-2794-42B6-96C9-F39A52CB985A}" srcOrd="2" destOrd="0" presId="urn:microsoft.com/office/officeart/2005/8/layout/gear1"/>
    <dgm:cxn modelId="{F19236E6-1453-45E3-A0EE-8E9AE39592EA}" type="presOf" srcId="{DACAB5BA-B8B4-4D66-8B11-1D02259E020B}" destId="{87622A90-D0D8-4EA3-BC0D-D537801AF2B1}" srcOrd="0" destOrd="0" presId="urn:microsoft.com/office/officeart/2005/8/layout/gear1"/>
    <dgm:cxn modelId="{649C9EEB-9BDB-463B-A785-ED3C3E9F8B14}" type="presOf" srcId="{399ACE2F-90C5-48B1-9E65-700A32562848}" destId="{9815588C-16D0-4475-B64C-847FC87C8C32}" srcOrd="3" destOrd="0" presId="urn:microsoft.com/office/officeart/2005/8/layout/gear1"/>
    <dgm:cxn modelId="{90A47EFC-4924-4FF5-99DB-49C432C8EF1D}" type="presOf" srcId="{399ACE2F-90C5-48B1-9E65-700A32562848}" destId="{7D3EFDB4-E5D1-439A-86D8-1FCF80D959BA}" srcOrd="2" destOrd="0" presId="urn:microsoft.com/office/officeart/2005/8/layout/gear1"/>
    <dgm:cxn modelId="{B26D895F-2A84-4249-92A5-0DD13E820D09}" type="presParOf" srcId="{5ED88519-AC6C-4AA3-B76D-812B93A167E4}" destId="{87622A90-D0D8-4EA3-BC0D-D537801AF2B1}" srcOrd="0" destOrd="0" presId="urn:microsoft.com/office/officeart/2005/8/layout/gear1"/>
    <dgm:cxn modelId="{871381AF-0FC7-437A-A9F7-624F80AB48B1}" type="presParOf" srcId="{5ED88519-AC6C-4AA3-B76D-812B93A167E4}" destId="{B6B6B41B-120B-4968-AB6A-FC6E7C8EF3C0}" srcOrd="1" destOrd="0" presId="urn:microsoft.com/office/officeart/2005/8/layout/gear1"/>
    <dgm:cxn modelId="{8E26EC3E-CD15-48CB-9179-B19C66DA09CC}" type="presParOf" srcId="{5ED88519-AC6C-4AA3-B76D-812B93A167E4}" destId="{8BC64EA7-2794-42B6-96C9-F39A52CB985A}" srcOrd="2" destOrd="0" presId="urn:microsoft.com/office/officeart/2005/8/layout/gear1"/>
    <dgm:cxn modelId="{537A1D56-F19D-4A1D-BCC0-B214FA99D06A}" type="presParOf" srcId="{5ED88519-AC6C-4AA3-B76D-812B93A167E4}" destId="{93300324-D62F-4E58-B882-734182BDB462}" srcOrd="3" destOrd="0" presId="urn:microsoft.com/office/officeart/2005/8/layout/gear1"/>
    <dgm:cxn modelId="{3F46835E-2158-4E6F-A376-D53D30F05078}" type="presParOf" srcId="{5ED88519-AC6C-4AA3-B76D-812B93A167E4}" destId="{B9330EE9-43E4-4FD4-8144-E92B1DD0FCDF}" srcOrd="4" destOrd="0" presId="urn:microsoft.com/office/officeart/2005/8/layout/gear1"/>
    <dgm:cxn modelId="{46C83C2C-240F-484F-9F86-5081F04BDD17}" type="presParOf" srcId="{5ED88519-AC6C-4AA3-B76D-812B93A167E4}" destId="{4822A78E-EAEC-401F-941A-3A84E13E2357}" srcOrd="5" destOrd="0" presId="urn:microsoft.com/office/officeart/2005/8/layout/gear1"/>
    <dgm:cxn modelId="{FA33B724-290C-4737-9ED7-4C441C369063}" type="presParOf" srcId="{5ED88519-AC6C-4AA3-B76D-812B93A167E4}" destId="{59EDF28D-6C67-49D0-B5A1-DE5C3CBA2292}" srcOrd="6" destOrd="0" presId="urn:microsoft.com/office/officeart/2005/8/layout/gear1"/>
    <dgm:cxn modelId="{FCEBD1B6-0EE7-4398-B377-56C8AED46F65}" type="presParOf" srcId="{5ED88519-AC6C-4AA3-B76D-812B93A167E4}" destId="{23DC08E4-3725-4448-BFFF-1CCEA2F2987E}" srcOrd="7" destOrd="0" presId="urn:microsoft.com/office/officeart/2005/8/layout/gear1"/>
    <dgm:cxn modelId="{988CCF66-F176-4EF4-9CE7-A13386BF2230}" type="presParOf" srcId="{5ED88519-AC6C-4AA3-B76D-812B93A167E4}" destId="{7D3EFDB4-E5D1-439A-86D8-1FCF80D959BA}" srcOrd="8" destOrd="0" presId="urn:microsoft.com/office/officeart/2005/8/layout/gear1"/>
    <dgm:cxn modelId="{4E914666-0FAF-43A4-BC46-E90649D46126}" type="presParOf" srcId="{5ED88519-AC6C-4AA3-B76D-812B93A167E4}" destId="{9815588C-16D0-4475-B64C-847FC87C8C32}" srcOrd="9" destOrd="0" presId="urn:microsoft.com/office/officeart/2005/8/layout/gear1"/>
    <dgm:cxn modelId="{0E360A88-56D0-46B9-BE37-50DF6CBAB189}" type="presParOf" srcId="{5ED88519-AC6C-4AA3-B76D-812B93A167E4}" destId="{398423B3-DD54-4226-99D7-017EFC1488DF}" srcOrd="10" destOrd="0" presId="urn:microsoft.com/office/officeart/2005/8/layout/gear1"/>
    <dgm:cxn modelId="{2CF46AA6-438C-4DC0-9AA7-3D59322BB66E}" type="presParOf" srcId="{5ED88519-AC6C-4AA3-B76D-812B93A167E4}" destId="{6DF3A3A0-5919-4E69-80DD-61760D6340A0}" srcOrd="11" destOrd="0" presId="urn:microsoft.com/office/officeart/2005/8/layout/gear1"/>
    <dgm:cxn modelId="{9EC1C62D-1C0E-4457-B861-5A220FF0A834}"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661342-490F-444D-A483-1B180B78FF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2B2B26-92F5-42B7-A692-9346D90A95DF}">
      <dgm:prSet custT="1"/>
      <dgm:spPr/>
      <dgm:t>
        <a:bodyPr/>
        <a:lstStyle/>
        <a:p>
          <a:r>
            <a:rPr lang="en-US" sz="2400" dirty="0">
              <a:latin typeface="+mj-lt"/>
            </a:rPr>
            <a:t>Most economical and productive</a:t>
          </a:r>
        </a:p>
      </dgm:t>
    </dgm:pt>
    <dgm:pt modelId="{C8CC6C2C-ACAF-435A-97CA-9B4661D1AD56}" cxnId="{5053148C-A872-43FE-886E-4B08405A95C0}" type="parTrans">
      <dgm:prSet/>
      <dgm:spPr/>
      <dgm:t>
        <a:bodyPr/>
        <a:lstStyle/>
        <a:p>
          <a:endParaRPr lang="en-US" sz="2400">
            <a:latin typeface="+mj-lt"/>
          </a:endParaRPr>
        </a:p>
      </dgm:t>
    </dgm:pt>
    <dgm:pt modelId="{7B769972-9B80-4E86-83EA-5C65143001D0}" cxnId="{5053148C-A872-43FE-886E-4B08405A95C0}" type="sibTrans">
      <dgm:prSet/>
      <dgm:spPr/>
      <dgm:t>
        <a:bodyPr/>
        <a:lstStyle/>
        <a:p>
          <a:endParaRPr lang="en-US" sz="2400">
            <a:latin typeface="+mj-lt"/>
          </a:endParaRPr>
        </a:p>
      </dgm:t>
    </dgm:pt>
    <dgm:pt modelId="{B0DF86C4-C33F-4096-8A05-3E426B8AFEA4}">
      <dgm:prSet custT="1"/>
      <dgm:spPr/>
      <dgm:t>
        <a:bodyPr/>
        <a:lstStyle/>
        <a:p>
          <a:r>
            <a:rPr lang="en-US" sz="2400">
              <a:latin typeface="+mj-lt"/>
            </a:rPr>
            <a:t>For example, help in detection of  additional or new cases in;</a:t>
          </a:r>
        </a:p>
      </dgm:t>
    </dgm:pt>
    <dgm:pt modelId="{F724D10E-3E1C-42BF-BC2F-0724922C6935}" cxnId="{3AA87DA4-1E12-4BB0-8D0A-AC1E7A1D8C96}" type="parTrans">
      <dgm:prSet/>
      <dgm:spPr/>
      <dgm:t>
        <a:bodyPr/>
        <a:lstStyle/>
        <a:p>
          <a:endParaRPr lang="en-US" sz="2400">
            <a:latin typeface="+mj-lt"/>
          </a:endParaRPr>
        </a:p>
      </dgm:t>
    </dgm:pt>
    <dgm:pt modelId="{30013602-488A-487D-A1A5-9E3C67544410}" cxnId="{3AA87DA4-1E12-4BB0-8D0A-AC1E7A1D8C96}" type="sibTrans">
      <dgm:prSet/>
      <dgm:spPr/>
      <dgm:t>
        <a:bodyPr/>
        <a:lstStyle/>
        <a:p>
          <a:endParaRPr lang="en-US" sz="2400">
            <a:latin typeface="+mj-lt"/>
          </a:endParaRPr>
        </a:p>
      </dgm:t>
    </dgm:pt>
    <dgm:pt modelId="{069A173B-A9A2-44A5-A329-FEFDDEAAF992}">
      <dgm:prSet custT="1"/>
      <dgm:spPr/>
      <dgm:t>
        <a:bodyPr/>
        <a:lstStyle/>
        <a:p>
          <a:r>
            <a:rPr lang="en-US" sz="2400" dirty="0">
              <a:latin typeface="+mj-lt"/>
            </a:rPr>
            <a:t>screening for cancer cervix in lower socioeconomic status people</a:t>
          </a:r>
        </a:p>
      </dgm:t>
    </dgm:pt>
    <dgm:pt modelId="{784856FA-1667-4F5E-B0A3-FABE545A8885}" cxnId="{BC7A39A9-152F-4A51-BDEA-81555BC8E15B}" type="parTrans">
      <dgm:prSet/>
      <dgm:spPr/>
      <dgm:t>
        <a:bodyPr/>
        <a:lstStyle/>
        <a:p>
          <a:endParaRPr lang="en-US" sz="2400">
            <a:latin typeface="+mj-lt"/>
          </a:endParaRPr>
        </a:p>
      </dgm:t>
    </dgm:pt>
    <dgm:pt modelId="{8807798C-BB08-4DA2-8032-9875D90FB5F9}" cxnId="{BC7A39A9-152F-4A51-BDEA-81555BC8E15B}" type="sibTrans">
      <dgm:prSet/>
      <dgm:spPr/>
      <dgm:t>
        <a:bodyPr/>
        <a:lstStyle/>
        <a:p>
          <a:endParaRPr lang="en-US" sz="2400">
            <a:latin typeface="+mj-lt"/>
          </a:endParaRPr>
        </a:p>
      </dgm:t>
    </dgm:pt>
    <dgm:pt modelId="{9AEB537A-9A84-4862-B074-BB4D6717CC31}">
      <dgm:prSet custT="1"/>
      <dgm:spPr/>
      <dgm:t>
        <a:bodyPr/>
        <a:lstStyle/>
        <a:p>
          <a:r>
            <a:rPr lang="en-US" sz="2400" dirty="0">
              <a:latin typeface="+mj-lt"/>
            </a:rPr>
            <a:t>screening for diabetes, hypertension, breast cancer, heart diseases etc. for other members of the family and close relatives </a:t>
          </a:r>
        </a:p>
      </dgm:t>
    </dgm:pt>
    <dgm:pt modelId="{C47B9832-95DC-4804-BA48-BB7F29C5D67B}" cxnId="{CA786476-9AD1-41D4-92CE-98B48E17B875}" type="parTrans">
      <dgm:prSet/>
      <dgm:spPr/>
      <dgm:t>
        <a:bodyPr/>
        <a:lstStyle/>
        <a:p>
          <a:endParaRPr lang="en-US" sz="2400">
            <a:latin typeface="+mj-lt"/>
          </a:endParaRPr>
        </a:p>
      </dgm:t>
    </dgm:pt>
    <dgm:pt modelId="{6DBD3C12-96AF-4879-A1DB-42B98FB67866}" cxnId="{CA786476-9AD1-41D4-92CE-98B48E17B875}" type="sibTrans">
      <dgm:prSet/>
      <dgm:spPr/>
      <dgm:t>
        <a:bodyPr/>
        <a:lstStyle/>
        <a:p>
          <a:endParaRPr lang="en-US" sz="2400">
            <a:latin typeface="+mj-lt"/>
          </a:endParaRPr>
        </a:p>
      </dgm:t>
    </dgm:pt>
    <dgm:pt modelId="{9192AB97-9BC4-4C18-98E6-C8FD663F4586}" type="pres">
      <dgm:prSet presAssocID="{B9661342-490F-444D-A483-1B180B78FF75}" presName="linear" presStyleCnt="0">
        <dgm:presLayoutVars>
          <dgm:animLvl val="lvl"/>
          <dgm:resizeHandles val="exact"/>
        </dgm:presLayoutVars>
      </dgm:prSet>
      <dgm:spPr/>
    </dgm:pt>
    <dgm:pt modelId="{00899544-9157-4689-94BA-03B3C832CBAA}" type="pres">
      <dgm:prSet presAssocID="{562B2B26-92F5-42B7-A692-9346D90A95DF}" presName="parentText" presStyleLbl="node1" presStyleIdx="0" presStyleCnt="2">
        <dgm:presLayoutVars>
          <dgm:chMax val="0"/>
          <dgm:bulletEnabled val="1"/>
        </dgm:presLayoutVars>
      </dgm:prSet>
      <dgm:spPr/>
    </dgm:pt>
    <dgm:pt modelId="{26A206EB-3C9F-4524-A73C-5AC24FE8DF01}" type="pres">
      <dgm:prSet presAssocID="{7B769972-9B80-4E86-83EA-5C65143001D0}" presName="spacer" presStyleCnt="0"/>
      <dgm:spPr/>
    </dgm:pt>
    <dgm:pt modelId="{32969CBA-F105-43D3-B1EC-ECE88CBF2C2E}" type="pres">
      <dgm:prSet presAssocID="{B0DF86C4-C33F-4096-8A05-3E426B8AFEA4}" presName="parentText" presStyleLbl="node1" presStyleIdx="1" presStyleCnt="2">
        <dgm:presLayoutVars>
          <dgm:chMax val="0"/>
          <dgm:bulletEnabled val="1"/>
        </dgm:presLayoutVars>
      </dgm:prSet>
      <dgm:spPr/>
    </dgm:pt>
    <dgm:pt modelId="{4F1D0B1B-5074-474E-9221-3D6EBC1E0F10}" type="pres">
      <dgm:prSet presAssocID="{B0DF86C4-C33F-4096-8A05-3E426B8AFEA4}" presName="childText" presStyleLbl="revTx" presStyleIdx="0" presStyleCnt="1">
        <dgm:presLayoutVars>
          <dgm:bulletEnabled val="1"/>
        </dgm:presLayoutVars>
      </dgm:prSet>
      <dgm:spPr/>
    </dgm:pt>
  </dgm:ptLst>
  <dgm:cxnLst>
    <dgm:cxn modelId="{1630D40B-DF46-4327-B21E-20CEA273D298}" type="presOf" srcId="{9AEB537A-9A84-4862-B074-BB4D6717CC31}" destId="{4F1D0B1B-5074-474E-9221-3D6EBC1E0F10}" srcOrd="0" destOrd="1" presId="urn:microsoft.com/office/officeart/2005/8/layout/vList2"/>
    <dgm:cxn modelId="{DBBBDB0B-4E4C-45CE-A3CE-87AAAFCEA067}" type="presOf" srcId="{B9661342-490F-444D-A483-1B180B78FF75}" destId="{9192AB97-9BC4-4C18-98E6-C8FD663F4586}" srcOrd="0" destOrd="0" presId="urn:microsoft.com/office/officeart/2005/8/layout/vList2"/>
    <dgm:cxn modelId="{C4512A1D-280C-42A0-8C22-DC1E5AC2439C}" type="presOf" srcId="{562B2B26-92F5-42B7-A692-9346D90A95DF}" destId="{00899544-9157-4689-94BA-03B3C832CBAA}" srcOrd="0" destOrd="0" presId="urn:microsoft.com/office/officeart/2005/8/layout/vList2"/>
    <dgm:cxn modelId="{CA786476-9AD1-41D4-92CE-98B48E17B875}" srcId="{B0DF86C4-C33F-4096-8A05-3E426B8AFEA4}" destId="{9AEB537A-9A84-4862-B074-BB4D6717CC31}" srcOrd="1" destOrd="0" parTransId="{C47B9832-95DC-4804-BA48-BB7F29C5D67B}" sibTransId="{6DBD3C12-96AF-4879-A1DB-42B98FB67866}"/>
    <dgm:cxn modelId="{5053148C-A872-43FE-886E-4B08405A95C0}" srcId="{B9661342-490F-444D-A483-1B180B78FF75}" destId="{562B2B26-92F5-42B7-A692-9346D90A95DF}" srcOrd="0" destOrd="0" parTransId="{C8CC6C2C-ACAF-435A-97CA-9B4661D1AD56}" sibTransId="{7B769972-9B80-4E86-83EA-5C65143001D0}"/>
    <dgm:cxn modelId="{3AA87DA4-1E12-4BB0-8D0A-AC1E7A1D8C96}" srcId="{B9661342-490F-444D-A483-1B180B78FF75}" destId="{B0DF86C4-C33F-4096-8A05-3E426B8AFEA4}" srcOrd="1" destOrd="0" parTransId="{F724D10E-3E1C-42BF-BC2F-0724922C6935}" sibTransId="{30013602-488A-487D-A1A5-9E3C67544410}"/>
    <dgm:cxn modelId="{BC7A39A9-152F-4A51-BDEA-81555BC8E15B}" srcId="{B0DF86C4-C33F-4096-8A05-3E426B8AFEA4}" destId="{069A173B-A9A2-44A5-A329-FEFDDEAAF992}" srcOrd="0" destOrd="0" parTransId="{784856FA-1667-4F5E-B0A3-FABE545A8885}" sibTransId="{8807798C-BB08-4DA2-8032-9875D90FB5F9}"/>
    <dgm:cxn modelId="{D740DCB2-C312-4B31-B619-8D8E6782FA17}" type="presOf" srcId="{069A173B-A9A2-44A5-A329-FEFDDEAAF992}" destId="{4F1D0B1B-5074-474E-9221-3D6EBC1E0F10}" srcOrd="0" destOrd="0" presId="urn:microsoft.com/office/officeart/2005/8/layout/vList2"/>
    <dgm:cxn modelId="{795551CB-4EC0-4CE5-A8EF-DE8A335E823C}" type="presOf" srcId="{B0DF86C4-C33F-4096-8A05-3E426B8AFEA4}" destId="{32969CBA-F105-43D3-B1EC-ECE88CBF2C2E}" srcOrd="0" destOrd="0" presId="urn:microsoft.com/office/officeart/2005/8/layout/vList2"/>
    <dgm:cxn modelId="{5CD75247-33F6-4DD8-B710-6B67B89874FC}" type="presParOf" srcId="{9192AB97-9BC4-4C18-98E6-C8FD663F4586}" destId="{00899544-9157-4689-94BA-03B3C832CBAA}" srcOrd="0" destOrd="0" presId="urn:microsoft.com/office/officeart/2005/8/layout/vList2"/>
    <dgm:cxn modelId="{761EABF9-2E45-450D-8C21-1BD660EEA15D}" type="presParOf" srcId="{9192AB97-9BC4-4C18-98E6-C8FD663F4586}" destId="{26A206EB-3C9F-4524-A73C-5AC24FE8DF01}" srcOrd="1" destOrd="0" presId="urn:microsoft.com/office/officeart/2005/8/layout/vList2"/>
    <dgm:cxn modelId="{08FEA403-E583-41B7-9F0B-1C66E540C600}" type="presParOf" srcId="{9192AB97-9BC4-4C18-98E6-C8FD663F4586}" destId="{32969CBA-F105-43D3-B1EC-ECE88CBF2C2E}" srcOrd="2" destOrd="0" presId="urn:microsoft.com/office/officeart/2005/8/layout/vList2"/>
    <dgm:cxn modelId="{C1BC9F6A-38C2-4099-9412-1883D5951EB4}" type="presParOf" srcId="{9192AB97-9BC4-4C18-98E6-C8FD663F4586}" destId="{4F1D0B1B-5074-474E-9221-3D6EBC1E0F10}"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C8474E-6526-428C-8E6E-71358F67DCD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D1DC0C1B-1AD8-456A-A83B-B3144AC48EB1}">
      <dgm:prSet custT="1"/>
      <dgm:spPr/>
      <dgm:t>
        <a:bodyPr/>
        <a:lstStyle/>
        <a:p>
          <a:r>
            <a:rPr lang="en-US" sz="2000" dirty="0">
              <a:latin typeface="+mj-lt"/>
            </a:rPr>
            <a:t>Two or more screening tests in combination to many people at one time</a:t>
          </a:r>
        </a:p>
      </dgm:t>
    </dgm:pt>
    <dgm:pt modelId="{7E63FF5C-EC60-4021-880F-3B497F2D1191}" cxnId="{0483632A-CA04-49A0-95D9-35B3340919D8}" type="parTrans">
      <dgm:prSet/>
      <dgm:spPr/>
      <dgm:t>
        <a:bodyPr/>
        <a:lstStyle/>
        <a:p>
          <a:endParaRPr lang="en-US" sz="2000">
            <a:latin typeface="+mj-lt"/>
          </a:endParaRPr>
        </a:p>
      </dgm:t>
    </dgm:pt>
    <dgm:pt modelId="{5F964F7E-0EFC-4B5E-B2BA-F3C90A87F9B9}" cxnId="{0483632A-CA04-49A0-95D9-35B3340919D8}" type="sibTrans">
      <dgm:prSet/>
      <dgm:spPr/>
      <dgm:t>
        <a:bodyPr/>
        <a:lstStyle/>
        <a:p>
          <a:endParaRPr lang="en-US" sz="2000">
            <a:latin typeface="+mj-lt"/>
          </a:endParaRPr>
        </a:p>
      </dgm:t>
    </dgm:pt>
    <dgm:pt modelId="{2BEA7BBC-6E7C-481F-951F-94206FC7AC50}">
      <dgm:prSet custT="1"/>
      <dgm:spPr/>
      <dgm:t>
        <a:bodyPr/>
        <a:lstStyle/>
        <a:p>
          <a:r>
            <a:rPr lang="en-US" sz="2000">
              <a:latin typeface="+mj-lt"/>
            </a:rPr>
            <a:t>include health questionnaire, clinical examination and a range of measurements and investigations.</a:t>
          </a:r>
        </a:p>
      </dgm:t>
    </dgm:pt>
    <dgm:pt modelId="{DA2D87FA-B40B-411F-B42E-4A4903927EBB}" cxnId="{54852081-9883-4616-86E5-9184A7CD0F9F}" type="parTrans">
      <dgm:prSet/>
      <dgm:spPr/>
      <dgm:t>
        <a:bodyPr/>
        <a:lstStyle/>
        <a:p>
          <a:endParaRPr lang="en-US" sz="2000">
            <a:latin typeface="+mj-lt"/>
          </a:endParaRPr>
        </a:p>
      </dgm:t>
    </dgm:pt>
    <dgm:pt modelId="{F4EE0DB3-2336-4C6F-AC8D-934C2C5C11BA}" cxnId="{54852081-9883-4616-86E5-9184A7CD0F9F}" type="sibTrans">
      <dgm:prSet/>
      <dgm:spPr/>
      <dgm:t>
        <a:bodyPr/>
        <a:lstStyle/>
        <a:p>
          <a:endParaRPr lang="en-US" sz="2000">
            <a:latin typeface="+mj-lt"/>
          </a:endParaRPr>
        </a:p>
      </dgm:t>
    </dgm:pt>
    <dgm:pt modelId="{3389716E-051E-41D6-B9C8-C558946CF2D2}">
      <dgm:prSet custT="1"/>
      <dgm:spPr/>
      <dgm:t>
        <a:bodyPr/>
        <a:lstStyle/>
        <a:p>
          <a:r>
            <a:rPr lang="en-US" sz="2000">
              <a:latin typeface="+mj-lt"/>
            </a:rPr>
            <a:t>For example;</a:t>
          </a:r>
        </a:p>
      </dgm:t>
    </dgm:pt>
    <dgm:pt modelId="{ED4A03AC-3170-4A95-B09A-08572BD70FF0}" cxnId="{55EE805D-3434-473A-BA29-F5B916F36D4C}" type="parTrans">
      <dgm:prSet/>
      <dgm:spPr/>
      <dgm:t>
        <a:bodyPr/>
        <a:lstStyle/>
        <a:p>
          <a:endParaRPr lang="en-US" sz="2000">
            <a:latin typeface="+mj-lt"/>
          </a:endParaRPr>
        </a:p>
      </dgm:t>
    </dgm:pt>
    <dgm:pt modelId="{63F5290F-6D6B-4312-8BED-42727B5E2687}" cxnId="{55EE805D-3434-473A-BA29-F5B916F36D4C}" type="sibTrans">
      <dgm:prSet/>
      <dgm:spPr/>
      <dgm:t>
        <a:bodyPr/>
        <a:lstStyle/>
        <a:p>
          <a:endParaRPr lang="en-US" sz="2000">
            <a:latin typeface="+mj-lt"/>
          </a:endParaRPr>
        </a:p>
      </dgm:t>
    </dgm:pt>
    <dgm:pt modelId="{79590949-FE0D-458E-9651-6A756DE6B083}">
      <dgm:prSet custT="1"/>
      <dgm:spPr/>
      <dgm:t>
        <a:bodyPr/>
        <a:lstStyle/>
        <a:p>
          <a:r>
            <a:rPr lang="en-US" sz="2000" dirty="0">
              <a:latin typeface="+mj-lt"/>
            </a:rPr>
            <a:t>Chemical and hematological tests on blood and urine specimens.</a:t>
          </a:r>
        </a:p>
      </dgm:t>
    </dgm:pt>
    <dgm:pt modelId="{B43597E1-67FC-4257-B8CB-5E8EDD4D5530}" cxnId="{263E085D-8B98-4037-A8CA-515D269B1071}" type="parTrans">
      <dgm:prSet/>
      <dgm:spPr/>
      <dgm:t>
        <a:bodyPr/>
        <a:lstStyle/>
        <a:p>
          <a:endParaRPr lang="en-US" sz="2000">
            <a:latin typeface="+mj-lt"/>
          </a:endParaRPr>
        </a:p>
      </dgm:t>
    </dgm:pt>
    <dgm:pt modelId="{872A0BFB-1B3C-43A5-8D80-C1E7AA0821FF}" cxnId="{263E085D-8B98-4037-A8CA-515D269B1071}" type="sibTrans">
      <dgm:prSet/>
      <dgm:spPr/>
      <dgm:t>
        <a:bodyPr/>
        <a:lstStyle/>
        <a:p>
          <a:endParaRPr lang="en-US" sz="2000">
            <a:latin typeface="+mj-lt"/>
          </a:endParaRPr>
        </a:p>
      </dgm:t>
    </dgm:pt>
    <dgm:pt modelId="{3A534E21-A59B-4FCF-B423-B5BD51A1F9AA}">
      <dgm:prSet custT="1"/>
      <dgm:spPr/>
      <dgm:t>
        <a:bodyPr/>
        <a:lstStyle/>
        <a:p>
          <a:r>
            <a:rPr lang="en-US" sz="2000">
              <a:latin typeface="+mj-lt"/>
            </a:rPr>
            <a:t>Lung function assessment, audiometry and measurement of visual acuity</a:t>
          </a:r>
        </a:p>
      </dgm:t>
    </dgm:pt>
    <dgm:pt modelId="{90A983A3-1BC6-44CE-AE2F-DC9A5AE5B8D9}" cxnId="{825F7353-25CE-4FDE-A0EE-4DC2763A430F}" type="parTrans">
      <dgm:prSet/>
      <dgm:spPr/>
      <dgm:t>
        <a:bodyPr/>
        <a:lstStyle/>
        <a:p>
          <a:endParaRPr lang="en-US" sz="2000">
            <a:latin typeface="+mj-lt"/>
          </a:endParaRPr>
        </a:p>
      </dgm:t>
    </dgm:pt>
    <dgm:pt modelId="{07CE8217-2D76-4373-B59A-CD4AC1FF93D9}" cxnId="{825F7353-25CE-4FDE-A0EE-4DC2763A430F}" type="sibTrans">
      <dgm:prSet/>
      <dgm:spPr/>
      <dgm:t>
        <a:bodyPr/>
        <a:lstStyle/>
        <a:p>
          <a:endParaRPr lang="en-US" sz="2000">
            <a:latin typeface="+mj-lt"/>
          </a:endParaRPr>
        </a:p>
      </dgm:t>
    </dgm:pt>
    <dgm:pt modelId="{E7045DA8-1EC0-46B6-B6F0-EA8AE50072C7}" type="pres">
      <dgm:prSet presAssocID="{53C8474E-6526-428C-8E6E-71358F67DCDC}" presName="hierChild1" presStyleCnt="0">
        <dgm:presLayoutVars>
          <dgm:orgChart val="1"/>
          <dgm:chPref val="1"/>
          <dgm:dir/>
          <dgm:animOne val="branch"/>
          <dgm:animLvl val="lvl"/>
          <dgm:resizeHandles/>
        </dgm:presLayoutVars>
      </dgm:prSet>
      <dgm:spPr/>
    </dgm:pt>
    <dgm:pt modelId="{D3BF69D4-8E66-477A-9D72-45C603705E54}" type="pres">
      <dgm:prSet presAssocID="{D1DC0C1B-1AD8-456A-A83B-B3144AC48EB1}" presName="hierRoot1" presStyleCnt="0">
        <dgm:presLayoutVars>
          <dgm:hierBranch val="init"/>
        </dgm:presLayoutVars>
      </dgm:prSet>
      <dgm:spPr/>
    </dgm:pt>
    <dgm:pt modelId="{A2996F3A-8CCE-490A-B832-35688DC3AC69}" type="pres">
      <dgm:prSet presAssocID="{D1DC0C1B-1AD8-456A-A83B-B3144AC48EB1}" presName="rootComposite1" presStyleCnt="0"/>
      <dgm:spPr/>
    </dgm:pt>
    <dgm:pt modelId="{8516C6DB-D880-4F6C-8757-2C38E0007BE5}" type="pres">
      <dgm:prSet presAssocID="{D1DC0C1B-1AD8-456A-A83B-B3144AC48EB1}" presName="rootText1" presStyleLbl="node0" presStyleIdx="0" presStyleCnt="3">
        <dgm:presLayoutVars>
          <dgm:chPref val="3"/>
        </dgm:presLayoutVars>
      </dgm:prSet>
      <dgm:spPr/>
    </dgm:pt>
    <dgm:pt modelId="{3338B840-BE4F-44ED-AFEE-E137E13132C3}" type="pres">
      <dgm:prSet presAssocID="{D1DC0C1B-1AD8-456A-A83B-B3144AC48EB1}" presName="rootConnector1" presStyleLbl="node1" presStyleIdx="0" presStyleCnt="0"/>
      <dgm:spPr/>
    </dgm:pt>
    <dgm:pt modelId="{87BA1A1F-58DD-44EC-9482-98EF163B56F7}" type="pres">
      <dgm:prSet presAssocID="{D1DC0C1B-1AD8-456A-A83B-B3144AC48EB1}" presName="hierChild2" presStyleCnt="0"/>
      <dgm:spPr/>
    </dgm:pt>
    <dgm:pt modelId="{CEA4C738-C887-4B45-891C-DD76FDD51AF8}" type="pres">
      <dgm:prSet presAssocID="{D1DC0C1B-1AD8-456A-A83B-B3144AC48EB1}" presName="hierChild3" presStyleCnt="0"/>
      <dgm:spPr/>
    </dgm:pt>
    <dgm:pt modelId="{7FECAF5B-23C7-4955-88DF-A9396B3FBFF0}" type="pres">
      <dgm:prSet presAssocID="{2BEA7BBC-6E7C-481F-951F-94206FC7AC50}" presName="hierRoot1" presStyleCnt="0">
        <dgm:presLayoutVars>
          <dgm:hierBranch val="init"/>
        </dgm:presLayoutVars>
      </dgm:prSet>
      <dgm:spPr/>
    </dgm:pt>
    <dgm:pt modelId="{041A25C1-EB90-4DA7-8214-0D14C41F4B2B}" type="pres">
      <dgm:prSet presAssocID="{2BEA7BBC-6E7C-481F-951F-94206FC7AC50}" presName="rootComposite1" presStyleCnt="0"/>
      <dgm:spPr/>
    </dgm:pt>
    <dgm:pt modelId="{ECA1B0E6-ACC6-44DA-8670-53D167A79837}" type="pres">
      <dgm:prSet presAssocID="{2BEA7BBC-6E7C-481F-951F-94206FC7AC50}" presName="rootText1" presStyleLbl="node0" presStyleIdx="1" presStyleCnt="3">
        <dgm:presLayoutVars>
          <dgm:chPref val="3"/>
        </dgm:presLayoutVars>
      </dgm:prSet>
      <dgm:spPr/>
    </dgm:pt>
    <dgm:pt modelId="{5E5CF959-786A-47AE-803C-B6E7035B76CC}" type="pres">
      <dgm:prSet presAssocID="{2BEA7BBC-6E7C-481F-951F-94206FC7AC50}" presName="rootConnector1" presStyleLbl="node1" presStyleIdx="0" presStyleCnt="0"/>
      <dgm:spPr/>
    </dgm:pt>
    <dgm:pt modelId="{DAC641E1-CA52-421D-81BA-BF4A24622DB8}" type="pres">
      <dgm:prSet presAssocID="{2BEA7BBC-6E7C-481F-951F-94206FC7AC50}" presName="hierChild2" presStyleCnt="0"/>
      <dgm:spPr/>
    </dgm:pt>
    <dgm:pt modelId="{D31A501F-30CB-42F4-A6B9-E16BE12C72B5}" type="pres">
      <dgm:prSet presAssocID="{2BEA7BBC-6E7C-481F-951F-94206FC7AC50}" presName="hierChild3" presStyleCnt="0"/>
      <dgm:spPr/>
    </dgm:pt>
    <dgm:pt modelId="{311DC956-3BA1-40C0-9617-43850B6273A4}" type="pres">
      <dgm:prSet presAssocID="{3389716E-051E-41D6-B9C8-C558946CF2D2}" presName="hierRoot1" presStyleCnt="0">
        <dgm:presLayoutVars>
          <dgm:hierBranch val="init"/>
        </dgm:presLayoutVars>
      </dgm:prSet>
      <dgm:spPr/>
    </dgm:pt>
    <dgm:pt modelId="{CA92B59B-5316-4A48-8C3D-0C95B0093E97}" type="pres">
      <dgm:prSet presAssocID="{3389716E-051E-41D6-B9C8-C558946CF2D2}" presName="rootComposite1" presStyleCnt="0"/>
      <dgm:spPr/>
    </dgm:pt>
    <dgm:pt modelId="{59338466-EEDD-4565-BCE8-B3E54B2C90C8}" type="pres">
      <dgm:prSet presAssocID="{3389716E-051E-41D6-B9C8-C558946CF2D2}" presName="rootText1" presStyleLbl="node0" presStyleIdx="2" presStyleCnt="3">
        <dgm:presLayoutVars>
          <dgm:chPref val="3"/>
        </dgm:presLayoutVars>
      </dgm:prSet>
      <dgm:spPr/>
    </dgm:pt>
    <dgm:pt modelId="{CCA073FE-C532-4956-9BA0-A507EC962D10}" type="pres">
      <dgm:prSet presAssocID="{3389716E-051E-41D6-B9C8-C558946CF2D2}" presName="rootConnector1" presStyleLbl="node1" presStyleIdx="0" presStyleCnt="0"/>
      <dgm:spPr/>
    </dgm:pt>
    <dgm:pt modelId="{C49AD9CA-AEB7-4F93-A049-DECD4FF7FF18}" type="pres">
      <dgm:prSet presAssocID="{3389716E-051E-41D6-B9C8-C558946CF2D2}" presName="hierChild2" presStyleCnt="0"/>
      <dgm:spPr/>
    </dgm:pt>
    <dgm:pt modelId="{89C9B573-B807-4768-9304-A2129441E727}" type="pres">
      <dgm:prSet presAssocID="{B43597E1-67FC-4257-B8CB-5E8EDD4D5530}" presName="Name64" presStyleLbl="parChTrans1D2" presStyleIdx="0" presStyleCnt="2"/>
      <dgm:spPr/>
    </dgm:pt>
    <dgm:pt modelId="{21C1E9BD-9CD2-4A2F-8AC5-8C3AC0E33497}" type="pres">
      <dgm:prSet presAssocID="{79590949-FE0D-458E-9651-6A756DE6B083}" presName="hierRoot2" presStyleCnt="0">
        <dgm:presLayoutVars>
          <dgm:hierBranch val="init"/>
        </dgm:presLayoutVars>
      </dgm:prSet>
      <dgm:spPr/>
    </dgm:pt>
    <dgm:pt modelId="{FEEDEA12-79B1-485C-918D-FA28D9C116FC}" type="pres">
      <dgm:prSet presAssocID="{79590949-FE0D-458E-9651-6A756DE6B083}" presName="rootComposite" presStyleCnt="0"/>
      <dgm:spPr/>
    </dgm:pt>
    <dgm:pt modelId="{792246CD-11E5-411C-924A-C63AC745D424}" type="pres">
      <dgm:prSet presAssocID="{79590949-FE0D-458E-9651-6A756DE6B083}" presName="rootText" presStyleLbl="node2" presStyleIdx="0" presStyleCnt="2">
        <dgm:presLayoutVars>
          <dgm:chPref val="3"/>
        </dgm:presLayoutVars>
      </dgm:prSet>
      <dgm:spPr/>
    </dgm:pt>
    <dgm:pt modelId="{DF1C3B88-337E-446F-8BC9-22428A42BAEE}" type="pres">
      <dgm:prSet presAssocID="{79590949-FE0D-458E-9651-6A756DE6B083}" presName="rootConnector" presStyleLbl="node2" presStyleIdx="0" presStyleCnt="2"/>
      <dgm:spPr/>
    </dgm:pt>
    <dgm:pt modelId="{DA9E8B89-D322-4C09-8293-05425F88B33F}" type="pres">
      <dgm:prSet presAssocID="{79590949-FE0D-458E-9651-6A756DE6B083}" presName="hierChild4" presStyleCnt="0"/>
      <dgm:spPr/>
    </dgm:pt>
    <dgm:pt modelId="{A4E5A548-E26D-4CE1-935D-BF7468AD9C13}" type="pres">
      <dgm:prSet presAssocID="{79590949-FE0D-458E-9651-6A756DE6B083}" presName="hierChild5" presStyleCnt="0"/>
      <dgm:spPr/>
    </dgm:pt>
    <dgm:pt modelId="{49D3F158-A2FE-4C85-8E78-9F65ED2B85B7}" type="pres">
      <dgm:prSet presAssocID="{90A983A3-1BC6-44CE-AE2F-DC9A5AE5B8D9}" presName="Name64" presStyleLbl="parChTrans1D2" presStyleIdx="1" presStyleCnt="2"/>
      <dgm:spPr/>
    </dgm:pt>
    <dgm:pt modelId="{DAE8004F-10BE-4D93-BC5D-C2E6461A9CA0}" type="pres">
      <dgm:prSet presAssocID="{3A534E21-A59B-4FCF-B423-B5BD51A1F9AA}" presName="hierRoot2" presStyleCnt="0">
        <dgm:presLayoutVars>
          <dgm:hierBranch val="init"/>
        </dgm:presLayoutVars>
      </dgm:prSet>
      <dgm:spPr/>
    </dgm:pt>
    <dgm:pt modelId="{E44CB95F-DA0E-40E5-8A03-B3EDC0E396C2}" type="pres">
      <dgm:prSet presAssocID="{3A534E21-A59B-4FCF-B423-B5BD51A1F9AA}" presName="rootComposite" presStyleCnt="0"/>
      <dgm:spPr/>
    </dgm:pt>
    <dgm:pt modelId="{70BFAA4B-C4E7-4299-AF11-39FA42220E48}" type="pres">
      <dgm:prSet presAssocID="{3A534E21-A59B-4FCF-B423-B5BD51A1F9AA}" presName="rootText" presStyleLbl="node2" presStyleIdx="1" presStyleCnt="2">
        <dgm:presLayoutVars>
          <dgm:chPref val="3"/>
        </dgm:presLayoutVars>
      </dgm:prSet>
      <dgm:spPr/>
    </dgm:pt>
    <dgm:pt modelId="{AF263AD4-2D22-4521-B1E2-7CF04752F7AA}" type="pres">
      <dgm:prSet presAssocID="{3A534E21-A59B-4FCF-B423-B5BD51A1F9AA}" presName="rootConnector" presStyleLbl="node2" presStyleIdx="1" presStyleCnt="2"/>
      <dgm:spPr/>
    </dgm:pt>
    <dgm:pt modelId="{F988C2A1-895B-439F-9E3A-89574824ACCF}" type="pres">
      <dgm:prSet presAssocID="{3A534E21-A59B-4FCF-B423-B5BD51A1F9AA}" presName="hierChild4" presStyleCnt="0"/>
      <dgm:spPr/>
    </dgm:pt>
    <dgm:pt modelId="{E663009D-AFC9-48C8-B3C7-67ACD5D3F8F8}" type="pres">
      <dgm:prSet presAssocID="{3A534E21-A59B-4FCF-B423-B5BD51A1F9AA}" presName="hierChild5" presStyleCnt="0"/>
      <dgm:spPr/>
    </dgm:pt>
    <dgm:pt modelId="{07A0AB62-BCBC-4CCD-9540-D8147696F9C2}" type="pres">
      <dgm:prSet presAssocID="{3389716E-051E-41D6-B9C8-C558946CF2D2}" presName="hierChild3" presStyleCnt="0"/>
      <dgm:spPr/>
    </dgm:pt>
  </dgm:ptLst>
  <dgm:cxnLst>
    <dgm:cxn modelId="{09E1C515-03D3-4ABE-8A1E-A287CCB9C299}" type="presOf" srcId="{B43597E1-67FC-4257-B8CB-5E8EDD4D5530}" destId="{89C9B573-B807-4768-9304-A2129441E727}" srcOrd="0" destOrd="0" presId="urn:microsoft.com/office/officeart/2009/3/layout/HorizontalOrganizationChart"/>
    <dgm:cxn modelId="{0483632A-CA04-49A0-95D9-35B3340919D8}" srcId="{53C8474E-6526-428C-8E6E-71358F67DCDC}" destId="{D1DC0C1B-1AD8-456A-A83B-B3144AC48EB1}" srcOrd="0" destOrd="0" parTransId="{7E63FF5C-EC60-4021-880F-3B497F2D1191}" sibTransId="{5F964F7E-0EFC-4B5E-B2BA-F3C90A87F9B9}"/>
    <dgm:cxn modelId="{E5DBBC2A-6133-4AE0-AC93-B7569D2F4881}" type="presOf" srcId="{79590949-FE0D-458E-9651-6A756DE6B083}" destId="{792246CD-11E5-411C-924A-C63AC745D424}" srcOrd="0" destOrd="0" presId="urn:microsoft.com/office/officeart/2009/3/layout/HorizontalOrganizationChart"/>
    <dgm:cxn modelId="{4DF0762E-1D1C-4C4B-A150-F6902202B9EE}" type="presOf" srcId="{2BEA7BBC-6E7C-481F-951F-94206FC7AC50}" destId="{ECA1B0E6-ACC6-44DA-8670-53D167A79837}" srcOrd="0" destOrd="0" presId="urn:microsoft.com/office/officeart/2009/3/layout/HorizontalOrganizationChart"/>
    <dgm:cxn modelId="{03F5083D-ADB6-4A43-8ECA-6C82D07AB90D}" type="presOf" srcId="{3A534E21-A59B-4FCF-B423-B5BD51A1F9AA}" destId="{70BFAA4B-C4E7-4299-AF11-39FA42220E48}" srcOrd="0" destOrd="0" presId="urn:microsoft.com/office/officeart/2009/3/layout/HorizontalOrganizationChart"/>
    <dgm:cxn modelId="{263E085D-8B98-4037-A8CA-515D269B1071}" srcId="{3389716E-051E-41D6-B9C8-C558946CF2D2}" destId="{79590949-FE0D-458E-9651-6A756DE6B083}" srcOrd="0" destOrd="0" parTransId="{B43597E1-67FC-4257-B8CB-5E8EDD4D5530}" sibTransId="{872A0BFB-1B3C-43A5-8D80-C1E7AA0821FF}"/>
    <dgm:cxn modelId="{55EE805D-3434-473A-BA29-F5B916F36D4C}" srcId="{53C8474E-6526-428C-8E6E-71358F67DCDC}" destId="{3389716E-051E-41D6-B9C8-C558946CF2D2}" srcOrd="2" destOrd="0" parTransId="{ED4A03AC-3170-4A95-B09A-08572BD70FF0}" sibTransId="{63F5290F-6D6B-4312-8BED-42727B5E2687}"/>
    <dgm:cxn modelId="{7E6F3041-C212-4DB7-9D71-789EC9472016}" type="presOf" srcId="{3389716E-051E-41D6-B9C8-C558946CF2D2}" destId="{59338466-EEDD-4565-BCE8-B3E54B2C90C8}" srcOrd="0" destOrd="0" presId="urn:microsoft.com/office/officeart/2009/3/layout/HorizontalOrganizationChart"/>
    <dgm:cxn modelId="{7FC0D06B-5396-4DB3-88CD-09D9A68A496C}" type="presOf" srcId="{3A534E21-A59B-4FCF-B423-B5BD51A1F9AA}" destId="{AF263AD4-2D22-4521-B1E2-7CF04752F7AA}" srcOrd="1" destOrd="0" presId="urn:microsoft.com/office/officeart/2009/3/layout/HorizontalOrganizationChart"/>
    <dgm:cxn modelId="{825F7353-25CE-4FDE-A0EE-4DC2763A430F}" srcId="{3389716E-051E-41D6-B9C8-C558946CF2D2}" destId="{3A534E21-A59B-4FCF-B423-B5BD51A1F9AA}" srcOrd="1" destOrd="0" parTransId="{90A983A3-1BC6-44CE-AE2F-DC9A5AE5B8D9}" sibTransId="{07CE8217-2D76-4373-B59A-CD4AC1FF93D9}"/>
    <dgm:cxn modelId="{54852081-9883-4616-86E5-9184A7CD0F9F}" srcId="{53C8474E-6526-428C-8E6E-71358F67DCDC}" destId="{2BEA7BBC-6E7C-481F-951F-94206FC7AC50}" srcOrd="1" destOrd="0" parTransId="{DA2D87FA-B40B-411F-B42E-4A4903927EBB}" sibTransId="{F4EE0DB3-2336-4C6F-AC8D-934C2C5C11BA}"/>
    <dgm:cxn modelId="{107F8786-B7DB-45E4-B144-D5D49573DF95}" type="presOf" srcId="{79590949-FE0D-458E-9651-6A756DE6B083}" destId="{DF1C3B88-337E-446F-8BC9-22428A42BAEE}" srcOrd="1" destOrd="0" presId="urn:microsoft.com/office/officeart/2009/3/layout/HorizontalOrganizationChart"/>
    <dgm:cxn modelId="{9D679A87-4DEF-46DD-976F-8A0F372482D4}" type="presOf" srcId="{2BEA7BBC-6E7C-481F-951F-94206FC7AC50}" destId="{5E5CF959-786A-47AE-803C-B6E7035B76CC}" srcOrd="1" destOrd="0" presId="urn:microsoft.com/office/officeart/2009/3/layout/HorizontalOrganizationChart"/>
    <dgm:cxn modelId="{3C920697-BD22-458B-B1A3-A176CE74E855}" type="presOf" srcId="{3389716E-051E-41D6-B9C8-C558946CF2D2}" destId="{CCA073FE-C532-4956-9BA0-A507EC962D10}" srcOrd="1" destOrd="0" presId="urn:microsoft.com/office/officeart/2009/3/layout/HorizontalOrganizationChart"/>
    <dgm:cxn modelId="{BD72A1B7-83C6-4567-BACB-3E0586FA1B26}" type="presOf" srcId="{53C8474E-6526-428C-8E6E-71358F67DCDC}" destId="{E7045DA8-1EC0-46B6-B6F0-EA8AE50072C7}" srcOrd="0" destOrd="0" presId="urn:microsoft.com/office/officeart/2009/3/layout/HorizontalOrganizationChart"/>
    <dgm:cxn modelId="{3AD7CECB-230A-46CC-8C4C-0FA31141127D}" type="presOf" srcId="{D1DC0C1B-1AD8-456A-A83B-B3144AC48EB1}" destId="{3338B840-BE4F-44ED-AFEE-E137E13132C3}" srcOrd="1" destOrd="0" presId="urn:microsoft.com/office/officeart/2009/3/layout/HorizontalOrganizationChart"/>
    <dgm:cxn modelId="{F8C463F6-E736-4131-8C47-02A1A6C07049}" type="presOf" srcId="{D1DC0C1B-1AD8-456A-A83B-B3144AC48EB1}" destId="{8516C6DB-D880-4F6C-8757-2C38E0007BE5}" srcOrd="0" destOrd="0" presId="urn:microsoft.com/office/officeart/2009/3/layout/HorizontalOrganizationChart"/>
    <dgm:cxn modelId="{545A30FD-0EFC-4B68-AA13-A4B935661B94}" type="presOf" srcId="{90A983A3-1BC6-44CE-AE2F-DC9A5AE5B8D9}" destId="{49D3F158-A2FE-4C85-8E78-9F65ED2B85B7}" srcOrd="0" destOrd="0" presId="urn:microsoft.com/office/officeart/2009/3/layout/HorizontalOrganizationChart"/>
    <dgm:cxn modelId="{0CC7DDF5-B7D0-4FDD-9F8C-3567E95F43F2}" type="presParOf" srcId="{E7045DA8-1EC0-46B6-B6F0-EA8AE50072C7}" destId="{D3BF69D4-8E66-477A-9D72-45C603705E54}" srcOrd="0" destOrd="0" presId="urn:microsoft.com/office/officeart/2009/3/layout/HorizontalOrganizationChart"/>
    <dgm:cxn modelId="{939C0F71-2465-41BE-AB3B-5D1EB40FB94D}" type="presParOf" srcId="{D3BF69D4-8E66-477A-9D72-45C603705E54}" destId="{A2996F3A-8CCE-490A-B832-35688DC3AC69}" srcOrd="0" destOrd="0" presId="urn:microsoft.com/office/officeart/2009/3/layout/HorizontalOrganizationChart"/>
    <dgm:cxn modelId="{0CEB046F-598F-4033-A5A8-19DCFD6B986D}" type="presParOf" srcId="{A2996F3A-8CCE-490A-B832-35688DC3AC69}" destId="{8516C6DB-D880-4F6C-8757-2C38E0007BE5}" srcOrd="0" destOrd="0" presId="urn:microsoft.com/office/officeart/2009/3/layout/HorizontalOrganizationChart"/>
    <dgm:cxn modelId="{CA5219EC-5B7B-4815-A234-59E683FFD73A}" type="presParOf" srcId="{A2996F3A-8CCE-490A-B832-35688DC3AC69}" destId="{3338B840-BE4F-44ED-AFEE-E137E13132C3}" srcOrd="1" destOrd="0" presId="urn:microsoft.com/office/officeart/2009/3/layout/HorizontalOrganizationChart"/>
    <dgm:cxn modelId="{8550A476-7026-4CE2-9505-CDAB5E12B5CE}" type="presParOf" srcId="{D3BF69D4-8E66-477A-9D72-45C603705E54}" destId="{87BA1A1F-58DD-44EC-9482-98EF163B56F7}" srcOrd="1" destOrd="0" presId="urn:microsoft.com/office/officeart/2009/3/layout/HorizontalOrganizationChart"/>
    <dgm:cxn modelId="{C3F8A511-C0F1-4C01-BF16-07AA95A2C9AF}" type="presParOf" srcId="{D3BF69D4-8E66-477A-9D72-45C603705E54}" destId="{CEA4C738-C887-4B45-891C-DD76FDD51AF8}" srcOrd="2" destOrd="0" presId="urn:microsoft.com/office/officeart/2009/3/layout/HorizontalOrganizationChart"/>
    <dgm:cxn modelId="{B0DABF6E-F680-48DD-A41A-9258F421A7AD}" type="presParOf" srcId="{E7045DA8-1EC0-46B6-B6F0-EA8AE50072C7}" destId="{7FECAF5B-23C7-4955-88DF-A9396B3FBFF0}" srcOrd="1" destOrd="0" presId="urn:microsoft.com/office/officeart/2009/3/layout/HorizontalOrganizationChart"/>
    <dgm:cxn modelId="{21754575-C9E2-4841-9E0D-21FACCB1DAEB}" type="presParOf" srcId="{7FECAF5B-23C7-4955-88DF-A9396B3FBFF0}" destId="{041A25C1-EB90-4DA7-8214-0D14C41F4B2B}" srcOrd="0" destOrd="0" presId="urn:microsoft.com/office/officeart/2009/3/layout/HorizontalOrganizationChart"/>
    <dgm:cxn modelId="{595C2AE8-2BD1-4CC5-A4E2-C48974908D10}" type="presParOf" srcId="{041A25C1-EB90-4DA7-8214-0D14C41F4B2B}" destId="{ECA1B0E6-ACC6-44DA-8670-53D167A79837}" srcOrd="0" destOrd="0" presId="urn:microsoft.com/office/officeart/2009/3/layout/HorizontalOrganizationChart"/>
    <dgm:cxn modelId="{CC9B6C38-D69F-4777-A86F-838E212449A2}" type="presParOf" srcId="{041A25C1-EB90-4DA7-8214-0D14C41F4B2B}" destId="{5E5CF959-786A-47AE-803C-B6E7035B76CC}" srcOrd="1" destOrd="0" presId="urn:microsoft.com/office/officeart/2009/3/layout/HorizontalOrganizationChart"/>
    <dgm:cxn modelId="{98885D15-C677-42B1-A062-3A47B7E19795}" type="presParOf" srcId="{7FECAF5B-23C7-4955-88DF-A9396B3FBFF0}" destId="{DAC641E1-CA52-421D-81BA-BF4A24622DB8}" srcOrd="1" destOrd="0" presId="urn:microsoft.com/office/officeart/2009/3/layout/HorizontalOrganizationChart"/>
    <dgm:cxn modelId="{10C8AF41-F6AD-4BB7-8956-DAD5F0606B1F}" type="presParOf" srcId="{7FECAF5B-23C7-4955-88DF-A9396B3FBFF0}" destId="{D31A501F-30CB-42F4-A6B9-E16BE12C72B5}" srcOrd="2" destOrd="0" presId="urn:microsoft.com/office/officeart/2009/3/layout/HorizontalOrganizationChart"/>
    <dgm:cxn modelId="{CFACFFC6-5418-4427-BF7B-9DC76C6D3EF8}" type="presParOf" srcId="{E7045DA8-1EC0-46B6-B6F0-EA8AE50072C7}" destId="{311DC956-3BA1-40C0-9617-43850B6273A4}" srcOrd="2" destOrd="0" presId="urn:microsoft.com/office/officeart/2009/3/layout/HorizontalOrganizationChart"/>
    <dgm:cxn modelId="{B7393828-97B6-4089-BAC8-574C5C9E6979}" type="presParOf" srcId="{311DC956-3BA1-40C0-9617-43850B6273A4}" destId="{CA92B59B-5316-4A48-8C3D-0C95B0093E97}" srcOrd="0" destOrd="0" presId="urn:microsoft.com/office/officeart/2009/3/layout/HorizontalOrganizationChart"/>
    <dgm:cxn modelId="{12A741A0-903D-4D2F-815B-75FAE70B5564}" type="presParOf" srcId="{CA92B59B-5316-4A48-8C3D-0C95B0093E97}" destId="{59338466-EEDD-4565-BCE8-B3E54B2C90C8}" srcOrd="0" destOrd="0" presId="urn:microsoft.com/office/officeart/2009/3/layout/HorizontalOrganizationChart"/>
    <dgm:cxn modelId="{27DF29EB-05F7-4286-A75A-D3B935E8EDDF}" type="presParOf" srcId="{CA92B59B-5316-4A48-8C3D-0C95B0093E97}" destId="{CCA073FE-C532-4956-9BA0-A507EC962D10}" srcOrd="1" destOrd="0" presId="urn:microsoft.com/office/officeart/2009/3/layout/HorizontalOrganizationChart"/>
    <dgm:cxn modelId="{8C7B738C-0912-4F0C-A10C-9843F705C686}" type="presParOf" srcId="{311DC956-3BA1-40C0-9617-43850B6273A4}" destId="{C49AD9CA-AEB7-4F93-A049-DECD4FF7FF18}" srcOrd="1" destOrd="0" presId="urn:microsoft.com/office/officeart/2009/3/layout/HorizontalOrganizationChart"/>
    <dgm:cxn modelId="{0D8B0183-AFC6-4B69-ADD0-2A08B798F3C0}" type="presParOf" srcId="{C49AD9CA-AEB7-4F93-A049-DECD4FF7FF18}" destId="{89C9B573-B807-4768-9304-A2129441E727}" srcOrd="0" destOrd="0" presId="urn:microsoft.com/office/officeart/2009/3/layout/HorizontalOrganizationChart"/>
    <dgm:cxn modelId="{751EE9B6-43AA-4353-80FE-4552DCA44CA7}" type="presParOf" srcId="{C49AD9CA-AEB7-4F93-A049-DECD4FF7FF18}" destId="{21C1E9BD-9CD2-4A2F-8AC5-8C3AC0E33497}" srcOrd="1" destOrd="0" presId="urn:microsoft.com/office/officeart/2009/3/layout/HorizontalOrganizationChart"/>
    <dgm:cxn modelId="{12C7A361-BA08-45F6-9306-4278CE15028F}" type="presParOf" srcId="{21C1E9BD-9CD2-4A2F-8AC5-8C3AC0E33497}" destId="{FEEDEA12-79B1-485C-918D-FA28D9C116FC}" srcOrd="0" destOrd="0" presId="urn:microsoft.com/office/officeart/2009/3/layout/HorizontalOrganizationChart"/>
    <dgm:cxn modelId="{CF242D09-BC3A-457B-87EB-0D3E8CCFAACF}" type="presParOf" srcId="{FEEDEA12-79B1-485C-918D-FA28D9C116FC}" destId="{792246CD-11E5-411C-924A-C63AC745D424}" srcOrd="0" destOrd="0" presId="urn:microsoft.com/office/officeart/2009/3/layout/HorizontalOrganizationChart"/>
    <dgm:cxn modelId="{9F388D2B-049F-4C8B-90B1-9321F03B4077}" type="presParOf" srcId="{FEEDEA12-79B1-485C-918D-FA28D9C116FC}" destId="{DF1C3B88-337E-446F-8BC9-22428A42BAEE}" srcOrd="1" destOrd="0" presId="urn:microsoft.com/office/officeart/2009/3/layout/HorizontalOrganizationChart"/>
    <dgm:cxn modelId="{863E207D-FB23-4541-B1B7-D5C9C0A1ADA9}" type="presParOf" srcId="{21C1E9BD-9CD2-4A2F-8AC5-8C3AC0E33497}" destId="{DA9E8B89-D322-4C09-8293-05425F88B33F}" srcOrd="1" destOrd="0" presId="urn:microsoft.com/office/officeart/2009/3/layout/HorizontalOrganizationChart"/>
    <dgm:cxn modelId="{8F12E16D-B4CF-4384-A8D4-15C527EC2B1F}" type="presParOf" srcId="{21C1E9BD-9CD2-4A2F-8AC5-8C3AC0E33497}" destId="{A4E5A548-E26D-4CE1-935D-BF7468AD9C13}" srcOrd="2" destOrd="0" presId="urn:microsoft.com/office/officeart/2009/3/layout/HorizontalOrganizationChart"/>
    <dgm:cxn modelId="{C95E9972-A5E1-4CE4-82D7-A29EA4A1B943}" type="presParOf" srcId="{C49AD9CA-AEB7-4F93-A049-DECD4FF7FF18}" destId="{49D3F158-A2FE-4C85-8E78-9F65ED2B85B7}" srcOrd="2" destOrd="0" presId="urn:microsoft.com/office/officeart/2009/3/layout/HorizontalOrganizationChart"/>
    <dgm:cxn modelId="{867B28D6-6555-4DE5-A82D-EB3DB9085F51}" type="presParOf" srcId="{C49AD9CA-AEB7-4F93-A049-DECD4FF7FF18}" destId="{DAE8004F-10BE-4D93-BC5D-C2E6461A9CA0}" srcOrd="3" destOrd="0" presId="urn:microsoft.com/office/officeart/2009/3/layout/HorizontalOrganizationChart"/>
    <dgm:cxn modelId="{DB72A5A7-F19C-45F3-BE86-FE76527CACE6}" type="presParOf" srcId="{DAE8004F-10BE-4D93-BC5D-C2E6461A9CA0}" destId="{E44CB95F-DA0E-40E5-8A03-B3EDC0E396C2}" srcOrd="0" destOrd="0" presId="urn:microsoft.com/office/officeart/2009/3/layout/HorizontalOrganizationChart"/>
    <dgm:cxn modelId="{40BD5B03-D71F-4727-84AD-5574FC16C5D1}" type="presParOf" srcId="{E44CB95F-DA0E-40E5-8A03-B3EDC0E396C2}" destId="{70BFAA4B-C4E7-4299-AF11-39FA42220E48}" srcOrd="0" destOrd="0" presId="urn:microsoft.com/office/officeart/2009/3/layout/HorizontalOrganizationChart"/>
    <dgm:cxn modelId="{081B5ABA-EF43-4286-91B5-876CC7A85BC4}" type="presParOf" srcId="{E44CB95F-DA0E-40E5-8A03-B3EDC0E396C2}" destId="{AF263AD4-2D22-4521-B1E2-7CF04752F7AA}" srcOrd="1" destOrd="0" presId="urn:microsoft.com/office/officeart/2009/3/layout/HorizontalOrganizationChart"/>
    <dgm:cxn modelId="{BE571267-09A6-4AB3-9A11-02762113D4E0}" type="presParOf" srcId="{DAE8004F-10BE-4D93-BC5D-C2E6461A9CA0}" destId="{F988C2A1-895B-439F-9E3A-89574824ACCF}" srcOrd="1" destOrd="0" presId="urn:microsoft.com/office/officeart/2009/3/layout/HorizontalOrganizationChart"/>
    <dgm:cxn modelId="{67AA545D-051F-43DE-ABB1-2323195579E7}" type="presParOf" srcId="{DAE8004F-10BE-4D93-BC5D-C2E6461A9CA0}" destId="{E663009D-AFC9-48C8-B3C7-67ACD5D3F8F8}" srcOrd="2" destOrd="0" presId="urn:microsoft.com/office/officeart/2009/3/layout/HorizontalOrganizationChart"/>
    <dgm:cxn modelId="{0560A8A1-F6E7-4E5E-A1CB-67B0B8F98BA4}" type="presParOf" srcId="{311DC956-3BA1-40C0-9617-43850B6273A4}" destId="{07A0AB62-BCBC-4CCD-9540-D8147696F9C2}"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EE6FA4-8445-4DB6-B5E9-48FC0FCDA78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B5B3517-1A74-4BBB-9089-AE6AE48506DD}">
      <dgm:prSet custT="1"/>
      <dgm:spPr/>
      <dgm:t>
        <a:bodyPr/>
        <a:lstStyle/>
        <a:p>
          <a:pPr>
            <a:lnSpc>
              <a:spcPct val="100000"/>
            </a:lnSpc>
          </a:pPr>
          <a:r>
            <a:rPr lang="en-US" sz="2400" dirty="0">
              <a:latin typeface="+mj-lt"/>
            </a:rPr>
            <a:t>“A point in the natural history of diseases  before which treatment is more effective or less difficult to administer or cure is  possible but not after that point”.</a:t>
          </a:r>
        </a:p>
      </dgm:t>
    </dgm:pt>
    <dgm:pt modelId="{9E34268C-8280-4472-BA57-96D127CDA2C8}" cxnId="{6D863034-0BA4-4F73-9E98-89830368C108}" type="parTrans">
      <dgm:prSet/>
      <dgm:spPr/>
      <dgm:t>
        <a:bodyPr/>
        <a:lstStyle/>
        <a:p>
          <a:endParaRPr lang="en-US" sz="2400">
            <a:latin typeface="+mj-lt"/>
          </a:endParaRPr>
        </a:p>
      </dgm:t>
    </dgm:pt>
    <dgm:pt modelId="{CD8E44B5-6B33-46BE-B210-73D81A3306A4}" cxnId="{6D863034-0BA4-4F73-9E98-89830368C108}" type="sibTrans">
      <dgm:prSet/>
      <dgm:spPr/>
      <dgm:t>
        <a:bodyPr/>
        <a:lstStyle/>
        <a:p>
          <a:endParaRPr lang="en-US" sz="2400">
            <a:latin typeface="+mj-lt"/>
          </a:endParaRPr>
        </a:p>
      </dgm:t>
    </dgm:pt>
    <dgm:pt modelId="{90399919-50C5-410B-B95B-7A4DC3ED4ABC}">
      <dgm:prSet custT="1"/>
      <dgm:spPr/>
      <dgm:t>
        <a:bodyPr/>
        <a:lstStyle/>
        <a:p>
          <a:pPr>
            <a:lnSpc>
              <a:spcPct val="100000"/>
            </a:lnSpc>
          </a:pPr>
          <a:r>
            <a:rPr lang="en-US" sz="2400" dirty="0">
              <a:latin typeface="+mj-lt"/>
            </a:rPr>
            <a:t>A theoretical concept</a:t>
          </a:r>
        </a:p>
      </dgm:t>
    </dgm:pt>
    <dgm:pt modelId="{F61D2E23-6FBA-4E86-A172-A8392B9F8AD7}" cxnId="{2FB4B9C4-DACC-4F1A-91E6-BE2DFCA5E864}" type="parTrans">
      <dgm:prSet/>
      <dgm:spPr/>
      <dgm:t>
        <a:bodyPr/>
        <a:lstStyle/>
        <a:p>
          <a:endParaRPr lang="en-US" sz="2400">
            <a:latin typeface="+mj-lt"/>
          </a:endParaRPr>
        </a:p>
      </dgm:t>
    </dgm:pt>
    <dgm:pt modelId="{78F31120-E3EE-4B96-9E3B-75A5A3FBB8E4}" cxnId="{2FB4B9C4-DACC-4F1A-91E6-BE2DFCA5E864}" type="sibTrans">
      <dgm:prSet/>
      <dgm:spPr/>
      <dgm:t>
        <a:bodyPr/>
        <a:lstStyle/>
        <a:p>
          <a:endParaRPr lang="en-US" sz="2400">
            <a:latin typeface="+mj-lt"/>
          </a:endParaRPr>
        </a:p>
      </dgm:t>
    </dgm:pt>
    <dgm:pt modelId="{985B1386-8816-4E05-A8A6-CD9D1B604931}">
      <dgm:prSet custT="1"/>
      <dgm:spPr/>
      <dgm:t>
        <a:bodyPr/>
        <a:lstStyle/>
        <a:p>
          <a:pPr>
            <a:lnSpc>
              <a:spcPct val="100000"/>
            </a:lnSpc>
          </a:pPr>
          <a:r>
            <a:rPr lang="en-US" sz="2400">
              <a:latin typeface="+mj-lt"/>
            </a:rPr>
            <a:t>Must be well before the stage of usual    diagnosis</a:t>
          </a:r>
        </a:p>
      </dgm:t>
    </dgm:pt>
    <dgm:pt modelId="{D6598E12-62CF-4AB3-8A4E-2EF7F7193CA3}" cxnId="{AA0EB4D0-3F7C-42E8-9CE1-47DFCEAD84B3}" type="parTrans">
      <dgm:prSet/>
      <dgm:spPr/>
      <dgm:t>
        <a:bodyPr/>
        <a:lstStyle/>
        <a:p>
          <a:endParaRPr lang="en-US" sz="2400">
            <a:latin typeface="+mj-lt"/>
          </a:endParaRPr>
        </a:p>
      </dgm:t>
    </dgm:pt>
    <dgm:pt modelId="{6459B340-8651-423C-93B3-F05F0CDC391C}" cxnId="{AA0EB4D0-3F7C-42E8-9CE1-47DFCEAD84B3}" type="sibTrans">
      <dgm:prSet/>
      <dgm:spPr/>
      <dgm:t>
        <a:bodyPr/>
        <a:lstStyle/>
        <a:p>
          <a:endParaRPr lang="en-US" sz="2400">
            <a:latin typeface="+mj-lt"/>
          </a:endParaRPr>
        </a:p>
      </dgm:t>
    </dgm:pt>
    <dgm:pt modelId="{CBDF77A1-574D-4F05-8408-FB4CFE9A36F8}" type="pres">
      <dgm:prSet presAssocID="{BBEE6FA4-8445-4DB6-B5E9-48FC0FCDA78A}" presName="root" presStyleCnt="0">
        <dgm:presLayoutVars>
          <dgm:dir/>
          <dgm:resizeHandles val="exact"/>
        </dgm:presLayoutVars>
      </dgm:prSet>
      <dgm:spPr/>
    </dgm:pt>
    <dgm:pt modelId="{FE7FA36C-661D-4A54-8363-49DD98730DAF}" type="pres">
      <dgm:prSet presAssocID="{FB5B3517-1A74-4BBB-9089-AE6AE48506DD}" presName="compNode" presStyleCnt="0"/>
      <dgm:spPr/>
    </dgm:pt>
    <dgm:pt modelId="{C3219D2A-1B66-48A2-869C-319172FAAD38}" type="pres">
      <dgm:prSet presAssocID="{FB5B3517-1A74-4BBB-9089-AE6AE48506DD}" presName="bgRect" presStyleLbl="bgShp" presStyleIdx="0" presStyleCnt="3"/>
      <dgm:spPr/>
    </dgm:pt>
    <dgm:pt modelId="{D058B7CF-B584-4348-903D-0DB82885B762}" type="pres">
      <dgm:prSet presAssocID="{FB5B3517-1A74-4BBB-9089-AE6AE48506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C242283C-087B-4A01-B7FB-65C80C76082D}" type="pres">
      <dgm:prSet presAssocID="{FB5B3517-1A74-4BBB-9089-AE6AE48506DD}" presName="spaceRect" presStyleCnt="0"/>
      <dgm:spPr/>
    </dgm:pt>
    <dgm:pt modelId="{E23F5FE4-CFDF-4D2E-8CE7-C671751016F8}" type="pres">
      <dgm:prSet presAssocID="{FB5B3517-1A74-4BBB-9089-AE6AE48506DD}" presName="parTx" presStyleLbl="revTx" presStyleIdx="0" presStyleCnt="3">
        <dgm:presLayoutVars>
          <dgm:chMax val="0"/>
          <dgm:chPref val="0"/>
        </dgm:presLayoutVars>
      </dgm:prSet>
      <dgm:spPr/>
    </dgm:pt>
    <dgm:pt modelId="{237EE59B-806B-4D06-AEAD-7F1CCDA5B7E8}" type="pres">
      <dgm:prSet presAssocID="{CD8E44B5-6B33-46BE-B210-73D81A3306A4}" presName="sibTrans" presStyleCnt="0"/>
      <dgm:spPr/>
    </dgm:pt>
    <dgm:pt modelId="{D9F145EB-5CD9-4F50-94A7-7D212ADF7DEF}" type="pres">
      <dgm:prSet presAssocID="{90399919-50C5-410B-B95B-7A4DC3ED4ABC}" presName="compNode" presStyleCnt="0"/>
      <dgm:spPr/>
    </dgm:pt>
    <dgm:pt modelId="{6E78D6CA-EEB7-4A06-8B56-85A13B08F0EA}" type="pres">
      <dgm:prSet presAssocID="{90399919-50C5-410B-B95B-7A4DC3ED4ABC}" presName="bgRect" presStyleLbl="bgShp" presStyleIdx="1" presStyleCnt="3"/>
      <dgm:spPr/>
    </dgm:pt>
    <dgm:pt modelId="{A859991C-AD5E-4BB9-AA37-3F0EB22A1A4B}" type="pres">
      <dgm:prSet presAssocID="{90399919-50C5-410B-B95B-7A4DC3ED4A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F0035F8F-D2F0-4A4B-9E0C-AD189112EF30}" type="pres">
      <dgm:prSet presAssocID="{90399919-50C5-410B-B95B-7A4DC3ED4ABC}" presName="spaceRect" presStyleCnt="0"/>
      <dgm:spPr/>
    </dgm:pt>
    <dgm:pt modelId="{CA7DD05E-1065-4BF2-8CEA-5B78CF247122}" type="pres">
      <dgm:prSet presAssocID="{90399919-50C5-410B-B95B-7A4DC3ED4ABC}" presName="parTx" presStyleLbl="revTx" presStyleIdx="1" presStyleCnt="3">
        <dgm:presLayoutVars>
          <dgm:chMax val="0"/>
          <dgm:chPref val="0"/>
        </dgm:presLayoutVars>
      </dgm:prSet>
      <dgm:spPr/>
    </dgm:pt>
    <dgm:pt modelId="{F544F5E2-E60E-447F-A855-68B8C82F0920}" type="pres">
      <dgm:prSet presAssocID="{78F31120-E3EE-4B96-9E3B-75A5A3FBB8E4}" presName="sibTrans" presStyleCnt="0"/>
      <dgm:spPr/>
    </dgm:pt>
    <dgm:pt modelId="{BC68D6EE-C748-4412-854F-100B8EA99917}" type="pres">
      <dgm:prSet presAssocID="{985B1386-8816-4E05-A8A6-CD9D1B604931}" presName="compNode" presStyleCnt="0"/>
      <dgm:spPr/>
    </dgm:pt>
    <dgm:pt modelId="{B0B4DA71-6B12-4E58-A185-95DA13A0B7C2}" type="pres">
      <dgm:prSet presAssocID="{985B1386-8816-4E05-A8A6-CD9D1B604931}" presName="bgRect" presStyleLbl="bgShp" presStyleIdx="2" presStyleCnt="3"/>
      <dgm:spPr/>
    </dgm:pt>
    <dgm:pt modelId="{41B37D50-8767-4413-B67D-A59472513680}" type="pres">
      <dgm:prSet presAssocID="{985B1386-8816-4E05-A8A6-CD9D1B6049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F0636C17-7E11-41F0-84A8-A117F01157BB}" type="pres">
      <dgm:prSet presAssocID="{985B1386-8816-4E05-A8A6-CD9D1B604931}" presName="spaceRect" presStyleCnt="0"/>
      <dgm:spPr/>
    </dgm:pt>
    <dgm:pt modelId="{F183AAF3-A9E8-45EB-9908-D42AA2D86C52}" type="pres">
      <dgm:prSet presAssocID="{985B1386-8816-4E05-A8A6-CD9D1B604931}" presName="parTx" presStyleLbl="revTx" presStyleIdx="2" presStyleCnt="3">
        <dgm:presLayoutVars>
          <dgm:chMax val="0"/>
          <dgm:chPref val="0"/>
        </dgm:presLayoutVars>
      </dgm:prSet>
      <dgm:spPr/>
    </dgm:pt>
  </dgm:ptLst>
  <dgm:cxnLst>
    <dgm:cxn modelId="{ED65E42B-A41B-4A7A-B246-F34785DD3BA1}" type="presOf" srcId="{FB5B3517-1A74-4BBB-9089-AE6AE48506DD}" destId="{E23F5FE4-CFDF-4D2E-8CE7-C671751016F8}" srcOrd="0" destOrd="0" presId="urn:microsoft.com/office/officeart/2018/2/layout/IconVerticalSolidList"/>
    <dgm:cxn modelId="{6D863034-0BA4-4F73-9E98-89830368C108}" srcId="{BBEE6FA4-8445-4DB6-B5E9-48FC0FCDA78A}" destId="{FB5B3517-1A74-4BBB-9089-AE6AE48506DD}" srcOrd="0" destOrd="0" parTransId="{9E34268C-8280-4472-BA57-96D127CDA2C8}" sibTransId="{CD8E44B5-6B33-46BE-B210-73D81A3306A4}"/>
    <dgm:cxn modelId="{4F020154-9142-4F44-BAAC-79FAA58DF392}" type="presOf" srcId="{985B1386-8816-4E05-A8A6-CD9D1B604931}" destId="{F183AAF3-A9E8-45EB-9908-D42AA2D86C52}" srcOrd="0" destOrd="0" presId="urn:microsoft.com/office/officeart/2018/2/layout/IconVerticalSolidList"/>
    <dgm:cxn modelId="{2AA55D59-8D92-49D6-9865-2A3E98B9D12E}" type="presOf" srcId="{90399919-50C5-410B-B95B-7A4DC3ED4ABC}" destId="{CA7DD05E-1065-4BF2-8CEA-5B78CF247122}" srcOrd="0" destOrd="0" presId="urn:microsoft.com/office/officeart/2018/2/layout/IconVerticalSolidList"/>
    <dgm:cxn modelId="{96925B9B-9A6F-4C41-B5E7-487BCA93B4A9}" type="presOf" srcId="{BBEE6FA4-8445-4DB6-B5E9-48FC0FCDA78A}" destId="{CBDF77A1-574D-4F05-8408-FB4CFE9A36F8}" srcOrd="0" destOrd="0" presId="urn:microsoft.com/office/officeart/2018/2/layout/IconVerticalSolidList"/>
    <dgm:cxn modelId="{2FB4B9C4-DACC-4F1A-91E6-BE2DFCA5E864}" srcId="{BBEE6FA4-8445-4DB6-B5E9-48FC0FCDA78A}" destId="{90399919-50C5-410B-B95B-7A4DC3ED4ABC}" srcOrd="1" destOrd="0" parTransId="{F61D2E23-6FBA-4E86-A172-A8392B9F8AD7}" sibTransId="{78F31120-E3EE-4B96-9E3B-75A5A3FBB8E4}"/>
    <dgm:cxn modelId="{AA0EB4D0-3F7C-42E8-9CE1-47DFCEAD84B3}" srcId="{BBEE6FA4-8445-4DB6-B5E9-48FC0FCDA78A}" destId="{985B1386-8816-4E05-A8A6-CD9D1B604931}" srcOrd="2" destOrd="0" parTransId="{D6598E12-62CF-4AB3-8A4E-2EF7F7193CA3}" sibTransId="{6459B340-8651-423C-93B3-F05F0CDC391C}"/>
    <dgm:cxn modelId="{A70D669A-4A01-4D19-9D8C-4EECFB99C2FD}" type="presParOf" srcId="{CBDF77A1-574D-4F05-8408-FB4CFE9A36F8}" destId="{FE7FA36C-661D-4A54-8363-49DD98730DAF}" srcOrd="0" destOrd="0" presId="urn:microsoft.com/office/officeart/2018/2/layout/IconVerticalSolidList"/>
    <dgm:cxn modelId="{8DE72803-3D18-442F-9EC7-17B644E370CD}" type="presParOf" srcId="{FE7FA36C-661D-4A54-8363-49DD98730DAF}" destId="{C3219D2A-1B66-48A2-869C-319172FAAD38}" srcOrd="0" destOrd="0" presId="urn:microsoft.com/office/officeart/2018/2/layout/IconVerticalSolidList"/>
    <dgm:cxn modelId="{00DE223B-DA05-4313-B77C-C4929AEA1DFA}" type="presParOf" srcId="{FE7FA36C-661D-4A54-8363-49DD98730DAF}" destId="{D058B7CF-B584-4348-903D-0DB82885B762}" srcOrd="1" destOrd="0" presId="urn:microsoft.com/office/officeart/2018/2/layout/IconVerticalSolidList"/>
    <dgm:cxn modelId="{D96A3DC7-10BE-42CE-84DA-C6D715717D4E}" type="presParOf" srcId="{FE7FA36C-661D-4A54-8363-49DD98730DAF}" destId="{C242283C-087B-4A01-B7FB-65C80C76082D}" srcOrd="2" destOrd="0" presId="urn:microsoft.com/office/officeart/2018/2/layout/IconVerticalSolidList"/>
    <dgm:cxn modelId="{2CFCCC15-9A17-44C2-B507-F6AA0B8492CC}" type="presParOf" srcId="{FE7FA36C-661D-4A54-8363-49DD98730DAF}" destId="{E23F5FE4-CFDF-4D2E-8CE7-C671751016F8}" srcOrd="3" destOrd="0" presId="urn:microsoft.com/office/officeart/2018/2/layout/IconVerticalSolidList"/>
    <dgm:cxn modelId="{873DC81D-C8A0-4B65-AC27-61EAD95A04A3}" type="presParOf" srcId="{CBDF77A1-574D-4F05-8408-FB4CFE9A36F8}" destId="{237EE59B-806B-4D06-AEAD-7F1CCDA5B7E8}" srcOrd="1" destOrd="0" presId="urn:microsoft.com/office/officeart/2018/2/layout/IconVerticalSolidList"/>
    <dgm:cxn modelId="{7C948799-2FDC-438C-B1F5-D9CA7285B5CF}" type="presParOf" srcId="{CBDF77A1-574D-4F05-8408-FB4CFE9A36F8}" destId="{D9F145EB-5CD9-4F50-94A7-7D212ADF7DEF}" srcOrd="2" destOrd="0" presId="urn:microsoft.com/office/officeart/2018/2/layout/IconVerticalSolidList"/>
    <dgm:cxn modelId="{75F838E1-2BB4-4902-8DC5-48AF2DC2B397}" type="presParOf" srcId="{D9F145EB-5CD9-4F50-94A7-7D212ADF7DEF}" destId="{6E78D6CA-EEB7-4A06-8B56-85A13B08F0EA}" srcOrd="0" destOrd="0" presId="urn:microsoft.com/office/officeart/2018/2/layout/IconVerticalSolidList"/>
    <dgm:cxn modelId="{3B0B1358-F6A0-4ABD-89FF-DBAFBE3D2170}" type="presParOf" srcId="{D9F145EB-5CD9-4F50-94A7-7D212ADF7DEF}" destId="{A859991C-AD5E-4BB9-AA37-3F0EB22A1A4B}" srcOrd="1" destOrd="0" presId="urn:microsoft.com/office/officeart/2018/2/layout/IconVerticalSolidList"/>
    <dgm:cxn modelId="{61B06228-B31E-44E9-8CA5-B9CF242DF81B}" type="presParOf" srcId="{D9F145EB-5CD9-4F50-94A7-7D212ADF7DEF}" destId="{F0035F8F-D2F0-4A4B-9E0C-AD189112EF30}" srcOrd="2" destOrd="0" presId="urn:microsoft.com/office/officeart/2018/2/layout/IconVerticalSolidList"/>
    <dgm:cxn modelId="{17E49F34-4940-4B5B-97AD-C2047114D1FA}" type="presParOf" srcId="{D9F145EB-5CD9-4F50-94A7-7D212ADF7DEF}" destId="{CA7DD05E-1065-4BF2-8CEA-5B78CF247122}" srcOrd="3" destOrd="0" presId="urn:microsoft.com/office/officeart/2018/2/layout/IconVerticalSolidList"/>
    <dgm:cxn modelId="{B4C580E0-27B8-4994-9FE8-C215ED330308}" type="presParOf" srcId="{CBDF77A1-574D-4F05-8408-FB4CFE9A36F8}" destId="{F544F5E2-E60E-447F-A855-68B8C82F0920}" srcOrd="3" destOrd="0" presId="urn:microsoft.com/office/officeart/2018/2/layout/IconVerticalSolidList"/>
    <dgm:cxn modelId="{B7D8BED1-2C20-4E0F-B768-01755021F311}" type="presParOf" srcId="{CBDF77A1-574D-4F05-8408-FB4CFE9A36F8}" destId="{BC68D6EE-C748-4412-854F-100B8EA99917}" srcOrd="4" destOrd="0" presId="urn:microsoft.com/office/officeart/2018/2/layout/IconVerticalSolidList"/>
    <dgm:cxn modelId="{AD4F71EE-62D5-406D-B7D6-8DF803E7839A}" type="presParOf" srcId="{BC68D6EE-C748-4412-854F-100B8EA99917}" destId="{B0B4DA71-6B12-4E58-A185-95DA13A0B7C2}" srcOrd="0" destOrd="0" presId="urn:microsoft.com/office/officeart/2018/2/layout/IconVerticalSolidList"/>
    <dgm:cxn modelId="{4CA86F3E-BBC2-4447-8D02-6EFEF55F5B3F}" type="presParOf" srcId="{BC68D6EE-C748-4412-854F-100B8EA99917}" destId="{41B37D50-8767-4413-B67D-A59472513680}" srcOrd="1" destOrd="0" presId="urn:microsoft.com/office/officeart/2018/2/layout/IconVerticalSolidList"/>
    <dgm:cxn modelId="{3ACDADFB-A921-4F8D-85B2-79974E23BEEA}" type="presParOf" srcId="{BC68D6EE-C748-4412-854F-100B8EA99917}" destId="{F0636C17-7E11-41F0-84A8-A117F01157BB}" srcOrd="2" destOrd="0" presId="urn:microsoft.com/office/officeart/2018/2/layout/IconVerticalSolidList"/>
    <dgm:cxn modelId="{5A47BB40-AC96-41DB-BA0F-8FF1C0345459}" type="presParOf" srcId="{BC68D6EE-C748-4412-854F-100B8EA99917}" destId="{F183AAF3-A9E8-45EB-9908-D42AA2D86C52}"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A7B45D-CD8D-400E-B290-97F11018AB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F1C378-A747-486D-8A75-A0BC4322025E}">
      <dgm:prSet custT="1"/>
      <dgm:spPr/>
      <dgm:t>
        <a:bodyPr/>
        <a:lstStyle/>
        <a:p>
          <a:r>
            <a:rPr lang="en-US" sz="2400">
              <a:latin typeface="+mj-lt"/>
            </a:rPr>
            <a:t>“To what extent a test accurately measures which it purports to measure”.</a:t>
          </a:r>
        </a:p>
      </dgm:t>
    </dgm:pt>
    <dgm:pt modelId="{A5F93044-679F-4ECF-A52F-1A49C09F2EBE}" cxnId="{F7EC8EFF-A403-461C-9E88-C76F60B95EA5}" type="parTrans">
      <dgm:prSet/>
      <dgm:spPr/>
      <dgm:t>
        <a:bodyPr/>
        <a:lstStyle/>
        <a:p>
          <a:endParaRPr lang="en-US" sz="2400">
            <a:latin typeface="+mj-lt"/>
          </a:endParaRPr>
        </a:p>
      </dgm:t>
    </dgm:pt>
    <dgm:pt modelId="{DDE97028-455B-472F-85F5-C6D27E1A038C}" cxnId="{F7EC8EFF-A403-461C-9E88-C76F60B95EA5}" type="sibTrans">
      <dgm:prSet/>
      <dgm:spPr/>
      <dgm:t>
        <a:bodyPr/>
        <a:lstStyle/>
        <a:p>
          <a:endParaRPr lang="en-US" sz="2400">
            <a:latin typeface="+mj-lt"/>
          </a:endParaRPr>
        </a:p>
      </dgm:t>
    </dgm:pt>
    <dgm:pt modelId="{407E3D61-4918-4BB0-A334-F162374ACD17}">
      <dgm:prSet custT="1"/>
      <dgm:spPr/>
      <dgm:t>
        <a:bodyPr/>
        <a:lstStyle/>
        <a:p>
          <a:r>
            <a:rPr lang="en-US" sz="2400">
              <a:latin typeface="+mj-lt"/>
            </a:rPr>
            <a:t>expresses the ability of a test to separate those who have the disease  from those who do not .</a:t>
          </a:r>
        </a:p>
      </dgm:t>
    </dgm:pt>
    <dgm:pt modelId="{59DFFAE6-B65A-43CC-BA35-9C452961EDCB}" cxnId="{EED4BBA8-721E-4F3A-840B-DF3EEEE9EEC4}" type="parTrans">
      <dgm:prSet/>
      <dgm:spPr/>
      <dgm:t>
        <a:bodyPr/>
        <a:lstStyle/>
        <a:p>
          <a:endParaRPr lang="en-US" sz="2400">
            <a:latin typeface="+mj-lt"/>
          </a:endParaRPr>
        </a:p>
      </dgm:t>
    </dgm:pt>
    <dgm:pt modelId="{A9D9846D-C7BB-489C-B36C-E0F6E8B997BC}" cxnId="{EED4BBA8-721E-4F3A-840B-DF3EEEE9EEC4}" type="sibTrans">
      <dgm:prSet/>
      <dgm:spPr/>
      <dgm:t>
        <a:bodyPr/>
        <a:lstStyle/>
        <a:p>
          <a:endParaRPr lang="en-US" sz="2400">
            <a:latin typeface="+mj-lt"/>
          </a:endParaRPr>
        </a:p>
      </dgm:t>
    </dgm:pt>
    <dgm:pt modelId="{C5535289-1EF3-4C50-AAC6-5628918B2DBB}">
      <dgm:prSet custT="1"/>
      <dgm:spPr/>
      <dgm:t>
        <a:bodyPr/>
        <a:lstStyle/>
        <a:p>
          <a:r>
            <a:rPr lang="en-US" sz="2400" dirty="0">
              <a:latin typeface="+mj-lt"/>
            </a:rPr>
            <a:t>For example, glycosuria is a useful screening test for diabetes,   but a more valid or accurate test is the glucose tolerance test</a:t>
          </a:r>
        </a:p>
      </dgm:t>
    </dgm:pt>
    <dgm:pt modelId="{3B0F4DF2-D935-406B-97D4-A6975F4F65D0}" cxnId="{01BA9507-DB6A-4328-93DD-740D905F5BD2}" type="parTrans">
      <dgm:prSet/>
      <dgm:spPr/>
      <dgm:t>
        <a:bodyPr/>
        <a:lstStyle/>
        <a:p>
          <a:endParaRPr lang="en-US" sz="2400">
            <a:latin typeface="+mj-lt"/>
          </a:endParaRPr>
        </a:p>
      </dgm:t>
    </dgm:pt>
    <dgm:pt modelId="{B18B5F62-EAD8-4246-B7C6-36222A37E499}" cxnId="{01BA9507-DB6A-4328-93DD-740D905F5BD2}" type="sibTrans">
      <dgm:prSet/>
      <dgm:spPr/>
      <dgm:t>
        <a:bodyPr/>
        <a:lstStyle/>
        <a:p>
          <a:endParaRPr lang="en-US" sz="2400">
            <a:latin typeface="+mj-lt"/>
          </a:endParaRPr>
        </a:p>
      </dgm:t>
    </dgm:pt>
    <dgm:pt modelId="{B98BEABF-869D-4DAD-B682-05EDADE56EF0}">
      <dgm:prSet custT="1"/>
      <dgm:spPr/>
      <dgm:t>
        <a:bodyPr/>
        <a:lstStyle/>
        <a:p>
          <a:r>
            <a:rPr lang="en-US" sz="2400" dirty="0">
              <a:latin typeface="+mj-lt"/>
            </a:rPr>
            <a:t>Two components are measured .</a:t>
          </a:r>
        </a:p>
      </dgm:t>
    </dgm:pt>
    <dgm:pt modelId="{1A87AC9D-10DB-4CBB-8034-9DE711ADC823}" cxnId="{0FC81CAD-9763-4DBE-B7ED-6D959D3EE4F4}" type="parTrans">
      <dgm:prSet/>
      <dgm:spPr/>
      <dgm:t>
        <a:bodyPr/>
        <a:lstStyle/>
        <a:p>
          <a:endParaRPr lang="en-US" sz="2400">
            <a:latin typeface="+mj-lt"/>
          </a:endParaRPr>
        </a:p>
      </dgm:t>
    </dgm:pt>
    <dgm:pt modelId="{10F13822-E76C-4D31-AC41-18E1765D7C10}" cxnId="{0FC81CAD-9763-4DBE-B7ED-6D959D3EE4F4}" type="sibTrans">
      <dgm:prSet/>
      <dgm:spPr/>
      <dgm:t>
        <a:bodyPr/>
        <a:lstStyle/>
        <a:p>
          <a:endParaRPr lang="en-US" sz="2400">
            <a:latin typeface="+mj-lt"/>
          </a:endParaRPr>
        </a:p>
      </dgm:t>
    </dgm:pt>
    <dgm:pt modelId="{330F5DBA-9DB5-464F-B740-29084C7806F0}">
      <dgm:prSet custT="1"/>
      <dgm:spPr/>
      <dgm:t>
        <a:bodyPr/>
        <a:lstStyle/>
        <a:p>
          <a:r>
            <a:rPr lang="en-US" sz="2400">
              <a:latin typeface="+mj-lt"/>
            </a:rPr>
            <a:t>Sensitivity</a:t>
          </a:r>
        </a:p>
      </dgm:t>
    </dgm:pt>
    <dgm:pt modelId="{E42AADE8-67A3-4B0F-9322-07E203ED0635}" cxnId="{34EFA4BC-CEBD-4840-B4F3-4ABB82666C71}" type="parTrans">
      <dgm:prSet/>
      <dgm:spPr/>
      <dgm:t>
        <a:bodyPr/>
        <a:lstStyle/>
        <a:p>
          <a:endParaRPr lang="en-US" sz="2400">
            <a:latin typeface="+mj-lt"/>
          </a:endParaRPr>
        </a:p>
      </dgm:t>
    </dgm:pt>
    <dgm:pt modelId="{2DB8F31A-933E-412C-BF81-A11203BACFFB}" cxnId="{34EFA4BC-CEBD-4840-B4F3-4ABB82666C71}" type="sibTrans">
      <dgm:prSet/>
      <dgm:spPr/>
      <dgm:t>
        <a:bodyPr/>
        <a:lstStyle/>
        <a:p>
          <a:endParaRPr lang="en-US" sz="2400">
            <a:latin typeface="+mj-lt"/>
          </a:endParaRPr>
        </a:p>
      </dgm:t>
    </dgm:pt>
    <dgm:pt modelId="{A7565448-3542-4CBB-9794-FC3AA0494D20}">
      <dgm:prSet custT="1"/>
      <dgm:spPr/>
      <dgm:t>
        <a:bodyPr/>
        <a:lstStyle/>
        <a:p>
          <a:r>
            <a:rPr lang="en-US" sz="2400">
              <a:latin typeface="+mj-lt"/>
            </a:rPr>
            <a:t>Specificity</a:t>
          </a:r>
        </a:p>
      </dgm:t>
    </dgm:pt>
    <dgm:pt modelId="{3431D23B-3012-4ADF-A68B-06C755CEF1E5}" cxnId="{97FBE5AC-A5D5-4EC6-8BC1-C5C41916FC46}" type="parTrans">
      <dgm:prSet/>
      <dgm:spPr/>
      <dgm:t>
        <a:bodyPr/>
        <a:lstStyle/>
        <a:p>
          <a:endParaRPr lang="en-US" sz="2400">
            <a:latin typeface="+mj-lt"/>
          </a:endParaRPr>
        </a:p>
      </dgm:t>
    </dgm:pt>
    <dgm:pt modelId="{4C8C999A-2CAE-4E24-825F-23B693B593B9}" cxnId="{97FBE5AC-A5D5-4EC6-8BC1-C5C41916FC46}" type="sibTrans">
      <dgm:prSet/>
      <dgm:spPr/>
      <dgm:t>
        <a:bodyPr/>
        <a:lstStyle/>
        <a:p>
          <a:endParaRPr lang="en-US" sz="2400">
            <a:latin typeface="+mj-lt"/>
          </a:endParaRPr>
        </a:p>
      </dgm:t>
    </dgm:pt>
    <dgm:pt modelId="{3C1529E9-F1E9-4863-813D-AAD4F324731D}" type="pres">
      <dgm:prSet presAssocID="{BBA7B45D-CD8D-400E-B290-97F11018AB3A}" presName="linear" presStyleCnt="0">
        <dgm:presLayoutVars>
          <dgm:animLvl val="lvl"/>
          <dgm:resizeHandles val="exact"/>
        </dgm:presLayoutVars>
      </dgm:prSet>
      <dgm:spPr/>
    </dgm:pt>
    <dgm:pt modelId="{B5621873-7D6F-43BA-A38E-77520964164D}" type="pres">
      <dgm:prSet presAssocID="{0AF1C378-A747-486D-8A75-A0BC4322025E}" presName="parentText" presStyleLbl="node1" presStyleIdx="0" presStyleCnt="3">
        <dgm:presLayoutVars>
          <dgm:chMax val="0"/>
          <dgm:bulletEnabled val="1"/>
        </dgm:presLayoutVars>
      </dgm:prSet>
      <dgm:spPr/>
    </dgm:pt>
    <dgm:pt modelId="{D3D84D74-3DD7-4E2B-AE97-BED21CE1432D}" type="pres">
      <dgm:prSet presAssocID="{DDE97028-455B-472F-85F5-C6D27E1A038C}" presName="spacer" presStyleCnt="0"/>
      <dgm:spPr/>
    </dgm:pt>
    <dgm:pt modelId="{D457F59C-8DAE-4BFF-89DE-7DE21475EEBD}" type="pres">
      <dgm:prSet presAssocID="{407E3D61-4918-4BB0-A334-F162374ACD17}" presName="parentText" presStyleLbl="node1" presStyleIdx="1" presStyleCnt="3">
        <dgm:presLayoutVars>
          <dgm:chMax val="0"/>
          <dgm:bulletEnabled val="1"/>
        </dgm:presLayoutVars>
      </dgm:prSet>
      <dgm:spPr/>
    </dgm:pt>
    <dgm:pt modelId="{6EEF2DCB-08BA-4090-88D9-44C4403ECDCA}" type="pres">
      <dgm:prSet presAssocID="{407E3D61-4918-4BB0-A334-F162374ACD17}" presName="childText" presStyleLbl="revTx" presStyleIdx="0" presStyleCnt="2">
        <dgm:presLayoutVars>
          <dgm:bulletEnabled val="1"/>
        </dgm:presLayoutVars>
      </dgm:prSet>
      <dgm:spPr/>
    </dgm:pt>
    <dgm:pt modelId="{7D8DCEBA-DE74-42D6-B776-28B03EDCCFB4}" type="pres">
      <dgm:prSet presAssocID="{B98BEABF-869D-4DAD-B682-05EDADE56EF0}" presName="parentText" presStyleLbl="node1" presStyleIdx="2" presStyleCnt="3">
        <dgm:presLayoutVars>
          <dgm:chMax val="0"/>
          <dgm:bulletEnabled val="1"/>
        </dgm:presLayoutVars>
      </dgm:prSet>
      <dgm:spPr/>
    </dgm:pt>
    <dgm:pt modelId="{552D1674-AD0A-4337-9A86-8D393533502C}" type="pres">
      <dgm:prSet presAssocID="{B98BEABF-869D-4DAD-B682-05EDADE56EF0}" presName="childText" presStyleLbl="revTx" presStyleIdx="1" presStyleCnt="2">
        <dgm:presLayoutVars>
          <dgm:bulletEnabled val="1"/>
        </dgm:presLayoutVars>
      </dgm:prSet>
      <dgm:spPr/>
    </dgm:pt>
  </dgm:ptLst>
  <dgm:cxnLst>
    <dgm:cxn modelId="{01BA9507-DB6A-4328-93DD-740D905F5BD2}" srcId="{407E3D61-4918-4BB0-A334-F162374ACD17}" destId="{C5535289-1EF3-4C50-AAC6-5628918B2DBB}" srcOrd="0" destOrd="0" parTransId="{3B0F4DF2-D935-406B-97D4-A6975F4F65D0}" sibTransId="{B18B5F62-EAD8-4246-B7C6-36222A37E499}"/>
    <dgm:cxn modelId="{E3E1190F-47DD-48F2-8751-E1F4C0151B04}" type="presOf" srcId="{C5535289-1EF3-4C50-AAC6-5628918B2DBB}" destId="{6EEF2DCB-08BA-4090-88D9-44C4403ECDCA}" srcOrd="0" destOrd="0" presId="urn:microsoft.com/office/officeart/2005/8/layout/vList2"/>
    <dgm:cxn modelId="{6DBB4211-5AED-4AFF-ABF4-AF6CA819FEE3}" type="presOf" srcId="{0AF1C378-A747-486D-8A75-A0BC4322025E}" destId="{B5621873-7D6F-43BA-A38E-77520964164D}" srcOrd="0" destOrd="0" presId="urn:microsoft.com/office/officeart/2005/8/layout/vList2"/>
    <dgm:cxn modelId="{27FD8E42-FD32-491A-BB55-D0684A8FF563}" type="presOf" srcId="{407E3D61-4918-4BB0-A334-F162374ACD17}" destId="{D457F59C-8DAE-4BFF-89DE-7DE21475EEBD}" srcOrd="0" destOrd="0" presId="urn:microsoft.com/office/officeart/2005/8/layout/vList2"/>
    <dgm:cxn modelId="{950A2682-047F-42DB-8C64-2DAB40D531ED}" type="presOf" srcId="{BBA7B45D-CD8D-400E-B290-97F11018AB3A}" destId="{3C1529E9-F1E9-4863-813D-AAD4F324731D}" srcOrd="0" destOrd="0" presId="urn:microsoft.com/office/officeart/2005/8/layout/vList2"/>
    <dgm:cxn modelId="{1B62E7A0-8AA2-4339-89B9-34DEDF6745FA}" type="presOf" srcId="{B98BEABF-869D-4DAD-B682-05EDADE56EF0}" destId="{7D8DCEBA-DE74-42D6-B776-28B03EDCCFB4}" srcOrd="0" destOrd="0" presId="urn:microsoft.com/office/officeart/2005/8/layout/vList2"/>
    <dgm:cxn modelId="{EED4BBA8-721E-4F3A-840B-DF3EEEE9EEC4}" srcId="{BBA7B45D-CD8D-400E-B290-97F11018AB3A}" destId="{407E3D61-4918-4BB0-A334-F162374ACD17}" srcOrd="1" destOrd="0" parTransId="{59DFFAE6-B65A-43CC-BA35-9C452961EDCB}" sibTransId="{A9D9846D-C7BB-489C-B36C-E0F6E8B997BC}"/>
    <dgm:cxn modelId="{97FBE5AC-A5D5-4EC6-8BC1-C5C41916FC46}" srcId="{B98BEABF-869D-4DAD-B682-05EDADE56EF0}" destId="{A7565448-3542-4CBB-9794-FC3AA0494D20}" srcOrd="1" destOrd="0" parTransId="{3431D23B-3012-4ADF-A68B-06C755CEF1E5}" sibTransId="{4C8C999A-2CAE-4E24-825F-23B693B593B9}"/>
    <dgm:cxn modelId="{0FC81CAD-9763-4DBE-B7ED-6D959D3EE4F4}" srcId="{BBA7B45D-CD8D-400E-B290-97F11018AB3A}" destId="{B98BEABF-869D-4DAD-B682-05EDADE56EF0}" srcOrd="2" destOrd="0" parTransId="{1A87AC9D-10DB-4CBB-8034-9DE711ADC823}" sibTransId="{10F13822-E76C-4D31-AC41-18E1765D7C10}"/>
    <dgm:cxn modelId="{34EFA4BC-CEBD-4840-B4F3-4ABB82666C71}" srcId="{B98BEABF-869D-4DAD-B682-05EDADE56EF0}" destId="{330F5DBA-9DB5-464F-B740-29084C7806F0}" srcOrd="0" destOrd="0" parTransId="{E42AADE8-67A3-4B0F-9322-07E203ED0635}" sibTransId="{2DB8F31A-933E-412C-BF81-A11203BACFFB}"/>
    <dgm:cxn modelId="{4EB445F1-CAAC-48F7-991F-8E2F6FC2595F}" type="presOf" srcId="{330F5DBA-9DB5-464F-B740-29084C7806F0}" destId="{552D1674-AD0A-4337-9A86-8D393533502C}" srcOrd="0" destOrd="0" presId="urn:microsoft.com/office/officeart/2005/8/layout/vList2"/>
    <dgm:cxn modelId="{502A57F8-9752-4139-886C-61847CBC1E5C}" type="presOf" srcId="{A7565448-3542-4CBB-9794-FC3AA0494D20}" destId="{552D1674-AD0A-4337-9A86-8D393533502C}" srcOrd="0" destOrd="1" presId="urn:microsoft.com/office/officeart/2005/8/layout/vList2"/>
    <dgm:cxn modelId="{F7EC8EFF-A403-461C-9E88-C76F60B95EA5}" srcId="{BBA7B45D-CD8D-400E-B290-97F11018AB3A}" destId="{0AF1C378-A747-486D-8A75-A0BC4322025E}" srcOrd="0" destOrd="0" parTransId="{A5F93044-679F-4ECF-A52F-1A49C09F2EBE}" sibTransId="{DDE97028-455B-472F-85F5-C6D27E1A038C}"/>
    <dgm:cxn modelId="{4F97A1C7-A819-4BF1-8D11-56EB30F1DCC7}" type="presParOf" srcId="{3C1529E9-F1E9-4863-813D-AAD4F324731D}" destId="{B5621873-7D6F-43BA-A38E-77520964164D}" srcOrd="0" destOrd="0" presId="urn:microsoft.com/office/officeart/2005/8/layout/vList2"/>
    <dgm:cxn modelId="{90D97257-6F04-4AFC-A545-411224855761}" type="presParOf" srcId="{3C1529E9-F1E9-4863-813D-AAD4F324731D}" destId="{D3D84D74-3DD7-4E2B-AE97-BED21CE1432D}" srcOrd="1" destOrd="0" presId="urn:microsoft.com/office/officeart/2005/8/layout/vList2"/>
    <dgm:cxn modelId="{8B8405C5-68FF-40A2-B246-80EC2024AB67}" type="presParOf" srcId="{3C1529E9-F1E9-4863-813D-AAD4F324731D}" destId="{D457F59C-8DAE-4BFF-89DE-7DE21475EEBD}" srcOrd="2" destOrd="0" presId="urn:microsoft.com/office/officeart/2005/8/layout/vList2"/>
    <dgm:cxn modelId="{F351E2B3-2916-4FD9-8965-8122CEF9E3A4}" type="presParOf" srcId="{3C1529E9-F1E9-4863-813D-AAD4F324731D}" destId="{6EEF2DCB-08BA-4090-88D9-44C4403ECDCA}" srcOrd="3" destOrd="0" presId="urn:microsoft.com/office/officeart/2005/8/layout/vList2"/>
    <dgm:cxn modelId="{FFEC45A9-DFFF-42AA-86C8-CF24BB57AE93}" type="presParOf" srcId="{3C1529E9-F1E9-4863-813D-AAD4F324731D}" destId="{7D8DCEBA-DE74-42D6-B776-28B03EDCCFB4}" srcOrd="4" destOrd="0" presId="urn:microsoft.com/office/officeart/2005/8/layout/vList2"/>
    <dgm:cxn modelId="{B3B3B0A9-F96D-4796-88AC-CD329AAC13E6}" type="presParOf" srcId="{3C1529E9-F1E9-4863-813D-AAD4F324731D}" destId="{552D1674-AD0A-4337-9A86-8D393533502C}" srcOrd="5"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8049AD-C492-47BF-B60B-67D3E78AB76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1F2BE7-5671-41C2-972E-92C87B55AEEA}">
      <dgm:prSet custT="1"/>
      <dgm:spPr/>
      <dgm:t>
        <a:bodyPr/>
        <a:lstStyle/>
        <a:p>
          <a:pPr>
            <a:lnSpc>
              <a:spcPct val="100000"/>
            </a:lnSpc>
          </a:pPr>
          <a:r>
            <a:rPr lang="en-US" sz="2400" dirty="0">
              <a:latin typeface="+mj-lt"/>
            </a:rPr>
            <a:t>the ability of a test to identify correctly all those who have the disease-- (True positive)</a:t>
          </a:r>
        </a:p>
      </dgm:t>
    </dgm:pt>
    <dgm:pt modelId="{FC1944E7-A297-4680-9B1D-82AB06A2C3D5}" cxnId="{2E24DAF0-6B40-4FBD-85E0-4F76949783F4}" type="parTrans">
      <dgm:prSet/>
      <dgm:spPr/>
      <dgm:t>
        <a:bodyPr/>
        <a:lstStyle/>
        <a:p>
          <a:endParaRPr lang="en-US" sz="2400">
            <a:latin typeface="+mj-lt"/>
          </a:endParaRPr>
        </a:p>
      </dgm:t>
    </dgm:pt>
    <dgm:pt modelId="{D0FA2650-6669-4721-8F4F-4B050D7A3C99}" cxnId="{2E24DAF0-6B40-4FBD-85E0-4F76949783F4}" type="sibTrans">
      <dgm:prSet/>
      <dgm:spPr/>
      <dgm:t>
        <a:bodyPr/>
        <a:lstStyle/>
        <a:p>
          <a:endParaRPr lang="en-US" sz="2400">
            <a:latin typeface="+mj-lt"/>
          </a:endParaRPr>
        </a:p>
      </dgm:t>
    </dgm:pt>
    <dgm:pt modelId="{62FE213B-1BC5-4CCC-9F10-B64D9A912DD7}">
      <dgm:prSet custT="1"/>
      <dgm:spPr/>
      <dgm:t>
        <a:bodyPr/>
        <a:lstStyle/>
        <a:p>
          <a:pPr>
            <a:lnSpc>
              <a:spcPct val="100000"/>
            </a:lnSpc>
          </a:pPr>
          <a:r>
            <a:rPr lang="en-US" sz="2400" b="1" dirty="0">
              <a:latin typeface="+mj-lt"/>
            </a:rPr>
            <a:t>Interpretation</a:t>
          </a:r>
          <a:r>
            <a:rPr lang="en-US" sz="2400" dirty="0">
              <a:latin typeface="+mj-lt"/>
            </a:rPr>
            <a:t>:</a:t>
          </a:r>
        </a:p>
      </dgm:t>
    </dgm:pt>
    <dgm:pt modelId="{6ED52E6D-2C32-4A4D-96D9-2230A3930ED5}" cxnId="{41D4184C-5D00-475B-967E-3F913E8C601F}" type="parTrans">
      <dgm:prSet/>
      <dgm:spPr/>
      <dgm:t>
        <a:bodyPr/>
        <a:lstStyle/>
        <a:p>
          <a:endParaRPr lang="en-US" sz="2400">
            <a:latin typeface="+mj-lt"/>
          </a:endParaRPr>
        </a:p>
      </dgm:t>
    </dgm:pt>
    <dgm:pt modelId="{46C0D50A-FBAC-4029-A121-A4FFF4F872BF}" cxnId="{41D4184C-5D00-475B-967E-3F913E8C601F}" type="sibTrans">
      <dgm:prSet/>
      <dgm:spPr/>
      <dgm:t>
        <a:bodyPr/>
        <a:lstStyle/>
        <a:p>
          <a:endParaRPr lang="en-US" sz="2400">
            <a:latin typeface="+mj-lt"/>
          </a:endParaRPr>
        </a:p>
      </dgm:t>
    </dgm:pt>
    <dgm:pt modelId="{3C1E6AE4-AA9E-4AE9-918A-446E7988468F}">
      <dgm:prSet custT="1"/>
      <dgm:spPr/>
      <dgm:t>
        <a:bodyPr/>
        <a:lstStyle/>
        <a:p>
          <a:pPr>
            <a:lnSpc>
              <a:spcPct val="100000"/>
            </a:lnSpc>
          </a:pPr>
          <a:r>
            <a:rPr lang="en-US" sz="2400" dirty="0">
              <a:latin typeface="+mj-lt"/>
            </a:rPr>
            <a:t>A 90 per cent sensitivity means that 90 per cent of the diseased people screened by the test will give a "true-positive" result and the remaining 10 per cent a "false-negative" result</a:t>
          </a:r>
        </a:p>
      </dgm:t>
    </dgm:pt>
    <dgm:pt modelId="{503BC042-BB69-48E6-B934-53347A54CB47}" cxnId="{B1865AF4-289A-4E9A-968B-22D61C8A4FE0}" type="parTrans">
      <dgm:prSet/>
      <dgm:spPr/>
      <dgm:t>
        <a:bodyPr/>
        <a:lstStyle/>
        <a:p>
          <a:endParaRPr lang="en-US" sz="2400">
            <a:latin typeface="+mj-lt"/>
          </a:endParaRPr>
        </a:p>
      </dgm:t>
    </dgm:pt>
    <dgm:pt modelId="{41A1D363-D95F-43BD-8502-DD06567BC234}" cxnId="{B1865AF4-289A-4E9A-968B-22D61C8A4FE0}" type="sibTrans">
      <dgm:prSet/>
      <dgm:spPr/>
      <dgm:t>
        <a:bodyPr/>
        <a:lstStyle/>
        <a:p>
          <a:endParaRPr lang="en-US" sz="2400">
            <a:latin typeface="+mj-lt"/>
          </a:endParaRPr>
        </a:p>
      </dgm:t>
    </dgm:pt>
    <dgm:pt modelId="{0936C195-B802-4801-91E4-12F0E677EDB6}" type="pres">
      <dgm:prSet presAssocID="{D08049AD-C492-47BF-B60B-67D3E78AB760}" presName="root" presStyleCnt="0">
        <dgm:presLayoutVars>
          <dgm:dir/>
          <dgm:resizeHandles val="exact"/>
        </dgm:presLayoutVars>
      </dgm:prSet>
      <dgm:spPr/>
    </dgm:pt>
    <dgm:pt modelId="{57E91AA2-FDF1-4B26-9AAD-1E1C60D68E69}" type="pres">
      <dgm:prSet presAssocID="{311F2BE7-5671-41C2-972E-92C87B55AEEA}" presName="compNode" presStyleCnt="0"/>
      <dgm:spPr/>
    </dgm:pt>
    <dgm:pt modelId="{48E4C43D-6164-49E1-9978-E4FCDC55F32A}" type="pres">
      <dgm:prSet presAssocID="{311F2BE7-5671-41C2-972E-92C87B55AEEA}" presName="bgRect" presStyleLbl="bgShp" presStyleIdx="0" presStyleCnt="2"/>
      <dgm:spPr/>
    </dgm:pt>
    <dgm:pt modelId="{93D4B792-7FC0-4331-85F7-B157E4308E6E}" type="pres">
      <dgm:prSet presAssocID="{311F2BE7-5671-41C2-972E-92C87B55AEE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B23B0190-A38E-425B-80E4-F55C6F6DB799}" type="pres">
      <dgm:prSet presAssocID="{311F2BE7-5671-41C2-972E-92C87B55AEEA}" presName="spaceRect" presStyleCnt="0"/>
      <dgm:spPr/>
    </dgm:pt>
    <dgm:pt modelId="{A7173777-2C06-4431-914D-ED223E12908D}" type="pres">
      <dgm:prSet presAssocID="{311F2BE7-5671-41C2-972E-92C87B55AEEA}" presName="parTx" presStyleLbl="revTx" presStyleIdx="0" presStyleCnt="3">
        <dgm:presLayoutVars>
          <dgm:chMax val="0"/>
          <dgm:chPref val="0"/>
        </dgm:presLayoutVars>
      </dgm:prSet>
      <dgm:spPr/>
    </dgm:pt>
    <dgm:pt modelId="{5857C528-5CDF-44DB-8F7A-E456D9302AD9}" type="pres">
      <dgm:prSet presAssocID="{D0FA2650-6669-4721-8F4F-4B050D7A3C99}" presName="sibTrans" presStyleCnt="0"/>
      <dgm:spPr/>
    </dgm:pt>
    <dgm:pt modelId="{39946C67-1224-4698-AD73-88EBF68E450E}" type="pres">
      <dgm:prSet presAssocID="{62FE213B-1BC5-4CCC-9F10-B64D9A912DD7}" presName="compNode" presStyleCnt="0"/>
      <dgm:spPr/>
    </dgm:pt>
    <dgm:pt modelId="{90384098-1978-4B4E-B468-59EC63AA0550}" type="pres">
      <dgm:prSet presAssocID="{62FE213B-1BC5-4CCC-9F10-B64D9A912DD7}" presName="bgRect" presStyleLbl="bgShp" presStyleIdx="1" presStyleCnt="2" custScaleY="447024" custLinFactNeighborX="-370" custLinFactNeighborY="43215"/>
      <dgm:spPr/>
    </dgm:pt>
    <dgm:pt modelId="{39FF2E94-807F-4D58-950D-02137858A59E}" type="pres">
      <dgm:prSet presAssocID="{62FE213B-1BC5-4CCC-9F10-B64D9A912D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3785D781-41D3-437C-8361-D4CE3185766F}" type="pres">
      <dgm:prSet presAssocID="{62FE213B-1BC5-4CCC-9F10-B64D9A912DD7}" presName="spaceRect" presStyleCnt="0"/>
      <dgm:spPr/>
    </dgm:pt>
    <dgm:pt modelId="{6981C2B7-FF1A-4B5C-8F6C-B3E43670015A}" type="pres">
      <dgm:prSet presAssocID="{62FE213B-1BC5-4CCC-9F10-B64D9A912DD7}" presName="parTx" presStyleLbl="revTx" presStyleIdx="1" presStyleCnt="3" custScaleY="396202" custLinFactNeighborX="-6963" custLinFactNeighborY="40648">
        <dgm:presLayoutVars>
          <dgm:chMax val="0"/>
          <dgm:chPref val="0"/>
        </dgm:presLayoutVars>
      </dgm:prSet>
      <dgm:spPr/>
    </dgm:pt>
    <dgm:pt modelId="{71D4F496-7CBE-4290-8517-EB07A51C3722}" type="pres">
      <dgm:prSet presAssocID="{62FE213B-1BC5-4CCC-9F10-B64D9A912DD7}" presName="desTx" presStyleLbl="revTx" presStyleIdx="2" presStyleCnt="3" custScaleY="202776" custLinFactNeighborX="-2658" custLinFactNeighborY="45808">
        <dgm:presLayoutVars/>
      </dgm:prSet>
      <dgm:spPr/>
    </dgm:pt>
  </dgm:ptLst>
  <dgm:cxnLst>
    <dgm:cxn modelId="{41D4184C-5D00-475B-967E-3F913E8C601F}" srcId="{D08049AD-C492-47BF-B60B-67D3E78AB760}" destId="{62FE213B-1BC5-4CCC-9F10-B64D9A912DD7}" srcOrd="1" destOrd="0" parTransId="{6ED52E6D-2C32-4A4D-96D9-2230A3930ED5}" sibTransId="{46C0D50A-FBAC-4029-A121-A4FFF4F872BF}"/>
    <dgm:cxn modelId="{6C3DF74F-66A0-44CF-A0B0-5E2ACA51D97E}" type="presOf" srcId="{D08049AD-C492-47BF-B60B-67D3E78AB760}" destId="{0936C195-B802-4801-91E4-12F0E677EDB6}" srcOrd="0" destOrd="0" presId="urn:microsoft.com/office/officeart/2018/2/layout/IconVerticalSolidList"/>
    <dgm:cxn modelId="{D1E5D38C-663F-44EE-8F33-936BFE4EDC9E}" type="presOf" srcId="{62FE213B-1BC5-4CCC-9F10-B64D9A912DD7}" destId="{6981C2B7-FF1A-4B5C-8F6C-B3E43670015A}" srcOrd="0" destOrd="0" presId="urn:microsoft.com/office/officeart/2018/2/layout/IconVerticalSolidList"/>
    <dgm:cxn modelId="{3B13EA9C-0524-4ECD-AF84-4F9E8DB3E50C}" type="presOf" srcId="{311F2BE7-5671-41C2-972E-92C87B55AEEA}" destId="{A7173777-2C06-4431-914D-ED223E12908D}" srcOrd="0" destOrd="0" presId="urn:microsoft.com/office/officeart/2018/2/layout/IconVerticalSolidList"/>
    <dgm:cxn modelId="{2E24DAF0-6B40-4FBD-85E0-4F76949783F4}" srcId="{D08049AD-C492-47BF-B60B-67D3E78AB760}" destId="{311F2BE7-5671-41C2-972E-92C87B55AEEA}" srcOrd="0" destOrd="0" parTransId="{FC1944E7-A297-4680-9B1D-82AB06A2C3D5}" sibTransId="{D0FA2650-6669-4721-8F4F-4B050D7A3C99}"/>
    <dgm:cxn modelId="{B1865AF4-289A-4E9A-968B-22D61C8A4FE0}" srcId="{62FE213B-1BC5-4CCC-9F10-B64D9A912DD7}" destId="{3C1E6AE4-AA9E-4AE9-918A-446E7988468F}" srcOrd="0" destOrd="0" parTransId="{503BC042-BB69-48E6-B934-53347A54CB47}" sibTransId="{41A1D363-D95F-43BD-8502-DD06567BC234}"/>
    <dgm:cxn modelId="{B83AF4F5-CF29-4759-8A3E-3419EF86F09F}" type="presOf" srcId="{3C1E6AE4-AA9E-4AE9-918A-446E7988468F}" destId="{71D4F496-7CBE-4290-8517-EB07A51C3722}" srcOrd="0" destOrd="0" presId="urn:microsoft.com/office/officeart/2018/2/layout/IconVerticalSolidList"/>
    <dgm:cxn modelId="{9F05DE12-B3A6-4DC6-B6BD-4B6753A91818}" type="presParOf" srcId="{0936C195-B802-4801-91E4-12F0E677EDB6}" destId="{57E91AA2-FDF1-4B26-9AAD-1E1C60D68E69}" srcOrd="0" destOrd="0" presId="urn:microsoft.com/office/officeart/2018/2/layout/IconVerticalSolidList"/>
    <dgm:cxn modelId="{FEBE8DB0-D087-41E3-AA6A-CD33049AAC93}" type="presParOf" srcId="{57E91AA2-FDF1-4B26-9AAD-1E1C60D68E69}" destId="{48E4C43D-6164-49E1-9978-E4FCDC55F32A}" srcOrd="0" destOrd="0" presId="urn:microsoft.com/office/officeart/2018/2/layout/IconVerticalSolidList"/>
    <dgm:cxn modelId="{C48469D1-D902-4D9C-8D1C-BB6FC31E3A78}" type="presParOf" srcId="{57E91AA2-FDF1-4B26-9AAD-1E1C60D68E69}" destId="{93D4B792-7FC0-4331-85F7-B157E4308E6E}" srcOrd="1" destOrd="0" presId="urn:microsoft.com/office/officeart/2018/2/layout/IconVerticalSolidList"/>
    <dgm:cxn modelId="{B9221BC3-8198-4E76-9F6C-8E2B089D6B18}" type="presParOf" srcId="{57E91AA2-FDF1-4B26-9AAD-1E1C60D68E69}" destId="{B23B0190-A38E-425B-80E4-F55C6F6DB799}" srcOrd="2" destOrd="0" presId="urn:microsoft.com/office/officeart/2018/2/layout/IconVerticalSolidList"/>
    <dgm:cxn modelId="{4C4C8E82-E4A7-4684-9933-234C7A6A42D6}" type="presParOf" srcId="{57E91AA2-FDF1-4B26-9AAD-1E1C60D68E69}" destId="{A7173777-2C06-4431-914D-ED223E12908D}" srcOrd="3" destOrd="0" presId="urn:microsoft.com/office/officeart/2018/2/layout/IconVerticalSolidList"/>
    <dgm:cxn modelId="{00C863EA-C7A3-41F7-A280-B196ABAB43A6}" type="presParOf" srcId="{0936C195-B802-4801-91E4-12F0E677EDB6}" destId="{5857C528-5CDF-44DB-8F7A-E456D9302AD9}" srcOrd="1" destOrd="0" presId="urn:microsoft.com/office/officeart/2018/2/layout/IconVerticalSolidList"/>
    <dgm:cxn modelId="{753A9870-6EE2-4FC1-8321-AF97266A6687}" type="presParOf" srcId="{0936C195-B802-4801-91E4-12F0E677EDB6}" destId="{39946C67-1224-4698-AD73-88EBF68E450E}" srcOrd="2" destOrd="0" presId="urn:microsoft.com/office/officeart/2018/2/layout/IconVerticalSolidList"/>
    <dgm:cxn modelId="{BDE9FDB8-067A-407B-B38F-A7CF5B3B2D03}" type="presParOf" srcId="{39946C67-1224-4698-AD73-88EBF68E450E}" destId="{90384098-1978-4B4E-B468-59EC63AA0550}" srcOrd="0" destOrd="0" presId="urn:microsoft.com/office/officeart/2018/2/layout/IconVerticalSolidList"/>
    <dgm:cxn modelId="{B3B458D8-E153-465C-8FDF-F45FB521C0A4}" type="presParOf" srcId="{39946C67-1224-4698-AD73-88EBF68E450E}" destId="{39FF2E94-807F-4D58-950D-02137858A59E}" srcOrd="1" destOrd="0" presId="urn:microsoft.com/office/officeart/2018/2/layout/IconVerticalSolidList"/>
    <dgm:cxn modelId="{2A183397-04E1-495C-A13A-A2CD400E3298}" type="presParOf" srcId="{39946C67-1224-4698-AD73-88EBF68E450E}" destId="{3785D781-41D3-437C-8361-D4CE3185766F}" srcOrd="2" destOrd="0" presId="urn:microsoft.com/office/officeart/2018/2/layout/IconVerticalSolidList"/>
    <dgm:cxn modelId="{ECAA140F-9FFF-4328-BA41-A8C4AD724AF3}" type="presParOf" srcId="{39946C67-1224-4698-AD73-88EBF68E450E}" destId="{6981C2B7-FF1A-4B5C-8F6C-B3E43670015A}" srcOrd="3" destOrd="0" presId="urn:microsoft.com/office/officeart/2018/2/layout/IconVerticalSolidList"/>
    <dgm:cxn modelId="{17C9ECF2-6DEB-42AE-8E76-B81F7B7742D1}" type="presParOf" srcId="{39946C67-1224-4698-AD73-88EBF68E450E}" destId="{71D4F496-7CBE-4290-8517-EB07A51C3722}" srcOrd="4"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E371E1-0F4B-43AD-A97D-AA5FC48D58FD}"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2D6B0132-F312-4B8B-BF9E-E5BC26344431}">
      <dgm:prSet custT="1"/>
      <dgm:spPr/>
      <dgm:t>
        <a:bodyPr/>
        <a:lstStyle/>
        <a:p>
          <a:r>
            <a:rPr lang="en-US" sz="2000">
              <a:latin typeface="+mj-lt"/>
            </a:rPr>
            <a:t>the ability of a test to identify correctly those who do not have the disease--- "true-negatives"</a:t>
          </a:r>
        </a:p>
      </dgm:t>
    </dgm:pt>
    <dgm:pt modelId="{4E7D3952-5C34-492F-BACF-0208B297CBA3}" cxnId="{D6ABDC1D-28CB-45B2-9ABD-98C9F8B6BD0E}" type="parTrans">
      <dgm:prSet/>
      <dgm:spPr/>
      <dgm:t>
        <a:bodyPr/>
        <a:lstStyle/>
        <a:p>
          <a:endParaRPr lang="en-US" sz="2000">
            <a:latin typeface="+mj-lt"/>
          </a:endParaRPr>
        </a:p>
      </dgm:t>
    </dgm:pt>
    <dgm:pt modelId="{D5A91A4A-757E-46AE-8606-FFA1BB5787AF}" cxnId="{D6ABDC1D-28CB-45B2-9ABD-98C9F8B6BD0E}" type="sibTrans">
      <dgm:prSet/>
      <dgm:spPr/>
      <dgm:t>
        <a:bodyPr/>
        <a:lstStyle/>
        <a:p>
          <a:endParaRPr lang="en-US" sz="2000">
            <a:latin typeface="+mj-lt"/>
          </a:endParaRPr>
        </a:p>
      </dgm:t>
    </dgm:pt>
    <dgm:pt modelId="{31135BD3-C7E8-4073-9624-9F7C3E91129A}">
      <dgm:prSet custT="1"/>
      <dgm:spPr/>
      <dgm:t>
        <a:bodyPr/>
        <a:lstStyle/>
        <a:p>
          <a:r>
            <a:rPr lang="en-US" sz="2000" dirty="0">
              <a:latin typeface="+mj-lt"/>
            </a:rPr>
            <a:t>Interpretation:</a:t>
          </a:r>
        </a:p>
      </dgm:t>
    </dgm:pt>
    <dgm:pt modelId="{CB510681-65DB-445C-959A-FF8555620180}" cxnId="{A978106E-3F44-42F0-A9C1-9A2215E3A47B}" type="parTrans">
      <dgm:prSet/>
      <dgm:spPr/>
      <dgm:t>
        <a:bodyPr/>
        <a:lstStyle/>
        <a:p>
          <a:endParaRPr lang="en-US" sz="2000">
            <a:latin typeface="+mj-lt"/>
          </a:endParaRPr>
        </a:p>
      </dgm:t>
    </dgm:pt>
    <dgm:pt modelId="{EDACCE5F-0229-4AC2-822D-64D3A71C0198}" cxnId="{A978106E-3F44-42F0-A9C1-9A2215E3A47B}" type="sibTrans">
      <dgm:prSet/>
      <dgm:spPr/>
      <dgm:t>
        <a:bodyPr/>
        <a:lstStyle/>
        <a:p>
          <a:endParaRPr lang="en-US" sz="2000">
            <a:latin typeface="+mj-lt"/>
          </a:endParaRPr>
        </a:p>
      </dgm:t>
    </dgm:pt>
    <dgm:pt modelId="{1DF6EBE8-632A-4290-BE80-4448B44EE2B7}">
      <dgm:prSet custT="1"/>
      <dgm:spPr/>
      <dgm:t>
        <a:bodyPr/>
        <a:lstStyle/>
        <a:p>
          <a:r>
            <a:rPr lang="en-US" sz="2000">
              <a:latin typeface="+mj-lt"/>
            </a:rPr>
            <a:t>A 90 per cent specificity means that 90 per cent of the non-diseased persons will give "true-negative" result, 10 per cent of non-diseased people screened by the test will be wrongly classified as "diseased" when they are not ( false positive).</a:t>
          </a:r>
        </a:p>
      </dgm:t>
    </dgm:pt>
    <dgm:pt modelId="{1F016D3B-DA17-48D7-AA0E-2EA44EC117A4}" cxnId="{CC1305AF-814B-4E10-BAFB-B4C54EC07B1A}" type="parTrans">
      <dgm:prSet/>
      <dgm:spPr/>
      <dgm:t>
        <a:bodyPr/>
        <a:lstStyle/>
        <a:p>
          <a:endParaRPr lang="en-US" sz="2000">
            <a:latin typeface="+mj-lt"/>
          </a:endParaRPr>
        </a:p>
      </dgm:t>
    </dgm:pt>
    <dgm:pt modelId="{37FB97EE-DD69-415C-8649-1A1081CEBC70}" cxnId="{CC1305AF-814B-4E10-BAFB-B4C54EC07B1A}" type="sibTrans">
      <dgm:prSet/>
      <dgm:spPr/>
      <dgm:t>
        <a:bodyPr/>
        <a:lstStyle/>
        <a:p>
          <a:endParaRPr lang="en-US" sz="2000">
            <a:latin typeface="+mj-lt"/>
          </a:endParaRPr>
        </a:p>
      </dgm:t>
    </dgm:pt>
    <dgm:pt modelId="{767E58BE-1A08-471F-9D4F-A47FA3D84681}" type="pres">
      <dgm:prSet presAssocID="{B1E371E1-0F4B-43AD-A97D-AA5FC48D58FD}" presName="Name0" presStyleCnt="0">
        <dgm:presLayoutVars>
          <dgm:dir/>
          <dgm:animLvl val="lvl"/>
          <dgm:resizeHandles val="exact"/>
        </dgm:presLayoutVars>
      </dgm:prSet>
      <dgm:spPr/>
    </dgm:pt>
    <dgm:pt modelId="{A05045A8-593C-4974-9B7F-997D7AA82A31}" type="pres">
      <dgm:prSet presAssocID="{31135BD3-C7E8-4073-9624-9F7C3E91129A}" presName="boxAndChildren" presStyleCnt="0"/>
      <dgm:spPr/>
    </dgm:pt>
    <dgm:pt modelId="{B4BF54A4-891E-4A47-A623-6C0F7E736C71}" type="pres">
      <dgm:prSet presAssocID="{31135BD3-C7E8-4073-9624-9F7C3E91129A}" presName="parentTextBox" presStyleLbl="node1" presStyleIdx="0" presStyleCnt="2"/>
      <dgm:spPr/>
    </dgm:pt>
    <dgm:pt modelId="{3371DE74-6A74-4EEF-A104-E7FD6B50FC20}" type="pres">
      <dgm:prSet presAssocID="{31135BD3-C7E8-4073-9624-9F7C3E91129A}" presName="entireBox" presStyleLbl="node1" presStyleIdx="0" presStyleCnt="2"/>
      <dgm:spPr/>
    </dgm:pt>
    <dgm:pt modelId="{A1F98C82-4E6E-4A44-82BA-7A2EE1E395DD}" type="pres">
      <dgm:prSet presAssocID="{31135BD3-C7E8-4073-9624-9F7C3E91129A}" presName="descendantBox" presStyleCnt="0"/>
      <dgm:spPr/>
    </dgm:pt>
    <dgm:pt modelId="{FB595785-C90F-405C-A655-3CC1BB6786D8}" type="pres">
      <dgm:prSet presAssocID="{1DF6EBE8-632A-4290-BE80-4448B44EE2B7}" presName="childTextBox" presStyleLbl="fgAccFollowNode1" presStyleIdx="0" presStyleCnt="1">
        <dgm:presLayoutVars>
          <dgm:bulletEnabled val="1"/>
        </dgm:presLayoutVars>
      </dgm:prSet>
      <dgm:spPr/>
    </dgm:pt>
    <dgm:pt modelId="{77810ACA-C863-46AE-9529-CCEFE0E077A6}" type="pres">
      <dgm:prSet presAssocID="{D5A91A4A-757E-46AE-8606-FFA1BB5787AF}" presName="sp" presStyleCnt="0"/>
      <dgm:spPr/>
    </dgm:pt>
    <dgm:pt modelId="{E8BF48D8-8D01-42E8-9549-720079ACC73A}" type="pres">
      <dgm:prSet presAssocID="{2D6B0132-F312-4B8B-BF9E-E5BC26344431}" presName="arrowAndChildren" presStyleCnt="0"/>
      <dgm:spPr/>
    </dgm:pt>
    <dgm:pt modelId="{06E3C630-237C-46B0-9850-1AEDAD900DEB}" type="pres">
      <dgm:prSet presAssocID="{2D6B0132-F312-4B8B-BF9E-E5BC26344431}" presName="parentTextArrow" presStyleLbl="node1" presStyleIdx="1" presStyleCnt="2"/>
      <dgm:spPr/>
    </dgm:pt>
  </dgm:ptLst>
  <dgm:cxnLst>
    <dgm:cxn modelId="{FBCE770A-CF6D-4CC5-8781-84811EBCDA1E}" type="presOf" srcId="{31135BD3-C7E8-4073-9624-9F7C3E91129A}" destId="{B4BF54A4-891E-4A47-A623-6C0F7E736C71}" srcOrd="0" destOrd="0" presId="urn:microsoft.com/office/officeart/2005/8/layout/process4"/>
    <dgm:cxn modelId="{D6ABDC1D-28CB-45B2-9ABD-98C9F8B6BD0E}" srcId="{B1E371E1-0F4B-43AD-A97D-AA5FC48D58FD}" destId="{2D6B0132-F312-4B8B-BF9E-E5BC26344431}" srcOrd="0" destOrd="0" parTransId="{4E7D3952-5C34-492F-BACF-0208B297CBA3}" sibTransId="{D5A91A4A-757E-46AE-8606-FFA1BB5787AF}"/>
    <dgm:cxn modelId="{5DE9C930-D347-49A3-A03C-0DECC682CAAA}" type="presOf" srcId="{1DF6EBE8-632A-4290-BE80-4448B44EE2B7}" destId="{FB595785-C90F-405C-A655-3CC1BB6786D8}" srcOrd="0" destOrd="0" presId="urn:microsoft.com/office/officeart/2005/8/layout/process4"/>
    <dgm:cxn modelId="{288CEA6B-1B33-49E8-9484-073ACE8C0A31}" type="presOf" srcId="{31135BD3-C7E8-4073-9624-9F7C3E91129A}" destId="{3371DE74-6A74-4EEF-A104-E7FD6B50FC20}" srcOrd="1" destOrd="0" presId="urn:microsoft.com/office/officeart/2005/8/layout/process4"/>
    <dgm:cxn modelId="{A978106E-3F44-42F0-A9C1-9A2215E3A47B}" srcId="{B1E371E1-0F4B-43AD-A97D-AA5FC48D58FD}" destId="{31135BD3-C7E8-4073-9624-9F7C3E91129A}" srcOrd="1" destOrd="0" parTransId="{CB510681-65DB-445C-959A-FF8555620180}" sibTransId="{EDACCE5F-0229-4AC2-822D-64D3A71C0198}"/>
    <dgm:cxn modelId="{AE17D759-C532-4C38-978D-0055C800C51A}" type="presOf" srcId="{2D6B0132-F312-4B8B-BF9E-E5BC26344431}" destId="{06E3C630-237C-46B0-9850-1AEDAD900DEB}" srcOrd="0" destOrd="0" presId="urn:microsoft.com/office/officeart/2005/8/layout/process4"/>
    <dgm:cxn modelId="{CC1305AF-814B-4E10-BAFB-B4C54EC07B1A}" srcId="{31135BD3-C7E8-4073-9624-9F7C3E91129A}" destId="{1DF6EBE8-632A-4290-BE80-4448B44EE2B7}" srcOrd="0" destOrd="0" parTransId="{1F016D3B-DA17-48D7-AA0E-2EA44EC117A4}" sibTransId="{37FB97EE-DD69-415C-8649-1A1081CEBC70}"/>
    <dgm:cxn modelId="{4B1C30D1-E64E-4084-B3A6-AB52136F56D8}" type="presOf" srcId="{B1E371E1-0F4B-43AD-A97D-AA5FC48D58FD}" destId="{767E58BE-1A08-471F-9D4F-A47FA3D84681}" srcOrd="0" destOrd="0" presId="urn:microsoft.com/office/officeart/2005/8/layout/process4"/>
    <dgm:cxn modelId="{4AE67FE9-4938-414D-8B17-F6F97EEFCB26}" type="presParOf" srcId="{767E58BE-1A08-471F-9D4F-A47FA3D84681}" destId="{A05045A8-593C-4974-9B7F-997D7AA82A31}" srcOrd="0" destOrd="0" presId="urn:microsoft.com/office/officeart/2005/8/layout/process4"/>
    <dgm:cxn modelId="{263DFC03-18DB-4EAC-8014-130D2701614E}" type="presParOf" srcId="{A05045A8-593C-4974-9B7F-997D7AA82A31}" destId="{B4BF54A4-891E-4A47-A623-6C0F7E736C71}" srcOrd="0" destOrd="0" presId="urn:microsoft.com/office/officeart/2005/8/layout/process4"/>
    <dgm:cxn modelId="{E6F81448-B946-4FF7-BA2E-10EDA1B06FEF}" type="presParOf" srcId="{A05045A8-593C-4974-9B7F-997D7AA82A31}" destId="{3371DE74-6A74-4EEF-A104-E7FD6B50FC20}" srcOrd="1" destOrd="0" presId="urn:microsoft.com/office/officeart/2005/8/layout/process4"/>
    <dgm:cxn modelId="{71AA976D-1C2C-40FD-A2FC-FFA1FE6321E0}" type="presParOf" srcId="{A05045A8-593C-4974-9B7F-997D7AA82A31}" destId="{A1F98C82-4E6E-4A44-82BA-7A2EE1E395DD}" srcOrd="2" destOrd="0" presId="urn:microsoft.com/office/officeart/2005/8/layout/process4"/>
    <dgm:cxn modelId="{DD44A3EF-5A8B-435E-A97A-203D7120EB66}" type="presParOf" srcId="{A1F98C82-4E6E-4A44-82BA-7A2EE1E395DD}" destId="{FB595785-C90F-405C-A655-3CC1BB6786D8}" srcOrd="0" destOrd="0" presId="urn:microsoft.com/office/officeart/2005/8/layout/process4"/>
    <dgm:cxn modelId="{ABB91F2C-1356-4762-AF2E-EA579E4345C6}" type="presParOf" srcId="{767E58BE-1A08-471F-9D4F-A47FA3D84681}" destId="{77810ACA-C863-46AE-9529-CCEFE0E077A6}" srcOrd="1" destOrd="0" presId="urn:microsoft.com/office/officeart/2005/8/layout/process4"/>
    <dgm:cxn modelId="{8F28B039-F907-4C2E-B080-21CA545E3194}" type="presParOf" srcId="{767E58BE-1A08-471F-9D4F-A47FA3D84681}" destId="{E8BF48D8-8D01-42E8-9549-720079ACC73A}" srcOrd="2" destOrd="0" presId="urn:microsoft.com/office/officeart/2005/8/layout/process4"/>
    <dgm:cxn modelId="{C28B6A3C-19A9-4DEF-B5AE-9A2FDB92326F}" type="presParOf" srcId="{E8BF48D8-8D01-42E8-9549-720079ACC73A}" destId="{06E3C630-237C-46B0-9850-1AEDAD900DEB}"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2A501B-306C-4C98-9639-50BA863BF1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92A3F4-4CE0-43EA-B1F3-09A3C8FBC385}">
      <dgm:prSet custT="1"/>
      <dgm:spPr/>
      <dgm:t>
        <a:bodyPr/>
        <a:lstStyle/>
        <a:p>
          <a:r>
            <a:rPr lang="en-US" sz="2400" dirty="0"/>
            <a:t>Statement of learning outcomes (01 slide) </a:t>
          </a:r>
        </a:p>
      </dgm:t>
    </dgm:pt>
    <dgm:pt modelId="{2557FB82-107A-4549-939E-64B3E339DA72}" cxnId="{EA9D6E82-7A36-45C9-84C3-69E62A476CB0}" type="parTrans">
      <dgm:prSet/>
      <dgm:spPr/>
      <dgm:t>
        <a:bodyPr/>
        <a:lstStyle/>
        <a:p>
          <a:endParaRPr lang="en-US"/>
        </a:p>
      </dgm:t>
    </dgm:pt>
    <dgm:pt modelId="{2F1F1ACC-6B28-4DF2-B8E1-6FDF46FBCCFA}" cxnId="{EA9D6E82-7A36-45C9-84C3-69E62A476CB0}" type="sibTrans">
      <dgm:prSet/>
      <dgm:spPr/>
      <dgm:t>
        <a:bodyPr/>
        <a:lstStyle/>
        <a:p>
          <a:endParaRPr lang="en-US"/>
        </a:p>
      </dgm:t>
    </dgm:pt>
    <dgm:pt modelId="{FA893567-6A5E-44A4-8E3E-2084B386A893}">
      <dgm:prSet custT="1"/>
      <dgm:spPr/>
      <dgm:t>
        <a:bodyPr/>
        <a:lstStyle/>
        <a:p>
          <a:r>
            <a:rPr lang="en-US" sz="2400" dirty="0"/>
            <a:t>Order &amp; Components of the session </a:t>
          </a:r>
        </a:p>
      </dgm:t>
    </dgm:pt>
    <dgm:pt modelId="{78507388-3C6A-49B2-874B-5028934BA8A8}" cxnId="{515D175C-7E01-4286-893B-A22B92AB9EA6}" type="parTrans">
      <dgm:prSet/>
      <dgm:spPr/>
      <dgm:t>
        <a:bodyPr/>
        <a:lstStyle/>
        <a:p>
          <a:endParaRPr lang="en-US"/>
        </a:p>
      </dgm:t>
    </dgm:pt>
    <dgm:pt modelId="{4723605B-2CD8-41CF-BA23-D0FE357036BD}" cxnId="{515D175C-7E01-4286-893B-A22B92AB9EA6}" type="sibTrans">
      <dgm:prSet/>
      <dgm:spPr/>
      <dgm:t>
        <a:bodyPr/>
        <a:lstStyle/>
        <a:p>
          <a:endParaRPr lang="en-US"/>
        </a:p>
      </dgm:t>
    </dgm:pt>
    <dgm:pt modelId="{D9BCB1C1-C067-42B9-BF49-7331B5649A86}">
      <dgm:prSet custT="1"/>
      <dgm:spPr/>
      <dgm:t>
        <a:bodyPr/>
        <a:lstStyle/>
        <a:p>
          <a:r>
            <a:rPr lang="en-US" sz="2200" dirty="0">
              <a:latin typeface="+mj-lt"/>
            </a:rPr>
            <a:t>Core subject ( contains throughout relevant clinical contents) ( 22 slides) </a:t>
          </a:r>
        </a:p>
      </dgm:t>
    </dgm:pt>
    <dgm:pt modelId="{393722EA-B8E9-4FD0-BE02-234EEC4470D1}" cxnId="{45E7CD3A-5D37-49F9-8556-76F2351AEB46}" type="parTrans">
      <dgm:prSet/>
      <dgm:spPr/>
      <dgm:t>
        <a:bodyPr/>
        <a:lstStyle/>
        <a:p>
          <a:endParaRPr lang="en-US"/>
        </a:p>
      </dgm:t>
    </dgm:pt>
    <dgm:pt modelId="{369E057A-84D9-4CA6-9170-7216D8519B53}" cxnId="{45E7CD3A-5D37-49F9-8556-76F2351AEB46}" type="sibTrans">
      <dgm:prSet/>
      <dgm:spPr/>
      <dgm:t>
        <a:bodyPr/>
        <a:lstStyle/>
        <a:p>
          <a:endParaRPr lang="en-US"/>
        </a:p>
      </dgm:t>
    </dgm:pt>
    <dgm:pt modelId="{D02B78C2-591E-4685-B90B-8C13DFD43B15}">
      <dgm:prSet custT="1"/>
      <dgm:spPr/>
      <dgm:t>
        <a:bodyPr/>
        <a:lstStyle/>
        <a:p>
          <a:r>
            <a:rPr lang="en-US" sz="2200" dirty="0">
              <a:latin typeface="+mj-lt"/>
            </a:rPr>
            <a:t>Vertical integration( 02 slide)</a:t>
          </a:r>
        </a:p>
      </dgm:t>
    </dgm:pt>
    <dgm:pt modelId="{7DE21247-C21F-4F51-9FB9-6F7EBCF7ECEF}" cxnId="{0BF0C5D5-38E2-4CE7-822B-2DD80A4D6693}" type="parTrans">
      <dgm:prSet/>
      <dgm:spPr/>
      <dgm:t>
        <a:bodyPr/>
        <a:lstStyle/>
        <a:p>
          <a:endParaRPr lang="en-US"/>
        </a:p>
      </dgm:t>
    </dgm:pt>
    <dgm:pt modelId="{B6818C7B-0D80-4921-9ABF-AA0D1195BF02}" cxnId="{0BF0C5D5-38E2-4CE7-822B-2DD80A4D6693}" type="sibTrans">
      <dgm:prSet/>
      <dgm:spPr/>
      <dgm:t>
        <a:bodyPr/>
        <a:lstStyle/>
        <a:p>
          <a:endParaRPr lang="en-US"/>
        </a:p>
      </dgm:t>
    </dgm:pt>
    <dgm:pt modelId="{2E3DAFB9-D3D6-4A20-8323-B1A4D86E106E}">
      <dgm:prSet custT="1"/>
      <dgm:spPr/>
      <dgm:t>
        <a:bodyPr/>
        <a:lstStyle/>
        <a:p>
          <a:r>
            <a:rPr lang="en-US" sz="2200" dirty="0">
              <a:latin typeface="+mj-lt"/>
            </a:rPr>
            <a:t>Research pertinent to enhance understanding o the subjects (01 slides)</a:t>
          </a:r>
        </a:p>
      </dgm:t>
    </dgm:pt>
    <dgm:pt modelId="{57FDECD2-9675-4C11-A25C-A9439CE89F7E}" cxnId="{A56EB0F3-A539-498B-9E60-0E6C97DE6507}" type="parTrans">
      <dgm:prSet/>
      <dgm:spPr/>
      <dgm:t>
        <a:bodyPr/>
        <a:lstStyle/>
        <a:p>
          <a:endParaRPr lang="en-US"/>
        </a:p>
      </dgm:t>
    </dgm:pt>
    <dgm:pt modelId="{4F8F9E2B-5093-468B-B802-7AE16B9952BF}" cxnId="{A56EB0F3-A539-498B-9E60-0E6C97DE6507}" type="sibTrans">
      <dgm:prSet/>
      <dgm:spPr/>
      <dgm:t>
        <a:bodyPr/>
        <a:lstStyle/>
        <a:p>
          <a:endParaRPr lang="en-US"/>
        </a:p>
      </dgm:t>
    </dgm:pt>
    <dgm:pt modelId="{04B7625A-7694-457E-BECD-B77CBF6A0032}">
      <dgm:prSet custT="1"/>
      <dgm:spPr/>
      <dgm:t>
        <a:bodyPr/>
        <a:lstStyle/>
        <a:p>
          <a:r>
            <a:rPr lang="en-US" sz="2200" dirty="0">
              <a:latin typeface="+mj-lt"/>
            </a:rPr>
            <a:t>Bioethics : pertinent discussion (01 slides) </a:t>
          </a:r>
        </a:p>
      </dgm:t>
    </dgm:pt>
    <dgm:pt modelId="{D7E6A913-CD75-440E-8749-873A70A5B566}" cxnId="{0E7DC72F-C210-4BA4-B708-B36D36A38BFB}" type="parTrans">
      <dgm:prSet/>
      <dgm:spPr/>
      <dgm:t>
        <a:bodyPr/>
        <a:lstStyle/>
        <a:p>
          <a:endParaRPr lang="en-US"/>
        </a:p>
      </dgm:t>
    </dgm:pt>
    <dgm:pt modelId="{C3425EB3-21B1-4E63-AD6E-6F139A8EB99A}" cxnId="{0E7DC72F-C210-4BA4-B708-B36D36A38BFB}" type="sibTrans">
      <dgm:prSet/>
      <dgm:spPr/>
      <dgm:t>
        <a:bodyPr/>
        <a:lstStyle/>
        <a:p>
          <a:endParaRPr lang="en-US"/>
        </a:p>
      </dgm:t>
    </dgm:pt>
    <dgm:pt modelId="{D7D9803F-E6E8-4575-BC8A-268FF3E0C139}">
      <dgm:prSet custT="1"/>
      <dgm:spPr/>
      <dgm:t>
        <a:bodyPr/>
        <a:lstStyle/>
        <a:p>
          <a:r>
            <a:rPr lang="en-US" sz="2200" dirty="0">
              <a:latin typeface="+mj-lt"/>
            </a:rPr>
            <a:t>End o the session relevant assessments ( 01 slides) </a:t>
          </a:r>
        </a:p>
      </dgm:t>
    </dgm:pt>
    <dgm:pt modelId="{D0E5F49B-6169-494F-88A6-FC35911851E5}" cxnId="{E5B6AC92-45FC-4324-83AD-0035795C0A10}" type="parTrans">
      <dgm:prSet/>
      <dgm:spPr/>
      <dgm:t>
        <a:bodyPr/>
        <a:lstStyle/>
        <a:p>
          <a:endParaRPr lang="en-US"/>
        </a:p>
      </dgm:t>
    </dgm:pt>
    <dgm:pt modelId="{F03E4884-6C1C-4AB3-91B5-64CA29119DDE}" cxnId="{E5B6AC92-45FC-4324-83AD-0035795C0A10}" type="sibTrans">
      <dgm:prSet/>
      <dgm:spPr/>
      <dgm:t>
        <a:bodyPr/>
        <a:lstStyle/>
        <a:p>
          <a:endParaRPr lang="en-US"/>
        </a:p>
      </dgm:t>
    </dgm:pt>
    <dgm:pt modelId="{0851D1DE-CFA9-47E9-8C61-6E52D1C048B4}">
      <dgm:prSet custT="1"/>
      <dgm:spPr/>
      <dgm:t>
        <a:bodyPr/>
        <a:lstStyle/>
        <a:p>
          <a:r>
            <a:rPr lang="en-US" sz="2200" dirty="0">
              <a:latin typeface="+mj-lt"/>
            </a:rPr>
            <a:t>Suggested additional readings ( 01 slide) </a:t>
          </a:r>
        </a:p>
      </dgm:t>
    </dgm:pt>
    <dgm:pt modelId="{8B71EC88-F72D-4FDC-B37A-0991E682F335}" cxnId="{4E2845C2-CFA4-4715-93FB-41010C732E7D}" type="parTrans">
      <dgm:prSet/>
      <dgm:spPr/>
      <dgm:t>
        <a:bodyPr/>
        <a:lstStyle/>
        <a:p>
          <a:endParaRPr lang="en-US"/>
        </a:p>
      </dgm:t>
    </dgm:pt>
    <dgm:pt modelId="{73DC8EC8-D969-40F1-8F00-0144E8847869}" cxnId="{4E2845C2-CFA4-4715-93FB-41010C732E7D}" type="sibTrans">
      <dgm:prSet/>
      <dgm:spPr/>
      <dgm:t>
        <a:bodyPr/>
        <a:lstStyle/>
        <a:p>
          <a:endParaRPr lang="en-US"/>
        </a:p>
      </dgm:t>
    </dgm:pt>
    <dgm:pt modelId="{C1FBE56D-E0FB-43CC-B9E4-2F7CDAE58ADE}" type="pres">
      <dgm:prSet presAssocID="{EF2A501B-306C-4C98-9639-50BA863BF140}" presName="linear" presStyleCnt="0">
        <dgm:presLayoutVars>
          <dgm:dir/>
          <dgm:animLvl val="lvl"/>
          <dgm:resizeHandles val="exact"/>
        </dgm:presLayoutVars>
      </dgm:prSet>
      <dgm:spPr/>
    </dgm:pt>
    <dgm:pt modelId="{539AE1B1-C2D0-4C1A-A113-ED9E9F54F6BD}" type="pres">
      <dgm:prSet presAssocID="{7B92A3F4-4CE0-43EA-B1F3-09A3C8FBC385}" presName="parentLin" presStyleCnt="0"/>
      <dgm:spPr/>
    </dgm:pt>
    <dgm:pt modelId="{DF68ECC0-FAE8-4102-BD52-B83506CB3951}" type="pres">
      <dgm:prSet presAssocID="{7B92A3F4-4CE0-43EA-B1F3-09A3C8FBC385}" presName="parentLeftMargin" presStyleLbl="node1" presStyleIdx="0" presStyleCnt="2"/>
      <dgm:spPr/>
    </dgm:pt>
    <dgm:pt modelId="{C9B32A5B-CA31-40D2-A659-A792C2D14E51}" type="pres">
      <dgm:prSet presAssocID="{7B92A3F4-4CE0-43EA-B1F3-09A3C8FBC385}" presName="parentText" presStyleLbl="node1" presStyleIdx="0" presStyleCnt="2" custScaleY="114521">
        <dgm:presLayoutVars>
          <dgm:chMax val="0"/>
          <dgm:bulletEnabled val="1"/>
        </dgm:presLayoutVars>
      </dgm:prSet>
      <dgm:spPr/>
    </dgm:pt>
    <dgm:pt modelId="{DF117086-7B05-4E98-AD3D-A70AFA855B35}" type="pres">
      <dgm:prSet presAssocID="{7B92A3F4-4CE0-43EA-B1F3-09A3C8FBC385}" presName="negativeSpace" presStyleCnt="0"/>
      <dgm:spPr/>
    </dgm:pt>
    <dgm:pt modelId="{1148F769-2291-430B-B166-5B45969FE0C4}" type="pres">
      <dgm:prSet presAssocID="{7B92A3F4-4CE0-43EA-B1F3-09A3C8FBC385}" presName="childText" presStyleLbl="conFgAcc1" presStyleIdx="0" presStyleCnt="2">
        <dgm:presLayoutVars>
          <dgm:bulletEnabled val="1"/>
        </dgm:presLayoutVars>
      </dgm:prSet>
      <dgm:spPr/>
    </dgm:pt>
    <dgm:pt modelId="{36815059-45F2-47A4-A188-01FFC79AC00C}" type="pres">
      <dgm:prSet presAssocID="{2F1F1ACC-6B28-4DF2-B8E1-6FDF46FBCCFA}" presName="spaceBetweenRectangles" presStyleCnt="0"/>
      <dgm:spPr/>
    </dgm:pt>
    <dgm:pt modelId="{828E405F-DB8B-43E5-BF95-9E01AB208522}" type="pres">
      <dgm:prSet presAssocID="{FA893567-6A5E-44A4-8E3E-2084B386A893}" presName="parentLin" presStyleCnt="0"/>
      <dgm:spPr/>
    </dgm:pt>
    <dgm:pt modelId="{2B34FA6A-81F0-4675-88D2-9E56E87E9CC9}" type="pres">
      <dgm:prSet presAssocID="{FA893567-6A5E-44A4-8E3E-2084B386A893}" presName="parentLeftMargin" presStyleLbl="node1" presStyleIdx="0" presStyleCnt="2"/>
      <dgm:spPr/>
    </dgm:pt>
    <dgm:pt modelId="{1E1737E1-727F-485B-B52A-1F71FF1E1A0C}" type="pres">
      <dgm:prSet presAssocID="{FA893567-6A5E-44A4-8E3E-2084B386A893}" presName="parentText" presStyleLbl="node1" presStyleIdx="1" presStyleCnt="2">
        <dgm:presLayoutVars>
          <dgm:chMax val="0"/>
          <dgm:bulletEnabled val="1"/>
        </dgm:presLayoutVars>
      </dgm:prSet>
      <dgm:spPr/>
    </dgm:pt>
    <dgm:pt modelId="{9A945B8E-158D-41C2-B177-3A706EE8E642}" type="pres">
      <dgm:prSet presAssocID="{FA893567-6A5E-44A4-8E3E-2084B386A893}" presName="negativeSpace" presStyleCnt="0"/>
      <dgm:spPr/>
    </dgm:pt>
    <dgm:pt modelId="{58750498-9589-448C-8237-A4784B07F509}" type="pres">
      <dgm:prSet presAssocID="{FA893567-6A5E-44A4-8E3E-2084B386A893}" presName="childText" presStyleLbl="conFgAcc1" presStyleIdx="1" presStyleCnt="2">
        <dgm:presLayoutVars>
          <dgm:bulletEnabled val="1"/>
        </dgm:presLayoutVars>
      </dgm:prSet>
      <dgm:spPr/>
    </dgm:pt>
  </dgm:ptLst>
  <dgm:cxnLst>
    <dgm:cxn modelId="{64762F20-0F7C-4634-8BC3-4DFB3A7DDDCD}" type="presOf" srcId="{D02B78C2-591E-4685-B90B-8C13DFD43B15}" destId="{58750498-9589-448C-8237-A4784B07F509}" srcOrd="0" destOrd="1" presId="urn:microsoft.com/office/officeart/2005/8/layout/list1"/>
    <dgm:cxn modelId="{CD76B728-EB60-4809-9197-BE52EDFFDCB3}" type="presOf" srcId="{EF2A501B-306C-4C98-9639-50BA863BF140}" destId="{C1FBE56D-E0FB-43CC-B9E4-2F7CDAE58ADE}" srcOrd="0" destOrd="0" presId="urn:microsoft.com/office/officeart/2005/8/layout/list1"/>
    <dgm:cxn modelId="{32E53E29-F5D1-4EA3-ADB0-284B227D01B1}" type="presOf" srcId="{0851D1DE-CFA9-47E9-8C61-6E52D1C048B4}" destId="{58750498-9589-448C-8237-A4784B07F509}" srcOrd="0" destOrd="5" presId="urn:microsoft.com/office/officeart/2005/8/layout/list1"/>
    <dgm:cxn modelId="{0E7DC72F-C210-4BA4-B708-B36D36A38BFB}" srcId="{FA893567-6A5E-44A4-8E3E-2084B386A893}" destId="{04B7625A-7694-457E-BECD-B77CBF6A0032}" srcOrd="3" destOrd="0" parTransId="{D7E6A913-CD75-440E-8749-873A70A5B566}" sibTransId="{C3425EB3-21B1-4E63-AD6E-6F139A8EB99A}"/>
    <dgm:cxn modelId="{33F9623A-7367-4D3D-A1D9-ADDCBC72569D}" type="presOf" srcId="{D7D9803F-E6E8-4575-BC8A-268FF3E0C139}" destId="{58750498-9589-448C-8237-A4784B07F509}" srcOrd="0" destOrd="4" presId="urn:microsoft.com/office/officeart/2005/8/layout/list1"/>
    <dgm:cxn modelId="{45E7CD3A-5D37-49F9-8556-76F2351AEB46}" srcId="{FA893567-6A5E-44A4-8E3E-2084B386A893}" destId="{D9BCB1C1-C067-42B9-BF49-7331B5649A86}" srcOrd="0" destOrd="0" parTransId="{393722EA-B8E9-4FD0-BE02-234EEC4470D1}" sibTransId="{369E057A-84D9-4CA6-9170-7216D8519B53}"/>
    <dgm:cxn modelId="{515D175C-7E01-4286-893B-A22B92AB9EA6}" srcId="{EF2A501B-306C-4C98-9639-50BA863BF140}" destId="{FA893567-6A5E-44A4-8E3E-2084B386A893}" srcOrd="1" destOrd="0" parTransId="{78507388-3C6A-49B2-874B-5028934BA8A8}" sibTransId="{4723605B-2CD8-41CF-BA23-D0FE357036BD}"/>
    <dgm:cxn modelId="{75408368-3D53-4C8D-9229-72BD6FBD5A7B}" type="presOf" srcId="{7B92A3F4-4CE0-43EA-B1F3-09A3C8FBC385}" destId="{C9B32A5B-CA31-40D2-A659-A792C2D14E51}" srcOrd="1" destOrd="0" presId="urn:microsoft.com/office/officeart/2005/8/layout/list1"/>
    <dgm:cxn modelId="{EC01FD49-825C-4945-BC6C-756534350336}" type="presOf" srcId="{7B92A3F4-4CE0-43EA-B1F3-09A3C8FBC385}" destId="{DF68ECC0-FAE8-4102-BD52-B83506CB3951}" srcOrd="0" destOrd="0" presId="urn:microsoft.com/office/officeart/2005/8/layout/list1"/>
    <dgm:cxn modelId="{EA9D6E82-7A36-45C9-84C3-69E62A476CB0}" srcId="{EF2A501B-306C-4C98-9639-50BA863BF140}" destId="{7B92A3F4-4CE0-43EA-B1F3-09A3C8FBC385}" srcOrd="0" destOrd="0" parTransId="{2557FB82-107A-4549-939E-64B3E339DA72}" sibTransId="{2F1F1ACC-6B28-4DF2-B8E1-6FDF46FBCCFA}"/>
    <dgm:cxn modelId="{E5B6AC92-45FC-4324-83AD-0035795C0A10}" srcId="{FA893567-6A5E-44A4-8E3E-2084B386A893}" destId="{D7D9803F-E6E8-4575-BC8A-268FF3E0C139}" srcOrd="4" destOrd="0" parTransId="{D0E5F49B-6169-494F-88A6-FC35911851E5}" sibTransId="{F03E4884-6C1C-4AB3-91B5-64CA29119DDE}"/>
    <dgm:cxn modelId="{29470D99-EE78-464E-B2B5-0AE235F09F4D}" type="presOf" srcId="{2E3DAFB9-D3D6-4A20-8323-B1A4D86E106E}" destId="{58750498-9589-448C-8237-A4784B07F509}" srcOrd="0" destOrd="2" presId="urn:microsoft.com/office/officeart/2005/8/layout/list1"/>
    <dgm:cxn modelId="{C6CBB2A3-32EA-4550-9857-D3D5B43383CB}" type="presOf" srcId="{FA893567-6A5E-44A4-8E3E-2084B386A893}" destId="{2B34FA6A-81F0-4675-88D2-9E56E87E9CC9}" srcOrd="0" destOrd="0" presId="urn:microsoft.com/office/officeart/2005/8/layout/list1"/>
    <dgm:cxn modelId="{B238A1BB-BFA7-468C-8FAE-59590174D406}" type="presOf" srcId="{FA893567-6A5E-44A4-8E3E-2084B386A893}" destId="{1E1737E1-727F-485B-B52A-1F71FF1E1A0C}" srcOrd="1" destOrd="0" presId="urn:microsoft.com/office/officeart/2005/8/layout/list1"/>
    <dgm:cxn modelId="{4E2845C2-CFA4-4715-93FB-41010C732E7D}" srcId="{FA893567-6A5E-44A4-8E3E-2084B386A893}" destId="{0851D1DE-CFA9-47E9-8C61-6E52D1C048B4}" srcOrd="5" destOrd="0" parTransId="{8B71EC88-F72D-4FDC-B37A-0991E682F335}" sibTransId="{73DC8EC8-D969-40F1-8F00-0144E8847869}"/>
    <dgm:cxn modelId="{0802A2D4-0870-40C3-9DE2-7A0DC2DC0229}" type="presOf" srcId="{D9BCB1C1-C067-42B9-BF49-7331B5649A86}" destId="{58750498-9589-448C-8237-A4784B07F509}" srcOrd="0" destOrd="0" presId="urn:microsoft.com/office/officeart/2005/8/layout/list1"/>
    <dgm:cxn modelId="{0BF0C5D5-38E2-4CE7-822B-2DD80A4D6693}" srcId="{FA893567-6A5E-44A4-8E3E-2084B386A893}" destId="{D02B78C2-591E-4685-B90B-8C13DFD43B15}" srcOrd="1" destOrd="0" parTransId="{7DE21247-C21F-4F51-9FB9-6F7EBCF7ECEF}" sibTransId="{B6818C7B-0D80-4921-9ABF-AA0D1195BF02}"/>
    <dgm:cxn modelId="{6101C9EA-4C15-4845-8BCD-EF0EDDFF94BF}" type="presOf" srcId="{04B7625A-7694-457E-BECD-B77CBF6A0032}" destId="{58750498-9589-448C-8237-A4784B07F509}" srcOrd="0" destOrd="3" presId="urn:microsoft.com/office/officeart/2005/8/layout/list1"/>
    <dgm:cxn modelId="{A56EB0F3-A539-498B-9E60-0E6C97DE6507}" srcId="{FA893567-6A5E-44A4-8E3E-2084B386A893}" destId="{2E3DAFB9-D3D6-4A20-8323-B1A4D86E106E}" srcOrd="2" destOrd="0" parTransId="{57FDECD2-9675-4C11-A25C-A9439CE89F7E}" sibTransId="{4F8F9E2B-5093-468B-B802-7AE16B9952BF}"/>
    <dgm:cxn modelId="{E61744C5-C9E0-4A85-9DDB-760E618B20B9}" type="presParOf" srcId="{C1FBE56D-E0FB-43CC-B9E4-2F7CDAE58ADE}" destId="{539AE1B1-C2D0-4C1A-A113-ED9E9F54F6BD}" srcOrd="0" destOrd="0" presId="urn:microsoft.com/office/officeart/2005/8/layout/list1"/>
    <dgm:cxn modelId="{5E10E4CB-7329-445B-975A-A20573C2FAE9}" type="presParOf" srcId="{539AE1B1-C2D0-4C1A-A113-ED9E9F54F6BD}" destId="{DF68ECC0-FAE8-4102-BD52-B83506CB3951}" srcOrd="0" destOrd="0" presId="urn:microsoft.com/office/officeart/2005/8/layout/list1"/>
    <dgm:cxn modelId="{28FCEFC4-F3FE-4E61-99AE-23207C118DF9}" type="presParOf" srcId="{539AE1B1-C2D0-4C1A-A113-ED9E9F54F6BD}" destId="{C9B32A5B-CA31-40D2-A659-A792C2D14E51}" srcOrd="1" destOrd="0" presId="urn:microsoft.com/office/officeart/2005/8/layout/list1"/>
    <dgm:cxn modelId="{496C55F1-8851-4920-9DFC-F53693131420}" type="presParOf" srcId="{C1FBE56D-E0FB-43CC-B9E4-2F7CDAE58ADE}" destId="{DF117086-7B05-4E98-AD3D-A70AFA855B35}" srcOrd="1" destOrd="0" presId="urn:microsoft.com/office/officeart/2005/8/layout/list1"/>
    <dgm:cxn modelId="{576EF9A6-D8F2-4561-AB6A-C81F54674E23}" type="presParOf" srcId="{C1FBE56D-E0FB-43CC-B9E4-2F7CDAE58ADE}" destId="{1148F769-2291-430B-B166-5B45969FE0C4}" srcOrd="2" destOrd="0" presId="urn:microsoft.com/office/officeart/2005/8/layout/list1"/>
    <dgm:cxn modelId="{9C7ABB38-12F3-4043-B276-563799F9BD89}" type="presParOf" srcId="{C1FBE56D-E0FB-43CC-B9E4-2F7CDAE58ADE}" destId="{36815059-45F2-47A4-A188-01FFC79AC00C}" srcOrd="3" destOrd="0" presId="urn:microsoft.com/office/officeart/2005/8/layout/list1"/>
    <dgm:cxn modelId="{D17F9538-D0DC-4055-B17C-0813CA39BD65}" type="presParOf" srcId="{C1FBE56D-E0FB-43CC-B9E4-2F7CDAE58ADE}" destId="{828E405F-DB8B-43E5-BF95-9E01AB208522}" srcOrd="4" destOrd="0" presId="urn:microsoft.com/office/officeart/2005/8/layout/list1"/>
    <dgm:cxn modelId="{A01677FB-A2FD-4589-AAB2-C9A765256F45}" type="presParOf" srcId="{828E405F-DB8B-43E5-BF95-9E01AB208522}" destId="{2B34FA6A-81F0-4675-88D2-9E56E87E9CC9}" srcOrd="0" destOrd="0" presId="urn:microsoft.com/office/officeart/2005/8/layout/list1"/>
    <dgm:cxn modelId="{3E9ED463-FF5D-45FD-BF50-A8B2D3E726F0}" type="presParOf" srcId="{828E405F-DB8B-43E5-BF95-9E01AB208522}" destId="{1E1737E1-727F-485B-B52A-1F71FF1E1A0C}" srcOrd="1" destOrd="0" presId="urn:microsoft.com/office/officeart/2005/8/layout/list1"/>
    <dgm:cxn modelId="{E72C91C6-09DF-4587-8294-E87544B4B85E}" type="presParOf" srcId="{C1FBE56D-E0FB-43CC-B9E4-2F7CDAE58ADE}" destId="{9A945B8E-158D-41C2-B177-3A706EE8E642}" srcOrd="5" destOrd="0" presId="urn:microsoft.com/office/officeart/2005/8/layout/list1"/>
    <dgm:cxn modelId="{2581C041-3ABE-46A9-AC1A-42812C718D72}" type="presParOf" srcId="{C1FBE56D-E0FB-43CC-B9E4-2F7CDAE58ADE}" destId="{58750498-9589-448C-8237-A4784B07F509}"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EE46A-FFCF-4DF6-A1FE-A5A4010D78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B46A38B-4C8C-42C0-A0A3-B5230C48F787}">
      <dgm:prSet custT="1"/>
      <dgm:spPr/>
      <dgm:t>
        <a:bodyPr/>
        <a:lstStyle/>
        <a:p>
          <a:r>
            <a:rPr lang="en-US" sz="2000" dirty="0">
              <a:latin typeface="+mj-lt"/>
            </a:rPr>
            <a:t>Explain Iceberg phenomenon of diseases with examples</a:t>
          </a:r>
        </a:p>
      </dgm:t>
    </dgm:pt>
    <dgm:pt modelId="{92F205A6-E439-4DBA-B110-639EE983FF27}" cxnId="{7889490A-2DB2-4DC3-A38A-3AFEF61279E8}" type="parTrans">
      <dgm:prSet/>
      <dgm:spPr/>
      <dgm:t>
        <a:bodyPr/>
        <a:lstStyle/>
        <a:p>
          <a:endParaRPr lang="en-US" sz="2000">
            <a:latin typeface="+mj-lt"/>
          </a:endParaRPr>
        </a:p>
      </dgm:t>
    </dgm:pt>
    <dgm:pt modelId="{BCC41F22-79A5-4119-91B7-19F3B930ED38}" cxnId="{7889490A-2DB2-4DC3-A38A-3AFEF61279E8}" type="sibTrans">
      <dgm:prSet/>
      <dgm:spPr/>
      <dgm:t>
        <a:bodyPr/>
        <a:lstStyle/>
        <a:p>
          <a:endParaRPr lang="en-US" sz="2000">
            <a:latin typeface="+mj-lt"/>
          </a:endParaRPr>
        </a:p>
      </dgm:t>
    </dgm:pt>
    <dgm:pt modelId="{4F9EF316-776B-4CC7-8140-5977E3A72266}">
      <dgm:prSet custT="1"/>
      <dgm:spPr/>
      <dgm:t>
        <a:bodyPr/>
        <a:lstStyle/>
        <a:p>
          <a:r>
            <a:rPr lang="en-US" sz="2000" dirty="0">
              <a:latin typeface="+mj-lt"/>
            </a:rPr>
            <a:t>Discuss aims and objectives of screening </a:t>
          </a:r>
        </a:p>
      </dgm:t>
    </dgm:pt>
    <dgm:pt modelId="{42BE1DCB-9528-4946-BFAC-E0079FBABD14}" cxnId="{BDA6BEEA-80A7-4443-B19D-39C775731517}" type="parTrans">
      <dgm:prSet/>
      <dgm:spPr/>
      <dgm:t>
        <a:bodyPr/>
        <a:lstStyle/>
        <a:p>
          <a:endParaRPr lang="en-US" sz="2000">
            <a:latin typeface="+mj-lt"/>
          </a:endParaRPr>
        </a:p>
      </dgm:t>
    </dgm:pt>
    <dgm:pt modelId="{3CB9DD1F-C832-4A45-AF21-138EC66182E9}" cxnId="{BDA6BEEA-80A7-4443-B19D-39C775731517}" type="sibTrans">
      <dgm:prSet/>
      <dgm:spPr/>
      <dgm:t>
        <a:bodyPr/>
        <a:lstStyle/>
        <a:p>
          <a:endParaRPr lang="en-US" sz="2000">
            <a:latin typeface="+mj-lt"/>
          </a:endParaRPr>
        </a:p>
      </dgm:t>
    </dgm:pt>
    <dgm:pt modelId="{34251A46-6021-4347-A9EB-192D7AAA070E}">
      <dgm:prSet custT="1"/>
      <dgm:spPr/>
      <dgm:t>
        <a:bodyPr/>
        <a:lstStyle/>
        <a:p>
          <a:r>
            <a:rPr lang="en-US" sz="2000">
              <a:latin typeface="+mj-lt"/>
            </a:rPr>
            <a:t>Enlist Criteria for screening of diseases &amp; screening tests </a:t>
          </a:r>
        </a:p>
      </dgm:t>
    </dgm:pt>
    <dgm:pt modelId="{53EA1505-65DA-4742-9EEA-49F598791761}" cxnId="{5AECD485-7326-4F68-93F0-C0023673D1CA}" type="parTrans">
      <dgm:prSet/>
      <dgm:spPr/>
      <dgm:t>
        <a:bodyPr/>
        <a:lstStyle/>
        <a:p>
          <a:endParaRPr lang="en-US" sz="2000">
            <a:latin typeface="+mj-lt"/>
          </a:endParaRPr>
        </a:p>
      </dgm:t>
    </dgm:pt>
    <dgm:pt modelId="{52B94616-1F92-49BD-86E6-6D2519C3A59B}" cxnId="{5AECD485-7326-4F68-93F0-C0023673D1CA}" type="sibTrans">
      <dgm:prSet/>
      <dgm:spPr/>
      <dgm:t>
        <a:bodyPr/>
        <a:lstStyle/>
        <a:p>
          <a:endParaRPr lang="en-US" sz="2000">
            <a:latin typeface="+mj-lt"/>
          </a:endParaRPr>
        </a:p>
      </dgm:t>
    </dgm:pt>
    <dgm:pt modelId="{8BC321E2-E582-450A-92CD-811430D56612}">
      <dgm:prSet custT="1"/>
      <dgm:spPr/>
      <dgm:t>
        <a:bodyPr/>
        <a:lstStyle/>
        <a:p>
          <a:r>
            <a:rPr lang="en-US" sz="2000">
              <a:latin typeface="+mj-lt"/>
            </a:rPr>
            <a:t>Comprehend uses &amp; types of screening with examples </a:t>
          </a:r>
        </a:p>
      </dgm:t>
    </dgm:pt>
    <dgm:pt modelId="{195775F9-1B0E-4040-A02C-F12B73B19D52}" cxnId="{41246040-236B-439C-A043-A68F399F9145}" type="parTrans">
      <dgm:prSet/>
      <dgm:spPr/>
      <dgm:t>
        <a:bodyPr/>
        <a:lstStyle/>
        <a:p>
          <a:endParaRPr lang="en-US" sz="2000">
            <a:latin typeface="+mj-lt"/>
          </a:endParaRPr>
        </a:p>
      </dgm:t>
    </dgm:pt>
    <dgm:pt modelId="{47B65062-37FD-4123-949E-F20717E894E5}" cxnId="{41246040-236B-439C-A043-A68F399F9145}" type="sibTrans">
      <dgm:prSet/>
      <dgm:spPr/>
      <dgm:t>
        <a:bodyPr/>
        <a:lstStyle/>
        <a:p>
          <a:endParaRPr lang="en-US" sz="2000">
            <a:latin typeface="+mj-lt"/>
          </a:endParaRPr>
        </a:p>
      </dgm:t>
    </dgm:pt>
    <dgm:pt modelId="{4AC273E7-B529-426C-A011-6A923566902A}">
      <dgm:prSet custT="1"/>
      <dgm:spPr/>
      <dgm:t>
        <a:bodyPr/>
        <a:lstStyle/>
        <a:p>
          <a:r>
            <a:rPr lang="en-US" sz="2000">
              <a:latin typeface="+mj-lt"/>
            </a:rPr>
            <a:t>State differences between screening test and diagnostic tests.</a:t>
          </a:r>
        </a:p>
      </dgm:t>
    </dgm:pt>
    <dgm:pt modelId="{59042E5D-7900-4F4F-8195-C929EA27F745}" cxnId="{7AA248A7-51A2-4316-B3C1-D528254F6802}" type="parTrans">
      <dgm:prSet/>
      <dgm:spPr/>
      <dgm:t>
        <a:bodyPr/>
        <a:lstStyle/>
        <a:p>
          <a:endParaRPr lang="en-US" sz="2000">
            <a:latin typeface="+mj-lt"/>
          </a:endParaRPr>
        </a:p>
      </dgm:t>
    </dgm:pt>
    <dgm:pt modelId="{D2C2C0E6-5F09-4116-8952-91D65979227B}" cxnId="{7AA248A7-51A2-4316-B3C1-D528254F6802}" type="sibTrans">
      <dgm:prSet/>
      <dgm:spPr/>
      <dgm:t>
        <a:bodyPr/>
        <a:lstStyle/>
        <a:p>
          <a:endParaRPr lang="en-US" sz="2000">
            <a:latin typeface="+mj-lt"/>
          </a:endParaRPr>
        </a:p>
      </dgm:t>
    </dgm:pt>
    <dgm:pt modelId="{872040FC-BB5A-48B5-A49E-7987CC29671B}">
      <dgm:prSet custT="1"/>
      <dgm:spPr/>
      <dgm:t>
        <a:bodyPr/>
        <a:lstStyle/>
        <a:p>
          <a:r>
            <a:rPr lang="en-US" sz="2000" dirty="0">
              <a:latin typeface="+mj-lt"/>
            </a:rPr>
            <a:t>Describe rationale of screening tests with reference to natural history of disease and critical point. </a:t>
          </a:r>
        </a:p>
      </dgm:t>
    </dgm:pt>
    <dgm:pt modelId="{55624149-B764-4FD9-A536-27A2A6628C55}" cxnId="{88760F5D-8AD4-45FD-A466-FB5BC3D85B55}" type="parTrans">
      <dgm:prSet/>
      <dgm:spPr/>
      <dgm:t>
        <a:bodyPr/>
        <a:lstStyle/>
        <a:p>
          <a:endParaRPr lang="en-US" sz="2000">
            <a:latin typeface="+mj-lt"/>
          </a:endParaRPr>
        </a:p>
      </dgm:t>
    </dgm:pt>
    <dgm:pt modelId="{61966DD4-6FEA-4344-8CB3-F120451D84C7}" cxnId="{88760F5D-8AD4-45FD-A466-FB5BC3D85B55}" type="sibTrans">
      <dgm:prSet/>
      <dgm:spPr/>
      <dgm:t>
        <a:bodyPr/>
        <a:lstStyle/>
        <a:p>
          <a:endParaRPr lang="en-US" sz="2000">
            <a:latin typeface="+mj-lt"/>
          </a:endParaRPr>
        </a:p>
      </dgm:t>
    </dgm:pt>
    <dgm:pt modelId="{C3DE64A0-E8B4-426D-A73D-C55817738EE2}">
      <dgm:prSet custT="1"/>
      <dgm:spPr/>
      <dgm:t>
        <a:bodyPr/>
        <a:lstStyle/>
        <a:p>
          <a:r>
            <a:rPr lang="en-US" sz="2000">
              <a:latin typeface="+mj-lt"/>
            </a:rPr>
            <a:t>Construct2x2table from given data.</a:t>
          </a:r>
        </a:p>
      </dgm:t>
    </dgm:pt>
    <dgm:pt modelId="{EBC930A9-BE5C-445C-B261-FCABF579FEB6}" cxnId="{29CF0FFA-60CB-46B8-A310-8EE7F63A37BD}" type="parTrans">
      <dgm:prSet/>
      <dgm:spPr/>
      <dgm:t>
        <a:bodyPr/>
        <a:lstStyle/>
        <a:p>
          <a:endParaRPr lang="en-US" sz="2000">
            <a:latin typeface="+mj-lt"/>
          </a:endParaRPr>
        </a:p>
      </dgm:t>
    </dgm:pt>
    <dgm:pt modelId="{ECCE9519-74A2-4A2B-8C96-34FB84183FEE}" cxnId="{29CF0FFA-60CB-46B8-A310-8EE7F63A37BD}" type="sibTrans">
      <dgm:prSet/>
      <dgm:spPr/>
      <dgm:t>
        <a:bodyPr/>
        <a:lstStyle/>
        <a:p>
          <a:endParaRPr lang="en-US" sz="2000">
            <a:latin typeface="+mj-lt"/>
          </a:endParaRPr>
        </a:p>
      </dgm:t>
    </dgm:pt>
    <dgm:pt modelId="{B8BDA630-AE1F-4C11-AE48-E5AA2D772103}">
      <dgm:prSet custT="1"/>
      <dgm:spPr/>
      <dgm:t>
        <a:bodyPr/>
        <a:lstStyle/>
        <a:p>
          <a:r>
            <a:rPr lang="en-US" sz="2000" dirty="0">
              <a:latin typeface="+mj-lt"/>
            </a:rPr>
            <a:t>Explain measures of validity of screening tests.</a:t>
          </a:r>
        </a:p>
      </dgm:t>
    </dgm:pt>
    <dgm:pt modelId="{BFDFE9C2-5855-484F-AD97-6CB485D12B88}" cxnId="{A0D7670E-6E28-488C-B9CC-4532C3A00717}" type="parTrans">
      <dgm:prSet/>
      <dgm:spPr/>
      <dgm:t>
        <a:bodyPr/>
        <a:lstStyle/>
        <a:p>
          <a:endParaRPr lang="en-US" sz="2000">
            <a:latin typeface="+mj-lt"/>
          </a:endParaRPr>
        </a:p>
      </dgm:t>
    </dgm:pt>
    <dgm:pt modelId="{9D1D9181-8F89-4AB2-8348-B44CF2212071}" cxnId="{A0D7670E-6E28-488C-B9CC-4532C3A00717}" type="sibTrans">
      <dgm:prSet/>
      <dgm:spPr/>
      <dgm:t>
        <a:bodyPr/>
        <a:lstStyle/>
        <a:p>
          <a:endParaRPr lang="en-US" sz="2000">
            <a:latin typeface="+mj-lt"/>
          </a:endParaRPr>
        </a:p>
      </dgm:t>
    </dgm:pt>
    <dgm:pt modelId="{6945C09E-3A32-4621-8D90-8D6F22240649}" type="pres">
      <dgm:prSet presAssocID="{55CEE46A-FFCF-4DF6-A1FE-A5A4010D788A}" presName="vert0" presStyleCnt="0">
        <dgm:presLayoutVars>
          <dgm:dir/>
          <dgm:animOne val="branch"/>
          <dgm:animLvl val="lvl"/>
        </dgm:presLayoutVars>
      </dgm:prSet>
      <dgm:spPr/>
    </dgm:pt>
    <dgm:pt modelId="{B5E8D06A-99D9-4E8B-B057-658799EE3D27}" type="pres">
      <dgm:prSet presAssocID="{5B46A38B-4C8C-42C0-A0A3-B5230C48F787}" presName="thickLine" presStyleLbl="alignNode1" presStyleIdx="0" presStyleCnt="8"/>
      <dgm:spPr/>
    </dgm:pt>
    <dgm:pt modelId="{DD38D960-C93A-4163-BFB9-66AC590C0BDA}" type="pres">
      <dgm:prSet presAssocID="{5B46A38B-4C8C-42C0-A0A3-B5230C48F787}" presName="horz1" presStyleCnt="0"/>
      <dgm:spPr/>
    </dgm:pt>
    <dgm:pt modelId="{4A5D3DDE-7E51-43D9-810C-63276D8D081C}" type="pres">
      <dgm:prSet presAssocID="{5B46A38B-4C8C-42C0-A0A3-B5230C48F787}" presName="tx1" presStyleLbl="revTx" presStyleIdx="0" presStyleCnt="8"/>
      <dgm:spPr/>
    </dgm:pt>
    <dgm:pt modelId="{D4390628-C608-4B83-A873-082995EADD2E}" type="pres">
      <dgm:prSet presAssocID="{5B46A38B-4C8C-42C0-A0A3-B5230C48F787}" presName="vert1" presStyleCnt="0"/>
      <dgm:spPr/>
    </dgm:pt>
    <dgm:pt modelId="{8BA67670-C009-4C65-8565-E09F0E0AA702}" type="pres">
      <dgm:prSet presAssocID="{4F9EF316-776B-4CC7-8140-5977E3A72266}" presName="thickLine" presStyleLbl="alignNode1" presStyleIdx="1" presStyleCnt="8"/>
      <dgm:spPr/>
    </dgm:pt>
    <dgm:pt modelId="{1203A4CD-DA0F-47AB-B99C-EC82F6C81772}" type="pres">
      <dgm:prSet presAssocID="{4F9EF316-776B-4CC7-8140-5977E3A72266}" presName="horz1" presStyleCnt="0"/>
      <dgm:spPr/>
    </dgm:pt>
    <dgm:pt modelId="{840A1E59-A110-4B5A-B129-1802611593D9}" type="pres">
      <dgm:prSet presAssocID="{4F9EF316-776B-4CC7-8140-5977E3A72266}" presName="tx1" presStyleLbl="revTx" presStyleIdx="1" presStyleCnt="8"/>
      <dgm:spPr/>
    </dgm:pt>
    <dgm:pt modelId="{DEAD4B52-95C6-4031-9249-C4332B7D449C}" type="pres">
      <dgm:prSet presAssocID="{4F9EF316-776B-4CC7-8140-5977E3A72266}" presName="vert1" presStyleCnt="0"/>
      <dgm:spPr/>
    </dgm:pt>
    <dgm:pt modelId="{401ABB50-39F7-40A8-96F2-41E8F9AD429D}" type="pres">
      <dgm:prSet presAssocID="{34251A46-6021-4347-A9EB-192D7AAA070E}" presName="thickLine" presStyleLbl="alignNode1" presStyleIdx="2" presStyleCnt="8"/>
      <dgm:spPr/>
    </dgm:pt>
    <dgm:pt modelId="{84EE2756-039B-4913-B231-5C045A728D9D}" type="pres">
      <dgm:prSet presAssocID="{34251A46-6021-4347-A9EB-192D7AAA070E}" presName="horz1" presStyleCnt="0"/>
      <dgm:spPr/>
    </dgm:pt>
    <dgm:pt modelId="{8173334E-4D31-4161-92A3-A085E585F587}" type="pres">
      <dgm:prSet presAssocID="{34251A46-6021-4347-A9EB-192D7AAA070E}" presName="tx1" presStyleLbl="revTx" presStyleIdx="2" presStyleCnt="8"/>
      <dgm:spPr/>
    </dgm:pt>
    <dgm:pt modelId="{D3282033-9580-4EBC-8A21-94239D85F3D7}" type="pres">
      <dgm:prSet presAssocID="{34251A46-6021-4347-A9EB-192D7AAA070E}" presName="vert1" presStyleCnt="0"/>
      <dgm:spPr/>
    </dgm:pt>
    <dgm:pt modelId="{1CD54A6F-3B8B-46F2-B6E1-A25EAD84B30B}" type="pres">
      <dgm:prSet presAssocID="{8BC321E2-E582-450A-92CD-811430D56612}" presName="thickLine" presStyleLbl="alignNode1" presStyleIdx="3" presStyleCnt="8"/>
      <dgm:spPr/>
    </dgm:pt>
    <dgm:pt modelId="{F313A35C-B6F5-4F13-9F18-C9F5325D4AC4}" type="pres">
      <dgm:prSet presAssocID="{8BC321E2-E582-450A-92CD-811430D56612}" presName="horz1" presStyleCnt="0"/>
      <dgm:spPr/>
    </dgm:pt>
    <dgm:pt modelId="{EE7E679F-D53F-4D43-B1D3-14A46DB96CD7}" type="pres">
      <dgm:prSet presAssocID="{8BC321E2-E582-450A-92CD-811430D56612}" presName="tx1" presStyleLbl="revTx" presStyleIdx="3" presStyleCnt="8"/>
      <dgm:spPr/>
    </dgm:pt>
    <dgm:pt modelId="{BE3CD6B5-8B61-4E1D-AFC0-73FB83AEDC48}" type="pres">
      <dgm:prSet presAssocID="{8BC321E2-E582-450A-92CD-811430D56612}" presName="vert1" presStyleCnt="0"/>
      <dgm:spPr/>
    </dgm:pt>
    <dgm:pt modelId="{94AE238E-2FA4-4F6E-B6B1-F6D2802A9881}" type="pres">
      <dgm:prSet presAssocID="{4AC273E7-B529-426C-A011-6A923566902A}" presName="thickLine" presStyleLbl="alignNode1" presStyleIdx="4" presStyleCnt="8"/>
      <dgm:spPr/>
    </dgm:pt>
    <dgm:pt modelId="{30AB07E8-7C33-479A-B8F9-0B9CDC3BE106}" type="pres">
      <dgm:prSet presAssocID="{4AC273E7-B529-426C-A011-6A923566902A}" presName="horz1" presStyleCnt="0"/>
      <dgm:spPr/>
    </dgm:pt>
    <dgm:pt modelId="{F6BD1F21-3E3A-49F5-BED3-C66C95A54707}" type="pres">
      <dgm:prSet presAssocID="{4AC273E7-B529-426C-A011-6A923566902A}" presName="tx1" presStyleLbl="revTx" presStyleIdx="4" presStyleCnt="8"/>
      <dgm:spPr/>
    </dgm:pt>
    <dgm:pt modelId="{C426A08B-2815-42EE-8B72-E819B6414A8A}" type="pres">
      <dgm:prSet presAssocID="{4AC273E7-B529-426C-A011-6A923566902A}" presName="vert1" presStyleCnt="0"/>
      <dgm:spPr/>
    </dgm:pt>
    <dgm:pt modelId="{8A7529D2-B13D-49E0-810F-57C968DA6947}" type="pres">
      <dgm:prSet presAssocID="{872040FC-BB5A-48B5-A49E-7987CC29671B}" presName="thickLine" presStyleLbl="alignNode1" presStyleIdx="5" presStyleCnt="8"/>
      <dgm:spPr/>
    </dgm:pt>
    <dgm:pt modelId="{16657466-32C8-4A92-8F6F-EAC53DAE991B}" type="pres">
      <dgm:prSet presAssocID="{872040FC-BB5A-48B5-A49E-7987CC29671B}" presName="horz1" presStyleCnt="0"/>
      <dgm:spPr/>
    </dgm:pt>
    <dgm:pt modelId="{5A23A5A6-5502-4CC8-A45A-92EFE606A128}" type="pres">
      <dgm:prSet presAssocID="{872040FC-BB5A-48B5-A49E-7987CC29671B}" presName="tx1" presStyleLbl="revTx" presStyleIdx="5" presStyleCnt="8" custScaleY="138890"/>
      <dgm:spPr/>
    </dgm:pt>
    <dgm:pt modelId="{AF923BAC-2C29-4F60-91EE-EF8F7FBCC79A}" type="pres">
      <dgm:prSet presAssocID="{872040FC-BB5A-48B5-A49E-7987CC29671B}" presName="vert1" presStyleCnt="0"/>
      <dgm:spPr/>
    </dgm:pt>
    <dgm:pt modelId="{7A9033CB-8D94-41A0-8912-C013C6C51779}" type="pres">
      <dgm:prSet presAssocID="{C3DE64A0-E8B4-426D-A73D-C55817738EE2}" presName="thickLine" presStyleLbl="alignNode1" presStyleIdx="6" presStyleCnt="8"/>
      <dgm:spPr/>
    </dgm:pt>
    <dgm:pt modelId="{8B127EBA-70CA-41A8-937D-71D7EF9885F0}" type="pres">
      <dgm:prSet presAssocID="{C3DE64A0-E8B4-426D-A73D-C55817738EE2}" presName="horz1" presStyleCnt="0"/>
      <dgm:spPr/>
    </dgm:pt>
    <dgm:pt modelId="{9361523C-1EC7-47DF-A6EC-80D79C9E492C}" type="pres">
      <dgm:prSet presAssocID="{C3DE64A0-E8B4-426D-A73D-C55817738EE2}" presName="tx1" presStyleLbl="revTx" presStyleIdx="6" presStyleCnt="8"/>
      <dgm:spPr/>
    </dgm:pt>
    <dgm:pt modelId="{07C2094D-3EDA-437F-9E30-E0E0F5B9ECC6}" type="pres">
      <dgm:prSet presAssocID="{C3DE64A0-E8B4-426D-A73D-C55817738EE2}" presName="vert1" presStyleCnt="0"/>
      <dgm:spPr/>
    </dgm:pt>
    <dgm:pt modelId="{CC2E89BC-187B-47D2-A2C1-D3D5727FE1BC}" type="pres">
      <dgm:prSet presAssocID="{B8BDA630-AE1F-4C11-AE48-E5AA2D772103}" presName="thickLine" presStyleLbl="alignNode1" presStyleIdx="7" presStyleCnt="8"/>
      <dgm:spPr/>
    </dgm:pt>
    <dgm:pt modelId="{0AC3B5CF-BF6A-4590-92E4-4EFB93EEF017}" type="pres">
      <dgm:prSet presAssocID="{B8BDA630-AE1F-4C11-AE48-E5AA2D772103}" presName="horz1" presStyleCnt="0"/>
      <dgm:spPr/>
    </dgm:pt>
    <dgm:pt modelId="{CAD5AEA6-F28F-48FB-B131-DBCF8445476E}" type="pres">
      <dgm:prSet presAssocID="{B8BDA630-AE1F-4C11-AE48-E5AA2D772103}" presName="tx1" presStyleLbl="revTx" presStyleIdx="7" presStyleCnt="8"/>
      <dgm:spPr/>
    </dgm:pt>
    <dgm:pt modelId="{AB1E5A9C-00BA-4A39-A870-2B7E62B12F44}" type="pres">
      <dgm:prSet presAssocID="{B8BDA630-AE1F-4C11-AE48-E5AA2D772103}" presName="vert1" presStyleCnt="0"/>
      <dgm:spPr/>
    </dgm:pt>
  </dgm:ptLst>
  <dgm:cxnLst>
    <dgm:cxn modelId="{21E70003-316D-4BFA-B441-4B58A5584337}" type="presOf" srcId="{4AC273E7-B529-426C-A011-6A923566902A}" destId="{F6BD1F21-3E3A-49F5-BED3-C66C95A54707}" srcOrd="0" destOrd="0" presId="urn:microsoft.com/office/officeart/2008/layout/LinedList"/>
    <dgm:cxn modelId="{A1F52F0A-F86B-4BA7-AD38-EE895F0C9E53}" type="presOf" srcId="{872040FC-BB5A-48B5-A49E-7987CC29671B}" destId="{5A23A5A6-5502-4CC8-A45A-92EFE606A128}" srcOrd="0" destOrd="0" presId="urn:microsoft.com/office/officeart/2008/layout/LinedList"/>
    <dgm:cxn modelId="{7889490A-2DB2-4DC3-A38A-3AFEF61279E8}" srcId="{55CEE46A-FFCF-4DF6-A1FE-A5A4010D788A}" destId="{5B46A38B-4C8C-42C0-A0A3-B5230C48F787}" srcOrd="0" destOrd="0" parTransId="{92F205A6-E439-4DBA-B110-639EE983FF27}" sibTransId="{BCC41F22-79A5-4119-91B7-19F3B930ED38}"/>
    <dgm:cxn modelId="{A0D7670E-6E28-488C-B9CC-4532C3A00717}" srcId="{55CEE46A-FFCF-4DF6-A1FE-A5A4010D788A}" destId="{B8BDA630-AE1F-4C11-AE48-E5AA2D772103}" srcOrd="7" destOrd="0" parTransId="{BFDFE9C2-5855-484F-AD97-6CB485D12B88}" sibTransId="{9D1D9181-8F89-4AB2-8348-B44CF2212071}"/>
    <dgm:cxn modelId="{801C0616-3B65-4A06-8C1E-69768E8E64F0}" type="presOf" srcId="{8BC321E2-E582-450A-92CD-811430D56612}" destId="{EE7E679F-D53F-4D43-B1D3-14A46DB96CD7}" srcOrd="0" destOrd="0" presId="urn:microsoft.com/office/officeart/2008/layout/LinedList"/>
    <dgm:cxn modelId="{91429A31-0142-4440-AB42-BAFD2C15B27E}" type="presOf" srcId="{5B46A38B-4C8C-42C0-A0A3-B5230C48F787}" destId="{4A5D3DDE-7E51-43D9-810C-63276D8D081C}" srcOrd="0" destOrd="0" presId="urn:microsoft.com/office/officeart/2008/layout/LinedList"/>
    <dgm:cxn modelId="{69A2AA3E-40A9-4622-8B39-26BB0EECE159}" type="presOf" srcId="{55CEE46A-FFCF-4DF6-A1FE-A5A4010D788A}" destId="{6945C09E-3A32-4621-8D90-8D6F22240649}" srcOrd="0" destOrd="0" presId="urn:microsoft.com/office/officeart/2008/layout/LinedList"/>
    <dgm:cxn modelId="{41246040-236B-439C-A043-A68F399F9145}" srcId="{55CEE46A-FFCF-4DF6-A1FE-A5A4010D788A}" destId="{8BC321E2-E582-450A-92CD-811430D56612}" srcOrd="3" destOrd="0" parTransId="{195775F9-1B0E-4040-A02C-F12B73B19D52}" sibTransId="{47B65062-37FD-4123-949E-F20717E894E5}"/>
    <dgm:cxn modelId="{88760F5D-8AD4-45FD-A466-FB5BC3D85B55}" srcId="{55CEE46A-FFCF-4DF6-A1FE-A5A4010D788A}" destId="{872040FC-BB5A-48B5-A49E-7987CC29671B}" srcOrd="5" destOrd="0" parTransId="{55624149-B764-4FD9-A536-27A2A6628C55}" sibTransId="{61966DD4-6FEA-4344-8CB3-F120451D84C7}"/>
    <dgm:cxn modelId="{54D43153-F75E-4C58-BBD2-4E7B09F0958F}" type="presOf" srcId="{4F9EF316-776B-4CC7-8140-5977E3A72266}" destId="{840A1E59-A110-4B5A-B129-1802611593D9}" srcOrd="0" destOrd="0" presId="urn:microsoft.com/office/officeart/2008/layout/LinedList"/>
    <dgm:cxn modelId="{7E4EEB7F-041B-44AF-80C5-F95432D08311}" type="presOf" srcId="{C3DE64A0-E8B4-426D-A73D-C55817738EE2}" destId="{9361523C-1EC7-47DF-A6EC-80D79C9E492C}" srcOrd="0" destOrd="0" presId="urn:microsoft.com/office/officeart/2008/layout/LinedList"/>
    <dgm:cxn modelId="{5AECD485-7326-4F68-93F0-C0023673D1CA}" srcId="{55CEE46A-FFCF-4DF6-A1FE-A5A4010D788A}" destId="{34251A46-6021-4347-A9EB-192D7AAA070E}" srcOrd="2" destOrd="0" parTransId="{53EA1505-65DA-4742-9EEA-49F598791761}" sibTransId="{52B94616-1F92-49BD-86E6-6D2519C3A59B}"/>
    <dgm:cxn modelId="{D151CD9D-9EAC-4659-BD85-754E2805175D}" type="presOf" srcId="{B8BDA630-AE1F-4C11-AE48-E5AA2D772103}" destId="{CAD5AEA6-F28F-48FB-B131-DBCF8445476E}" srcOrd="0" destOrd="0" presId="urn:microsoft.com/office/officeart/2008/layout/LinedList"/>
    <dgm:cxn modelId="{7AA248A7-51A2-4316-B3C1-D528254F6802}" srcId="{55CEE46A-FFCF-4DF6-A1FE-A5A4010D788A}" destId="{4AC273E7-B529-426C-A011-6A923566902A}" srcOrd="4" destOrd="0" parTransId="{59042E5D-7900-4F4F-8195-C929EA27F745}" sibTransId="{D2C2C0E6-5F09-4116-8952-91D65979227B}"/>
    <dgm:cxn modelId="{BDA6BEEA-80A7-4443-B19D-39C775731517}" srcId="{55CEE46A-FFCF-4DF6-A1FE-A5A4010D788A}" destId="{4F9EF316-776B-4CC7-8140-5977E3A72266}" srcOrd="1" destOrd="0" parTransId="{42BE1DCB-9528-4946-BFAC-E0079FBABD14}" sibTransId="{3CB9DD1F-C832-4A45-AF21-138EC66182E9}"/>
    <dgm:cxn modelId="{5DBB65F1-03DB-44E7-B08C-A92A57C6363D}" type="presOf" srcId="{34251A46-6021-4347-A9EB-192D7AAA070E}" destId="{8173334E-4D31-4161-92A3-A085E585F587}" srcOrd="0" destOrd="0" presId="urn:microsoft.com/office/officeart/2008/layout/LinedList"/>
    <dgm:cxn modelId="{29CF0FFA-60CB-46B8-A310-8EE7F63A37BD}" srcId="{55CEE46A-FFCF-4DF6-A1FE-A5A4010D788A}" destId="{C3DE64A0-E8B4-426D-A73D-C55817738EE2}" srcOrd="6" destOrd="0" parTransId="{EBC930A9-BE5C-445C-B261-FCABF579FEB6}" sibTransId="{ECCE9519-74A2-4A2B-8C96-34FB84183FEE}"/>
    <dgm:cxn modelId="{9B0C3AAE-D23F-4FC1-900B-0D67C9C39A51}" type="presParOf" srcId="{6945C09E-3A32-4621-8D90-8D6F22240649}" destId="{B5E8D06A-99D9-4E8B-B057-658799EE3D27}" srcOrd="0" destOrd="0" presId="urn:microsoft.com/office/officeart/2008/layout/LinedList"/>
    <dgm:cxn modelId="{C73DB7A4-1DD8-4008-AFD0-5678F1CC4DF5}" type="presParOf" srcId="{6945C09E-3A32-4621-8D90-8D6F22240649}" destId="{DD38D960-C93A-4163-BFB9-66AC590C0BDA}" srcOrd="1" destOrd="0" presId="urn:microsoft.com/office/officeart/2008/layout/LinedList"/>
    <dgm:cxn modelId="{CEB2F7CF-6F46-4A9D-9161-4EB5B0925DB3}" type="presParOf" srcId="{DD38D960-C93A-4163-BFB9-66AC590C0BDA}" destId="{4A5D3DDE-7E51-43D9-810C-63276D8D081C}" srcOrd="0" destOrd="0" presId="urn:microsoft.com/office/officeart/2008/layout/LinedList"/>
    <dgm:cxn modelId="{6D7BF085-7054-4ECD-B95B-6A7C23E770B2}" type="presParOf" srcId="{DD38D960-C93A-4163-BFB9-66AC590C0BDA}" destId="{D4390628-C608-4B83-A873-082995EADD2E}" srcOrd="1" destOrd="0" presId="urn:microsoft.com/office/officeart/2008/layout/LinedList"/>
    <dgm:cxn modelId="{E24573A8-29F1-4324-A716-A3FA868C822F}" type="presParOf" srcId="{6945C09E-3A32-4621-8D90-8D6F22240649}" destId="{8BA67670-C009-4C65-8565-E09F0E0AA702}" srcOrd="2" destOrd="0" presId="urn:microsoft.com/office/officeart/2008/layout/LinedList"/>
    <dgm:cxn modelId="{FD3DC887-45D4-4DB6-A74F-120652C25DE8}" type="presParOf" srcId="{6945C09E-3A32-4621-8D90-8D6F22240649}" destId="{1203A4CD-DA0F-47AB-B99C-EC82F6C81772}" srcOrd="3" destOrd="0" presId="urn:microsoft.com/office/officeart/2008/layout/LinedList"/>
    <dgm:cxn modelId="{63588578-2F0A-4699-B0A8-41AE80A8B506}" type="presParOf" srcId="{1203A4CD-DA0F-47AB-B99C-EC82F6C81772}" destId="{840A1E59-A110-4B5A-B129-1802611593D9}" srcOrd="0" destOrd="0" presId="urn:microsoft.com/office/officeart/2008/layout/LinedList"/>
    <dgm:cxn modelId="{7224301F-4A71-4A4D-80B3-F77150F33363}" type="presParOf" srcId="{1203A4CD-DA0F-47AB-B99C-EC82F6C81772}" destId="{DEAD4B52-95C6-4031-9249-C4332B7D449C}" srcOrd="1" destOrd="0" presId="urn:microsoft.com/office/officeart/2008/layout/LinedList"/>
    <dgm:cxn modelId="{97732A30-95FA-47CB-9261-5BBFD0426717}" type="presParOf" srcId="{6945C09E-3A32-4621-8D90-8D6F22240649}" destId="{401ABB50-39F7-40A8-96F2-41E8F9AD429D}" srcOrd="4" destOrd="0" presId="urn:microsoft.com/office/officeart/2008/layout/LinedList"/>
    <dgm:cxn modelId="{F11A340F-190C-4185-8B6C-68D7E77CA005}" type="presParOf" srcId="{6945C09E-3A32-4621-8D90-8D6F22240649}" destId="{84EE2756-039B-4913-B231-5C045A728D9D}" srcOrd="5" destOrd="0" presId="urn:microsoft.com/office/officeart/2008/layout/LinedList"/>
    <dgm:cxn modelId="{C35E02B4-F7C6-4135-90BD-6311B423753A}" type="presParOf" srcId="{84EE2756-039B-4913-B231-5C045A728D9D}" destId="{8173334E-4D31-4161-92A3-A085E585F587}" srcOrd="0" destOrd="0" presId="urn:microsoft.com/office/officeart/2008/layout/LinedList"/>
    <dgm:cxn modelId="{29AC2970-676C-4DE6-ADD4-CD83B6B1472D}" type="presParOf" srcId="{84EE2756-039B-4913-B231-5C045A728D9D}" destId="{D3282033-9580-4EBC-8A21-94239D85F3D7}" srcOrd="1" destOrd="0" presId="urn:microsoft.com/office/officeart/2008/layout/LinedList"/>
    <dgm:cxn modelId="{FE86D181-5F5B-4072-8968-E8EA0D7C6BB2}" type="presParOf" srcId="{6945C09E-3A32-4621-8D90-8D6F22240649}" destId="{1CD54A6F-3B8B-46F2-B6E1-A25EAD84B30B}" srcOrd="6" destOrd="0" presId="urn:microsoft.com/office/officeart/2008/layout/LinedList"/>
    <dgm:cxn modelId="{402CD729-2F81-431F-A7E4-1114FD300FEB}" type="presParOf" srcId="{6945C09E-3A32-4621-8D90-8D6F22240649}" destId="{F313A35C-B6F5-4F13-9F18-C9F5325D4AC4}" srcOrd="7" destOrd="0" presId="urn:microsoft.com/office/officeart/2008/layout/LinedList"/>
    <dgm:cxn modelId="{8EC00AE4-6DE9-4739-88C6-7D5AB864963E}" type="presParOf" srcId="{F313A35C-B6F5-4F13-9F18-C9F5325D4AC4}" destId="{EE7E679F-D53F-4D43-B1D3-14A46DB96CD7}" srcOrd="0" destOrd="0" presId="urn:microsoft.com/office/officeart/2008/layout/LinedList"/>
    <dgm:cxn modelId="{5000B0AC-8E04-4F9C-ACCA-A8701A3D3119}" type="presParOf" srcId="{F313A35C-B6F5-4F13-9F18-C9F5325D4AC4}" destId="{BE3CD6B5-8B61-4E1D-AFC0-73FB83AEDC48}" srcOrd="1" destOrd="0" presId="urn:microsoft.com/office/officeart/2008/layout/LinedList"/>
    <dgm:cxn modelId="{C34C695F-61AA-4A9F-8560-68A905E8248E}" type="presParOf" srcId="{6945C09E-3A32-4621-8D90-8D6F22240649}" destId="{94AE238E-2FA4-4F6E-B6B1-F6D2802A9881}" srcOrd="8" destOrd="0" presId="urn:microsoft.com/office/officeart/2008/layout/LinedList"/>
    <dgm:cxn modelId="{6BD437F9-3100-44B5-A5A3-3815443D3E35}" type="presParOf" srcId="{6945C09E-3A32-4621-8D90-8D6F22240649}" destId="{30AB07E8-7C33-479A-B8F9-0B9CDC3BE106}" srcOrd="9" destOrd="0" presId="urn:microsoft.com/office/officeart/2008/layout/LinedList"/>
    <dgm:cxn modelId="{803E2D8D-D933-48EF-9E66-0DD592566C7C}" type="presParOf" srcId="{30AB07E8-7C33-479A-B8F9-0B9CDC3BE106}" destId="{F6BD1F21-3E3A-49F5-BED3-C66C95A54707}" srcOrd="0" destOrd="0" presId="urn:microsoft.com/office/officeart/2008/layout/LinedList"/>
    <dgm:cxn modelId="{38113260-7808-42A1-851D-81ED370A3D3C}" type="presParOf" srcId="{30AB07E8-7C33-479A-B8F9-0B9CDC3BE106}" destId="{C426A08B-2815-42EE-8B72-E819B6414A8A}" srcOrd="1" destOrd="0" presId="urn:microsoft.com/office/officeart/2008/layout/LinedList"/>
    <dgm:cxn modelId="{C7A02487-9EA2-4FF1-82AF-897B60940755}" type="presParOf" srcId="{6945C09E-3A32-4621-8D90-8D6F22240649}" destId="{8A7529D2-B13D-49E0-810F-57C968DA6947}" srcOrd="10" destOrd="0" presId="urn:microsoft.com/office/officeart/2008/layout/LinedList"/>
    <dgm:cxn modelId="{5F95B254-9DDF-46D3-9EF3-F68DFC2A152A}" type="presParOf" srcId="{6945C09E-3A32-4621-8D90-8D6F22240649}" destId="{16657466-32C8-4A92-8F6F-EAC53DAE991B}" srcOrd="11" destOrd="0" presId="urn:microsoft.com/office/officeart/2008/layout/LinedList"/>
    <dgm:cxn modelId="{562BAD18-9EDF-4B35-88DC-B01DC620543E}" type="presParOf" srcId="{16657466-32C8-4A92-8F6F-EAC53DAE991B}" destId="{5A23A5A6-5502-4CC8-A45A-92EFE606A128}" srcOrd="0" destOrd="0" presId="urn:microsoft.com/office/officeart/2008/layout/LinedList"/>
    <dgm:cxn modelId="{9E9999EE-483A-4087-B2BA-3233ED501462}" type="presParOf" srcId="{16657466-32C8-4A92-8F6F-EAC53DAE991B}" destId="{AF923BAC-2C29-4F60-91EE-EF8F7FBCC79A}" srcOrd="1" destOrd="0" presId="urn:microsoft.com/office/officeart/2008/layout/LinedList"/>
    <dgm:cxn modelId="{230CC47B-C43C-4E60-91A2-9D12633217DF}" type="presParOf" srcId="{6945C09E-3A32-4621-8D90-8D6F22240649}" destId="{7A9033CB-8D94-41A0-8912-C013C6C51779}" srcOrd="12" destOrd="0" presId="urn:microsoft.com/office/officeart/2008/layout/LinedList"/>
    <dgm:cxn modelId="{2E11BCC6-EA15-42E6-8CA5-2419B926EEDA}" type="presParOf" srcId="{6945C09E-3A32-4621-8D90-8D6F22240649}" destId="{8B127EBA-70CA-41A8-937D-71D7EF9885F0}" srcOrd="13" destOrd="0" presId="urn:microsoft.com/office/officeart/2008/layout/LinedList"/>
    <dgm:cxn modelId="{5AEADD4E-C699-40B6-992E-16DDF948674D}" type="presParOf" srcId="{8B127EBA-70CA-41A8-937D-71D7EF9885F0}" destId="{9361523C-1EC7-47DF-A6EC-80D79C9E492C}" srcOrd="0" destOrd="0" presId="urn:microsoft.com/office/officeart/2008/layout/LinedList"/>
    <dgm:cxn modelId="{937143A5-E81B-4628-B51F-0DE046F76EAA}" type="presParOf" srcId="{8B127EBA-70CA-41A8-937D-71D7EF9885F0}" destId="{07C2094D-3EDA-437F-9E30-E0E0F5B9ECC6}" srcOrd="1" destOrd="0" presId="urn:microsoft.com/office/officeart/2008/layout/LinedList"/>
    <dgm:cxn modelId="{8A221298-B2F2-4EED-9024-F8B5439636E2}" type="presParOf" srcId="{6945C09E-3A32-4621-8D90-8D6F22240649}" destId="{CC2E89BC-187B-47D2-A2C1-D3D5727FE1BC}" srcOrd="14" destOrd="0" presId="urn:microsoft.com/office/officeart/2008/layout/LinedList"/>
    <dgm:cxn modelId="{11E6BA39-AD92-45E8-BC36-20380D286B12}" type="presParOf" srcId="{6945C09E-3A32-4621-8D90-8D6F22240649}" destId="{0AC3B5CF-BF6A-4590-92E4-4EFB93EEF017}" srcOrd="15" destOrd="0" presId="urn:microsoft.com/office/officeart/2008/layout/LinedList"/>
    <dgm:cxn modelId="{5200DDB0-8F49-4FF0-B454-E4CD5BA8C14D}" type="presParOf" srcId="{0AC3B5CF-BF6A-4590-92E4-4EFB93EEF017}" destId="{CAD5AEA6-F28F-48FB-B131-DBCF8445476E}" srcOrd="0" destOrd="0" presId="urn:microsoft.com/office/officeart/2008/layout/LinedList"/>
    <dgm:cxn modelId="{3E3D00E1-B88B-4102-9153-028634C54AD7}" type="presParOf" srcId="{0AC3B5CF-BF6A-4590-92E4-4EFB93EEF017}" destId="{AB1E5A9C-00BA-4A39-A870-2B7E62B12F44}"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58FD23-A3B6-4C86-B23B-00877ADF034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313992A-F83C-49BE-B528-AAF9A08353E0}">
      <dgm:prSet custT="1"/>
      <dgm:spPr/>
      <dgm:t>
        <a:bodyPr/>
        <a:lstStyle/>
        <a:p>
          <a:pPr>
            <a:lnSpc>
              <a:spcPct val="100000"/>
            </a:lnSpc>
          </a:pPr>
          <a:r>
            <a:rPr lang="en-US" sz="2400" dirty="0"/>
            <a:t>Screening is carried out for</a:t>
          </a:r>
          <a:r>
            <a:rPr lang="en-US" sz="2000" dirty="0"/>
            <a:t>;</a:t>
          </a:r>
        </a:p>
      </dgm:t>
    </dgm:pt>
    <dgm:pt modelId="{B252D84C-1938-4166-929C-CC1A49FADF59}" cxnId="{0A69055D-115C-48B9-9D26-3E29A636B867}" type="parTrans">
      <dgm:prSet/>
      <dgm:spPr/>
      <dgm:t>
        <a:bodyPr/>
        <a:lstStyle/>
        <a:p>
          <a:endParaRPr lang="en-US"/>
        </a:p>
      </dgm:t>
    </dgm:pt>
    <dgm:pt modelId="{781B836B-1164-4F85-9708-F3967B663763}" cxnId="{0A69055D-115C-48B9-9D26-3E29A636B867}" type="sibTrans">
      <dgm:prSet/>
      <dgm:spPr/>
      <dgm:t>
        <a:bodyPr/>
        <a:lstStyle/>
        <a:p>
          <a:endParaRPr lang="en-US"/>
        </a:p>
      </dgm:t>
    </dgm:pt>
    <dgm:pt modelId="{BB027171-1A16-4880-9060-50433EA2DB08}">
      <dgm:prSet custT="1"/>
      <dgm:spPr/>
      <dgm:t>
        <a:bodyPr/>
        <a:lstStyle/>
        <a:p>
          <a:pPr>
            <a:lnSpc>
              <a:spcPct val="100000"/>
            </a:lnSpc>
            <a:buFont typeface="Wingdings" panose="05000000000000000000" pitchFamily="2" charset="2"/>
            <a:buChar char="§"/>
          </a:pPr>
          <a:r>
            <a:rPr lang="en-US" sz="2000" dirty="0">
              <a:latin typeface="+mj-lt"/>
            </a:rPr>
            <a:t>Earlier diagnosis </a:t>
          </a:r>
        </a:p>
      </dgm:t>
    </dgm:pt>
    <dgm:pt modelId="{1E7EB6C0-09FF-46AD-9DE0-D4C1835813C4}" cxnId="{EF61F80F-6B1D-45FD-9D50-C926AC4FA53C}" type="parTrans">
      <dgm:prSet/>
      <dgm:spPr/>
      <dgm:t>
        <a:bodyPr/>
        <a:lstStyle/>
        <a:p>
          <a:endParaRPr lang="en-US"/>
        </a:p>
      </dgm:t>
    </dgm:pt>
    <dgm:pt modelId="{32B6A486-6BEE-4172-A647-0AFE5E0E60A4}" cxnId="{EF61F80F-6B1D-45FD-9D50-C926AC4FA53C}" type="sibTrans">
      <dgm:prSet/>
      <dgm:spPr/>
      <dgm:t>
        <a:bodyPr/>
        <a:lstStyle/>
        <a:p>
          <a:endParaRPr lang="en-US"/>
        </a:p>
      </dgm:t>
    </dgm:pt>
    <dgm:pt modelId="{83E45D80-D057-453A-A4D2-A1C79701FB9B}">
      <dgm:prSet custT="1"/>
      <dgm:spPr/>
      <dgm:t>
        <a:bodyPr/>
        <a:lstStyle/>
        <a:p>
          <a:pPr>
            <a:lnSpc>
              <a:spcPct val="100000"/>
            </a:lnSpc>
            <a:buFont typeface="Wingdings" panose="05000000000000000000" pitchFamily="2" charset="2"/>
            <a:buChar char="§"/>
          </a:pPr>
          <a:r>
            <a:rPr lang="en-US" sz="2000" dirty="0">
              <a:latin typeface="+mj-lt"/>
            </a:rPr>
            <a:t>Subsequent treatment </a:t>
          </a:r>
        </a:p>
      </dgm:t>
    </dgm:pt>
    <dgm:pt modelId="{FBA4F492-64EA-4F28-9759-3013B9CD23BE}" cxnId="{BCACA1A5-C043-4B9B-BC5E-BDFF9E931B9A}" type="parTrans">
      <dgm:prSet/>
      <dgm:spPr/>
      <dgm:t>
        <a:bodyPr/>
        <a:lstStyle/>
        <a:p>
          <a:endParaRPr lang="en-US"/>
        </a:p>
      </dgm:t>
    </dgm:pt>
    <dgm:pt modelId="{959C3476-F819-4CB0-9322-35D5E7DB2720}" cxnId="{BCACA1A5-C043-4B9B-BC5E-BDFF9E931B9A}" type="sibTrans">
      <dgm:prSet/>
      <dgm:spPr/>
      <dgm:t>
        <a:bodyPr/>
        <a:lstStyle/>
        <a:p>
          <a:endParaRPr lang="en-US"/>
        </a:p>
      </dgm:t>
    </dgm:pt>
    <dgm:pt modelId="{A3D9E812-87EE-4168-9C9F-0F5477C4FFA3}">
      <dgm:prSet custT="1"/>
      <dgm:spPr/>
      <dgm:t>
        <a:bodyPr/>
        <a:lstStyle/>
        <a:p>
          <a:pPr>
            <a:lnSpc>
              <a:spcPct val="100000"/>
            </a:lnSpc>
            <a:buFont typeface="Wingdings" panose="05000000000000000000" pitchFamily="2" charset="2"/>
            <a:buChar char="§"/>
          </a:pPr>
          <a:r>
            <a:rPr lang="en-US" sz="2000" dirty="0">
              <a:latin typeface="+mj-lt"/>
            </a:rPr>
            <a:t>Favorably alters the natural history of the disease in a significant proportion of those who are identified as "positive“</a:t>
          </a:r>
        </a:p>
      </dgm:t>
    </dgm:pt>
    <dgm:pt modelId="{BC1B394C-0F97-4AF0-9D40-F60DE08B2A0D}" cxnId="{BF559FC0-4334-4F80-A20B-E77CAD18BADA}" type="parTrans">
      <dgm:prSet/>
      <dgm:spPr/>
      <dgm:t>
        <a:bodyPr/>
        <a:lstStyle/>
        <a:p>
          <a:endParaRPr lang="en-US"/>
        </a:p>
      </dgm:t>
    </dgm:pt>
    <dgm:pt modelId="{6E13359A-A832-40CC-81AC-5B1EA57F48BF}" cxnId="{BF559FC0-4334-4F80-A20B-E77CAD18BADA}" type="sibTrans">
      <dgm:prSet/>
      <dgm:spPr/>
      <dgm:t>
        <a:bodyPr/>
        <a:lstStyle/>
        <a:p>
          <a:endParaRPr lang="en-US"/>
        </a:p>
      </dgm:t>
    </dgm:pt>
    <dgm:pt modelId="{CE067949-D223-4DDE-BFF6-BE0CC3A6137E}">
      <dgm:prSet custT="1"/>
      <dgm:spPr/>
      <dgm:t>
        <a:bodyPr/>
        <a:lstStyle/>
        <a:p>
          <a:pPr>
            <a:lnSpc>
              <a:spcPct val="100000"/>
            </a:lnSpc>
          </a:pPr>
          <a:r>
            <a:rPr lang="en-US" sz="2400" dirty="0"/>
            <a:t>The screening test has only two outcomes: positive or negative</a:t>
          </a:r>
          <a:r>
            <a:rPr lang="en-US" sz="1800" dirty="0"/>
            <a:t>.</a:t>
          </a:r>
        </a:p>
      </dgm:t>
    </dgm:pt>
    <dgm:pt modelId="{1BC321CB-A35C-4FA1-9F60-9932CA8DD9B3}" cxnId="{EFFDE7BF-988E-4CAE-B4F8-2262705C6F2A}" type="parTrans">
      <dgm:prSet/>
      <dgm:spPr/>
      <dgm:t>
        <a:bodyPr/>
        <a:lstStyle/>
        <a:p>
          <a:endParaRPr lang="en-US"/>
        </a:p>
      </dgm:t>
    </dgm:pt>
    <dgm:pt modelId="{E5FBA755-5E1F-4023-BA39-A668ABCF5E8A}" cxnId="{EFFDE7BF-988E-4CAE-B4F8-2262705C6F2A}" type="sibTrans">
      <dgm:prSet/>
      <dgm:spPr/>
      <dgm:t>
        <a:bodyPr/>
        <a:lstStyle/>
        <a:p>
          <a:endParaRPr lang="en-US"/>
        </a:p>
      </dgm:t>
    </dgm:pt>
    <dgm:pt modelId="{0AED2BE7-7CFD-45DC-825C-AAF9A2780C95}" type="pres">
      <dgm:prSet presAssocID="{4E58FD23-A3B6-4C86-B23B-00877ADF0343}" presName="root" presStyleCnt="0">
        <dgm:presLayoutVars>
          <dgm:dir/>
          <dgm:resizeHandles val="exact"/>
        </dgm:presLayoutVars>
      </dgm:prSet>
      <dgm:spPr/>
    </dgm:pt>
    <dgm:pt modelId="{F6295918-EEF7-4C8E-A809-B354C0A4552C}" type="pres">
      <dgm:prSet presAssocID="{E313992A-F83C-49BE-B528-AAF9A08353E0}" presName="compNode" presStyleCnt="0"/>
      <dgm:spPr/>
    </dgm:pt>
    <dgm:pt modelId="{DD90091E-738D-46D5-89BE-58350E3BD0AD}" type="pres">
      <dgm:prSet presAssocID="{E313992A-F83C-49BE-B528-AAF9A08353E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9940AE8E-E412-4AAD-90FA-4F7D84CE1DC8}" type="pres">
      <dgm:prSet presAssocID="{E313992A-F83C-49BE-B528-AAF9A08353E0}" presName="iconSpace" presStyleCnt="0"/>
      <dgm:spPr/>
    </dgm:pt>
    <dgm:pt modelId="{568A1B32-79DE-4237-A812-02F35D0E7A5A}" type="pres">
      <dgm:prSet presAssocID="{E313992A-F83C-49BE-B528-AAF9A08353E0}" presName="parTx" presStyleLbl="revTx" presStyleIdx="0" presStyleCnt="4">
        <dgm:presLayoutVars>
          <dgm:chMax val="0"/>
          <dgm:chPref val="0"/>
        </dgm:presLayoutVars>
      </dgm:prSet>
      <dgm:spPr/>
    </dgm:pt>
    <dgm:pt modelId="{C69F72DA-6683-4425-8C83-2298D2062A23}" type="pres">
      <dgm:prSet presAssocID="{E313992A-F83C-49BE-B528-AAF9A08353E0}" presName="txSpace" presStyleCnt="0"/>
      <dgm:spPr/>
    </dgm:pt>
    <dgm:pt modelId="{FF4017CF-1407-4BF2-8819-9F61DDD1E83F}" type="pres">
      <dgm:prSet presAssocID="{E313992A-F83C-49BE-B528-AAF9A08353E0}" presName="desTx" presStyleLbl="revTx" presStyleIdx="1" presStyleCnt="4">
        <dgm:presLayoutVars/>
      </dgm:prSet>
      <dgm:spPr/>
    </dgm:pt>
    <dgm:pt modelId="{5493597B-D1E9-407B-999F-8167C1722FDA}" type="pres">
      <dgm:prSet presAssocID="{781B836B-1164-4F85-9708-F3967B663763}" presName="sibTrans" presStyleCnt="0"/>
      <dgm:spPr/>
    </dgm:pt>
    <dgm:pt modelId="{D727B44A-8DC4-40DA-9E4B-55E34AA930DC}" type="pres">
      <dgm:prSet presAssocID="{CE067949-D223-4DDE-BFF6-BE0CC3A6137E}" presName="compNode" presStyleCnt="0"/>
      <dgm:spPr/>
    </dgm:pt>
    <dgm:pt modelId="{9F7F8E32-E7A5-4873-982F-A678772F346A}" type="pres">
      <dgm:prSet presAssocID="{CE067949-D223-4DDE-BFF6-BE0CC3A613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82C6BE8E-CDCB-4B07-AAD9-F2FB510F9A55}" type="pres">
      <dgm:prSet presAssocID="{CE067949-D223-4DDE-BFF6-BE0CC3A6137E}" presName="iconSpace" presStyleCnt="0"/>
      <dgm:spPr/>
    </dgm:pt>
    <dgm:pt modelId="{9E930A61-6CED-42DC-A279-0E96430A2C3B}" type="pres">
      <dgm:prSet presAssocID="{CE067949-D223-4DDE-BFF6-BE0CC3A6137E}" presName="parTx" presStyleLbl="revTx" presStyleIdx="2" presStyleCnt="4">
        <dgm:presLayoutVars>
          <dgm:chMax val="0"/>
          <dgm:chPref val="0"/>
        </dgm:presLayoutVars>
      </dgm:prSet>
      <dgm:spPr/>
    </dgm:pt>
    <dgm:pt modelId="{FF146F5C-FAFB-4A3F-B6D2-2177864371E6}" type="pres">
      <dgm:prSet presAssocID="{CE067949-D223-4DDE-BFF6-BE0CC3A6137E}" presName="txSpace" presStyleCnt="0"/>
      <dgm:spPr/>
    </dgm:pt>
    <dgm:pt modelId="{B455A457-217D-41CC-9C08-83F8426F1988}" type="pres">
      <dgm:prSet presAssocID="{CE067949-D223-4DDE-BFF6-BE0CC3A6137E}" presName="desTx" presStyleLbl="revTx" presStyleIdx="3" presStyleCnt="4">
        <dgm:presLayoutVars/>
      </dgm:prSet>
      <dgm:spPr/>
    </dgm:pt>
  </dgm:ptLst>
  <dgm:cxnLst>
    <dgm:cxn modelId="{EF61F80F-6B1D-45FD-9D50-C926AC4FA53C}" srcId="{E313992A-F83C-49BE-B528-AAF9A08353E0}" destId="{BB027171-1A16-4880-9060-50433EA2DB08}" srcOrd="0" destOrd="0" parTransId="{1E7EB6C0-09FF-46AD-9DE0-D4C1835813C4}" sibTransId="{32B6A486-6BEE-4172-A647-0AFE5E0E60A4}"/>
    <dgm:cxn modelId="{7D105717-64B9-4E22-A62C-4D8616A5A5E8}" type="presOf" srcId="{CE067949-D223-4DDE-BFF6-BE0CC3A6137E}" destId="{9E930A61-6CED-42DC-A279-0E96430A2C3B}" srcOrd="0" destOrd="0" presId="urn:microsoft.com/office/officeart/2018/2/layout/IconLabelDescriptionList"/>
    <dgm:cxn modelId="{61D6A920-3357-49D3-913E-9A57654C9568}" type="presOf" srcId="{4E58FD23-A3B6-4C86-B23B-00877ADF0343}" destId="{0AED2BE7-7CFD-45DC-825C-AAF9A2780C95}" srcOrd="0" destOrd="0" presId="urn:microsoft.com/office/officeart/2018/2/layout/IconLabelDescriptionList"/>
    <dgm:cxn modelId="{0A69055D-115C-48B9-9D26-3E29A636B867}" srcId="{4E58FD23-A3B6-4C86-B23B-00877ADF0343}" destId="{E313992A-F83C-49BE-B528-AAF9A08353E0}" srcOrd="0" destOrd="0" parTransId="{B252D84C-1938-4166-929C-CC1A49FADF59}" sibTransId="{781B836B-1164-4F85-9708-F3967B663763}"/>
    <dgm:cxn modelId="{5F61B145-233A-4609-8FA8-B16AA47CFEA5}" type="presOf" srcId="{A3D9E812-87EE-4168-9C9F-0F5477C4FFA3}" destId="{FF4017CF-1407-4BF2-8819-9F61DDD1E83F}" srcOrd="0" destOrd="2" presId="urn:microsoft.com/office/officeart/2018/2/layout/IconLabelDescriptionList"/>
    <dgm:cxn modelId="{BCACA1A5-C043-4B9B-BC5E-BDFF9E931B9A}" srcId="{E313992A-F83C-49BE-B528-AAF9A08353E0}" destId="{83E45D80-D057-453A-A4D2-A1C79701FB9B}" srcOrd="1" destOrd="0" parTransId="{FBA4F492-64EA-4F28-9759-3013B9CD23BE}" sibTransId="{959C3476-F819-4CB0-9322-35D5E7DB2720}"/>
    <dgm:cxn modelId="{EFFDE7BF-988E-4CAE-B4F8-2262705C6F2A}" srcId="{4E58FD23-A3B6-4C86-B23B-00877ADF0343}" destId="{CE067949-D223-4DDE-BFF6-BE0CC3A6137E}" srcOrd="1" destOrd="0" parTransId="{1BC321CB-A35C-4FA1-9F60-9932CA8DD9B3}" sibTransId="{E5FBA755-5E1F-4023-BA39-A668ABCF5E8A}"/>
    <dgm:cxn modelId="{BF559FC0-4334-4F80-A20B-E77CAD18BADA}" srcId="{E313992A-F83C-49BE-B528-AAF9A08353E0}" destId="{A3D9E812-87EE-4168-9C9F-0F5477C4FFA3}" srcOrd="2" destOrd="0" parTransId="{BC1B394C-0F97-4AF0-9D40-F60DE08B2A0D}" sibTransId="{6E13359A-A832-40CC-81AC-5B1EA57F48BF}"/>
    <dgm:cxn modelId="{844616CD-BEF7-4521-86BD-E6C09AEE4BDE}" type="presOf" srcId="{E313992A-F83C-49BE-B528-AAF9A08353E0}" destId="{568A1B32-79DE-4237-A812-02F35D0E7A5A}" srcOrd="0" destOrd="0" presId="urn:microsoft.com/office/officeart/2018/2/layout/IconLabelDescriptionList"/>
    <dgm:cxn modelId="{5BE97DDC-D00D-40C2-B8D1-DD1CAA03A398}" type="presOf" srcId="{83E45D80-D057-453A-A4D2-A1C79701FB9B}" destId="{FF4017CF-1407-4BF2-8819-9F61DDD1E83F}" srcOrd="0" destOrd="1" presId="urn:microsoft.com/office/officeart/2018/2/layout/IconLabelDescriptionList"/>
    <dgm:cxn modelId="{1D9DC5FC-FDE5-492C-BDCB-8E93133ACBB1}" type="presOf" srcId="{BB027171-1A16-4880-9060-50433EA2DB08}" destId="{FF4017CF-1407-4BF2-8819-9F61DDD1E83F}" srcOrd="0" destOrd="0" presId="urn:microsoft.com/office/officeart/2018/2/layout/IconLabelDescriptionList"/>
    <dgm:cxn modelId="{764ED1F2-7FBC-427A-95B1-94B3AFFA403B}" type="presParOf" srcId="{0AED2BE7-7CFD-45DC-825C-AAF9A2780C95}" destId="{F6295918-EEF7-4C8E-A809-B354C0A4552C}" srcOrd="0" destOrd="0" presId="urn:microsoft.com/office/officeart/2018/2/layout/IconLabelDescriptionList"/>
    <dgm:cxn modelId="{150E32A7-740D-451C-B3FB-1B936F5A83A4}" type="presParOf" srcId="{F6295918-EEF7-4C8E-A809-B354C0A4552C}" destId="{DD90091E-738D-46D5-89BE-58350E3BD0AD}" srcOrd="0" destOrd="0" presId="urn:microsoft.com/office/officeart/2018/2/layout/IconLabelDescriptionList"/>
    <dgm:cxn modelId="{E41C65E2-E407-4C73-9752-A09C741FA884}" type="presParOf" srcId="{F6295918-EEF7-4C8E-A809-B354C0A4552C}" destId="{9940AE8E-E412-4AAD-90FA-4F7D84CE1DC8}" srcOrd="1" destOrd="0" presId="urn:microsoft.com/office/officeart/2018/2/layout/IconLabelDescriptionList"/>
    <dgm:cxn modelId="{B16C42B5-4984-4E81-8A24-D32ADE1E5DEB}" type="presParOf" srcId="{F6295918-EEF7-4C8E-A809-B354C0A4552C}" destId="{568A1B32-79DE-4237-A812-02F35D0E7A5A}" srcOrd="2" destOrd="0" presId="urn:microsoft.com/office/officeart/2018/2/layout/IconLabelDescriptionList"/>
    <dgm:cxn modelId="{C87C3C53-1ADC-407A-8175-49EDD4D14336}" type="presParOf" srcId="{F6295918-EEF7-4C8E-A809-B354C0A4552C}" destId="{C69F72DA-6683-4425-8C83-2298D2062A23}" srcOrd="3" destOrd="0" presId="urn:microsoft.com/office/officeart/2018/2/layout/IconLabelDescriptionList"/>
    <dgm:cxn modelId="{5078EF4C-E852-4762-A546-25EAB8E71B13}" type="presParOf" srcId="{F6295918-EEF7-4C8E-A809-B354C0A4552C}" destId="{FF4017CF-1407-4BF2-8819-9F61DDD1E83F}" srcOrd="4" destOrd="0" presId="urn:microsoft.com/office/officeart/2018/2/layout/IconLabelDescriptionList"/>
    <dgm:cxn modelId="{EAB6D7FB-ABB1-491B-B395-F885433306BD}" type="presParOf" srcId="{0AED2BE7-7CFD-45DC-825C-AAF9A2780C95}" destId="{5493597B-D1E9-407B-999F-8167C1722FDA}" srcOrd="1" destOrd="0" presId="urn:microsoft.com/office/officeart/2018/2/layout/IconLabelDescriptionList"/>
    <dgm:cxn modelId="{5A2914EB-7A38-4ABB-802B-86BB60EFD8A0}" type="presParOf" srcId="{0AED2BE7-7CFD-45DC-825C-AAF9A2780C95}" destId="{D727B44A-8DC4-40DA-9E4B-55E34AA930DC}" srcOrd="2" destOrd="0" presId="urn:microsoft.com/office/officeart/2018/2/layout/IconLabelDescriptionList"/>
    <dgm:cxn modelId="{11B2EE88-D0D8-4883-BD2A-F4E2B8E7C443}" type="presParOf" srcId="{D727B44A-8DC4-40DA-9E4B-55E34AA930DC}" destId="{9F7F8E32-E7A5-4873-982F-A678772F346A}" srcOrd="0" destOrd="0" presId="urn:microsoft.com/office/officeart/2018/2/layout/IconLabelDescriptionList"/>
    <dgm:cxn modelId="{2A44C676-D275-4ED1-8DB9-C9E98D25E6B5}" type="presParOf" srcId="{D727B44A-8DC4-40DA-9E4B-55E34AA930DC}" destId="{82C6BE8E-CDCB-4B07-AAD9-F2FB510F9A55}" srcOrd="1" destOrd="0" presId="urn:microsoft.com/office/officeart/2018/2/layout/IconLabelDescriptionList"/>
    <dgm:cxn modelId="{75329741-816D-4E0A-BF09-51594EBC33FA}" type="presParOf" srcId="{D727B44A-8DC4-40DA-9E4B-55E34AA930DC}" destId="{9E930A61-6CED-42DC-A279-0E96430A2C3B}" srcOrd="2" destOrd="0" presId="urn:microsoft.com/office/officeart/2018/2/layout/IconLabelDescriptionList"/>
    <dgm:cxn modelId="{C75D7441-C3EB-4B89-8A62-4DCEF045828B}" type="presParOf" srcId="{D727B44A-8DC4-40DA-9E4B-55E34AA930DC}" destId="{FF146F5C-FAFB-4A3F-B6D2-2177864371E6}" srcOrd="3" destOrd="0" presId="urn:microsoft.com/office/officeart/2018/2/layout/IconLabelDescriptionList"/>
    <dgm:cxn modelId="{23FDFD4A-0377-4B3F-9FB2-3A3CBEC0713A}" type="presParOf" srcId="{D727B44A-8DC4-40DA-9E4B-55E34AA930DC}" destId="{B455A457-217D-41CC-9C08-83F8426F1988}" srcOrd="4" destOrd="0" presId="urn:microsoft.com/office/officeart/2018/2/layout/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D1F2FE-101C-480A-900F-4BD0DFED8A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F8F24A5-369B-4C32-B745-EF54255F11F9}">
      <dgm:prSet custT="1"/>
      <dgm:spPr/>
      <dgm:t>
        <a:bodyPr/>
        <a:lstStyle/>
        <a:p>
          <a:r>
            <a:rPr lang="en-US" sz="2000" dirty="0">
              <a:latin typeface="+mj-lt"/>
            </a:rPr>
            <a:t>1. An important health problem with high prevalence</a:t>
          </a:r>
        </a:p>
      </dgm:t>
    </dgm:pt>
    <dgm:pt modelId="{1FFBC282-8A75-4003-AA3E-171FF6472089}" cxnId="{E940D413-1E50-4791-9EA5-6DC8B8FDC39B}" type="parTrans">
      <dgm:prSet/>
      <dgm:spPr/>
      <dgm:t>
        <a:bodyPr/>
        <a:lstStyle/>
        <a:p>
          <a:endParaRPr lang="en-US" sz="2000">
            <a:latin typeface="+mj-lt"/>
          </a:endParaRPr>
        </a:p>
      </dgm:t>
    </dgm:pt>
    <dgm:pt modelId="{F7C78287-C102-4453-8478-826C1CB80E03}" cxnId="{E940D413-1E50-4791-9EA5-6DC8B8FDC39B}" type="sibTrans">
      <dgm:prSet/>
      <dgm:spPr/>
      <dgm:t>
        <a:bodyPr/>
        <a:lstStyle/>
        <a:p>
          <a:endParaRPr lang="en-US" sz="2000">
            <a:latin typeface="+mj-lt"/>
          </a:endParaRPr>
        </a:p>
      </dgm:t>
    </dgm:pt>
    <dgm:pt modelId="{30360656-EF09-4B10-BCAE-BFD65DAB8AB5}">
      <dgm:prSet custT="1"/>
      <dgm:spPr/>
      <dgm:t>
        <a:bodyPr/>
        <a:lstStyle/>
        <a:p>
          <a:r>
            <a:rPr lang="en-US" sz="2000" dirty="0">
              <a:latin typeface="+mj-lt"/>
            </a:rPr>
            <a:t>2. Recognizable latent or early symptomatic stage</a:t>
          </a:r>
        </a:p>
      </dgm:t>
    </dgm:pt>
    <dgm:pt modelId="{31C64DB8-05EB-4EEF-BDBA-1E197D7BA61A}" cxnId="{CEA7A782-C0FC-4190-A4F5-0ECF2A0198AB}" type="parTrans">
      <dgm:prSet/>
      <dgm:spPr/>
      <dgm:t>
        <a:bodyPr/>
        <a:lstStyle/>
        <a:p>
          <a:endParaRPr lang="en-US" sz="2000">
            <a:latin typeface="+mj-lt"/>
          </a:endParaRPr>
        </a:p>
      </dgm:t>
    </dgm:pt>
    <dgm:pt modelId="{2BCBE0E6-9129-4ED4-BEF8-11FFADA05EE6}" cxnId="{CEA7A782-C0FC-4190-A4F5-0ECF2A0198AB}" type="sibTrans">
      <dgm:prSet/>
      <dgm:spPr/>
      <dgm:t>
        <a:bodyPr/>
        <a:lstStyle/>
        <a:p>
          <a:endParaRPr lang="en-US" sz="2000">
            <a:latin typeface="+mj-lt"/>
          </a:endParaRPr>
        </a:p>
      </dgm:t>
    </dgm:pt>
    <dgm:pt modelId="{C31B6C52-E71E-49A9-B5E3-8C223E533686}">
      <dgm:prSet custT="1"/>
      <dgm:spPr/>
      <dgm:t>
        <a:bodyPr/>
        <a:lstStyle/>
        <a:p>
          <a:r>
            <a:rPr lang="en-US" sz="2000" dirty="0">
              <a:latin typeface="+mj-lt"/>
            </a:rPr>
            <a:t>3. Adequately understood natural history of the disease</a:t>
          </a:r>
        </a:p>
      </dgm:t>
    </dgm:pt>
    <dgm:pt modelId="{85637F1B-0234-486C-9700-38E565698747}" cxnId="{08619540-81FD-4202-8B16-71629918B28B}" type="parTrans">
      <dgm:prSet/>
      <dgm:spPr/>
      <dgm:t>
        <a:bodyPr/>
        <a:lstStyle/>
        <a:p>
          <a:endParaRPr lang="en-US" sz="2000">
            <a:latin typeface="+mj-lt"/>
          </a:endParaRPr>
        </a:p>
      </dgm:t>
    </dgm:pt>
    <dgm:pt modelId="{42E4AC32-8372-455A-B599-7B35A3FD99DC}" cxnId="{08619540-81FD-4202-8B16-71629918B28B}" type="sibTrans">
      <dgm:prSet/>
      <dgm:spPr/>
      <dgm:t>
        <a:bodyPr/>
        <a:lstStyle/>
        <a:p>
          <a:endParaRPr lang="en-US" sz="2000">
            <a:latin typeface="+mj-lt"/>
          </a:endParaRPr>
        </a:p>
      </dgm:t>
    </dgm:pt>
    <dgm:pt modelId="{409521A2-1881-4E3D-B855-85F945E9247B}">
      <dgm:prSet custT="1"/>
      <dgm:spPr/>
      <dgm:t>
        <a:bodyPr/>
        <a:lstStyle/>
        <a:p>
          <a:r>
            <a:rPr lang="en-US" sz="2000" dirty="0">
              <a:latin typeface="+mj-lt"/>
            </a:rPr>
            <a:t>4. Availability of a reliable , accurate test that can detect the disease prior to onset of signs and symptom</a:t>
          </a:r>
        </a:p>
      </dgm:t>
    </dgm:pt>
    <dgm:pt modelId="{E3DADD1A-F4C5-46DE-B54D-CB398C8A75DC}" cxnId="{5EF73232-8805-4B45-A37B-925071A7D9D0}" type="parTrans">
      <dgm:prSet/>
      <dgm:spPr/>
      <dgm:t>
        <a:bodyPr/>
        <a:lstStyle/>
        <a:p>
          <a:endParaRPr lang="en-US" sz="2000">
            <a:latin typeface="+mj-lt"/>
          </a:endParaRPr>
        </a:p>
      </dgm:t>
    </dgm:pt>
    <dgm:pt modelId="{8705532F-D940-4571-8EE3-0169ED726426}" cxnId="{5EF73232-8805-4B45-A37B-925071A7D9D0}" type="sibTrans">
      <dgm:prSet/>
      <dgm:spPr/>
      <dgm:t>
        <a:bodyPr/>
        <a:lstStyle/>
        <a:p>
          <a:endParaRPr lang="en-US" sz="2000">
            <a:latin typeface="+mj-lt"/>
          </a:endParaRPr>
        </a:p>
      </dgm:t>
    </dgm:pt>
    <dgm:pt modelId="{FD6A551D-6ED7-40AB-8328-C372771BBAE5}">
      <dgm:prSet custT="1"/>
      <dgm:spPr/>
      <dgm:t>
        <a:bodyPr/>
        <a:lstStyle/>
        <a:p>
          <a:r>
            <a:rPr lang="en-US" sz="2000" dirty="0">
              <a:latin typeface="+mj-lt"/>
            </a:rPr>
            <a:t>5. Available facilities for confirmation of the diagnosis</a:t>
          </a:r>
        </a:p>
      </dgm:t>
    </dgm:pt>
    <dgm:pt modelId="{DC23D851-37FA-4C02-857F-3D6AD2F47196}" cxnId="{4B448C2E-3DF6-4EAD-98CD-8DD2C623301F}" type="parTrans">
      <dgm:prSet/>
      <dgm:spPr/>
      <dgm:t>
        <a:bodyPr/>
        <a:lstStyle/>
        <a:p>
          <a:endParaRPr lang="en-US" sz="2000">
            <a:latin typeface="+mj-lt"/>
          </a:endParaRPr>
        </a:p>
      </dgm:t>
    </dgm:pt>
    <dgm:pt modelId="{CC1E9724-87B8-4136-8F87-CDE594E6120E}" cxnId="{4B448C2E-3DF6-4EAD-98CD-8DD2C623301F}" type="sibTrans">
      <dgm:prSet/>
      <dgm:spPr/>
      <dgm:t>
        <a:bodyPr/>
        <a:lstStyle/>
        <a:p>
          <a:endParaRPr lang="en-US" sz="2000">
            <a:latin typeface="+mj-lt"/>
          </a:endParaRPr>
        </a:p>
      </dgm:t>
    </dgm:pt>
    <dgm:pt modelId="{EDE05BB9-E670-4F68-9AAA-F93915C6CE92}">
      <dgm:prSet custT="1"/>
      <dgm:spPr/>
      <dgm:t>
        <a:bodyPr/>
        <a:lstStyle/>
        <a:p>
          <a:r>
            <a:rPr lang="en-US" sz="2000" dirty="0">
              <a:latin typeface="+mj-lt"/>
            </a:rPr>
            <a:t>6. Availability of effective treatment</a:t>
          </a:r>
        </a:p>
      </dgm:t>
    </dgm:pt>
    <dgm:pt modelId="{AC1F4EC4-4CDC-419B-BC3A-D6603912BC27}" cxnId="{E3C4C0E4-7317-4887-ACF3-B88A26164A22}" type="parTrans">
      <dgm:prSet/>
      <dgm:spPr/>
      <dgm:t>
        <a:bodyPr/>
        <a:lstStyle/>
        <a:p>
          <a:endParaRPr lang="en-US" sz="2000">
            <a:latin typeface="+mj-lt"/>
          </a:endParaRPr>
        </a:p>
      </dgm:t>
    </dgm:pt>
    <dgm:pt modelId="{B2585C2A-AF99-47D9-99D8-984549B83236}" cxnId="{E3C4C0E4-7317-4887-ACF3-B88A26164A22}" type="sibTrans">
      <dgm:prSet/>
      <dgm:spPr/>
      <dgm:t>
        <a:bodyPr/>
        <a:lstStyle/>
        <a:p>
          <a:endParaRPr lang="en-US" sz="2000">
            <a:latin typeface="+mj-lt"/>
          </a:endParaRPr>
        </a:p>
      </dgm:t>
    </dgm:pt>
    <dgm:pt modelId="{068B37BD-C492-45CC-9812-B453E33D7784}" type="pres">
      <dgm:prSet presAssocID="{7DD1F2FE-101C-480A-900F-4BD0DFED8AB5}" presName="diagram" presStyleCnt="0">
        <dgm:presLayoutVars>
          <dgm:dir/>
          <dgm:resizeHandles val="exact"/>
        </dgm:presLayoutVars>
      </dgm:prSet>
      <dgm:spPr/>
    </dgm:pt>
    <dgm:pt modelId="{4BB7FB5C-4879-4236-BE54-46484E9C35D5}" type="pres">
      <dgm:prSet presAssocID="{8F8F24A5-369B-4C32-B745-EF54255F11F9}" presName="node" presStyleLbl="node1" presStyleIdx="0" presStyleCnt="6">
        <dgm:presLayoutVars>
          <dgm:bulletEnabled val="1"/>
        </dgm:presLayoutVars>
      </dgm:prSet>
      <dgm:spPr/>
    </dgm:pt>
    <dgm:pt modelId="{06545EE4-723E-4BF5-940F-E45E6244FAB8}" type="pres">
      <dgm:prSet presAssocID="{F7C78287-C102-4453-8478-826C1CB80E03}" presName="sibTrans" presStyleCnt="0"/>
      <dgm:spPr/>
    </dgm:pt>
    <dgm:pt modelId="{B964091B-4849-4F7F-8D4D-FD8361B47CE1}" type="pres">
      <dgm:prSet presAssocID="{30360656-EF09-4B10-BCAE-BFD65DAB8AB5}" presName="node" presStyleLbl="node1" presStyleIdx="1" presStyleCnt="6">
        <dgm:presLayoutVars>
          <dgm:bulletEnabled val="1"/>
        </dgm:presLayoutVars>
      </dgm:prSet>
      <dgm:spPr/>
    </dgm:pt>
    <dgm:pt modelId="{9E2A4888-D90F-4132-A6D2-EC6B649C6F76}" type="pres">
      <dgm:prSet presAssocID="{2BCBE0E6-9129-4ED4-BEF8-11FFADA05EE6}" presName="sibTrans" presStyleCnt="0"/>
      <dgm:spPr/>
    </dgm:pt>
    <dgm:pt modelId="{617F895F-3628-4C36-B8A1-C7F6FDBF3174}" type="pres">
      <dgm:prSet presAssocID="{C31B6C52-E71E-49A9-B5E3-8C223E533686}" presName="node" presStyleLbl="node1" presStyleIdx="2" presStyleCnt="6">
        <dgm:presLayoutVars>
          <dgm:bulletEnabled val="1"/>
        </dgm:presLayoutVars>
      </dgm:prSet>
      <dgm:spPr/>
    </dgm:pt>
    <dgm:pt modelId="{3ED54782-5B41-4737-93AF-CC2BE332A41B}" type="pres">
      <dgm:prSet presAssocID="{42E4AC32-8372-455A-B599-7B35A3FD99DC}" presName="sibTrans" presStyleCnt="0"/>
      <dgm:spPr/>
    </dgm:pt>
    <dgm:pt modelId="{B097DCAF-CA3F-4DFF-902A-F73A3871F7A1}" type="pres">
      <dgm:prSet presAssocID="{409521A2-1881-4E3D-B855-85F945E9247B}" presName="node" presStyleLbl="node1" presStyleIdx="3" presStyleCnt="6">
        <dgm:presLayoutVars>
          <dgm:bulletEnabled val="1"/>
        </dgm:presLayoutVars>
      </dgm:prSet>
      <dgm:spPr/>
    </dgm:pt>
    <dgm:pt modelId="{60A46BEC-A49F-4C72-A576-0FC0882AA133}" type="pres">
      <dgm:prSet presAssocID="{8705532F-D940-4571-8EE3-0169ED726426}" presName="sibTrans" presStyleCnt="0"/>
      <dgm:spPr/>
    </dgm:pt>
    <dgm:pt modelId="{3B16388E-544B-426E-9849-E726DE57555C}" type="pres">
      <dgm:prSet presAssocID="{FD6A551D-6ED7-40AB-8328-C372771BBAE5}" presName="node" presStyleLbl="node1" presStyleIdx="4" presStyleCnt="6">
        <dgm:presLayoutVars>
          <dgm:bulletEnabled val="1"/>
        </dgm:presLayoutVars>
      </dgm:prSet>
      <dgm:spPr/>
    </dgm:pt>
    <dgm:pt modelId="{A7D679A8-4593-4BAB-B0CB-97ADDA9E160F}" type="pres">
      <dgm:prSet presAssocID="{CC1E9724-87B8-4136-8F87-CDE594E6120E}" presName="sibTrans" presStyleCnt="0"/>
      <dgm:spPr/>
    </dgm:pt>
    <dgm:pt modelId="{8AB0CC2C-1794-4E7A-84EC-DB4CA73953D7}" type="pres">
      <dgm:prSet presAssocID="{EDE05BB9-E670-4F68-9AAA-F93915C6CE92}" presName="node" presStyleLbl="node1" presStyleIdx="5" presStyleCnt="6">
        <dgm:presLayoutVars>
          <dgm:bulletEnabled val="1"/>
        </dgm:presLayoutVars>
      </dgm:prSet>
      <dgm:spPr/>
    </dgm:pt>
  </dgm:ptLst>
  <dgm:cxnLst>
    <dgm:cxn modelId="{E940D413-1E50-4791-9EA5-6DC8B8FDC39B}" srcId="{7DD1F2FE-101C-480A-900F-4BD0DFED8AB5}" destId="{8F8F24A5-369B-4C32-B745-EF54255F11F9}" srcOrd="0" destOrd="0" parTransId="{1FFBC282-8A75-4003-AA3E-171FF6472089}" sibTransId="{F7C78287-C102-4453-8478-826C1CB80E03}"/>
    <dgm:cxn modelId="{59AD1F28-69D4-4487-B0AD-267103D6390F}" type="presOf" srcId="{409521A2-1881-4E3D-B855-85F945E9247B}" destId="{B097DCAF-CA3F-4DFF-902A-F73A3871F7A1}" srcOrd="0" destOrd="0" presId="urn:microsoft.com/office/officeart/2005/8/layout/default"/>
    <dgm:cxn modelId="{4B448C2E-3DF6-4EAD-98CD-8DD2C623301F}" srcId="{7DD1F2FE-101C-480A-900F-4BD0DFED8AB5}" destId="{FD6A551D-6ED7-40AB-8328-C372771BBAE5}" srcOrd="4" destOrd="0" parTransId="{DC23D851-37FA-4C02-857F-3D6AD2F47196}" sibTransId="{CC1E9724-87B8-4136-8F87-CDE594E6120E}"/>
    <dgm:cxn modelId="{5EF73232-8805-4B45-A37B-925071A7D9D0}" srcId="{7DD1F2FE-101C-480A-900F-4BD0DFED8AB5}" destId="{409521A2-1881-4E3D-B855-85F945E9247B}" srcOrd="3" destOrd="0" parTransId="{E3DADD1A-F4C5-46DE-B54D-CB398C8A75DC}" sibTransId="{8705532F-D940-4571-8EE3-0169ED726426}"/>
    <dgm:cxn modelId="{08619540-81FD-4202-8B16-71629918B28B}" srcId="{7DD1F2FE-101C-480A-900F-4BD0DFED8AB5}" destId="{C31B6C52-E71E-49A9-B5E3-8C223E533686}" srcOrd="2" destOrd="0" parTransId="{85637F1B-0234-486C-9700-38E565698747}" sibTransId="{42E4AC32-8372-455A-B599-7B35A3FD99DC}"/>
    <dgm:cxn modelId="{6DC4BD45-4A9B-4141-A3A2-FEECBFC0F8F5}" type="presOf" srcId="{30360656-EF09-4B10-BCAE-BFD65DAB8AB5}" destId="{B964091B-4849-4F7F-8D4D-FD8361B47CE1}" srcOrd="0" destOrd="0" presId="urn:microsoft.com/office/officeart/2005/8/layout/default"/>
    <dgm:cxn modelId="{099E746C-AEAC-4A23-BA65-45715E2CEBF2}" type="presOf" srcId="{C31B6C52-E71E-49A9-B5E3-8C223E533686}" destId="{617F895F-3628-4C36-B8A1-C7F6FDBF3174}" srcOrd="0" destOrd="0" presId="urn:microsoft.com/office/officeart/2005/8/layout/default"/>
    <dgm:cxn modelId="{CEA7A782-C0FC-4190-A4F5-0ECF2A0198AB}" srcId="{7DD1F2FE-101C-480A-900F-4BD0DFED8AB5}" destId="{30360656-EF09-4B10-BCAE-BFD65DAB8AB5}" srcOrd="1" destOrd="0" parTransId="{31C64DB8-05EB-4EEF-BDBA-1E197D7BA61A}" sibTransId="{2BCBE0E6-9129-4ED4-BEF8-11FFADA05EE6}"/>
    <dgm:cxn modelId="{E8DE12A8-7BA0-4788-86A3-DDA9AC5000BB}" type="presOf" srcId="{8F8F24A5-369B-4C32-B745-EF54255F11F9}" destId="{4BB7FB5C-4879-4236-BE54-46484E9C35D5}" srcOrd="0" destOrd="0" presId="urn:microsoft.com/office/officeart/2005/8/layout/default"/>
    <dgm:cxn modelId="{863C7ECE-AD3F-48D2-A4E6-DEA015F48788}" type="presOf" srcId="{EDE05BB9-E670-4F68-9AAA-F93915C6CE92}" destId="{8AB0CC2C-1794-4E7A-84EC-DB4CA73953D7}" srcOrd="0" destOrd="0" presId="urn:microsoft.com/office/officeart/2005/8/layout/default"/>
    <dgm:cxn modelId="{84489AD5-C0A5-4673-83E7-B695E735D921}" type="presOf" srcId="{7DD1F2FE-101C-480A-900F-4BD0DFED8AB5}" destId="{068B37BD-C492-45CC-9812-B453E33D7784}" srcOrd="0" destOrd="0" presId="urn:microsoft.com/office/officeart/2005/8/layout/default"/>
    <dgm:cxn modelId="{E3C4C0E4-7317-4887-ACF3-B88A26164A22}" srcId="{7DD1F2FE-101C-480A-900F-4BD0DFED8AB5}" destId="{EDE05BB9-E670-4F68-9AAA-F93915C6CE92}" srcOrd="5" destOrd="0" parTransId="{AC1F4EC4-4CDC-419B-BC3A-D6603912BC27}" sibTransId="{B2585C2A-AF99-47D9-99D8-984549B83236}"/>
    <dgm:cxn modelId="{C6EFB3F7-5A45-4907-A1A8-8BEEED3B87BA}" type="presOf" srcId="{FD6A551D-6ED7-40AB-8328-C372771BBAE5}" destId="{3B16388E-544B-426E-9849-E726DE57555C}" srcOrd="0" destOrd="0" presId="urn:microsoft.com/office/officeart/2005/8/layout/default"/>
    <dgm:cxn modelId="{F3AEB783-607D-444E-AF6F-37F7FA31533C}" type="presParOf" srcId="{068B37BD-C492-45CC-9812-B453E33D7784}" destId="{4BB7FB5C-4879-4236-BE54-46484E9C35D5}" srcOrd="0" destOrd="0" presId="urn:microsoft.com/office/officeart/2005/8/layout/default"/>
    <dgm:cxn modelId="{8B564384-FE76-4043-8BFD-DFCFD39E3D8B}" type="presParOf" srcId="{068B37BD-C492-45CC-9812-B453E33D7784}" destId="{06545EE4-723E-4BF5-940F-E45E6244FAB8}" srcOrd="1" destOrd="0" presId="urn:microsoft.com/office/officeart/2005/8/layout/default"/>
    <dgm:cxn modelId="{6209BAAF-B658-4F2B-920B-ED76625064BD}" type="presParOf" srcId="{068B37BD-C492-45CC-9812-B453E33D7784}" destId="{B964091B-4849-4F7F-8D4D-FD8361B47CE1}" srcOrd="2" destOrd="0" presId="urn:microsoft.com/office/officeart/2005/8/layout/default"/>
    <dgm:cxn modelId="{87CCBA92-82C6-4A46-A0A4-5C1585D0FBD0}" type="presParOf" srcId="{068B37BD-C492-45CC-9812-B453E33D7784}" destId="{9E2A4888-D90F-4132-A6D2-EC6B649C6F76}" srcOrd="3" destOrd="0" presId="urn:microsoft.com/office/officeart/2005/8/layout/default"/>
    <dgm:cxn modelId="{88A87534-E74D-4819-A60D-A1E85DDED6DA}" type="presParOf" srcId="{068B37BD-C492-45CC-9812-B453E33D7784}" destId="{617F895F-3628-4C36-B8A1-C7F6FDBF3174}" srcOrd="4" destOrd="0" presId="urn:microsoft.com/office/officeart/2005/8/layout/default"/>
    <dgm:cxn modelId="{720B3543-F3B0-41E1-958C-6A52BE47B591}" type="presParOf" srcId="{068B37BD-C492-45CC-9812-B453E33D7784}" destId="{3ED54782-5B41-4737-93AF-CC2BE332A41B}" srcOrd="5" destOrd="0" presId="urn:microsoft.com/office/officeart/2005/8/layout/default"/>
    <dgm:cxn modelId="{D39260E8-E781-4E7B-AE3B-238F64145E8D}" type="presParOf" srcId="{068B37BD-C492-45CC-9812-B453E33D7784}" destId="{B097DCAF-CA3F-4DFF-902A-F73A3871F7A1}" srcOrd="6" destOrd="0" presId="urn:microsoft.com/office/officeart/2005/8/layout/default"/>
    <dgm:cxn modelId="{DEF2B49C-B226-46A7-956D-73407DEA0FA4}" type="presParOf" srcId="{068B37BD-C492-45CC-9812-B453E33D7784}" destId="{60A46BEC-A49F-4C72-A576-0FC0882AA133}" srcOrd="7" destOrd="0" presId="urn:microsoft.com/office/officeart/2005/8/layout/default"/>
    <dgm:cxn modelId="{9DFB0B2E-17BA-4210-BFA9-F7A6C2C908D9}" type="presParOf" srcId="{068B37BD-C492-45CC-9812-B453E33D7784}" destId="{3B16388E-544B-426E-9849-E726DE57555C}" srcOrd="8" destOrd="0" presId="urn:microsoft.com/office/officeart/2005/8/layout/default"/>
    <dgm:cxn modelId="{FCF4A2F5-6E0F-4AF0-A782-6C2DD5630026}" type="presParOf" srcId="{068B37BD-C492-45CC-9812-B453E33D7784}" destId="{A7D679A8-4593-4BAB-B0CB-97ADDA9E160F}" srcOrd="9" destOrd="0" presId="urn:microsoft.com/office/officeart/2005/8/layout/default"/>
    <dgm:cxn modelId="{F95C7F83-029E-42AA-9DAE-E1ADCBB1B25A}" type="presParOf" srcId="{068B37BD-C492-45CC-9812-B453E33D7784}" destId="{8AB0CC2C-1794-4E7A-84EC-DB4CA73953D7}" srcOrd="1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068A2-CF43-487F-B0A4-6B241E64CE7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9AA3D79-24BF-471F-8CE9-58E27563D3EA}">
      <dgm:prSet custT="1"/>
      <dgm:spPr/>
      <dgm:t>
        <a:bodyPr/>
        <a:lstStyle/>
        <a:p>
          <a:r>
            <a:rPr lang="en-US" sz="2400" dirty="0">
              <a:latin typeface="+mj-lt"/>
            </a:rPr>
            <a:t>7. Agreed on policy concerning whom to treat as patient (</a:t>
          </a:r>
          <a:r>
            <a:rPr lang="en-US" sz="2400" dirty="0" err="1">
              <a:latin typeface="+mj-lt"/>
            </a:rPr>
            <a:t>e.g</a:t>
          </a:r>
          <a:r>
            <a:rPr lang="en-US" sz="2400" dirty="0">
              <a:latin typeface="+mj-lt"/>
            </a:rPr>
            <a:t>  lower ranges of BP, borderline Diabetes)</a:t>
          </a:r>
        </a:p>
      </dgm:t>
    </dgm:pt>
    <dgm:pt modelId="{D8DCBA1A-82F9-422D-BF0F-521DBFADE680}" cxnId="{2884ACCA-318E-4CB0-AAFB-0539CEE222FD}" type="parTrans">
      <dgm:prSet/>
      <dgm:spPr/>
      <dgm:t>
        <a:bodyPr/>
        <a:lstStyle/>
        <a:p>
          <a:endParaRPr lang="en-US" sz="2400">
            <a:latin typeface="+mj-lt"/>
          </a:endParaRPr>
        </a:p>
      </dgm:t>
    </dgm:pt>
    <dgm:pt modelId="{0C69598F-C2FC-4A3D-9F39-619DB003A909}" cxnId="{2884ACCA-318E-4CB0-AAFB-0539CEE222FD}" type="sibTrans">
      <dgm:prSet/>
      <dgm:spPr/>
      <dgm:t>
        <a:bodyPr/>
        <a:lstStyle/>
        <a:p>
          <a:endParaRPr lang="en-US" sz="2400">
            <a:latin typeface="+mj-lt"/>
          </a:endParaRPr>
        </a:p>
      </dgm:t>
    </dgm:pt>
    <dgm:pt modelId="{1EA3FFCF-15A8-4009-84E9-DD084FBFDF22}">
      <dgm:prSet custT="1"/>
      <dgm:spPr/>
      <dgm:t>
        <a:bodyPr/>
        <a:lstStyle/>
        <a:p>
          <a:r>
            <a:rPr lang="en-US" sz="2400">
              <a:latin typeface="+mj-lt"/>
            </a:rPr>
            <a:t>8. Good evidence of reducing the mortality &amp; morbidity by early detection &amp; treatment.</a:t>
          </a:r>
        </a:p>
      </dgm:t>
    </dgm:pt>
    <dgm:pt modelId="{CDA5843B-292B-40E0-91C7-5DE678F90B4F}" cxnId="{14DE7B4D-FAC7-4753-91E6-4D976FA51007}" type="parTrans">
      <dgm:prSet/>
      <dgm:spPr/>
      <dgm:t>
        <a:bodyPr/>
        <a:lstStyle/>
        <a:p>
          <a:endParaRPr lang="en-US" sz="2400">
            <a:latin typeface="+mj-lt"/>
          </a:endParaRPr>
        </a:p>
      </dgm:t>
    </dgm:pt>
    <dgm:pt modelId="{788907E9-4F81-4CA9-9DD0-34C484C037FD}" cxnId="{14DE7B4D-FAC7-4753-91E6-4D976FA51007}" type="sibTrans">
      <dgm:prSet/>
      <dgm:spPr/>
      <dgm:t>
        <a:bodyPr/>
        <a:lstStyle/>
        <a:p>
          <a:endParaRPr lang="en-US" sz="2400">
            <a:latin typeface="+mj-lt"/>
          </a:endParaRPr>
        </a:p>
      </dgm:t>
    </dgm:pt>
    <dgm:pt modelId="{7A77CC93-3D5E-44B6-925A-A5AEF60EF82D}">
      <dgm:prSet custT="1"/>
      <dgm:spPr/>
      <dgm:t>
        <a:bodyPr/>
        <a:lstStyle/>
        <a:p>
          <a:r>
            <a:rPr lang="en-US" sz="2400">
              <a:latin typeface="+mj-lt"/>
            </a:rPr>
            <a:t>9. Expected benefits higher than the risks &amp; costs.</a:t>
          </a:r>
        </a:p>
      </dgm:t>
    </dgm:pt>
    <dgm:pt modelId="{3E7F46EF-E6A5-4D79-B4DF-6CC1CC74C03C}" cxnId="{80FEF879-B097-4A85-AF31-31239EBA62E8}" type="parTrans">
      <dgm:prSet/>
      <dgm:spPr/>
      <dgm:t>
        <a:bodyPr/>
        <a:lstStyle/>
        <a:p>
          <a:endParaRPr lang="en-US" sz="2400">
            <a:latin typeface="+mj-lt"/>
          </a:endParaRPr>
        </a:p>
      </dgm:t>
    </dgm:pt>
    <dgm:pt modelId="{6CCC4452-69F7-425A-A1AA-C2FB435F5420}" cxnId="{80FEF879-B097-4A85-AF31-31239EBA62E8}" type="sibTrans">
      <dgm:prSet/>
      <dgm:spPr/>
      <dgm:t>
        <a:bodyPr/>
        <a:lstStyle/>
        <a:p>
          <a:endParaRPr lang="en-US" sz="2400">
            <a:latin typeface="+mj-lt"/>
          </a:endParaRPr>
        </a:p>
      </dgm:t>
    </dgm:pt>
    <dgm:pt modelId="{4C39CE03-D9CA-4C9B-A516-AD9E901539EB}" type="pres">
      <dgm:prSet presAssocID="{8CE068A2-CF43-487F-B0A4-6B241E64CE77}" presName="diagram" presStyleCnt="0">
        <dgm:presLayoutVars>
          <dgm:dir/>
          <dgm:resizeHandles val="exact"/>
        </dgm:presLayoutVars>
      </dgm:prSet>
      <dgm:spPr/>
    </dgm:pt>
    <dgm:pt modelId="{C2542208-39A6-44B7-9DF5-C54272E4295C}" type="pres">
      <dgm:prSet presAssocID="{99AA3D79-24BF-471F-8CE9-58E27563D3EA}" presName="node" presStyleLbl="node1" presStyleIdx="0" presStyleCnt="3">
        <dgm:presLayoutVars>
          <dgm:bulletEnabled val="1"/>
        </dgm:presLayoutVars>
      </dgm:prSet>
      <dgm:spPr/>
    </dgm:pt>
    <dgm:pt modelId="{462DE0F3-48A8-4DB5-A8E7-602BE7C1D494}" type="pres">
      <dgm:prSet presAssocID="{0C69598F-C2FC-4A3D-9F39-619DB003A909}" presName="sibTrans" presStyleCnt="0"/>
      <dgm:spPr/>
    </dgm:pt>
    <dgm:pt modelId="{695D2041-DB10-46B1-B742-E3C82D6ED02A}" type="pres">
      <dgm:prSet presAssocID="{1EA3FFCF-15A8-4009-84E9-DD084FBFDF22}" presName="node" presStyleLbl="node1" presStyleIdx="1" presStyleCnt="3">
        <dgm:presLayoutVars>
          <dgm:bulletEnabled val="1"/>
        </dgm:presLayoutVars>
      </dgm:prSet>
      <dgm:spPr/>
    </dgm:pt>
    <dgm:pt modelId="{BC2AFAA7-F060-4E9F-B63F-191C82F32938}" type="pres">
      <dgm:prSet presAssocID="{788907E9-4F81-4CA9-9DD0-34C484C037FD}" presName="sibTrans" presStyleCnt="0"/>
      <dgm:spPr/>
    </dgm:pt>
    <dgm:pt modelId="{6FF4B285-CE1E-4272-8376-2FE2BBD7D0F7}" type="pres">
      <dgm:prSet presAssocID="{7A77CC93-3D5E-44B6-925A-A5AEF60EF82D}" presName="node" presStyleLbl="node1" presStyleIdx="2" presStyleCnt="3">
        <dgm:presLayoutVars>
          <dgm:bulletEnabled val="1"/>
        </dgm:presLayoutVars>
      </dgm:prSet>
      <dgm:spPr/>
    </dgm:pt>
  </dgm:ptLst>
  <dgm:cxnLst>
    <dgm:cxn modelId="{27609A12-5CDB-4609-A952-D82D449B3CA8}" type="presOf" srcId="{99AA3D79-24BF-471F-8CE9-58E27563D3EA}" destId="{C2542208-39A6-44B7-9DF5-C54272E4295C}" srcOrd="0" destOrd="0" presId="urn:microsoft.com/office/officeart/2005/8/layout/default"/>
    <dgm:cxn modelId="{EE8B3C62-B17C-4DE1-84E9-85DFF114A4B1}" type="presOf" srcId="{7A77CC93-3D5E-44B6-925A-A5AEF60EF82D}" destId="{6FF4B285-CE1E-4272-8376-2FE2BBD7D0F7}" srcOrd="0" destOrd="0" presId="urn:microsoft.com/office/officeart/2005/8/layout/default"/>
    <dgm:cxn modelId="{14DE7B4D-FAC7-4753-91E6-4D976FA51007}" srcId="{8CE068A2-CF43-487F-B0A4-6B241E64CE77}" destId="{1EA3FFCF-15A8-4009-84E9-DD084FBFDF22}" srcOrd="1" destOrd="0" parTransId="{CDA5843B-292B-40E0-91C7-5DE678F90B4F}" sibTransId="{788907E9-4F81-4CA9-9DD0-34C484C037FD}"/>
    <dgm:cxn modelId="{80FEF879-B097-4A85-AF31-31239EBA62E8}" srcId="{8CE068A2-CF43-487F-B0A4-6B241E64CE77}" destId="{7A77CC93-3D5E-44B6-925A-A5AEF60EF82D}" srcOrd="2" destOrd="0" parTransId="{3E7F46EF-E6A5-4D79-B4DF-6CC1CC74C03C}" sibTransId="{6CCC4452-69F7-425A-A1AA-C2FB435F5420}"/>
    <dgm:cxn modelId="{2884ACCA-318E-4CB0-AAFB-0539CEE222FD}" srcId="{8CE068A2-CF43-487F-B0A4-6B241E64CE77}" destId="{99AA3D79-24BF-471F-8CE9-58E27563D3EA}" srcOrd="0" destOrd="0" parTransId="{D8DCBA1A-82F9-422D-BF0F-521DBFADE680}" sibTransId="{0C69598F-C2FC-4A3D-9F39-619DB003A909}"/>
    <dgm:cxn modelId="{1AD19FCD-B36B-4914-BCFE-2E4D78589F27}" type="presOf" srcId="{1EA3FFCF-15A8-4009-84E9-DD084FBFDF22}" destId="{695D2041-DB10-46B1-B742-E3C82D6ED02A}" srcOrd="0" destOrd="0" presId="urn:microsoft.com/office/officeart/2005/8/layout/default"/>
    <dgm:cxn modelId="{7CEEB7DD-9791-48D9-82CA-1A3435366C71}" type="presOf" srcId="{8CE068A2-CF43-487F-B0A4-6B241E64CE77}" destId="{4C39CE03-D9CA-4C9B-A516-AD9E901539EB}" srcOrd="0" destOrd="0" presId="urn:microsoft.com/office/officeart/2005/8/layout/default"/>
    <dgm:cxn modelId="{1FA5B9C2-D811-4BDB-89DC-223E44B4E351}" type="presParOf" srcId="{4C39CE03-D9CA-4C9B-A516-AD9E901539EB}" destId="{C2542208-39A6-44B7-9DF5-C54272E4295C}" srcOrd="0" destOrd="0" presId="urn:microsoft.com/office/officeart/2005/8/layout/default"/>
    <dgm:cxn modelId="{A2BBEFA2-D564-4D23-AE8B-31BE44F57056}" type="presParOf" srcId="{4C39CE03-D9CA-4C9B-A516-AD9E901539EB}" destId="{462DE0F3-48A8-4DB5-A8E7-602BE7C1D494}" srcOrd="1" destOrd="0" presId="urn:microsoft.com/office/officeart/2005/8/layout/default"/>
    <dgm:cxn modelId="{7AD44559-C19E-47EE-BFF2-D8ACC67C0864}" type="presParOf" srcId="{4C39CE03-D9CA-4C9B-A516-AD9E901539EB}" destId="{695D2041-DB10-46B1-B742-E3C82D6ED02A}" srcOrd="2" destOrd="0" presId="urn:microsoft.com/office/officeart/2005/8/layout/default"/>
    <dgm:cxn modelId="{697618A4-9B80-4FC2-AEB1-0445BED357D6}" type="presParOf" srcId="{4C39CE03-D9CA-4C9B-A516-AD9E901539EB}" destId="{BC2AFAA7-F060-4E9F-B63F-191C82F32938}" srcOrd="3" destOrd="0" presId="urn:microsoft.com/office/officeart/2005/8/layout/default"/>
    <dgm:cxn modelId="{3F8A0E8D-5F18-41CA-B3AD-8186C9A27389}" type="presParOf" srcId="{4C39CE03-D9CA-4C9B-A516-AD9E901539EB}" destId="{6FF4B285-CE1E-4272-8376-2FE2BBD7D0F7}" srcOrd="4"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5D826B-4903-4E74-A7A8-DBAEAF2B9E8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2FACBAF-8EB9-4874-9D65-7C53EB94BC3D}">
      <dgm:prSet custT="1"/>
      <dgm:spPr/>
      <dgm:t>
        <a:bodyPr/>
        <a:lstStyle/>
        <a:p>
          <a:r>
            <a:rPr lang="en-US" sz="2400" dirty="0">
              <a:latin typeface="+mj-lt"/>
            </a:rPr>
            <a:t>Acceptability</a:t>
          </a:r>
        </a:p>
      </dgm:t>
    </dgm:pt>
    <dgm:pt modelId="{10E938ED-BD0B-4912-8901-9A11F58A8E3A}" cxnId="{A82AE2D3-98F3-41AC-9006-7B3F695F23A7}" type="parTrans">
      <dgm:prSet/>
      <dgm:spPr/>
      <dgm:t>
        <a:bodyPr/>
        <a:lstStyle/>
        <a:p>
          <a:endParaRPr lang="en-US" sz="2400">
            <a:latin typeface="+mj-lt"/>
          </a:endParaRPr>
        </a:p>
      </dgm:t>
    </dgm:pt>
    <dgm:pt modelId="{E7BD54C2-F073-43C8-8BE7-CA076DD3505B}" cxnId="{A82AE2D3-98F3-41AC-9006-7B3F695F23A7}" type="sibTrans">
      <dgm:prSet/>
      <dgm:spPr/>
      <dgm:t>
        <a:bodyPr/>
        <a:lstStyle/>
        <a:p>
          <a:endParaRPr lang="en-US" sz="2400">
            <a:latin typeface="+mj-lt"/>
          </a:endParaRPr>
        </a:p>
      </dgm:t>
    </dgm:pt>
    <dgm:pt modelId="{5578BA87-8EF7-4F58-BF27-8FEC057371DD}">
      <dgm:prSet custT="1"/>
      <dgm:spPr/>
      <dgm:t>
        <a:bodyPr/>
        <a:lstStyle/>
        <a:p>
          <a:r>
            <a:rPr lang="en-US" sz="2400" dirty="0">
              <a:latin typeface="+mj-lt"/>
            </a:rPr>
            <a:t>Repeatability (observer and biological variation)</a:t>
          </a:r>
        </a:p>
      </dgm:t>
    </dgm:pt>
    <dgm:pt modelId="{D6B1D84C-29FC-4F90-BA9F-07B12BF07C3D}" cxnId="{919E4C51-2344-444A-A483-4240D4BBB9B9}" type="parTrans">
      <dgm:prSet/>
      <dgm:spPr/>
      <dgm:t>
        <a:bodyPr/>
        <a:lstStyle/>
        <a:p>
          <a:endParaRPr lang="en-US" sz="2400">
            <a:latin typeface="+mj-lt"/>
          </a:endParaRPr>
        </a:p>
      </dgm:t>
    </dgm:pt>
    <dgm:pt modelId="{29FFDBB6-1519-4EA9-A7F9-1373B82F4A93}" cxnId="{919E4C51-2344-444A-A483-4240D4BBB9B9}" type="sibTrans">
      <dgm:prSet/>
      <dgm:spPr/>
      <dgm:t>
        <a:bodyPr/>
        <a:lstStyle/>
        <a:p>
          <a:endParaRPr lang="en-US" sz="2400">
            <a:latin typeface="+mj-lt"/>
          </a:endParaRPr>
        </a:p>
      </dgm:t>
    </dgm:pt>
    <dgm:pt modelId="{C5CEF381-9C7C-4266-9790-DB9334999D47}">
      <dgm:prSet custT="1"/>
      <dgm:spPr/>
      <dgm:t>
        <a:bodyPr/>
        <a:lstStyle/>
        <a:p>
          <a:r>
            <a:rPr lang="en-US" sz="2400">
              <a:latin typeface="+mj-lt"/>
            </a:rPr>
            <a:t>Validity</a:t>
          </a:r>
        </a:p>
      </dgm:t>
    </dgm:pt>
    <dgm:pt modelId="{8C1E15B4-A2FF-455A-9926-8C0C314B4E52}" cxnId="{93E7378A-AE2E-4DEF-B2FA-6A0E9FD34E68}" type="parTrans">
      <dgm:prSet/>
      <dgm:spPr/>
      <dgm:t>
        <a:bodyPr/>
        <a:lstStyle/>
        <a:p>
          <a:endParaRPr lang="en-US" sz="2400">
            <a:latin typeface="+mj-lt"/>
          </a:endParaRPr>
        </a:p>
      </dgm:t>
    </dgm:pt>
    <dgm:pt modelId="{82AD3129-5A4F-4163-9B98-EC8B7A6E5D1E}" cxnId="{93E7378A-AE2E-4DEF-B2FA-6A0E9FD34E68}" type="sibTrans">
      <dgm:prSet/>
      <dgm:spPr/>
      <dgm:t>
        <a:bodyPr/>
        <a:lstStyle/>
        <a:p>
          <a:endParaRPr lang="en-US" sz="2400">
            <a:latin typeface="+mj-lt"/>
          </a:endParaRPr>
        </a:p>
      </dgm:t>
    </dgm:pt>
    <dgm:pt modelId="{5F8D35FC-78D8-4A9D-BC46-6AA951BCD302}">
      <dgm:prSet custT="1"/>
      <dgm:spPr/>
      <dgm:t>
        <a:bodyPr/>
        <a:lstStyle/>
        <a:p>
          <a:r>
            <a:rPr lang="en-US" sz="2400">
              <a:latin typeface="+mj-lt"/>
            </a:rPr>
            <a:t>Widely applicable</a:t>
          </a:r>
        </a:p>
      </dgm:t>
    </dgm:pt>
    <dgm:pt modelId="{062DA0BE-346F-45D0-A427-C2CCB533DF00}" cxnId="{9C2F9E44-0670-46F7-8474-A909622011DA}" type="parTrans">
      <dgm:prSet/>
      <dgm:spPr/>
      <dgm:t>
        <a:bodyPr/>
        <a:lstStyle/>
        <a:p>
          <a:endParaRPr lang="en-US" sz="2400">
            <a:latin typeface="+mj-lt"/>
          </a:endParaRPr>
        </a:p>
      </dgm:t>
    </dgm:pt>
    <dgm:pt modelId="{898B3E20-7D07-4A1B-A520-92F9510060D0}" cxnId="{9C2F9E44-0670-46F7-8474-A909622011DA}" type="sibTrans">
      <dgm:prSet/>
      <dgm:spPr/>
      <dgm:t>
        <a:bodyPr/>
        <a:lstStyle/>
        <a:p>
          <a:endParaRPr lang="en-US" sz="2400">
            <a:latin typeface="+mj-lt"/>
          </a:endParaRPr>
        </a:p>
      </dgm:t>
    </dgm:pt>
    <dgm:pt modelId="{5F2B0814-EEFF-4927-822F-586834A1D1A7}">
      <dgm:prSet custT="1"/>
      <dgm:spPr/>
      <dgm:t>
        <a:bodyPr/>
        <a:lstStyle/>
        <a:p>
          <a:r>
            <a:rPr lang="en-US" sz="2400" dirty="0">
              <a:latin typeface="+mj-lt"/>
            </a:rPr>
            <a:t>Simple</a:t>
          </a:r>
        </a:p>
      </dgm:t>
    </dgm:pt>
    <dgm:pt modelId="{6F9C8D55-C37C-46DC-ADF0-E70E8F823D5F}" cxnId="{96A90227-D1D2-481A-95FF-BA027065F5FB}" type="parTrans">
      <dgm:prSet/>
      <dgm:spPr/>
      <dgm:t>
        <a:bodyPr/>
        <a:lstStyle/>
        <a:p>
          <a:endParaRPr lang="en-US" sz="2400">
            <a:latin typeface="+mj-lt"/>
          </a:endParaRPr>
        </a:p>
      </dgm:t>
    </dgm:pt>
    <dgm:pt modelId="{851A2B0D-1DEB-45B3-8B89-7D21FFDF467D}" cxnId="{96A90227-D1D2-481A-95FF-BA027065F5FB}" type="sibTrans">
      <dgm:prSet/>
      <dgm:spPr/>
      <dgm:t>
        <a:bodyPr/>
        <a:lstStyle/>
        <a:p>
          <a:endParaRPr lang="en-US" sz="2400">
            <a:latin typeface="+mj-lt"/>
          </a:endParaRPr>
        </a:p>
      </dgm:t>
    </dgm:pt>
    <dgm:pt modelId="{C13FC9A6-F3B8-485F-A350-15469A63C986}">
      <dgm:prSet custT="1"/>
      <dgm:spPr/>
      <dgm:t>
        <a:bodyPr/>
        <a:lstStyle/>
        <a:p>
          <a:r>
            <a:rPr lang="en-US" sz="2400">
              <a:latin typeface="+mj-lt"/>
            </a:rPr>
            <a:t>Rapid</a:t>
          </a:r>
        </a:p>
      </dgm:t>
    </dgm:pt>
    <dgm:pt modelId="{58107FD7-C0CE-4387-A4EB-449509998F85}" cxnId="{B32CAFEC-CF66-4983-B3E1-310447AF9157}" type="parTrans">
      <dgm:prSet/>
      <dgm:spPr/>
      <dgm:t>
        <a:bodyPr/>
        <a:lstStyle/>
        <a:p>
          <a:endParaRPr lang="en-US" sz="2400">
            <a:latin typeface="+mj-lt"/>
          </a:endParaRPr>
        </a:p>
      </dgm:t>
    </dgm:pt>
    <dgm:pt modelId="{D542DC57-556C-4E68-804F-AF6E678C96AB}" cxnId="{B32CAFEC-CF66-4983-B3E1-310447AF9157}" type="sibTrans">
      <dgm:prSet/>
      <dgm:spPr/>
      <dgm:t>
        <a:bodyPr/>
        <a:lstStyle/>
        <a:p>
          <a:endParaRPr lang="en-US" sz="2400">
            <a:latin typeface="+mj-lt"/>
          </a:endParaRPr>
        </a:p>
      </dgm:t>
    </dgm:pt>
    <dgm:pt modelId="{5F4D0839-347A-4921-A792-446C7C2C6CD7}">
      <dgm:prSet custT="1"/>
      <dgm:spPr/>
      <dgm:t>
        <a:bodyPr/>
        <a:lstStyle/>
        <a:p>
          <a:r>
            <a:rPr lang="en-US" sz="2400">
              <a:latin typeface="+mj-lt"/>
            </a:rPr>
            <a:t>Safe</a:t>
          </a:r>
        </a:p>
      </dgm:t>
    </dgm:pt>
    <dgm:pt modelId="{27B16F2C-382C-4BDB-936A-BA3DC4B7DC47}" cxnId="{304A3F0D-BC6A-404A-828D-4A7BFB453814}" type="parTrans">
      <dgm:prSet/>
      <dgm:spPr/>
      <dgm:t>
        <a:bodyPr/>
        <a:lstStyle/>
        <a:p>
          <a:endParaRPr lang="en-US" sz="2400">
            <a:latin typeface="+mj-lt"/>
          </a:endParaRPr>
        </a:p>
      </dgm:t>
    </dgm:pt>
    <dgm:pt modelId="{608F1BB7-2638-4FBF-923F-428A3002D833}" cxnId="{304A3F0D-BC6A-404A-828D-4A7BFB453814}" type="sibTrans">
      <dgm:prSet/>
      <dgm:spPr/>
      <dgm:t>
        <a:bodyPr/>
        <a:lstStyle/>
        <a:p>
          <a:endParaRPr lang="en-US" sz="2400">
            <a:latin typeface="+mj-lt"/>
          </a:endParaRPr>
        </a:p>
      </dgm:t>
    </dgm:pt>
    <dgm:pt modelId="{00F7DED5-56C0-4B60-B7E0-E7335FFD434D}">
      <dgm:prSet custT="1"/>
      <dgm:spPr/>
      <dgm:t>
        <a:bodyPr/>
        <a:lstStyle/>
        <a:p>
          <a:r>
            <a:rPr lang="en-US" sz="2400">
              <a:latin typeface="+mj-lt"/>
            </a:rPr>
            <a:t>Inexpensive</a:t>
          </a:r>
        </a:p>
      </dgm:t>
    </dgm:pt>
    <dgm:pt modelId="{F368AAC6-787C-4805-B957-841B0AB362D7}" cxnId="{CC09D7E4-2E7E-4CB8-95FB-878482151620}" type="parTrans">
      <dgm:prSet/>
      <dgm:spPr/>
      <dgm:t>
        <a:bodyPr/>
        <a:lstStyle/>
        <a:p>
          <a:endParaRPr lang="en-US" sz="2400">
            <a:latin typeface="+mj-lt"/>
          </a:endParaRPr>
        </a:p>
      </dgm:t>
    </dgm:pt>
    <dgm:pt modelId="{F329D496-A635-4F39-9009-65DEFFAF3075}" cxnId="{CC09D7E4-2E7E-4CB8-95FB-878482151620}" type="sibTrans">
      <dgm:prSet/>
      <dgm:spPr/>
      <dgm:t>
        <a:bodyPr/>
        <a:lstStyle/>
        <a:p>
          <a:endParaRPr lang="en-US" sz="2400">
            <a:latin typeface="+mj-lt"/>
          </a:endParaRPr>
        </a:p>
      </dgm:t>
    </dgm:pt>
    <dgm:pt modelId="{78CFF18B-2DA5-4538-B8ED-BB92A42CE9B0}">
      <dgm:prSet custT="1"/>
      <dgm:spPr/>
      <dgm:t>
        <a:bodyPr/>
        <a:lstStyle/>
        <a:p>
          <a:r>
            <a:rPr lang="en-US" sz="2400">
              <a:latin typeface="+mj-lt"/>
            </a:rPr>
            <a:t>Non-invasive</a:t>
          </a:r>
        </a:p>
      </dgm:t>
    </dgm:pt>
    <dgm:pt modelId="{78C10C46-F07B-4415-A154-EB695BA3ECF1}" cxnId="{2534B137-C057-4996-8799-503A378ACF32}" type="parTrans">
      <dgm:prSet/>
      <dgm:spPr/>
      <dgm:t>
        <a:bodyPr/>
        <a:lstStyle/>
        <a:p>
          <a:endParaRPr lang="en-US" sz="2400">
            <a:latin typeface="+mj-lt"/>
          </a:endParaRPr>
        </a:p>
      </dgm:t>
    </dgm:pt>
    <dgm:pt modelId="{0BB450E4-6E83-462A-9C41-51A48FE019E5}" cxnId="{2534B137-C057-4996-8799-503A378ACF32}" type="sibTrans">
      <dgm:prSet/>
      <dgm:spPr/>
      <dgm:t>
        <a:bodyPr/>
        <a:lstStyle/>
        <a:p>
          <a:endParaRPr lang="en-US" sz="2400">
            <a:latin typeface="+mj-lt"/>
          </a:endParaRPr>
        </a:p>
      </dgm:t>
    </dgm:pt>
    <dgm:pt modelId="{D4C56EA9-4A84-4937-9409-91F56D0CCE9E}" type="pres">
      <dgm:prSet presAssocID="{7C5D826B-4903-4E74-A7A8-DBAEAF2B9E80}" presName="diagram" presStyleCnt="0">
        <dgm:presLayoutVars>
          <dgm:dir/>
          <dgm:resizeHandles val="exact"/>
        </dgm:presLayoutVars>
      </dgm:prSet>
      <dgm:spPr/>
    </dgm:pt>
    <dgm:pt modelId="{38151980-270F-4AC6-A6E7-576EC22AB26F}" type="pres">
      <dgm:prSet presAssocID="{D2FACBAF-8EB9-4874-9D65-7C53EB94BC3D}" presName="node" presStyleLbl="node1" presStyleIdx="0" presStyleCnt="9">
        <dgm:presLayoutVars>
          <dgm:bulletEnabled val="1"/>
        </dgm:presLayoutVars>
      </dgm:prSet>
      <dgm:spPr/>
    </dgm:pt>
    <dgm:pt modelId="{D15E45C9-0F80-4B61-9651-AD2A16D9B062}" type="pres">
      <dgm:prSet presAssocID="{E7BD54C2-F073-43C8-8BE7-CA076DD3505B}" presName="sibTrans" presStyleCnt="0"/>
      <dgm:spPr/>
    </dgm:pt>
    <dgm:pt modelId="{8970381B-C732-4CF2-8111-B196BFD29E3F}" type="pres">
      <dgm:prSet presAssocID="{5578BA87-8EF7-4F58-BF27-8FEC057371DD}" presName="node" presStyleLbl="node1" presStyleIdx="1" presStyleCnt="9">
        <dgm:presLayoutVars>
          <dgm:bulletEnabled val="1"/>
        </dgm:presLayoutVars>
      </dgm:prSet>
      <dgm:spPr/>
    </dgm:pt>
    <dgm:pt modelId="{0D4E5523-975F-434B-A2C3-D8B5C7AE30B7}" type="pres">
      <dgm:prSet presAssocID="{29FFDBB6-1519-4EA9-A7F9-1373B82F4A93}" presName="sibTrans" presStyleCnt="0"/>
      <dgm:spPr/>
    </dgm:pt>
    <dgm:pt modelId="{1E6668AD-C6BE-4713-845E-B6B7FEEB3E12}" type="pres">
      <dgm:prSet presAssocID="{C5CEF381-9C7C-4266-9790-DB9334999D47}" presName="node" presStyleLbl="node1" presStyleIdx="2" presStyleCnt="9">
        <dgm:presLayoutVars>
          <dgm:bulletEnabled val="1"/>
        </dgm:presLayoutVars>
      </dgm:prSet>
      <dgm:spPr/>
    </dgm:pt>
    <dgm:pt modelId="{AA852093-6BD3-4EAB-8506-6309354FC3B4}" type="pres">
      <dgm:prSet presAssocID="{82AD3129-5A4F-4163-9B98-EC8B7A6E5D1E}" presName="sibTrans" presStyleCnt="0"/>
      <dgm:spPr/>
    </dgm:pt>
    <dgm:pt modelId="{17B709A6-E084-48D7-BBD8-1BD3E4B1547B}" type="pres">
      <dgm:prSet presAssocID="{5F8D35FC-78D8-4A9D-BC46-6AA951BCD302}" presName="node" presStyleLbl="node1" presStyleIdx="3" presStyleCnt="9">
        <dgm:presLayoutVars>
          <dgm:bulletEnabled val="1"/>
        </dgm:presLayoutVars>
      </dgm:prSet>
      <dgm:spPr/>
    </dgm:pt>
    <dgm:pt modelId="{39F49DAC-1690-4F6E-8462-976E02682EAF}" type="pres">
      <dgm:prSet presAssocID="{898B3E20-7D07-4A1B-A520-92F9510060D0}" presName="sibTrans" presStyleCnt="0"/>
      <dgm:spPr/>
    </dgm:pt>
    <dgm:pt modelId="{395BBBEB-EAE6-4E05-AAC3-93596F284533}" type="pres">
      <dgm:prSet presAssocID="{5F2B0814-EEFF-4927-822F-586834A1D1A7}" presName="node" presStyleLbl="node1" presStyleIdx="4" presStyleCnt="9">
        <dgm:presLayoutVars>
          <dgm:bulletEnabled val="1"/>
        </dgm:presLayoutVars>
      </dgm:prSet>
      <dgm:spPr/>
    </dgm:pt>
    <dgm:pt modelId="{4B440544-5168-43A3-87F5-C5352510E02D}" type="pres">
      <dgm:prSet presAssocID="{851A2B0D-1DEB-45B3-8B89-7D21FFDF467D}" presName="sibTrans" presStyleCnt="0"/>
      <dgm:spPr/>
    </dgm:pt>
    <dgm:pt modelId="{31FB07F1-18AF-4523-A462-C9E47D19C89F}" type="pres">
      <dgm:prSet presAssocID="{C13FC9A6-F3B8-485F-A350-15469A63C986}" presName="node" presStyleLbl="node1" presStyleIdx="5" presStyleCnt="9">
        <dgm:presLayoutVars>
          <dgm:bulletEnabled val="1"/>
        </dgm:presLayoutVars>
      </dgm:prSet>
      <dgm:spPr/>
    </dgm:pt>
    <dgm:pt modelId="{6A0B183B-4E4D-43C1-B17E-C4185632D02E}" type="pres">
      <dgm:prSet presAssocID="{D542DC57-556C-4E68-804F-AF6E678C96AB}" presName="sibTrans" presStyleCnt="0"/>
      <dgm:spPr/>
    </dgm:pt>
    <dgm:pt modelId="{13E0341E-CC28-4B8C-A664-2058E54E8C75}" type="pres">
      <dgm:prSet presAssocID="{5F4D0839-347A-4921-A792-446C7C2C6CD7}" presName="node" presStyleLbl="node1" presStyleIdx="6" presStyleCnt="9">
        <dgm:presLayoutVars>
          <dgm:bulletEnabled val="1"/>
        </dgm:presLayoutVars>
      </dgm:prSet>
      <dgm:spPr/>
    </dgm:pt>
    <dgm:pt modelId="{DFFDF0E8-7309-463A-B09F-CE88F13F102B}" type="pres">
      <dgm:prSet presAssocID="{608F1BB7-2638-4FBF-923F-428A3002D833}" presName="sibTrans" presStyleCnt="0"/>
      <dgm:spPr/>
    </dgm:pt>
    <dgm:pt modelId="{83A24E0D-77D7-4229-A069-F687A51DE9B3}" type="pres">
      <dgm:prSet presAssocID="{00F7DED5-56C0-4B60-B7E0-E7335FFD434D}" presName="node" presStyleLbl="node1" presStyleIdx="7" presStyleCnt="9">
        <dgm:presLayoutVars>
          <dgm:bulletEnabled val="1"/>
        </dgm:presLayoutVars>
      </dgm:prSet>
      <dgm:spPr/>
    </dgm:pt>
    <dgm:pt modelId="{5A28E9D5-9036-4230-AF8D-AC3C1757AE57}" type="pres">
      <dgm:prSet presAssocID="{F329D496-A635-4F39-9009-65DEFFAF3075}" presName="sibTrans" presStyleCnt="0"/>
      <dgm:spPr/>
    </dgm:pt>
    <dgm:pt modelId="{475AA00B-A2EB-493E-B632-AB5BCFB4348F}" type="pres">
      <dgm:prSet presAssocID="{78CFF18B-2DA5-4538-B8ED-BB92A42CE9B0}" presName="node" presStyleLbl="node1" presStyleIdx="8" presStyleCnt="9">
        <dgm:presLayoutVars>
          <dgm:bulletEnabled val="1"/>
        </dgm:presLayoutVars>
      </dgm:prSet>
      <dgm:spPr/>
    </dgm:pt>
  </dgm:ptLst>
  <dgm:cxnLst>
    <dgm:cxn modelId="{304A3F0D-BC6A-404A-828D-4A7BFB453814}" srcId="{7C5D826B-4903-4E74-A7A8-DBAEAF2B9E80}" destId="{5F4D0839-347A-4921-A792-446C7C2C6CD7}" srcOrd="6" destOrd="0" parTransId="{27B16F2C-382C-4BDB-936A-BA3DC4B7DC47}" sibTransId="{608F1BB7-2638-4FBF-923F-428A3002D833}"/>
    <dgm:cxn modelId="{96A90227-D1D2-481A-95FF-BA027065F5FB}" srcId="{7C5D826B-4903-4E74-A7A8-DBAEAF2B9E80}" destId="{5F2B0814-EEFF-4927-822F-586834A1D1A7}" srcOrd="4" destOrd="0" parTransId="{6F9C8D55-C37C-46DC-ADF0-E70E8F823D5F}" sibTransId="{851A2B0D-1DEB-45B3-8B89-7D21FFDF467D}"/>
    <dgm:cxn modelId="{2534B137-C057-4996-8799-503A378ACF32}" srcId="{7C5D826B-4903-4E74-A7A8-DBAEAF2B9E80}" destId="{78CFF18B-2DA5-4538-B8ED-BB92A42CE9B0}" srcOrd="8" destOrd="0" parTransId="{78C10C46-F07B-4415-A154-EB695BA3ECF1}" sibTransId="{0BB450E4-6E83-462A-9C41-51A48FE019E5}"/>
    <dgm:cxn modelId="{4747893E-B5C8-490F-8573-1BDFAA45E56C}" type="presOf" srcId="{5F8D35FC-78D8-4A9D-BC46-6AA951BCD302}" destId="{17B709A6-E084-48D7-BBD8-1BD3E4B1547B}" srcOrd="0" destOrd="0" presId="urn:microsoft.com/office/officeart/2005/8/layout/default"/>
    <dgm:cxn modelId="{DC847D62-F7B2-4C59-B2E6-669DD97AF52D}" type="presOf" srcId="{5F2B0814-EEFF-4927-822F-586834A1D1A7}" destId="{395BBBEB-EAE6-4E05-AAC3-93596F284533}" srcOrd="0" destOrd="0" presId="urn:microsoft.com/office/officeart/2005/8/layout/default"/>
    <dgm:cxn modelId="{9C2F9E44-0670-46F7-8474-A909622011DA}" srcId="{7C5D826B-4903-4E74-A7A8-DBAEAF2B9E80}" destId="{5F8D35FC-78D8-4A9D-BC46-6AA951BCD302}" srcOrd="3" destOrd="0" parTransId="{062DA0BE-346F-45D0-A427-C2CCB533DF00}" sibTransId="{898B3E20-7D07-4A1B-A520-92F9510060D0}"/>
    <dgm:cxn modelId="{3A58AF66-71B7-4A69-8CF2-1B860BCF20F5}" type="presOf" srcId="{7C5D826B-4903-4E74-A7A8-DBAEAF2B9E80}" destId="{D4C56EA9-4A84-4937-9409-91F56D0CCE9E}" srcOrd="0" destOrd="0" presId="urn:microsoft.com/office/officeart/2005/8/layout/default"/>
    <dgm:cxn modelId="{931E484D-0D5E-425A-9904-8C835289DE74}" type="presOf" srcId="{C13FC9A6-F3B8-485F-A350-15469A63C986}" destId="{31FB07F1-18AF-4523-A462-C9E47D19C89F}" srcOrd="0" destOrd="0" presId="urn:microsoft.com/office/officeart/2005/8/layout/default"/>
    <dgm:cxn modelId="{9E2A7A4E-8D93-4F05-BA6D-A5A4909C3009}" type="presOf" srcId="{C5CEF381-9C7C-4266-9790-DB9334999D47}" destId="{1E6668AD-C6BE-4713-845E-B6B7FEEB3E12}" srcOrd="0" destOrd="0" presId="urn:microsoft.com/office/officeart/2005/8/layout/default"/>
    <dgm:cxn modelId="{919E4C51-2344-444A-A483-4240D4BBB9B9}" srcId="{7C5D826B-4903-4E74-A7A8-DBAEAF2B9E80}" destId="{5578BA87-8EF7-4F58-BF27-8FEC057371DD}" srcOrd="1" destOrd="0" parTransId="{D6B1D84C-29FC-4F90-BA9F-07B12BF07C3D}" sibTransId="{29FFDBB6-1519-4EA9-A7F9-1373B82F4A93}"/>
    <dgm:cxn modelId="{2D31EF7F-ADF8-4045-AA48-037B64D3FC63}" type="presOf" srcId="{D2FACBAF-8EB9-4874-9D65-7C53EB94BC3D}" destId="{38151980-270F-4AC6-A6E7-576EC22AB26F}" srcOrd="0" destOrd="0" presId="urn:microsoft.com/office/officeart/2005/8/layout/default"/>
    <dgm:cxn modelId="{93E7378A-AE2E-4DEF-B2FA-6A0E9FD34E68}" srcId="{7C5D826B-4903-4E74-A7A8-DBAEAF2B9E80}" destId="{C5CEF381-9C7C-4266-9790-DB9334999D47}" srcOrd="2" destOrd="0" parTransId="{8C1E15B4-A2FF-455A-9926-8C0C314B4E52}" sibTransId="{82AD3129-5A4F-4163-9B98-EC8B7A6E5D1E}"/>
    <dgm:cxn modelId="{E5D7DD91-6A31-4659-BE33-A6EDA4245F73}" type="presOf" srcId="{5578BA87-8EF7-4F58-BF27-8FEC057371DD}" destId="{8970381B-C732-4CF2-8111-B196BFD29E3F}" srcOrd="0" destOrd="0" presId="urn:microsoft.com/office/officeart/2005/8/layout/default"/>
    <dgm:cxn modelId="{A51B93AE-0744-49AB-8FA0-381F5F614E96}" type="presOf" srcId="{78CFF18B-2DA5-4538-B8ED-BB92A42CE9B0}" destId="{475AA00B-A2EB-493E-B632-AB5BCFB4348F}" srcOrd="0" destOrd="0" presId="urn:microsoft.com/office/officeart/2005/8/layout/default"/>
    <dgm:cxn modelId="{0838C6B5-41A0-418F-80EE-3C888538E307}" type="presOf" srcId="{5F4D0839-347A-4921-A792-446C7C2C6CD7}" destId="{13E0341E-CC28-4B8C-A664-2058E54E8C75}" srcOrd="0" destOrd="0" presId="urn:microsoft.com/office/officeart/2005/8/layout/default"/>
    <dgm:cxn modelId="{5BB18CBC-D0B8-449C-9436-6AB20855434B}" type="presOf" srcId="{00F7DED5-56C0-4B60-B7E0-E7335FFD434D}" destId="{83A24E0D-77D7-4229-A069-F687A51DE9B3}" srcOrd="0" destOrd="0" presId="urn:microsoft.com/office/officeart/2005/8/layout/default"/>
    <dgm:cxn modelId="{A82AE2D3-98F3-41AC-9006-7B3F695F23A7}" srcId="{7C5D826B-4903-4E74-A7A8-DBAEAF2B9E80}" destId="{D2FACBAF-8EB9-4874-9D65-7C53EB94BC3D}" srcOrd="0" destOrd="0" parTransId="{10E938ED-BD0B-4912-8901-9A11F58A8E3A}" sibTransId="{E7BD54C2-F073-43C8-8BE7-CA076DD3505B}"/>
    <dgm:cxn modelId="{CC09D7E4-2E7E-4CB8-95FB-878482151620}" srcId="{7C5D826B-4903-4E74-A7A8-DBAEAF2B9E80}" destId="{00F7DED5-56C0-4B60-B7E0-E7335FFD434D}" srcOrd="7" destOrd="0" parTransId="{F368AAC6-787C-4805-B957-841B0AB362D7}" sibTransId="{F329D496-A635-4F39-9009-65DEFFAF3075}"/>
    <dgm:cxn modelId="{B32CAFEC-CF66-4983-B3E1-310447AF9157}" srcId="{7C5D826B-4903-4E74-A7A8-DBAEAF2B9E80}" destId="{C13FC9A6-F3B8-485F-A350-15469A63C986}" srcOrd="5" destOrd="0" parTransId="{58107FD7-C0CE-4387-A4EB-449509998F85}" sibTransId="{D542DC57-556C-4E68-804F-AF6E678C96AB}"/>
    <dgm:cxn modelId="{C400B758-970D-4426-B48D-04B50868C0FF}" type="presParOf" srcId="{D4C56EA9-4A84-4937-9409-91F56D0CCE9E}" destId="{38151980-270F-4AC6-A6E7-576EC22AB26F}" srcOrd="0" destOrd="0" presId="urn:microsoft.com/office/officeart/2005/8/layout/default"/>
    <dgm:cxn modelId="{65016DF7-027A-4B8A-9A13-F2F917EF968C}" type="presParOf" srcId="{D4C56EA9-4A84-4937-9409-91F56D0CCE9E}" destId="{D15E45C9-0F80-4B61-9651-AD2A16D9B062}" srcOrd="1" destOrd="0" presId="urn:microsoft.com/office/officeart/2005/8/layout/default"/>
    <dgm:cxn modelId="{6145A4BC-C990-48AB-B172-B9DD0AE30CBA}" type="presParOf" srcId="{D4C56EA9-4A84-4937-9409-91F56D0CCE9E}" destId="{8970381B-C732-4CF2-8111-B196BFD29E3F}" srcOrd="2" destOrd="0" presId="urn:microsoft.com/office/officeart/2005/8/layout/default"/>
    <dgm:cxn modelId="{EF3E271E-20A2-463A-8B8C-D7F69E2649C3}" type="presParOf" srcId="{D4C56EA9-4A84-4937-9409-91F56D0CCE9E}" destId="{0D4E5523-975F-434B-A2C3-D8B5C7AE30B7}" srcOrd="3" destOrd="0" presId="urn:microsoft.com/office/officeart/2005/8/layout/default"/>
    <dgm:cxn modelId="{4487E4E8-0758-41E5-8EC6-BB587639C065}" type="presParOf" srcId="{D4C56EA9-4A84-4937-9409-91F56D0CCE9E}" destId="{1E6668AD-C6BE-4713-845E-B6B7FEEB3E12}" srcOrd="4" destOrd="0" presId="urn:microsoft.com/office/officeart/2005/8/layout/default"/>
    <dgm:cxn modelId="{C50FB55F-CE92-4E56-8C6A-9599D254A08B}" type="presParOf" srcId="{D4C56EA9-4A84-4937-9409-91F56D0CCE9E}" destId="{AA852093-6BD3-4EAB-8506-6309354FC3B4}" srcOrd="5" destOrd="0" presId="urn:microsoft.com/office/officeart/2005/8/layout/default"/>
    <dgm:cxn modelId="{790E5C92-0F94-4A79-8737-50E06B86AC7E}" type="presParOf" srcId="{D4C56EA9-4A84-4937-9409-91F56D0CCE9E}" destId="{17B709A6-E084-48D7-BBD8-1BD3E4B1547B}" srcOrd="6" destOrd="0" presId="urn:microsoft.com/office/officeart/2005/8/layout/default"/>
    <dgm:cxn modelId="{6F2FC5CE-A1E3-4BFB-ADC4-F7B03355ADCF}" type="presParOf" srcId="{D4C56EA9-4A84-4937-9409-91F56D0CCE9E}" destId="{39F49DAC-1690-4F6E-8462-976E02682EAF}" srcOrd="7" destOrd="0" presId="urn:microsoft.com/office/officeart/2005/8/layout/default"/>
    <dgm:cxn modelId="{CA9A44B3-1164-4870-9258-DBC1DB513DD1}" type="presParOf" srcId="{D4C56EA9-4A84-4937-9409-91F56D0CCE9E}" destId="{395BBBEB-EAE6-4E05-AAC3-93596F284533}" srcOrd="8" destOrd="0" presId="urn:microsoft.com/office/officeart/2005/8/layout/default"/>
    <dgm:cxn modelId="{2B77803B-3491-4F62-823A-A9856A362F7B}" type="presParOf" srcId="{D4C56EA9-4A84-4937-9409-91F56D0CCE9E}" destId="{4B440544-5168-43A3-87F5-C5352510E02D}" srcOrd="9" destOrd="0" presId="urn:microsoft.com/office/officeart/2005/8/layout/default"/>
    <dgm:cxn modelId="{07C8FAD5-B6A9-425A-A76B-63ED36530EB6}" type="presParOf" srcId="{D4C56EA9-4A84-4937-9409-91F56D0CCE9E}" destId="{31FB07F1-18AF-4523-A462-C9E47D19C89F}" srcOrd="10" destOrd="0" presId="urn:microsoft.com/office/officeart/2005/8/layout/default"/>
    <dgm:cxn modelId="{688A47E2-632C-4291-A087-79153EEAE3D9}" type="presParOf" srcId="{D4C56EA9-4A84-4937-9409-91F56D0CCE9E}" destId="{6A0B183B-4E4D-43C1-B17E-C4185632D02E}" srcOrd="11" destOrd="0" presId="urn:microsoft.com/office/officeart/2005/8/layout/default"/>
    <dgm:cxn modelId="{6C2BD4D2-D291-48B2-92EA-40BEF1C90E2E}" type="presParOf" srcId="{D4C56EA9-4A84-4937-9409-91F56D0CCE9E}" destId="{13E0341E-CC28-4B8C-A664-2058E54E8C75}" srcOrd="12" destOrd="0" presId="urn:microsoft.com/office/officeart/2005/8/layout/default"/>
    <dgm:cxn modelId="{5A5A70AA-7681-41C5-B39B-E9FFA77CDCF9}" type="presParOf" srcId="{D4C56EA9-4A84-4937-9409-91F56D0CCE9E}" destId="{DFFDF0E8-7309-463A-B09F-CE88F13F102B}" srcOrd="13" destOrd="0" presId="urn:microsoft.com/office/officeart/2005/8/layout/default"/>
    <dgm:cxn modelId="{988801E2-579A-48C3-AE1B-281AAD9C8B5E}" type="presParOf" srcId="{D4C56EA9-4A84-4937-9409-91F56D0CCE9E}" destId="{83A24E0D-77D7-4229-A069-F687A51DE9B3}" srcOrd="14" destOrd="0" presId="urn:microsoft.com/office/officeart/2005/8/layout/default"/>
    <dgm:cxn modelId="{8D11C9EC-5AA8-466B-AA34-ACBB78BFA704}" type="presParOf" srcId="{D4C56EA9-4A84-4937-9409-91F56D0CCE9E}" destId="{5A28E9D5-9036-4230-AF8D-AC3C1757AE57}" srcOrd="15" destOrd="0" presId="urn:microsoft.com/office/officeart/2005/8/layout/default"/>
    <dgm:cxn modelId="{DF465297-4F1A-48AD-B95B-5FA5CA51A019}" type="presParOf" srcId="{D4C56EA9-4A84-4937-9409-91F56D0CCE9E}" destId="{475AA00B-A2EB-493E-B632-AB5BCFB4348F}" srcOrd="16"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27572F-5B12-4DF1-B50A-099ED95C57AA}"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2B39D58-58BF-49C1-8140-B42873A1B937}">
      <dgm:prSet custT="1"/>
      <dgm:spPr/>
      <dgm:t>
        <a:bodyPr/>
        <a:lstStyle/>
        <a:p>
          <a:r>
            <a:rPr lang="en-US" sz="2400" dirty="0">
              <a:latin typeface="+mj-lt"/>
            </a:rPr>
            <a:t>Mass screening</a:t>
          </a:r>
        </a:p>
      </dgm:t>
    </dgm:pt>
    <dgm:pt modelId="{0230C081-CD20-4B95-8CEF-A09E4419F448}" cxnId="{37711397-D370-4899-A7B9-BAD52D384045}" type="parTrans">
      <dgm:prSet/>
      <dgm:spPr/>
      <dgm:t>
        <a:bodyPr/>
        <a:lstStyle/>
        <a:p>
          <a:endParaRPr lang="en-US" sz="2400">
            <a:latin typeface="+mj-lt"/>
          </a:endParaRPr>
        </a:p>
      </dgm:t>
    </dgm:pt>
    <dgm:pt modelId="{C20733F3-4C48-48EE-879F-710A6174BBD9}" cxnId="{37711397-D370-4899-A7B9-BAD52D384045}" type="sibTrans">
      <dgm:prSet/>
      <dgm:spPr/>
      <dgm:t>
        <a:bodyPr/>
        <a:lstStyle/>
        <a:p>
          <a:endParaRPr lang="en-US" sz="2400">
            <a:latin typeface="+mj-lt"/>
          </a:endParaRPr>
        </a:p>
      </dgm:t>
    </dgm:pt>
    <dgm:pt modelId="{8A76C75B-6C30-4AFA-BE6C-822A58D85FD5}">
      <dgm:prSet custT="1"/>
      <dgm:spPr/>
      <dgm:t>
        <a:bodyPr/>
        <a:lstStyle/>
        <a:p>
          <a:r>
            <a:rPr lang="en-US" sz="2400">
              <a:latin typeface="+mj-lt"/>
            </a:rPr>
            <a:t>High-risk or selective screening</a:t>
          </a:r>
        </a:p>
      </dgm:t>
    </dgm:pt>
    <dgm:pt modelId="{AB1DD6CC-8B2A-4D42-A9B9-E24DE4E7DE70}" cxnId="{0E0E9B9C-0A33-45C1-AF38-0ADF63C22483}" type="parTrans">
      <dgm:prSet/>
      <dgm:spPr/>
      <dgm:t>
        <a:bodyPr/>
        <a:lstStyle/>
        <a:p>
          <a:endParaRPr lang="en-US" sz="2400">
            <a:latin typeface="+mj-lt"/>
          </a:endParaRPr>
        </a:p>
      </dgm:t>
    </dgm:pt>
    <dgm:pt modelId="{F91EF3F4-5B6A-4C28-8D8E-E50991CF2612}" cxnId="{0E0E9B9C-0A33-45C1-AF38-0ADF63C22483}" type="sibTrans">
      <dgm:prSet/>
      <dgm:spPr/>
      <dgm:t>
        <a:bodyPr/>
        <a:lstStyle/>
        <a:p>
          <a:endParaRPr lang="en-US" sz="2400">
            <a:latin typeface="+mj-lt"/>
          </a:endParaRPr>
        </a:p>
      </dgm:t>
    </dgm:pt>
    <dgm:pt modelId="{D2A8C922-3EDD-47A4-B122-F4A879841408}">
      <dgm:prSet custT="1"/>
      <dgm:spPr/>
      <dgm:t>
        <a:bodyPr/>
        <a:lstStyle/>
        <a:p>
          <a:r>
            <a:rPr lang="en-US" sz="2400">
              <a:latin typeface="+mj-lt"/>
            </a:rPr>
            <a:t>Multiphasic screening</a:t>
          </a:r>
        </a:p>
      </dgm:t>
    </dgm:pt>
    <dgm:pt modelId="{896F77C2-E193-4851-9FAC-26DCA273AB87}" cxnId="{7743FB39-30F7-46FC-A15E-E61626916730}" type="parTrans">
      <dgm:prSet/>
      <dgm:spPr/>
      <dgm:t>
        <a:bodyPr/>
        <a:lstStyle/>
        <a:p>
          <a:endParaRPr lang="en-US" sz="2400">
            <a:latin typeface="+mj-lt"/>
          </a:endParaRPr>
        </a:p>
      </dgm:t>
    </dgm:pt>
    <dgm:pt modelId="{4B963BEA-2F39-47CF-AC51-289A9A08DB35}" cxnId="{7743FB39-30F7-46FC-A15E-E61626916730}" type="sibTrans">
      <dgm:prSet/>
      <dgm:spPr/>
      <dgm:t>
        <a:bodyPr/>
        <a:lstStyle/>
        <a:p>
          <a:endParaRPr lang="en-US" sz="2400">
            <a:latin typeface="+mj-lt"/>
          </a:endParaRPr>
        </a:p>
      </dgm:t>
    </dgm:pt>
    <dgm:pt modelId="{A4745F11-9878-4DD4-8BEC-755C723AC97B}" type="pres">
      <dgm:prSet presAssocID="{B827572F-5B12-4DF1-B50A-099ED95C57AA}" presName="linear" presStyleCnt="0">
        <dgm:presLayoutVars>
          <dgm:dir/>
          <dgm:animLvl val="lvl"/>
          <dgm:resizeHandles val="exact"/>
        </dgm:presLayoutVars>
      </dgm:prSet>
      <dgm:spPr/>
    </dgm:pt>
    <dgm:pt modelId="{43E0B147-06FC-4B7E-A03D-4AAF296F0DDA}" type="pres">
      <dgm:prSet presAssocID="{B2B39D58-58BF-49C1-8140-B42873A1B937}" presName="parentLin" presStyleCnt="0"/>
      <dgm:spPr/>
    </dgm:pt>
    <dgm:pt modelId="{4A9EDA89-D880-4604-A535-6A914B35AD91}" type="pres">
      <dgm:prSet presAssocID="{B2B39D58-58BF-49C1-8140-B42873A1B937}" presName="parentLeftMargin" presStyleLbl="node1" presStyleIdx="0" presStyleCnt="3"/>
      <dgm:spPr/>
    </dgm:pt>
    <dgm:pt modelId="{6C2CB842-4180-453C-A9E9-D99D6DEB3F26}" type="pres">
      <dgm:prSet presAssocID="{B2B39D58-58BF-49C1-8140-B42873A1B937}" presName="parentText" presStyleLbl="node1" presStyleIdx="0" presStyleCnt="3">
        <dgm:presLayoutVars>
          <dgm:chMax val="0"/>
          <dgm:bulletEnabled val="1"/>
        </dgm:presLayoutVars>
      </dgm:prSet>
      <dgm:spPr/>
    </dgm:pt>
    <dgm:pt modelId="{7189C527-958A-470E-831E-B7A35C64858B}" type="pres">
      <dgm:prSet presAssocID="{B2B39D58-58BF-49C1-8140-B42873A1B937}" presName="negativeSpace" presStyleCnt="0"/>
      <dgm:spPr/>
    </dgm:pt>
    <dgm:pt modelId="{37D3880C-3418-4A2D-8626-6588CC2FB248}" type="pres">
      <dgm:prSet presAssocID="{B2B39D58-58BF-49C1-8140-B42873A1B937}" presName="childText" presStyleLbl="conFgAcc1" presStyleIdx="0" presStyleCnt="3">
        <dgm:presLayoutVars>
          <dgm:bulletEnabled val="1"/>
        </dgm:presLayoutVars>
      </dgm:prSet>
      <dgm:spPr/>
    </dgm:pt>
    <dgm:pt modelId="{64E863BD-B500-4069-9D95-5AE76CFBEEB6}" type="pres">
      <dgm:prSet presAssocID="{C20733F3-4C48-48EE-879F-710A6174BBD9}" presName="spaceBetweenRectangles" presStyleCnt="0"/>
      <dgm:spPr/>
    </dgm:pt>
    <dgm:pt modelId="{9A5DDB57-AAA4-451C-B451-FAA205F81796}" type="pres">
      <dgm:prSet presAssocID="{8A76C75B-6C30-4AFA-BE6C-822A58D85FD5}" presName="parentLin" presStyleCnt="0"/>
      <dgm:spPr/>
    </dgm:pt>
    <dgm:pt modelId="{1017ED74-5E70-485D-8270-2AC4FFEDFE54}" type="pres">
      <dgm:prSet presAssocID="{8A76C75B-6C30-4AFA-BE6C-822A58D85FD5}" presName="parentLeftMargin" presStyleLbl="node1" presStyleIdx="0" presStyleCnt="3"/>
      <dgm:spPr/>
    </dgm:pt>
    <dgm:pt modelId="{79ADE234-70CF-4136-93B9-D7AB4B45D968}" type="pres">
      <dgm:prSet presAssocID="{8A76C75B-6C30-4AFA-BE6C-822A58D85FD5}" presName="parentText" presStyleLbl="node1" presStyleIdx="1" presStyleCnt="3">
        <dgm:presLayoutVars>
          <dgm:chMax val="0"/>
          <dgm:bulletEnabled val="1"/>
        </dgm:presLayoutVars>
      </dgm:prSet>
      <dgm:spPr/>
    </dgm:pt>
    <dgm:pt modelId="{69545930-56FE-4192-A03C-7E826E1F707F}" type="pres">
      <dgm:prSet presAssocID="{8A76C75B-6C30-4AFA-BE6C-822A58D85FD5}" presName="negativeSpace" presStyleCnt="0"/>
      <dgm:spPr/>
    </dgm:pt>
    <dgm:pt modelId="{F606EF48-BC8C-4648-B033-9301F4A72431}" type="pres">
      <dgm:prSet presAssocID="{8A76C75B-6C30-4AFA-BE6C-822A58D85FD5}" presName="childText" presStyleLbl="conFgAcc1" presStyleIdx="1" presStyleCnt="3">
        <dgm:presLayoutVars>
          <dgm:bulletEnabled val="1"/>
        </dgm:presLayoutVars>
      </dgm:prSet>
      <dgm:spPr/>
    </dgm:pt>
    <dgm:pt modelId="{3EF46BF5-AC6D-470D-AA70-5AACA36F0AB1}" type="pres">
      <dgm:prSet presAssocID="{F91EF3F4-5B6A-4C28-8D8E-E50991CF2612}" presName="spaceBetweenRectangles" presStyleCnt="0"/>
      <dgm:spPr/>
    </dgm:pt>
    <dgm:pt modelId="{21F99603-3EA3-4BBD-9F18-559D2AA015A4}" type="pres">
      <dgm:prSet presAssocID="{D2A8C922-3EDD-47A4-B122-F4A879841408}" presName="parentLin" presStyleCnt="0"/>
      <dgm:spPr/>
    </dgm:pt>
    <dgm:pt modelId="{234976BD-61A9-4F68-A295-F2CEA3B532D0}" type="pres">
      <dgm:prSet presAssocID="{D2A8C922-3EDD-47A4-B122-F4A879841408}" presName="parentLeftMargin" presStyleLbl="node1" presStyleIdx="1" presStyleCnt="3"/>
      <dgm:spPr/>
    </dgm:pt>
    <dgm:pt modelId="{5DF21CA5-FADF-4878-B52A-607B403B8A3F}" type="pres">
      <dgm:prSet presAssocID="{D2A8C922-3EDD-47A4-B122-F4A879841408}" presName="parentText" presStyleLbl="node1" presStyleIdx="2" presStyleCnt="3">
        <dgm:presLayoutVars>
          <dgm:chMax val="0"/>
          <dgm:bulletEnabled val="1"/>
        </dgm:presLayoutVars>
      </dgm:prSet>
      <dgm:spPr/>
    </dgm:pt>
    <dgm:pt modelId="{F5462438-4E9C-4F78-A150-DDBD7149CDBF}" type="pres">
      <dgm:prSet presAssocID="{D2A8C922-3EDD-47A4-B122-F4A879841408}" presName="negativeSpace" presStyleCnt="0"/>
      <dgm:spPr/>
    </dgm:pt>
    <dgm:pt modelId="{F4CC5B48-C8F4-4B25-BD1B-B028AD66C426}" type="pres">
      <dgm:prSet presAssocID="{D2A8C922-3EDD-47A4-B122-F4A879841408}" presName="childText" presStyleLbl="conFgAcc1" presStyleIdx="2" presStyleCnt="3">
        <dgm:presLayoutVars>
          <dgm:bulletEnabled val="1"/>
        </dgm:presLayoutVars>
      </dgm:prSet>
      <dgm:spPr/>
    </dgm:pt>
  </dgm:ptLst>
  <dgm:cxnLst>
    <dgm:cxn modelId="{7743FB39-30F7-46FC-A15E-E61626916730}" srcId="{B827572F-5B12-4DF1-B50A-099ED95C57AA}" destId="{D2A8C922-3EDD-47A4-B122-F4A879841408}" srcOrd="2" destOrd="0" parTransId="{896F77C2-E193-4851-9FAC-26DCA273AB87}" sibTransId="{4B963BEA-2F39-47CF-AC51-289A9A08DB35}"/>
    <dgm:cxn modelId="{98DE7074-5487-44D9-ABC3-64F1728053E0}" type="presOf" srcId="{B2B39D58-58BF-49C1-8140-B42873A1B937}" destId="{4A9EDA89-D880-4604-A535-6A914B35AD91}" srcOrd="0" destOrd="0" presId="urn:microsoft.com/office/officeart/2005/8/layout/list1"/>
    <dgm:cxn modelId="{37711397-D370-4899-A7B9-BAD52D384045}" srcId="{B827572F-5B12-4DF1-B50A-099ED95C57AA}" destId="{B2B39D58-58BF-49C1-8140-B42873A1B937}" srcOrd="0" destOrd="0" parTransId="{0230C081-CD20-4B95-8CEF-A09E4419F448}" sibTransId="{C20733F3-4C48-48EE-879F-710A6174BBD9}"/>
    <dgm:cxn modelId="{0E0E9B9C-0A33-45C1-AF38-0ADF63C22483}" srcId="{B827572F-5B12-4DF1-B50A-099ED95C57AA}" destId="{8A76C75B-6C30-4AFA-BE6C-822A58D85FD5}" srcOrd="1" destOrd="0" parTransId="{AB1DD6CC-8B2A-4D42-A9B9-E24DE4E7DE70}" sibTransId="{F91EF3F4-5B6A-4C28-8D8E-E50991CF2612}"/>
    <dgm:cxn modelId="{A0BBCBC3-E389-4562-AEC3-1825EF2C1B94}" type="presOf" srcId="{B827572F-5B12-4DF1-B50A-099ED95C57AA}" destId="{A4745F11-9878-4DD4-8BEC-755C723AC97B}" srcOrd="0" destOrd="0" presId="urn:microsoft.com/office/officeart/2005/8/layout/list1"/>
    <dgm:cxn modelId="{281130D8-C5E7-44EB-AE6E-A22981B76E2B}" type="presOf" srcId="{8A76C75B-6C30-4AFA-BE6C-822A58D85FD5}" destId="{79ADE234-70CF-4136-93B9-D7AB4B45D968}" srcOrd="1" destOrd="0" presId="urn:microsoft.com/office/officeart/2005/8/layout/list1"/>
    <dgm:cxn modelId="{FCAFBDDB-FBB2-4FFF-A798-E28907707B2F}" type="presOf" srcId="{8A76C75B-6C30-4AFA-BE6C-822A58D85FD5}" destId="{1017ED74-5E70-485D-8270-2AC4FFEDFE54}" srcOrd="0" destOrd="0" presId="urn:microsoft.com/office/officeart/2005/8/layout/list1"/>
    <dgm:cxn modelId="{EA8BDCDD-1F16-498B-9147-A27A6195539E}" type="presOf" srcId="{D2A8C922-3EDD-47A4-B122-F4A879841408}" destId="{234976BD-61A9-4F68-A295-F2CEA3B532D0}" srcOrd="0" destOrd="0" presId="urn:microsoft.com/office/officeart/2005/8/layout/list1"/>
    <dgm:cxn modelId="{5D2211E2-C377-4820-9A0A-B4962CD7F762}" type="presOf" srcId="{D2A8C922-3EDD-47A4-B122-F4A879841408}" destId="{5DF21CA5-FADF-4878-B52A-607B403B8A3F}" srcOrd="1" destOrd="0" presId="urn:microsoft.com/office/officeart/2005/8/layout/list1"/>
    <dgm:cxn modelId="{4DF21DE6-CC29-4BF7-B7C5-033A03BEBC11}" type="presOf" srcId="{B2B39D58-58BF-49C1-8140-B42873A1B937}" destId="{6C2CB842-4180-453C-A9E9-D99D6DEB3F26}" srcOrd="1" destOrd="0" presId="urn:microsoft.com/office/officeart/2005/8/layout/list1"/>
    <dgm:cxn modelId="{BEDAFD4D-797B-4D1D-9C37-44C172F6DDC5}" type="presParOf" srcId="{A4745F11-9878-4DD4-8BEC-755C723AC97B}" destId="{43E0B147-06FC-4B7E-A03D-4AAF296F0DDA}" srcOrd="0" destOrd="0" presId="urn:microsoft.com/office/officeart/2005/8/layout/list1"/>
    <dgm:cxn modelId="{2EF5B03E-57B8-47E4-9ADA-BEADD25791C3}" type="presParOf" srcId="{43E0B147-06FC-4B7E-A03D-4AAF296F0DDA}" destId="{4A9EDA89-D880-4604-A535-6A914B35AD91}" srcOrd="0" destOrd="0" presId="urn:microsoft.com/office/officeart/2005/8/layout/list1"/>
    <dgm:cxn modelId="{B032FF33-ED68-4C44-8B40-71EB5192B1EE}" type="presParOf" srcId="{43E0B147-06FC-4B7E-A03D-4AAF296F0DDA}" destId="{6C2CB842-4180-453C-A9E9-D99D6DEB3F26}" srcOrd="1" destOrd="0" presId="urn:microsoft.com/office/officeart/2005/8/layout/list1"/>
    <dgm:cxn modelId="{17D22AB8-A50C-4179-ACB3-401896008A28}" type="presParOf" srcId="{A4745F11-9878-4DD4-8BEC-755C723AC97B}" destId="{7189C527-958A-470E-831E-B7A35C64858B}" srcOrd="1" destOrd="0" presId="urn:microsoft.com/office/officeart/2005/8/layout/list1"/>
    <dgm:cxn modelId="{9DAD8088-1979-4A9C-883C-E073F98E13D8}" type="presParOf" srcId="{A4745F11-9878-4DD4-8BEC-755C723AC97B}" destId="{37D3880C-3418-4A2D-8626-6588CC2FB248}" srcOrd="2" destOrd="0" presId="urn:microsoft.com/office/officeart/2005/8/layout/list1"/>
    <dgm:cxn modelId="{F16F4871-BFBC-4FB1-97E9-CA6F3D2C0DF9}" type="presParOf" srcId="{A4745F11-9878-4DD4-8BEC-755C723AC97B}" destId="{64E863BD-B500-4069-9D95-5AE76CFBEEB6}" srcOrd="3" destOrd="0" presId="urn:microsoft.com/office/officeart/2005/8/layout/list1"/>
    <dgm:cxn modelId="{72D6BC8B-EC37-4952-916B-C18C71E062F7}" type="presParOf" srcId="{A4745F11-9878-4DD4-8BEC-755C723AC97B}" destId="{9A5DDB57-AAA4-451C-B451-FAA205F81796}" srcOrd="4" destOrd="0" presId="urn:microsoft.com/office/officeart/2005/8/layout/list1"/>
    <dgm:cxn modelId="{384C03BD-DD36-4B5E-9C3E-647D9821A9D9}" type="presParOf" srcId="{9A5DDB57-AAA4-451C-B451-FAA205F81796}" destId="{1017ED74-5E70-485D-8270-2AC4FFEDFE54}" srcOrd="0" destOrd="0" presId="urn:microsoft.com/office/officeart/2005/8/layout/list1"/>
    <dgm:cxn modelId="{F29D6A41-E6C3-4B14-9A05-C2BCA71D9795}" type="presParOf" srcId="{9A5DDB57-AAA4-451C-B451-FAA205F81796}" destId="{79ADE234-70CF-4136-93B9-D7AB4B45D968}" srcOrd="1" destOrd="0" presId="urn:microsoft.com/office/officeart/2005/8/layout/list1"/>
    <dgm:cxn modelId="{2B581DE4-CDAD-44CD-B28F-480D884CC56D}" type="presParOf" srcId="{A4745F11-9878-4DD4-8BEC-755C723AC97B}" destId="{69545930-56FE-4192-A03C-7E826E1F707F}" srcOrd="5" destOrd="0" presId="urn:microsoft.com/office/officeart/2005/8/layout/list1"/>
    <dgm:cxn modelId="{C7BA37D5-2E6B-4210-A217-5F4012C41CAC}" type="presParOf" srcId="{A4745F11-9878-4DD4-8BEC-755C723AC97B}" destId="{F606EF48-BC8C-4648-B033-9301F4A72431}" srcOrd="6" destOrd="0" presId="urn:microsoft.com/office/officeart/2005/8/layout/list1"/>
    <dgm:cxn modelId="{3EC72E13-D7AA-4603-9D98-F6A4A8E56394}" type="presParOf" srcId="{A4745F11-9878-4DD4-8BEC-755C723AC97B}" destId="{3EF46BF5-AC6D-470D-AA70-5AACA36F0AB1}" srcOrd="7" destOrd="0" presId="urn:microsoft.com/office/officeart/2005/8/layout/list1"/>
    <dgm:cxn modelId="{DD5DF799-24BE-46C7-A944-263AAF89ABC1}" type="presParOf" srcId="{A4745F11-9878-4DD4-8BEC-755C723AC97B}" destId="{21F99603-3EA3-4BBD-9F18-559D2AA015A4}" srcOrd="8" destOrd="0" presId="urn:microsoft.com/office/officeart/2005/8/layout/list1"/>
    <dgm:cxn modelId="{9F6013A0-C6BE-4552-8BD0-C1166DA33A65}" type="presParOf" srcId="{21F99603-3EA3-4BBD-9F18-559D2AA015A4}" destId="{234976BD-61A9-4F68-A295-F2CEA3B532D0}" srcOrd="0" destOrd="0" presId="urn:microsoft.com/office/officeart/2005/8/layout/list1"/>
    <dgm:cxn modelId="{A20D7DCF-5B6B-4AB9-909E-AD3B60E2066A}" type="presParOf" srcId="{21F99603-3EA3-4BBD-9F18-559D2AA015A4}" destId="{5DF21CA5-FADF-4878-B52A-607B403B8A3F}" srcOrd="1" destOrd="0" presId="urn:microsoft.com/office/officeart/2005/8/layout/list1"/>
    <dgm:cxn modelId="{56E42F1A-CC67-4071-AD06-6F4842043008}" type="presParOf" srcId="{A4745F11-9878-4DD4-8BEC-755C723AC97B}" destId="{F5462438-4E9C-4F78-A150-DDBD7149CDBF}" srcOrd="9" destOrd="0" presId="urn:microsoft.com/office/officeart/2005/8/layout/list1"/>
    <dgm:cxn modelId="{B2F7C95B-8346-4D81-BCA0-056478EE97B6}" type="presParOf" srcId="{A4745F11-9878-4DD4-8BEC-755C723AC97B}" destId="{F4CC5B48-C8F4-4B25-BD1B-B028AD66C426}"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FC9D40-8789-4A51-8D12-636C35F7460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3BF118A-25CF-4990-A67D-C76C7D1169F5}">
      <dgm:prSet custT="1"/>
      <dgm:spPr/>
      <dgm:t>
        <a:bodyPr/>
        <a:lstStyle/>
        <a:p>
          <a:r>
            <a:rPr lang="en-US" sz="2400" dirty="0">
              <a:latin typeface="+mj-lt"/>
            </a:rPr>
            <a:t>simply means the screening of a whole Population, or a sub-group</a:t>
          </a:r>
        </a:p>
      </dgm:t>
    </dgm:pt>
    <dgm:pt modelId="{AC098A3C-3797-483C-AF5A-DF4BE9D0717C}" cxnId="{BB786FCE-F529-4370-912F-8933837926A5}" type="parTrans">
      <dgm:prSet/>
      <dgm:spPr/>
      <dgm:t>
        <a:bodyPr/>
        <a:lstStyle/>
        <a:p>
          <a:endParaRPr lang="en-US" sz="2400">
            <a:latin typeface="+mj-lt"/>
          </a:endParaRPr>
        </a:p>
      </dgm:t>
    </dgm:pt>
    <dgm:pt modelId="{0381B5C0-676E-453C-9931-F454A33CB22F}" cxnId="{BB786FCE-F529-4370-912F-8933837926A5}" type="sibTrans">
      <dgm:prSet/>
      <dgm:spPr/>
      <dgm:t>
        <a:bodyPr/>
        <a:lstStyle/>
        <a:p>
          <a:endParaRPr lang="en-US" sz="2400">
            <a:latin typeface="+mj-lt"/>
          </a:endParaRPr>
        </a:p>
      </dgm:t>
    </dgm:pt>
    <dgm:pt modelId="{76AE2E92-22D4-4285-8DFE-1003A505EB6A}">
      <dgm:prSet custT="1"/>
      <dgm:spPr/>
      <dgm:t>
        <a:bodyPr/>
        <a:lstStyle/>
        <a:p>
          <a:r>
            <a:rPr lang="en-US" sz="2400" dirty="0">
              <a:latin typeface="+mj-lt"/>
            </a:rPr>
            <a:t>offered to all, irrespective of the particular risk individual may run of contracting the disease in question </a:t>
          </a:r>
        </a:p>
      </dgm:t>
    </dgm:pt>
    <dgm:pt modelId="{E54DB601-1FE9-4A89-B437-1E9BABA61A80}" cxnId="{A09C8E0F-CD6A-48F3-8D2E-D101B61BC285}" type="parTrans">
      <dgm:prSet/>
      <dgm:spPr/>
      <dgm:t>
        <a:bodyPr/>
        <a:lstStyle/>
        <a:p>
          <a:endParaRPr lang="en-US" sz="2400">
            <a:latin typeface="+mj-lt"/>
          </a:endParaRPr>
        </a:p>
      </dgm:t>
    </dgm:pt>
    <dgm:pt modelId="{FDD32C0A-DEBE-41D3-AA65-03E387C2ABC1}" cxnId="{A09C8E0F-CD6A-48F3-8D2E-D101B61BC285}" type="sibTrans">
      <dgm:prSet/>
      <dgm:spPr/>
      <dgm:t>
        <a:bodyPr/>
        <a:lstStyle/>
        <a:p>
          <a:endParaRPr lang="en-US" sz="2400">
            <a:latin typeface="+mj-lt"/>
          </a:endParaRPr>
        </a:p>
      </dgm:t>
    </dgm:pt>
    <dgm:pt modelId="{6481D85E-8C4F-4E17-B09D-D53C56AD49C3}">
      <dgm:prSet custT="1"/>
      <dgm:spPr/>
      <dgm:t>
        <a:bodyPr/>
        <a:lstStyle/>
        <a:p>
          <a:r>
            <a:rPr lang="en-US" sz="2400" dirty="0">
              <a:latin typeface="+mj-lt"/>
            </a:rPr>
            <a:t>e.g. , tuberculosis, mammography in women aged 40-year, Visual defects in school children, Newborn screening program</a:t>
          </a:r>
        </a:p>
      </dgm:t>
    </dgm:pt>
    <dgm:pt modelId="{45B2EF1F-DB80-4C22-AE67-E06E9928A51C}" cxnId="{27DDCBF5-EC10-475A-8696-946BD5751D5D}" type="parTrans">
      <dgm:prSet/>
      <dgm:spPr/>
      <dgm:t>
        <a:bodyPr/>
        <a:lstStyle/>
        <a:p>
          <a:endParaRPr lang="en-US" sz="2400">
            <a:latin typeface="+mj-lt"/>
          </a:endParaRPr>
        </a:p>
      </dgm:t>
    </dgm:pt>
    <dgm:pt modelId="{D0D0CF01-9F3F-429C-9759-E2ADB15D21DE}" cxnId="{27DDCBF5-EC10-475A-8696-946BD5751D5D}" type="sibTrans">
      <dgm:prSet/>
      <dgm:spPr/>
      <dgm:t>
        <a:bodyPr/>
        <a:lstStyle/>
        <a:p>
          <a:endParaRPr lang="en-US" sz="2400">
            <a:latin typeface="+mj-lt"/>
          </a:endParaRPr>
        </a:p>
      </dgm:t>
    </dgm:pt>
    <dgm:pt modelId="{58993558-21C5-4A8D-8D5B-996C4D8F6436}">
      <dgm:prSet custT="1"/>
      <dgm:spPr/>
      <dgm:t>
        <a:bodyPr/>
        <a:lstStyle/>
        <a:p>
          <a:r>
            <a:rPr lang="en-US" sz="2400" dirty="0">
              <a:latin typeface="+mj-lt"/>
            </a:rPr>
            <a:t>Very expensive and not useful preventive measure</a:t>
          </a:r>
        </a:p>
      </dgm:t>
    </dgm:pt>
    <dgm:pt modelId="{9CC1B325-3709-4E9E-A488-7A5966FCCF7D}" cxnId="{28F6EB9A-0B7C-4B81-ACF2-991FC3779A3F}" type="parTrans">
      <dgm:prSet/>
      <dgm:spPr/>
      <dgm:t>
        <a:bodyPr/>
        <a:lstStyle/>
        <a:p>
          <a:endParaRPr lang="en-US" sz="2400">
            <a:latin typeface="+mj-lt"/>
          </a:endParaRPr>
        </a:p>
      </dgm:t>
    </dgm:pt>
    <dgm:pt modelId="{280B58B1-949F-46E9-BFD5-2E5001C9B486}" cxnId="{28F6EB9A-0B7C-4B81-ACF2-991FC3779A3F}" type="sibTrans">
      <dgm:prSet/>
      <dgm:spPr/>
      <dgm:t>
        <a:bodyPr/>
        <a:lstStyle/>
        <a:p>
          <a:endParaRPr lang="en-US" sz="2400">
            <a:latin typeface="+mj-lt"/>
          </a:endParaRPr>
        </a:p>
      </dgm:t>
    </dgm:pt>
    <dgm:pt modelId="{CEDBC7A4-FF37-4156-9F94-A8D6126D8010}" type="pres">
      <dgm:prSet presAssocID="{25FC9D40-8789-4A51-8D12-636C35F74602}" presName="Name0" presStyleCnt="0">
        <dgm:presLayoutVars>
          <dgm:dir/>
          <dgm:animLvl val="lvl"/>
          <dgm:resizeHandles val="exact"/>
        </dgm:presLayoutVars>
      </dgm:prSet>
      <dgm:spPr/>
    </dgm:pt>
    <dgm:pt modelId="{F0664D7D-4B95-4002-B4F2-2EAC9E9D09A7}" type="pres">
      <dgm:prSet presAssocID="{58993558-21C5-4A8D-8D5B-996C4D8F6436}" presName="boxAndChildren" presStyleCnt="0"/>
      <dgm:spPr/>
    </dgm:pt>
    <dgm:pt modelId="{844E0E38-0DED-4AA3-84D3-5F4D91A5474B}" type="pres">
      <dgm:prSet presAssocID="{58993558-21C5-4A8D-8D5B-996C4D8F6436}" presName="parentTextBox" presStyleLbl="node1" presStyleIdx="0" presStyleCnt="3"/>
      <dgm:spPr/>
    </dgm:pt>
    <dgm:pt modelId="{6F770E31-3381-446A-8187-B701CA61502A}" type="pres">
      <dgm:prSet presAssocID="{FDD32C0A-DEBE-41D3-AA65-03E387C2ABC1}" presName="sp" presStyleCnt="0"/>
      <dgm:spPr/>
    </dgm:pt>
    <dgm:pt modelId="{2AC5686E-89BC-4994-905C-6FEC317114C8}" type="pres">
      <dgm:prSet presAssocID="{76AE2E92-22D4-4285-8DFE-1003A505EB6A}" presName="arrowAndChildren" presStyleCnt="0"/>
      <dgm:spPr/>
    </dgm:pt>
    <dgm:pt modelId="{86AEFDEA-5E6E-4992-A484-A8CE13B6BB88}" type="pres">
      <dgm:prSet presAssocID="{76AE2E92-22D4-4285-8DFE-1003A505EB6A}" presName="parentTextArrow" presStyleLbl="node1" presStyleIdx="0" presStyleCnt="3"/>
      <dgm:spPr/>
    </dgm:pt>
    <dgm:pt modelId="{80F5D06E-6ED5-4E58-919D-4C03E4F0A605}" type="pres">
      <dgm:prSet presAssocID="{76AE2E92-22D4-4285-8DFE-1003A505EB6A}" presName="arrow" presStyleLbl="node1" presStyleIdx="1" presStyleCnt="3" custScaleY="165526"/>
      <dgm:spPr/>
    </dgm:pt>
    <dgm:pt modelId="{B3211AE1-334A-4AA4-8B6C-33B5BF3C6EA9}" type="pres">
      <dgm:prSet presAssocID="{76AE2E92-22D4-4285-8DFE-1003A505EB6A}" presName="descendantArrow" presStyleCnt="0"/>
      <dgm:spPr/>
    </dgm:pt>
    <dgm:pt modelId="{659CD222-0987-464B-A3EB-4B2F93CEDA96}" type="pres">
      <dgm:prSet presAssocID="{6481D85E-8C4F-4E17-B09D-D53C56AD49C3}" presName="childTextArrow" presStyleLbl="fgAccFollowNode1" presStyleIdx="0" presStyleCnt="1" custScaleY="196014" custLinFactNeighborX="-346" custLinFactNeighborY="63348">
        <dgm:presLayoutVars>
          <dgm:bulletEnabled val="1"/>
        </dgm:presLayoutVars>
      </dgm:prSet>
      <dgm:spPr/>
    </dgm:pt>
    <dgm:pt modelId="{DF53E791-2065-40FF-9C78-4D38E4411FBF}" type="pres">
      <dgm:prSet presAssocID="{0381B5C0-676E-453C-9931-F454A33CB22F}" presName="sp" presStyleCnt="0"/>
      <dgm:spPr/>
    </dgm:pt>
    <dgm:pt modelId="{4AC90B88-7015-467D-B953-48AB7CCB24E7}" type="pres">
      <dgm:prSet presAssocID="{B3BF118A-25CF-4990-A67D-C76C7D1169F5}" presName="arrowAndChildren" presStyleCnt="0"/>
      <dgm:spPr/>
    </dgm:pt>
    <dgm:pt modelId="{892F764C-C0E7-46BB-BDA7-A27CD809D69E}" type="pres">
      <dgm:prSet presAssocID="{B3BF118A-25CF-4990-A67D-C76C7D1169F5}" presName="parentTextArrow" presStyleLbl="node1" presStyleIdx="2" presStyleCnt="3"/>
      <dgm:spPr/>
    </dgm:pt>
  </dgm:ptLst>
  <dgm:cxnLst>
    <dgm:cxn modelId="{A09C8E0F-CD6A-48F3-8D2E-D101B61BC285}" srcId="{25FC9D40-8789-4A51-8D12-636C35F74602}" destId="{76AE2E92-22D4-4285-8DFE-1003A505EB6A}" srcOrd="1" destOrd="0" parTransId="{E54DB601-1FE9-4A89-B437-1E9BABA61A80}" sibTransId="{FDD32C0A-DEBE-41D3-AA65-03E387C2ABC1}"/>
    <dgm:cxn modelId="{8ACA5920-DC86-48F6-AED6-A707993A4C6E}" type="presOf" srcId="{6481D85E-8C4F-4E17-B09D-D53C56AD49C3}" destId="{659CD222-0987-464B-A3EB-4B2F93CEDA96}" srcOrd="0" destOrd="0" presId="urn:microsoft.com/office/officeart/2005/8/layout/process4"/>
    <dgm:cxn modelId="{9008042F-577D-455C-8DE5-6943AC79BFBF}" type="presOf" srcId="{25FC9D40-8789-4A51-8D12-636C35F74602}" destId="{CEDBC7A4-FF37-4156-9F94-A8D6126D8010}" srcOrd="0" destOrd="0" presId="urn:microsoft.com/office/officeart/2005/8/layout/process4"/>
    <dgm:cxn modelId="{078DA754-CE18-45AD-BA2A-DCF208F16165}" type="presOf" srcId="{58993558-21C5-4A8D-8D5B-996C4D8F6436}" destId="{844E0E38-0DED-4AA3-84D3-5F4D91A5474B}" srcOrd="0" destOrd="0" presId="urn:microsoft.com/office/officeart/2005/8/layout/process4"/>
    <dgm:cxn modelId="{28F6EB9A-0B7C-4B81-ACF2-991FC3779A3F}" srcId="{25FC9D40-8789-4A51-8D12-636C35F74602}" destId="{58993558-21C5-4A8D-8D5B-996C4D8F6436}" srcOrd="2" destOrd="0" parTransId="{9CC1B325-3709-4E9E-A488-7A5966FCCF7D}" sibTransId="{280B58B1-949F-46E9-BFD5-2E5001C9B486}"/>
    <dgm:cxn modelId="{2EA80ABB-16F1-47B7-8C19-342DAD8C9C90}" type="presOf" srcId="{B3BF118A-25CF-4990-A67D-C76C7D1169F5}" destId="{892F764C-C0E7-46BB-BDA7-A27CD809D69E}" srcOrd="0" destOrd="0" presId="urn:microsoft.com/office/officeart/2005/8/layout/process4"/>
    <dgm:cxn modelId="{74D4D6C0-8109-4822-80FB-4BB732D02525}" type="presOf" srcId="{76AE2E92-22D4-4285-8DFE-1003A505EB6A}" destId="{80F5D06E-6ED5-4E58-919D-4C03E4F0A605}" srcOrd="1" destOrd="0" presId="urn:microsoft.com/office/officeart/2005/8/layout/process4"/>
    <dgm:cxn modelId="{B24D78C4-6D36-4CB8-A691-BF6AD4D5CCCA}" type="presOf" srcId="{76AE2E92-22D4-4285-8DFE-1003A505EB6A}" destId="{86AEFDEA-5E6E-4992-A484-A8CE13B6BB88}" srcOrd="0" destOrd="0" presId="urn:microsoft.com/office/officeart/2005/8/layout/process4"/>
    <dgm:cxn modelId="{BB786FCE-F529-4370-912F-8933837926A5}" srcId="{25FC9D40-8789-4A51-8D12-636C35F74602}" destId="{B3BF118A-25CF-4990-A67D-C76C7D1169F5}" srcOrd="0" destOrd="0" parTransId="{AC098A3C-3797-483C-AF5A-DF4BE9D0717C}" sibTransId="{0381B5C0-676E-453C-9931-F454A33CB22F}"/>
    <dgm:cxn modelId="{27DDCBF5-EC10-475A-8696-946BD5751D5D}" srcId="{76AE2E92-22D4-4285-8DFE-1003A505EB6A}" destId="{6481D85E-8C4F-4E17-B09D-D53C56AD49C3}" srcOrd="0" destOrd="0" parTransId="{45B2EF1F-DB80-4C22-AE67-E06E9928A51C}" sibTransId="{D0D0CF01-9F3F-429C-9759-E2ADB15D21DE}"/>
    <dgm:cxn modelId="{CED554F8-6822-4EF1-BA3C-F8C571A0AFD3}" type="presParOf" srcId="{CEDBC7A4-FF37-4156-9F94-A8D6126D8010}" destId="{F0664D7D-4B95-4002-B4F2-2EAC9E9D09A7}" srcOrd="0" destOrd="0" presId="urn:microsoft.com/office/officeart/2005/8/layout/process4"/>
    <dgm:cxn modelId="{98BEC019-7417-45AB-8DD5-9F87EE15ACC2}" type="presParOf" srcId="{F0664D7D-4B95-4002-B4F2-2EAC9E9D09A7}" destId="{844E0E38-0DED-4AA3-84D3-5F4D91A5474B}" srcOrd="0" destOrd="0" presId="urn:microsoft.com/office/officeart/2005/8/layout/process4"/>
    <dgm:cxn modelId="{A137BF1B-61E7-4E9D-BE3F-D101E993EF68}" type="presParOf" srcId="{CEDBC7A4-FF37-4156-9F94-A8D6126D8010}" destId="{6F770E31-3381-446A-8187-B701CA61502A}" srcOrd="1" destOrd="0" presId="urn:microsoft.com/office/officeart/2005/8/layout/process4"/>
    <dgm:cxn modelId="{AE8232C7-38D4-4CF4-ADFB-B337716ED6E2}" type="presParOf" srcId="{CEDBC7A4-FF37-4156-9F94-A8D6126D8010}" destId="{2AC5686E-89BC-4994-905C-6FEC317114C8}" srcOrd="2" destOrd="0" presId="urn:microsoft.com/office/officeart/2005/8/layout/process4"/>
    <dgm:cxn modelId="{F015B0E2-0949-4E99-B633-4EEA30512EF5}" type="presParOf" srcId="{2AC5686E-89BC-4994-905C-6FEC317114C8}" destId="{86AEFDEA-5E6E-4992-A484-A8CE13B6BB88}" srcOrd="0" destOrd="0" presId="urn:microsoft.com/office/officeart/2005/8/layout/process4"/>
    <dgm:cxn modelId="{26CC5758-960C-48DB-BC24-F40C07F78E12}" type="presParOf" srcId="{2AC5686E-89BC-4994-905C-6FEC317114C8}" destId="{80F5D06E-6ED5-4E58-919D-4C03E4F0A605}" srcOrd="1" destOrd="0" presId="urn:microsoft.com/office/officeart/2005/8/layout/process4"/>
    <dgm:cxn modelId="{3C489830-FF1E-4450-A634-FB3A830357CF}" type="presParOf" srcId="{2AC5686E-89BC-4994-905C-6FEC317114C8}" destId="{B3211AE1-334A-4AA4-8B6C-33B5BF3C6EA9}" srcOrd="2" destOrd="0" presId="urn:microsoft.com/office/officeart/2005/8/layout/process4"/>
    <dgm:cxn modelId="{0E9B66C5-3A17-4D48-BCEB-E8C78CDC15D5}" type="presParOf" srcId="{B3211AE1-334A-4AA4-8B6C-33B5BF3C6EA9}" destId="{659CD222-0987-464B-A3EB-4B2F93CEDA96}" srcOrd="0" destOrd="0" presId="urn:microsoft.com/office/officeart/2005/8/layout/process4"/>
    <dgm:cxn modelId="{E175F6FE-E625-4D2A-931A-3E813DDA2CC0}" type="presParOf" srcId="{CEDBC7A4-FF37-4156-9F94-A8D6126D8010}" destId="{DF53E791-2065-40FF-9C78-4D38E4411FBF}" srcOrd="3" destOrd="0" presId="urn:microsoft.com/office/officeart/2005/8/layout/process4"/>
    <dgm:cxn modelId="{6B75303C-D296-4C39-931E-638CD4F488D5}" type="presParOf" srcId="{CEDBC7A4-FF37-4156-9F94-A8D6126D8010}" destId="{4AC90B88-7015-467D-B953-48AB7CCB24E7}" srcOrd="4" destOrd="0" presId="urn:microsoft.com/office/officeart/2005/8/layout/process4"/>
    <dgm:cxn modelId="{93921F07-C68B-4890-ADF8-79B55A35C3BE}" type="presParOf" srcId="{4AC90B88-7015-467D-B953-48AB7CCB24E7}" destId="{892F764C-C0E7-46BB-BDA7-A27CD809D69E}"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2716654" cy="2716654"/>
        <a:chOff x="0" y="0"/>
        <a:chExt cx="2716654" cy="2716654"/>
      </a:xfrm>
      <a:scene3d>
        <a:camera prst="isometricOffAxis2Left" zoom="95000"/>
        <a:lightRig rig="flat" dir="t"/>
      </a:scene3d>
    </dsp:grpSpPr>
    <dsp:sp modelId="{87622A90-D0D8-4EA3-BC0D-D537801AF2B1}">
      <dsp:nvSpPr>
        <dsp:cNvPr id="3" name="Shape 2"/>
        <dsp:cNvSpPr/>
      </dsp:nvSpPr>
      <dsp:spPr bwMode="white">
        <a:xfrm>
          <a:off x="1222494" y="1579397"/>
          <a:ext cx="1494160" cy="1494160"/>
        </a:xfrm>
        <a:prstGeom prst="gear9">
          <a:avLst/>
        </a:prstGeom>
        <a:sp3d extrusionH="381000" contourW="38100" prstMaterial="matte">
          <a:contourClr>
            <a:schemeClr val="lt1"/>
          </a:contourClr>
        </a:sp3d>
      </dsp:spPr>
      <dsp:style>
        <a:lnRef idx="0">
          <a:schemeClr val="lt1"/>
        </a:lnRef>
        <a:fillRef idx="1">
          <a:schemeClr val="accent1"/>
        </a:fillRef>
        <a:effectRef idx="0">
          <a:scrgbClr r="0" g="0" b="0"/>
        </a:effectRef>
        <a:fontRef idx="minor">
          <a:schemeClr val="lt1"/>
        </a:fontRef>
      </dsp:style>
      <dsp:txBody>
        <a:bodyPr lIns="12700" tIns="12700" rIns="12700" bIns="1270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gn="ctr">
            <a:lnSpc>
              <a:spcPct val="100000"/>
            </a:lnSpc>
            <a:spcBef>
              <a:spcPct val="0"/>
            </a:spcBef>
            <a:spcAft>
              <a:spcPct val="35000"/>
            </a:spcAft>
          </a:pPr>
          <a:r>
            <a:rPr lang="en-US" b="1">
              <a:latin typeface="Arial Black" panose="020B0A04020102020204" pitchFamily="34" charset="0"/>
            </a:rPr>
            <a:t>Wisdom</a:t>
          </a:r>
        </a:p>
      </dsp:txBody>
      <dsp:txXfrm>
        <a:off x="1222494" y="1579397"/>
        <a:ext cx="1494160" cy="1494160"/>
      </dsp:txXfrm>
    </dsp:sp>
    <dsp:sp modelId="{93300324-D62F-4E58-B882-734182BDB462}">
      <dsp:nvSpPr>
        <dsp:cNvPr id="6" name="Shape 5"/>
        <dsp:cNvSpPr/>
      </dsp:nvSpPr>
      <dsp:spPr bwMode="white">
        <a:xfrm>
          <a:off x="512165" y="1255896"/>
          <a:ext cx="1086662" cy="1086662"/>
        </a:xfrm>
        <a:prstGeom prst="gear6">
          <a:avLst/>
        </a:prstGeom>
        <a:sp3d extrusionH="381000" contourW="38100" prstMaterial="matte">
          <a:contourClr>
            <a:schemeClr val="lt1"/>
          </a:contourClr>
        </a:sp3d>
      </dsp:spPr>
      <dsp:style>
        <a:lnRef idx="0">
          <a:schemeClr val="lt1"/>
        </a:lnRef>
        <a:fillRef idx="1">
          <a:schemeClr val="accent1"/>
        </a:fillRef>
        <a:effectRef idx="0">
          <a:scrgbClr r="0" g="0" b="0"/>
        </a:effectRef>
        <a:fontRef idx="minor">
          <a:schemeClr val="lt1"/>
        </a:fontRef>
      </dsp:style>
      <dsp:txBody>
        <a:bodyPr lIns="12700" tIns="12700" rIns="12700" bIns="1270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gn="ctr">
            <a:lnSpc>
              <a:spcPct val="100000"/>
            </a:lnSpc>
            <a:spcBef>
              <a:spcPct val="0"/>
            </a:spcBef>
            <a:spcAft>
              <a:spcPct val="35000"/>
            </a:spcAft>
          </a:pPr>
          <a:r>
            <a:rPr lang="en-US">
              <a:latin typeface="Arial Black" panose="020B0A04020102020204" pitchFamily="34" charset="0"/>
            </a:rPr>
            <a:t>Truth</a:t>
          </a:r>
          <a:r>
            <a:rPr lang="en-US"/>
            <a:t> </a:t>
          </a:r>
        </a:p>
      </dsp:txBody>
      <dsp:txXfrm>
        <a:off x="512165" y="1255896"/>
        <a:ext cx="1086662" cy="1086662"/>
      </dsp:txXfrm>
    </dsp:sp>
    <dsp:sp modelId="{59EDF28D-6C67-49D0-B5A1-DE5C3CBA2292}">
      <dsp:nvSpPr>
        <dsp:cNvPr id="9" name="Shape 8"/>
        <dsp:cNvSpPr/>
      </dsp:nvSpPr>
      <dsp:spPr bwMode="white">
        <a:xfrm rot="-900000">
          <a:off x="961806" y="599142"/>
          <a:ext cx="1064707" cy="1064707"/>
        </a:xfrm>
        <a:prstGeom prst="gear6">
          <a:avLst/>
        </a:prstGeom>
        <a:sp3d extrusionH="381000" contourW="38100" prstMaterial="matte">
          <a:contourClr>
            <a:schemeClr val="lt1"/>
          </a:contourClr>
        </a:sp3d>
      </dsp:spPr>
      <dsp:style>
        <a:lnRef idx="0">
          <a:schemeClr val="lt1"/>
        </a:lnRef>
        <a:fillRef idx="1">
          <a:schemeClr val="accent1"/>
        </a:fillRef>
        <a:effectRef idx="0">
          <a:scrgbClr r="0" g="0" b="0"/>
        </a:effectRef>
        <a:fontRef idx="minor">
          <a:schemeClr val="lt1"/>
        </a:fontRef>
      </dsp:style>
      <dsp:txBody>
        <a:bodyPr lIns="12700" tIns="12700" rIns="12700" bIns="1270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gn="ctr">
            <a:lnSpc>
              <a:spcPct val="100000"/>
            </a:lnSpc>
            <a:spcBef>
              <a:spcPct val="0"/>
            </a:spcBef>
            <a:spcAft>
              <a:spcPct val="35000"/>
            </a:spcAft>
          </a:pPr>
          <a:r>
            <a:rPr lang="en-US" b="1">
              <a:latin typeface="Arial Black" panose="020B0A04020102020204" pitchFamily="34" charset="0"/>
            </a:rPr>
            <a:t>Servic</a:t>
          </a:r>
          <a:r>
            <a:rPr lang="en-US">
              <a:latin typeface="Arial Black" panose="020B0A04020102020204" pitchFamily="34" charset="0"/>
            </a:rPr>
            <a:t>e</a:t>
          </a:r>
          <a:r>
            <a:rPr lang="en-US"/>
            <a:t> </a:t>
          </a:r>
        </a:p>
      </dsp:txBody>
      <dsp:txXfrm rot="-900000">
        <a:off x="961806" y="599142"/>
        <a:ext cx="1064707" cy="1064707"/>
      </dsp:txXfrm>
    </dsp:sp>
    <dsp:sp modelId="{398423B3-DD54-4226-99D7-017EFC1488DF}">
      <dsp:nvSpPr>
        <dsp:cNvPr id="12" name="Circular Arrow 11"/>
        <dsp:cNvSpPr/>
      </dsp:nvSpPr>
      <dsp:spPr bwMode="white">
        <a:xfrm>
          <a:off x="1094752" y="1487801"/>
          <a:ext cx="1907295" cy="1907295"/>
        </a:xfrm>
        <a:prstGeom prst="circularArrow">
          <a:avLst>
            <a:gd name="adj1" fmla="val 5000"/>
            <a:gd name="adj2" fmla="val 360000"/>
            <a:gd name="adj3" fmla="val 2404938"/>
            <a:gd name="adj4" fmla="val 15974126"/>
            <a:gd name="adj5" fmla="val 5500"/>
          </a:avLst>
        </a:prstGeom>
        <a:sp3d z="-52400" extrusionH="181000" contourW="38100" prstMaterial="matte">
          <a:contourClr>
            <a:schemeClr val="lt1"/>
          </a:contourClr>
        </a:sp3d>
      </dsp:spPr>
      <dsp:style>
        <a:lnRef idx="0">
          <a:schemeClr val="accent1">
            <a:tint val="60000"/>
          </a:schemeClr>
        </a:lnRef>
        <a:fillRef idx="1">
          <a:schemeClr val="accent1">
            <a:tint val="60000"/>
          </a:schemeClr>
        </a:fillRef>
        <a:effectRef idx="0">
          <a:scrgbClr r="0" g="0" b="0"/>
        </a:effectRef>
        <a:fontRef idx="minor">
          <a:schemeClr val="lt1"/>
        </a:fontRef>
      </dsp:style>
      <dsp:txXfrm>
        <a:off x="1094752" y="1487801"/>
        <a:ext cx="1907295" cy="1907295"/>
      </dsp:txXfrm>
    </dsp:sp>
    <dsp:sp modelId="{6DF3A3A0-5919-4E69-80DD-61760D6340A0}">
      <dsp:nvSpPr>
        <dsp:cNvPr id="13" name="Shape 12"/>
        <dsp:cNvSpPr/>
      </dsp:nvSpPr>
      <dsp:spPr bwMode="white">
        <a:xfrm>
          <a:off x="192097" y="1146109"/>
          <a:ext cx="1326814" cy="1326814"/>
        </a:xfrm>
        <a:prstGeom prst="leftCircularArrow">
          <a:avLst>
            <a:gd name="adj1" fmla="val 5000"/>
            <a:gd name="adj2" fmla="val -360000"/>
            <a:gd name="adj3" fmla="val 10419125"/>
            <a:gd name="adj4" fmla="val 14837806"/>
            <a:gd name="adj5" fmla="val 5500"/>
          </a:avLst>
        </a:prstGeom>
        <a:sp3d z="-52400" extrusionH="181000" contourW="38100" prstMaterial="matte">
          <a:contourClr>
            <a:schemeClr val="lt1"/>
          </a:contourClr>
        </a:sp3d>
      </dsp:spPr>
      <dsp:style>
        <a:lnRef idx="0">
          <a:schemeClr val="accent1">
            <a:tint val="60000"/>
          </a:schemeClr>
        </a:lnRef>
        <a:fillRef idx="1">
          <a:schemeClr val="accent1">
            <a:tint val="60000"/>
          </a:schemeClr>
        </a:fillRef>
        <a:effectRef idx="0">
          <a:scrgbClr r="0" g="0" b="0"/>
        </a:effectRef>
        <a:fontRef idx="minor">
          <a:schemeClr val="lt1"/>
        </a:fontRef>
      </dsp:style>
      <dsp:txXfrm>
        <a:off x="192097" y="1146109"/>
        <a:ext cx="1326814" cy="1326814"/>
      </dsp:txXfrm>
    </dsp:sp>
    <dsp:sp modelId="{A09CEA93-9338-4361-A5E6-CF85B6019F5A}">
      <dsp:nvSpPr>
        <dsp:cNvPr id="14" name="Circular Arrow 13"/>
        <dsp:cNvSpPr/>
      </dsp:nvSpPr>
      <dsp:spPr bwMode="white">
        <a:xfrm>
          <a:off x="740930" y="397673"/>
          <a:ext cx="1447433" cy="1447433"/>
        </a:xfrm>
        <a:prstGeom prst="circularArrow">
          <a:avLst>
            <a:gd name="adj1" fmla="val 5000"/>
            <a:gd name="adj2" fmla="val 360000"/>
            <a:gd name="adj3" fmla="val 13347948"/>
            <a:gd name="adj4" fmla="val 10508220"/>
            <a:gd name="adj5" fmla="val 5500"/>
          </a:avLst>
        </a:prstGeom>
        <a:sp3d z="-52400" extrusionH="181000" contourW="38100" prstMaterial="matte">
          <a:contourClr>
            <a:schemeClr val="lt1"/>
          </a:contourClr>
        </a:sp3d>
      </dsp:spPr>
      <dsp:style>
        <a:lnRef idx="0">
          <a:schemeClr val="accent1">
            <a:tint val="60000"/>
          </a:schemeClr>
        </a:lnRef>
        <a:fillRef idx="1">
          <a:schemeClr val="accent1">
            <a:tint val="60000"/>
          </a:schemeClr>
        </a:fillRef>
        <a:effectRef idx="0">
          <a:scrgbClr r="0" g="0" b="0"/>
        </a:effectRef>
        <a:fontRef idx="minor">
          <a:schemeClr val="lt1"/>
        </a:fontRef>
      </dsp:style>
      <dsp:txXfrm>
        <a:off x="740930" y="397673"/>
        <a:ext cx="1447433" cy="1447433"/>
      </dsp:txXfrm>
    </dsp:sp>
    <dsp:sp modelId="{B6B6B41B-120B-4968-AB6A-FC6E7C8EF3C0}">
      <dsp:nvSpPr>
        <dsp:cNvPr id="4" name="Rectangles 3" hidden="1"/>
        <dsp:cNvSpPr/>
      </dsp:nvSpPr>
      <dsp:spPr>
        <a:xfrm>
          <a:off x="1955991" y="1566160"/>
          <a:ext cx="36000" cy="36000"/>
        </a:xfrm>
        <a:prstGeom prst="rect">
          <a:avLst/>
        </a:prstGeom>
      </dsp:spPr>
      <dsp:txXfrm>
        <a:off x="1955991" y="1566160"/>
        <a:ext cx="36000" cy="36000"/>
      </dsp:txXfrm>
    </dsp:sp>
    <dsp:sp modelId="{8BC64EA7-2794-42B6-96C9-F39A52CB985A}">
      <dsp:nvSpPr>
        <dsp:cNvPr id="5" name="Rectangles 4" hidden="1"/>
        <dsp:cNvSpPr/>
      </dsp:nvSpPr>
      <dsp:spPr>
        <a:xfrm>
          <a:off x="2626321" y="3060320"/>
          <a:ext cx="36000" cy="36000"/>
        </a:xfrm>
        <a:prstGeom prst="rect">
          <a:avLst/>
        </a:prstGeom>
      </dsp:spPr>
      <dsp:txXfrm>
        <a:off x="2626321" y="3060320"/>
        <a:ext cx="36000" cy="36000"/>
      </dsp:txXfrm>
    </dsp:sp>
    <dsp:sp modelId="{B9330EE9-43E4-4FD4-8144-E92B1DD0FCDF}">
      <dsp:nvSpPr>
        <dsp:cNvPr id="7" name="Rectangles 6" hidden="1"/>
        <dsp:cNvSpPr/>
      </dsp:nvSpPr>
      <dsp:spPr>
        <a:xfrm>
          <a:off x="624830" y="1240162"/>
          <a:ext cx="36000" cy="36000"/>
        </a:xfrm>
        <a:prstGeom prst="rect">
          <a:avLst/>
        </a:prstGeom>
      </dsp:spPr>
      <dsp:txXfrm>
        <a:off x="624830" y="1240162"/>
        <a:ext cx="36000" cy="36000"/>
      </dsp:txXfrm>
    </dsp:sp>
    <dsp:sp modelId="{4822A78E-EAEC-401F-941A-3A84E13E2357}">
      <dsp:nvSpPr>
        <dsp:cNvPr id="8" name="Rectangles 7" hidden="1"/>
        <dsp:cNvSpPr/>
      </dsp:nvSpPr>
      <dsp:spPr>
        <a:xfrm>
          <a:off x="271665" y="1919325"/>
          <a:ext cx="36000" cy="36000"/>
        </a:xfrm>
        <a:prstGeom prst="rect">
          <a:avLst/>
        </a:prstGeom>
      </dsp:spPr>
      <dsp:txXfrm>
        <a:off x="271665" y="1919325"/>
        <a:ext cx="36000" cy="36000"/>
      </dsp:txXfrm>
    </dsp:sp>
    <dsp:sp modelId="{7D3EFDB4-E5D1-439A-86D8-1FCF80D959BA}">
      <dsp:nvSpPr>
        <dsp:cNvPr id="10" name="Rectangles 9" hidden="1"/>
        <dsp:cNvSpPr/>
      </dsp:nvSpPr>
      <dsp:spPr>
        <a:xfrm>
          <a:off x="814996" y="1158662"/>
          <a:ext cx="36000" cy="36000"/>
        </a:xfrm>
        <a:prstGeom prst="rect">
          <a:avLst/>
        </a:prstGeom>
      </dsp:spPr>
      <dsp:txXfrm>
        <a:off x="814996" y="1158662"/>
        <a:ext cx="36000" cy="36000"/>
      </dsp:txXfrm>
    </dsp:sp>
    <dsp:sp modelId="{9815588C-16D0-4475-B64C-847FC87C8C32}">
      <dsp:nvSpPr>
        <dsp:cNvPr id="11" name="Rectangles 10" hidden="1"/>
        <dsp:cNvSpPr/>
      </dsp:nvSpPr>
      <dsp:spPr>
        <a:xfrm>
          <a:off x="1032329" y="615331"/>
          <a:ext cx="36000" cy="36000"/>
        </a:xfrm>
        <a:prstGeom prst="rect">
          <a:avLst/>
        </a:prstGeom>
      </dsp:spPr>
      <dsp:txXfrm>
        <a:off x="1032329" y="615331"/>
        <a:ext cx="36000" cy="36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99544-9157-4689-94BA-03B3C832CBAA}">
      <dsp:nvSpPr>
        <dsp:cNvPr id="0" name=""/>
        <dsp:cNvSpPr/>
      </dsp:nvSpPr>
      <dsp:spPr>
        <a:xfrm>
          <a:off x="0" y="11609"/>
          <a:ext cx="8229600" cy="1179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Most economical and productive</a:t>
          </a:r>
        </a:p>
      </dsp:txBody>
      <dsp:txXfrm>
        <a:off x="57572" y="69181"/>
        <a:ext cx="8114456" cy="1064216"/>
      </dsp:txXfrm>
    </dsp:sp>
    <dsp:sp modelId="{32969CBA-F105-43D3-B1EC-ECE88CBF2C2E}">
      <dsp:nvSpPr>
        <dsp:cNvPr id="0" name=""/>
        <dsp:cNvSpPr/>
      </dsp:nvSpPr>
      <dsp:spPr>
        <a:xfrm>
          <a:off x="0" y="1372409"/>
          <a:ext cx="8229600" cy="1179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For example, help in detection of  additional or new cases in;</a:t>
          </a:r>
        </a:p>
      </dsp:txBody>
      <dsp:txXfrm>
        <a:off x="57572" y="1429981"/>
        <a:ext cx="8114456" cy="1064216"/>
      </dsp:txXfrm>
    </dsp:sp>
    <dsp:sp modelId="{4F1D0B1B-5074-474E-9221-3D6EBC1E0F10}">
      <dsp:nvSpPr>
        <dsp:cNvPr id="0" name=""/>
        <dsp:cNvSpPr/>
      </dsp:nvSpPr>
      <dsp:spPr>
        <a:xfrm>
          <a:off x="0" y="2551769"/>
          <a:ext cx="8229600"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j-lt"/>
            </a:rPr>
            <a:t>screening for cancer cervix in lower socioeconomic status people</a:t>
          </a:r>
        </a:p>
        <a:p>
          <a:pPr marL="228600" lvl="1" indent="-228600" algn="l" defTabSz="1066800">
            <a:lnSpc>
              <a:spcPct val="90000"/>
            </a:lnSpc>
            <a:spcBef>
              <a:spcPct val="0"/>
            </a:spcBef>
            <a:spcAft>
              <a:spcPct val="20000"/>
            </a:spcAft>
            <a:buChar char="•"/>
          </a:pPr>
          <a:r>
            <a:rPr lang="en-US" sz="2400" kern="1200" dirty="0">
              <a:latin typeface="+mj-lt"/>
            </a:rPr>
            <a:t>screening for diabetes, hypertension, breast cancer, heart diseases etc. for other members of the family and close relatives </a:t>
          </a:r>
        </a:p>
      </dsp:txBody>
      <dsp:txXfrm>
        <a:off x="0" y="2551769"/>
        <a:ext cx="8229600" cy="18257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3F158-A2FE-4C85-8E78-9F65ED2B85B7}">
      <dsp:nvSpPr>
        <dsp:cNvPr id="0" name=""/>
        <dsp:cNvSpPr/>
      </dsp:nvSpPr>
      <dsp:spPr>
        <a:xfrm>
          <a:off x="3760682" y="3586305"/>
          <a:ext cx="708235" cy="761353"/>
        </a:xfrm>
        <a:custGeom>
          <a:avLst/>
          <a:gdLst/>
          <a:ahLst/>
          <a:cxnLst/>
          <a:rect l="0" t="0" r="0" b="0"/>
          <a:pathLst>
            <a:path>
              <a:moveTo>
                <a:pt x="0" y="0"/>
              </a:moveTo>
              <a:lnTo>
                <a:pt x="354117" y="0"/>
              </a:lnTo>
              <a:lnTo>
                <a:pt x="354117" y="761353"/>
              </a:lnTo>
              <a:lnTo>
                <a:pt x="708235" y="761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C9B573-B807-4768-9304-A2129441E727}">
      <dsp:nvSpPr>
        <dsp:cNvPr id="0" name=""/>
        <dsp:cNvSpPr/>
      </dsp:nvSpPr>
      <dsp:spPr>
        <a:xfrm>
          <a:off x="3760682" y="2824952"/>
          <a:ext cx="708235" cy="761353"/>
        </a:xfrm>
        <a:custGeom>
          <a:avLst/>
          <a:gdLst/>
          <a:ahLst/>
          <a:cxnLst/>
          <a:rect l="0" t="0" r="0" b="0"/>
          <a:pathLst>
            <a:path>
              <a:moveTo>
                <a:pt x="0" y="761353"/>
              </a:moveTo>
              <a:lnTo>
                <a:pt x="354117" y="761353"/>
              </a:lnTo>
              <a:lnTo>
                <a:pt x="354117" y="0"/>
              </a:lnTo>
              <a:lnTo>
                <a:pt x="70823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16C6DB-D880-4F6C-8757-2C38E0007BE5}">
      <dsp:nvSpPr>
        <dsp:cNvPr id="0" name=""/>
        <dsp:cNvSpPr/>
      </dsp:nvSpPr>
      <dsp:spPr>
        <a:xfrm>
          <a:off x="219502" y="861"/>
          <a:ext cx="3541179" cy="108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Two or more screening tests in combination to many people at one time</a:t>
          </a:r>
        </a:p>
      </dsp:txBody>
      <dsp:txXfrm>
        <a:off x="219502" y="861"/>
        <a:ext cx="3541179" cy="1080059"/>
      </dsp:txXfrm>
    </dsp:sp>
    <dsp:sp modelId="{ECA1B0E6-ACC6-44DA-8670-53D167A79837}">
      <dsp:nvSpPr>
        <dsp:cNvPr id="0" name=""/>
        <dsp:cNvSpPr/>
      </dsp:nvSpPr>
      <dsp:spPr>
        <a:xfrm>
          <a:off x="219502" y="1523568"/>
          <a:ext cx="3541179" cy="108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mj-lt"/>
            </a:rPr>
            <a:t>include health questionnaire, clinical examination and a range of measurements and investigations.</a:t>
          </a:r>
        </a:p>
      </dsp:txBody>
      <dsp:txXfrm>
        <a:off x="219502" y="1523568"/>
        <a:ext cx="3541179" cy="1080059"/>
      </dsp:txXfrm>
    </dsp:sp>
    <dsp:sp modelId="{59338466-EEDD-4565-BCE8-B3E54B2C90C8}">
      <dsp:nvSpPr>
        <dsp:cNvPr id="0" name=""/>
        <dsp:cNvSpPr/>
      </dsp:nvSpPr>
      <dsp:spPr>
        <a:xfrm>
          <a:off x="219502" y="3046275"/>
          <a:ext cx="3541179" cy="108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mj-lt"/>
            </a:rPr>
            <a:t>For example;</a:t>
          </a:r>
        </a:p>
      </dsp:txBody>
      <dsp:txXfrm>
        <a:off x="219502" y="3046275"/>
        <a:ext cx="3541179" cy="1080059"/>
      </dsp:txXfrm>
    </dsp:sp>
    <dsp:sp modelId="{792246CD-11E5-411C-924A-C63AC745D424}">
      <dsp:nvSpPr>
        <dsp:cNvPr id="0" name=""/>
        <dsp:cNvSpPr/>
      </dsp:nvSpPr>
      <dsp:spPr>
        <a:xfrm>
          <a:off x="4468917" y="2284922"/>
          <a:ext cx="3541179" cy="108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Chemical and hematological tests on blood and urine specimens.</a:t>
          </a:r>
        </a:p>
      </dsp:txBody>
      <dsp:txXfrm>
        <a:off x="4468917" y="2284922"/>
        <a:ext cx="3541179" cy="1080059"/>
      </dsp:txXfrm>
    </dsp:sp>
    <dsp:sp modelId="{70BFAA4B-C4E7-4299-AF11-39FA42220E48}">
      <dsp:nvSpPr>
        <dsp:cNvPr id="0" name=""/>
        <dsp:cNvSpPr/>
      </dsp:nvSpPr>
      <dsp:spPr>
        <a:xfrm>
          <a:off x="4468917" y="3807629"/>
          <a:ext cx="3541179" cy="108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mj-lt"/>
            </a:rPr>
            <a:t>Lung function assessment, audiometry and measurement of visual acuity</a:t>
          </a:r>
        </a:p>
      </dsp:txBody>
      <dsp:txXfrm>
        <a:off x="4468917" y="3807629"/>
        <a:ext cx="3541179" cy="10800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19D2A-1B66-48A2-869C-319172FAAD38}">
      <dsp:nvSpPr>
        <dsp:cNvPr id="0" name=""/>
        <dsp:cNvSpPr/>
      </dsp:nvSpPr>
      <dsp:spPr>
        <a:xfrm>
          <a:off x="0" y="4917"/>
          <a:ext cx="8229600" cy="1447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8B7CF-B584-4348-903D-0DB82885B762}">
      <dsp:nvSpPr>
        <dsp:cNvPr id="0" name=""/>
        <dsp:cNvSpPr/>
      </dsp:nvSpPr>
      <dsp:spPr>
        <a:xfrm>
          <a:off x="437914" y="330638"/>
          <a:ext cx="796985" cy="7962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3F5FE4-CFDF-4D2E-8CE7-C671751016F8}">
      <dsp:nvSpPr>
        <dsp:cNvPr id="0" name=""/>
        <dsp:cNvSpPr/>
      </dsp:nvSpPr>
      <dsp:spPr>
        <a:xfrm>
          <a:off x="1672814" y="4917"/>
          <a:ext cx="6311406" cy="1449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359" tIns="153359" rIns="153359" bIns="153359"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“A point in the natural history of diseases  before which treatment is more effective or less difficult to administer or cure is  possible but not after that point”.</a:t>
          </a:r>
        </a:p>
      </dsp:txBody>
      <dsp:txXfrm>
        <a:off x="1672814" y="4917"/>
        <a:ext cx="6311406" cy="1449065"/>
      </dsp:txXfrm>
    </dsp:sp>
    <dsp:sp modelId="{6E78D6CA-EEB7-4A06-8B56-85A13B08F0EA}">
      <dsp:nvSpPr>
        <dsp:cNvPr id="0" name=""/>
        <dsp:cNvSpPr/>
      </dsp:nvSpPr>
      <dsp:spPr>
        <a:xfrm>
          <a:off x="0" y="1736727"/>
          <a:ext cx="8229600" cy="1447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9991C-AD5E-4BB9-AA37-3F0EB22A1A4B}">
      <dsp:nvSpPr>
        <dsp:cNvPr id="0" name=""/>
        <dsp:cNvSpPr/>
      </dsp:nvSpPr>
      <dsp:spPr>
        <a:xfrm>
          <a:off x="437914" y="2062448"/>
          <a:ext cx="796985" cy="7962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DD05E-1065-4BF2-8CEA-5B78CF247122}">
      <dsp:nvSpPr>
        <dsp:cNvPr id="0" name=""/>
        <dsp:cNvSpPr/>
      </dsp:nvSpPr>
      <dsp:spPr>
        <a:xfrm>
          <a:off x="1672814" y="1736727"/>
          <a:ext cx="6311406" cy="1449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359" tIns="153359" rIns="153359" bIns="153359"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A theoretical concept</a:t>
          </a:r>
        </a:p>
      </dsp:txBody>
      <dsp:txXfrm>
        <a:off x="1672814" y="1736727"/>
        <a:ext cx="6311406" cy="1449065"/>
      </dsp:txXfrm>
    </dsp:sp>
    <dsp:sp modelId="{B0B4DA71-6B12-4E58-A185-95DA13A0B7C2}">
      <dsp:nvSpPr>
        <dsp:cNvPr id="0" name=""/>
        <dsp:cNvSpPr/>
      </dsp:nvSpPr>
      <dsp:spPr>
        <a:xfrm>
          <a:off x="0" y="3468537"/>
          <a:ext cx="8229600" cy="1447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B37D50-8767-4413-B67D-A59472513680}">
      <dsp:nvSpPr>
        <dsp:cNvPr id="0" name=""/>
        <dsp:cNvSpPr/>
      </dsp:nvSpPr>
      <dsp:spPr>
        <a:xfrm>
          <a:off x="437914" y="3794258"/>
          <a:ext cx="796985" cy="7962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3AAF3-A9E8-45EB-9908-D42AA2D86C52}">
      <dsp:nvSpPr>
        <dsp:cNvPr id="0" name=""/>
        <dsp:cNvSpPr/>
      </dsp:nvSpPr>
      <dsp:spPr>
        <a:xfrm>
          <a:off x="1672814" y="3468537"/>
          <a:ext cx="6311406" cy="1449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359" tIns="153359" rIns="153359" bIns="153359" numCol="1" spcCol="1270" anchor="ctr" anchorCtr="0">
          <a:noAutofit/>
        </a:bodyPr>
        <a:lstStyle/>
        <a:p>
          <a:pPr marL="0" lvl="0" indent="0" algn="l" defTabSz="1066800">
            <a:lnSpc>
              <a:spcPct val="100000"/>
            </a:lnSpc>
            <a:spcBef>
              <a:spcPct val="0"/>
            </a:spcBef>
            <a:spcAft>
              <a:spcPct val="35000"/>
            </a:spcAft>
            <a:buNone/>
          </a:pPr>
          <a:r>
            <a:rPr lang="en-US" sz="2400" kern="1200">
              <a:latin typeface="+mj-lt"/>
            </a:rPr>
            <a:t>Must be well before the stage of usual    diagnosis</a:t>
          </a:r>
        </a:p>
      </dsp:txBody>
      <dsp:txXfrm>
        <a:off x="1672814" y="3468537"/>
        <a:ext cx="6311406" cy="14490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1873-7D6F-43BA-A38E-77520964164D}">
      <dsp:nvSpPr>
        <dsp:cNvPr id="0" name=""/>
        <dsp:cNvSpPr/>
      </dsp:nvSpPr>
      <dsp:spPr>
        <a:xfrm>
          <a:off x="0" y="2697"/>
          <a:ext cx="8229600" cy="917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“To what extent a test accurately measures which it purports to measure”.</a:t>
          </a:r>
        </a:p>
      </dsp:txBody>
      <dsp:txXfrm>
        <a:off x="44778" y="47475"/>
        <a:ext cx="8140044" cy="827723"/>
      </dsp:txXfrm>
    </dsp:sp>
    <dsp:sp modelId="{D457F59C-8DAE-4BFF-89DE-7DE21475EEBD}">
      <dsp:nvSpPr>
        <dsp:cNvPr id="0" name=""/>
        <dsp:cNvSpPr/>
      </dsp:nvSpPr>
      <dsp:spPr>
        <a:xfrm>
          <a:off x="0" y="933744"/>
          <a:ext cx="8229600" cy="917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expresses the ability of a test to separate those who have the disease  from those who do not .</a:t>
          </a:r>
        </a:p>
      </dsp:txBody>
      <dsp:txXfrm>
        <a:off x="44778" y="978522"/>
        <a:ext cx="8140044" cy="827723"/>
      </dsp:txXfrm>
    </dsp:sp>
    <dsp:sp modelId="{6EEF2DCB-08BA-4090-88D9-44C4403ECDCA}">
      <dsp:nvSpPr>
        <dsp:cNvPr id="0" name=""/>
        <dsp:cNvSpPr/>
      </dsp:nvSpPr>
      <dsp:spPr>
        <a:xfrm>
          <a:off x="0" y="1851023"/>
          <a:ext cx="8229600" cy="102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j-lt"/>
            </a:rPr>
            <a:t>For example, glycosuria is a useful screening test for diabetes,   but a more valid or accurate test is the glucose tolerance test</a:t>
          </a:r>
        </a:p>
      </dsp:txBody>
      <dsp:txXfrm>
        <a:off x="0" y="1851023"/>
        <a:ext cx="8229600" cy="1029142"/>
      </dsp:txXfrm>
    </dsp:sp>
    <dsp:sp modelId="{7D8DCEBA-DE74-42D6-B776-28B03EDCCFB4}">
      <dsp:nvSpPr>
        <dsp:cNvPr id="0" name=""/>
        <dsp:cNvSpPr/>
      </dsp:nvSpPr>
      <dsp:spPr>
        <a:xfrm>
          <a:off x="0" y="2880166"/>
          <a:ext cx="8229600" cy="917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Two components are measured .</a:t>
          </a:r>
        </a:p>
      </dsp:txBody>
      <dsp:txXfrm>
        <a:off x="44778" y="2924944"/>
        <a:ext cx="8140044" cy="827723"/>
      </dsp:txXfrm>
    </dsp:sp>
    <dsp:sp modelId="{552D1674-AD0A-4337-9A86-8D393533502C}">
      <dsp:nvSpPr>
        <dsp:cNvPr id="0" name=""/>
        <dsp:cNvSpPr/>
      </dsp:nvSpPr>
      <dsp:spPr>
        <a:xfrm>
          <a:off x="0" y="3797445"/>
          <a:ext cx="8229600" cy="771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latin typeface="+mj-lt"/>
            </a:rPr>
            <a:t>Sensitivity</a:t>
          </a:r>
        </a:p>
        <a:p>
          <a:pPr marL="228600" lvl="1" indent="-228600" algn="l" defTabSz="1066800">
            <a:lnSpc>
              <a:spcPct val="90000"/>
            </a:lnSpc>
            <a:spcBef>
              <a:spcPct val="0"/>
            </a:spcBef>
            <a:spcAft>
              <a:spcPct val="20000"/>
            </a:spcAft>
            <a:buChar char="•"/>
          </a:pPr>
          <a:r>
            <a:rPr lang="en-US" sz="2400" kern="1200">
              <a:latin typeface="+mj-lt"/>
            </a:rPr>
            <a:t>Specificity</a:t>
          </a:r>
        </a:p>
      </dsp:txBody>
      <dsp:txXfrm>
        <a:off x="0" y="3797445"/>
        <a:ext cx="8229600" cy="7718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4C43D-6164-49E1-9978-E4FCDC55F32A}">
      <dsp:nvSpPr>
        <dsp:cNvPr id="0" name=""/>
        <dsp:cNvSpPr/>
      </dsp:nvSpPr>
      <dsp:spPr>
        <a:xfrm>
          <a:off x="0" y="223534"/>
          <a:ext cx="8229600" cy="6440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4B792-7FC0-4331-85F7-B157E4308E6E}">
      <dsp:nvSpPr>
        <dsp:cNvPr id="0" name=""/>
        <dsp:cNvSpPr/>
      </dsp:nvSpPr>
      <dsp:spPr>
        <a:xfrm>
          <a:off x="194822" y="368443"/>
          <a:ext cx="354568" cy="3542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73777-2C06-4431-914D-ED223E12908D}">
      <dsp:nvSpPr>
        <dsp:cNvPr id="0" name=""/>
        <dsp:cNvSpPr/>
      </dsp:nvSpPr>
      <dsp:spPr>
        <a:xfrm>
          <a:off x="744213" y="223534"/>
          <a:ext cx="7294635" cy="85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77" tIns="90877" rIns="90877" bIns="90877"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the ability of a test to identify correctly all those who have the disease-- (True positive)</a:t>
          </a:r>
        </a:p>
      </dsp:txBody>
      <dsp:txXfrm>
        <a:off x="744213" y="223534"/>
        <a:ext cx="7294635" cy="858678"/>
      </dsp:txXfrm>
    </dsp:sp>
    <dsp:sp modelId="{90384098-1978-4B4E-B468-59EC63AA0550}">
      <dsp:nvSpPr>
        <dsp:cNvPr id="0" name=""/>
        <dsp:cNvSpPr/>
      </dsp:nvSpPr>
      <dsp:spPr>
        <a:xfrm>
          <a:off x="0" y="1729428"/>
          <a:ext cx="8229600" cy="2879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F2E94-807F-4D58-950D-02137858A59E}">
      <dsp:nvSpPr>
        <dsp:cNvPr id="0" name=""/>
        <dsp:cNvSpPr/>
      </dsp:nvSpPr>
      <dsp:spPr>
        <a:xfrm>
          <a:off x="194822" y="2713504"/>
          <a:ext cx="354568" cy="3542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1C2B7-FF1A-4B5C-8F6C-B3E43670015A}">
      <dsp:nvSpPr>
        <dsp:cNvPr id="0" name=""/>
        <dsp:cNvSpPr/>
      </dsp:nvSpPr>
      <dsp:spPr>
        <a:xfrm>
          <a:off x="486351" y="1520417"/>
          <a:ext cx="3703320" cy="3402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77" tIns="90877" rIns="90877" bIns="90877"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mj-lt"/>
            </a:rPr>
            <a:t>Interpretation</a:t>
          </a:r>
          <a:r>
            <a:rPr lang="en-US" sz="2400" kern="1200" dirty="0">
              <a:latin typeface="+mj-lt"/>
            </a:rPr>
            <a:t>:</a:t>
          </a:r>
        </a:p>
      </dsp:txBody>
      <dsp:txXfrm>
        <a:off x="486351" y="1520417"/>
        <a:ext cx="3703320" cy="3402102"/>
      </dsp:txXfrm>
    </dsp:sp>
    <dsp:sp modelId="{71D4F496-7CBE-4290-8517-EB07A51C3722}">
      <dsp:nvSpPr>
        <dsp:cNvPr id="0" name=""/>
        <dsp:cNvSpPr/>
      </dsp:nvSpPr>
      <dsp:spPr>
        <a:xfrm>
          <a:off x="4350157" y="2520676"/>
          <a:ext cx="3663519" cy="174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77" tIns="90877" rIns="90877" bIns="90877"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A 90 per cent sensitivity means that 90 per cent of the diseased people screened by the test will give a "true-positive" result and the remaining 10 per cent a "false-negative" result</a:t>
          </a:r>
        </a:p>
      </dsp:txBody>
      <dsp:txXfrm>
        <a:off x="4350157" y="2520676"/>
        <a:ext cx="3663519" cy="17412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DE74-6A74-4EEF-A104-E7FD6B50FC20}">
      <dsp:nvSpPr>
        <dsp:cNvPr id="0" name=""/>
        <dsp:cNvSpPr/>
      </dsp:nvSpPr>
      <dsp:spPr>
        <a:xfrm>
          <a:off x="0" y="2649066"/>
          <a:ext cx="8229600" cy="17380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Interpretation:</a:t>
          </a:r>
        </a:p>
      </dsp:txBody>
      <dsp:txXfrm>
        <a:off x="0" y="2649066"/>
        <a:ext cx="8229600" cy="938560"/>
      </dsp:txXfrm>
    </dsp:sp>
    <dsp:sp modelId="{FB595785-C90F-405C-A655-3CC1BB6786D8}">
      <dsp:nvSpPr>
        <dsp:cNvPr id="0" name=""/>
        <dsp:cNvSpPr/>
      </dsp:nvSpPr>
      <dsp:spPr>
        <a:xfrm>
          <a:off x="0" y="3552865"/>
          <a:ext cx="8229600" cy="7995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mj-lt"/>
            </a:rPr>
            <a:t>A 90 per cent specificity means that 90 per cent of the non-diseased persons will give "true-negative" result, 10 per cent of non-diseased people screened by the test will be wrongly classified as "diseased" when they are not ( false positive).</a:t>
          </a:r>
        </a:p>
      </dsp:txBody>
      <dsp:txXfrm>
        <a:off x="0" y="3552865"/>
        <a:ext cx="8229600" cy="799514"/>
      </dsp:txXfrm>
    </dsp:sp>
    <dsp:sp modelId="{06E3C630-237C-46B0-9850-1AEDAD900DEB}">
      <dsp:nvSpPr>
        <dsp:cNvPr id="0" name=""/>
        <dsp:cNvSpPr/>
      </dsp:nvSpPr>
      <dsp:spPr>
        <a:xfrm rot="10800000">
          <a:off x="0" y="1979"/>
          <a:ext cx="8229600" cy="267315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mj-lt"/>
            </a:rPr>
            <a:t>the ability of a test to identify correctly those who do not have the disease--- "true-negatives"</a:t>
          </a:r>
        </a:p>
      </dsp:txBody>
      <dsp:txXfrm rot="10800000">
        <a:off x="0" y="1979"/>
        <a:ext cx="8229600" cy="1736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8F769-2291-430B-B166-5B45969FE0C4}">
      <dsp:nvSpPr>
        <dsp:cNvPr id="0" name=""/>
        <dsp:cNvSpPr/>
      </dsp:nvSpPr>
      <dsp:spPr>
        <a:xfrm>
          <a:off x="0" y="337623"/>
          <a:ext cx="82296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32A5B-CA31-40D2-A659-A792C2D14E51}">
      <dsp:nvSpPr>
        <dsp:cNvPr id="0" name=""/>
        <dsp:cNvSpPr/>
      </dsp:nvSpPr>
      <dsp:spPr>
        <a:xfrm>
          <a:off x="411480" y="13826"/>
          <a:ext cx="5760720" cy="5747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Statement of learning outcomes (01 slide) </a:t>
          </a:r>
        </a:p>
      </dsp:txBody>
      <dsp:txXfrm>
        <a:off x="439535" y="41881"/>
        <a:ext cx="5704610" cy="518607"/>
      </dsp:txXfrm>
    </dsp:sp>
    <dsp:sp modelId="{58750498-9589-448C-8237-A4784B07F509}">
      <dsp:nvSpPr>
        <dsp:cNvPr id="0" name=""/>
        <dsp:cNvSpPr/>
      </dsp:nvSpPr>
      <dsp:spPr>
        <a:xfrm>
          <a:off x="0" y="1108743"/>
          <a:ext cx="8229600" cy="3266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mj-lt"/>
            </a:rPr>
            <a:t>Core subject ( contains throughout relevant clinical contents) ( 22 slides) </a:t>
          </a:r>
        </a:p>
        <a:p>
          <a:pPr marL="228600" lvl="1" indent="-228600" algn="l" defTabSz="977900">
            <a:lnSpc>
              <a:spcPct val="90000"/>
            </a:lnSpc>
            <a:spcBef>
              <a:spcPct val="0"/>
            </a:spcBef>
            <a:spcAft>
              <a:spcPct val="15000"/>
            </a:spcAft>
            <a:buChar char="•"/>
          </a:pPr>
          <a:r>
            <a:rPr lang="en-US" sz="2200" kern="1200" dirty="0">
              <a:latin typeface="+mj-lt"/>
            </a:rPr>
            <a:t>Vertical integration( 02 slide)</a:t>
          </a:r>
        </a:p>
        <a:p>
          <a:pPr marL="228600" lvl="1" indent="-228600" algn="l" defTabSz="977900">
            <a:lnSpc>
              <a:spcPct val="90000"/>
            </a:lnSpc>
            <a:spcBef>
              <a:spcPct val="0"/>
            </a:spcBef>
            <a:spcAft>
              <a:spcPct val="15000"/>
            </a:spcAft>
            <a:buChar char="•"/>
          </a:pPr>
          <a:r>
            <a:rPr lang="en-US" sz="2200" kern="1200" dirty="0">
              <a:latin typeface="+mj-lt"/>
            </a:rPr>
            <a:t>Research pertinent to enhance understanding o the subjects (01 slides)</a:t>
          </a:r>
        </a:p>
        <a:p>
          <a:pPr marL="228600" lvl="1" indent="-228600" algn="l" defTabSz="977900">
            <a:lnSpc>
              <a:spcPct val="90000"/>
            </a:lnSpc>
            <a:spcBef>
              <a:spcPct val="0"/>
            </a:spcBef>
            <a:spcAft>
              <a:spcPct val="15000"/>
            </a:spcAft>
            <a:buChar char="•"/>
          </a:pPr>
          <a:r>
            <a:rPr lang="en-US" sz="2200" kern="1200" dirty="0">
              <a:latin typeface="+mj-lt"/>
            </a:rPr>
            <a:t>Bioethics : pertinent discussion (01 slides) </a:t>
          </a:r>
        </a:p>
        <a:p>
          <a:pPr marL="228600" lvl="1" indent="-228600" algn="l" defTabSz="977900">
            <a:lnSpc>
              <a:spcPct val="90000"/>
            </a:lnSpc>
            <a:spcBef>
              <a:spcPct val="0"/>
            </a:spcBef>
            <a:spcAft>
              <a:spcPct val="15000"/>
            </a:spcAft>
            <a:buChar char="•"/>
          </a:pPr>
          <a:r>
            <a:rPr lang="en-US" sz="2200" kern="1200" dirty="0">
              <a:latin typeface="+mj-lt"/>
            </a:rPr>
            <a:t>End o the session relevant assessments ( 01 slides) </a:t>
          </a:r>
        </a:p>
        <a:p>
          <a:pPr marL="228600" lvl="1" indent="-228600" algn="l" defTabSz="977900">
            <a:lnSpc>
              <a:spcPct val="90000"/>
            </a:lnSpc>
            <a:spcBef>
              <a:spcPct val="0"/>
            </a:spcBef>
            <a:spcAft>
              <a:spcPct val="15000"/>
            </a:spcAft>
            <a:buChar char="•"/>
          </a:pPr>
          <a:r>
            <a:rPr lang="en-US" sz="2200" kern="1200" dirty="0">
              <a:latin typeface="+mj-lt"/>
            </a:rPr>
            <a:t>Suggested additional readings ( 01 slide) </a:t>
          </a:r>
        </a:p>
      </dsp:txBody>
      <dsp:txXfrm>
        <a:off x="0" y="1108743"/>
        <a:ext cx="8229600" cy="3266550"/>
      </dsp:txXfrm>
    </dsp:sp>
    <dsp:sp modelId="{1E1737E1-727F-485B-B52A-1F71FF1E1A0C}">
      <dsp:nvSpPr>
        <dsp:cNvPr id="0" name=""/>
        <dsp:cNvSpPr/>
      </dsp:nvSpPr>
      <dsp:spPr>
        <a:xfrm>
          <a:off x="411480" y="857823"/>
          <a:ext cx="576072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Order &amp; Components of the session </a:t>
          </a:r>
        </a:p>
      </dsp:txBody>
      <dsp:txXfrm>
        <a:off x="435978" y="882321"/>
        <a:ext cx="571172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8D06A-99D9-4E8B-B057-658799EE3D27}">
      <dsp:nvSpPr>
        <dsp:cNvPr id="0" name=""/>
        <dsp:cNvSpPr/>
      </dsp:nvSpPr>
      <dsp:spPr>
        <a:xfrm>
          <a:off x="0" y="118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D3DDE-7E51-43D9-810C-63276D8D081C}">
      <dsp:nvSpPr>
        <dsp:cNvPr id="0" name=""/>
        <dsp:cNvSpPr/>
      </dsp:nvSpPr>
      <dsp:spPr>
        <a:xfrm>
          <a:off x="0" y="1187"/>
          <a:ext cx="8229600" cy="52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Explain Iceberg phenomenon of diseases with examples</a:t>
          </a:r>
        </a:p>
      </dsp:txBody>
      <dsp:txXfrm>
        <a:off x="0" y="1187"/>
        <a:ext cx="8229600" cy="522922"/>
      </dsp:txXfrm>
    </dsp:sp>
    <dsp:sp modelId="{8BA67670-C009-4C65-8565-E09F0E0AA702}">
      <dsp:nvSpPr>
        <dsp:cNvPr id="0" name=""/>
        <dsp:cNvSpPr/>
      </dsp:nvSpPr>
      <dsp:spPr>
        <a:xfrm>
          <a:off x="0" y="52411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A1E59-A110-4B5A-B129-1802611593D9}">
      <dsp:nvSpPr>
        <dsp:cNvPr id="0" name=""/>
        <dsp:cNvSpPr/>
      </dsp:nvSpPr>
      <dsp:spPr>
        <a:xfrm>
          <a:off x="0" y="524110"/>
          <a:ext cx="8229600" cy="52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Discuss aims and objectives of screening </a:t>
          </a:r>
        </a:p>
      </dsp:txBody>
      <dsp:txXfrm>
        <a:off x="0" y="524110"/>
        <a:ext cx="8229600" cy="522922"/>
      </dsp:txXfrm>
    </dsp:sp>
    <dsp:sp modelId="{401ABB50-39F7-40A8-96F2-41E8F9AD429D}">
      <dsp:nvSpPr>
        <dsp:cNvPr id="0" name=""/>
        <dsp:cNvSpPr/>
      </dsp:nvSpPr>
      <dsp:spPr>
        <a:xfrm>
          <a:off x="0" y="104703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3334E-4D31-4161-92A3-A085E585F587}">
      <dsp:nvSpPr>
        <dsp:cNvPr id="0" name=""/>
        <dsp:cNvSpPr/>
      </dsp:nvSpPr>
      <dsp:spPr>
        <a:xfrm>
          <a:off x="0" y="1047032"/>
          <a:ext cx="8229600" cy="52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mj-lt"/>
            </a:rPr>
            <a:t>Enlist Criteria for screening of diseases &amp; screening tests </a:t>
          </a:r>
        </a:p>
      </dsp:txBody>
      <dsp:txXfrm>
        <a:off x="0" y="1047032"/>
        <a:ext cx="8229600" cy="522922"/>
      </dsp:txXfrm>
    </dsp:sp>
    <dsp:sp modelId="{1CD54A6F-3B8B-46F2-B6E1-A25EAD84B30B}">
      <dsp:nvSpPr>
        <dsp:cNvPr id="0" name=""/>
        <dsp:cNvSpPr/>
      </dsp:nvSpPr>
      <dsp:spPr>
        <a:xfrm>
          <a:off x="0" y="156995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679F-D53F-4D43-B1D3-14A46DB96CD7}">
      <dsp:nvSpPr>
        <dsp:cNvPr id="0" name=""/>
        <dsp:cNvSpPr/>
      </dsp:nvSpPr>
      <dsp:spPr>
        <a:xfrm>
          <a:off x="0" y="1569955"/>
          <a:ext cx="8229600" cy="52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mj-lt"/>
            </a:rPr>
            <a:t>Comprehend uses &amp; types of screening with examples </a:t>
          </a:r>
        </a:p>
      </dsp:txBody>
      <dsp:txXfrm>
        <a:off x="0" y="1569955"/>
        <a:ext cx="8229600" cy="522922"/>
      </dsp:txXfrm>
    </dsp:sp>
    <dsp:sp modelId="{94AE238E-2FA4-4F6E-B6B1-F6D2802A9881}">
      <dsp:nvSpPr>
        <dsp:cNvPr id="0" name=""/>
        <dsp:cNvSpPr/>
      </dsp:nvSpPr>
      <dsp:spPr>
        <a:xfrm>
          <a:off x="0" y="209287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D1F21-3E3A-49F5-BED3-C66C95A54707}">
      <dsp:nvSpPr>
        <dsp:cNvPr id="0" name=""/>
        <dsp:cNvSpPr/>
      </dsp:nvSpPr>
      <dsp:spPr>
        <a:xfrm>
          <a:off x="0" y="2092877"/>
          <a:ext cx="8229600" cy="52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mj-lt"/>
            </a:rPr>
            <a:t>State differences between screening test and diagnostic tests.</a:t>
          </a:r>
        </a:p>
      </dsp:txBody>
      <dsp:txXfrm>
        <a:off x="0" y="2092877"/>
        <a:ext cx="8229600" cy="522922"/>
      </dsp:txXfrm>
    </dsp:sp>
    <dsp:sp modelId="{8A7529D2-B13D-49E0-810F-57C968DA6947}">
      <dsp:nvSpPr>
        <dsp:cNvPr id="0" name=""/>
        <dsp:cNvSpPr/>
      </dsp:nvSpPr>
      <dsp:spPr>
        <a:xfrm>
          <a:off x="0" y="261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3A5A6-5502-4CC8-A45A-92EFE606A128}">
      <dsp:nvSpPr>
        <dsp:cNvPr id="0" name=""/>
        <dsp:cNvSpPr/>
      </dsp:nvSpPr>
      <dsp:spPr>
        <a:xfrm>
          <a:off x="0" y="2615800"/>
          <a:ext cx="8221563" cy="72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Describe rationale of screening tests with reference to natural history of disease and critical point. </a:t>
          </a:r>
        </a:p>
      </dsp:txBody>
      <dsp:txXfrm>
        <a:off x="0" y="2615800"/>
        <a:ext cx="8221563" cy="726287"/>
      </dsp:txXfrm>
    </dsp:sp>
    <dsp:sp modelId="{7A9033CB-8D94-41A0-8912-C013C6C51779}">
      <dsp:nvSpPr>
        <dsp:cNvPr id="0" name=""/>
        <dsp:cNvSpPr/>
      </dsp:nvSpPr>
      <dsp:spPr>
        <a:xfrm>
          <a:off x="0" y="334208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1523C-1EC7-47DF-A6EC-80D79C9E492C}">
      <dsp:nvSpPr>
        <dsp:cNvPr id="0" name=""/>
        <dsp:cNvSpPr/>
      </dsp:nvSpPr>
      <dsp:spPr>
        <a:xfrm>
          <a:off x="0" y="3342087"/>
          <a:ext cx="8229600" cy="52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mj-lt"/>
            </a:rPr>
            <a:t>Construct2x2table from given data.</a:t>
          </a:r>
        </a:p>
      </dsp:txBody>
      <dsp:txXfrm>
        <a:off x="0" y="3342087"/>
        <a:ext cx="8229600" cy="522922"/>
      </dsp:txXfrm>
    </dsp:sp>
    <dsp:sp modelId="{CC2E89BC-187B-47D2-A2C1-D3D5727FE1BC}">
      <dsp:nvSpPr>
        <dsp:cNvPr id="0" name=""/>
        <dsp:cNvSpPr/>
      </dsp:nvSpPr>
      <dsp:spPr>
        <a:xfrm>
          <a:off x="0" y="38650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5AEA6-F28F-48FB-B131-DBCF8445476E}">
      <dsp:nvSpPr>
        <dsp:cNvPr id="0" name=""/>
        <dsp:cNvSpPr/>
      </dsp:nvSpPr>
      <dsp:spPr>
        <a:xfrm>
          <a:off x="0" y="3865009"/>
          <a:ext cx="8229600" cy="52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Explain measures of validity of screening tests.</a:t>
          </a:r>
        </a:p>
      </dsp:txBody>
      <dsp:txXfrm>
        <a:off x="0" y="3865009"/>
        <a:ext cx="8229600" cy="522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0091E-738D-46D5-89BE-58350E3BD0AD}">
      <dsp:nvSpPr>
        <dsp:cNvPr id="0" name=""/>
        <dsp:cNvSpPr/>
      </dsp:nvSpPr>
      <dsp:spPr>
        <a:xfrm>
          <a:off x="12074" y="0"/>
          <a:ext cx="1320417" cy="11948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A1B32-79DE-4237-A812-02F35D0E7A5A}">
      <dsp:nvSpPr>
        <dsp:cNvPr id="0" name=""/>
        <dsp:cNvSpPr/>
      </dsp:nvSpPr>
      <dsp:spPr>
        <a:xfrm>
          <a:off x="12074" y="1365465"/>
          <a:ext cx="3772620" cy="10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Screening is carried out for</a:t>
          </a:r>
          <a:r>
            <a:rPr lang="en-US" sz="2000" kern="1200" dirty="0"/>
            <a:t>;</a:t>
          </a:r>
        </a:p>
      </dsp:txBody>
      <dsp:txXfrm>
        <a:off x="12074" y="1365465"/>
        <a:ext cx="3772620" cy="1025156"/>
      </dsp:txXfrm>
    </dsp:sp>
    <dsp:sp modelId="{FF4017CF-1407-4BF2-8819-9F61DDD1E83F}">
      <dsp:nvSpPr>
        <dsp:cNvPr id="0" name=""/>
        <dsp:cNvSpPr/>
      </dsp:nvSpPr>
      <dsp:spPr>
        <a:xfrm>
          <a:off x="12074" y="2469979"/>
          <a:ext cx="3772620" cy="191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Font typeface="Wingdings" panose="05000000000000000000" pitchFamily="2" charset="2"/>
            <a:buNone/>
          </a:pPr>
          <a:r>
            <a:rPr lang="en-US" sz="2000" kern="1200" dirty="0">
              <a:latin typeface="+mj-lt"/>
            </a:rPr>
            <a:t>Earlier diagnosis </a:t>
          </a:r>
        </a:p>
        <a:p>
          <a:pPr marL="0" lvl="0" indent="0" algn="l" defTabSz="889000">
            <a:lnSpc>
              <a:spcPct val="100000"/>
            </a:lnSpc>
            <a:spcBef>
              <a:spcPct val="0"/>
            </a:spcBef>
            <a:spcAft>
              <a:spcPct val="35000"/>
            </a:spcAft>
            <a:buFont typeface="Wingdings" panose="05000000000000000000" pitchFamily="2" charset="2"/>
            <a:buNone/>
          </a:pPr>
          <a:r>
            <a:rPr lang="en-US" sz="2000" kern="1200" dirty="0">
              <a:latin typeface="+mj-lt"/>
            </a:rPr>
            <a:t>Subsequent treatment </a:t>
          </a:r>
        </a:p>
        <a:p>
          <a:pPr marL="0" lvl="0" indent="0" algn="l" defTabSz="889000">
            <a:lnSpc>
              <a:spcPct val="100000"/>
            </a:lnSpc>
            <a:spcBef>
              <a:spcPct val="0"/>
            </a:spcBef>
            <a:spcAft>
              <a:spcPct val="35000"/>
            </a:spcAft>
            <a:buFont typeface="Wingdings" panose="05000000000000000000" pitchFamily="2" charset="2"/>
            <a:buNone/>
          </a:pPr>
          <a:r>
            <a:rPr lang="en-US" sz="2000" kern="1200" dirty="0">
              <a:latin typeface="+mj-lt"/>
            </a:rPr>
            <a:t>Favorably alters the natural history of the disease in a significant proportion of those who are identified as "positive“</a:t>
          </a:r>
        </a:p>
      </dsp:txBody>
      <dsp:txXfrm>
        <a:off x="12074" y="2469979"/>
        <a:ext cx="3772620" cy="1919140"/>
      </dsp:txXfrm>
    </dsp:sp>
    <dsp:sp modelId="{9F7F8E32-E7A5-4873-982F-A678772F346A}">
      <dsp:nvSpPr>
        <dsp:cNvPr id="0" name=""/>
        <dsp:cNvSpPr/>
      </dsp:nvSpPr>
      <dsp:spPr>
        <a:xfrm>
          <a:off x="4444904" y="0"/>
          <a:ext cx="1320417" cy="11948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30A61-6CED-42DC-A279-0E96430A2C3B}">
      <dsp:nvSpPr>
        <dsp:cNvPr id="0" name=""/>
        <dsp:cNvSpPr/>
      </dsp:nvSpPr>
      <dsp:spPr>
        <a:xfrm>
          <a:off x="4444904" y="1365465"/>
          <a:ext cx="3772620" cy="10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The screening test has only two outcomes: positive or negative</a:t>
          </a:r>
          <a:r>
            <a:rPr lang="en-US" sz="1800" kern="1200" dirty="0"/>
            <a:t>.</a:t>
          </a:r>
        </a:p>
      </dsp:txBody>
      <dsp:txXfrm>
        <a:off x="4444904" y="1365465"/>
        <a:ext cx="3772620" cy="1025156"/>
      </dsp:txXfrm>
    </dsp:sp>
    <dsp:sp modelId="{B455A457-217D-41CC-9C08-83F8426F1988}">
      <dsp:nvSpPr>
        <dsp:cNvPr id="0" name=""/>
        <dsp:cNvSpPr/>
      </dsp:nvSpPr>
      <dsp:spPr>
        <a:xfrm>
          <a:off x="4444904" y="2469979"/>
          <a:ext cx="3772620" cy="19191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FB5C-4879-4236-BE54-46484E9C35D5}">
      <dsp:nvSpPr>
        <dsp:cNvPr id="0" name=""/>
        <dsp:cNvSpPr/>
      </dsp:nvSpPr>
      <dsp:spPr>
        <a:xfrm>
          <a:off x="0" y="8429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1. An important health problem with high prevalence</a:t>
          </a:r>
        </a:p>
      </dsp:txBody>
      <dsp:txXfrm>
        <a:off x="0" y="842962"/>
        <a:ext cx="2571749" cy="1543050"/>
      </dsp:txXfrm>
    </dsp:sp>
    <dsp:sp modelId="{B964091B-4849-4F7F-8D4D-FD8361B47CE1}">
      <dsp:nvSpPr>
        <dsp:cNvPr id="0" name=""/>
        <dsp:cNvSpPr/>
      </dsp:nvSpPr>
      <dsp:spPr>
        <a:xfrm>
          <a:off x="2828925" y="8429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2. Recognizable latent or early symptomatic stage</a:t>
          </a:r>
        </a:p>
      </dsp:txBody>
      <dsp:txXfrm>
        <a:off x="2828925" y="842962"/>
        <a:ext cx="2571749" cy="1543050"/>
      </dsp:txXfrm>
    </dsp:sp>
    <dsp:sp modelId="{617F895F-3628-4C36-B8A1-C7F6FDBF3174}">
      <dsp:nvSpPr>
        <dsp:cNvPr id="0" name=""/>
        <dsp:cNvSpPr/>
      </dsp:nvSpPr>
      <dsp:spPr>
        <a:xfrm>
          <a:off x="5657849" y="8429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3. Adequately understood natural history of the disease</a:t>
          </a:r>
        </a:p>
      </dsp:txBody>
      <dsp:txXfrm>
        <a:off x="5657849" y="842962"/>
        <a:ext cx="2571749" cy="1543050"/>
      </dsp:txXfrm>
    </dsp:sp>
    <dsp:sp modelId="{B097DCAF-CA3F-4DFF-902A-F73A3871F7A1}">
      <dsp:nvSpPr>
        <dsp:cNvPr id="0" name=""/>
        <dsp:cNvSpPr/>
      </dsp:nvSpPr>
      <dsp:spPr>
        <a:xfrm>
          <a:off x="0" y="26431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4. Availability of a reliable , accurate test that can detect the disease prior to onset of signs and symptom</a:t>
          </a:r>
        </a:p>
      </dsp:txBody>
      <dsp:txXfrm>
        <a:off x="0" y="2643187"/>
        <a:ext cx="2571749" cy="1543050"/>
      </dsp:txXfrm>
    </dsp:sp>
    <dsp:sp modelId="{3B16388E-544B-426E-9849-E726DE57555C}">
      <dsp:nvSpPr>
        <dsp:cNvPr id="0" name=""/>
        <dsp:cNvSpPr/>
      </dsp:nvSpPr>
      <dsp:spPr>
        <a:xfrm>
          <a:off x="2828925" y="26431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5. Available facilities for confirmation of the diagnosis</a:t>
          </a:r>
        </a:p>
      </dsp:txBody>
      <dsp:txXfrm>
        <a:off x="2828925" y="2643187"/>
        <a:ext cx="2571749" cy="1543050"/>
      </dsp:txXfrm>
    </dsp:sp>
    <dsp:sp modelId="{8AB0CC2C-1794-4E7A-84EC-DB4CA73953D7}">
      <dsp:nvSpPr>
        <dsp:cNvPr id="0" name=""/>
        <dsp:cNvSpPr/>
      </dsp:nvSpPr>
      <dsp:spPr>
        <a:xfrm>
          <a:off x="5657849" y="26431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6. Availability of effective treatment</a:t>
          </a:r>
        </a:p>
      </dsp:txBody>
      <dsp:txXfrm>
        <a:off x="5657849" y="2643187"/>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42208-39A6-44B7-9DF5-C54272E4295C}">
      <dsp:nvSpPr>
        <dsp:cNvPr id="0" name=""/>
        <dsp:cNvSpPr/>
      </dsp:nvSpPr>
      <dsp:spPr>
        <a:xfrm>
          <a:off x="570607" y="535"/>
          <a:ext cx="3375421" cy="20252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7. Agreed on policy concerning whom to treat as patient (</a:t>
          </a:r>
          <a:r>
            <a:rPr lang="en-US" sz="2400" kern="1200" dirty="0" err="1">
              <a:latin typeface="+mj-lt"/>
            </a:rPr>
            <a:t>e.g</a:t>
          </a:r>
          <a:r>
            <a:rPr lang="en-US" sz="2400" kern="1200" dirty="0">
              <a:latin typeface="+mj-lt"/>
            </a:rPr>
            <a:t>  lower ranges of BP, borderline Diabetes)</a:t>
          </a:r>
        </a:p>
      </dsp:txBody>
      <dsp:txXfrm>
        <a:off x="570607" y="535"/>
        <a:ext cx="3375421" cy="2025253"/>
      </dsp:txXfrm>
    </dsp:sp>
    <dsp:sp modelId="{695D2041-DB10-46B1-B742-E3C82D6ED02A}">
      <dsp:nvSpPr>
        <dsp:cNvPr id="0" name=""/>
        <dsp:cNvSpPr/>
      </dsp:nvSpPr>
      <dsp:spPr>
        <a:xfrm>
          <a:off x="4283571" y="535"/>
          <a:ext cx="3375421" cy="20252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8. Good evidence of reducing the mortality &amp; morbidity by early detection &amp; treatment.</a:t>
          </a:r>
        </a:p>
      </dsp:txBody>
      <dsp:txXfrm>
        <a:off x="4283571" y="535"/>
        <a:ext cx="3375421" cy="2025253"/>
      </dsp:txXfrm>
    </dsp:sp>
    <dsp:sp modelId="{6FF4B285-CE1E-4272-8376-2FE2BBD7D0F7}">
      <dsp:nvSpPr>
        <dsp:cNvPr id="0" name=""/>
        <dsp:cNvSpPr/>
      </dsp:nvSpPr>
      <dsp:spPr>
        <a:xfrm>
          <a:off x="2427089" y="2363331"/>
          <a:ext cx="3375421" cy="20252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9. Expected benefits higher than the risks &amp; costs.</a:t>
          </a:r>
        </a:p>
      </dsp:txBody>
      <dsp:txXfrm>
        <a:off x="2427089" y="2363331"/>
        <a:ext cx="3375421" cy="20252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1980-270F-4AC6-A6E7-576EC22AB26F}">
      <dsp:nvSpPr>
        <dsp:cNvPr id="0" name=""/>
        <dsp:cNvSpPr/>
      </dsp:nvSpPr>
      <dsp:spPr>
        <a:xfrm>
          <a:off x="462915" y="35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Acceptability</a:t>
          </a:r>
        </a:p>
      </dsp:txBody>
      <dsp:txXfrm>
        <a:off x="462915" y="3571"/>
        <a:ext cx="2282428" cy="1369456"/>
      </dsp:txXfrm>
    </dsp:sp>
    <dsp:sp modelId="{8970381B-C732-4CF2-8111-B196BFD29E3F}">
      <dsp:nvSpPr>
        <dsp:cNvPr id="0" name=""/>
        <dsp:cNvSpPr/>
      </dsp:nvSpPr>
      <dsp:spPr>
        <a:xfrm>
          <a:off x="2973585" y="35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Repeatability (observer and biological variation)</a:t>
          </a:r>
        </a:p>
      </dsp:txBody>
      <dsp:txXfrm>
        <a:off x="2973585" y="3571"/>
        <a:ext cx="2282428" cy="1369456"/>
      </dsp:txXfrm>
    </dsp:sp>
    <dsp:sp modelId="{1E6668AD-C6BE-4713-845E-B6B7FEEB3E12}">
      <dsp:nvSpPr>
        <dsp:cNvPr id="0" name=""/>
        <dsp:cNvSpPr/>
      </dsp:nvSpPr>
      <dsp:spPr>
        <a:xfrm>
          <a:off x="5484256" y="35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Validity</a:t>
          </a:r>
        </a:p>
      </dsp:txBody>
      <dsp:txXfrm>
        <a:off x="5484256" y="3571"/>
        <a:ext cx="2282428" cy="1369456"/>
      </dsp:txXfrm>
    </dsp:sp>
    <dsp:sp modelId="{17B709A6-E084-48D7-BBD8-1BD3E4B1547B}">
      <dsp:nvSpPr>
        <dsp:cNvPr id="0" name=""/>
        <dsp:cNvSpPr/>
      </dsp:nvSpPr>
      <dsp:spPr>
        <a:xfrm>
          <a:off x="462915" y="16012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Widely applicable</a:t>
          </a:r>
        </a:p>
      </dsp:txBody>
      <dsp:txXfrm>
        <a:off x="462915" y="1601271"/>
        <a:ext cx="2282428" cy="1369456"/>
      </dsp:txXfrm>
    </dsp:sp>
    <dsp:sp modelId="{395BBBEB-EAE6-4E05-AAC3-93596F284533}">
      <dsp:nvSpPr>
        <dsp:cNvPr id="0" name=""/>
        <dsp:cNvSpPr/>
      </dsp:nvSpPr>
      <dsp:spPr>
        <a:xfrm>
          <a:off x="2973585" y="16012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Simple</a:t>
          </a:r>
        </a:p>
      </dsp:txBody>
      <dsp:txXfrm>
        <a:off x="2973585" y="1601271"/>
        <a:ext cx="2282428" cy="1369456"/>
      </dsp:txXfrm>
    </dsp:sp>
    <dsp:sp modelId="{31FB07F1-18AF-4523-A462-C9E47D19C89F}">
      <dsp:nvSpPr>
        <dsp:cNvPr id="0" name=""/>
        <dsp:cNvSpPr/>
      </dsp:nvSpPr>
      <dsp:spPr>
        <a:xfrm>
          <a:off x="5484256" y="16012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Rapid</a:t>
          </a:r>
        </a:p>
      </dsp:txBody>
      <dsp:txXfrm>
        <a:off x="5484256" y="1601271"/>
        <a:ext cx="2282428" cy="1369456"/>
      </dsp:txXfrm>
    </dsp:sp>
    <dsp:sp modelId="{13E0341E-CC28-4B8C-A664-2058E54E8C75}">
      <dsp:nvSpPr>
        <dsp:cNvPr id="0" name=""/>
        <dsp:cNvSpPr/>
      </dsp:nvSpPr>
      <dsp:spPr>
        <a:xfrm>
          <a:off x="462915" y="31989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Safe</a:t>
          </a:r>
        </a:p>
      </dsp:txBody>
      <dsp:txXfrm>
        <a:off x="462915" y="3198971"/>
        <a:ext cx="2282428" cy="1369456"/>
      </dsp:txXfrm>
    </dsp:sp>
    <dsp:sp modelId="{83A24E0D-77D7-4229-A069-F687A51DE9B3}">
      <dsp:nvSpPr>
        <dsp:cNvPr id="0" name=""/>
        <dsp:cNvSpPr/>
      </dsp:nvSpPr>
      <dsp:spPr>
        <a:xfrm>
          <a:off x="2973585" y="31989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Inexpensive</a:t>
          </a:r>
        </a:p>
      </dsp:txBody>
      <dsp:txXfrm>
        <a:off x="2973585" y="3198971"/>
        <a:ext cx="2282428" cy="1369456"/>
      </dsp:txXfrm>
    </dsp:sp>
    <dsp:sp modelId="{475AA00B-A2EB-493E-B632-AB5BCFB4348F}">
      <dsp:nvSpPr>
        <dsp:cNvPr id="0" name=""/>
        <dsp:cNvSpPr/>
      </dsp:nvSpPr>
      <dsp:spPr>
        <a:xfrm>
          <a:off x="5484256" y="3198971"/>
          <a:ext cx="2282428" cy="1369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Non-invasive</a:t>
          </a:r>
        </a:p>
      </dsp:txBody>
      <dsp:txXfrm>
        <a:off x="5484256" y="3198971"/>
        <a:ext cx="2282428" cy="13694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3880C-3418-4A2D-8626-6588CC2FB248}">
      <dsp:nvSpPr>
        <dsp:cNvPr id="0" name=""/>
        <dsp:cNvSpPr/>
      </dsp:nvSpPr>
      <dsp:spPr>
        <a:xfrm>
          <a:off x="0" y="525419"/>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2CB842-4180-453C-A9E9-D99D6DEB3F26}">
      <dsp:nvSpPr>
        <dsp:cNvPr id="0" name=""/>
        <dsp:cNvSpPr/>
      </dsp:nvSpPr>
      <dsp:spPr>
        <a:xfrm>
          <a:off x="411480" y="38339"/>
          <a:ext cx="576072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Mass screening</a:t>
          </a:r>
        </a:p>
      </dsp:txBody>
      <dsp:txXfrm>
        <a:off x="459035" y="85894"/>
        <a:ext cx="5665610" cy="879050"/>
      </dsp:txXfrm>
    </dsp:sp>
    <dsp:sp modelId="{F606EF48-BC8C-4648-B033-9301F4A72431}">
      <dsp:nvSpPr>
        <dsp:cNvPr id="0" name=""/>
        <dsp:cNvSpPr/>
      </dsp:nvSpPr>
      <dsp:spPr>
        <a:xfrm>
          <a:off x="0" y="2022300"/>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ADE234-70CF-4136-93B9-D7AB4B45D968}">
      <dsp:nvSpPr>
        <dsp:cNvPr id="0" name=""/>
        <dsp:cNvSpPr/>
      </dsp:nvSpPr>
      <dsp:spPr>
        <a:xfrm>
          <a:off x="411480" y="1535219"/>
          <a:ext cx="576072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High-risk or selective screening</a:t>
          </a:r>
        </a:p>
      </dsp:txBody>
      <dsp:txXfrm>
        <a:off x="459035" y="1582774"/>
        <a:ext cx="5665610" cy="879050"/>
      </dsp:txXfrm>
    </dsp:sp>
    <dsp:sp modelId="{F4CC5B48-C8F4-4B25-BD1B-B028AD66C426}">
      <dsp:nvSpPr>
        <dsp:cNvPr id="0" name=""/>
        <dsp:cNvSpPr/>
      </dsp:nvSpPr>
      <dsp:spPr>
        <a:xfrm>
          <a:off x="0" y="3519180"/>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21CA5-FADF-4878-B52A-607B403B8A3F}">
      <dsp:nvSpPr>
        <dsp:cNvPr id="0" name=""/>
        <dsp:cNvSpPr/>
      </dsp:nvSpPr>
      <dsp:spPr>
        <a:xfrm>
          <a:off x="411480" y="3032099"/>
          <a:ext cx="576072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Multiphasic screening</a:t>
          </a:r>
        </a:p>
      </dsp:txBody>
      <dsp:txXfrm>
        <a:off x="459035" y="3079654"/>
        <a:ext cx="5665610"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E0E38-0DED-4AA3-84D3-5F4D91A5474B}">
      <dsp:nvSpPr>
        <dsp:cNvPr id="0" name=""/>
        <dsp:cNvSpPr/>
      </dsp:nvSpPr>
      <dsp:spPr>
        <a:xfrm>
          <a:off x="0" y="3666512"/>
          <a:ext cx="8229600" cy="904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Very expensive and not useful preventive measure</a:t>
          </a:r>
        </a:p>
      </dsp:txBody>
      <dsp:txXfrm>
        <a:off x="0" y="3666512"/>
        <a:ext cx="8229600" cy="904130"/>
      </dsp:txXfrm>
    </dsp:sp>
    <dsp:sp modelId="{80F5D06E-6ED5-4E58-919D-4C03E4F0A605}">
      <dsp:nvSpPr>
        <dsp:cNvPr id="0" name=""/>
        <dsp:cNvSpPr/>
      </dsp:nvSpPr>
      <dsp:spPr>
        <a:xfrm rot="10800000">
          <a:off x="0" y="1378347"/>
          <a:ext cx="8229600" cy="230172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offered to all, irrespective of the particular risk individual may run of contracting the disease in question </a:t>
          </a:r>
        </a:p>
      </dsp:txBody>
      <dsp:txXfrm rot="-10800000">
        <a:off x="0" y="1378347"/>
        <a:ext cx="8229600" cy="807906"/>
      </dsp:txXfrm>
    </dsp:sp>
    <dsp:sp modelId="{659CD222-0987-464B-A3EB-4B2F93CEDA96}">
      <dsp:nvSpPr>
        <dsp:cNvPr id="0" name=""/>
        <dsp:cNvSpPr/>
      </dsp:nvSpPr>
      <dsp:spPr>
        <a:xfrm>
          <a:off x="0" y="2385802"/>
          <a:ext cx="8229600" cy="8149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e.g. , tuberculosis, mammography in women aged 40-year, Visual defects in school children, Newborn screening program</a:t>
          </a:r>
        </a:p>
      </dsp:txBody>
      <dsp:txXfrm>
        <a:off x="0" y="2385802"/>
        <a:ext cx="8229600" cy="814978"/>
      </dsp:txXfrm>
    </dsp:sp>
    <dsp:sp modelId="{892F764C-C0E7-46BB-BDA7-A27CD809D69E}">
      <dsp:nvSpPr>
        <dsp:cNvPr id="0" name=""/>
        <dsp:cNvSpPr/>
      </dsp:nvSpPr>
      <dsp:spPr>
        <a:xfrm rot="10800000">
          <a:off x="0" y="1356"/>
          <a:ext cx="8229600" cy="139055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simply means the screening of a whole Population, or a sub-group</a:t>
          </a:r>
        </a:p>
      </dsp:txBody>
      <dsp:txXfrm rot="10800000">
        <a:off x="0" y="1356"/>
        <a:ext cx="8229600" cy="90354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F8E24-142B-4132-ADA4-0D91B5FCB73C}"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EC34B-2FC9-4B81-B63E-BFF63FD5C12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30" name="Date Placeholder 29"/>
          <p:cNvSpPr>
            <a:spLocks noGrp="1"/>
          </p:cNvSpPr>
          <p:nvPr>
            <p:ph type="dt" sz="half" idx="10"/>
          </p:nvPr>
        </p:nvSpPr>
        <p:spPr/>
        <p:txBody>
          <a:bodyPr/>
          <a:lstStyle/>
          <a:p>
            <a:fld id="{72747ED5-A2C1-4751-8E49-D64B0F23C966}" type="datetime1">
              <a:rPr lang="en-US" smtClean="0"/>
            </a:fld>
            <a:endParaRPr lang="en-US"/>
          </a:p>
        </p:txBody>
      </p:sp>
      <p:sp>
        <p:nvSpPr>
          <p:cNvPr id="19" name="Footer Placeholder 18"/>
          <p:cNvSpPr>
            <a:spLocks noGrp="1"/>
          </p:cNvSpPr>
          <p:nvPr>
            <p:ph type="ftr" sz="quarter" idx="11"/>
          </p:nvPr>
        </p:nvSpPr>
        <p:spPr/>
        <p:txBody>
          <a:bodyPr/>
          <a:lstStyle/>
          <a:p>
            <a:r>
              <a:rPr lang="en-US"/>
              <a:t>Prof Dr Arshad Sabir</a:t>
            </a:r>
            <a:endParaRPr lang="en-US"/>
          </a:p>
        </p:txBody>
      </p:sp>
      <p:sp>
        <p:nvSpPr>
          <p:cNvPr id="27" name="Slide Number Placeholder 26"/>
          <p:cNvSpPr>
            <a:spLocks noGrp="1"/>
          </p:cNvSpPr>
          <p:nvPr>
            <p:ph type="sldNum" sz="quarter" idx="12"/>
          </p:nvPr>
        </p:nvSpPr>
        <p:spPr/>
        <p:txBody>
          <a:bodyPr/>
          <a:lstStyle/>
          <a:p>
            <a:fld id="{83989A0D-E021-4BEE-BA47-8848A3AF8569}"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CD5D85-66DF-497C-AD34-340A950045F8}"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07FFD2-94B9-4C10-B42D-B52E6ADC791C}"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BD14792-9864-4474-83E1-0FEA61BC727B}"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6FBBBB0-E5BF-4976-B876-300C93A3ABA3}"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EE4BF8B-2C34-46D8-AF35-C42B7CA4EA8F}"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09CC17B-FD12-4055-AC95-175ECC9AC330}" type="datetime1">
              <a:rPr lang="en-US" smtClean="0"/>
            </a:fld>
            <a:endParaRPr lang="en-US"/>
          </a:p>
        </p:txBody>
      </p:sp>
      <p:sp>
        <p:nvSpPr>
          <p:cNvPr id="6" name="Footer Placeholder 5"/>
          <p:cNvSpPr>
            <a:spLocks noGrp="1"/>
          </p:cNvSpPr>
          <p:nvPr>
            <p:ph type="ftr" sz="quarter" idx="11"/>
          </p:nvPr>
        </p:nvSpPr>
        <p:spPr/>
        <p:txBody>
          <a:bodyPr/>
          <a:lstStyle/>
          <a:p>
            <a:r>
              <a:rPr lang="en-US"/>
              <a:t>Prof Dr Arshad Sabir</a:t>
            </a:r>
            <a:endParaRPr lang="en-US"/>
          </a:p>
        </p:txBody>
      </p:sp>
      <p:sp>
        <p:nvSpPr>
          <p:cNvPr id="7" name="Slide Number Placeholder 6"/>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2EFD571-5CC3-4D2B-A936-644186379479}" type="datetime1">
              <a:rPr lang="en-US" smtClean="0"/>
            </a:fld>
            <a:endParaRPr lang="en-US"/>
          </a:p>
        </p:txBody>
      </p:sp>
      <p:sp>
        <p:nvSpPr>
          <p:cNvPr id="8" name="Footer Placeholder 7"/>
          <p:cNvSpPr>
            <a:spLocks noGrp="1"/>
          </p:cNvSpPr>
          <p:nvPr>
            <p:ph type="ftr" sz="quarter" idx="11"/>
          </p:nvPr>
        </p:nvSpPr>
        <p:spPr/>
        <p:txBody>
          <a:bodyPr/>
          <a:lstStyle/>
          <a:p>
            <a:r>
              <a:rPr lang="en-US"/>
              <a:t>Prof Dr Arshad Sabir</a:t>
            </a:r>
            <a:endParaRPr lang="en-US"/>
          </a:p>
        </p:txBody>
      </p:sp>
      <p:sp>
        <p:nvSpPr>
          <p:cNvPr id="9" name="Slide Number Placeholder 8"/>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86C25E1-C36E-4E84-9388-F9E56905820E}" type="datetime1">
              <a:rPr lang="en-US" smtClean="0"/>
            </a:fld>
            <a:endParaRPr lang="en-US"/>
          </a:p>
        </p:txBody>
      </p:sp>
      <p:sp>
        <p:nvSpPr>
          <p:cNvPr id="4" name="Footer Placeholder 3"/>
          <p:cNvSpPr>
            <a:spLocks noGrp="1"/>
          </p:cNvSpPr>
          <p:nvPr>
            <p:ph type="ftr" sz="quarter" idx="11"/>
          </p:nvPr>
        </p:nvSpPr>
        <p:spPr/>
        <p:txBody>
          <a:bodyPr/>
          <a:lstStyle/>
          <a:p>
            <a:r>
              <a:rPr lang="en-US"/>
              <a:t>Prof Dr Arshad Sabir</a:t>
            </a:r>
            <a:endParaRPr lang="en-US"/>
          </a:p>
        </p:txBody>
      </p:sp>
      <p:sp>
        <p:nvSpPr>
          <p:cNvPr id="5" name="Slide Number Placeholder 4"/>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25DE9-5006-46D4-B45D-69E1A781A343}" type="datetime1">
              <a:rPr lang="en-US" smtClean="0"/>
            </a:fld>
            <a:endParaRPr lang="en-US"/>
          </a:p>
        </p:txBody>
      </p:sp>
      <p:sp>
        <p:nvSpPr>
          <p:cNvPr id="3" name="Footer Placeholder 2"/>
          <p:cNvSpPr>
            <a:spLocks noGrp="1"/>
          </p:cNvSpPr>
          <p:nvPr>
            <p:ph type="ftr" sz="quarter" idx="11"/>
          </p:nvPr>
        </p:nvSpPr>
        <p:spPr/>
        <p:txBody>
          <a:bodyPr/>
          <a:lstStyle/>
          <a:p>
            <a:r>
              <a:rPr lang="en-US"/>
              <a:t>Prof Dr Arshad Sabir</a:t>
            </a:r>
            <a:endParaRPr lang="en-US"/>
          </a:p>
        </p:txBody>
      </p:sp>
      <p:sp>
        <p:nvSpPr>
          <p:cNvPr id="4" name="Slide Number Placeholder 3"/>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929C8DB-810E-421B-9CD1-DC8B7824E436}" type="datetime1">
              <a:rPr lang="en-US" smtClean="0"/>
            </a:fld>
            <a:endParaRPr lang="en-US"/>
          </a:p>
        </p:txBody>
      </p:sp>
      <p:sp>
        <p:nvSpPr>
          <p:cNvPr id="6" name="Footer Placeholder 5"/>
          <p:cNvSpPr>
            <a:spLocks noGrp="1"/>
          </p:cNvSpPr>
          <p:nvPr>
            <p:ph type="ftr" sz="quarter" idx="11"/>
          </p:nvPr>
        </p:nvSpPr>
        <p:spPr/>
        <p:txBody>
          <a:bodyPr/>
          <a:lstStyle/>
          <a:p>
            <a:r>
              <a:rPr lang="en-US"/>
              <a:t>Prof Dr Arshad Sabir</a:t>
            </a:r>
            <a:endParaRPr lang="en-US"/>
          </a:p>
        </p:txBody>
      </p:sp>
      <p:sp>
        <p:nvSpPr>
          <p:cNvPr id="7" name="Slide Number Placeholder 6"/>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9D3EA6-D1C3-4763-921C-217BA0502EB7}"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CA6AE98-B3FB-45F3-AC25-7604D23E343D}" type="datetime1">
              <a:rPr lang="en-US" smtClean="0"/>
            </a:fld>
            <a:endParaRPr lang="en-US"/>
          </a:p>
        </p:txBody>
      </p:sp>
      <p:sp>
        <p:nvSpPr>
          <p:cNvPr id="6" name="Footer Placeholder 5"/>
          <p:cNvSpPr>
            <a:spLocks noGrp="1"/>
          </p:cNvSpPr>
          <p:nvPr>
            <p:ph type="ftr" sz="quarter" idx="11"/>
          </p:nvPr>
        </p:nvSpPr>
        <p:spPr/>
        <p:txBody>
          <a:bodyPr/>
          <a:lstStyle/>
          <a:p>
            <a:r>
              <a:rPr lang="en-US"/>
              <a:t>Prof Dr Arshad Sabir</a:t>
            </a:r>
            <a:endParaRPr lang="en-US"/>
          </a:p>
        </p:txBody>
      </p:sp>
      <p:sp>
        <p:nvSpPr>
          <p:cNvPr id="7" name="Slide Number Placeholder 6"/>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345F633-2623-4954-BD7D-53D14B9E309E}"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ECF8BDE-C30D-43AA-B7E7-5757C3CCBA96}"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AF3B0C12-A1D2-4DBD-A152-1F9F94832883}"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286812DA-54F8-4950-9068-3EECFB49B723}" type="datetime1">
              <a:rPr lang="en-US" smtClean="0"/>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Prof Dr Arshad Sabir</a:t>
            </a:r>
            <a:endParaRPr lang="en-US"/>
          </a:p>
        </p:txBody>
      </p:sp>
      <p:sp>
        <p:nvSpPr>
          <p:cNvPr id="6" name="Rectangle 6"/>
          <p:cNvSpPr>
            <a:spLocks noGrp="1" noChangeArrowheads="1"/>
          </p:cNvSpPr>
          <p:nvPr>
            <p:ph type="sldNum" sz="quarter" idx="12"/>
          </p:nvPr>
        </p:nvSpPr>
        <p:spPr/>
        <p:txBody>
          <a:bodyPr/>
          <a:lstStyle>
            <a:lvl1pPr>
              <a:defRPr/>
            </a:lvl1pPr>
          </a:lstStyle>
          <a:p>
            <a:fld id="{B1F3CA9F-72EE-4AC2-AE74-8816C8714E3F}"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4" name="Date Placeholder 3"/>
          <p:cNvSpPr>
            <a:spLocks noGrp="1"/>
          </p:cNvSpPr>
          <p:nvPr>
            <p:ph type="dt" sz="half" idx="10"/>
          </p:nvPr>
        </p:nvSpPr>
        <p:spPr/>
        <p:txBody>
          <a:bodyPr/>
          <a:lstStyle/>
          <a:p>
            <a:fld id="{BCBF40D8-721D-4E85-B67A-90D6F358C80F}"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B698DA-254D-462A-837A-257E5C818C28}" type="datetime1">
              <a:rPr lang="en-US" smtClean="0"/>
            </a:fld>
            <a:endParaRPr lang="en-US"/>
          </a:p>
        </p:txBody>
      </p:sp>
      <p:sp>
        <p:nvSpPr>
          <p:cNvPr id="6" name="Footer Placeholder 5"/>
          <p:cNvSpPr>
            <a:spLocks noGrp="1"/>
          </p:cNvSpPr>
          <p:nvPr>
            <p:ph type="ftr" sz="quarter" idx="11"/>
          </p:nvPr>
        </p:nvSpPr>
        <p:spPr/>
        <p:txBody>
          <a:bodyPr/>
          <a:lstStyle/>
          <a:p>
            <a:r>
              <a:rPr lang="en-US"/>
              <a:t>Prof Dr Arshad Sabir</a:t>
            </a:r>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477B76-C784-4847-8B71-2E68DCE5151F}" type="datetime1">
              <a:rPr lang="en-US" smtClean="0"/>
            </a:fld>
            <a:endParaRPr lang="en-US"/>
          </a:p>
        </p:txBody>
      </p:sp>
      <p:sp>
        <p:nvSpPr>
          <p:cNvPr id="8" name="Footer Placeholder 7"/>
          <p:cNvSpPr>
            <a:spLocks noGrp="1"/>
          </p:cNvSpPr>
          <p:nvPr>
            <p:ph type="ftr" sz="quarter" idx="11"/>
          </p:nvPr>
        </p:nvSpPr>
        <p:spPr/>
        <p:txBody>
          <a:bodyPr/>
          <a:lstStyle/>
          <a:p>
            <a:r>
              <a:rPr lang="en-US"/>
              <a:t>Prof Dr Arshad Sabir</a:t>
            </a:r>
            <a:endParaRPr lang="en-US"/>
          </a:p>
        </p:txBody>
      </p:sp>
      <p:sp>
        <p:nvSpPr>
          <p:cNvPr id="9" name="Slide Number Placeholder 8"/>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endParaRPr kumimoji="0" lang="en-US"/>
          </a:p>
        </p:txBody>
      </p:sp>
      <p:sp>
        <p:nvSpPr>
          <p:cNvPr id="3" name="Date Placeholder 2"/>
          <p:cNvSpPr>
            <a:spLocks noGrp="1"/>
          </p:cNvSpPr>
          <p:nvPr>
            <p:ph type="dt" sz="half" idx="10"/>
          </p:nvPr>
        </p:nvSpPr>
        <p:spPr/>
        <p:txBody>
          <a:bodyPr/>
          <a:lstStyle/>
          <a:p>
            <a:fld id="{91F0F0A1-BEE4-472C-8E2D-001733C5FF11}" type="datetime1">
              <a:rPr lang="en-US" smtClean="0"/>
            </a:fld>
            <a:endParaRPr lang="en-US"/>
          </a:p>
        </p:txBody>
      </p:sp>
      <p:sp>
        <p:nvSpPr>
          <p:cNvPr id="4" name="Footer Placeholder 3"/>
          <p:cNvSpPr>
            <a:spLocks noGrp="1"/>
          </p:cNvSpPr>
          <p:nvPr>
            <p:ph type="ftr" sz="quarter" idx="11"/>
          </p:nvPr>
        </p:nvSpPr>
        <p:spPr/>
        <p:txBody>
          <a:bodyPr/>
          <a:lstStyle/>
          <a:p>
            <a:r>
              <a:rPr lang="en-US"/>
              <a:t>Prof Dr Arshad Sabir</a:t>
            </a:r>
            <a:endParaRPr lang="en-US"/>
          </a:p>
        </p:txBody>
      </p:sp>
      <p:sp>
        <p:nvSpPr>
          <p:cNvPr id="5" name="Slide Number Placeholder 4"/>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E8009-8CA9-4DDB-A501-A22BDE7D92F9}" type="datetime1">
              <a:rPr lang="en-US" smtClean="0"/>
            </a:fld>
            <a:endParaRPr lang="en-US"/>
          </a:p>
        </p:txBody>
      </p:sp>
      <p:sp>
        <p:nvSpPr>
          <p:cNvPr id="3" name="Footer Placeholder 2"/>
          <p:cNvSpPr>
            <a:spLocks noGrp="1"/>
          </p:cNvSpPr>
          <p:nvPr>
            <p:ph type="ftr" sz="quarter" idx="11"/>
          </p:nvPr>
        </p:nvSpPr>
        <p:spPr/>
        <p:txBody>
          <a:bodyPr/>
          <a:lstStyle/>
          <a:p>
            <a:r>
              <a:rPr lang="en-US"/>
              <a:t>Prof Dr Arshad Sabir</a:t>
            </a:r>
            <a:endParaRPr lang="en-US"/>
          </a:p>
        </p:txBody>
      </p:sp>
      <p:sp>
        <p:nvSpPr>
          <p:cNvPr id="4" name="Slide Number Placeholder 3"/>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endParaRPr kumimoji="0"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C8DDE6-59DA-4A88-8D5E-0C01368A18E7}" type="datetime1">
              <a:rPr lang="en-US" smtClean="0"/>
            </a:fld>
            <a:endParaRPr lang="en-US"/>
          </a:p>
        </p:txBody>
      </p:sp>
      <p:sp>
        <p:nvSpPr>
          <p:cNvPr id="6" name="Footer Placeholder 5"/>
          <p:cNvSpPr>
            <a:spLocks noGrp="1"/>
          </p:cNvSpPr>
          <p:nvPr>
            <p:ph type="ftr" sz="quarter" idx="11"/>
          </p:nvPr>
        </p:nvSpPr>
        <p:spPr/>
        <p:txBody>
          <a:bodyPr/>
          <a:lstStyle/>
          <a:p>
            <a:r>
              <a:rPr lang="en-US"/>
              <a:t>Prof Dr Arshad Sabir</a:t>
            </a:r>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
        <p:nvSpPr>
          <p:cNvPr id="5" name="Date Placeholder 4"/>
          <p:cNvSpPr>
            <a:spLocks noGrp="1"/>
          </p:cNvSpPr>
          <p:nvPr>
            <p:ph type="dt" sz="half" idx="10"/>
          </p:nvPr>
        </p:nvSpPr>
        <p:spPr/>
        <p:txBody>
          <a:bodyPr/>
          <a:lstStyle/>
          <a:p>
            <a:fld id="{CADF4ACA-AD31-4FC9-A6AB-712E41354E30}" type="datetime1">
              <a:rPr lang="en-US" smtClean="0"/>
            </a:fld>
            <a:endParaRPr lang="en-US"/>
          </a:p>
        </p:txBody>
      </p:sp>
      <p:sp>
        <p:nvSpPr>
          <p:cNvPr id="6" name="Footer Placeholder 5"/>
          <p:cNvSpPr>
            <a:spLocks noGrp="1"/>
          </p:cNvSpPr>
          <p:nvPr>
            <p:ph type="ftr" sz="quarter" idx="11"/>
          </p:nvPr>
        </p:nvSpPr>
        <p:spPr/>
        <p:txBody>
          <a:bodyPr/>
          <a:lstStyle/>
          <a:p>
            <a:r>
              <a:rPr lang="en-US"/>
              <a:t>Prof Dr Arshad Sabir</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3989A0D-E021-4BEE-BA47-8848A3AF8569}" type="slidenum">
              <a:rPr lang="en-US" smtClean="0"/>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70B498-936D-4893-B17F-00FA7726AA39}" type="datetime1">
              <a:rPr lang="en-US" smtClean="0"/>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Prof Dr Arshad Sabir</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989A0D-E021-4BEE-BA47-8848A3AF8569}" type="slidenum">
              <a:rPr lang="en-US" smtClean="0"/>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5324F7-DADF-4785-830C-F7A90712802E}" type="datetime1">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Prof Dr Arshad Sabir</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3B0C12-A1D2-4DBD-A152-1F9F9483288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ncbi.nlm.nih.gov/pmc/articles/PMC934525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sciencedirect.com/science/article/abs/pii/S0166354223002188" TargetMode="Externa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Concept Of Screening</a:t>
            </a:r>
            <a:endParaRPr lang="en-US" dirty="0"/>
          </a:p>
        </p:txBody>
      </p:sp>
      <p:sp>
        <p:nvSpPr>
          <p:cNvPr id="3" name="Subtitle 2"/>
          <p:cNvSpPr>
            <a:spLocks noGrp="1"/>
          </p:cNvSpPr>
          <p:nvPr>
            <p:ph type="subTitle" idx="1"/>
          </p:nvPr>
        </p:nvSpPr>
        <p:spPr>
          <a:xfrm>
            <a:off x="533400" y="3228536"/>
            <a:ext cx="7854696" cy="2334064"/>
          </a:xfrm>
        </p:spPr>
        <p:txBody>
          <a:bodyPr>
            <a:normAutofit/>
          </a:bodyPr>
          <a:lstStyle/>
          <a:p>
            <a:r>
              <a:rPr lang="en-US" sz="3600" dirty="0"/>
              <a:t>Block II-Ophthalmology(EYE)</a:t>
            </a:r>
            <a:endParaRPr lang="en-US" sz="3600" dirty="0"/>
          </a:p>
          <a:p>
            <a:endParaRPr 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39000" y="304800"/>
            <a:ext cx="146367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1460779-D13C-498E-BA2A-0B2AA9B0FE81}"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Aims &amp; objectives of screening</a:t>
            </a:r>
            <a:endParaRPr lang="en-US" sz="3600" b="1" dirty="0"/>
          </a:p>
        </p:txBody>
      </p:sp>
      <p:graphicFrame>
        <p:nvGraphicFramePr>
          <p:cNvPr id="5" name="Content Placeholder 2"/>
          <p:cNvGraphicFramePr>
            <a:graphicFrameLocks noGrp="1"/>
          </p:cNvGraphicFramePr>
          <p:nvPr>
            <p:ph idx="1"/>
          </p:nvPr>
        </p:nvGraphicFramePr>
        <p:xfrm>
          <a:off x="304800" y="1847088"/>
          <a:ext cx="8229600" cy="4389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Oval 3"/>
          <p:cNvSpPr/>
          <p:nvPr/>
        </p:nvSpPr>
        <p:spPr>
          <a:xfrm>
            <a:off x="6770913" y="39433"/>
            <a:ext cx="2220686" cy="1027367"/>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340866DC-AE8F-44C9-A83E-88C36157F633}"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Autofit/>
          </a:bodyPr>
          <a:lstStyle/>
          <a:p>
            <a:pPr algn="ctr"/>
            <a:r>
              <a:rPr lang="en-US" sz="3600" b="1" dirty="0"/>
              <a:t>Criteria for screening a disease</a:t>
            </a:r>
            <a:endParaRPr lang="en-US" sz="3600" b="1" dirty="0"/>
          </a:p>
        </p:txBody>
      </p:sp>
      <p:graphicFrame>
        <p:nvGraphicFramePr>
          <p:cNvPr id="5" name="Content Placeholder 2"/>
          <p:cNvGraphicFramePr>
            <a:graphicFrameLocks noGrp="1"/>
          </p:cNvGraphicFramePr>
          <p:nvPr>
            <p:ph idx="1"/>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Oval 3"/>
          <p:cNvSpPr/>
          <p:nvPr/>
        </p:nvSpPr>
        <p:spPr>
          <a:xfrm>
            <a:off x="7239000" y="1066800"/>
            <a:ext cx="1752600" cy="838200"/>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2E3FE93D-71C8-47FC-A194-AC3CD8FC0AAF}"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Criteria for screening a Disease (Contd.)</a:t>
            </a:r>
            <a:endParaRPr lang="en-US" sz="3600" b="1" dirty="0"/>
          </a:p>
        </p:txBody>
      </p:sp>
      <p:graphicFrame>
        <p:nvGraphicFramePr>
          <p:cNvPr id="5" name="Content Placeholder 2"/>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455471" y="21498"/>
            <a:ext cx="2231329" cy="129856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7A94A6FA-E973-4FF2-927C-0E96D96F91FA}"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pPr algn="ctr"/>
            <a:r>
              <a:rPr lang="en-US" sz="3600" b="1" dirty="0"/>
              <a:t>Criteria for screening tests </a:t>
            </a:r>
            <a:endParaRPr lang="en-US" sz="3600" b="1" dirty="0"/>
          </a:p>
        </p:txBody>
      </p:sp>
      <p:graphicFrame>
        <p:nvGraphicFramePr>
          <p:cNvPr id="5" name="Content Placeholder 2"/>
          <p:cNvGraphicFramePr>
            <a:graphicFrameLocks noGrp="1"/>
          </p:cNvGraphicFramePr>
          <p:nvPr>
            <p:ph idx="1"/>
          </p:nvPr>
        </p:nvGraphicFramePr>
        <p:xfrm>
          <a:off x="457200" y="1752600"/>
          <a:ext cx="82296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705600" y="152401"/>
            <a:ext cx="2231329" cy="1143000"/>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F50A5231-D486-4589-B824-2E3DBF7B8D00}"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3600" b="1" dirty="0"/>
              <a:t>Uses of Screening </a:t>
            </a:r>
            <a:endParaRPr lang="en-US" sz="3600" b="1" dirty="0"/>
          </a:p>
        </p:txBody>
      </p:sp>
      <p:sp>
        <p:nvSpPr>
          <p:cNvPr id="3" name="Content Placeholder 2"/>
          <p:cNvSpPr>
            <a:spLocks noGrp="1"/>
          </p:cNvSpPr>
          <p:nvPr>
            <p:ph idx="1"/>
          </p:nvPr>
        </p:nvSpPr>
        <p:spPr/>
        <p:txBody>
          <a:bodyPr/>
          <a:lstStyle/>
          <a:p>
            <a:pPr marL="0" indent="0">
              <a:lnSpc>
                <a:spcPct val="200000"/>
              </a:lnSpc>
              <a:buNone/>
            </a:pPr>
            <a:endParaRPr lang="en-US" dirty="0"/>
          </a:p>
          <a:p>
            <a:pPr marL="514350" indent="-514350">
              <a:buFont typeface="+mj-lt"/>
              <a:buAutoNum type="arabicPeriod"/>
            </a:pPr>
            <a:endParaRPr lang="en-US" dirty="0"/>
          </a:p>
        </p:txBody>
      </p:sp>
      <p:pic>
        <p:nvPicPr>
          <p:cNvPr id="1638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0000"/>
          <a:stretch>
            <a:fillRect/>
          </a:stretch>
        </p:blipFill>
        <p:spPr bwMode="auto">
          <a:xfrm>
            <a:off x="152400" y="15240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2"/>
          <a:stretch>
            <a:fillRect/>
          </a:stretch>
        </p:blipFill>
        <p:spPr>
          <a:xfrm>
            <a:off x="6684071" y="-115881"/>
            <a:ext cx="2231329" cy="1298561"/>
          </a:xfrm>
          <a:prstGeom prst="rect">
            <a:avLst/>
          </a:prstGeom>
        </p:spPr>
      </p:pic>
      <p:sp>
        <p:nvSpPr>
          <p:cNvPr id="5" name="Footer Placeholder 4"/>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70A75CC0-4154-470B-A196-36297B27F367}"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Types of Screening</a:t>
            </a:r>
            <a:endParaRPr lang="en-US" sz="3600" b="1" dirty="0"/>
          </a:p>
        </p:txBody>
      </p:sp>
      <p:graphicFrame>
        <p:nvGraphicFramePr>
          <p:cNvPr id="5" name="Content Placeholder 2"/>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705600" y="152400"/>
            <a:ext cx="2231329" cy="129856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7970B2FB-0B1B-49BE-AE06-BDB7FACA8820}"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133600"/>
          </a:xfrm>
        </p:spPr>
        <p:txBody>
          <a:bodyPr>
            <a:normAutofit fontScale="90000"/>
          </a:bodyPr>
          <a:lstStyle/>
          <a:p>
            <a:pPr algn="ctr"/>
            <a:br>
              <a:rPr lang="en-US" dirty="0"/>
            </a:br>
            <a:br>
              <a:rPr lang="en-US" dirty="0"/>
            </a:br>
            <a:r>
              <a:rPr lang="en-US" sz="4900" b="1" dirty="0"/>
              <a:t> </a:t>
            </a:r>
            <a:r>
              <a:rPr lang="en-US" sz="4000" b="1" dirty="0"/>
              <a:t>Mass screening</a:t>
            </a:r>
            <a:br>
              <a:rPr lang="en-US" dirty="0"/>
            </a:br>
            <a:endParaRPr lang="en-US" dirty="0"/>
          </a:p>
        </p:txBody>
      </p:sp>
      <p:graphicFrame>
        <p:nvGraphicFramePr>
          <p:cNvPr id="6" name="Content Placeholder 2"/>
          <p:cNvGraphicFramePr>
            <a:graphicFrameLocks noGrp="1"/>
          </p:cNvGraphicFramePr>
          <p:nvPr>
            <p:ph idx="1"/>
          </p:nvPr>
        </p:nvGraphicFramePr>
        <p:xfrm>
          <a:off x="457200" y="2133600"/>
          <a:ext cx="82296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705600" y="152400"/>
            <a:ext cx="2231329" cy="129856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E7ACC072-7055-4450-A1AB-0522A3E2E0DC}"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10512"/>
          </a:xfrm>
        </p:spPr>
        <p:txBody>
          <a:bodyPr>
            <a:normAutofit/>
          </a:bodyPr>
          <a:lstStyle/>
          <a:p>
            <a:pPr algn="ctr"/>
            <a:r>
              <a:rPr lang="en-US" sz="3600" b="1" dirty="0"/>
              <a:t>High-risk or selective screening</a:t>
            </a:r>
            <a:br>
              <a:rPr lang="en-US" dirty="0"/>
            </a:br>
            <a:endParaRPr lang="en-US" dirty="0"/>
          </a:p>
        </p:txBody>
      </p:sp>
      <p:graphicFrame>
        <p:nvGraphicFramePr>
          <p:cNvPr id="6" name="Content Placeholder 2"/>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629400" y="-115881"/>
            <a:ext cx="2231329" cy="125888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CBC7248F-A177-4D0B-82CE-AA6CD4C61FC5}"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Multiphasic screening</a:t>
            </a:r>
            <a:endParaRPr lang="en-US" sz="3600" b="1" dirty="0"/>
          </a:p>
        </p:txBody>
      </p:sp>
      <p:graphicFrame>
        <p:nvGraphicFramePr>
          <p:cNvPr id="6" name="Content Placeholder 2"/>
          <p:cNvGraphicFramePr>
            <a:graphicFrameLocks noGrp="1"/>
          </p:cNvGraphicFramePr>
          <p:nvPr>
            <p:ph idx="1"/>
          </p:nvPr>
        </p:nvGraphicFramePr>
        <p:xfrm>
          <a:off x="457200" y="1935479"/>
          <a:ext cx="8229600" cy="488855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629400" y="228600"/>
            <a:ext cx="2231329" cy="129856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CE801EE1-41FD-432D-AD22-207200163A15}"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br>
              <a:rPr lang="en-US" dirty="0"/>
            </a:br>
            <a:r>
              <a:rPr lang="en-US" sz="4000" b="1" dirty="0"/>
              <a:t>Screening test versus Diagnostic test</a:t>
            </a:r>
            <a:endParaRPr lang="en-US" sz="4000" b="1" dirty="0"/>
          </a:p>
        </p:txBody>
      </p:sp>
      <p:pic>
        <p:nvPicPr>
          <p:cNvPr id="1229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76200" y="1935163"/>
            <a:ext cx="8915399" cy="492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553200" y="271610"/>
            <a:ext cx="2323015" cy="864956"/>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Vertical</a:t>
            </a:r>
            <a:r>
              <a:rPr kumimoji="0" lang="en-GB" sz="2400" b="1" i="0" u="none" strike="noStrike" kern="0" cap="none" spc="0" normalizeH="0" noProof="0" dirty="0">
                <a:ln>
                  <a:noFill/>
                </a:ln>
                <a:solidFill>
                  <a:sysClr val="windowText" lastClr="000000"/>
                </a:solidFill>
                <a:effectLst/>
                <a:uLnTx/>
                <a:uFillTx/>
                <a:latin typeface="Calibri" panose="020F0502020204030204"/>
                <a:ea typeface="+mn-ea"/>
                <a:cs typeface="+mn-cs"/>
              </a:rPr>
              <a:t> integration</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8306268D-33A7-4E6E-A327-ABAC6620DDED}"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 </a:t>
            </a:r>
            <a:endParaRPr lang="en-US" dirty="0"/>
          </a:p>
          <a:p>
            <a:pPr>
              <a:buNone/>
            </a:pPr>
            <a:br>
              <a:rPr lang="en-US" b="1" dirty="0"/>
            </a:br>
            <a:endParaRPr lang="en-US" dirty="0"/>
          </a:p>
          <a:p>
            <a:endParaRPr 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Prof Dr Arshad Sabir</a:t>
            </a:r>
            <a:endParaRPr lang="en-US"/>
          </a:p>
        </p:txBody>
      </p:sp>
      <p:sp>
        <p:nvSpPr>
          <p:cNvPr id="4" name="Date Placeholder 3"/>
          <p:cNvSpPr>
            <a:spLocks noGrp="1"/>
          </p:cNvSpPr>
          <p:nvPr>
            <p:ph type="dt" sz="half" idx="10"/>
          </p:nvPr>
        </p:nvSpPr>
        <p:spPr/>
        <p:txBody>
          <a:bodyPr/>
          <a:lstStyle/>
          <a:p>
            <a:fld id="{2C76FF32-4811-4DE1-A921-26496945892B}" type="datetime1">
              <a:rPr lang="en-US" smtClean="0"/>
            </a:fld>
            <a:endParaRPr lang="en-US"/>
          </a:p>
        </p:txBody>
      </p:sp>
      <p:sp>
        <p:nvSpPr>
          <p:cNvPr id="5" name="Slide Number Placeholder 4"/>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Screening test versus Diagnostic test (Contd.)</a:t>
            </a:r>
            <a:endParaRPr lang="en-US" sz="3600" dirty="0"/>
          </a:p>
        </p:txBody>
      </p:sp>
      <p:pic>
        <p:nvPicPr>
          <p:cNvPr id="1331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76200" y="1935163"/>
            <a:ext cx="8915400" cy="492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2"/>
          <a:stretch>
            <a:fillRect/>
          </a:stretch>
        </p:blipFill>
        <p:spPr>
          <a:xfrm>
            <a:off x="6934200" y="1275588"/>
            <a:ext cx="2334970" cy="1012024"/>
          </a:xfrm>
          <a:prstGeom prst="rect">
            <a:avLst/>
          </a:prstGeom>
        </p:spPr>
      </p:pic>
      <p:sp>
        <p:nvSpPr>
          <p:cNvPr id="4" name="Footer Placeholder 3"/>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96D54DC6-8C19-4E40-80DD-D2CEE009CBC7}"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Rationale for screening test</a:t>
            </a:r>
            <a:endParaRPr lang="en-US" sz="3600" b="1" dirty="0"/>
          </a:p>
        </p:txBody>
      </p:sp>
      <p:pic>
        <p:nvPicPr>
          <p:cNvPr id="14341" name="Picture 5"/>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52400" y="1935163"/>
            <a:ext cx="9067799"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2"/>
          <a:stretch>
            <a:fillRect/>
          </a:stretch>
        </p:blipFill>
        <p:spPr>
          <a:xfrm>
            <a:off x="6553200" y="0"/>
            <a:ext cx="2231329" cy="129856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33C093EE-637C-4E47-BB43-B7C3AAECA2AC}"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Critical Point</a:t>
            </a:r>
            <a:endParaRPr lang="en-US" sz="3600" b="1" dirty="0"/>
          </a:p>
        </p:txBody>
      </p:sp>
      <p:graphicFrame>
        <p:nvGraphicFramePr>
          <p:cNvPr id="5" name="Content Placeholder 2"/>
          <p:cNvGraphicFramePr>
            <a:graphicFrameLocks noGrp="1"/>
          </p:cNvGraphicFramePr>
          <p:nvPr>
            <p:ph idx="1"/>
          </p:nvPr>
        </p:nvGraphicFramePr>
        <p:xfrm>
          <a:off x="457200" y="1935480"/>
          <a:ext cx="8229600" cy="49225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455471" y="457200"/>
            <a:ext cx="2231329" cy="129856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9B4FBB66-7690-4A62-BC15-501A3A1A2C98}"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Construction of 2 by 2 table </a:t>
            </a:r>
            <a:endParaRPr lang="en-US" sz="3600" b="1" dirty="0"/>
          </a:p>
        </p:txBody>
      </p:sp>
      <p:pic>
        <p:nvPicPr>
          <p:cNvPr id="3" name="Content Placeholder 2"/>
          <p:cNvPicPr>
            <a:picLocks noGrp="1" noChangeAspect="1"/>
          </p:cNvPicPr>
          <p:nvPr>
            <p:ph idx="1"/>
          </p:nvPr>
        </p:nvPicPr>
        <p:blipFill rotWithShape="1">
          <a:blip r:embed="rId1"/>
          <a:srcRect t="25352" b="10297"/>
          <a:stretch>
            <a:fillRect/>
          </a:stretch>
        </p:blipFill>
        <p:spPr>
          <a:xfrm>
            <a:off x="152400" y="1981200"/>
            <a:ext cx="8763000" cy="4876800"/>
          </a:xfrm>
          <a:prstGeom prst="rect">
            <a:avLst/>
          </a:prstGeom>
        </p:spPr>
      </p:pic>
      <p:pic>
        <p:nvPicPr>
          <p:cNvPr id="5" name="Picture 4"/>
          <p:cNvPicPr>
            <a:picLocks noChangeAspect="1"/>
          </p:cNvPicPr>
          <p:nvPr/>
        </p:nvPicPr>
        <p:blipFill>
          <a:blip r:embed="rId2"/>
          <a:stretch>
            <a:fillRect/>
          </a:stretch>
        </p:blipFill>
        <p:spPr>
          <a:xfrm>
            <a:off x="6455471" y="54808"/>
            <a:ext cx="2231329" cy="1143000"/>
          </a:xfrm>
          <a:prstGeom prst="rect">
            <a:avLst/>
          </a:prstGeom>
        </p:spPr>
      </p:pic>
      <p:sp>
        <p:nvSpPr>
          <p:cNvPr id="2" name="Footer Placeholder 1"/>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C8E1562E-3822-44C9-910D-F1216C50909E}"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3600" b="1" dirty="0"/>
              <a:t>Validity Of Screening Tests </a:t>
            </a:r>
            <a:endParaRPr lang="en-US" sz="3600" b="1" dirty="0"/>
          </a:p>
        </p:txBody>
      </p:sp>
      <p:graphicFrame>
        <p:nvGraphicFramePr>
          <p:cNvPr id="6" name="Content Placeholder 2"/>
          <p:cNvGraphicFramePr>
            <a:graphicFrameLocks noGrp="1"/>
          </p:cNvGraphicFramePr>
          <p:nvPr>
            <p:ph idx="1"/>
          </p:nvPr>
        </p:nvGraphicFramePr>
        <p:xfrm>
          <a:off x="457200" y="1752600"/>
          <a:ext cx="82296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553200" y="-39653"/>
            <a:ext cx="2231329" cy="103028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E5813949-CDC8-4A62-9286-1F723965FE88}"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Sensitivity</a:t>
            </a:r>
            <a:endParaRPr lang="en-US" sz="3600" b="1" dirty="0"/>
          </a:p>
        </p:txBody>
      </p:sp>
      <p:graphicFrame>
        <p:nvGraphicFramePr>
          <p:cNvPr id="6" name="Content Placeholder 2"/>
          <p:cNvGraphicFramePr>
            <a:graphicFrameLocks noGrp="1"/>
          </p:cNvGraphicFramePr>
          <p:nvPr>
            <p:ph idx="1"/>
          </p:nvPr>
        </p:nvGraphicFramePr>
        <p:xfrm>
          <a:off x="457200" y="1935480"/>
          <a:ext cx="8229600" cy="49225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p:cNvPicPr>
            <a:picLocks noChangeAspect="1"/>
          </p:cNvPicPr>
          <p:nvPr/>
        </p:nvPicPr>
        <p:blipFill>
          <a:blip r:embed="rId6"/>
          <a:stretch>
            <a:fillRect/>
          </a:stretch>
        </p:blipFill>
        <p:spPr>
          <a:xfrm>
            <a:off x="6455471" y="457200"/>
            <a:ext cx="2231329" cy="129856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2F8BF349-A451-4B5A-9A4B-A1FB5DC9C1B5}"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4000" b="1" dirty="0"/>
              <a:t>Specificity</a:t>
            </a:r>
            <a:endParaRPr lang="en-US" sz="4000" b="1" dirty="0"/>
          </a:p>
        </p:txBody>
      </p:sp>
      <p:graphicFrame>
        <p:nvGraphicFramePr>
          <p:cNvPr id="6" name="Content Placeholder 2"/>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3" descr="Circle&#10;&#10;Description automatically generated"/>
          <p:cNvPicPr>
            <a:picLocks noChangeAspect="1"/>
          </p:cNvPicPr>
          <p:nvPr/>
        </p:nvPicPr>
        <p:blipFill>
          <a:blip r:embed="rId6"/>
          <a:stretch>
            <a:fillRect/>
          </a:stretch>
        </p:blipFill>
        <p:spPr>
          <a:xfrm>
            <a:off x="6455471" y="457200"/>
            <a:ext cx="2231329" cy="1298561"/>
          </a:xfrm>
          <a:prstGeom prst="rect">
            <a:avLst/>
          </a:prstGeom>
        </p:spPr>
      </p:pic>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D9D1FB68-9F0E-4267-9276-99CE1A3C3AEE}"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Research</a:t>
            </a:r>
            <a:endParaRPr lang="en-US" sz="3600" b="1" dirty="0"/>
          </a:p>
        </p:txBody>
      </p:sp>
      <p:sp>
        <p:nvSpPr>
          <p:cNvPr id="3" name="Content Placeholder 2"/>
          <p:cNvSpPr>
            <a:spLocks noGrp="1"/>
          </p:cNvSpPr>
          <p:nvPr>
            <p:ph idx="1"/>
          </p:nvPr>
        </p:nvSpPr>
        <p:spPr>
          <a:xfrm>
            <a:off x="457200" y="1935480"/>
            <a:ext cx="8229600" cy="4770120"/>
          </a:xfrm>
        </p:spPr>
        <p:txBody>
          <a:bodyPr>
            <a:normAutofit fontScale="25000" lnSpcReduction="20000"/>
          </a:bodyPr>
          <a:lstStyle/>
          <a:p>
            <a:pPr algn="l">
              <a:lnSpc>
                <a:spcPts val="2250"/>
              </a:lnSpc>
              <a:spcBef>
                <a:spcPts val="2000"/>
              </a:spcBef>
              <a:spcAft>
                <a:spcPts val="1000"/>
              </a:spcAft>
            </a:pPr>
            <a:r>
              <a:rPr lang="en-US" sz="7400" b="0" i="0" dirty="0">
                <a:solidFill>
                  <a:srgbClr val="995733"/>
                </a:solidFill>
                <a:effectLst/>
                <a:latin typeface="Cambria" panose="02040503050406030204" pitchFamily="18" charset="0"/>
                <a:hlinkClick r:id="rId1"/>
              </a:rPr>
              <a:t>https://www.ncbi.nlm.nih.gov/pmc/articles/PMC9345258/</a:t>
            </a:r>
            <a:endParaRPr lang="en-US" sz="7400" dirty="0">
              <a:solidFill>
                <a:srgbClr val="995733"/>
              </a:solidFill>
              <a:latin typeface="Cambria" panose="02040503050406030204" pitchFamily="18" charset="0"/>
            </a:endParaRPr>
          </a:p>
          <a:p>
            <a:pPr marL="0" indent="0" algn="l">
              <a:lnSpc>
                <a:spcPts val="2250"/>
              </a:lnSpc>
              <a:spcBef>
                <a:spcPts val="2000"/>
              </a:spcBef>
              <a:spcAft>
                <a:spcPts val="1000"/>
              </a:spcAft>
              <a:buNone/>
            </a:pPr>
            <a:r>
              <a:rPr lang="en-US" sz="9600" b="0" i="0" dirty="0">
                <a:solidFill>
                  <a:srgbClr val="995733"/>
                </a:solidFill>
                <a:effectLst/>
                <a:latin typeface="Cambria" panose="02040503050406030204" pitchFamily="18" charset="0"/>
              </a:rPr>
              <a:t>ASSESSMENT OF EFFICACY/EFFECTIVENESS OF SCREENING</a:t>
            </a:r>
            <a:endParaRPr lang="en-US" sz="9600" b="0" i="0" dirty="0">
              <a:solidFill>
                <a:srgbClr val="995733"/>
              </a:solidFill>
              <a:effectLst/>
              <a:latin typeface="Cambria" panose="02040503050406030204" pitchFamily="18" charset="0"/>
            </a:endParaRPr>
          </a:p>
          <a:p>
            <a:pPr algn="l">
              <a:spcBef>
                <a:spcPts val="2000"/>
              </a:spcBef>
              <a:spcAft>
                <a:spcPts val="2000"/>
              </a:spcAft>
            </a:pPr>
            <a:r>
              <a:rPr lang="en-US" sz="9600" b="0" i="0" dirty="0">
                <a:solidFill>
                  <a:srgbClr val="212121"/>
                </a:solidFill>
                <a:effectLst/>
                <a:latin typeface="Cambria" panose="02040503050406030204" pitchFamily="18" charset="0"/>
              </a:rPr>
              <a:t>For a screening test to prove effective, it must not merely diagnose more cases of the disease of interest or diagnose cases earlier, but ultimately improve the outcome. For instance, screening for breast cancer using mammography must not merely diagnose more breast cancers or diagnose them at an early stage when treatment is possible, but it should reduce deaths due to breast </a:t>
            </a:r>
            <a:r>
              <a:rPr lang="en-US" sz="9600" b="0" i="0" dirty="0" err="1">
                <a:solidFill>
                  <a:srgbClr val="212121"/>
                </a:solidFill>
                <a:effectLst/>
                <a:latin typeface="Cambria" panose="02040503050406030204" pitchFamily="18" charset="0"/>
              </a:rPr>
              <a:t>cancer.</a:t>
            </a:r>
            <a:r>
              <a:rPr lang="en-US" sz="9600" b="0" i="0" dirty="0" err="1">
                <a:solidFill>
                  <a:srgbClr val="212121"/>
                </a:solidFill>
                <a:effectLst/>
                <a:highlight>
                  <a:srgbClr val="FFFF00"/>
                </a:highlight>
                <a:latin typeface="Cambria" panose="02040503050406030204" pitchFamily="18" charset="0"/>
              </a:rPr>
              <a:t>Ideally</a:t>
            </a:r>
            <a:r>
              <a:rPr lang="en-US" sz="9600" b="0" i="0" dirty="0">
                <a:solidFill>
                  <a:srgbClr val="212121"/>
                </a:solidFill>
                <a:effectLst/>
                <a:highlight>
                  <a:srgbClr val="FFFF00"/>
                </a:highlight>
                <a:latin typeface="Cambria" panose="02040503050406030204" pitchFamily="18" charset="0"/>
              </a:rPr>
              <a:t>, the assessment of the value of a screening program requires a randomized controlled trial</a:t>
            </a:r>
            <a:r>
              <a:rPr lang="en-US" sz="7400" b="0" i="0" dirty="0">
                <a:solidFill>
                  <a:srgbClr val="212121"/>
                </a:solidFill>
                <a:effectLst/>
                <a:highlight>
                  <a:srgbClr val="FFFF00"/>
                </a:highlight>
                <a:latin typeface="Cambria" panose="02040503050406030204" pitchFamily="18" charset="0"/>
              </a:rPr>
              <a:t>.</a:t>
            </a:r>
            <a:endParaRPr lang="en-US" sz="7400" b="0" i="0" dirty="0">
              <a:solidFill>
                <a:srgbClr val="212121"/>
              </a:solidFill>
              <a:effectLst/>
              <a:highlight>
                <a:srgbClr val="FFFF00"/>
              </a:highlight>
              <a:latin typeface="Cambria" panose="02040503050406030204" pitchFamily="18" charset="0"/>
            </a:endParaRPr>
          </a:p>
          <a:p>
            <a:pPr>
              <a:buFont typeface="Wingdings" panose="05000000000000000000" pitchFamily="2" charset="2"/>
              <a:buChar char="ü"/>
            </a:pPr>
            <a:endParaRPr lang="en-US" u="sng" dirty="0">
              <a:solidFill>
                <a:srgbClr val="000000"/>
              </a:solidFill>
            </a:endParaRPr>
          </a:p>
          <a:p>
            <a:pPr>
              <a:buFont typeface="Wingdings" panose="05000000000000000000" pitchFamily="2" charset="2"/>
              <a:buChar char="ü"/>
            </a:pPr>
            <a:endParaRPr lang="en-US" dirty="0">
              <a:solidFill>
                <a:schemeClr val="tx1">
                  <a:lumMod val="95000"/>
                  <a:lumOff val="5000"/>
                </a:schemeClr>
              </a:solidFill>
            </a:endParaRP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lgn="ctr">
              <a:buNone/>
            </a:pPr>
            <a:r>
              <a:rPr lang="en-US" dirty="0"/>
              <a:t>  </a:t>
            </a:r>
            <a:endParaRPr lang="en-US" dirty="0"/>
          </a:p>
        </p:txBody>
      </p:sp>
      <p:sp>
        <p:nvSpPr>
          <p:cNvPr id="4" name="Footer Placeholder 3"/>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FA609677-5247-4B01-8787-F157B6C49758}"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Ethical aspects of screening</a:t>
            </a:r>
            <a:endParaRPr lang="en-US" sz="3600" b="1" dirty="0"/>
          </a:p>
        </p:txBody>
      </p:sp>
      <p:graphicFrame>
        <p:nvGraphicFramePr>
          <p:cNvPr id="4" name="Content Placeholder 3"/>
          <p:cNvGraphicFramePr>
            <a:graphicFrameLocks noGrp="1"/>
          </p:cNvGraphicFramePr>
          <p:nvPr>
            <p:ph idx="1"/>
          </p:nvPr>
        </p:nvGraphicFramePr>
        <p:xfrm>
          <a:off x="0" y="1847088"/>
          <a:ext cx="8915400" cy="5266747"/>
        </p:xfrm>
        <a:graphic>
          <a:graphicData uri="http://schemas.openxmlformats.org/drawingml/2006/table">
            <a:tbl>
              <a:tblPr/>
              <a:tblGrid>
                <a:gridCol w="4457700"/>
                <a:gridCol w="4457700"/>
              </a:tblGrid>
              <a:tr h="204617">
                <a:tc>
                  <a:txBody>
                    <a:bodyPr/>
                    <a:lstStyle/>
                    <a:p>
                      <a:r>
                        <a:rPr lang="en-US" sz="2000" b="1" dirty="0">
                          <a:effectLst/>
                          <a:latin typeface="+mj-lt"/>
                        </a:rPr>
                        <a:t>Principle</a:t>
                      </a:r>
                      <a:endParaRPr lang="en-US" sz="2000" dirty="0">
                        <a:effectLst/>
                        <a:latin typeface="+mj-lt"/>
                      </a:endParaRPr>
                    </a:p>
                  </a:txBody>
                  <a:tcPr marL="26830" marR="26830" marT="26830" marB="26830">
                    <a:lnL>
                      <a:noFill/>
                    </a:lnL>
                    <a:lnR>
                      <a:noFill/>
                    </a:lnR>
                    <a:lnT>
                      <a:noFill/>
                    </a:lnT>
                    <a:lnB>
                      <a:noFill/>
                    </a:lnB>
                    <a:solidFill>
                      <a:srgbClr val="008080"/>
                    </a:solidFill>
                  </a:tcPr>
                </a:tc>
                <a:tc>
                  <a:txBody>
                    <a:bodyPr/>
                    <a:lstStyle/>
                    <a:p>
                      <a:r>
                        <a:rPr lang="en-US" sz="1800" b="1" dirty="0">
                          <a:effectLst/>
                          <a:latin typeface="+mj-lt"/>
                        </a:rPr>
                        <a:t>Potential harm</a:t>
                      </a:r>
                      <a:endParaRPr lang="en-US" sz="1800" dirty="0">
                        <a:effectLst/>
                        <a:latin typeface="+mj-lt"/>
                      </a:endParaRPr>
                    </a:p>
                  </a:txBody>
                  <a:tcPr marL="26830" marR="26830" marT="26830" marB="26830">
                    <a:lnL>
                      <a:noFill/>
                    </a:lnL>
                    <a:lnR>
                      <a:noFill/>
                    </a:lnR>
                    <a:lnT>
                      <a:noFill/>
                    </a:lnT>
                    <a:lnB>
                      <a:noFill/>
                    </a:lnB>
                    <a:solidFill>
                      <a:srgbClr val="008080"/>
                    </a:solidFill>
                  </a:tcPr>
                </a:tc>
              </a:tr>
              <a:tr h="926793">
                <a:tc>
                  <a:txBody>
                    <a:bodyPr/>
                    <a:lstStyle/>
                    <a:p>
                      <a:r>
                        <a:rPr lang="en-US" sz="2000" dirty="0">
                          <a:effectLst/>
                          <a:latin typeface="+mj-lt"/>
                        </a:rPr>
                        <a:t>Beneficence</a:t>
                      </a:r>
                      <a:endParaRPr lang="en-US" sz="2000" dirty="0">
                        <a:effectLst/>
                        <a:latin typeface="+mj-lt"/>
                      </a:endParaRPr>
                    </a:p>
                  </a:txBody>
                  <a:tcPr marL="26830" marR="26830" marT="26830" marB="26830">
                    <a:lnL>
                      <a:noFill/>
                    </a:lnL>
                    <a:lnR>
                      <a:noFill/>
                    </a:lnR>
                    <a:lnT>
                      <a:noFill/>
                    </a:lnT>
                    <a:lnB>
                      <a:noFill/>
                    </a:lnB>
                    <a:solidFill>
                      <a:srgbClr val="008080"/>
                    </a:solidFill>
                  </a:tcPr>
                </a:tc>
                <a:tc>
                  <a:txBody>
                    <a:bodyPr/>
                    <a:lstStyle/>
                    <a:p>
                      <a:pPr>
                        <a:buFont typeface="Arial" panose="020B0604020202020204" pitchFamily="34" charset="0"/>
                        <a:buChar char="•"/>
                      </a:pPr>
                      <a:r>
                        <a:rPr lang="en-US" sz="1800" dirty="0">
                          <a:effectLst/>
                          <a:latin typeface="+mj-lt"/>
                        </a:rPr>
                        <a:t>. may have large benefits at population level for those who can be offered early treatment but not every case will benefit</a:t>
                      </a:r>
                      <a:endParaRPr lang="en-US" sz="1800" dirty="0">
                        <a:effectLst/>
                        <a:latin typeface="+mj-lt"/>
                      </a:endParaRPr>
                    </a:p>
                  </a:txBody>
                  <a:tcPr marL="26830" marR="26830" marT="26830" marB="26830">
                    <a:lnL>
                      <a:noFill/>
                    </a:lnL>
                    <a:lnR>
                      <a:noFill/>
                    </a:lnR>
                    <a:lnT>
                      <a:noFill/>
                    </a:lnT>
                    <a:lnB>
                      <a:noFill/>
                    </a:lnB>
                    <a:solidFill>
                      <a:srgbClr val="FFFFFF"/>
                    </a:solidFill>
                  </a:tcPr>
                </a:tc>
              </a:tr>
              <a:tr h="1360099">
                <a:tc>
                  <a:txBody>
                    <a:bodyPr/>
                    <a:lstStyle/>
                    <a:p>
                      <a:r>
                        <a:rPr lang="en-US" sz="2000" dirty="0">
                          <a:effectLst/>
                          <a:latin typeface="+mj-lt"/>
                        </a:rPr>
                        <a:t>Non-maleficence</a:t>
                      </a:r>
                      <a:endParaRPr lang="en-US" sz="2000" dirty="0">
                        <a:effectLst/>
                        <a:latin typeface="+mj-lt"/>
                      </a:endParaRPr>
                    </a:p>
                  </a:txBody>
                  <a:tcPr marL="26830" marR="26830" marT="26830" marB="26830">
                    <a:lnL>
                      <a:noFill/>
                    </a:lnL>
                    <a:lnR>
                      <a:noFill/>
                    </a:lnR>
                    <a:lnT>
                      <a:noFill/>
                    </a:lnT>
                    <a:lnB>
                      <a:noFill/>
                    </a:lnB>
                    <a:solidFill>
                      <a:srgbClr val="008080"/>
                    </a:solidFill>
                  </a:tcPr>
                </a:tc>
                <a:tc>
                  <a:txBody>
                    <a:bodyPr/>
                    <a:lstStyle/>
                    <a:p>
                      <a:pPr>
                        <a:buFont typeface="Arial" panose="020B0604020202020204" pitchFamily="34" charset="0"/>
                        <a:buChar char="•"/>
                      </a:pPr>
                      <a:r>
                        <a:rPr lang="en-US" sz="1800" dirty="0">
                          <a:effectLst/>
                          <a:latin typeface="+mj-lt"/>
                        </a:rPr>
                        <a:t>Psychological harm from false positives in the interval before diagnostic testing</a:t>
                      </a:r>
                      <a:endParaRPr lang="en-US" sz="1800" dirty="0">
                        <a:effectLst/>
                        <a:latin typeface="+mj-lt"/>
                      </a:endParaRPr>
                    </a:p>
                    <a:p>
                      <a:pPr>
                        <a:buFont typeface="Arial" panose="020B0604020202020204" pitchFamily="34" charset="0"/>
                        <a:buChar char="•"/>
                      </a:pPr>
                      <a:r>
                        <a:rPr lang="en-US" sz="1800" dirty="0">
                          <a:effectLst/>
                          <a:latin typeface="+mj-lt"/>
                        </a:rPr>
                        <a:t>Preventable death resulting from false-negative test</a:t>
                      </a:r>
                      <a:endParaRPr lang="en-US" sz="1800" dirty="0">
                        <a:effectLst/>
                        <a:latin typeface="+mj-lt"/>
                      </a:endParaRPr>
                    </a:p>
                    <a:p>
                      <a:pPr>
                        <a:buFont typeface="Arial" panose="020B0604020202020204" pitchFamily="34" charset="0"/>
                        <a:buChar char="•"/>
                      </a:pPr>
                      <a:r>
                        <a:rPr lang="en-US" sz="1800" dirty="0">
                          <a:effectLst/>
                          <a:latin typeface="+mj-lt"/>
                        </a:rPr>
                        <a:t>Unwarranted reassurance from false-negative</a:t>
                      </a:r>
                      <a:endParaRPr lang="en-US" sz="1800" dirty="0">
                        <a:effectLst/>
                        <a:latin typeface="+mj-lt"/>
                      </a:endParaRPr>
                    </a:p>
                  </a:txBody>
                  <a:tcPr marL="26830" marR="26830" marT="26830" marB="26830">
                    <a:lnL>
                      <a:noFill/>
                    </a:lnL>
                    <a:lnR>
                      <a:noFill/>
                    </a:lnR>
                    <a:lnT>
                      <a:noFill/>
                    </a:lnT>
                    <a:lnB>
                      <a:noFill/>
                    </a:lnB>
                    <a:solidFill>
                      <a:srgbClr val="FFFFFF"/>
                    </a:solidFill>
                  </a:tcPr>
                </a:tc>
              </a:tr>
              <a:tr h="1485005">
                <a:tc>
                  <a:txBody>
                    <a:bodyPr/>
                    <a:lstStyle/>
                    <a:p>
                      <a:r>
                        <a:rPr lang="en-US" sz="2000" dirty="0">
                          <a:effectLst/>
                          <a:latin typeface="+mj-lt"/>
                        </a:rPr>
                        <a:t>Justice</a:t>
                      </a:r>
                      <a:endParaRPr lang="en-US" sz="2000" dirty="0">
                        <a:effectLst/>
                        <a:latin typeface="+mj-lt"/>
                      </a:endParaRPr>
                    </a:p>
                  </a:txBody>
                  <a:tcPr marL="26830" marR="26830" marT="26830" marB="26830">
                    <a:lnL>
                      <a:noFill/>
                    </a:lnL>
                    <a:lnR>
                      <a:noFill/>
                    </a:lnR>
                    <a:lnT>
                      <a:noFill/>
                    </a:lnT>
                    <a:lnB>
                      <a:noFill/>
                    </a:lnB>
                    <a:solidFill>
                      <a:srgbClr val="008080"/>
                    </a:solidFill>
                  </a:tcPr>
                </a:tc>
                <a:tc>
                  <a:txBody>
                    <a:bodyPr/>
                    <a:lstStyle/>
                    <a:p>
                      <a:pPr>
                        <a:buFont typeface="Arial" panose="020B0604020202020204" pitchFamily="34" charset="0"/>
                        <a:buNone/>
                      </a:pPr>
                      <a:r>
                        <a:rPr lang="en-US" sz="1800" dirty="0">
                          <a:effectLst/>
                          <a:latin typeface="+mj-lt"/>
                        </a:rPr>
                        <a:t>A challenge to ensure equality in uptake and linkage into care pathways among deprived and affluent populations</a:t>
                      </a:r>
                      <a:endParaRPr lang="en-US" sz="1800" dirty="0">
                        <a:effectLst/>
                        <a:latin typeface="+mj-lt"/>
                      </a:endParaRPr>
                    </a:p>
                  </a:txBody>
                  <a:tcPr marL="26830" marR="26830" marT="26830" marB="26830">
                    <a:lnL>
                      <a:noFill/>
                    </a:lnL>
                    <a:lnR>
                      <a:noFill/>
                    </a:lnR>
                    <a:lnT>
                      <a:noFill/>
                    </a:lnT>
                    <a:lnB>
                      <a:noFill/>
                    </a:lnB>
                    <a:solidFill>
                      <a:srgbClr val="FFFFFF"/>
                    </a:solidFill>
                  </a:tcPr>
                </a:tc>
              </a:tr>
              <a:tr h="1071229">
                <a:tc>
                  <a:txBody>
                    <a:bodyPr/>
                    <a:lstStyle/>
                    <a:p>
                      <a:r>
                        <a:rPr lang="en-US" sz="2000" dirty="0">
                          <a:effectLst/>
                          <a:latin typeface="+mj-lt"/>
                        </a:rPr>
                        <a:t>Autonomy</a:t>
                      </a:r>
                      <a:endParaRPr lang="en-US" sz="2000" dirty="0">
                        <a:effectLst/>
                        <a:latin typeface="+mj-lt"/>
                      </a:endParaRPr>
                    </a:p>
                  </a:txBody>
                  <a:tcPr marL="26830" marR="26830" marT="26830" marB="26830">
                    <a:lnL>
                      <a:noFill/>
                    </a:lnL>
                    <a:lnR>
                      <a:noFill/>
                    </a:lnR>
                    <a:lnT>
                      <a:noFill/>
                    </a:lnT>
                    <a:lnB>
                      <a:noFill/>
                    </a:lnB>
                    <a:solidFill>
                      <a:srgbClr val="008080"/>
                    </a:solidFill>
                  </a:tcPr>
                </a:tc>
                <a:tc>
                  <a:txBody>
                    <a:bodyPr/>
                    <a:lstStyle/>
                    <a:p>
                      <a:pPr>
                        <a:buFont typeface="Arial" panose="020B0604020202020204" pitchFamily="34" charset="0"/>
                        <a:buChar char="•"/>
                      </a:pPr>
                      <a:r>
                        <a:rPr lang="en-US" sz="1800" dirty="0">
                          <a:effectLst/>
                          <a:latin typeface="+mj-lt"/>
                        </a:rPr>
                        <a:t>Communicating risk to patients is notoriously difficult</a:t>
                      </a:r>
                      <a:endParaRPr lang="en-US" sz="1800" dirty="0">
                        <a:effectLst/>
                        <a:latin typeface="+mj-lt"/>
                      </a:endParaRPr>
                    </a:p>
                  </a:txBody>
                  <a:tcPr marL="26830" marR="26830" marT="26830" marB="26830">
                    <a:lnL>
                      <a:noFill/>
                    </a:lnL>
                    <a:lnR>
                      <a:noFill/>
                    </a:lnR>
                    <a:lnT>
                      <a:noFill/>
                    </a:lnT>
                    <a:lnB>
                      <a:noFill/>
                    </a:lnB>
                    <a:solidFill>
                      <a:srgbClr val="FFFFFF"/>
                    </a:solidFill>
                  </a:tcPr>
                </a:tc>
              </a:tr>
            </a:tbl>
          </a:graphicData>
        </a:graphic>
      </p:graphicFrame>
      <p:sp>
        <p:nvSpPr>
          <p:cNvPr id="3" name="Footer Placeholder 2"/>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0E53B646-8A17-44B0-9694-4C3077E91D73}"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229600" cy="1143000"/>
          </a:xfrm>
        </p:spPr>
        <p:txBody>
          <a:bodyPr>
            <a:normAutofit fontScale="90000"/>
          </a:bodyPr>
          <a:lstStyle/>
          <a:p>
            <a:pPr algn="ctr"/>
            <a:br>
              <a:rPr lang="en-US" sz="4000" b="0" i="0" dirty="0">
                <a:solidFill>
                  <a:srgbClr val="1F1F1F"/>
                </a:solidFill>
                <a:effectLst/>
              </a:rPr>
            </a:br>
            <a:br>
              <a:rPr lang="en-US" sz="4000" b="0" i="0" dirty="0">
                <a:solidFill>
                  <a:srgbClr val="1F1F1F"/>
                </a:solidFill>
                <a:effectLst/>
              </a:rPr>
            </a:br>
            <a:br>
              <a:rPr lang="en-US" sz="4000" b="0" i="0" dirty="0">
                <a:solidFill>
                  <a:srgbClr val="1F1F1F"/>
                </a:solidFill>
                <a:effectLst/>
              </a:rPr>
            </a:br>
            <a:br>
              <a:rPr lang="en-US" sz="4000" b="0" i="0" dirty="0">
                <a:solidFill>
                  <a:srgbClr val="1F1F1F"/>
                </a:solidFill>
                <a:effectLst/>
              </a:rPr>
            </a:br>
            <a:br>
              <a:rPr lang="en-US" sz="4000" b="0" i="0" dirty="0">
                <a:solidFill>
                  <a:srgbClr val="1F1F1F"/>
                </a:solidFill>
                <a:effectLst/>
              </a:rPr>
            </a:br>
            <a:br>
              <a:rPr lang="en-US" sz="4000" b="0" i="0" dirty="0">
                <a:solidFill>
                  <a:srgbClr val="1F1F1F"/>
                </a:solidFill>
                <a:effectLst/>
              </a:rPr>
            </a:br>
            <a:r>
              <a:rPr lang="en-US" sz="4000" b="0" i="0" dirty="0">
                <a:solidFill>
                  <a:srgbClr val="1F1F1F"/>
                </a:solidFill>
                <a:effectLst/>
              </a:rPr>
              <a:t>Artificial intelligence: Machine learning approach for screening large database and drug discovery</a:t>
            </a:r>
            <a:br>
              <a:rPr lang="en-US" b="0" i="0" dirty="0">
                <a:solidFill>
                  <a:srgbClr val="1F1F1F"/>
                </a:solidFill>
                <a:effectLst/>
                <a:latin typeface="ElsevierGulliver"/>
              </a:rPr>
            </a:br>
            <a:endParaRPr lang="en-US" dirty="0"/>
          </a:p>
        </p:txBody>
      </p:sp>
      <p:sp>
        <p:nvSpPr>
          <p:cNvPr id="3" name="Content Placeholder 2"/>
          <p:cNvSpPr>
            <a:spLocks noGrp="1"/>
          </p:cNvSpPr>
          <p:nvPr>
            <p:ph idx="1"/>
          </p:nvPr>
        </p:nvSpPr>
        <p:spPr/>
        <p:txBody>
          <a:bodyPr>
            <a:normAutofit lnSpcReduction="10000"/>
          </a:bodyPr>
          <a:lstStyle/>
          <a:p>
            <a:pPr marL="0" indent="0" algn="l">
              <a:buNone/>
            </a:pPr>
            <a:r>
              <a:rPr lang="en-US" sz="2400" b="0" i="0" dirty="0">
                <a:solidFill>
                  <a:srgbClr val="1F1F1F"/>
                </a:solidFill>
                <a:effectLst/>
                <a:latin typeface="+mj-lt"/>
              </a:rPr>
              <a:t>Highlights</a:t>
            </a:r>
            <a:endParaRPr lang="en-US" sz="2400" b="0" i="0" dirty="0">
              <a:solidFill>
                <a:srgbClr val="1F1F1F"/>
              </a:solidFill>
              <a:effectLst/>
              <a:latin typeface="+mj-lt"/>
            </a:endParaRPr>
          </a:p>
          <a:p>
            <a:pPr algn="l">
              <a:buFont typeface="Arial" panose="020B0604020202020204" pitchFamily="34" charset="0"/>
              <a:buChar char="•"/>
            </a:pPr>
            <a:r>
              <a:rPr lang="en-US" sz="2400" b="0" i="0" dirty="0">
                <a:solidFill>
                  <a:srgbClr val="1F1F1F"/>
                </a:solidFill>
                <a:effectLst/>
                <a:latin typeface="+mj-lt"/>
              </a:rPr>
              <a:t>ML can be applied for virtual screening for </a:t>
            </a:r>
            <a:r>
              <a:rPr lang="en-US" sz="2400" b="0" i="0" dirty="0" err="1">
                <a:solidFill>
                  <a:srgbClr val="1F1F1F"/>
                </a:solidFill>
                <a:effectLst/>
                <a:latin typeface="+mj-lt"/>
              </a:rPr>
              <a:t>analysing</a:t>
            </a:r>
            <a:r>
              <a:rPr lang="en-US" sz="2400" b="0" i="0" dirty="0">
                <a:solidFill>
                  <a:srgbClr val="1F1F1F"/>
                </a:solidFill>
                <a:effectLst/>
                <a:latin typeface="+mj-lt"/>
              </a:rPr>
              <a:t> the structural characteristics.</a:t>
            </a:r>
            <a:endParaRPr lang="en-US" sz="2400" b="0" i="0" dirty="0">
              <a:solidFill>
                <a:srgbClr val="1F1F1F"/>
              </a:solidFill>
              <a:effectLst/>
              <a:latin typeface="+mj-lt"/>
            </a:endParaRPr>
          </a:p>
          <a:p>
            <a:pPr algn="l">
              <a:buFont typeface="Arial" panose="020B0604020202020204" pitchFamily="34" charset="0"/>
              <a:buChar char="•"/>
            </a:pPr>
            <a:r>
              <a:rPr lang="en-US" sz="2400" b="0" i="0" dirty="0">
                <a:solidFill>
                  <a:srgbClr val="1F1F1F"/>
                </a:solidFill>
                <a:effectLst/>
                <a:latin typeface="+mj-lt"/>
              </a:rPr>
              <a:t>To develop safe, effective, affordably treatments AI based tool can be used.</a:t>
            </a:r>
            <a:endParaRPr lang="en-US" sz="2400" b="0" i="0" dirty="0">
              <a:solidFill>
                <a:srgbClr val="1F1F1F"/>
              </a:solidFill>
              <a:effectLst/>
              <a:latin typeface="+mj-lt"/>
            </a:endParaRPr>
          </a:p>
          <a:p>
            <a:pPr algn="l">
              <a:buFont typeface="Arial" panose="020B0604020202020204" pitchFamily="34" charset="0"/>
              <a:buChar char="•"/>
            </a:pPr>
            <a:r>
              <a:rPr lang="en-US" sz="2400" b="0" i="1" dirty="0">
                <a:solidFill>
                  <a:srgbClr val="1F1F1F"/>
                </a:solidFill>
                <a:effectLst/>
                <a:latin typeface="+mj-lt"/>
              </a:rPr>
              <a:t>In-vivo</a:t>
            </a:r>
            <a:r>
              <a:rPr lang="en-US" sz="2400" b="0" i="0" dirty="0">
                <a:solidFill>
                  <a:srgbClr val="1F1F1F"/>
                </a:solidFill>
                <a:effectLst/>
                <a:latin typeface="+mj-lt"/>
              </a:rPr>
              <a:t> relevant drug characteristics need to be properly taken into account in future AI drug development methods.</a:t>
            </a:r>
            <a:endParaRPr lang="en-US" sz="2400" b="0" i="0" dirty="0">
              <a:solidFill>
                <a:srgbClr val="1F1F1F"/>
              </a:solidFill>
              <a:effectLst/>
              <a:latin typeface="+mj-lt"/>
            </a:endParaRPr>
          </a:p>
          <a:p>
            <a:pPr algn="l">
              <a:buFont typeface="Arial" panose="020B0604020202020204" pitchFamily="34" charset="0"/>
              <a:buChar char="•"/>
            </a:pPr>
            <a:r>
              <a:rPr lang="en-US" sz="2400" b="0" i="0" dirty="0">
                <a:solidFill>
                  <a:srgbClr val="1F1F1F"/>
                </a:solidFill>
                <a:effectLst/>
                <a:latin typeface="+mj-lt"/>
              </a:rPr>
              <a:t>Future challenges and direction in machine-learning-based drug discovery.</a:t>
            </a:r>
            <a:endParaRPr lang="en-US" sz="2400" b="0" i="0" dirty="0">
              <a:solidFill>
                <a:srgbClr val="1F1F1F"/>
              </a:solidFill>
              <a:effectLst/>
              <a:latin typeface="+mj-lt"/>
            </a:endParaRPr>
          </a:p>
          <a:p>
            <a:pPr marL="0" indent="0">
              <a:buNone/>
            </a:pPr>
            <a:r>
              <a:rPr lang="en-US" dirty="0">
                <a:latin typeface="+mj-lt"/>
                <a:hlinkClick r:id="rId1"/>
              </a:rPr>
              <a:t>https://www.sciencedirect.com/science/article/abs/pii/S0166354223002188</a:t>
            </a:r>
            <a:endParaRPr lang="en-US" dirty="0">
              <a:latin typeface="+mj-lt"/>
            </a:endParaRPr>
          </a:p>
          <a:p>
            <a:endParaRPr lang="en-US" dirty="0"/>
          </a:p>
        </p:txBody>
      </p:sp>
      <p:sp>
        <p:nvSpPr>
          <p:cNvPr id="4" name="Date Placeholder 3"/>
          <p:cNvSpPr>
            <a:spLocks noGrp="1"/>
          </p:cNvSpPr>
          <p:nvPr>
            <p:ph type="dt" sz="half" idx="10"/>
          </p:nvPr>
        </p:nvSpPr>
        <p:spPr/>
        <p:txBody>
          <a:bodyPr/>
          <a:lstStyle/>
          <a:p>
            <a:fld id="{789D3EA6-D1C3-4763-921C-217BA0502EB7}" type="datetime1">
              <a:rPr lang="en-US" smtClean="0"/>
            </a:fld>
            <a:endParaRPr lang="en-US"/>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21766" y="1876010"/>
          <a:ext cx="2716654" cy="367565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 Box 2"/>
          <p:cNvSpPr txBox="1">
            <a:spLocks noChangeArrowheads="1"/>
          </p:cNvSpPr>
          <p:nvPr/>
        </p:nvSpPr>
        <p:spPr bwMode="auto">
          <a:xfrm>
            <a:off x="288761" y="2189045"/>
            <a:ext cx="3078296" cy="3190076"/>
          </a:xfrm>
          <a:prstGeom prst="rect">
            <a:avLst/>
          </a:prstGeom>
          <a:solidFill>
            <a:srgbClr val="4F81BD"/>
          </a:solidFill>
          <a:ln w="38100">
            <a:solidFill>
              <a:srgbClr val="F2F2F2"/>
            </a:solidFill>
            <a:miter lim="800000"/>
          </a:ln>
          <a:effectLst>
            <a:outerShdw dist="28398" dir="3806097" algn="ctr" rotWithShape="0">
              <a:srgbClr val="243F60">
                <a:alpha val="50000"/>
              </a:srgbClr>
            </a:outerShdw>
          </a:effectLst>
        </p:spPr>
        <p:txBody>
          <a:bodyPr vert="horz" wrap="square" lIns="68580" tIns="34290" rIns="68580" bIns="34290" numCol="1" anchor="t" anchorCtr="0" compatLnSpc="1"/>
          <a:lstStyle/>
          <a:p>
            <a:pPr>
              <a:lnSpc>
                <a:spcPct val="107000"/>
              </a:lnSpc>
              <a:spcAft>
                <a:spcPts val="600"/>
              </a:spcAft>
            </a:pPr>
            <a:r>
              <a:rPr lang="en-US" b="1" u="sng" dirty="0">
                <a:latin typeface="Times New Roman" panose="02020603050405020304" pitchFamily="18" charset="0"/>
                <a:ea typeface="Calibri" panose="020F0502020204030204" pitchFamily="34" charset="0"/>
                <a:cs typeface="Times New Roman" panose="02020603050405020304" pitchFamily="18" charset="0"/>
              </a:rPr>
              <a:t>Vision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defTabSz="685800" eaLnBrk="0" fontAlgn="base" hangingPunct="0">
              <a:spcBef>
                <a:spcPct val="0"/>
              </a:spcBef>
              <a:spcAft>
                <a:spcPct val="0"/>
              </a:spcAft>
            </a:pPr>
            <a:endParaRPr lang="en-US" altLang="en-US" sz="2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4441" y="1139267"/>
            <a:ext cx="932974" cy="970121"/>
          </a:xfrm>
          <a:prstGeom prst="rect">
            <a:avLst/>
          </a:prstGeom>
          <a:noFill/>
          <a:ln>
            <a:noFill/>
          </a:ln>
        </p:spPr>
      </p:pic>
      <p:sp>
        <p:nvSpPr>
          <p:cNvPr id="5" name="Title 1"/>
          <p:cNvSpPr txBox="1"/>
          <p:nvPr/>
        </p:nvSpPr>
        <p:spPr>
          <a:xfrm>
            <a:off x="2730776" y="1478879"/>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t>Vision &amp; Mission of RMU </a:t>
            </a:r>
            <a:endParaRPr lang="en-US" sz="2100" b="1" dirty="0"/>
          </a:p>
        </p:txBody>
      </p:sp>
      <p:sp>
        <p:nvSpPr>
          <p:cNvPr id="6" name="Text Box 2"/>
          <p:cNvSpPr txBox="1">
            <a:spLocks noChangeArrowheads="1"/>
          </p:cNvSpPr>
          <p:nvPr/>
        </p:nvSpPr>
        <p:spPr bwMode="auto">
          <a:xfrm>
            <a:off x="3432535" y="2989131"/>
            <a:ext cx="2982124" cy="2739527"/>
          </a:xfrm>
          <a:prstGeom prst="rect">
            <a:avLst/>
          </a:prstGeom>
          <a:solidFill>
            <a:srgbClr val="4F81BD"/>
          </a:solidFill>
          <a:ln w="38100">
            <a:solidFill>
              <a:srgbClr val="F2F2F2"/>
            </a:solidFill>
            <a:miter lim="800000"/>
          </a:ln>
          <a:effectLst>
            <a:outerShdw dist="28398" dir="3806097" algn="ctr" rotWithShape="0">
              <a:srgbClr val="243F60">
                <a:alpha val="50000"/>
              </a:srgbClr>
            </a:outerShdw>
          </a:effectLst>
        </p:spPr>
        <p:txBody>
          <a:bodyPr vert="horz" wrap="square" lIns="68580" tIns="34290" rIns="68580" bIns="34290" numCol="1" anchor="t" anchorCtr="0" compatLnSpc="1"/>
          <a:lstStyle/>
          <a:p>
            <a:pPr>
              <a:spcAft>
                <a:spcPts val="600"/>
              </a:spcAft>
            </a:pPr>
            <a:r>
              <a:rPr lang="en-US" b="1" u="sng" dirty="0">
                <a:latin typeface="Times New Roman" panose="02020603050405020304" pitchFamily="18" charset="0"/>
                <a:ea typeface="Calibri" panose="020F0502020204030204" pitchFamily="34" charset="0"/>
                <a:cs typeface="Times New Roman" panose="02020603050405020304" pitchFamily="18" charset="0"/>
              </a:rPr>
              <a:t>Mission Statement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defTabSz="685800" eaLnBrk="0" fontAlgn="base" hangingPunct="0">
              <a:spcBef>
                <a:spcPct val="0"/>
              </a:spcBef>
              <a:spcAft>
                <a:spcPct val="0"/>
              </a:spcAft>
            </a:pPr>
            <a:endParaRPr lang="en-US" altLang="en-US" sz="2700"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en-US"/>
              <a:t>Prof Dr Arshad Sabir</a:t>
            </a:r>
            <a:endParaRPr lang="en-US"/>
          </a:p>
        </p:txBody>
      </p:sp>
      <p:sp>
        <p:nvSpPr>
          <p:cNvPr id="8" name="Slide Number Placeholder 7"/>
          <p:cNvSpPr>
            <a:spLocks noGrp="1"/>
          </p:cNvSpPr>
          <p:nvPr>
            <p:ph type="sldNum" sz="quarter" idx="12"/>
          </p:nvPr>
        </p:nvSpPr>
        <p:spPr/>
        <p:txBody>
          <a:bodyPr/>
          <a:lstStyle/>
          <a:p>
            <a:fld id="{AF3B0C12-A1D2-4DBD-A152-1F9F94832883}" type="slidenum">
              <a:rPr lang="en-US" smtClean="0"/>
            </a:fld>
            <a:endParaRPr lang="en-US"/>
          </a:p>
        </p:txBody>
      </p:sp>
      <p:sp>
        <p:nvSpPr>
          <p:cNvPr id="9" name="Date Placeholder 8"/>
          <p:cNvSpPr>
            <a:spLocks noGrp="1"/>
          </p:cNvSpPr>
          <p:nvPr>
            <p:ph type="dt" sz="half" idx="10"/>
          </p:nvPr>
        </p:nvSpPr>
        <p:spPr/>
        <p:txBody>
          <a:bodyPr/>
          <a:lstStyle/>
          <a:p>
            <a:fld id="{C2C90668-CFAC-4E5D-932A-D2C91C44AC29}" type="datetime1">
              <a:rPr lang="en-US" smtClean="0"/>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EOLA</a:t>
            </a:r>
            <a:endParaRPr lang="en-US" b="1" dirty="0"/>
          </a:p>
        </p:txBody>
      </p:sp>
      <p:sp>
        <p:nvSpPr>
          <p:cNvPr id="3" name="Content Placeholder 2"/>
          <p:cNvSpPr>
            <a:spLocks noGrp="1"/>
          </p:cNvSpPr>
          <p:nvPr>
            <p:ph idx="1"/>
          </p:nvPr>
        </p:nvSpPr>
        <p:spPr/>
        <p:txBody>
          <a:bodyPr>
            <a:normAutofit/>
          </a:bodyPr>
          <a:lstStyle/>
          <a:p>
            <a:pPr marL="0" indent="0">
              <a:buNone/>
            </a:pPr>
            <a:r>
              <a:rPr lang="en-US" sz="2400" dirty="0">
                <a:latin typeface="+mj-lt"/>
              </a:rPr>
              <a:t>The extent to which a test measures what it was originally designed to measure is described as:</a:t>
            </a:r>
            <a:endParaRPr lang="en-US" sz="2400" dirty="0">
              <a:latin typeface="+mj-lt"/>
            </a:endParaRPr>
          </a:p>
          <a:p>
            <a:r>
              <a:rPr lang="en-US" sz="2400" dirty="0">
                <a:latin typeface="+mj-lt"/>
              </a:rPr>
              <a:t>Sensitivity</a:t>
            </a:r>
            <a:endParaRPr lang="en-US" sz="2400" dirty="0">
              <a:latin typeface="+mj-lt"/>
            </a:endParaRPr>
          </a:p>
          <a:p>
            <a:r>
              <a:rPr lang="en-US" sz="2400" dirty="0">
                <a:latin typeface="+mj-lt"/>
              </a:rPr>
              <a:t>Specificity</a:t>
            </a:r>
            <a:endParaRPr lang="en-US" sz="2400" dirty="0">
              <a:latin typeface="+mj-lt"/>
            </a:endParaRPr>
          </a:p>
          <a:p>
            <a:r>
              <a:rPr lang="en-US" sz="2400" dirty="0">
                <a:latin typeface="+mj-lt"/>
              </a:rPr>
              <a:t>Validity</a:t>
            </a:r>
            <a:endParaRPr lang="en-US" sz="2400" dirty="0">
              <a:latin typeface="+mj-lt"/>
            </a:endParaRPr>
          </a:p>
          <a:p>
            <a:r>
              <a:rPr lang="en-US" sz="2400" dirty="0">
                <a:latin typeface="+mj-lt"/>
              </a:rPr>
              <a:t>Reliability</a:t>
            </a:r>
            <a:endParaRPr lang="en-US" sz="2400" dirty="0">
              <a:latin typeface="+mj-lt"/>
            </a:endParaRPr>
          </a:p>
          <a:p>
            <a:r>
              <a:rPr lang="en-US" sz="2400" dirty="0">
                <a:latin typeface="+mj-lt"/>
              </a:rPr>
              <a:t>True-positive value</a:t>
            </a:r>
            <a:endParaRPr lang="en-US" sz="2400" dirty="0">
              <a:latin typeface="+mj-lt"/>
            </a:endParaRPr>
          </a:p>
        </p:txBody>
      </p:sp>
      <p:sp>
        <p:nvSpPr>
          <p:cNvPr id="4" name="Footer Placeholder 3"/>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957A73F9-8F7A-43B2-812E-893C9F784105}"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Learning resources</a:t>
            </a:r>
            <a:endParaRPr lang="en-US" sz="4400" b="1" dirty="0"/>
          </a:p>
        </p:txBody>
      </p:sp>
      <p:sp>
        <p:nvSpPr>
          <p:cNvPr id="3" name="Content Placeholder 2"/>
          <p:cNvSpPr>
            <a:spLocks noGrp="1"/>
          </p:cNvSpPr>
          <p:nvPr>
            <p:ph idx="1"/>
          </p:nvPr>
        </p:nvSpPr>
        <p:spPr/>
        <p:txBody>
          <a:bodyPr/>
          <a:lstStyle/>
          <a:p>
            <a:r>
              <a:rPr lang="en-US" sz="2800" dirty="0"/>
              <a:t>The 25th edition </a:t>
            </a:r>
            <a:r>
              <a:rPr lang="en-US" sz="2800" dirty="0" err="1"/>
              <a:t>K.Park</a:t>
            </a:r>
            <a:r>
              <a:rPr lang="en-US" sz="2800" dirty="0"/>
              <a:t> "Textbook o f Preventive and Social Medicine"  </a:t>
            </a:r>
            <a:endParaRPr lang="en-US" sz="2800" dirty="0"/>
          </a:p>
          <a:p>
            <a:endParaRPr lang="en-US" dirty="0"/>
          </a:p>
        </p:txBody>
      </p:sp>
      <p:sp>
        <p:nvSpPr>
          <p:cNvPr id="4" name="Footer Placeholder 3"/>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9531FA56-4529-4409-98E7-3C833BB64B3C}"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821"/>
            <a:ext cx="7886700" cy="774986"/>
          </a:xfrm>
        </p:spPr>
        <p:txBody>
          <a:bodyPr>
            <a:normAutofit/>
          </a:bodyPr>
          <a:lstStyle/>
          <a:p>
            <a:pPr algn="ctr"/>
            <a:r>
              <a:rPr lang="en-US" b="1" dirty="0"/>
              <a:t>Prof Umar model</a:t>
            </a:r>
            <a:endParaRPr lang="en-US" b="1" dirty="0"/>
          </a:p>
        </p:txBody>
      </p:sp>
      <p:sp>
        <p:nvSpPr>
          <p:cNvPr id="5" name="Content Placeholder 4"/>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pPr defTabSz="685800"/>
            <a:fld id="{2D5C020B-3824-4DA7-B187-CD40A9B409A2}" type="slidenum">
              <a:rPr lang="en-US">
                <a:solidFill>
                  <a:srgbClr val="B13F9A"/>
                </a:solidFill>
                <a:latin typeface="Calibri" panose="020F0502020204030204"/>
              </a:rPr>
            </a:fld>
            <a:endParaRPr lang="en-US">
              <a:solidFill>
                <a:srgbClr val="B13F9A"/>
              </a:solidFill>
              <a:latin typeface="Calibri" panose="020F0502020204030204"/>
            </a:endParaRPr>
          </a:p>
        </p:txBody>
      </p:sp>
      <p:pic>
        <p:nvPicPr>
          <p:cNvPr id="3" name="Picture 2"/>
          <p:cNvPicPr>
            <a:picLocks noChangeAspect="1"/>
          </p:cNvPicPr>
          <p:nvPr/>
        </p:nvPicPr>
        <p:blipFill>
          <a:blip r:embed="rId1"/>
          <a:stretch>
            <a:fillRect/>
          </a:stretch>
        </p:blipFill>
        <p:spPr>
          <a:xfrm>
            <a:off x="0" y="681038"/>
            <a:ext cx="9144000" cy="6176962"/>
          </a:xfrm>
          <a:prstGeom prst="rect">
            <a:avLst/>
          </a:prstGeom>
        </p:spPr>
      </p:pic>
      <p:sp>
        <p:nvSpPr>
          <p:cNvPr id="6" name="Date Placeholder 5"/>
          <p:cNvSpPr>
            <a:spLocks noGrp="1"/>
          </p:cNvSpPr>
          <p:nvPr>
            <p:ph type="dt" sz="half" idx="10"/>
          </p:nvPr>
        </p:nvSpPr>
        <p:spPr/>
        <p:txBody>
          <a:bodyPr/>
          <a:lstStyle/>
          <a:p>
            <a:fld id="{60B6E171-1A74-4AFC-985A-51369455AFAE}" type="datetime1">
              <a:rPr lang="en-US" smtClean="0"/>
            </a:fld>
            <a:endParaRPr lang="en-US"/>
          </a:p>
        </p:txBody>
      </p:sp>
      <p:sp>
        <p:nvSpPr>
          <p:cNvPr id="7" name="Footer Placeholder 6"/>
          <p:cNvSpPr>
            <a:spLocks noGrp="1"/>
          </p:cNvSpPr>
          <p:nvPr>
            <p:ph type="ftr" sz="quarter" idx="11"/>
          </p:nvPr>
        </p:nvSpPr>
        <p:spPr/>
        <p:txBody>
          <a:bodyPr/>
          <a:lstStyle/>
          <a:p>
            <a:r>
              <a:rPr lang="en-US"/>
              <a:t>Prof Dr Arshad Sabir</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Sequence Of Session</a:t>
            </a:r>
            <a:endParaRPr lang="en-US" dirty="0"/>
          </a:p>
        </p:txBody>
      </p:sp>
      <p:graphicFrame>
        <p:nvGraphicFramePr>
          <p:cNvPr id="5" name="Content Placeholder 2"/>
          <p:cNvGraphicFramePr>
            <a:graphicFrameLocks noGrp="1"/>
          </p:cNvGraphicFramePr>
          <p:nvPr>
            <p:ph idx="1"/>
          </p:nvPr>
        </p:nvGraphicFramePr>
        <p:xfrm>
          <a:off x="457200" y="2057400"/>
          <a:ext cx="8229600" cy="4389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Footer Placeholder 2"/>
          <p:cNvSpPr>
            <a:spLocks noGrp="1"/>
          </p:cNvSpPr>
          <p:nvPr>
            <p:ph type="ftr" sz="quarter" idx="11"/>
          </p:nvPr>
        </p:nvSpPr>
        <p:spPr/>
        <p:txBody>
          <a:bodyPr/>
          <a:lstStyle/>
          <a:p>
            <a:r>
              <a:rPr lang="en-US"/>
              <a:t>Prof Dr Arshad Sabir</a:t>
            </a:r>
            <a:endParaRPr lang="en-US"/>
          </a:p>
        </p:txBody>
      </p:sp>
      <p:sp>
        <p:nvSpPr>
          <p:cNvPr id="4" name="Date Placeholder 3"/>
          <p:cNvSpPr>
            <a:spLocks noGrp="1"/>
          </p:cNvSpPr>
          <p:nvPr>
            <p:ph type="dt" sz="half" idx="10"/>
          </p:nvPr>
        </p:nvSpPr>
        <p:spPr/>
        <p:txBody>
          <a:bodyPr/>
          <a:lstStyle/>
          <a:p>
            <a:fld id="{18DE5F54-47BA-45D6-8983-89E1E8350B8F}"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endParaRPr lang="en-US" dirty="0"/>
          </a:p>
        </p:txBody>
      </p:sp>
      <p:graphicFrame>
        <p:nvGraphicFramePr>
          <p:cNvPr id="9" name="Content Placeholder 6"/>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Footer Placeholder 2"/>
          <p:cNvSpPr>
            <a:spLocks noGrp="1"/>
          </p:cNvSpPr>
          <p:nvPr>
            <p:ph type="ftr" sz="quarter" idx="11"/>
          </p:nvPr>
        </p:nvSpPr>
        <p:spPr/>
        <p:txBody>
          <a:bodyPr/>
          <a:lstStyle/>
          <a:p>
            <a:r>
              <a:rPr lang="en-US"/>
              <a:t>Prof Dr Arshad Sabir</a:t>
            </a:r>
            <a:endParaRPr lang="en-US"/>
          </a:p>
        </p:txBody>
      </p:sp>
      <p:sp>
        <p:nvSpPr>
          <p:cNvPr id="4" name="Date Placeholder 3"/>
          <p:cNvSpPr>
            <a:spLocks noGrp="1"/>
          </p:cNvSpPr>
          <p:nvPr>
            <p:ph type="dt" sz="half" idx="10"/>
          </p:nvPr>
        </p:nvSpPr>
        <p:spPr/>
        <p:txBody>
          <a:bodyPr/>
          <a:lstStyle/>
          <a:p>
            <a:fld id="{BDA6C2FF-D268-46C4-A6CD-A09A8DA36151}" type="datetime1">
              <a:rPr lang="en-US" smtClean="0"/>
            </a:fld>
            <a:endParaRPr lang="en-US"/>
          </a:p>
        </p:txBody>
      </p:sp>
      <p:sp>
        <p:nvSpPr>
          <p:cNvPr id="5" name="Slide Number Placeholder 4"/>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SCREENING</a:t>
            </a:r>
            <a:endParaRPr lang="en-US" sz="3600" dirty="0"/>
          </a:p>
        </p:txBody>
      </p:sp>
      <p:sp>
        <p:nvSpPr>
          <p:cNvPr id="4" name="Content Placeholder 3"/>
          <p:cNvSpPr>
            <a:spLocks noGrp="1"/>
          </p:cNvSpPr>
          <p:nvPr>
            <p:ph idx="1"/>
          </p:nvPr>
        </p:nvSpPr>
        <p:spPr/>
        <p:txBody>
          <a:bodyPr/>
          <a:lstStyle/>
          <a:p>
            <a:pPr>
              <a:buFont typeface="Wingdings" panose="05000000000000000000" pitchFamily="2" charset="2"/>
              <a:buChar char="Ø"/>
            </a:pPr>
            <a:r>
              <a:rPr lang="en-US" sz="2400" dirty="0">
                <a:latin typeface="+mj-lt"/>
              </a:rPr>
              <a:t>The process of search of  unrecognized disease by rapidly applied tests, examinations and other procedures to apparently healthy individuals.”</a:t>
            </a:r>
            <a:endParaRPr lang="en-US" sz="2400" dirty="0">
              <a:latin typeface="+mj-lt"/>
            </a:endParaRPr>
          </a:p>
          <a:p>
            <a:endParaRPr lang="en-US" dirty="0"/>
          </a:p>
        </p:txBody>
      </p:sp>
      <p:sp>
        <p:nvSpPr>
          <p:cNvPr id="3" name="Oval 2"/>
          <p:cNvSpPr/>
          <p:nvPr/>
        </p:nvSpPr>
        <p:spPr>
          <a:xfrm>
            <a:off x="6498771" y="64971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US"/>
              <a:t>Prof Dr Arshad Sabir</a:t>
            </a:r>
            <a:endParaRPr lang="en-US"/>
          </a:p>
        </p:txBody>
      </p:sp>
      <p:sp>
        <p:nvSpPr>
          <p:cNvPr id="6" name="Date Placeholder 5"/>
          <p:cNvSpPr>
            <a:spLocks noGrp="1"/>
          </p:cNvSpPr>
          <p:nvPr>
            <p:ph type="dt" sz="half" idx="10"/>
          </p:nvPr>
        </p:nvSpPr>
        <p:spPr/>
        <p:txBody>
          <a:bodyPr/>
          <a:lstStyle/>
          <a:p>
            <a:fld id="{EECD29BA-28EF-4D09-8A18-27C06D03E9AF}" type="datetime1">
              <a:rPr lang="en-US" smtClean="0"/>
            </a:fld>
            <a:endParaRPr lang="en-US"/>
          </a:p>
        </p:txBody>
      </p:sp>
      <p:sp>
        <p:nvSpPr>
          <p:cNvPr id="7" name="Slide Number Placeholder 6"/>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p:spPr>
        <p:txBody>
          <a:bodyPr>
            <a:normAutofit/>
          </a:bodyPr>
          <a:lstStyle/>
          <a:p>
            <a:pPr algn="ctr"/>
            <a:r>
              <a:rPr lang="en-US" dirty="0"/>
              <a:t>Can you guess??????</a:t>
            </a:r>
            <a:endParaRPr lang="en-US" dirty="0"/>
          </a:p>
        </p:txBody>
      </p:sp>
      <p:pic>
        <p:nvPicPr>
          <p:cNvPr id="819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521341" y="1935163"/>
            <a:ext cx="6101317"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781800" y="-109484"/>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6E2C05EE-0968-45AF-A124-77695BB70B97}"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br>
              <a:rPr lang="en-US" dirty="0"/>
            </a:br>
            <a:br>
              <a:rPr lang="en-US" b="1" dirty="0"/>
            </a:br>
            <a:r>
              <a:rPr lang="en-US" b="1" dirty="0"/>
              <a:t>Iceberg Phenomenon of disease</a:t>
            </a:r>
            <a:endParaRPr lang="en-US" b="1" dirty="0"/>
          </a:p>
        </p:txBody>
      </p:sp>
      <p:pic>
        <p:nvPicPr>
          <p:cNvPr id="9223" name="Picture 7"/>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16414"/>
          <a:stretch>
            <a:fillRect/>
          </a:stretch>
        </p:blipFill>
        <p:spPr bwMode="auto">
          <a:xfrm>
            <a:off x="0" y="1905000"/>
            <a:ext cx="8991599" cy="49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770913" y="39433"/>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r>
              <a:rPr lang="en-US"/>
              <a:t>Prof Dr Arshad Sabir</a:t>
            </a:r>
            <a:endParaRPr lang="en-US"/>
          </a:p>
        </p:txBody>
      </p:sp>
      <p:sp>
        <p:nvSpPr>
          <p:cNvPr id="5" name="Date Placeholder 4"/>
          <p:cNvSpPr>
            <a:spLocks noGrp="1"/>
          </p:cNvSpPr>
          <p:nvPr>
            <p:ph type="dt" sz="half" idx="10"/>
          </p:nvPr>
        </p:nvSpPr>
        <p:spPr/>
        <p:txBody>
          <a:bodyPr/>
          <a:lstStyle/>
          <a:p>
            <a:fld id="{B8A58A1C-C00A-44B0-8B59-A2EE552CA41A}" type="datetime1">
              <a:rPr lang="en-US" smtClean="0"/>
            </a:fld>
            <a:endParaRPr lang="en-US"/>
          </a:p>
        </p:txBody>
      </p:sp>
      <p:sp>
        <p:nvSpPr>
          <p:cNvPr id="6" name="Slide Number Placeholder 5"/>
          <p:cNvSpPr>
            <a:spLocks noGrp="1"/>
          </p:cNvSpPr>
          <p:nvPr>
            <p:ph type="sldNum" sz="quarter" idx="12"/>
          </p:nvPr>
        </p:nvSpPr>
        <p:spPr/>
        <p:txBody>
          <a:bodyPr/>
          <a:lstStyle/>
          <a:p>
            <a:fld id="{83989A0D-E021-4BEE-BA47-8848A3AF856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3947</Words>
  <Application>WPS Presentation</Application>
  <PresentationFormat>On-screen Show (4:3)</PresentationFormat>
  <Paragraphs>326</Paragraphs>
  <Slides>31</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31</vt:i4>
      </vt:variant>
    </vt:vector>
  </HeadingPairs>
  <TitlesOfParts>
    <vt:vector size="49" baseType="lpstr">
      <vt:lpstr>Arial</vt:lpstr>
      <vt:lpstr>SimSun</vt:lpstr>
      <vt:lpstr>Wingdings</vt:lpstr>
      <vt:lpstr>Wingdings 2</vt:lpstr>
      <vt:lpstr>Arial Black</vt:lpstr>
      <vt:lpstr>Times New Roman</vt:lpstr>
      <vt:lpstr>Calibri</vt:lpstr>
      <vt:lpstr>Calibri</vt:lpstr>
      <vt:lpstr>Constantia</vt:lpstr>
      <vt:lpstr>Microsoft YaHei</vt:lpstr>
      <vt:lpstr>Arial Unicode MS</vt:lpstr>
      <vt:lpstr>Aptos</vt:lpstr>
      <vt:lpstr>Segoe Print</vt:lpstr>
      <vt:lpstr>Cambria</vt:lpstr>
      <vt:lpstr>ElsevierGulliver</vt:lpstr>
      <vt:lpstr>Calibri Light</vt:lpstr>
      <vt:lpstr>Flow</vt:lpstr>
      <vt:lpstr>Office Theme</vt:lpstr>
      <vt:lpstr>Concept Of Screening</vt:lpstr>
      <vt:lpstr>PowerPoint 演示文稿</vt:lpstr>
      <vt:lpstr>PowerPoint 演示文稿</vt:lpstr>
      <vt:lpstr>Prof Umar model</vt:lpstr>
      <vt:lpstr>Sequence Of Session</vt:lpstr>
      <vt:lpstr>Learning objectives</vt:lpstr>
      <vt:lpstr>SCREENING</vt:lpstr>
      <vt:lpstr>Can you guess??????</vt:lpstr>
      <vt:lpstr>   Iceberg Phenomenon of disease</vt:lpstr>
      <vt:lpstr>Aims &amp; objectives of screening</vt:lpstr>
      <vt:lpstr>Criteria for screening a disease</vt:lpstr>
      <vt:lpstr>Criteria for screening a Disease (Contd.)</vt:lpstr>
      <vt:lpstr>Criteria for screening tests </vt:lpstr>
      <vt:lpstr>Uses of Screening </vt:lpstr>
      <vt:lpstr>Types of Screening</vt:lpstr>
      <vt:lpstr>   Mass screening </vt:lpstr>
      <vt:lpstr>High-risk or selective screening </vt:lpstr>
      <vt:lpstr>Multiphasic screening</vt:lpstr>
      <vt:lpstr>  Screening test versus Diagnostic test</vt:lpstr>
      <vt:lpstr>Screening test versus Diagnostic test (Contd.)</vt:lpstr>
      <vt:lpstr>Rationale for screening test</vt:lpstr>
      <vt:lpstr>Critical Point</vt:lpstr>
      <vt:lpstr>Construction of 2 by 2 table </vt:lpstr>
      <vt:lpstr>Validity Of Screening Tests </vt:lpstr>
      <vt:lpstr>Sensitivity</vt:lpstr>
      <vt:lpstr> Specificity</vt:lpstr>
      <vt:lpstr>Research</vt:lpstr>
      <vt:lpstr>Ethical aspects of screening</vt:lpstr>
      <vt:lpstr>      Artificial intelligence: Machine learning approach for screening large database and drug discovery </vt:lpstr>
      <vt:lpstr>EOLA</vt:lpstr>
      <vt:lpstr>Learning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&amp; effect modification</dc:title>
  <dc:creator>alshifa</dc:creator>
  <cp:lastModifiedBy>WPS_1723217459</cp:lastModifiedBy>
  <cp:revision>131</cp:revision>
  <dcterms:created xsi:type="dcterms:W3CDTF">2016-09-27T04:05:00Z</dcterms:created>
  <dcterms:modified xsi:type="dcterms:W3CDTF">2025-02-05T13:40:08Z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FBCD35B0C6634C03817B489289B78C29_12</vt:lpwstr>
  </property>
  <property fmtid="{D5CDD505-2E9C-101B-9397-08002B2CF9AE}" pid="3" name="KSOProductBuildVer">
    <vt:lpwstr>1033-12.2.0.19805</vt:lpwstr>
  </property>
</Properties>
</file>