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5" r:id="rId1"/>
    <p:sldMasterId id="2147483737" r:id="rId2"/>
  </p:sldMasterIdLst>
  <p:notesMasterIdLst>
    <p:notesMasterId r:id="rId34"/>
  </p:notesMasterIdLst>
  <p:sldIdLst>
    <p:sldId id="318" r:id="rId3"/>
    <p:sldId id="317" r:id="rId4"/>
    <p:sldId id="297" r:id="rId5"/>
    <p:sldId id="296" r:id="rId6"/>
    <p:sldId id="258" r:id="rId7"/>
    <p:sldId id="319" r:id="rId8"/>
    <p:sldId id="348" r:id="rId9"/>
    <p:sldId id="354" r:id="rId10"/>
    <p:sldId id="357" r:id="rId11"/>
    <p:sldId id="355" r:id="rId12"/>
    <p:sldId id="356" r:id="rId13"/>
    <p:sldId id="358" r:id="rId14"/>
    <p:sldId id="359" r:id="rId15"/>
    <p:sldId id="360" r:id="rId16"/>
    <p:sldId id="363" r:id="rId17"/>
    <p:sldId id="361" r:id="rId18"/>
    <p:sldId id="362" r:id="rId19"/>
    <p:sldId id="364" r:id="rId20"/>
    <p:sldId id="365" r:id="rId21"/>
    <p:sldId id="324" r:id="rId22"/>
    <p:sldId id="333" r:id="rId23"/>
    <p:sldId id="349" r:id="rId24"/>
    <p:sldId id="366" r:id="rId25"/>
    <p:sldId id="367" r:id="rId26"/>
    <p:sldId id="350" r:id="rId27"/>
    <p:sldId id="351" r:id="rId28"/>
    <p:sldId id="352" r:id="rId29"/>
    <p:sldId id="353" r:id="rId30"/>
    <p:sldId id="337" r:id="rId31"/>
    <p:sldId id="315" r:id="rId32"/>
    <p:sldId id="27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364" autoAdjust="0"/>
  </p:normalViewPr>
  <p:slideViewPr>
    <p:cSldViewPr>
      <p:cViewPr varScale="1">
        <p:scale>
          <a:sx n="53" d="100"/>
          <a:sy n="53" d="100"/>
        </p:scale>
        <p:origin x="32" y="168"/>
      </p:cViewPr>
      <p:guideLst>
        <p:guide orient="horz" pos="2160"/>
        <p:guide pos="2880"/>
      </p:guideLst>
    </p:cSldViewPr>
  </p:slideViewPr>
  <p:outlineViewPr>
    <p:cViewPr>
      <p:scale>
        <a:sx n="33" d="100"/>
        <a:sy n="33" d="100"/>
      </p:scale>
      <p:origin x="0" y="-13248"/>
    </p:cViewPr>
  </p:outlineViewPr>
  <p:notesTextViewPr>
    <p:cViewPr>
      <p:scale>
        <a:sx n="100" d="100"/>
        <a:sy n="100" d="100"/>
      </p:scale>
      <p:origin x="0" y="0"/>
    </p:cViewPr>
  </p:notesTextViewPr>
  <p:sorterViewPr>
    <p:cViewPr>
      <p:scale>
        <a:sx n="100" d="100"/>
        <a:sy n="100" d="100"/>
      </p:scale>
      <p:origin x="0" y="-80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essa Naeem" userId="1bce7fe639484c7a" providerId="LiveId" clId="{08B6EB88-8F16-452E-B4F3-0EBC4A2AB728}"/>
    <pc:docChg chg="undo custSel addSld delSld modSld sldOrd">
      <pc:chgData name="Romessa Naeem" userId="1bce7fe639484c7a" providerId="LiveId" clId="{08B6EB88-8F16-452E-B4F3-0EBC4A2AB728}" dt="2025-01-30T09:38:01.601" v="1540" actId="14100"/>
      <pc:docMkLst>
        <pc:docMk/>
      </pc:docMkLst>
      <pc:sldChg chg="delSp modSp mod">
        <pc:chgData name="Romessa Naeem" userId="1bce7fe639484c7a" providerId="LiveId" clId="{08B6EB88-8F16-452E-B4F3-0EBC4A2AB728}" dt="2025-01-30T09:10:28.777" v="931" actId="478"/>
        <pc:sldMkLst>
          <pc:docMk/>
          <pc:sldMk cId="2704231860" sldId="258"/>
        </pc:sldMkLst>
        <pc:spChg chg="mod">
          <ac:chgData name="Romessa Naeem" userId="1bce7fe639484c7a" providerId="LiveId" clId="{08B6EB88-8F16-452E-B4F3-0EBC4A2AB728}" dt="2025-01-30T08:27:12.414" v="10" actId="20577"/>
          <ac:spMkLst>
            <pc:docMk/>
            <pc:sldMk cId="2704231860" sldId="258"/>
            <ac:spMk id="3" creationId="{00000000-0000-0000-0000-000000000000}"/>
          </ac:spMkLst>
        </pc:spChg>
      </pc:sldChg>
      <pc:sldChg chg="del">
        <pc:chgData name="Romessa Naeem" userId="1bce7fe639484c7a" providerId="LiveId" clId="{08B6EB88-8F16-452E-B4F3-0EBC4A2AB728}" dt="2025-01-30T08:41:31.614" v="139" actId="47"/>
        <pc:sldMkLst>
          <pc:docMk/>
          <pc:sldMk cId="1261385269" sldId="260"/>
        </pc:sldMkLst>
      </pc:sldChg>
      <pc:sldChg chg="del">
        <pc:chgData name="Romessa Naeem" userId="1bce7fe639484c7a" providerId="LiveId" clId="{08B6EB88-8F16-452E-B4F3-0EBC4A2AB728}" dt="2025-01-30T08:43:40.983" v="154" actId="47"/>
        <pc:sldMkLst>
          <pc:docMk/>
          <pc:sldMk cId="2361247000" sldId="261"/>
        </pc:sldMkLst>
      </pc:sldChg>
      <pc:sldChg chg="del">
        <pc:chgData name="Romessa Naeem" userId="1bce7fe639484c7a" providerId="LiveId" clId="{08B6EB88-8F16-452E-B4F3-0EBC4A2AB728}" dt="2025-01-30T08:43:42.031" v="155" actId="47"/>
        <pc:sldMkLst>
          <pc:docMk/>
          <pc:sldMk cId="3678301863" sldId="262"/>
        </pc:sldMkLst>
      </pc:sldChg>
      <pc:sldChg chg="del">
        <pc:chgData name="Romessa Naeem" userId="1bce7fe639484c7a" providerId="LiveId" clId="{08B6EB88-8F16-452E-B4F3-0EBC4A2AB728}" dt="2025-01-30T08:43:42.933" v="156" actId="47"/>
        <pc:sldMkLst>
          <pc:docMk/>
          <pc:sldMk cId="180344033" sldId="263"/>
        </pc:sldMkLst>
      </pc:sldChg>
      <pc:sldChg chg="del">
        <pc:chgData name="Romessa Naeem" userId="1bce7fe639484c7a" providerId="LiveId" clId="{08B6EB88-8F16-452E-B4F3-0EBC4A2AB728}" dt="2025-01-30T08:43:46.035" v="160" actId="47"/>
        <pc:sldMkLst>
          <pc:docMk/>
          <pc:sldMk cId="4261667900" sldId="264"/>
        </pc:sldMkLst>
      </pc:sldChg>
      <pc:sldChg chg="del">
        <pc:chgData name="Romessa Naeem" userId="1bce7fe639484c7a" providerId="LiveId" clId="{08B6EB88-8F16-452E-B4F3-0EBC4A2AB728}" dt="2025-01-30T08:43:47.085" v="161" actId="47"/>
        <pc:sldMkLst>
          <pc:docMk/>
          <pc:sldMk cId="3827320174" sldId="265"/>
        </pc:sldMkLst>
      </pc:sldChg>
      <pc:sldChg chg="del">
        <pc:chgData name="Romessa Naeem" userId="1bce7fe639484c7a" providerId="LiveId" clId="{08B6EB88-8F16-452E-B4F3-0EBC4A2AB728}" dt="2025-01-30T08:43:45.104" v="159" actId="47"/>
        <pc:sldMkLst>
          <pc:docMk/>
          <pc:sldMk cId="663013293" sldId="266"/>
        </pc:sldMkLst>
      </pc:sldChg>
      <pc:sldChg chg="del">
        <pc:chgData name="Romessa Naeem" userId="1bce7fe639484c7a" providerId="LiveId" clId="{08B6EB88-8F16-452E-B4F3-0EBC4A2AB728}" dt="2025-01-30T08:43:47.852" v="162" actId="47"/>
        <pc:sldMkLst>
          <pc:docMk/>
          <pc:sldMk cId="70926507" sldId="268"/>
        </pc:sldMkLst>
      </pc:sldChg>
      <pc:sldChg chg="del">
        <pc:chgData name="Romessa Naeem" userId="1bce7fe639484c7a" providerId="LiveId" clId="{08B6EB88-8F16-452E-B4F3-0EBC4A2AB728}" dt="2025-01-30T08:43:48.957" v="163" actId="47"/>
        <pc:sldMkLst>
          <pc:docMk/>
          <pc:sldMk cId="193418415" sldId="270"/>
        </pc:sldMkLst>
      </pc:sldChg>
      <pc:sldChg chg="del">
        <pc:chgData name="Romessa Naeem" userId="1bce7fe639484c7a" providerId="LiveId" clId="{08B6EB88-8F16-452E-B4F3-0EBC4A2AB728}" dt="2025-01-30T08:43:49.741" v="164" actId="47"/>
        <pc:sldMkLst>
          <pc:docMk/>
          <pc:sldMk cId="3450561488" sldId="271"/>
        </pc:sldMkLst>
      </pc:sldChg>
      <pc:sldChg chg="del">
        <pc:chgData name="Romessa Naeem" userId="1bce7fe639484c7a" providerId="LiveId" clId="{08B6EB88-8F16-452E-B4F3-0EBC4A2AB728}" dt="2025-01-30T08:43:50.467" v="165" actId="47"/>
        <pc:sldMkLst>
          <pc:docMk/>
          <pc:sldMk cId="352336129" sldId="272"/>
        </pc:sldMkLst>
      </pc:sldChg>
      <pc:sldChg chg="del">
        <pc:chgData name="Romessa Naeem" userId="1bce7fe639484c7a" providerId="LiveId" clId="{08B6EB88-8F16-452E-B4F3-0EBC4A2AB728}" dt="2025-01-30T09:09:05.194" v="820" actId="47"/>
        <pc:sldMkLst>
          <pc:docMk/>
          <pc:sldMk cId="1341772567" sldId="273"/>
        </pc:sldMkLst>
      </pc:sldChg>
      <pc:sldChg chg="del">
        <pc:chgData name="Romessa Naeem" userId="1bce7fe639484c7a" providerId="LiveId" clId="{08B6EB88-8F16-452E-B4F3-0EBC4A2AB728}" dt="2025-01-30T09:11:22.452" v="939" actId="47"/>
        <pc:sldMkLst>
          <pc:docMk/>
          <pc:sldMk cId="3274749179" sldId="274"/>
        </pc:sldMkLst>
      </pc:sldChg>
      <pc:sldChg chg="delSp mod">
        <pc:chgData name="Romessa Naeem" userId="1bce7fe639484c7a" providerId="LiveId" clId="{08B6EB88-8F16-452E-B4F3-0EBC4A2AB728}" dt="2025-01-30T09:33:32.254" v="1438" actId="478"/>
        <pc:sldMkLst>
          <pc:docMk/>
          <pc:sldMk cId="1354827327" sldId="275"/>
        </pc:sldMkLst>
      </pc:sldChg>
      <pc:sldChg chg="addSp delSp modSp del mod">
        <pc:chgData name="Romessa Naeem" userId="1bce7fe639484c7a" providerId="LiveId" clId="{08B6EB88-8F16-452E-B4F3-0EBC4A2AB728}" dt="2025-01-30T08:35:26.087" v="26" actId="47"/>
        <pc:sldMkLst>
          <pc:docMk/>
          <pc:sldMk cId="4014946800" sldId="280"/>
        </pc:sldMkLst>
      </pc:sldChg>
      <pc:sldChg chg="modSp del mod">
        <pc:chgData name="Romessa Naeem" userId="1bce7fe639484c7a" providerId="LiveId" clId="{08B6EB88-8F16-452E-B4F3-0EBC4A2AB728}" dt="2025-01-30T09:26:04.052" v="1430" actId="47"/>
        <pc:sldMkLst>
          <pc:docMk/>
          <pc:sldMk cId="2167158693" sldId="287"/>
        </pc:sldMkLst>
      </pc:sldChg>
      <pc:sldChg chg="del">
        <pc:chgData name="Romessa Naeem" userId="1bce7fe639484c7a" providerId="LiveId" clId="{08B6EB88-8F16-452E-B4F3-0EBC4A2AB728}" dt="2025-01-30T09:20:39.577" v="1335" actId="47"/>
        <pc:sldMkLst>
          <pc:docMk/>
          <pc:sldMk cId="38573769" sldId="288"/>
        </pc:sldMkLst>
      </pc:sldChg>
      <pc:sldChg chg="del">
        <pc:chgData name="Romessa Naeem" userId="1bce7fe639484c7a" providerId="LiveId" clId="{08B6EB88-8F16-452E-B4F3-0EBC4A2AB728}" dt="2025-01-30T09:23:08.920" v="1407" actId="47"/>
        <pc:sldMkLst>
          <pc:docMk/>
          <pc:sldMk cId="442083897" sldId="289"/>
        </pc:sldMkLst>
      </pc:sldChg>
      <pc:sldChg chg="delSp del mod">
        <pc:chgData name="Romessa Naeem" userId="1bce7fe639484c7a" providerId="LiveId" clId="{08B6EB88-8F16-452E-B4F3-0EBC4A2AB728}" dt="2025-01-30T09:11:26.128" v="940" actId="47"/>
        <pc:sldMkLst>
          <pc:docMk/>
          <pc:sldMk cId="1336662627" sldId="291"/>
        </pc:sldMkLst>
      </pc:sldChg>
      <pc:sldChg chg="delSp mod">
        <pc:chgData name="Romessa Naeem" userId="1bce7fe639484c7a" providerId="LiveId" clId="{08B6EB88-8F16-452E-B4F3-0EBC4A2AB728}" dt="2025-01-30T09:32:55.226" v="1437" actId="478"/>
        <pc:sldMkLst>
          <pc:docMk/>
          <pc:sldMk cId="1886851482" sldId="297"/>
        </pc:sldMkLst>
      </pc:sldChg>
      <pc:sldChg chg="del">
        <pc:chgData name="Romessa Naeem" userId="1bce7fe639484c7a" providerId="LiveId" clId="{08B6EB88-8F16-452E-B4F3-0EBC4A2AB728}" dt="2025-01-30T08:35:30.083" v="27" actId="47"/>
        <pc:sldMkLst>
          <pc:docMk/>
          <pc:sldMk cId="3814375166" sldId="305"/>
        </pc:sldMkLst>
      </pc:sldChg>
      <pc:sldChg chg="del">
        <pc:chgData name="Romessa Naeem" userId="1bce7fe639484c7a" providerId="LiveId" clId="{08B6EB88-8F16-452E-B4F3-0EBC4A2AB728}" dt="2025-01-30T08:43:43.635" v="157" actId="47"/>
        <pc:sldMkLst>
          <pc:docMk/>
          <pc:sldMk cId="1572410472" sldId="306"/>
        </pc:sldMkLst>
      </pc:sldChg>
      <pc:sldChg chg="del">
        <pc:chgData name="Romessa Naeem" userId="1bce7fe639484c7a" providerId="LiveId" clId="{08B6EB88-8F16-452E-B4F3-0EBC4A2AB728}" dt="2025-01-30T08:43:44.337" v="158" actId="47"/>
        <pc:sldMkLst>
          <pc:docMk/>
          <pc:sldMk cId="2207468009" sldId="307"/>
        </pc:sldMkLst>
      </pc:sldChg>
      <pc:sldChg chg="del">
        <pc:chgData name="Romessa Naeem" userId="1bce7fe639484c7a" providerId="LiveId" clId="{08B6EB88-8F16-452E-B4F3-0EBC4A2AB728}" dt="2025-01-30T09:15:01.976" v="1208" actId="47"/>
        <pc:sldMkLst>
          <pc:docMk/>
          <pc:sldMk cId="4271121457" sldId="308"/>
        </pc:sldMkLst>
      </pc:sldChg>
      <pc:sldChg chg="del">
        <pc:chgData name="Romessa Naeem" userId="1bce7fe639484c7a" providerId="LiveId" clId="{08B6EB88-8F16-452E-B4F3-0EBC4A2AB728}" dt="2025-01-30T09:15:07.802" v="1209" actId="47"/>
        <pc:sldMkLst>
          <pc:docMk/>
          <pc:sldMk cId="3954194880" sldId="309"/>
        </pc:sldMkLst>
      </pc:sldChg>
      <pc:sldChg chg="del">
        <pc:chgData name="Romessa Naeem" userId="1bce7fe639484c7a" providerId="LiveId" clId="{08B6EB88-8F16-452E-B4F3-0EBC4A2AB728}" dt="2025-01-30T09:26:09.248" v="1431" actId="47"/>
        <pc:sldMkLst>
          <pc:docMk/>
          <pc:sldMk cId="777431774" sldId="314"/>
        </pc:sldMkLst>
      </pc:sldChg>
      <pc:sldChg chg="delSp modSp mod">
        <pc:chgData name="Romessa Naeem" userId="1bce7fe639484c7a" providerId="LiveId" clId="{08B6EB88-8F16-452E-B4F3-0EBC4A2AB728}" dt="2025-01-30T09:26:38.903" v="1433" actId="478"/>
        <pc:sldMkLst>
          <pc:docMk/>
          <pc:sldMk cId="2915695827" sldId="315"/>
        </pc:sldMkLst>
        <pc:spChg chg="mod">
          <ac:chgData name="Romessa Naeem" userId="1bce7fe639484c7a" providerId="LiveId" clId="{08B6EB88-8F16-452E-B4F3-0EBC4A2AB728}" dt="2025-01-30T09:26:35.959" v="1432"/>
          <ac:spMkLst>
            <pc:docMk/>
            <pc:sldMk cId="2915695827" sldId="315"/>
            <ac:spMk id="7" creationId="{00000000-0000-0000-0000-000000000000}"/>
          </ac:spMkLst>
        </pc:spChg>
      </pc:sldChg>
      <pc:sldChg chg="delSp del mod">
        <pc:chgData name="Romessa Naeem" userId="1bce7fe639484c7a" providerId="LiveId" clId="{08B6EB88-8F16-452E-B4F3-0EBC4A2AB728}" dt="2025-01-30T09:32:03.654" v="1435" actId="47"/>
        <pc:sldMkLst>
          <pc:docMk/>
          <pc:sldMk cId="891744326" sldId="316"/>
        </pc:sldMkLst>
      </pc:sldChg>
      <pc:sldChg chg="addSp delSp modSp mod">
        <pc:chgData name="Romessa Naeem" userId="1bce7fe639484c7a" providerId="LiveId" clId="{08B6EB88-8F16-452E-B4F3-0EBC4A2AB728}" dt="2025-01-30T09:38:01.601" v="1540" actId="14100"/>
        <pc:sldMkLst>
          <pc:docMk/>
          <pc:sldMk cId="3771392000" sldId="317"/>
        </pc:sldMkLst>
        <pc:spChg chg="mod">
          <ac:chgData name="Romessa Naeem" userId="1bce7fe639484c7a" providerId="LiveId" clId="{08B6EB88-8F16-452E-B4F3-0EBC4A2AB728}" dt="2025-01-30T08:42:54.590" v="148" actId="20577"/>
          <ac:spMkLst>
            <pc:docMk/>
            <pc:sldMk cId="3771392000" sldId="317"/>
            <ac:spMk id="3" creationId="{00000000-0000-0000-0000-000000000000}"/>
          </ac:spMkLst>
        </pc:spChg>
        <pc:picChg chg="add mod">
          <ac:chgData name="Romessa Naeem" userId="1bce7fe639484c7a" providerId="LiveId" clId="{08B6EB88-8F16-452E-B4F3-0EBC4A2AB728}" dt="2025-01-30T09:38:01.601" v="1540" actId="14100"/>
          <ac:picMkLst>
            <pc:docMk/>
            <pc:sldMk cId="3771392000" sldId="317"/>
            <ac:picMk id="7" creationId="{92FFF009-178B-C15E-FEAC-4F39C50579C8}"/>
          </ac:picMkLst>
        </pc:picChg>
        <pc:picChg chg="add mod">
          <ac:chgData name="Romessa Naeem" userId="1bce7fe639484c7a" providerId="LiveId" clId="{08B6EB88-8F16-452E-B4F3-0EBC4A2AB728}" dt="2025-01-30T09:34:42.882" v="1448" actId="14100"/>
          <ac:picMkLst>
            <pc:docMk/>
            <pc:sldMk cId="3771392000" sldId="317"/>
            <ac:picMk id="9" creationId="{BBAFE3BF-6E83-0CFA-573F-5C0BA247A7FC}"/>
          </ac:picMkLst>
        </pc:picChg>
      </pc:sldChg>
      <pc:sldChg chg="delSp mod">
        <pc:chgData name="Romessa Naeem" userId="1bce7fe639484c7a" providerId="LiveId" clId="{08B6EB88-8F16-452E-B4F3-0EBC4A2AB728}" dt="2025-01-30T09:32:42.361" v="1436" actId="478"/>
        <pc:sldMkLst>
          <pc:docMk/>
          <pc:sldMk cId="583677976" sldId="318"/>
        </pc:sldMkLst>
      </pc:sldChg>
      <pc:sldChg chg="delSp modSp new mod">
        <pc:chgData name="Romessa Naeem" userId="1bce7fe639484c7a" providerId="LiveId" clId="{08B6EB88-8F16-452E-B4F3-0EBC4A2AB728}" dt="2025-01-30T09:10:39.389" v="932" actId="478"/>
        <pc:sldMkLst>
          <pc:docMk/>
          <pc:sldMk cId="995828821" sldId="319"/>
        </pc:sldMkLst>
        <pc:spChg chg="mod">
          <ac:chgData name="Romessa Naeem" userId="1bce7fe639484c7a" providerId="LiveId" clId="{08B6EB88-8F16-452E-B4F3-0EBC4A2AB728}" dt="2025-01-30T08:34:24.368" v="22" actId="255"/>
          <ac:spMkLst>
            <pc:docMk/>
            <pc:sldMk cId="995828821" sldId="319"/>
            <ac:spMk id="2" creationId="{2E843D9D-EE05-F9A8-A930-8EAF4E146880}"/>
          </ac:spMkLst>
        </pc:spChg>
        <pc:spChg chg="mod">
          <ac:chgData name="Romessa Naeem" userId="1bce7fe639484c7a" providerId="LiveId" clId="{08B6EB88-8F16-452E-B4F3-0EBC4A2AB728}" dt="2025-01-30T08:35:18.005" v="25" actId="255"/>
          <ac:spMkLst>
            <pc:docMk/>
            <pc:sldMk cId="995828821" sldId="319"/>
            <ac:spMk id="3" creationId="{26574348-63B8-03F6-5940-9A1487C78569}"/>
          </ac:spMkLst>
        </pc:spChg>
      </pc:sldChg>
      <pc:sldChg chg="new del">
        <pc:chgData name="Romessa Naeem" userId="1bce7fe639484c7a" providerId="LiveId" clId="{08B6EB88-8F16-452E-B4F3-0EBC4A2AB728}" dt="2025-01-30T08:33:59.937" v="18" actId="680"/>
        <pc:sldMkLst>
          <pc:docMk/>
          <pc:sldMk cId="2578007009" sldId="319"/>
        </pc:sldMkLst>
      </pc:sldChg>
      <pc:sldChg chg="addSp delSp modSp new mod">
        <pc:chgData name="Romessa Naeem" userId="1bce7fe639484c7a" providerId="LiveId" clId="{08B6EB88-8F16-452E-B4F3-0EBC4A2AB728}" dt="2025-01-30T08:48:51.290" v="291" actId="255"/>
        <pc:sldMkLst>
          <pc:docMk/>
          <pc:sldMk cId="1425925710" sldId="320"/>
        </pc:sldMkLst>
      </pc:sldChg>
      <pc:sldChg chg="addSp delSp modSp new mod">
        <pc:chgData name="Romessa Naeem" userId="1bce7fe639484c7a" providerId="LiveId" clId="{08B6EB88-8F16-452E-B4F3-0EBC4A2AB728}" dt="2025-01-30T08:50:03.831" v="392" actId="14100"/>
        <pc:sldMkLst>
          <pc:docMk/>
          <pc:sldMk cId="1798184557" sldId="321"/>
        </pc:sldMkLst>
      </pc:sldChg>
      <pc:sldChg chg="add del">
        <pc:chgData name="Romessa Naeem" userId="1bce7fe639484c7a" providerId="LiveId" clId="{08B6EB88-8F16-452E-B4F3-0EBC4A2AB728}" dt="2025-01-30T08:46:34.309" v="180" actId="47"/>
        <pc:sldMkLst>
          <pc:docMk/>
          <pc:sldMk cId="3593056966" sldId="321"/>
        </pc:sldMkLst>
      </pc:sldChg>
      <pc:sldChg chg="addSp delSp modSp new mod">
        <pc:chgData name="Romessa Naeem" userId="1bce7fe639484c7a" providerId="LiveId" clId="{08B6EB88-8F16-452E-B4F3-0EBC4A2AB728}" dt="2025-01-30T08:51:24.163" v="489" actId="14100"/>
        <pc:sldMkLst>
          <pc:docMk/>
          <pc:sldMk cId="547646627" sldId="322"/>
        </pc:sldMkLst>
      </pc:sldChg>
      <pc:sldChg chg="add del">
        <pc:chgData name="Romessa Naeem" userId="1bce7fe639484c7a" providerId="LiveId" clId="{08B6EB88-8F16-452E-B4F3-0EBC4A2AB728}" dt="2025-01-30T08:47:03.672" v="181" actId="47"/>
        <pc:sldMkLst>
          <pc:docMk/>
          <pc:sldMk cId="2810519100" sldId="322"/>
        </pc:sldMkLst>
      </pc:sldChg>
      <pc:sldChg chg="add del">
        <pc:chgData name="Romessa Naeem" userId="1bce7fe639484c7a" providerId="LiveId" clId="{08B6EB88-8F16-452E-B4F3-0EBC4A2AB728}" dt="2025-01-30T08:47:04.816" v="182" actId="47"/>
        <pc:sldMkLst>
          <pc:docMk/>
          <pc:sldMk cId="1511845567" sldId="323"/>
        </pc:sldMkLst>
      </pc:sldChg>
      <pc:sldChg chg="addSp delSp modSp new mod ord">
        <pc:chgData name="Romessa Naeem" userId="1bce7fe639484c7a" providerId="LiveId" clId="{08B6EB88-8F16-452E-B4F3-0EBC4A2AB728}" dt="2025-01-30T08:53:48.790" v="597" actId="14100"/>
        <pc:sldMkLst>
          <pc:docMk/>
          <pc:sldMk cId="2672389517" sldId="323"/>
        </pc:sldMkLst>
      </pc:sldChg>
      <pc:sldChg chg="add del">
        <pc:chgData name="Romessa Naeem" userId="1bce7fe639484c7a" providerId="LiveId" clId="{08B6EB88-8F16-452E-B4F3-0EBC4A2AB728}" dt="2025-01-30T08:47:05.560" v="183" actId="47"/>
        <pc:sldMkLst>
          <pc:docMk/>
          <pc:sldMk cId="752500175" sldId="324"/>
        </pc:sldMkLst>
      </pc:sldChg>
      <pc:sldChg chg="addSp delSp modSp new mod">
        <pc:chgData name="Romessa Naeem" userId="1bce7fe639484c7a" providerId="LiveId" clId="{08B6EB88-8F16-452E-B4F3-0EBC4A2AB728}" dt="2025-01-30T09:08:17.746" v="802" actId="14100"/>
        <pc:sldMkLst>
          <pc:docMk/>
          <pc:sldMk cId="2972519359" sldId="324"/>
        </pc:sldMkLst>
        <pc:spChg chg="mod">
          <ac:chgData name="Romessa Naeem" userId="1bce7fe639484c7a" providerId="LiveId" clId="{08B6EB88-8F16-452E-B4F3-0EBC4A2AB728}" dt="2025-01-30T09:07:52.636" v="799" actId="207"/>
          <ac:spMkLst>
            <pc:docMk/>
            <pc:sldMk cId="2972519359" sldId="324"/>
            <ac:spMk id="2" creationId="{FC2723EF-4873-61D6-69D3-628C77133448}"/>
          </ac:spMkLst>
        </pc:spChg>
        <pc:spChg chg="mod">
          <ac:chgData name="Romessa Naeem" userId="1bce7fe639484c7a" providerId="LiveId" clId="{08B6EB88-8F16-452E-B4F3-0EBC4A2AB728}" dt="2025-01-30T09:07:26.180" v="779" actId="1036"/>
          <ac:spMkLst>
            <pc:docMk/>
            <pc:sldMk cId="2972519359" sldId="324"/>
            <ac:spMk id="5" creationId="{F4B4E1FC-7CF7-CE7C-78C3-4E5591275874}"/>
          </ac:spMkLst>
        </pc:spChg>
      </pc:sldChg>
      <pc:sldChg chg="add del">
        <pc:chgData name="Romessa Naeem" userId="1bce7fe639484c7a" providerId="LiveId" clId="{08B6EB88-8F16-452E-B4F3-0EBC4A2AB728}" dt="2025-01-30T08:47:06.206" v="184" actId="47"/>
        <pc:sldMkLst>
          <pc:docMk/>
          <pc:sldMk cId="2250175247" sldId="325"/>
        </pc:sldMkLst>
      </pc:sldChg>
      <pc:sldChg chg="addSp delSp modSp new mod">
        <pc:chgData name="Romessa Naeem" userId="1bce7fe639484c7a" providerId="LiveId" clId="{08B6EB88-8F16-452E-B4F3-0EBC4A2AB728}" dt="2025-01-30T09:11:10.242" v="937" actId="14100"/>
        <pc:sldMkLst>
          <pc:docMk/>
          <pc:sldMk cId="2374295254" sldId="325"/>
        </pc:sldMkLst>
      </pc:sldChg>
      <pc:sldChg chg="addSp delSp modSp add mod">
        <pc:chgData name="Romessa Naeem" userId="1bce7fe639484c7a" providerId="LiveId" clId="{08B6EB88-8F16-452E-B4F3-0EBC4A2AB728}" dt="2025-01-30T08:54:42.463" v="607" actId="14100"/>
        <pc:sldMkLst>
          <pc:docMk/>
          <pc:sldMk cId="2411545928" sldId="326"/>
        </pc:sldMkLst>
      </pc:sldChg>
      <pc:sldChg chg="modSp new del mod">
        <pc:chgData name="Romessa Naeem" userId="1bce7fe639484c7a" providerId="LiveId" clId="{08B6EB88-8F16-452E-B4F3-0EBC4A2AB728}" dt="2025-01-30T08:47:11.373" v="185" actId="47"/>
        <pc:sldMkLst>
          <pc:docMk/>
          <pc:sldMk cId="3730246524" sldId="326"/>
        </pc:sldMkLst>
      </pc:sldChg>
      <pc:sldChg chg="addSp delSp modSp add mod">
        <pc:chgData name="Romessa Naeem" userId="1bce7fe639484c7a" providerId="LiveId" clId="{08B6EB88-8F16-452E-B4F3-0EBC4A2AB728}" dt="2025-01-30T08:55:52.083" v="618" actId="14100"/>
        <pc:sldMkLst>
          <pc:docMk/>
          <pc:sldMk cId="4244917858" sldId="327"/>
        </pc:sldMkLst>
      </pc:sldChg>
      <pc:sldChg chg="addSp delSp modSp add mod">
        <pc:chgData name="Romessa Naeem" userId="1bce7fe639484c7a" providerId="LiveId" clId="{08B6EB88-8F16-452E-B4F3-0EBC4A2AB728}" dt="2025-01-30T09:03:00.878" v="628" actId="14100"/>
        <pc:sldMkLst>
          <pc:docMk/>
          <pc:sldMk cId="2369571830" sldId="328"/>
        </pc:sldMkLst>
      </pc:sldChg>
      <pc:sldChg chg="addSp delSp modSp add mod">
        <pc:chgData name="Romessa Naeem" userId="1bce7fe639484c7a" providerId="LiveId" clId="{08B6EB88-8F16-452E-B4F3-0EBC4A2AB728}" dt="2025-01-30T09:04:01.278" v="639" actId="14100"/>
        <pc:sldMkLst>
          <pc:docMk/>
          <pc:sldMk cId="3980326523" sldId="329"/>
        </pc:sldMkLst>
      </pc:sldChg>
      <pc:sldChg chg="addSp delSp modSp add mod">
        <pc:chgData name="Romessa Naeem" userId="1bce7fe639484c7a" providerId="LiveId" clId="{08B6EB88-8F16-452E-B4F3-0EBC4A2AB728}" dt="2025-01-30T09:04:54.542" v="650" actId="14100"/>
        <pc:sldMkLst>
          <pc:docMk/>
          <pc:sldMk cId="3923562252" sldId="330"/>
        </pc:sldMkLst>
      </pc:sldChg>
      <pc:sldChg chg="addSp delSp modSp add mod">
        <pc:chgData name="Romessa Naeem" userId="1bce7fe639484c7a" providerId="LiveId" clId="{08B6EB88-8F16-452E-B4F3-0EBC4A2AB728}" dt="2025-01-30T09:05:50.649" v="660" actId="14100"/>
        <pc:sldMkLst>
          <pc:docMk/>
          <pc:sldMk cId="3640022267" sldId="331"/>
        </pc:sldMkLst>
      </pc:sldChg>
      <pc:sldChg chg="addSp delSp modSp add mod">
        <pc:chgData name="Romessa Naeem" userId="1bce7fe639484c7a" providerId="LiveId" clId="{08B6EB88-8F16-452E-B4F3-0EBC4A2AB728}" dt="2025-01-30T09:06:33.572" v="668" actId="14100"/>
        <pc:sldMkLst>
          <pc:docMk/>
          <pc:sldMk cId="4176503903" sldId="332"/>
        </pc:sldMkLst>
      </pc:sldChg>
      <pc:sldChg chg="addSp delSp modSp add mod">
        <pc:chgData name="Romessa Naeem" userId="1bce7fe639484c7a" providerId="LiveId" clId="{08B6EB88-8F16-452E-B4F3-0EBC4A2AB728}" dt="2025-01-30T09:08:53.618" v="819" actId="14100"/>
        <pc:sldMkLst>
          <pc:docMk/>
          <pc:sldMk cId="3607857524" sldId="333"/>
        </pc:sldMkLst>
        <pc:spChg chg="mod">
          <ac:chgData name="Romessa Naeem" userId="1bce7fe639484c7a" providerId="LiveId" clId="{08B6EB88-8F16-452E-B4F3-0EBC4A2AB728}" dt="2025-01-30T09:08:30.386" v="814" actId="20577"/>
          <ac:spMkLst>
            <pc:docMk/>
            <pc:sldMk cId="3607857524" sldId="333"/>
            <ac:spMk id="2" creationId="{04A5ED32-9DBC-B0C6-A95A-24DF69678E15}"/>
          </ac:spMkLst>
        </pc:spChg>
      </pc:sldChg>
      <pc:sldChg chg="addSp modSp new mod">
        <pc:chgData name="Romessa Naeem" userId="1bce7fe639484c7a" providerId="LiveId" clId="{08B6EB88-8F16-452E-B4F3-0EBC4A2AB728}" dt="2025-01-30T09:14:48.794" v="1207" actId="1036"/>
        <pc:sldMkLst>
          <pc:docMk/>
          <pc:sldMk cId="3574022558" sldId="334"/>
        </pc:sldMkLst>
      </pc:sldChg>
      <pc:sldChg chg="addSp modSp add mod">
        <pc:chgData name="Romessa Naeem" userId="1bce7fe639484c7a" providerId="LiveId" clId="{08B6EB88-8F16-452E-B4F3-0EBC4A2AB728}" dt="2025-01-30T09:20:04.081" v="1334" actId="255"/>
        <pc:sldMkLst>
          <pc:docMk/>
          <pc:sldMk cId="2194229140" sldId="335"/>
        </pc:sldMkLst>
      </pc:sldChg>
      <pc:sldChg chg="modSp add mod">
        <pc:chgData name="Romessa Naeem" userId="1bce7fe639484c7a" providerId="LiveId" clId="{08B6EB88-8F16-452E-B4F3-0EBC4A2AB728}" dt="2025-01-30T09:22:53.109" v="1406" actId="14100"/>
        <pc:sldMkLst>
          <pc:docMk/>
          <pc:sldMk cId="386045861" sldId="336"/>
        </pc:sldMkLst>
      </pc:sldChg>
      <pc:sldChg chg="delSp modSp add mod ord">
        <pc:chgData name="Romessa Naeem" userId="1bce7fe639484c7a" providerId="LiveId" clId="{08B6EB88-8F16-452E-B4F3-0EBC4A2AB728}" dt="2025-01-30T09:25:51.442" v="1429" actId="27636"/>
        <pc:sldMkLst>
          <pc:docMk/>
          <pc:sldMk cId="3496415178" sldId="337"/>
        </pc:sldMkLst>
        <pc:spChg chg="mod">
          <ac:chgData name="Romessa Naeem" userId="1bce7fe639484c7a" providerId="LiveId" clId="{08B6EB88-8F16-452E-B4F3-0EBC4A2AB728}" dt="2025-01-30T09:25:41.287" v="1427" actId="113"/>
          <ac:spMkLst>
            <pc:docMk/>
            <pc:sldMk cId="3496415178" sldId="337"/>
            <ac:spMk id="2" creationId="{970A59E1-B81F-3AC4-0087-77E671D1608D}"/>
          </ac:spMkLst>
        </pc:spChg>
        <pc:spChg chg="mod">
          <ac:chgData name="Romessa Naeem" userId="1bce7fe639484c7a" providerId="LiveId" clId="{08B6EB88-8F16-452E-B4F3-0EBC4A2AB728}" dt="2025-01-30T09:25:51.442" v="1429" actId="27636"/>
          <ac:spMkLst>
            <pc:docMk/>
            <pc:sldMk cId="3496415178" sldId="337"/>
            <ac:spMk id="3" creationId="{C4CC3DB7-6D49-951F-CFE7-3517380FAC56}"/>
          </ac:spMkLst>
        </pc:spChg>
      </pc:sldChg>
      <pc:sldChg chg="addSp delSp modSp add mod">
        <pc:chgData name="Romessa Naeem" userId="1bce7fe639484c7a" providerId="LiveId" clId="{08B6EB88-8F16-452E-B4F3-0EBC4A2AB728}" dt="2025-01-30T09:24:52.875" v="1420" actId="14100"/>
        <pc:sldMkLst>
          <pc:docMk/>
          <pc:sldMk cId="679581605" sldId="338"/>
        </pc:sldMkLst>
      </pc:sldChg>
    </pc:docChg>
  </pc:docChgLst>
  <pc:docChgLst>
    <pc:chgData name="Romessa Naeem" userId="1bce7fe639484c7a" providerId="LiveId" clId="{8EBA59C8-88A1-4E8F-97DE-7ECC9F8566DA}"/>
    <pc:docChg chg="undo custSel addSld delSld modSld sldOrd">
      <pc:chgData name="Romessa Naeem" userId="1bce7fe639484c7a" providerId="LiveId" clId="{8EBA59C8-88A1-4E8F-97DE-7ECC9F8566DA}" dt="2025-02-04T03:00:54.052" v="841" actId="14100"/>
      <pc:docMkLst>
        <pc:docMk/>
      </pc:docMkLst>
      <pc:sldChg chg="modSp mod">
        <pc:chgData name="Romessa Naeem" userId="1bce7fe639484c7a" providerId="LiveId" clId="{8EBA59C8-88A1-4E8F-97DE-7ECC9F8566DA}" dt="2025-02-04T02:07:59.973" v="78" actId="255"/>
        <pc:sldMkLst>
          <pc:docMk/>
          <pc:sldMk cId="2704231860" sldId="258"/>
        </pc:sldMkLst>
        <pc:spChg chg="mod">
          <ac:chgData name="Romessa Naeem" userId="1bce7fe639484c7a" providerId="LiveId" clId="{8EBA59C8-88A1-4E8F-97DE-7ECC9F8566DA}" dt="2025-02-04T02:07:59.973" v="78" actId="255"/>
          <ac:spMkLst>
            <pc:docMk/>
            <pc:sldMk cId="2704231860" sldId="258"/>
            <ac:spMk id="3" creationId="{00000000-0000-0000-0000-000000000000}"/>
          </ac:spMkLst>
        </pc:spChg>
      </pc:sldChg>
      <pc:sldChg chg="modSp mod">
        <pc:chgData name="Romessa Naeem" userId="1bce7fe639484c7a" providerId="LiveId" clId="{8EBA59C8-88A1-4E8F-97DE-7ECC9F8566DA}" dt="2025-02-04T02:55:26.959" v="818"/>
        <pc:sldMkLst>
          <pc:docMk/>
          <pc:sldMk cId="2915695827" sldId="315"/>
        </pc:sldMkLst>
        <pc:spChg chg="mod">
          <ac:chgData name="Romessa Naeem" userId="1bce7fe639484c7a" providerId="LiveId" clId="{8EBA59C8-88A1-4E8F-97DE-7ECC9F8566DA}" dt="2025-02-04T02:55:26.959" v="818"/>
          <ac:spMkLst>
            <pc:docMk/>
            <pc:sldMk cId="2915695827" sldId="315"/>
            <ac:spMk id="7" creationId="{00000000-0000-0000-0000-000000000000}"/>
          </ac:spMkLst>
        </pc:spChg>
      </pc:sldChg>
      <pc:sldChg chg="addSp delSp modSp mod">
        <pc:chgData name="Romessa Naeem" userId="1bce7fe639484c7a" providerId="LiveId" clId="{8EBA59C8-88A1-4E8F-97DE-7ECC9F8566DA}" dt="2025-02-04T02:06:54.785" v="76" actId="20577"/>
        <pc:sldMkLst>
          <pc:docMk/>
          <pc:sldMk cId="3771392000" sldId="317"/>
        </pc:sldMkLst>
        <pc:spChg chg="mod">
          <ac:chgData name="Romessa Naeem" userId="1bce7fe639484c7a" providerId="LiveId" clId="{8EBA59C8-88A1-4E8F-97DE-7ECC9F8566DA}" dt="2025-02-04T02:06:54.785" v="76" actId="20577"/>
          <ac:spMkLst>
            <pc:docMk/>
            <pc:sldMk cId="3771392000" sldId="317"/>
            <ac:spMk id="2" creationId="{00000000-0000-0000-0000-000000000000}"/>
          </ac:spMkLst>
        </pc:spChg>
        <pc:spChg chg="mod">
          <ac:chgData name="Romessa Naeem" userId="1bce7fe639484c7a" providerId="LiveId" clId="{8EBA59C8-88A1-4E8F-97DE-7ECC9F8566DA}" dt="2025-02-04T02:04:58.159" v="60" actId="20577"/>
          <ac:spMkLst>
            <pc:docMk/>
            <pc:sldMk cId="3771392000" sldId="317"/>
            <ac:spMk id="3" creationId="{00000000-0000-0000-0000-000000000000}"/>
          </ac:spMkLst>
        </pc:spChg>
      </pc:sldChg>
      <pc:sldChg chg="modSp mod">
        <pc:chgData name="Romessa Naeem" userId="1bce7fe639484c7a" providerId="LiveId" clId="{8EBA59C8-88A1-4E8F-97DE-7ECC9F8566DA}" dt="2025-02-04T02:28:34.354" v="458" actId="255"/>
        <pc:sldMkLst>
          <pc:docMk/>
          <pc:sldMk cId="995828821" sldId="319"/>
        </pc:sldMkLst>
        <pc:spChg chg="mod">
          <ac:chgData name="Romessa Naeem" userId="1bce7fe639484c7a" providerId="LiveId" clId="{8EBA59C8-88A1-4E8F-97DE-7ECC9F8566DA}" dt="2025-02-04T02:28:34.354" v="458" actId="255"/>
          <ac:spMkLst>
            <pc:docMk/>
            <pc:sldMk cId="995828821" sldId="319"/>
            <ac:spMk id="2" creationId="{2E843D9D-EE05-F9A8-A930-8EAF4E146880}"/>
          </ac:spMkLst>
        </pc:spChg>
        <pc:spChg chg="mod">
          <ac:chgData name="Romessa Naeem" userId="1bce7fe639484c7a" providerId="LiveId" clId="{8EBA59C8-88A1-4E8F-97DE-7ECC9F8566DA}" dt="2025-02-04T02:12:01.361" v="81" actId="255"/>
          <ac:spMkLst>
            <pc:docMk/>
            <pc:sldMk cId="995828821" sldId="319"/>
            <ac:spMk id="3" creationId="{26574348-63B8-03F6-5940-9A1487C78569}"/>
          </ac:spMkLst>
        </pc:spChg>
      </pc:sldChg>
      <pc:sldChg chg="addSp delSp modSp mod">
        <pc:chgData name="Romessa Naeem" userId="1bce7fe639484c7a" providerId="LiveId" clId="{8EBA59C8-88A1-4E8F-97DE-7ECC9F8566DA}" dt="2025-02-04T02:28:45.560" v="459" actId="255"/>
        <pc:sldMkLst>
          <pc:docMk/>
          <pc:sldMk cId="1425925710" sldId="320"/>
        </pc:sldMkLst>
      </pc:sldChg>
      <pc:sldChg chg="del">
        <pc:chgData name="Romessa Naeem" userId="1bce7fe639484c7a" providerId="LiveId" clId="{8EBA59C8-88A1-4E8F-97DE-7ECC9F8566DA}" dt="2025-02-04T02:12:25.267" v="85" actId="47"/>
        <pc:sldMkLst>
          <pc:docMk/>
          <pc:sldMk cId="1798184557" sldId="321"/>
        </pc:sldMkLst>
      </pc:sldChg>
      <pc:sldChg chg="del">
        <pc:chgData name="Romessa Naeem" userId="1bce7fe639484c7a" providerId="LiveId" clId="{8EBA59C8-88A1-4E8F-97DE-7ECC9F8566DA}" dt="2025-02-04T02:12:26.055" v="86" actId="47"/>
        <pc:sldMkLst>
          <pc:docMk/>
          <pc:sldMk cId="547646627" sldId="322"/>
        </pc:sldMkLst>
      </pc:sldChg>
      <pc:sldChg chg="del">
        <pc:chgData name="Romessa Naeem" userId="1bce7fe639484c7a" providerId="LiveId" clId="{8EBA59C8-88A1-4E8F-97DE-7ECC9F8566DA}" dt="2025-02-04T02:12:27.141" v="87" actId="47"/>
        <pc:sldMkLst>
          <pc:docMk/>
          <pc:sldMk cId="2672389517" sldId="323"/>
        </pc:sldMkLst>
      </pc:sldChg>
      <pc:sldChg chg="addSp delSp modSp mod">
        <pc:chgData name="Romessa Naeem" userId="1bce7fe639484c7a" providerId="LiveId" clId="{8EBA59C8-88A1-4E8F-97DE-7ECC9F8566DA}" dt="2025-02-04T02:39:31.466" v="548" actId="1036"/>
        <pc:sldMkLst>
          <pc:docMk/>
          <pc:sldMk cId="2972519359" sldId="324"/>
        </pc:sldMkLst>
        <pc:spChg chg="mod">
          <ac:chgData name="Romessa Naeem" userId="1bce7fe639484c7a" providerId="LiveId" clId="{8EBA59C8-88A1-4E8F-97DE-7ECC9F8566DA}" dt="2025-02-04T02:39:25.345" v="545" actId="255"/>
          <ac:spMkLst>
            <pc:docMk/>
            <pc:sldMk cId="2972519359" sldId="324"/>
            <ac:spMk id="2" creationId="{FC2723EF-4873-61D6-69D3-628C77133448}"/>
          </ac:spMkLst>
        </pc:spChg>
        <pc:spChg chg="mod">
          <ac:chgData name="Romessa Naeem" userId="1bce7fe639484c7a" providerId="LiveId" clId="{8EBA59C8-88A1-4E8F-97DE-7ECC9F8566DA}" dt="2025-02-04T02:39:31.466" v="548" actId="1036"/>
          <ac:spMkLst>
            <pc:docMk/>
            <pc:sldMk cId="2972519359" sldId="324"/>
            <ac:spMk id="5" creationId="{F4B4E1FC-7CF7-CE7C-78C3-4E5591275874}"/>
          </ac:spMkLst>
        </pc:spChg>
      </pc:sldChg>
      <pc:sldChg chg="addSp delSp modSp mod">
        <pc:chgData name="Romessa Naeem" userId="1bce7fe639484c7a" providerId="LiveId" clId="{8EBA59C8-88A1-4E8F-97DE-7ECC9F8566DA}" dt="2025-02-04T02:45:06.895" v="592" actId="14100"/>
        <pc:sldMkLst>
          <pc:docMk/>
          <pc:sldMk cId="2374295254" sldId="325"/>
        </pc:sldMkLst>
      </pc:sldChg>
      <pc:sldChg chg="del">
        <pc:chgData name="Romessa Naeem" userId="1bce7fe639484c7a" providerId="LiveId" clId="{8EBA59C8-88A1-4E8F-97DE-7ECC9F8566DA}" dt="2025-02-04T02:12:28.068" v="88" actId="47"/>
        <pc:sldMkLst>
          <pc:docMk/>
          <pc:sldMk cId="2411545928" sldId="326"/>
        </pc:sldMkLst>
      </pc:sldChg>
      <pc:sldChg chg="del">
        <pc:chgData name="Romessa Naeem" userId="1bce7fe639484c7a" providerId="LiveId" clId="{8EBA59C8-88A1-4E8F-97DE-7ECC9F8566DA}" dt="2025-02-04T02:12:28.843" v="89" actId="47"/>
        <pc:sldMkLst>
          <pc:docMk/>
          <pc:sldMk cId="4244917858" sldId="327"/>
        </pc:sldMkLst>
      </pc:sldChg>
      <pc:sldChg chg="del">
        <pc:chgData name="Romessa Naeem" userId="1bce7fe639484c7a" providerId="LiveId" clId="{8EBA59C8-88A1-4E8F-97DE-7ECC9F8566DA}" dt="2025-02-04T02:12:29.853" v="90" actId="47"/>
        <pc:sldMkLst>
          <pc:docMk/>
          <pc:sldMk cId="2369571830" sldId="328"/>
        </pc:sldMkLst>
      </pc:sldChg>
      <pc:sldChg chg="del">
        <pc:chgData name="Romessa Naeem" userId="1bce7fe639484c7a" providerId="LiveId" clId="{8EBA59C8-88A1-4E8F-97DE-7ECC9F8566DA}" dt="2025-02-04T02:12:31.200" v="91" actId="47"/>
        <pc:sldMkLst>
          <pc:docMk/>
          <pc:sldMk cId="3980326523" sldId="329"/>
        </pc:sldMkLst>
      </pc:sldChg>
      <pc:sldChg chg="del">
        <pc:chgData name="Romessa Naeem" userId="1bce7fe639484c7a" providerId="LiveId" clId="{8EBA59C8-88A1-4E8F-97DE-7ECC9F8566DA}" dt="2025-02-04T02:12:32.152" v="92" actId="47"/>
        <pc:sldMkLst>
          <pc:docMk/>
          <pc:sldMk cId="3923562252" sldId="330"/>
        </pc:sldMkLst>
      </pc:sldChg>
      <pc:sldChg chg="del">
        <pc:chgData name="Romessa Naeem" userId="1bce7fe639484c7a" providerId="LiveId" clId="{8EBA59C8-88A1-4E8F-97DE-7ECC9F8566DA}" dt="2025-02-04T02:12:33.015" v="93" actId="47"/>
        <pc:sldMkLst>
          <pc:docMk/>
          <pc:sldMk cId="3640022267" sldId="331"/>
        </pc:sldMkLst>
      </pc:sldChg>
      <pc:sldChg chg="del">
        <pc:chgData name="Romessa Naeem" userId="1bce7fe639484c7a" providerId="LiveId" clId="{8EBA59C8-88A1-4E8F-97DE-7ECC9F8566DA}" dt="2025-02-04T02:12:33.669" v="94" actId="47"/>
        <pc:sldMkLst>
          <pc:docMk/>
          <pc:sldMk cId="4176503903" sldId="332"/>
        </pc:sldMkLst>
      </pc:sldChg>
      <pc:sldChg chg="addSp delSp modSp mod">
        <pc:chgData name="Romessa Naeem" userId="1bce7fe639484c7a" providerId="LiveId" clId="{8EBA59C8-88A1-4E8F-97DE-7ECC9F8566DA}" dt="2025-02-04T02:42:30.816" v="557" actId="255"/>
        <pc:sldMkLst>
          <pc:docMk/>
          <pc:sldMk cId="3607857524" sldId="333"/>
        </pc:sldMkLst>
        <pc:spChg chg="mod">
          <ac:chgData name="Romessa Naeem" userId="1bce7fe639484c7a" providerId="LiveId" clId="{8EBA59C8-88A1-4E8F-97DE-7ECC9F8566DA}" dt="2025-02-04T02:41:03.732" v="553" actId="113"/>
          <ac:spMkLst>
            <pc:docMk/>
            <pc:sldMk cId="3607857524" sldId="333"/>
            <ac:spMk id="2" creationId="{04A5ED32-9DBC-B0C6-A95A-24DF69678E15}"/>
          </ac:spMkLst>
        </pc:spChg>
        <pc:spChg chg="add mod">
          <ac:chgData name="Romessa Naeem" userId="1bce7fe639484c7a" providerId="LiveId" clId="{8EBA59C8-88A1-4E8F-97DE-7ECC9F8566DA}" dt="2025-02-04T02:42:30.816" v="557" actId="255"/>
          <ac:spMkLst>
            <pc:docMk/>
            <pc:sldMk cId="3607857524" sldId="333"/>
            <ac:spMk id="7" creationId="{BF03BA5C-0652-4E9B-6DF0-F4E7668EFADB}"/>
          </ac:spMkLst>
        </pc:spChg>
      </pc:sldChg>
      <pc:sldChg chg="addSp delSp modSp mod">
        <pc:chgData name="Romessa Naeem" userId="1bce7fe639484c7a" providerId="LiveId" clId="{8EBA59C8-88A1-4E8F-97DE-7ECC9F8566DA}" dt="2025-02-04T02:48:55.043" v="629" actId="113"/>
        <pc:sldMkLst>
          <pc:docMk/>
          <pc:sldMk cId="3574022558" sldId="334"/>
        </pc:sldMkLst>
      </pc:sldChg>
      <pc:sldChg chg="modSp mod">
        <pc:chgData name="Romessa Naeem" userId="1bce7fe639484c7a" providerId="LiveId" clId="{8EBA59C8-88A1-4E8F-97DE-7ECC9F8566DA}" dt="2025-02-04T02:50:11.109" v="658" actId="20577"/>
        <pc:sldMkLst>
          <pc:docMk/>
          <pc:sldMk cId="2194229140" sldId="335"/>
        </pc:sldMkLst>
      </pc:sldChg>
      <pc:sldChg chg="modSp mod">
        <pc:chgData name="Romessa Naeem" userId="1bce7fe639484c7a" providerId="LiveId" clId="{8EBA59C8-88A1-4E8F-97DE-7ECC9F8566DA}" dt="2025-02-04T02:52:11.672" v="701" actId="20577"/>
        <pc:sldMkLst>
          <pc:docMk/>
          <pc:sldMk cId="386045861" sldId="336"/>
        </pc:sldMkLst>
      </pc:sldChg>
      <pc:sldChg chg="addSp delSp modSp mod">
        <pc:chgData name="Romessa Naeem" userId="1bce7fe639484c7a" providerId="LiveId" clId="{8EBA59C8-88A1-4E8F-97DE-7ECC9F8566DA}" dt="2025-02-04T02:54:51.010" v="817" actId="14100"/>
        <pc:sldMkLst>
          <pc:docMk/>
          <pc:sldMk cId="679581605" sldId="338"/>
        </pc:sldMkLst>
      </pc:sldChg>
      <pc:sldChg chg="add del">
        <pc:chgData name="Romessa Naeem" userId="1bce7fe639484c7a" providerId="LiveId" clId="{8EBA59C8-88A1-4E8F-97DE-7ECC9F8566DA}" dt="2025-02-04T02:17:14.044" v="113" actId="47"/>
        <pc:sldMkLst>
          <pc:docMk/>
          <pc:sldMk cId="1277214433" sldId="339"/>
        </pc:sldMkLst>
      </pc:sldChg>
      <pc:sldChg chg="add del">
        <pc:chgData name="Romessa Naeem" userId="1bce7fe639484c7a" providerId="LiveId" clId="{8EBA59C8-88A1-4E8F-97DE-7ECC9F8566DA}" dt="2025-02-04T02:17:18.140" v="114" actId="47"/>
        <pc:sldMkLst>
          <pc:docMk/>
          <pc:sldMk cId="288514130" sldId="340"/>
        </pc:sldMkLst>
      </pc:sldChg>
      <pc:sldChg chg="addSp delSp modSp new mod modAnim">
        <pc:chgData name="Romessa Naeem" userId="1bce7fe639484c7a" providerId="LiveId" clId="{8EBA59C8-88A1-4E8F-97DE-7ECC9F8566DA}" dt="2025-02-04T02:28:54.696" v="460" actId="255"/>
        <pc:sldMkLst>
          <pc:docMk/>
          <pc:sldMk cId="3500794638" sldId="341"/>
        </pc:sldMkLst>
      </pc:sldChg>
      <pc:sldChg chg="addSp delSp modSp add mod delAnim modAnim">
        <pc:chgData name="Romessa Naeem" userId="1bce7fe639484c7a" providerId="LiveId" clId="{8EBA59C8-88A1-4E8F-97DE-7ECC9F8566DA}" dt="2025-02-04T02:29:04.333" v="461" actId="255"/>
        <pc:sldMkLst>
          <pc:docMk/>
          <pc:sldMk cId="2307192207" sldId="342"/>
        </pc:sldMkLst>
      </pc:sldChg>
      <pc:sldChg chg="addSp delSp modSp add mod">
        <pc:chgData name="Romessa Naeem" userId="1bce7fe639484c7a" providerId="LiveId" clId="{8EBA59C8-88A1-4E8F-97DE-7ECC9F8566DA}" dt="2025-02-04T02:34:09.937" v="479" actId="14100"/>
        <pc:sldMkLst>
          <pc:docMk/>
          <pc:sldMk cId="686022687" sldId="343"/>
        </pc:sldMkLst>
      </pc:sldChg>
      <pc:sldChg chg="addSp delSp modSp add mod ord">
        <pc:chgData name="Romessa Naeem" userId="1bce7fe639484c7a" providerId="LiveId" clId="{8EBA59C8-88A1-4E8F-97DE-7ECC9F8566DA}" dt="2025-02-04T02:29:14.344" v="462" actId="255"/>
        <pc:sldMkLst>
          <pc:docMk/>
          <pc:sldMk cId="3097045956" sldId="344"/>
        </pc:sldMkLst>
      </pc:sldChg>
      <pc:sldChg chg="addSp delSp modSp add mod">
        <pc:chgData name="Romessa Naeem" userId="1bce7fe639484c7a" providerId="LiveId" clId="{8EBA59C8-88A1-4E8F-97DE-7ECC9F8566DA}" dt="2025-02-04T02:37:56.436" v="527" actId="14100"/>
        <pc:sldMkLst>
          <pc:docMk/>
          <pc:sldMk cId="1132287732" sldId="345"/>
        </pc:sldMkLst>
      </pc:sldChg>
      <pc:sldChg chg="addSp delSp modSp add mod ord">
        <pc:chgData name="Romessa Naeem" userId="1bce7fe639484c7a" providerId="LiveId" clId="{8EBA59C8-88A1-4E8F-97DE-7ECC9F8566DA}" dt="2025-02-04T02:36:18.190" v="517"/>
        <pc:sldMkLst>
          <pc:docMk/>
          <pc:sldMk cId="2043376718" sldId="346"/>
        </pc:sldMkLst>
      </pc:sldChg>
      <pc:sldChg chg="addSp delSp modSp new mod modAnim">
        <pc:chgData name="Romessa Naeem" userId="1bce7fe639484c7a" providerId="LiveId" clId="{8EBA59C8-88A1-4E8F-97DE-7ECC9F8566DA}" dt="2025-02-04T03:00:54.052" v="841" actId="14100"/>
        <pc:sldMkLst>
          <pc:docMk/>
          <pc:sldMk cId="2013774340" sldId="347"/>
        </pc:sldMkLst>
        <pc:spChg chg="mod">
          <ac:chgData name="Romessa Naeem" userId="1bce7fe639484c7a" providerId="LiveId" clId="{8EBA59C8-88A1-4E8F-97DE-7ECC9F8566DA}" dt="2025-02-04T02:57:52.436" v="834" actId="20577"/>
          <ac:spMkLst>
            <pc:docMk/>
            <pc:sldMk cId="2013774340" sldId="347"/>
            <ac:spMk id="2" creationId="{2E5B5B55-456A-177C-A263-C346941ED36C}"/>
          </ac:spMkLst>
        </pc:spChg>
      </pc:sldChg>
      <pc:sldChg chg="add del">
        <pc:chgData name="Romessa Naeem" userId="1bce7fe639484c7a" providerId="LiveId" clId="{8EBA59C8-88A1-4E8F-97DE-7ECC9F8566DA}" dt="2025-02-04T02:39:44.301" v="549" actId="47"/>
        <pc:sldMkLst>
          <pc:docMk/>
          <pc:sldMk cId="4140814769" sldId="347"/>
        </pc:sldMkLst>
      </pc:sldChg>
      <pc:sldChg chg="add del">
        <pc:chgData name="Romessa Naeem" userId="1bce7fe639484c7a" providerId="LiveId" clId="{8EBA59C8-88A1-4E8F-97DE-7ECC9F8566DA}" dt="2025-02-04T02:57:58.776" v="835" actId="47"/>
        <pc:sldMkLst>
          <pc:docMk/>
          <pc:sldMk cId="3351704352" sldId="348"/>
        </pc:sldMkLst>
      </pc:sldChg>
      <pc:sldChg chg="add del">
        <pc:chgData name="Romessa Naeem" userId="1bce7fe639484c7a" providerId="LiveId" clId="{8EBA59C8-88A1-4E8F-97DE-7ECC9F8566DA}" dt="2025-02-04T02:58:00.696" v="836" actId="47"/>
        <pc:sldMkLst>
          <pc:docMk/>
          <pc:sldMk cId="647764266" sldId="349"/>
        </pc:sldMkLst>
      </pc:sldChg>
    </pc:docChg>
  </pc:docChgLst>
  <pc:docChgLst>
    <pc:chgData name="Romessa Naeem" userId="1bce7fe639484c7a" providerId="LiveId" clId="{58CB8AB9-50A3-42D7-8471-0B56A525996F}"/>
    <pc:docChg chg="undo custSel addSld delSld modSld">
      <pc:chgData name="Romessa Naeem" userId="1bce7fe639484c7a" providerId="LiveId" clId="{58CB8AB9-50A3-42D7-8471-0B56A525996F}" dt="2025-02-06T03:22:54.869" v="496" actId="478"/>
      <pc:docMkLst>
        <pc:docMk/>
      </pc:docMkLst>
      <pc:sldChg chg="modSp mod">
        <pc:chgData name="Romessa Naeem" userId="1bce7fe639484c7a" providerId="LiveId" clId="{58CB8AB9-50A3-42D7-8471-0B56A525996F}" dt="2025-02-06T03:13:29.132" v="1" actId="20577"/>
        <pc:sldMkLst>
          <pc:docMk/>
          <pc:sldMk cId="2704231860" sldId="258"/>
        </pc:sldMkLst>
        <pc:spChg chg="mod">
          <ac:chgData name="Romessa Naeem" userId="1bce7fe639484c7a" providerId="LiveId" clId="{58CB8AB9-50A3-42D7-8471-0B56A525996F}" dt="2025-02-06T03:13:29.132" v="1" actId="20577"/>
          <ac:spMkLst>
            <pc:docMk/>
            <pc:sldMk cId="2704231860" sldId="258"/>
            <ac:spMk id="3" creationId="{00000000-0000-0000-0000-000000000000}"/>
          </ac:spMkLst>
        </pc:spChg>
      </pc:sldChg>
      <pc:sldChg chg="delSp mod">
        <pc:chgData name="Romessa Naeem" userId="1bce7fe639484c7a" providerId="LiveId" clId="{58CB8AB9-50A3-42D7-8471-0B56A525996F}" dt="2025-02-06T03:13:18.997" v="0" actId="478"/>
        <pc:sldMkLst>
          <pc:docMk/>
          <pc:sldMk cId="3771392000" sldId="317"/>
        </pc:sldMkLst>
      </pc:sldChg>
      <pc:sldChg chg="del">
        <pc:chgData name="Romessa Naeem" userId="1bce7fe639484c7a" providerId="LiveId" clId="{58CB8AB9-50A3-42D7-8471-0B56A525996F}" dt="2025-02-06T03:14:10.234" v="5" actId="47"/>
        <pc:sldMkLst>
          <pc:docMk/>
          <pc:sldMk cId="1425925710" sldId="320"/>
        </pc:sldMkLst>
      </pc:sldChg>
      <pc:sldChg chg="delSp modSp add del mod">
        <pc:chgData name="Romessa Naeem" userId="1bce7fe639484c7a" providerId="LiveId" clId="{58CB8AB9-50A3-42D7-8471-0B56A525996F}" dt="2025-02-06T03:14:57.059" v="24" actId="20577"/>
        <pc:sldMkLst>
          <pc:docMk/>
          <pc:sldMk cId="2972519359" sldId="324"/>
        </pc:sldMkLst>
        <pc:spChg chg="mod">
          <ac:chgData name="Romessa Naeem" userId="1bce7fe639484c7a" providerId="LiveId" clId="{58CB8AB9-50A3-42D7-8471-0B56A525996F}" dt="2025-02-06T03:14:57.059" v="24" actId="20577"/>
          <ac:spMkLst>
            <pc:docMk/>
            <pc:sldMk cId="2972519359" sldId="324"/>
            <ac:spMk id="2" creationId="{FC2723EF-4873-61D6-69D3-628C77133448}"/>
          </ac:spMkLst>
        </pc:spChg>
      </pc:sldChg>
      <pc:sldChg chg="del">
        <pc:chgData name="Romessa Naeem" userId="1bce7fe639484c7a" providerId="LiveId" clId="{58CB8AB9-50A3-42D7-8471-0B56A525996F}" dt="2025-02-06T03:16:35.300" v="129" actId="47"/>
        <pc:sldMkLst>
          <pc:docMk/>
          <pc:sldMk cId="2374295254" sldId="325"/>
        </pc:sldMkLst>
      </pc:sldChg>
      <pc:sldChg chg="modSp mod">
        <pc:chgData name="Romessa Naeem" userId="1bce7fe639484c7a" providerId="LiveId" clId="{58CB8AB9-50A3-42D7-8471-0B56A525996F}" dt="2025-02-06T03:15:07.609" v="32" actId="20577"/>
        <pc:sldMkLst>
          <pc:docMk/>
          <pc:sldMk cId="3607857524" sldId="333"/>
        </pc:sldMkLst>
        <pc:spChg chg="mod">
          <ac:chgData name="Romessa Naeem" userId="1bce7fe639484c7a" providerId="LiveId" clId="{58CB8AB9-50A3-42D7-8471-0B56A525996F}" dt="2025-02-06T03:15:07.609" v="32" actId="20577"/>
          <ac:spMkLst>
            <pc:docMk/>
            <pc:sldMk cId="3607857524" sldId="333"/>
            <ac:spMk id="2" creationId="{04A5ED32-9DBC-B0C6-A95A-24DF69678E15}"/>
          </ac:spMkLst>
        </pc:spChg>
      </pc:sldChg>
      <pc:sldChg chg="del">
        <pc:chgData name="Romessa Naeem" userId="1bce7fe639484c7a" providerId="LiveId" clId="{58CB8AB9-50A3-42D7-8471-0B56A525996F}" dt="2025-02-06T03:19:47.808" v="327" actId="47"/>
        <pc:sldMkLst>
          <pc:docMk/>
          <pc:sldMk cId="3574022558" sldId="334"/>
        </pc:sldMkLst>
      </pc:sldChg>
      <pc:sldChg chg="modSp del mod">
        <pc:chgData name="Romessa Naeem" userId="1bce7fe639484c7a" providerId="LiveId" clId="{58CB8AB9-50A3-42D7-8471-0B56A525996F}" dt="2025-02-06T03:20:35.058" v="372" actId="47"/>
        <pc:sldMkLst>
          <pc:docMk/>
          <pc:sldMk cId="2194229140" sldId="335"/>
        </pc:sldMkLst>
      </pc:sldChg>
      <pc:sldChg chg="modSp add del mod">
        <pc:chgData name="Romessa Naeem" userId="1bce7fe639484c7a" providerId="LiveId" clId="{58CB8AB9-50A3-42D7-8471-0B56A525996F}" dt="2025-02-06T03:20:44.001" v="375" actId="47"/>
        <pc:sldMkLst>
          <pc:docMk/>
          <pc:sldMk cId="386045861" sldId="336"/>
        </pc:sldMkLst>
      </pc:sldChg>
      <pc:sldChg chg="del">
        <pc:chgData name="Romessa Naeem" userId="1bce7fe639484c7a" providerId="LiveId" clId="{58CB8AB9-50A3-42D7-8471-0B56A525996F}" dt="2025-02-06T03:22:41.267" v="495" actId="47"/>
        <pc:sldMkLst>
          <pc:docMk/>
          <pc:sldMk cId="679581605" sldId="338"/>
        </pc:sldMkLst>
      </pc:sldChg>
      <pc:sldChg chg="del">
        <pc:chgData name="Romessa Naeem" userId="1bce7fe639484c7a" providerId="LiveId" clId="{58CB8AB9-50A3-42D7-8471-0B56A525996F}" dt="2025-02-06T03:14:16.195" v="6" actId="47"/>
        <pc:sldMkLst>
          <pc:docMk/>
          <pc:sldMk cId="3500794638" sldId="341"/>
        </pc:sldMkLst>
      </pc:sldChg>
      <pc:sldChg chg="del">
        <pc:chgData name="Romessa Naeem" userId="1bce7fe639484c7a" providerId="LiveId" clId="{58CB8AB9-50A3-42D7-8471-0B56A525996F}" dt="2025-02-06T03:14:19.872" v="7" actId="47"/>
        <pc:sldMkLst>
          <pc:docMk/>
          <pc:sldMk cId="2307192207" sldId="342"/>
        </pc:sldMkLst>
      </pc:sldChg>
      <pc:sldChg chg="del">
        <pc:chgData name="Romessa Naeem" userId="1bce7fe639484c7a" providerId="LiveId" clId="{58CB8AB9-50A3-42D7-8471-0B56A525996F}" dt="2025-02-06T03:14:26.126" v="9" actId="47"/>
        <pc:sldMkLst>
          <pc:docMk/>
          <pc:sldMk cId="686022687" sldId="343"/>
        </pc:sldMkLst>
      </pc:sldChg>
      <pc:sldChg chg="del">
        <pc:chgData name="Romessa Naeem" userId="1bce7fe639484c7a" providerId="LiveId" clId="{58CB8AB9-50A3-42D7-8471-0B56A525996F}" dt="2025-02-06T03:14:23.802" v="8" actId="47"/>
        <pc:sldMkLst>
          <pc:docMk/>
          <pc:sldMk cId="3097045956" sldId="344"/>
        </pc:sldMkLst>
      </pc:sldChg>
      <pc:sldChg chg="del">
        <pc:chgData name="Romessa Naeem" userId="1bce7fe639484c7a" providerId="LiveId" clId="{58CB8AB9-50A3-42D7-8471-0B56A525996F}" dt="2025-02-06T03:14:30.177" v="11" actId="47"/>
        <pc:sldMkLst>
          <pc:docMk/>
          <pc:sldMk cId="1132287732" sldId="345"/>
        </pc:sldMkLst>
      </pc:sldChg>
      <pc:sldChg chg="del">
        <pc:chgData name="Romessa Naeem" userId="1bce7fe639484c7a" providerId="LiveId" clId="{58CB8AB9-50A3-42D7-8471-0B56A525996F}" dt="2025-02-06T03:14:28.899" v="10" actId="47"/>
        <pc:sldMkLst>
          <pc:docMk/>
          <pc:sldMk cId="2043376718" sldId="346"/>
        </pc:sldMkLst>
      </pc:sldChg>
      <pc:sldChg chg="addSp delSp modSp mod delAnim">
        <pc:chgData name="Romessa Naeem" userId="1bce7fe639484c7a" providerId="LiveId" clId="{58CB8AB9-50A3-42D7-8471-0B56A525996F}" dt="2025-02-06T03:22:54.869" v="496" actId="478"/>
        <pc:sldMkLst>
          <pc:docMk/>
          <pc:sldMk cId="2013774340" sldId="347"/>
        </pc:sldMkLst>
        <pc:spChg chg="add mod">
          <ac:chgData name="Romessa Naeem" userId="1bce7fe639484c7a" providerId="LiveId" clId="{58CB8AB9-50A3-42D7-8471-0B56A525996F}" dt="2025-02-06T03:22:54.869" v="496" actId="478"/>
          <ac:spMkLst>
            <pc:docMk/>
            <pc:sldMk cId="2013774340" sldId="347"/>
            <ac:spMk id="5" creationId="{1F3F41B2-4EAC-82CA-BE02-867A30C2876A}"/>
          </ac:spMkLst>
        </pc:spChg>
      </pc:sldChg>
      <pc:sldChg chg="addSp delSp modSp new mod">
        <pc:chgData name="Romessa Naeem" userId="1bce7fe639484c7a" providerId="LiveId" clId="{58CB8AB9-50A3-42D7-8471-0B56A525996F}" dt="2025-02-06T03:14:06.249" v="4" actId="478"/>
        <pc:sldMkLst>
          <pc:docMk/>
          <pc:sldMk cId="1544092544" sldId="348"/>
        </pc:sldMkLst>
        <pc:spChg chg="add mod">
          <ac:chgData name="Romessa Naeem" userId="1bce7fe639484c7a" providerId="LiveId" clId="{58CB8AB9-50A3-42D7-8471-0B56A525996F}" dt="2025-02-06T03:14:01.627" v="3"/>
          <ac:spMkLst>
            <pc:docMk/>
            <pc:sldMk cId="1544092544" sldId="348"/>
            <ac:spMk id="6" creationId="{2782944E-B458-B572-0E5F-2DFE09587FB5}"/>
          </ac:spMkLst>
        </pc:spChg>
      </pc:sldChg>
      <pc:sldChg chg="addSp delSp modSp new mod">
        <pc:chgData name="Romessa Naeem" userId="1bce7fe639484c7a" providerId="LiveId" clId="{58CB8AB9-50A3-42D7-8471-0B56A525996F}" dt="2025-02-06T03:16:32.485" v="128" actId="1036"/>
        <pc:sldMkLst>
          <pc:docMk/>
          <pc:sldMk cId="4149600269" sldId="349"/>
        </pc:sldMkLst>
        <pc:spChg chg="mod">
          <ac:chgData name="Romessa Naeem" userId="1bce7fe639484c7a" providerId="LiveId" clId="{58CB8AB9-50A3-42D7-8471-0B56A525996F}" dt="2025-02-06T03:16:23.129" v="124" actId="1036"/>
          <ac:spMkLst>
            <pc:docMk/>
            <pc:sldMk cId="4149600269" sldId="349"/>
            <ac:spMk id="5" creationId="{D793193B-A05A-9600-F7D1-3D9ADCF7E67A}"/>
          </ac:spMkLst>
        </pc:spChg>
        <pc:spChg chg="add mod">
          <ac:chgData name="Romessa Naeem" userId="1bce7fe639484c7a" providerId="LiveId" clId="{58CB8AB9-50A3-42D7-8471-0B56A525996F}" dt="2025-02-06T03:16:32.485" v="128" actId="1036"/>
          <ac:spMkLst>
            <pc:docMk/>
            <pc:sldMk cId="4149600269" sldId="349"/>
            <ac:spMk id="7" creationId="{B49A6E82-133E-2C83-8267-89D98229A0BA}"/>
          </ac:spMkLst>
        </pc:spChg>
      </pc:sldChg>
      <pc:sldChg chg="addSp delSp modSp new mod">
        <pc:chgData name="Romessa Naeem" userId="1bce7fe639484c7a" providerId="LiveId" clId="{58CB8AB9-50A3-42D7-8471-0B56A525996F}" dt="2025-02-06T03:19:39.119" v="326" actId="255"/>
        <pc:sldMkLst>
          <pc:docMk/>
          <pc:sldMk cId="2561361216" sldId="350"/>
        </pc:sldMkLst>
        <pc:spChg chg="mod">
          <ac:chgData name="Romessa Naeem" userId="1bce7fe639484c7a" providerId="LiveId" clId="{58CB8AB9-50A3-42D7-8471-0B56A525996F}" dt="2025-02-06T03:18:48.520" v="308" actId="1038"/>
          <ac:spMkLst>
            <pc:docMk/>
            <pc:sldMk cId="2561361216" sldId="350"/>
            <ac:spMk id="5" creationId="{4486375C-23D3-1888-0252-8864897521C9}"/>
          </ac:spMkLst>
        </pc:spChg>
        <pc:spChg chg="add mod">
          <ac:chgData name="Romessa Naeem" userId="1bce7fe639484c7a" providerId="LiveId" clId="{58CB8AB9-50A3-42D7-8471-0B56A525996F}" dt="2025-02-06T03:18:05.473" v="135"/>
          <ac:spMkLst>
            <pc:docMk/>
            <pc:sldMk cId="2561361216" sldId="350"/>
            <ac:spMk id="6" creationId="{E7E10A1E-FD1E-A8C8-0005-47B332E7BDCE}"/>
          </ac:spMkLst>
        </pc:spChg>
        <pc:spChg chg="add mod">
          <ac:chgData name="Romessa Naeem" userId="1bce7fe639484c7a" providerId="LiveId" clId="{58CB8AB9-50A3-42D7-8471-0B56A525996F}" dt="2025-02-06T03:19:39.119" v="326" actId="255"/>
          <ac:spMkLst>
            <pc:docMk/>
            <pc:sldMk cId="2561361216" sldId="350"/>
            <ac:spMk id="7" creationId="{83399F22-4DA4-FEAA-0CBA-BFE9C1A8CEDB}"/>
          </ac:spMkLst>
        </pc:spChg>
      </pc:sldChg>
      <pc:sldChg chg="modSp add mod">
        <pc:chgData name="Romessa Naeem" userId="1bce7fe639484c7a" providerId="LiveId" clId="{58CB8AB9-50A3-42D7-8471-0B56A525996F}" dt="2025-02-06T03:20:25.636" v="371" actId="255"/>
        <pc:sldMkLst>
          <pc:docMk/>
          <pc:sldMk cId="4042796410" sldId="351"/>
        </pc:sldMkLst>
        <pc:spChg chg="mod">
          <ac:chgData name="Romessa Naeem" userId="1bce7fe639484c7a" providerId="LiveId" clId="{58CB8AB9-50A3-42D7-8471-0B56A525996F}" dt="2025-02-06T03:20:05.331" v="344" actId="20577"/>
          <ac:spMkLst>
            <pc:docMk/>
            <pc:sldMk cId="4042796410" sldId="351"/>
            <ac:spMk id="5" creationId="{F0D385FD-B7F8-1B84-3576-3E28D825E4A6}"/>
          </ac:spMkLst>
        </pc:spChg>
        <pc:spChg chg="mod">
          <ac:chgData name="Romessa Naeem" userId="1bce7fe639484c7a" providerId="LiveId" clId="{58CB8AB9-50A3-42D7-8471-0B56A525996F}" dt="2025-02-06T03:20:25.636" v="371" actId="255"/>
          <ac:spMkLst>
            <pc:docMk/>
            <pc:sldMk cId="4042796410" sldId="351"/>
            <ac:spMk id="7" creationId="{117D5A66-4A36-2378-F04E-81F64F574CBD}"/>
          </ac:spMkLst>
        </pc:spChg>
      </pc:sldChg>
      <pc:sldChg chg="delSp modSp add mod">
        <pc:chgData name="Romessa Naeem" userId="1bce7fe639484c7a" providerId="LiveId" clId="{58CB8AB9-50A3-42D7-8471-0B56A525996F}" dt="2025-02-06T03:21:14.349" v="403" actId="255"/>
        <pc:sldMkLst>
          <pc:docMk/>
          <pc:sldMk cId="100121086" sldId="352"/>
        </pc:sldMkLst>
        <pc:spChg chg="mod">
          <ac:chgData name="Romessa Naeem" userId="1bce7fe639484c7a" providerId="LiveId" clId="{58CB8AB9-50A3-42D7-8471-0B56A525996F}" dt="2025-02-06T03:21:14.349" v="403" actId="255"/>
          <ac:spMkLst>
            <pc:docMk/>
            <pc:sldMk cId="100121086" sldId="352"/>
            <ac:spMk id="7" creationId="{D7888987-A3F0-3448-B1F0-43D0D692414A}"/>
          </ac:spMkLst>
        </pc:spChg>
      </pc:sldChg>
      <pc:sldChg chg="addSp delSp modSp new mod">
        <pc:chgData name="Romessa Naeem" userId="1bce7fe639484c7a" providerId="LiveId" clId="{58CB8AB9-50A3-42D7-8471-0B56A525996F}" dt="2025-02-06T03:22:36.106" v="494" actId="255"/>
        <pc:sldMkLst>
          <pc:docMk/>
          <pc:sldMk cId="566293011" sldId="353"/>
        </pc:sldMkLst>
        <pc:spChg chg="mod">
          <ac:chgData name="Romessa Naeem" userId="1bce7fe639484c7a" providerId="LiveId" clId="{58CB8AB9-50A3-42D7-8471-0B56A525996F}" dt="2025-02-06T03:22:08.295" v="489" actId="1035"/>
          <ac:spMkLst>
            <pc:docMk/>
            <pc:sldMk cId="566293011" sldId="353"/>
            <ac:spMk id="5" creationId="{65EFA9D9-188F-8097-5766-04F7D8311D43}"/>
          </ac:spMkLst>
        </pc:spChg>
        <pc:spChg chg="add mod">
          <ac:chgData name="Romessa Naeem" userId="1bce7fe639484c7a" providerId="LiveId" clId="{58CB8AB9-50A3-42D7-8471-0B56A525996F}" dt="2025-02-06T03:22:36.106" v="494" actId="255"/>
          <ac:spMkLst>
            <pc:docMk/>
            <pc:sldMk cId="566293011" sldId="353"/>
            <ac:spMk id="6" creationId="{F8A665DB-E4C8-93F8-D86E-B20A663C5BF2}"/>
          </ac:spMkLst>
        </pc:spChg>
      </pc:sldChg>
    </pc:docChg>
  </pc:docChgLst>
  <pc:docChgLst>
    <pc:chgData name="Romessa Naeem" userId="1bce7fe639484c7a" providerId="LiveId" clId="{50367573-986C-484E-8D62-B6077A4D5284}"/>
    <pc:docChg chg="undo custSel addSld delSld modSld sldOrd">
      <pc:chgData name="Romessa Naeem" userId="1bce7fe639484c7a" providerId="LiveId" clId="{50367573-986C-484E-8D62-B6077A4D5284}" dt="2025-02-17T04:10:11.378" v="273"/>
      <pc:docMkLst>
        <pc:docMk/>
      </pc:docMkLst>
      <pc:sldChg chg="modSp mod">
        <pc:chgData name="Romessa Naeem" userId="1bce7fe639484c7a" providerId="LiveId" clId="{50367573-986C-484E-8D62-B6077A4D5284}" dt="2025-02-17T03:45:39.598" v="17" actId="255"/>
        <pc:sldMkLst>
          <pc:docMk/>
          <pc:sldMk cId="2704231860" sldId="258"/>
        </pc:sldMkLst>
        <pc:spChg chg="mod">
          <ac:chgData name="Romessa Naeem" userId="1bce7fe639484c7a" providerId="LiveId" clId="{50367573-986C-484E-8D62-B6077A4D5284}" dt="2025-02-17T03:45:39.598" v="17" actId="255"/>
          <ac:spMkLst>
            <pc:docMk/>
            <pc:sldMk cId="2704231860" sldId="258"/>
            <ac:spMk id="3" creationId="{00000000-0000-0000-0000-000000000000}"/>
          </ac:spMkLst>
        </pc:spChg>
      </pc:sldChg>
      <pc:sldChg chg="modSp mod">
        <pc:chgData name="Romessa Naeem" userId="1bce7fe639484c7a" providerId="LiveId" clId="{50367573-986C-484E-8D62-B6077A4D5284}" dt="2025-02-17T04:10:11.378" v="273"/>
        <pc:sldMkLst>
          <pc:docMk/>
          <pc:sldMk cId="2915695827" sldId="315"/>
        </pc:sldMkLst>
        <pc:spChg chg="mod">
          <ac:chgData name="Romessa Naeem" userId="1bce7fe639484c7a" providerId="LiveId" clId="{50367573-986C-484E-8D62-B6077A4D5284}" dt="2025-02-17T04:10:11.378" v="273"/>
          <ac:spMkLst>
            <pc:docMk/>
            <pc:sldMk cId="2915695827" sldId="315"/>
            <ac:spMk id="7" creationId="{00000000-0000-0000-0000-000000000000}"/>
          </ac:spMkLst>
        </pc:spChg>
      </pc:sldChg>
      <pc:sldChg chg="modSp mod">
        <pc:chgData name="Romessa Naeem" userId="1bce7fe639484c7a" providerId="LiveId" clId="{50367573-986C-484E-8D62-B6077A4D5284}" dt="2025-02-17T03:44:15.942" v="10" actId="20577"/>
        <pc:sldMkLst>
          <pc:docMk/>
          <pc:sldMk cId="3771392000" sldId="317"/>
        </pc:sldMkLst>
        <pc:spChg chg="mod">
          <ac:chgData name="Romessa Naeem" userId="1bce7fe639484c7a" providerId="LiveId" clId="{50367573-986C-484E-8D62-B6077A4D5284}" dt="2025-02-17T03:44:15.942" v="10" actId="20577"/>
          <ac:spMkLst>
            <pc:docMk/>
            <pc:sldMk cId="3771392000" sldId="317"/>
            <ac:spMk id="2" creationId="{00000000-0000-0000-0000-000000000000}"/>
          </ac:spMkLst>
        </pc:spChg>
      </pc:sldChg>
      <pc:sldChg chg="modSp mod">
        <pc:chgData name="Romessa Naeem" userId="1bce7fe639484c7a" providerId="LiveId" clId="{50367573-986C-484E-8D62-B6077A4D5284}" dt="2025-02-17T03:44:55.491" v="14" actId="27636"/>
        <pc:sldMkLst>
          <pc:docMk/>
          <pc:sldMk cId="995828821" sldId="319"/>
        </pc:sldMkLst>
        <pc:spChg chg="mod">
          <ac:chgData name="Romessa Naeem" userId="1bce7fe639484c7a" providerId="LiveId" clId="{50367573-986C-484E-8D62-B6077A4D5284}" dt="2025-02-17T03:44:55.491" v="14" actId="27636"/>
          <ac:spMkLst>
            <pc:docMk/>
            <pc:sldMk cId="995828821" sldId="319"/>
            <ac:spMk id="3" creationId="{26574348-63B8-03F6-5940-9A1487C78569}"/>
          </ac:spMkLst>
        </pc:spChg>
      </pc:sldChg>
      <pc:sldChg chg="addSp delSp modSp mod">
        <pc:chgData name="Romessa Naeem" userId="1bce7fe639484c7a" providerId="LiveId" clId="{50367573-986C-484E-8D62-B6077A4D5284}" dt="2025-02-17T04:00:28.628" v="175"/>
        <pc:sldMkLst>
          <pc:docMk/>
          <pc:sldMk cId="2972519359" sldId="324"/>
        </pc:sldMkLst>
        <pc:spChg chg="mod">
          <ac:chgData name="Romessa Naeem" userId="1bce7fe639484c7a" providerId="LiveId" clId="{50367573-986C-484E-8D62-B6077A4D5284}" dt="2025-02-17T04:00:22.261" v="174" actId="20577"/>
          <ac:spMkLst>
            <pc:docMk/>
            <pc:sldMk cId="2972519359" sldId="324"/>
            <ac:spMk id="2" creationId="{FC2723EF-4873-61D6-69D3-628C77133448}"/>
          </ac:spMkLst>
        </pc:spChg>
        <pc:spChg chg="del">
          <ac:chgData name="Romessa Naeem" userId="1bce7fe639484c7a" providerId="LiveId" clId="{50367573-986C-484E-8D62-B6077A4D5284}" dt="2025-02-17T04:00:28.628" v="175"/>
          <ac:spMkLst>
            <pc:docMk/>
            <pc:sldMk cId="2972519359" sldId="324"/>
            <ac:spMk id="8" creationId="{2807FC19-8BF0-8F6A-4A53-50ED9F1986AC}"/>
          </ac:spMkLst>
        </pc:spChg>
        <pc:picChg chg="add mod">
          <ac:chgData name="Romessa Naeem" userId="1bce7fe639484c7a" providerId="LiveId" clId="{50367573-986C-484E-8D62-B6077A4D5284}" dt="2025-02-17T04:00:28.628" v="175"/>
          <ac:picMkLst>
            <pc:docMk/>
            <pc:sldMk cId="2972519359" sldId="324"/>
            <ac:picMk id="3" creationId="{FBFEDFA8-F1FD-A648-FFCD-18EFB954A19C}"/>
          </ac:picMkLst>
        </pc:picChg>
      </pc:sldChg>
      <pc:sldChg chg="modSp mod">
        <pc:chgData name="Romessa Naeem" userId="1bce7fe639484c7a" providerId="LiveId" clId="{50367573-986C-484E-8D62-B6077A4D5284}" dt="2025-02-17T04:00:59.558" v="181"/>
        <pc:sldMkLst>
          <pc:docMk/>
          <pc:sldMk cId="3607857524" sldId="333"/>
        </pc:sldMkLst>
        <pc:spChg chg="mod">
          <ac:chgData name="Romessa Naeem" userId="1bce7fe639484c7a" providerId="LiveId" clId="{50367573-986C-484E-8D62-B6077A4D5284}" dt="2025-02-17T04:00:43.016" v="180" actId="20577"/>
          <ac:spMkLst>
            <pc:docMk/>
            <pc:sldMk cId="3607857524" sldId="333"/>
            <ac:spMk id="2" creationId="{04A5ED32-9DBC-B0C6-A95A-24DF69678E15}"/>
          </ac:spMkLst>
        </pc:spChg>
        <pc:spChg chg="mod">
          <ac:chgData name="Romessa Naeem" userId="1bce7fe639484c7a" providerId="LiveId" clId="{50367573-986C-484E-8D62-B6077A4D5284}" dt="2025-02-17T04:00:59.558" v="181"/>
          <ac:spMkLst>
            <pc:docMk/>
            <pc:sldMk cId="3607857524" sldId="333"/>
            <ac:spMk id="7" creationId="{BF03BA5C-0652-4E9B-6DF0-F4E7668EFADB}"/>
          </ac:spMkLst>
        </pc:spChg>
      </pc:sldChg>
      <pc:sldChg chg="del">
        <pc:chgData name="Romessa Naeem" userId="1bce7fe639484c7a" providerId="LiveId" clId="{50367573-986C-484E-8D62-B6077A4D5284}" dt="2025-02-17T04:09:48.708" v="272" actId="47"/>
        <pc:sldMkLst>
          <pc:docMk/>
          <pc:sldMk cId="2013774340" sldId="347"/>
        </pc:sldMkLst>
      </pc:sldChg>
      <pc:sldChg chg="addSp modSp mod">
        <pc:chgData name="Romessa Naeem" userId="1bce7fe639484c7a" providerId="LiveId" clId="{50367573-986C-484E-8D62-B6077A4D5284}" dt="2025-02-17T03:46:57.080" v="36" actId="1036"/>
        <pc:sldMkLst>
          <pc:docMk/>
          <pc:sldMk cId="1544092544" sldId="348"/>
        </pc:sldMkLst>
        <pc:spChg chg="mod">
          <ac:chgData name="Romessa Naeem" userId="1bce7fe639484c7a" providerId="LiveId" clId="{50367573-986C-484E-8D62-B6077A4D5284}" dt="2025-02-17T03:46:35.274" v="26"/>
          <ac:spMkLst>
            <pc:docMk/>
            <pc:sldMk cId="1544092544" sldId="348"/>
            <ac:spMk id="2" creationId="{07D56C7F-3915-B8E5-C161-19B8E034EC39}"/>
          </ac:spMkLst>
        </pc:spChg>
        <pc:spChg chg="mod">
          <ac:chgData name="Romessa Naeem" userId="1bce7fe639484c7a" providerId="LiveId" clId="{50367573-986C-484E-8D62-B6077A4D5284}" dt="2025-02-17T03:46:38.293" v="28"/>
          <ac:spMkLst>
            <pc:docMk/>
            <pc:sldMk cId="1544092544" sldId="348"/>
            <ac:spMk id="3" creationId="{870D6E81-BABF-FBD5-0E7A-BA82BF5BD06F}"/>
          </ac:spMkLst>
        </pc:spChg>
        <pc:spChg chg="add mod">
          <ac:chgData name="Romessa Naeem" userId="1bce7fe639484c7a" providerId="LiveId" clId="{50367573-986C-484E-8D62-B6077A4D5284}" dt="2025-02-17T03:46:51.750" v="30" actId="20577"/>
          <ac:spMkLst>
            <pc:docMk/>
            <pc:sldMk cId="1544092544" sldId="348"/>
            <ac:spMk id="5" creationId="{5938FD34-5796-B598-364D-10925DC673D2}"/>
          </ac:spMkLst>
        </pc:spChg>
        <pc:picChg chg="add mod">
          <ac:chgData name="Romessa Naeem" userId="1bce7fe639484c7a" providerId="LiveId" clId="{50367573-986C-484E-8D62-B6077A4D5284}" dt="2025-02-17T03:46:57.080" v="36" actId="1036"/>
          <ac:picMkLst>
            <pc:docMk/>
            <pc:sldMk cId="1544092544" sldId="348"/>
            <ac:picMk id="7" creationId="{A8F1EF9B-DCC4-2B83-FAFF-2DC4CD3C7E39}"/>
          </ac:picMkLst>
        </pc:picChg>
      </pc:sldChg>
      <pc:sldChg chg="addSp delSp modSp mod">
        <pc:chgData name="Romessa Naeem" userId="1bce7fe639484c7a" providerId="LiveId" clId="{50367573-986C-484E-8D62-B6077A4D5284}" dt="2025-02-17T04:02:20.396" v="198" actId="113"/>
        <pc:sldMkLst>
          <pc:docMk/>
          <pc:sldMk cId="4149600269" sldId="349"/>
        </pc:sldMkLst>
        <pc:spChg chg="del">
          <ac:chgData name="Romessa Naeem" userId="1bce7fe639484c7a" providerId="LiveId" clId="{50367573-986C-484E-8D62-B6077A4D5284}" dt="2025-02-17T04:01:51.454" v="190"/>
          <ac:spMkLst>
            <pc:docMk/>
            <pc:sldMk cId="4149600269" sldId="349"/>
            <ac:spMk id="3" creationId="{0A4078B4-0003-9CFB-7316-2E5180B56184}"/>
          </ac:spMkLst>
        </pc:spChg>
        <pc:spChg chg="mod">
          <ac:chgData name="Romessa Naeem" userId="1bce7fe639484c7a" providerId="LiveId" clId="{50367573-986C-484E-8D62-B6077A4D5284}" dt="2025-02-17T04:02:20.396" v="198" actId="113"/>
          <ac:spMkLst>
            <pc:docMk/>
            <pc:sldMk cId="4149600269" sldId="349"/>
            <ac:spMk id="7" creationId="{B49A6E82-133E-2C83-8267-89D98229A0BA}"/>
          </ac:spMkLst>
        </pc:spChg>
        <pc:picChg chg="add mod">
          <ac:chgData name="Romessa Naeem" userId="1bce7fe639484c7a" providerId="LiveId" clId="{50367573-986C-484E-8D62-B6077A4D5284}" dt="2025-02-17T04:01:57.542" v="192" actId="14100"/>
          <ac:picMkLst>
            <pc:docMk/>
            <pc:sldMk cId="4149600269" sldId="349"/>
            <ac:picMk id="2" creationId="{FA3BBFA1-38A2-EACD-D2BF-111F80F49C97}"/>
          </ac:picMkLst>
        </pc:picChg>
      </pc:sldChg>
      <pc:sldChg chg="modSp mod">
        <pc:chgData name="Romessa Naeem" userId="1bce7fe639484c7a" providerId="LiveId" clId="{50367573-986C-484E-8D62-B6077A4D5284}" dt="2025-02-17T04:04:16.542" v="224" actId="255"/>
        <pc:sldMkLst>
          <pc:docMk/>
          <pc:sldMk cId="2561361216" sldId="350"/>
        </pc:sldMkLst>
        <pc:spChg chg="mod">
          <ac:chgData name="Romessa Naeem" userId="1bce7fe639484c7a" providerId="LiveId" clId="{50367573-986C-484E-8D62-B6077A4D5284}" dt="2025-02-17T04:04:16.542" v="224" actId="255"/>
          <ac:spMkLst>
            <pc:docMk/>
            <pc:sldMk cId="2561361216" sldId="350"/>
            <ac:spMk id="3" creationId="{ADF65296-4173-5F43-8802-41BDE9FF8397}"/>
          </ac:spMkLst>
        </pc:spChg>
        <pc:spChg chg="mod">
          <ac:chgData name="Romessa Naeem" userId="1bce7fe639484c7a" providerId="LiveId" clId="{50367573-986C-484E-8D62-B6077A4D5284}" dt="2025-02-17T04:04:01.191" v="222" actId="20577"/>
          <ac:spMkLst>
            <pc:docMk/>
            <pc:sldMk cId="2561361216" sldId="350"/>
            <ac:spMk id="7" creationId="{83399F22-4DA4-FEAA-0CBA-BFE9C1A8CEDB}"/>
          </ac:spMkLst>
        </pc:spChg>
      </pc:sldChg>
      <pc:sldChg chg="modSp mod">
        <pc:chgData name="Romessa Naeem" userId="1bce7fe639484c7a" providerId="LiveId" clId="{50367573-986C-484E-8D62-B6077A4D5284}" dt="2025-02-17T04:04:53.554" v="252" actId="255"/>
        <pc:sldMkLst>
          <pc:docMk/>
          <pc:sldMk cId="4042796410" sldId="351"/>
        </pc:sldMkLst>
        <pc:spChg chg="mod">
          <ac:chgData name="Romessa Naeem" userId="1bce7fe639484c7a" providerId="LiveId" clId="{50367573-986C-484E-8D62-B6077A4D5284}" dt="2025-02-17T04:04:53.554" v="252" actId="255"/>
          <ac:spMkLst>
            <pc:docMk/>
            <pc:sldMk cId="4042796410" sldId="351"/>
            <ac:spMk id="3" creationId="{2006DFC0-9F37-62FF-8B38-7EC4749F00FD}"/>
          </ac:spMkLst>
        </pc:spChg>
      </pc:sldChg>
      <pc:sldChg chg="modSp mod">
        <pc:chgData name="Romessa Naeem" userId="1bce7fe639484c7a" providerId="LiveId" clId="{50367573-986C-484E-8D62-B6077A4D5284}" dt="2025-02-17T04:09:04.529" v="262" actId="255"/>
        <pc:sldMkLst>
          <pc:docMk/>
          <pc:sldMk cId="100121086" sldId="352"/>
        </pc:sldMkLst>
        <pc:spChg chg="mod">
          <ac:chgData name="Romessa Naeem" userId="1bce7fe639484c7a" providerId="LiveId" clId="{50367573-986C-484E-8D62-B6077A4D5284}" dt="2025-02-17T04:09:04.529" v="262" actId="255"/>
          <ac:spMkLst>
            <pc:docMk/>
            <pc:sldMk cId="100121086" sldId="352"/>
            <ac:spMk id="3" creationId="{6A552E6F-9B36-72F8-A00B-CE4615901A62}"/>
          </ac:spMkLst>
        </pc:spChg>
        <pc:spChg chg="mod">
          <ac:chgData name="Romessa Naeem" userId="1bce7fe639484c7a" providerId="LiveId" clId="{50367573-986C-484E-8D62-B6077A4D5284}" dt="2025-02-17T04:08:46.935" v="260" actId="20577"/>
          <ac:spMkLst>
            <pc:docMk/>
            <pc:sldMk cId="100121086" sldId="352"/>
            <ac:spMk id="7" creationId="{D7888987-A3F0-3448-B1F0-43D0D692414A}"/>
          </ac:spMkLst>
        </pc:spChg>
      </pc:sldChg>
      <pc:sldChg chg="addSp delSp modSp mod">
        <pc:chgData name="Romessa Naeem" userId="1bce7fe639484c7a" providerId="LiveId" clId="{50367573-986C-484E-8D62-B6077A4D5284}" dt="2025-02-17T04:09:38.579" v="271" actId="27636"/>
        <pc:sldMkLst>
          <pc:docMk/>
          <pc:sldMk cId="566293011" sldId="353"/>
        </pc:sldMkLst>
        <pc:spChg chg="add mod">
          <ac:chgData name="Romessa Naeem" userId="1bce7fe639484c7a" providerId="LiveId" clId="{50367573-986C-484E-8D62-B6077A4D5284}" dt="2025-02-17T04:09:27.143" v="269" actId="27636"/>
          <ac:spMkLst>
            <pc:docMk/>
            <pc:sldMk cId="566293011" sldId="353"/>
            <ac:spMk id="2" creationId="{DEABA341-7A31-81B4-2F45-272964E1D0A2}"/>
          </ac:spMkLst>
        </pc:spChg>
        <pc:spChg chg="del">
          <ac:chgData name="Romessa Naeem" userId="1bce7fe639484c7a" providerId="LiveId" clId="{50367573-986C-484E-8D62-B6077A4D5284}" dt="2025-02-17T04:09:17.138" v="263"/>
          <ac:spMkLst>
            <pc:docMk/>
            <pc:sldMk cId="566293011" sldId="353"/>
            <ac:spMk id="3" creationId="{7B954D74-1A40-D2E5-B471-3322B43DD2D0}"/>
          </ac:spMkLst>
        </pc:spChg>
        <pc:spChg chg="add mod">
          <ac:chgData name="Romessa Naeem" userId="1bce7fe639484c7a" providerId="LiveId" clId="{50367573-986C-484E-8D62-B6077A4D5284}" dt="2025-02-17T04:09:38.579" v="271" actId="27636"/>
          <ac:spMkLst>
            <pc:docMk/>
            <pc:sldMk cId="566293011" sldId="353"/>
            <ac:spMk id="7" creationId="{ADB2BD6D-3430-E878-4F08-F7FEFB97E0C2}"/>
          </ac:spMkLst>
        </pc:spChg>
      </pc:sldChg>
      <pc:sldChg chg="addSp delSp modSp add mod">
        <pc:chgData name="Romessa Naeem" userId="1bce7fe639484c7a" providerId="LiveId" clId="{50367573-986C-484E-8D62-B6077A4D5284}" dt="2025-02-17T03:47:49.469" v="45" actId="14100"/>
        <pc:sldMkLst>
          <pc:docMk/>
          <pc:sldMk cId="1143796788" sldId="354"/>
        </pc:sldMkLst>
        <pc:spChg chg="mod">
          <ac:chgData name="Romessa Naeem" userId="1bce7fe639484c7a" providerId="LiveId" clId="{50367573-986C-484E-8D62-B6077A4D5284}" dt="2025-02-17T03:47:31.719" v="41" actId="122"/>
          <ac:spMkLst>
            <pc:docMk/>
            <pc:sldMk cId="1143796788" sldId="354"/>
            <ac:spMk id="2" creationId="{5088C7AF-83F8-CCBC-EF36-E7856E1B4839}"/>
          </ac:spMkLst>
        </pc:spChg>
        <pc:spChg chg="del">
          <ac:chgData name="Romessa Naeem" userId="1bce7fe639484c7a" providerId="LiveId" clId="{50367573-986C-484E-8D62-B6077A4D5284}" dt="2025-02-17T03:47:40.726" v="42"/>
          <ac:spMkLst>
            <pc:docMk/>
            <pc:sldMk cId="1143796788" sldId="354"/>
            <ac:spMk id="3" creationId="{C1727776-5EB0-B30A-6062-970B7F9F92B0}"/>
          </ac:spMkLst>
        </pc:spChg>
        <pc:picChg chg="add mod">
          <ac:chgData name="Romessa Naeem" userId="1bce7fe639484c7a" providerId="LiveId" clId="{50367573-986C-484E-8D62-B6077A4D5284}" dt="2025-02-17T03:47:49.469" v="45" actId="14100"/>
          <ac:picMkLst>
            <pc:docMk/>
            <pc:sldMk cId="1143796788" sldId="354"/>
            <ac:picMk id="5" creationId="{74E6B64E-9B36-FAFC-E023-9272A4A3CEA0}"/>
          </ac:picMkLst>
        </pc:picChg>
      </pc:sldChg>
      <pc:sldChg chg="addSp modSp add mod">
        <pc:chgData name="Romessa Naeem" userId="1bce7fe639484c7a" providerId="LiveId" clId="{50367573-986C-484E-8D62-B6077A4D5284}" dt="2025-02-17T03:50:35.985" v="65" actId="1036"/>
        <pc:sldMkLst>
          <pc:docMk/>
          <pc:sldMk cId="3076371699" sldId="355"/>
        </pc:sldMkLst>
        <pc:spChg chg="mod">
          <ac:chgData name="Romessa Naeem" userId="1bce7fe639484c7a" providerId="LiveId" clId="{50367573-986C-484E-8D62-B6077A4D5284}" dt="2025-02-17T03:50:23.791" v="62" actId="113"/>
          <ac:spMkLst>
            <pc:docMk/>
            <pc:sldMk cId="3076371699" sldId="355"/>
            <ac:spMk id="2" creationId="{A3C515FB-0FEE-FBCA-9C27-94B5FF3E0BA5}"/>
          </ac:spMkLst>
        </pc:spChg>
        <pc:spChg chg="add mod">
          <ac:chgData name="Romessa Naeem" userId="1bce7fe639484c7a" providerId="LiveId" clId="{50367573-986C-484E-8D62-B6077A4D5284}" dt="2025-02-17T03:50:32.465" v="64" actId="20577"/>
          <ac:spMkLst>
            <pc:docMk/>
            <pc:sldMk cId="3076371699" sldId="355"/>
            <ac:spMk id="5" creationId="{F10BEFAC-2E3B-C0BD-DA85-48C10D8751B2}"/>
          </ac:spMkLst>
        </pc:spChg>
        <pc:picChg chg="add mod">
          <ac:chgData name="Romessa Naeem" userId="1bce7fe639484c7a" providerId="LiveId" clId="{50367573-986C-484E-8D62-B6077A4D5284}" dt="2025-02-17T03:50:35.985" v="65" actId="1036"/>
          <ac:picMkLst>
            <pc:docMk/>
            <pc:sldMk cId="3076371699" sldId="355"/>
            <ac:picMk id="7" creationId="{43807131-0AF7-ABF4-0658-4EF2E2558205}"/>
          </ac:picMkLst>
        </pc:picChg>
      </pc:sldChg>
      <pc:sldChg chg="addSp delSp modSp add mod">
        <pc:chgData name="Romessa Naeem" userId="1bce7fe639484c7a" providerId="LiveId" clId="{50367573-986C-484E-8D62-B6077A4D5284}" dt="2025-02-17T03:51:35.123" v="77" actId="14100"/>
        <pc:sldMkLst>
          <pc:docMk/>
          <pc:sldMk cId="368728680" sldId="356"/>
        </pc:sldMkLst>
        <pc:spChg chg="mod">
          <ac:chgData name="Romessa Naeem" userId="1bce7fe639484c7a" providerId="LiveId" clId="{50367573-986C-484E-8D62-B6077A4D5284}" dt="2025-02-17T03:51:12.212" v="72" actId="122"/>
          <ac:spMkLst>
            <pc:docMk/>
            <pc:sldMk cId="368728680" sldId="356"/>
            <ac:spMk id="2" creationId="{9080392E-46CE-303C-F369-E5E25270A91A}"/>
          </ac:spMkLst>
        </pc:spChg>
        <pc:spChg chg="del">
          <ac:chgData name="Romessa Naeem" userId="1bce7fe639484c7a" providerId="LiveId" clId="{50367573-986C-484E-8D62-B6077A4D5284}" dt="2025-02-17T03:51:21.158" v="73"/>
          <ac:spMkLst>
            <pc:docMk/>
            <pc:sldMk cId="368728680" sldId="356"/>
            <ac:spMk id="3" creationId="{FB59F542-F13B-6B65-99A2-FD09CD93CA12}"/>
          </ac:spMkLst>
        </pc:spChg>
        <pc:picChg chg="add mod">
          <ac:chgData name="Romessa Naeem" userId="1bce7fe639484c7a" providerId="LiveId" clId="{50367573-986C-484E-8D62-B6077A4D5284}" dt="2025-02-17T03:51:35.123" v="77" actId="14100"/>
          <ac:picMkLst>
            <pc:docMk/>
            <pc:sldMk cId="368728680" sldId="356"/>
            <ac:picMk id="5" creationId="{06864C46-48AE-90DE-0EB0-07F11E369047}"/>
          </ac:picMkLst>
        </pc:picChg>
      </pc:sldChg>
      <pc:sldChg chg="addSp modSp add mod ord">
        <pc:chgData name="Romessa Naeem" userId="1bce7fe639484c7a" providerId="LiveId" clId="{50367573-986C-484E-8D62-B6077A4D5284}" dt="2025-02-17T03:49:46.041" v="57"/>
        <pc:sldMkLst>
          <pc:docMk/>
          <pc:sldMk cId="2851985711" sldId="357"/>
        </pc:sldMkLst>
        <pc:spChg chg="mod">
          <ac:chgData name="Romessa Naeem" userId="1bce7fe639484c7a" providerId="LiveId" clId="{50367573-986C-484E-8D62-B6077A4D5284}" dt="2025-02-17T03:48:21.228" v="52" actId="122"/>
          <ac:spMkLst>
            <pc:docMk/>
            <pc:sldMk cId="2851985711" sldId="357"/>
            <ac:spMk id="2" creationId="{4E5D03C2-A9AE-3C7F-DCEC-EA265481DC1D}"/>
          </ac:spMkLst>
        </pc:spChg>
        <pc:spChg chg="add mod">
          <ac:chgData name="Romessa Naeem" userId="1bce7fe639484c7a" providerId="LiveId" clId="{50367573-986C-484E-8D62-B6077A4D5284}" dt="2025-02-17T03:48:32.097" v="54" actId="20577"/>
          <ac:spMkLst>
            <pc:docMk/>
            <pc:sldMk cId="2851985711" sldId="357"/>
            <ac:spMk id="5" creationId="{8D5462E2-FFED-AA92-BBB3-AA851FFCA5F4}"/>
          </ac:spMkLst>
        </pc:spChg>
        <pc:picChg chg="add mod">
          <ac:chgData name="Romessa Naeem" userId="1bce7fe639484c7a" providerId="LiveId" clId="{50367573-986C-484E-8D62-B6077A4D5284}" dt="2025-02-17T03:48:46.870" v="55" actId="1036"/>
          <ac:picMkLst>
            <pc:docMk/>
            <pc:sldMk cId="2851985711" sldId="357"/>
            <ac:picMk id="7" creationId="{0808B01B-5F3D-D362-1B2B-06EA9A5F4EC8}"/>
          </ac:picMkLst>
        </pc:picChg>
      </pc:sldChg>
      <pc:sldChg chg="addSp delSp modSp add mod">
        <pc:chgData name="Romessa Naeem" userId="1bce7fe639484c7a" providerId="LiveId" clId="{50367573-986C-484E-8D62-B6077A4D5284}" dt="2025-02-17T03:52:48.123" v="90"/>
        <pc:sldMkLst>
          <pc:docMk/>
          <pc:sldMk cId="4285029986" sldId="358"/>
        </pc:sldMkLst>
        <pc:spChg chg="mod">
          <ac:chgData name="Romessa Naeem" userId="1bce7fe639484c7a" providerId="LiveId" clId="{50367573-986C-484E-8D62-B6077A4D5284}" dt="2025-02-17T03:52:19.276" v="83" actId="122"/>
          <ac:spMkLst>
            <pc:docMk/>
            <pc:sldMk cId="4285029986" sldId="358"/>
            <ac:spMk id="2" creationId="{364B2C1D-FB6C-ACF1-CB7C-B45B10E98888}"/>
          </ac:spMkLst>
        </pc:spChg>
        <pc:spChg chg="del">
          <ac:chgData name="Romessa Naeem" userId="1bce7fe639484c7a" providerId="LiveId" clId="{50367573-986C-484E-8D62-B6077A4D5284}" dt="2025-02-17T03:52:27.573" v="84"/>
          <ac:spMkLst>
            <pc:docMk/>
            <pc:sldMk cId="4285029986" sldId="358"/>
            <ac:spMk id="3" creationId="{2FBE947E-A975-6F40-AF06-02C716A2FAD7}"/>
          </ac:spMkLst>
        </pc:spChg>
        <pc:picChg chg="add mod">
          <ac:chgData name="Romessa Naeem" userId="1bce7fe639484c7a" providerId="LiveId" clId="{50367573-986C-484E-8D62-B6077A4D5284}" dt="2025-02-17T03:52:39.661" v="88" actId="14100"/>
          <ac:picMkLst>
            <pc:docMk/>
            <pc:sldMk cId="4285029986" sldId="358"/>
            <ac:picMk id="5" creationId="{3E095150-38FA-5C22-0D56-318647F7FAC1}"/>
          </ac:picMkLst>
        </pc:picChg>
        <pc:picChg chg="add mod">
          <ac:chgData name="Romessa Naeem" userId="1bce7fe639484c7a" providerId="LiveId" clId="{50367573-986C-484E-8D62-B6077A4D5284}" dt="2025-02-17T03:52:48.123" v="90"/>
          <ac:picMkLst>
            <pc:docMk/>
            <pc:sldMk cId="4285029986" sldId="358"/>
            <ac:picMk id="7" creationId="{731A688C-0B18-718B-F67F-57D1EB335CE3}"/>
          </ac:picMkLst>
        </pc:picChg>
      </pc:sldChg>
      <pc:sldChg chg="addSp modSp add mod">
        <pc:chgData name="Romessa Naeem" userId="1bce7fe639484c7a" providerId="LiveId" clId="{50367573-986C-484E-8D62-B6077A4D5284}" dt="2025-02-17T03:53:32.133" v="104" actId="1036"/>
        <pc:sldMkLst>
          <pc:docMk/>
          <pc:sldMk cId="617671200" sldId="359"/>
        </pc:sldMkLst>
        <pc:spChg chg="mod">
          <ac:chgData name="Romessa Naeem" userId="1bce7fe639484c7a" providerId="LiveId" clId="{50367573-986C-484E-8D62-B6077A4D5284}" dt="2025-02-17T03:53:12.082" v="97" actId="122"/>
          <ac:spMkLst>
            <pc:docMk/>
            <pc:sldMk cId="617671200" sldId="359"/>
            <ac:spMk id="2" creationId="{5D8BBF7F-06CC-CAE0-3A10-9582011A2C16}"/>
          </ac:spMkLst>
        </pc:spChg>
        <pc:spChg chg="mod">
          <ac:chgData name="Romessa Naeem" userId="1bce7fe639484c7a" providerId="LiveId" clId="{50367573-986C-484E-8D62-B6077A4D5284}" dt="2025-02-17T03:53:18.448" v="99"/>
          <ac:spMkLst>
            <pc:docMk/>
            <pc:sldMk cId="617671200" sldId="359"/>
            <ac:spMk id="3" creationId="{91AF6BB0-CFC6-EE92-FDE1-4445B7B0F212}"/>
          </ac:spMkLst>
        </pc:spChg>
        <pc:spChg chg="add mod">
          <ac:chgData name="Romessa Naeem" userId="1bce7fe639484c7a" providerId="LiveId" clId="{50367573-986C-484E-8D62-B6077A4D5284}" dt="2025-02-17T03:53:28.380" v="101" actId="20577"/>
          <ac:spMkLst>
            <pc:docMk/>
            <pc:sldMk cId="617671200" sldId="359"/>
            <ac:spMk id="5" creationId="{6EC78378-961B-F7D3-B15A-DB8CF3D4C1DC}"/>
          </ac:spMkLst>
        </pc:spChg>
        <pc:picChg chg="add mod">
          <ac:chgData name="Romessa Naeem" userId="1bce7fe639484c7a" providerId="LiveId" clId="{50367573-986C-484E-8D62-B6077A4D5284}" dt="2025-02-17T03:53:32.133" v="104" actId="1036"/>
          <ac:picMkLst>
            <pc:docMk/>
            <pc:sldMk cId="617671200" sldId="359"/>
            <ac:picMk id="7" creationId="{01112DD3-F9EE-407E-CC57-B050F6C6C422}"/>
          </ac:picMkLst>
        </pc:picChg>
      </pc:sldChg>
      <pc:sldChg chg="addSp delSp modSp add mod">
        <pc:chgData name="Romessa Naeem" userId="1bce7fe639484c7a" providerId="LiveId" clId="{50367573-986C-484E-8D62-B6077A4D5284}" dt="2025-02-17T03:54:24.228" v="112" actId="14100"/>
        <pc:sldMkLst>
          <pc:docMk/>
          <pc:sldMk cId="1778271676" sldId="360"/>
        </pc:sldMkLst>
        <pc:spChg chg="mod">
          <ac:chgData name="Romessa Naeem" userId="1bce7fe639484c7a" providerId="LiveId" clId="{50367573-986C-484E-8D62-B6077A4D5284}" dt="2025-02-17T03:54:12.385" v="109" actId="122"/>
          <ac:spMkLst>
            <pc:docMk/>
            <pc:sldMk cId="1778271676" sldId="360"/>
            <ac:spMk id="2" creationId="{9A600F3D-E475-1138-98F5-83ABD8C64323}"/>
          </ac:spMkLst>
        </pc:spChg>
        <pc:spChg chg="del">
          <ac:chgData name="Romessa Naeem" userId="1bce7fe639484c7a" providerId="LiveId" clId="{50367573-986C-484E-8D62-B6077A4D5284}" dt="2025-02-17T03:54:17.301" v="110"/>
          <ac:spMkLst>
            <pc:docMk/>
            <pc:sldMk cId="1778271676" sldId="360"/>
            <ac:spMk id="3" creationId="{26A61274-0913-4609-3C3A-CF8D6FE3A097}"/>
          </ac:spMkLst>
        </pc:spChg>
        <pc:picChg chg="add mod">
          <ac:chgData name="Romessa Naeem" userId="1bce7fe639484c7a" providerId="LiveId" clId="{50367573-986C-484E-8D62-B6077A4D5284}" dt="2025-02-17T03:54:24.228" v="112" actId="14100"/>
          <ac:picMkLst>
            <pc:docMk/>
            <pc:sldMk cId="1778271676" sldId="360"/>
            <ac:picMk id="5" creationId="{AEBEDD6E-67DB-E8A2-2D71-2BB501DA429C}"/>
          </ac:picMkLst>
        </pc:picChg>
      </pc:sldChg>
      <pc:sldChg chg="addSp modSp add mod">
        <pc:chgData name="Romessa Naeem" userId="1bce7fe639484c7a" providerId="LiveId" clId="{50367573-986C-484E-8D62-B6077A4D5284}" dt="2025-02-17T03:57:08.532" v="140" actId="14100"/>
        <pc:sldMkLst>
          <pc:docMk/>
          <pc:sldMk cId="2023150479" sldId="361"/>
        </pc:sldMkLst>
        <pc:spChg chg="mod">
          <ac:chgData name="Romessa Naeem" userId="1bce7fe639484c7a" providerId="LiveId" clId="{50367573-986C-484E-8D62-B6077A4D5284}" dt="2025-02-17T03:56:49.482" v="133" actId="122"/>
          <ac:spMkLst>
            <pc:docMk/>
            <pc:sldMk cId="2023150479" sldId="361"/>
            <ac:spMk id="2" creationId="{27F1EAD7-4F69-083C-CA4D-D3BD663461BD}"/>
          </ac:spMkLst>
        </pc:spChg>
        <pc:spChg chg="add mod">
          <ac:chgData name="Romessa Naeem" userId="1bce7fe639484c7a" providerId="LiveId" clId="{50367573-986C-484E-8D62-B6077A4D5284}" dt="2025-02-17T03:56:59.789" v="135" actId="20577"/>
          <ac:spMkLst>
            <pc:docMk/>
            <pc:sldMk cId="2023150479" sldId="361"/>
            <ac:spMk id="5" creationId="{23184900-DEAB-2736-EDB5-7194F53AD3C0}"/>
          </ac:spMkLst>
        </pc:spChg>
        <pc:picChg chg="add mod">
          <ac:chgData name="Romessa Naeem" userId="1bce7fe639484c7a" providerId="LiveId" clId="{50367573-986C-484E-8D62-B6077A4D5284}" dt="2025-02-17T03:57:08.532" v="140" actId="14100"/>
          <ac:picMkLst>
            <pc:docMk/>
            <pc:sldMk cId="2023150479" sldId="361"/>
            <ac:picMk id="7" creationId="{FC308487-4A82-20A7-2E6B-F40E59EACA9F}"/>
          </ac:picMkLst>
        </pc:picChg>
      </pc:sldChg>
      <pc:sldChg chg="addSp modSp add mod">
        <pc:chgData name="Romessa Naeem" userId="1bce7fe639484c7a" providerId="LiveId" clId="{50367573-986C-484E-8D62-B6077A4D5284}" dt="2025-02-17T03:58:05.800" v="152" actId="14100"/>
        <pc:sldMkLst>
          <pc:docMk/>
          <pc:sldMk cId="3983539062" sldId="362"/>
        </pc:sldMkLst>
        <pc:spChg chg="mod">
          <ac:chgData name="Romessa Naeem" userId="1bce7fe639484c7a" providerId="LiveId" clId="{50367573-986C-484E-8D62-B6077A4D5284}" dt="2025-02-17T03:57:40.013" v="147" actId="122"/>
          <ac:spMkLst>
            <pc:docMk/>
            <pc:sldMk cId="3983539062" sldId="362"/>
            <ac:spMk id="2" creationId="{208E4B58-9E38-6216-3F88-39DB7554F4F6}"/>
          </ac:spMkLst>
        </pc:spChg>
        <pc:spChg chg="add mod">
          <ac:chgData name="Romessa Naeem" userId="1bce7fe639484c7a" providerId="LiveId" clId="{50367573-986C-484E-8D62-B6077A4D5284}" dt="2025-02-17T03:57:51.599" v="149" actId="20577"/>
          <ac:spMkLst>
            <pc:docMk/>
            <pc:sldMk cId="3983539062" sldId="362"/>
            <ac:spMk id="5" creationId="{79812E17-EF15-2C33-8E5B-2DC71C6E509D}"/>
          </ac:spMkLst>
        </pc:spChg>
        <pc:picChg chg="add mod">
          <ac:chgData name="Romessa Naeem" userId="1bce7fe639484c7a" providerId="LiveId" clId="{50367573-986C-484E-8D62-B6077A4D5284}" dt="2025-02-17T03:58:05.800" v="152" actId="14100"/>
          <ac:picMkLst>
            <pc:docMk/>
            <pc:sldMk cId="3983539062" sldId="362"/>
            <ac:picMk id="7" creationId="{17131827-AE6A-B72B-9B0F-1A393B12FFA6}"/>
          </ac:picMkLst>
        </pc:picChg>
      </pc:sldChg>
      <pc:sldChg chg="addSp delSp modSp add mod ord">
        <pc:chgData name="Romessa Naeem" userId="1bce7fe639484c7a" providerId="LiveId" clId="{50367573-986C-484E-8D62-B6077A4D5284}" dt="2025-02-17T03:55:44.981" v="127"/>
        <pc:sldMkLst>
          <pc:docMk/>
          <pc:sldMk cId="445851891" sldId="363"/>
        </pc:sldMkLst>
        <pc:spChg chg="mod">
          <ac:chgData name="Romessa Naeem" userId="1bce7fe639484c7a" providerId="LiveId" clId="{50367573-986C-484E-8D62-B6077A4D5284}" dt="2025-02-17T03:54:55.847" v="119" actId="122"/>
          <ac:spMkLst>
            <pc:docMk/>
            <pc:sldMk cId="445851891" sldId="363"/>
            <ac:spMk id="2" creationId="{513188F0-F584-2ACD-0FA7-7E5C99BD21C0}"/>
          </ac:spMkLst>
        </pc:spChg>
        <pc:spChg chg="del mod">
          <ac:chgData name="Romessa Naeem" userId="1bce7fe639484c7a" providerId="LiveId" clId="{50367573-986C-484E-8D62-B6077A4D5284}" dt="2025-02-17T03:55:32.110" v="122"/>
          <ac:spMkLst>
            <pc:docMk/>
            <pc:sldMk cId="445851891" sldId="363"/>
            <ac:spMk id="3" creationId="{0976A6CB-0CCB-60AE-6ADC-EE3BD72E8F6C}"/>
          </ac:spMkLst>
        </pc:spChg>
        <pc:picChg chg="add mod">
          <ac:chgData name="Romessa Naeem" userId="1bce7fe639484c7a" providerId="LiveId" clId="{50367573-986C-484E-8D62-B6077A4D5284}" dt="2025-02-17T03:55:39.318" v="125" actId="14100"/>
          <ac:picMkLst>
            <pc:docMk/>
            <pc:sldMk cId="445851891" sldId="363"/>
            <ac:picMk id="5" creationId="{DF8E3D4C-BB26-9044-31D6-872C3E640DA2}"/>
          </ac:picMkLst>
        </pc:picChg>
      </pc:sldChg>
      <pc:sldChg chg="addSp modSp add mod">
        <pc:chgData name="Romessa Naeem" userId="1bce7fe639484c7a" providerId="LiveId" clId="{50367573-986C-484E-8D62-B6077A4D5284}" dt="2025-02-17T03:58:41.846" v="159" actId="20577"/>
        <pc:sldMkLst>
          <pc:docMk/>
          <pc:sldMk cId="1628536760" sldId="364"/>
        </pc:sldMkLst>
        <pc:spChg chg="mod">
          <ac:chgData name="Romessa Naeem" userId="1bce7fe639484c7a" providerId="LiveId" clId="{50367573-986C-484E-8D62-B6077A4D5284}" dt="2025-02-17T03:58:32.072" v="157" actId="122"/>
          <ac:spMkLst>
            <pc:docMk/>
            <pc:sldMk cId="1628536760" sldId="364"/>
            <ac:spMk id="2" creationId="{0E7EE4C4-F2AC-C82C-751E-23554EE14E03}"/>
          </ac:spMkLst>
        </pc:spChg>
        <pc:spChg chg="add mod">
          <ac:chgData name="Romessa Naeem" userId="1bce7fe639484c7a" providerId="LiveId" clId="{50367573-986C-484E-8D62-B6077A4D5284}" dt="2025-02-17T03:58:41.846" v="159" actId="20577"/>
          <ac:spMkLst>
            <pc:docMk/>
            <pc:sldMk cId="1628536760" sldId="364"/>
            <ac:spMk id="5" creationId="{7C1C61A4-9CF4-0C6F-AE08-12B493B0F706}"/>
          </ac:spMkLst>
        </pc:spChg>
        <pc:picChg chg="add mod">
          <ac:chgData name="Romessa Naeem" userId="1bce7fe639484c7a" providerId="LiveId" clId="{50367573-986C-484E-8D62-B6077A4D5284}" dt="2025-02-17T03:58:37.092" v="158"/>
          <ac:picMkLst>
            <pc:docMk/>
            <pc:sldMk cId="1628536760" sldId="364"/>
            <ac:picMk id="7" creationId="{BABFB3D4-9238-C87C-7AF0-2BB3E5A6B293}"/>
          </ac:picMkLst>
        </pc:picChg>
      </pc:sldChg>
      <pc:sldChg chg="addSp modSp add mod">
        <pc:chgData name="Romessa Naeem" userId="1bce7fe639484c7a" providerId="LiveId" clId="{50367573-986C-484E-8D62-B6077A4D5284}" dt="2025-02-17T03:59:44.543" v="169" actId="14100"/>
        <pc:sldMkLst>
          <pc:docMk/>
          <pc:sldMk cId="3282162163" sldId="365"/>
        </pc:sldMkLst>
        <pc:spChg chg="mod">
          <ac:chgData name="Romessa Naeem" userId="1bce7fe639484c7a" providerId="LiveId" clId="{50367573-986C-484E-8D62-B6077A4D5284}" dt="2025-02-17T03:59:23.651" v="164" actId="122"/>
          <ac:spMkLst>
            <pc:docMk/>
            <pc:sldMk cId="3282162163" sldId="365"/>
            <ac:spMk id="2" creationId="{C25ACB5C-5869-C31A-5256-6D950919A4F0}"/>
          </ac:spMkLst>
        </pc:spChg>
        <pc:spChg chg="add mod">
          <ac:chgData name="Romessa Naeem" userId="1bce7fe639484c7a" providerId="LiveId" clId="{50367573-986C-484E-8D62-B6077A4D5284}" dt="2025-02-17T03:59:41.400" v="168" actId="14100"/>
          <ac:spMkLst>
            <pc:docMk/>
            <pc:sldMk cId="3282162163" sldId="365"/>
            <ac:spMk id="5" creationId="{DA609FFC-86E4-7AF4-E6E0-4993CF1884A4}"/>
          </ac:spMkLst>
        </pc:spChg>
        <pc:picChg chg="add mod">
          <ac:chgData name="Romessa Naeem" userId="1bce7fe639484c7a" providerId="LiveId" clId="{50367573-986C-484E-8D62-B6077A4D5284}" dt="2025-02-17T03:59:44.543" v="169" actId="14100"/>
          <ac:picMkLst>
            <pc:docMk/>
            <pc:sldMk cId="3282162163" sldId="365"/>
            <ac:picMk id="7" creationId="{7CC5877E-91F4-1C47-0A80-6CA539CAF956}"/>
          </ac:picMkLst>
        </pc:picChg>
      </pc:sldChg>
      <pc:sldChg chg="addSp delSp modSp add mod">
        <pc:chgData name="Romessa Naeem" userId="1bce7fe639484c7a" providerId="LiveId" clId="{50367573-986C-484E-8D62-B6077A4D5284}" dt="2025-02-17T04:02:55.227" v="204" actId="122"/>
        <pc:sldMkLst>
          <pc:docMk/>
          <pc:sldMk cId="567741659" sldId="366"/>
        </pc:sldMkLst>
        <pc:spChg chg="del">
          <ac:chgData name="Romessa Naeem" userId="1bce7fe639484c7a" providerId="LiveId" clId="{50367573-986C-484E-8D62-B6077A4D5284}" dt="2025-02-17T04:02:35.893" v="199"/>
          <ac:spMkLst>
            <pc:docMk/>
            <pc:sldMk cId="567741659" sldId="366"/>
            <ac:spMk id="3" creationId="{68D2FD02-9940-0762-EC67-0BE34827F2E5}"/>
          </ac:spMkLst>
        </pc:spChg>
        <pc:spChg chg="mod">
          <ac:chgData name="Romessa Naeem" userId="1bce7fe639484c7a" providerId="LiveId" clId="{50367573-986C-484E-8D62-B6077A4D5284}" dt="2025-02-17T04:02:55.227" v="204" actId="122"/>
          <ac:spMkLst>
            <pc:docMk/>
            <pc:sldMk cId="567741659" sldId="366"/>
            <ac:spMk id="7" creationId="{3A6E8102-9E24-15C7-3971-6C9DB1C0B901}"/>
          </ac:spMkLst>
        </pc:spChg>
        <pc:picChg chg="add mod">
          <ac:chgData name="Romessa Naeem" userId="1bce7fe639484c7a" providerId="LiveId" clId="{50367573-986C-484E-8D62-B6077A4D5284}" dt="2025-02-17T04:02:35.893" v="199"/>
          <ac:picMkLst>
            <pc:docMk/>
            <pc:sldMk cId="567741659" sldId="366"/>
            <ac:picMk id="2" creationId="{5AF31CD1-2DA8-3AC9-55C3-AD9518E4D5BF}"/>
          </ac:picMkLst>
        </pc:picChg>
      </pc:sldChg>
      <pc:sldChg chg="addSp delSp modSp add mod">
        <pc:chgData name="Romessa Naeem" userId="1bce7fe639484c7a" providerId="LiveId" clId="{50367573-986C-484E-8D62-B6077A4D5284}" dt="2025-02-17T04:03:43.211" v="213" actId="14100"/>
        <pc:sldMkLst>
          <pc:docMk/>
          <pc:sldMk cId="1947154296" sldId="367"/>
        </pc:sldMkLst>
        <pc:spChg chg="del">
          <ac:chgData name="Romessa Naeem" userId="1bce7fe639484c7a" providerId="LiveId" clId="{50367573-986C-484E-8D62-B6077A4D5284}" dt="2025-02-17T04:03:11.855" v="205"/>
          <ac:spMkLst>
            <pc:docMk/>
            <pc:sldMk cId="1947154296" sldId="367"/>
            <ac:spMk id="3" creationId="{18DFA143-518D-35DE-7B64-24963F55CC7C}"/>
          </ac:spMkLst>
        </pc:spChg>
        <pc:spChg chg="mod">
          <ac:chgData name="Romessa Naeem" userId="1bce7fe639484c7a" providerId="LiveId" clId="{50367573-986C-484E-8D62-B6077A4D5284}" dt="2025-02-17T04:03:35.737" v="210" actId="113"/>
          <ac:spMkLst>
            <pc:docMk/>
            <pc:sldMk cId="1947154296" sldId="367"/>
            <ac:spMk id="7" creationId="{1BA36793-287F-2A9B-3E78-DB63746C7452}"/>
          </ac:spMkLst>
        </pc:spChg>
        <pc:picChg chg="add mod">
          <ac:chgData name="Romessa Naeem" userId="1bce7fe639484c7a" providerId="LiveId" clId="{50367573-986C-484E-8D62-B6077A4D5284}" dt="2025-02-17T04:03:43.211" v="213" actId="14100"/>
          <ac:picMkLst>
            <pc:docMk/>
            <pc:sldMk cId="1947154296" sldId="367"/>
            <ac:picMk id="2" creationId="{38C7DE05-97FC-61BD-98A3-7768C3F0EEFB}"/>
          </ac:picMkLst>
        </pc:picChg>
      </pc:sldChg>
      <pc:sldChg chg="add del">
        <pc:chgData name="Romessa Naeem" userId="1bce7fe639484c7a" providerId="LiveId" clId="{50367573-986C-484E-8D62-B6077A4D5284}" dt="2025-02-17T04:03:52.206" v="214" actId="47"/>
        <pc:sldMkLst>
          <pc:docMk/>
          <pc:sldMk cId="1251949786" sldId="36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EBA05-2F10-437E-89B2-54F4D9FAF478}" type="doc">
      <dgm:prSet loTypeId="urn:microsoft.com/office/officeart/2005/8/layout/gear1#1" loCatId="cycle" qsTypeId="urn:microsoft.com/office/officeart/2005/8/quickstyle/3d5" qsCatId="3D" csTypeId="urn:microsoft.com/office/officeart/2005/8/colors/colorful4" csCatId="colorful" phldr="1"/>
      <dgm:spPr/>
    </dgm:pt>
    <dgm:pt modelId="{DACAB5BA-B8B4-4D66-8B11-1D02259E020B}">
      <dgm:prSet phldrT="[Text]"/>
      <dgm:spPr/>
      <dgm:t>
        <a:bodyPr/>
        <a:lstStyle/>
        <a:p>
          <a:pPr algn="ctr"/>
          <a:r>
            <a:rPr lang="en-US" b="1">
              <a:latin typeface="Arial Black" pitchFamily="34" charset="0"/>
            </a:rPr>
            <a:t>Wisdom</a:t>
          </a:r>
        </a:p>
      </dgm:t>
    </dgm:pt>
    <dgm:pt modelId="{D76093C5-B96B-4182-8418-CFDB341D2418}" type="parTrans" cxnId="{0F63D9BC-9028-4C84-92D9-B4BDAB4F1E91}">
      <dgm:prSet/>
      <dgm:spPr/>
      <dgm:t>
        <a:bodyPr/>
        <a:lstStyle/>
        <a:p>
          <a:pPr algn="ctr"/>
          <a:endParaRPr lang="en-US"/>
        </a:p>
      </dgm:t>
    </dgm:pt>
    <dgm:pt modelId="{23718C41-0A1F-40BF-86BE-8A5476EC271E}" type="sibTrans" cxnId="{0F63D9BC-9028-4C84-92D9-B4BDAB4F1E91}">
      <dgm:prSet/>
      <dgm:spPr/>
      <dgm:t>
        <a:bodyPr/>
        <a:lstStyle/>
        <a:p>
          <a:pPr algn="ctr"/>
          <a:endParaRPr lang="en-US"/>
        </a:p>
      </dgm:t>
    </dgm:pt>
    <dgm:pt modelId="{663C1E13-76F9-4B70-A2F2-CA23180743CE}">
      <dgm:prSet phldrT="[Text]"/>
      <dgm:spPr/>
      <dgm:t>
        <a:bodyPr/>
        <a:lstStyle/>
        <a:p>
          <a:pPr algn="ctr"/>
          <a:r>
            <a:rPr lang="en-US" dirty="0">
              <a:latin typeface="Arial Black" pitchFamily="34" charset="0"/>
            </a:rPr>
            <a:t>Truth</a:t>
          </a:r>
          <a:r>
            <a:rPr lang="en-US" dirty="0"/>
            <a:t> </a:t>
          </a:r>
        </a:p>
      </dgm:t>
    </dgm:pt>
    <dgm:pt modelId="{637C3D51-3F4B-4277-8185-724806355FF8}" type="parTrans" cxnId="{32FAE72D-29B2-4404-A917-2C4136EE3C4F}">
      <dgm:prSet/>
      <dgm:spPr/>
      <dgm:t>
        <a:bodyPr/>
        <a:lstStyle/>
        <a:p>
          <a:pPr algn="ctr"/>
          <a:endParaRPr lang="en-US"/>
        </a:p>
      </dgm:t>
    </dgm:pt>
    <dgm:pt modelId="{188C389E-9423-41DE-9C5E-D4A7E95C7E62}" type="sibTrans" cxnId="{32FAE72D-29B2-4404-A917-2C4136EE3C4F}">
      <dgm:prSet/>
      <dgm:spPr/>
      <dgm:t>
        <a:bodyPr/>
        <a:lstStyle/>
        <a:p>
          <a:pPr algn="ctr"/>
          <a:endParaRPr lang="en-US"/>
        </a:p>
      </dgm:t>
    </dgm:pt>
    <dgm:pt modelId="{399ACE2F-90C5-48B1-9E65-700A32562848}">
      <dgm:prSet phldrT="[Text]"/>
      <dgm:spPr/>
      <dgm:t>
        <a:bodyPr/>
        <a:lstStyle/>
        <a:p>
          <a:pPr algn="ctr"/>
          <a:r>
            <a:rPr lang="en-US" b="1">
              <a:latin typeface="Arial Black" pitchFamily="34" charset="0"/>
            </a:rPr>
            <a:t>Servic</a:t>
          </a:r>
          <a:r>
            <a:rPr lang="en-US">
              <a:latin typeface="Arial Black" pitchFamily="34" charset="0"/>
            </a:rPr>
            <a:t>e</a:t>
          </a:r>
          <a:r>
            <a:rPr lang="en-US"/>
            <a:t> </a:t>
          </a:r>
        </a:p>
      </dgm:t>
    </dgm:pt>
    <dgm:pt modelId="{1911F9CB-1EEA-4FFD-A302-90DCBC7D11BE}" type="parTrans" cxnId="{7C4913C1-9DC8-4658-A4FC-A894F8F82CF0}">
      <dgm:prSet/>
      <dgm:spPr/>
      <dgm:t>
        <a:bodyPr/>
        <a:lstStyle/>
        <a:p>
          <a:pPr algn="ctr"/>
          <a:endParaRPr lang="en-US"/>
        </a:p>
      </dgm:t>
    </dgm:pt>
    <dgm:pt modelId="{DA82EADB-2721-42A0-95EA-F9B5521A38A6}" type="sibTrans" cxnId="{7C4913C1-9DC8-4658-A4FC-A894F8F82CF0}">
      <dgm:prSet/>
      <dgm:spPr/>
      <dgm:t>
        <a:bodyPr/>
        <a:lstStyle/>
        <a:p>
          <a:pPr algn="ctr"/>
          <a:endParaRPr lang="en-US"/>
        </a:p>
      </dgm:t>
    </dgm:pt>
    <dgm:pt modelId="{5ED88519-AC6C-4AA3-B76D-812B93A167E4}" type="pres">
      <dgm:prSet presAssocID="{F9CEBA05-2F10-437E-89B2-54F4D9FAF478}" presName="composite" presStyleCnt="0">
        <dgm:presLayoutVars>
          <dgm:chMax val="3"/>
          <dgm:animLvl val="lvl"/>
          <dgm:resizeHandles val="exact"/>
        </dgm:presLayoutVars>
      </dgm:prSet>
      <dgm:spPr/>
    </dgm:pt>
    <dgm:pt modelId="{87622A90-D0D8-4EA3-BC0D-D537801AF2B1}" type="pres">
      <dgm:prSet presAssocID="{DACAB5BA-B8B4-4D66-8B11-1D02259E020B}" presName="gear1" presStyleLbl="node1" presStyleIdx="0" presStyleCnt="3" custLinFactNeighborX="-220" custLinFactNeighborY="-220">
        <dgm:presLayoutVars>
          <dgm:chMax val="1"/>
          <dgm:bulletEnabled val="1"/>
        </dgm:presLayoutVars>
      </dgm:prSet>
      <dgm:spPr/>
    </dgm:pt>
    <dgm:pt modelId="{B6B6B41B-120B-4968-AB6A-FC6E7C8EF3C0}" type="pres">
      <dgm:prSet presAssocID="{DACAB5BA-B8B4-4D66-8B11-1D02259E020B}" presName="gear1srcNode" presStyleLbl="node1" presStyleIdx="0" presStyleCnt="3"/>
      <dgm:spPr/>
    </dgm:pt>
    <dgm:pt modelId="{8BC64EA7-2794-42B6-96C9-F39A52CB985A}" type="pres">
      <dgm:prSet presAssocID="{DACAB5BA-B8B4-4D66-8B11-1D02259E020B}" presName="gear1dstNode" presStyleLbl="node1" presStyleIdx="0" presStyleCnt="3"/>
      <dgm:spPr/>
    </dgm:pt>
    <dgm:pt modelId="{93300324-D62F-4E58-B882-734182BDB462}" type="pres">
      <dgm:prSet presAssocID="{663C1E13-76F9-4B70-A2F2-CA23180743CE}" presName="gear2" presStyleLbl="node1" presStyleIdx="1" presStyleCnt="3" custLinFactNeighborX="-2197" custLinFactNeighborY="-4465">
        <dgm:presLayoutVars>
          <dgm:chMax val="1"/>
          <dgm:bulletEnabled val="1"/>
        </dgm:presLayoutVars>
      </dgm:prSet>
      <dgm:spPr/>
    </dgm:pt>
    <dgm:pt modelId="{B9330EE9-43E4-4FD4-8144-E92B1DD0FCDF}" type="pres">
      <dgm:prSet presAssocID="{663C1E13-76F9-4B70-A2F2-CA23180743CE}" presName="gear2srcNode" presStyleLbl="node1" presStyleIdx="1" presStyleCnt="3"/>
      <dgm:spPr/>
    </dgm:pt>
    <dgm:pt modelId="{4822A78E-EAEC-401F-941A-3A84E13E2357}" type="pres">
      <dgm:prSet presAssocID="{663C1E13-76F9-4B70-A2F2-CA23180743CE}" presName="gear2dstNode" presStyleLbl="node1" presStyleIdx="1" presStyleCnt="3"/>
      <dgm:spPr/>
    </dgm:pt>
    <dgm:pt modelId="{59EDF28D-6C67-49D0-B5A1-DE5C3CBA2292}" type="pres">
      <dgm:prSet presAssocID="{399ACE2F-90C5-48B1-9E65-700A32562848}" presName="gear3" presStyleLbl="node1" presStyleIdx="2" presStyleCnt="3"/>
      <dgm:spPr/>
    </dgm:pt>
    <dgm:pt modelId="{23DC08E4-3725-4448-BFFF-1CCEA2F2987E}" type="pres">
      <dgm:prSet presAssocID="{399ACE2F-90C5-48B1-9E65-700A32562848}" presName="gear3tx" presStyleLbl="node1" presStyleIdx="2" presStyleCnt="3">
        <dgm:presLayoutVars>
          <dgm:chMax val="1"/>
          <dgm:bulletEnabled val="1"/>
        </dgm:presLayoutVars>
      </dgm:prSet>
      <dgm:spPr/>
    </dgm:pt>
    <dgm:pt modelId="{7D3EFDB4-E5D1-439A-86D8-1FCF80D959BA}" type="pres">
      <dgm:prSet presAssocID="{399ACE2F-90C5-48B1-9E65-700A32562848}" presName="gear3srcNode" presStyleLbl="node1" presStyleIdx="2" presStyleCnt="3"/>
      <dgm:spPr/>
    </dgm:pt>
    <dgm:pt modelId="{9815588C-16D0-4475-B64C-847FC87C8C32}" type="pres">
      <dgm:prSet presAssocID="{399ACE2F-90C5-48B1-9E65-700A32562848}" presName="gear3dstNode" presStyleLbl="node1" presStyleIdx="2" presStyleCnt="3"/>
      <dgm:spPr/>
    </dgm:pt>
    <dgm:pt modelId="{398423B3-DD54-4226-99D7-017EFC1488DF}" type="pres">
      <dgm:prSet presAssocID="{23718C41-0A1F-40BF-86BE-8A5476EC271E}" presName="connector1" presStyleLbl="sibTrans2D1" presStyleIdx="0" presStyleCnt="3"/>
      <dgm:spPr/>
    </dgm:pt>
    <dgm:pt modelId="{6DF3A3A0-5919-4E69-80DD-61760D6340A0}" type="pres">
      <dgm:prSet presAssocID="{188C389E-9423-41DE-9C5E-D4A7E95C7E62}" presName="connector2" presStyleLbl="sibTrans2D1" presStyleIdx="1" presStyleCnt="3"/>
      <dgm:spPr/>
    </dgm:pt>
    <dgm:pt modelId="{A09CEA93-9338-4361-A5E6-CF85B6019F5A}" type="pres">
      <dgm:prSet presAssocID="{DA82EADB-2721-42A0-95EA-F9B5521A38A6}" presName="connector3" presStyleLbl="sibTrans2D1" presStyleIdx="2" presStyleCnt="3"/>
      <dgm:spPr/>
    </dgm:pt>
  </dgm:ptLst>
  <dgm:cxnLst>
    <dgm:cxn modelId="{BCD04705-36DD-4DD8-975E-17A8A8823C24}" type="presOf" srcId="{399ACE2F-90C5-48B1-9E65-700A32562848}" destId="{9815588C-16D0-4475-B64C-847FC87C8C32}" srcOrd="3" destOrd="0" presId="urn:microsoft.com/office/officeart/2005/8/layout/gear1#1"/>
    <dgm:cxn modelId="{B329D811-2DC0-428C-93F9-EC295334CB59}" type="presOf" srcId="{663C1E13-76F9-4B70-A2F2-CA23180743CE}" destId="{4822A78E-EAEC-401F-941A-3A84E13E2357}" srcOrd="2" destOrd="0" presId="urn:microsoft.com/office/officeart/2005/8/layout/gear1#1"/>
    <dgm:cxn modelId="{2A55751B-D612-4B51-AEC3-36D2858B3260}" type="presOf" srcId="{DA82EADB-2721-42A0-95EA-F9B5521A38A6}" destId="{A09CEA93-9338-4361-A5E6-CF85B6019F5A}" srcOrd="0" destOrd="0" presId="urn:microsoft.com/office/officeart/2005/8/layout/gear1#1"/>
    <dgm:cxn modelId="{DFCB2425-075A-4C6C-929E-F6097E5A1C9D}" type="presOf" srcId="{663C1E13-76F9-4B70-A2F2-CA23180743CE}" destId="{B9330EE9-43E4-4FD4-8144-E92B1DD0FCDF}" srcOrd="1" destOrd="0" presId="urn:microsoft.com/office/officeart/2005/8/layout/gear1#1"/>
    <dgm:cxn modelId="{3BCD072C-25C9-4250-8652-87FBCF0DABA6}" type="presOf" srcId="{399ACE2F-90C5-48B1-9E65-700A32562848}" destId="{7D3EFDB4-E5D1-439A-86D8-1FCF80D959BA}" srcOrd="2" destOrd="0" presId="urn:microsoft.com/office/officeart/2005/8/layout/gear1#1"/>
    <dgm:cxn modelId="{32FAE72D-29B2-4404-A917-2C4136EE3C4F}" srcId="{F9CEBA05-2F10-437E-89B2-54F4D9FAF478}" destId="{663C1E13-76F9-4B70-A2F2-CA23180743CE}" srcOrd="1" destOrd="0" parTransId="{637C3D51-3F4B-4277-8185-724806355FF8}" sibTransId="{188C389E-9423-41DE-9C5E-D4A7E95C7E62}"/>
    <dgm:cxn modelId="{27D5C237-BD22-44BF-9950-F9F1FA679CDF}" type="presOf" srcId="{DACAB5BA-B8B4-4D66-8B11-1D02259E020B}" destId="{B6B6B41B-120B-4968-AB6A-FC6E7C8EF3C0}" srcOrd="1" destOrd="0" presId="urn:microsoft.com/office/officeart/2005/8/layout/gear1#1"/>
    <dgm:cxn modelId="{B964FB53-399D-4617-9215-CDB272640224}" type="presOf" srcId="{DACAB5BA-B8B4-4D66-8B11-1D02259E020B}" destId="{8BC64EA7-2794-42B6-96C9-F39A52CB985A}" srcOrd="2" destOrd="0" presId="urn:microsoft.com/office/officeart/2005/8/layout/gear1#1"/>
    <dgm:cxn modelId="{3110AE78-D6EA-4A38-86A7-AC99150FD766}" type="presOf" srcId="{188C389E-9423-41DE-9C5E-D4A7E95C7E62}" destId="{6DF3A3A0-5919-4E69-80DD-61760D6340A0}" srcOrd="0" destOrd="0" presId="urn:microsoft.com/office/officeart/2005/8/layout/gear1#1"/>
    <dgm:cxn modelId="{7D746359-E4F7-44A1-8BA0-EBB9D3BEF975}" type="presOf" srcId="{DACAB5BA-B8B4-4D66-8B11-1D02259E020B}" destId="{87622A90-D0D8-4EA3-BC0D-D537801AF2B1}" srcOrd="0" destOrd="0" presId="urn:microsoft.com/office/officeart/2005/8/layout/gear1#1"/>
    <dgm:cxn modelId="{94829459-B61C-404A-9C90-E05469EA5CE2}" type="presOf" srcId="{23718C41-0A1F-40BF-86BE-8A5476EC271E}" destId="{398423B3-DD54-4226-99D7-017EFC1488DF}" srcOrd="0" destOrd="0" presId="urn:microsoft.com/office/officeart/2005/8/layout/gear1#1"/>
    <dgm:cxn modelId="{3478D7B4-2DD6-40FE-BD2F-3917309833F2}" type="presOf" srcId="{F9CEBA05-2F10-437E-89B2-54F4D9FAF478}" destId="{5ED88519-AC6C-4AA3-B76D-812B93A167E4}" srcOrd="0" destOrd="0" presId="urn:microsoft.com/office/officeart/2005/8/layout/gear1#1"/>
    <dgm:cxn modelId="{0F63D9BC-9028-4C84-92D9-B4BDAB4F1E91}" srcId="{F9CEBA05-2F10-437E-89B2-54F4D9FAF478}" destId="{DACAB5BA-B8B4-4D66-8B11-1D02259E020B}" srcOrd="0" destOrd="0" parTransId="{D76093C5-B96B-4182-8418-CFDB341D2418}" sibTransId="{23718C41-0A1F-40BF-86BE-8A5476EC271E}"/>
    <dgm:cxn modelId="{7C4913C1-9DC8-4658-A4FC-A894F8F82CF0}" srcId="{F9CEBA05-2F10-437E-89B2-54F4D9FAF478}" destId="{399ACE2F-90C5-48B1-9E65-700A32562848}" srcOrd="2" destOrd="0" parTransId="{1911F9CB-1EEA-4FFD-A302-90DCBC7D11BE}" sibTransId="{DA82EADB-2721-42A0-95EA-F9B5521A38A6}"/>
    <dgm:cxn modelId="{E2FB4CD3-3C8A-4FB6-A753-257CB4D01EB0}" type="presOf" srcId="{663C1E13-76F9-4B70-A2F2-CA23180743CE}" destId="{93300324-D62F-4E58-B882-734182BDB462}" srcOrd="0" destOrd="0" presId="urn:microsoft.com/office/officeart/2005/8/layout/gear1#1"/>
    <dgm:cxn modelId="{78EC88D6-53DA-4707-A7D4-048F9BCC3A61}" type="presOf" srcId="{399ACE2F-90C5-48B1-9E65-700A32562848}" destId="{59EDF28D-6C67-49D0-B5A1-DE5C3CBA2292}" srcOrd="0" destOrd="0" presId="urn:microsoft.com/office/officeart/2005/8/layout/gear1#1"/>
    <dgm:cxn modelId="{9B2D6BF4-A0B8-4492-A59C-6D2D11F48737}" type="presOf" srcId="{399ACE2F-90C5-48B1-9E65-700A32562848}" destId="{23DC08E4-3725-4448-BFFF-1CCEA2F2987E}" srcOrd="1" destOrd="0" presId="urn:microsoft.com/office/officeart/2005/8/layout/gear1#1"/>
    <dgm:cxn modelId="{97DE9217-CF77-49C2-B978-A30F014886D7}" type="presParOf" srcId="{5ED88519-AC6C-4AA3-B76D-812B93A167E4}" destId="{87622A90-D0D8-4EA3-BC0D-D537801AF2B1}" srcOrd="0" destOrd="0" presId="urn:microsoft.com/office/officeart/2005/8/layout/gear1#1"/>
    <dgm:cxn modelId="{C5CD7F30-6D45-4736-B9F0-4F4BBE0D07F9}" type="presParOf" srcId="{5ED88519-AC6C-4AA3-B76D-812B93A167E4}" destId="{B6B6B41B-120B-4968-AB6A-FC6E7C8EF3C0}" srcOrd="1" destOrd="0" presId="urn:microsoft.com/office/officeart/2005/8/layout/gear1#1"/>
    <dgm:cxn modelId="{6FC4BF47-CD4C-4970-BEA7-200A2F834F47}" type="presParOf" srcId="{5ED88519-AC6C-4AA3-B76D-812B93A167E4}" destId="{8BC64EA7-2794-42B6-96C9-F39A52CB985A}" srcOrd="2" destOrd="0" presId="urn:microsoft.com/office/officeart/2005/8/layout/gear1#1"/>
    <dgm:cxn modelId="{454D4536-798D-411A-8205-327FC6B608D6}" type="presParOf" srcId="{5ED88519-AC6C-4AA3-B76D-812B93A167E4}" destId="{93300324-D62F-4E58-B882-734182BDB462}" srcOrd="3" destOrd="0" presId="urn:microsoft.com/office/officeart/2005/8/layout/gear1#1"/>
    <dgm:cxn modelId="{93CFAD20-517D-4683-A063-CE048BC54429}" type="presParOf" srcId="{5ED88519-AC6C-4AA3-B76D-812B93A167E4}" destId="{B9330EE9-43E4-4FD4-8144-E92B1DD0FCDF}" srcOrd="4" destOrd="0" presId="urn:microsoft.com/office/officeart/2005/8/layout/gear1#1"/>
    <dgm:cxn modelId="{9047844E-5652-48B9-80E2-79089FBE630F}" type="presParOf" srcId="{5ED88519-AC6C-4AA3-B76D-812B93A167E4}" destId="{4822A78E-EAEC-401F-941A-3A84E13E2357}" srcOrd="5" destOrd="0" presId="urn:microsoft.com/office/officeart/2005/8/layout/gear1#1"/>
    <dgm:cxn modelId="{7503660B-C8BD-4A6E-9FC7-BC0BC4EDC9DA}" type="presParOf" srcId="{5ED88519-AC6C-4AA3-B76D-812B93A167E4}" destId="{59EDF28D-6C67-49D0-B5A1-DE5C3CBA2292}" srcOrd="6" destOrd="0" presId="urn:microsoft.com/office/officeart/2005/8/layout/gear1#1"/>
    <dgm:cxn modelId="{B5A766CE-302E-4E31-878F-3E0A34FD895B}" type="presParOf" srcId="{5ED88519-AC6C-4AA3-B76D-812B93A167E4}" destId="{23DC08E4-3725-4448-BFFF-1CCEA2F2987E}" srcOrd="7" destOrd="0" presId="urn:microsoft.com/office/officeart/2005/8/layout/gear1#1"/>
    <dgm:cxn modelId="{F0BC6F87-1060-4E66-A9B4-2374F32F25AF}" type="presParOf" srcId="{5ED88519-AC6C-4AA3-B76D-812B93A167E4}" destId="{7D3EFDB4-E5D1-439A-86D8-1FCF80D959BA}" srcOrd="8" destOrd="0" presId="urn:microsoft.com/office/officeart/2005/8/layout/gear1#1"/>
    <dgm:cxn modelId="{07DE065A-EC92-4C19-A543-1977EF598B36}" type="presParOf" srcId="{5ED88519-AC6C-4AA3-B76D-812B93A167E4}" destId="{9815588C-16D0-4475-B64C-847FC87C8C32}" srcOrd="9" destOrd="0" presId="urn:microsoft.com/office/officeart/2005/8/layout/gear1#1"/>
    <dgm:cxn modelId="{F9C97360-1013-4730-A7B7-5737EDF9F81E}" type="presParOf" srcId="{5ED88519-AC6C-4AA3-B76D-812B93A167E4}" destId="{398423B3-DD54-4226-99D7-017EFC1488DF}" srcOrd="10" destOrd="0" presId="urn:microsoft.com/office/officeart/2005/8/layout/gear1#1"/>
    <dgm:cxn modelId="{92E44D6A-76E9-4865-9D0E-3F3B1BC520E7}" type="presParOf" srcId="{5ED88519-AC6C-4AA3-B76D-812B93A167E4}" destId="{6DF3A3A0-5919-4E69-80DD-61760D6340A0}" srcOrd="11" destOrd="0" presId="urn:microsoft.com/office/officeart/2005/8/layout/gear1#1"/>
    <dgm:cxn modelId="{8F556FC8-E143-4D8F-86C6-B91C6832F4D9}" type="presParOf" srcId="{5ED88519-AC6C-4AA3-B76D-812B93A167E4}" destId="{A09CEA93-9338-4361-A5E6-CF85B6019F5A}" srcOrd="12" destOrd="0" presId="urn:microsoft.com/office/officeart/2005/8/layout/gear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22A90-D0D8-4EA3-BC0D-D537801AF2B1}">
      <dsp:nvSpPr>
        <dsp:cNvPr id="0" name=""/>
        <dsp:cNvSpPr/>
      </dsp:nvSpPr>
      <dsp:spPr>
        <a:xfrm>
          <a:off x="1467355" y="2008233"/>
          <a:ext cx="1798270" cy="1798270"/>
        </a:xfrm>
        <a:prstGeom prst="gear9">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Arial Black" pitchFamily="34" charset="0"/>
            </a:rPr>
            <a:t>Wisdom</a:t>
          </a:r>
        </a:p>
      </dsp:txBody>
      <dsp:txXfrm>
        <a:off x="1828887" y="2429469"/>
        <a:ext cx="1075206" cy="924348"/>
      </dsp:txXfrm>
    </dsp:sp>
    <dsp:sp modelId="{93300324-D62F-4E58-B882-734182BDB462}">
      <dsp:nvSpPr>
        <dsp:cNvPr id="0" name=""/>
        <dsp:cNvSpPr/>
      </dsp:nvSpPr>
      <dsp:spPr>
        <a:xfrm>
          <a:off x="396312" y="1528749"/>
          <a:ext cx="1307832" cy="1307832"/>
        </a:xfrm>
        <a:prstGeom prst="gear6">
          <a:avLst/>
        </a:prstGeom>
        <a:solidFill>
          <a:schemeClr val="accent4">
            <a:hueOff val="-2232385"/>
            <a:satOff val="13449"/>
            <a:lumOff val="107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Black" pitchFamily="34" charset="0"/>
            </a:rPr>
            <a:t>Truth</a:t>
          </a:r>
          <a:r>
            <a:rPr lang="en-US" sz="1200" kern="1200" dirty="0"/>
            <a:t> </a:t>
          </a:r>
        </a:p>
      </dsp:txBody>
      <dsp:txXfrm>
        <a:off x="725563" y="1859990"/>
        <a:ext cx="649330" cy="645350"/>
      </dsp:txXfrm>
    </dsp:sp>
    <dsp:sp modelId="{59EDF28D-6C67-49D0-B5A1-DE5C3CBA2292}">
      <dsp:nvSpPr>
        <dsp:cNvPr id="0" name=""/>
        <dsp:cNvSpPr/>
      </dsp:nvSpPr>
      <dsp:spPr>
        <a:xfrm rot="20700000">
          <a:off x="1157565" y="684873"/>
          <a:ext cx="1281409" cy="1281409"/>
        </a:xfrm>
        <a:prstGeom prst="gear6">
          <a:avLst/>
        </a:prstGeom>
        <a:solidFill>
          <a:schemeClr val="accent4">
            <a:hueOff val="-4464770"/>
            <a:satOff val="26899"/>
            <a:lumOff val="215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Arial Black" pitchFamily="34" charset="0"/>
            </a:rPr>
            <a:t>Servic</a:t>
          </a:r>
          <a:r>
            <a:rPr lang="en-US" sz="1200" kern="1200">
              <a:latin typeface="Arial Black" pitchFamily="34" charset="0"/>
            </a:rPr>
            <a:t>e</a:t>
          </a:r>
          <a:r>
            <a:rPr lang="en-US" sz="1200" kern="1200"/>
            <a:t> </a:t>
          </a:r>
        </a:p>
      </dsp:txBody>
      <dsp:txXfrm rot="-20700000">
        <a:off x="1438616" y="965923"/>
        <a:ext cx="719308" cy="719308"/>
      </dsp:txXfrm>
    </dsp:sp>
    <dsp:sp modelId="{398423B3-DD54-4226-99D7-017EFC1488DF}">
      <dsp:nvSpPr>
        <dsp:cNvPr id="0" name=""/>
        <dsp:cNvSpPr/>
      </dsp:nvSpPr>
      <dsp:spPr>
        <a:xfrm>
          <a:off x="1323153" y="1746409"/>
          <a:ext cx="2301785" cy="2301785"/>
        </a:xfrm>
        <a:prstGeom prst="circularArrow">
          <a:avLst>
            <a:gd name="adj1" fmla="val 4687"/>
            <a:gd name="adj2" fmla="val 299029"/>
            <a:gd name="adj3" fmla="val 2489219"/>
            <a:gd name="adj4" fmla="val 15920595"/>
            <a:gd name="adj5" fmla="val 5469"/>
          </a:avLst>
        </a:prstGeom>
        <a:solidFill>
          <a:schemeClr val="accent4">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DF3A3A0-5919-4E69-80DD-61760D6340A0}">
      <dsp:nvSpPr>
        <dsp:cNvPr id="0" name=""/>
        <dsp:cNvSpPr/>
      </dsp:nvSpPr>
      <dsp:spPr>
        <a:xfrm>
          <a:off x="193430" y="1301738"/>
          <a:ext cx="1672391" cy="1672391"/>
        </a:xfrm>
        <a:prstGeom prst="leftCircularArrow">
          <a:avLst>
            <a:gd name="adj1" fmla="val 6452"/>
            <a:gd name="adj2" fmla="val 429999"/>
            <a:gd name="adj3" fmla="val 10489124"/>
            <a:gd name="adj4" fmla="val 14837806"/>
            <a:gd name="adj5" fmla="val 7527"/>
          </a:avLst>
        </a:prstGeom>
        <a:solidFill>
          <a:schemeClr val="accent4">
            <a:hueOff val="-2232385"/>
            <a:satOff val="13449"/>
            <a:lumOff val="1078"/>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09CEA93-9338-4361-A5E6-CF85B6019F5A}">
      <dsp:nvSpPr>
        <dsp:cNvPr id="0" name=""/>
        <dsp:cNvSpPr/>
      </dsp:nvSpPr>
      <dsp:spPr>
        <a:xfrm>
          <a:off x="861162" y="408164"/>
          <a:ext cx="1803174" cy="1803174"/>
        </a:xfrm>
        <a:prstGeom prst="circularArrow">
          <a:avLst>
            <a:gd name="adj1" fmla="val 5984"/>
            <a:gd name="adj2" fmla="val 394124"/>
            <a:gd name="adj3" fmla="val 13313824"/>
            <a:gd name="adj4" fmla="val 10508221"/>
            <a:gd name="adj5" fmla="val 6981"/>
          </a:avLst>
        </a:prstGeom>
        <a:solidFill>
          <a:schemeClr val="accent4">
            <a:hueOff val="-4464770"/>
            <a:satOff val="26899"/>
            <a:lumOff val="2156"/>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1">
  <dgm:title val=""/>
  <dgm:desc val=""/>
  <dgm:catLst>
    <dgm:cat type="relationship" pri="109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D830D8-62A4-407D-AB11-1592EF9A9D31}" type="datetimeFigureOut">
              <a:rPr lang="en-US" smtClean="0"/>
              <a:t>2/17/2025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FE803A-9B28-45B3-A89D-B0C58AF25D99}" type="slidenum">
              <a:rPr lang="en-US" smtClean="0"/>
              <a:t>‹#›</a:t>
            </a:fld>
            <a:endParaRPr lang="en-US"/>
          </a:p>
        </p:txBody>
      </p:sp>
    </p:spTree>
    <p:extLst>
      <p:ext uri="{BB962C8B-B14F-4D97-AF65-F5344CB8AC3E}">
        <p14:creationId xmlns:p14="http://schemas.microsoft.com/office/powerpoint/2010/main" val="342808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FE803A-9B28-45B3-A89D-B0C58AF25D99}" type="slidenum">
              <a:rPr lang="en-US" smtClean="0"/>
              <a:t>20</a:t>
            </a:fld>
            <a:endParaRPr lang="en-US"/>
          </a:p>
        </p:txBody>
      </p:sp>
    </p:spTree>
    <p:extLst>
      <p:ext uri="{BB962C8B-B14F-4D97-AF65-F5344CB8AC3E}">
        <p14:creationId xmlns:p14="http://schemas.microsoft.com/office/powerpoint/2010/main" val="824404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EFF47-B7AF-1D23-8C45-BB55B305BE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6441E2-4CE1-EDC1-C7F7-416BD70EA2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51DF3-86B3-5ADB-631B-075D699892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AC2A47-DDDF-E44C-0187-90C4B43ECBD0}"/>
              </a:ext>
            </a:extLst>
          </p:cNvPr>
          <p:cNvSpPr>
            <a:spLocks noGrp="1"/>
          </p:cNvSpPr>
          <p:nvPr>
            <p:ph type="sldNum" sz="quarter" idx="5"/>
          </p:nvPr>
        </p:nvSpPr>
        <p:spPr/>
        <p:txBody>
          <a:bodyPr/>
          <a:lstStyle/>
          <a:p>
            <a:fld id="{50FE803A-9B28-45B3-A89D-B0C58AF25D99}" type="slidenum">
              <a:rPr lang="en-US" smtClean="0"/>
              <a:t>21</a:t>
            </a:fld>
            <a:endParaRPr lang="en-US"/>
          </a:p>
        </p:txBody>
      </p:sp>
    </p:spTree>
    <p:extLst>
      <p:ext uri="{BB962C8B-B14F-4D97-AF65-F5344CB8AC3E}">
        <p14:creationId xmlns:p14="http://schemas.microsoft.com/office/powerpoint/2010/main" val="130309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FE803A-9B28-45B3-A89D-B0C58AF25D99}" type="slidenum">
              <a:rPr lang="en-US" smtClean="0"/>
              <a:t>22</a:t>
            </a:fld>
            <a:endParaRPr lang="en-US"/>
          </a:p>
        </p:txBody>
      </p:sp>
    </p:spTree>
    <p:extLst>
      <p:ext uri="{BB962C8B-B14F-4D97-AF65-F5344CB8AC3E}">
        <p14:creationId xmlns:p14="http://schemas.microsoft.com/office/powerpoint/2010/main" val="1248209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53867-062E-2514-B33C-3BBF368471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875F3-5C82-540A-C8A5-AEE0145F90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B5496C-BCF4-4BE1-557D-CE23AD7F5D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3957AB-4B14-8069-7E85-0299D36E4E30}"/>
              </a:ext>
            </a:extLst>
          </p:cNvPr>
          <p:cNvSpPr>
            <a:spLocks noGrp="1"/>
          </p:cNvSpPr>
          <p:nvPr>
            <p:ph type="sldNum" sz="quarter" idx="5"/>
          </p:nvPr>
        </p:nvSpPr>
        <p:spPr/>
        <p:txBody>
          <a:bodyPr/>
          <a:lstStyle/>
          <a:p>
            <a:fld id="{50FE803A-9B28-45B3-A89D-B0C58AF25D99}" type="slidenum">
              <a:rPr lang="en-US" smtClean="0"/>
              <a:t>23</a:t>
            </a:fld>
            <a:endParaRPr lang="en-US"/>
          </a:p>
        </p:txBody>
      </p:sp>
    </p:spTree>
    <p:extLst>
      <p:ext uri="{BB962C8B-B14F-4D97-AF65-F5344CB8AC3E}">
        <p14:creationId xmlns:p14="http://schemas.microsoft.com/office/powerpoint/2010/main" val="2924130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9AC53-D817-5FDF-2C8A-76F22367FB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28F84C-6999-62C0-AE6D-7B9F35738D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90B185-705D-DA06-0D07-F9EC0A8567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2E7CE8-BDB4-75B6-B0E2-271CBDF1CEA9}"/>
              </a:ext>
            </a:extLst>
          </p:cNvPr>
          <p:cNvSpPr>
            <a:spLocks noGrp="1"/>
          </p:cNvSpPr>
          <p:nvPr>
            <p:ph type="sldNum" sz="quarter" idx="5"/>
          </p:nvPr>
        </p:nvSpPr>
        <p:spPr/>
        <p:txBody>
          <a:bodyPr/>
          <a:lstStyle/>
          <a:p>
            <a:fld id="{50FE803A-9B28-45B3-A89D-B0C58AF25D99}" type="slidenum">
              <a:rPr lang="en-US" smtClean="0"/>
              <a:t>24</a:t>
            </a:fld>
            <a:endParaRPr lang="en-US"/>
          </a:p>
        </p:txBody>
      </p:sp>
    </p:spTree>
    <p:extLst>
      <p:ext uri="{BB962C8B-B14F-4D97-AF65-F5344CB8AC3E}">
        <p14:creationId xmlns:p14="http://schemas.microsoft.com/office/powerpoint/2010/main" val="3916419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D339B-1A0F-4DF1-B983-F5045D96488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9224E21-1EC0-4992-B383-396CA4E9DDA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0228A79A-0104-486C-BABB-AD47E2DC3D9C}"/>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239646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0FCE-1029-4286-A9B1-20E675F4F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BF1AE6-7E4A-4CD3-A931-0BEF3435F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2EB9E-C9D4-4E0C-BA38-5477167C79AB}"/>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326B317-1D1C-44EF-90B1-59D42369E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B2743-622B-4376-B1C3-B2D9707C32E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9359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1A579C-298E-4186-ADFB-35382927262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DD574-A4CB-4028-BBF8-DB26CE3E9A1F}"/>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0C697-2D1D-4BE7-ABA4-3FB39D5922B3}"/>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A10E6CC-1F03-4B53-A837-1D71242BC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6AA1E-B6CE-4F81-AC77-6E80D1C5FDE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258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920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29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53056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644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3354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6667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7760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1343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5269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225CD-6B15-4481-A70D-B3C0A3108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2CBDD-376F-43C6-874C-C003300609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FEB4810-4233-4C9A-AF6C-0E698013A9B8}"/>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1732445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4166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8809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5702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6145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DD0DA-8C8D-40C3-81A3-0FD4F8CFABE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21A3D6-B0C8-4101-AB7E-1F2FECA4545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ACFBF271-4C8C-4C92-BCD2-73128F817D07}"/>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2240962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9B71-8062-472A-AA84-60884DE282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7A111F-522C-429F-AF9F-169041294A99}"/>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A4AE87-C088-45A9-9D1B-3CA5B3C138F7}"/>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C6B131-9884-4401-808D-E49137FA77A8}"/>
              </a:ext>
            </a:extLst>
          </p:cNvPr>
          <p:cNvSpPr>
            <a:spLocks noGrp="1"/>
          </p:cNvSpPr>
          <p:nvPr>
            <p:ph type="dt" sz="half" idx="10"/>
          </p:nvPr>
        </p:nvSpPr>
        <p:spPr>
          <a:xfrm>
            <a:off x="628650" y="6356351"/>
            <a:ext cx="20574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1446E73-578E-44B4-870E-D34403BD3E3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9845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FB5F5-05A0-4725-9FFB-13C5E16F00F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41CF3A-E8B9-4FC3-A328-A4B5FECC98D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E29D43E-BF9B-4E08-B150-D61FC59A0D6D}"/>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25A596-37FA-4645-8A28-53B1CBD917A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55CF2DD-9A80-47BE-9AB6-394A6BBC0CDD}"/>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87CF0D-D006-4121-AF66-7EAA45D52A08}"/>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9EB50719-FF02-4B5C-A2BD-6F9161E15F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D81457-CF38-4BF3-A83E-A45422BF75D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3436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E945-7B58-414B-A22A-D052072443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9620FB-AFD7-4A13-9FC6-5198B2499F70}"/>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3367C7BD-2012-4ED5-8E80-921690C2A5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9FA745-F9CF-413F-9814-6983092EB81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4180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A5CFAB-1419-497B-BA4B-E1BAC92E8976}"/>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BCEB8459-21C6-4B02-9448-E21C815624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2F9980-1758-416C-9FEB-07778127234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1979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629F2-2149-49F4-B99E-AC437D62172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2A26C35-FC01-4EF8-B9E0-3DA76744EB2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898421-F48E-481D-9A23-71AF9319883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A15F0F8-DEB3-44DE-9CA5-EC67F37FBEB2}"/>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FBD38C0-112D-43DD-972B-0483913747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0F09AE-C087-49E2-A3A1-3D9916353F5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4599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7CE3-34F6-4A34-AEAF-20A9AB8A371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5467304-9ABF-4D55-8CB7-51A7D43CB8C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851C563-435A-4272-A7E2-EB976B48144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591702D-5572-4CF5-8A94-8866F636B18D}"/>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8B97477-8585-4545-84E9-3E52115A5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CA439F-40D6-4F7E-A551-BDF2F1790F8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2036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A53D72-BF5F-4B63-B9E1-FA50183EBA7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7AEC91-12AC-400D-9E70-A85AEE3721D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2BC081B8-CDAD-4D4B-80CD-FB6D99ACB00E}"/>
              </a:ext>
            </a:extLst>
          </p:cNvPr>
          <p:cNvSpPr>
            <a:spLocks noGrp="1"/>
          </p:cNvSpPr>
          <p:nvPr>
            <p:ph type="sldNum" sz="quarter" idx="4"/>
          </p:nvPr>
        </p:nvSpPr>
        <p:spPr>
          <a:xfrm>
            <a:off x="8515350" y="6248400"/>
            <a:ext cx="552450" cy="609600"/>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9355153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AFEB4810-4233-4C9A-AF6C-0E698013A9B8}"/>
              </a:ext>
            </a:extLst>
          </p:cNvPr>
          <p:cNvSpPr>
            <a:spLocks noGrp="1"/>
          </p:cNvSpPr>
          <p:nvPr>
            <p:ph type="sldNum" sz="quarter" idx="4"/>
          </p:nvPr>
        </p:nvSpPr>
        <p:spPr>
          <a:xfrm>
            <a:off x="8591550" y="6324600"/>
            <a:ext cx="552450" cy="533400"/>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567885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frontiersin.or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258" t="9305" r="16271"/>
          <a:stretch/>
        </p:blipFill>
        <p:spPr bwMode="auto">
          <a:xfrm>
            <a:off x="-152400" y="-239305"/>
            <a:ext cx="9296400" cy="80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FC549802-CF1D-2CB7-D8CE-327B9E7EB4F8}"/>
              </a:ext>
            </a:extLst>
          </p:cNvPr>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583677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5A460-91AD-F4A2-6C60-431E38B428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C515FB-0FEE-FBCA-9C27-94B5FF3E0BA5}"/>
              </a:ext>
            </a:extLst>
          </p:cNvPr>
          <p:cNvSpPr>
            <a:spLocks noGrp="1"/>
          </p:cNvSpPr>
          <p:nvPr>
            <p:ph type="title"/>
          </p:nvPr>
        </p:nvSpPr>
        <p:spPr/>
        <p:txBody>
          <a:bodyPr>
            <a:normAutofit/>
          </a:bodyPr>
          <a:lstStyle/>
          <a:p>
            <a:pPr algn="ctr"/>
            <a:r>
              <a:rPr lang="en-US" sz="4000" b="1" dirty="0"/>
              <a:t>Vitamin : RDA</a:t>
            </a:r>
          </a:p>
        </p:txBody>
      </p:sp>
      <p:sp>
        <p:nvSpPr>
          <p:cNvPr id="3" name="Content Placeholder 2">
            <a:extLst>
              <a:ext uri="{FF2B5EF4-FFF2-40B4-BE49-F238E27FC236}">
                <a16:creationId xmlns:a16="http://schemas.microsoft.com/office/drawing/2014/main" id="{9F9D0F9E-0DD3-DAA7-1CFD-E94ECE8C24E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7CE9ADEE-4170-FB9D-2013-ABB3D2EE7CFF}"/>
              </a:ext>
            </a:extLst>
          </p:cNvPr>
          <p:cNvSpPr>
            <a:spLocks noGrp="1"/>
          </p:cNvSpPr>
          <p:nvPr>
            <p:ph type="sldNum" sz="quarter" idx="12"/>
          </p:nvPr>
        </p:nvSpPr>
        <p:spPr/>
        <p:txBody>
          <a:bodyPr/>
          <a:lstStyle/>
          <a:p>
            <a:fld id="{B6F15528-21DE-4FAA-801E-634DDDAF4B2B}" type="slidenum">
              <a:rPr lang="en-US" smtClean="0"/>
              <a:pPr/>
              <a:t>10</a:t>
            </a:fld>
            <a:endParaRPr lang="en-US"/>
          </a:p>
        </p:txBody>
      </p:sp>
      <p:sp>
        <p:nvSpPr>
          <p:cNvPr id="6" name="Footer Placeholder 7">
            <a:extLst>
              <a:ext uri="{FF2B5EF4-FFF2-40B4-BE49-F238E27FC236}">
                <a16:creationId xmlns:a16="http://schemas.microsoft.com/office/drawing/2014/main" id="{36D7E0EF-A2CB-B327-F724-B3989DA8D899}"/>
              </a:ext>
            </a:extLst>
          </p:cNvPr>
          <p:cNvSpPr txBox="1">
            <a:spLocks/>
          </p:cNvSpPr>
          <p:nvPr/>
        </p:nvSpPr>
        <p:spPr>
          <a:xfrm>
            <a:off x="152400" y="152400"/>
            <a:ext cx="22098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tx1"/>
                </a:solidFill>
              </a:rPr>
              <a:t>Core Knowledge</a:t>
            </a:r>
            <a:endParaRPr lang="en-US" sz="2400" dirty="0">
              <a:solidFill>
                <a:schemeClr val="tx1"/>
              </a:solidFill>
            </a:endParaRPr>
          </a:p>
        </p:txBody>
      </p:sp>
      <p:sp>
        <p:nvSpPr>
          <p:cNvPr id="5" name="Title 1">
            <a:extLst>
              <a:ext uri="{FF2B5EF4-FFF2-40B4-BE49-F238E27FC236}">
                <a16:creationId xmlns:a16="http://schemas.microsoft.com/office/drawing/2014/main" id="{F10BEFAC-2E3B-C0BD-DA85-48C10D8751B2}"/>
              </a:ext>
            </a:extLst>
          </p:cNvPr>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4000" dirty="0">
              <a:solidFill>
                <a:schemeClr val="accent4"/>
              </a:solidFill>
            </a:endParaRPr>
          </a:p>
        </p:txBody>
      </p:sp>
      <p:pic>
        <p:nvPicPr>
          <p:cNvPr id="7" name="Content Placeholder 6">
            <a:extLst>
              <a:ext uri="{FF2B5EF4-FFF2-40B4-BE49-F238E27FC236}">
                <a16:creationId xmlns:a16="http://schemas.microsoft.com/office/drawing/2014/main" id="{43807131-0AF7-ABF4-0658-4EF2E2558205}"/>
              </a:ext>
            </a:extLst>
          </p:cNvPr>
          <p:cNvPicPr>
            <a:picLocks noChangeAspect="1"/>
          </p:cNvPicPr>
          <p:nvPr/>
        </p:nvPicPr>
        <p:blipFill>
          <a:blip r:embed="rId2"/>
          <a:stretch>
            <a:fillRect/>
          </a:stretch>
        </p:blipFill>
        <p:spPr>
          <a:xfrm>
            <a:off x="228600" y="1339850"/>
            <a:ext cx="8686800" cy="5060950"/>
          </a:xfrm>
          <a:prstGeom prst="rect">
            <a:avLst/>
          </a:prstGeom>
        </p:spPr>
      </p:pic>
    </p:spTree>
    <p:extLst>
      <p:ext uri="{BB962C8B-B14F-4D97-AF65-F5344CB8AC3E}">
        <p14:creationId xmlns:p14="http://schemas.microsoft.com/office/powerpoint/2010/main" val="3076371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1C996-BD82-F185-6AC3-4C4C87A615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80392E-46CE-303C-F369-E5E25270A91A}"/>
              </a:ext>
            </a:extLst>
          </p:cNvPr>
          <p:cNvSpPr>
            <a:spLocks noGrp="1"/>
          </p:cNvSpPr>
          <p:nvPr>
            <p:ph type="title"/>
          </p:nvPr>
        </p:nvSpPr>
        <p:spPr/>
        <p:txBody>
          <a:bodyPr>
            <a:normAutofit/>
          </a:bodyPr>
          <a:lstStyle/>
          <a:p>
            <a:pPr algn="ctr"/>
            <a:r>
              <a:rPr lang="en-US" sz="4000" b="1" dirty="0"/>
              <a:t>Vitamin D :Absorption and Transport</a:t>
            </a:r>
          </a:p>
        </p:txBody>
      </p:sp>
      <p:sp>
        <p:nvSpPr>
          <p:cNvPr id="4" name="Slide Number Placeholder 3">
            <a:extLst>
              <a:ext uri="{FF2B5EF4-FFF2-40B4-BE49-F238E27FC236}">
                <a16:creationId xmlns:a16="http://schemas.microsoft.com/office/drawing/2014/main" id="{01FA2B65-B5F7-C29A-4D34-107E31E81251}"/>
              </a:ext>
            </a:extLst>
          </p:cNvPr>
          <p:cNvSpPr>
            <a:spLocks noGrp="1"/>
          </p:cNvSpPr>
          <p:nvPr>
            <p:ph type="sldNum" sz="quarter" idx="12"/>
          </p:nvPr>
        </p:nvSpPr>
        <p:spPr/>
        <p:txBody>
          <a:bodyPr/>
          <a:lstStyle/>
          <a:p>
            <a:fld id="{B6F15528-21DE-4FAA-801E-634DDDAF4B2B}" type="slidenum">
              <a:rPr lang="en-US" smtClean="0"/>
              <a:pPr/>
              <a:t>11</a:t>
            </a:fld>
            <a:endParaRPr lang="en-US"/>
          </a:p>
        </p:txBody>
      </p:sp>
      <p:sp>
        <p:nvSpPr>
          <p:cNvPr id="6" name="Footer Placeholder 7">
            <a:extLst>
              <a:ext uri="{FF2B5EF4-FFF2-40B4-BE49-F238E27FC236}">
                <a16:creationId xmlns:a16="http://schemas.microsoft.com/office/drawing/2014/main" id="{EF3B3EC5-EA2C-FABC-D044-83BB357261C0}"/>
              </a:ext>
            </a:extLst>
          </p:cNvPr>
          <p:cNvSpPr txBox="1">
            <a:spLocks/>
          </p:cNvSpPr>
          <p:nvPr/>
        </p:nvSpPr>
        <p:spPr>
          <a:xfrm>
            <a:off x="152400" y="152400"/>
            <a:ext cx="22098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tx1"/>
                </a:solidFill>
              </a:rPr>
              <a:t>Core Knowledge</a:t>
            </a:r>
            <a:endParaRPr lang="en-US" sz="2400" dirty="0">
              <a:solidFill>
                <a:schemeClr val="tx1"/>
              </a:solidFill>
            </a:endParaRPr>
          </a:p>
        </p:txBody>
      </p:sp>
      <p:pic>
        <p:nvPicPr>
          <p:cNvPr id="5" name="Content Placeholder 6">
            <a:extLst>
              <a:ext uri="{FF2B5EF4-FFF2-40B4-BE49-F238E27FC236}">
                <a16:creationId xmlns:a16="http://schemas.microsoft.com/office/drawing/2014/main" id="{06864C46-48AE-90DE-0EB0-07F11E369047}"/>
              </a:ext>
            </a:extLst>
          </p:cNvPr>
          <p:cNvPicPr>
            <a:picLocks noGrp="1" noChangeAspect="1"/>
          </p:cNvPicPr>
          <p:nvPr>
            <p:ph idx="1"/>
          </p:nvPr>
        </p:nvPicPr>
        <p:blipFill>
          <a:blip r:embed="rId2"/>
          <a:stretch>
            <a:fillRect/>
          </a:stretch>
        </p:blipFill>
        <p:spPr>
          <a:xfrm>
            <a:off x="457200" y="1447800"/>
            <a:ext cx="8305800" cy="4724400"/>
          </a:xfrm>
        </p:spPr>
      </p:pic>
    </p:spTree>
    <p:extLst>
      <p:ext uri="{BB962C8B-B14F-4D97-AF65-F5344CB8AC3E}">
        <p14:creationId xmlns:p14="http://schemas.microsoft.com/office/powerpoint/2010/main" val="368728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621A4-1032-A9C4-E13B-8EB5E9E7EF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4B2C1D-FB6C-ACF1-CB7C-B45B10E98888}"/>
              </a:ext>
            </a:extLst>
          </p:cNvPr>
          <p:cNvSpPr>
            <a:spLocks noGrp="1"/>
          </p:cNvSpPr>
          <p:nvPr>
            <p:ph type="title"/>
          </p:nvPr>
        </p:nvSpPr>
        <p:spPr/>
        <p:txBody>
          <a:bodyPr>
            <a:normAutofit/>
          </a:bodyPr>
          <a:lstStyle/>
          <a:p>
            <a:pPr algn="ctr"/>
            <a:r>
              <a:rPr lang="en-US" sz="4000" b="1" dirty="0"/>
              <a:t>Calcitriol Synthesis</a:t>
            </a:r>
          </a:p>
        </p:txBody>
      </p:sp>
      <p:sp>
        <p:nvSpPr>
          <p:cNvPr id="4" name="Slide Number Placeholder 3">
            <a:extLst>
              <a:ext uri="{FF2B5EF4-FFF2-40B4-BE49-F238E27FC236}">
                <a16:creationId xmlns:a16="http://schemas.microsoft.com/office/drawing/2014/main" id="{C8EF53B4-C391-8895-C19A-AABBE49168A1}"/>
              </a:ext>
            </a:extLst>
          </p:cNvPr>
          <p:cNvSpPr>
            <a:spLocks noGrp="1"/>
          </p:cNvSpPr>
          <p:nvPr>
            <p:ph type="sldNum" sz="quarter" idx="12"/>
          </p:nvPr>
        </p:nvSpPr>
        <p:spPr/>
        <p:txBody>
          <a:bodyPr/>
          <a:lstStyle/>
          <a:p>
            <a:fld id="{B6F15528-21DE-4FAA-801E-634DDDAF4B2B}" type="slidenum">
              <a:rPr lang="en-US" smtClean="0"/>
              <a:pPr/>
              <a:t>12</a:t>
            </a:fld>
            <a:endParaRPr lang="en-US"/>
          </a:p>
        </p:txBody>
      </p:sp>
      <p:sp>
        <p:nvSpPr>
          <p:cNvPr id="6" name="Footer Placeholder 7">
            <a:extLst>
              <a:ext uri="{FF2B5EF4-FFF2-40B4-BE49-F238E27FC236}">
                <a16:creationId xmlns:a16="http://schemas.microsoft.com/office/drawing/2014/main" id="{3D503AD9-20AD-562F-D8E9-CDBFC2B3B2D7}"/>
              </a:ext>
            </a:extLst>
          </p:cNvPr>
          <p:cNvSpPr txBox="1">
            <a:spLocks/>
          </p:cNvSpPr>
          <p:nvPr/>
        </p:nvSpPr>
        <p:spPr>
          <a:xfrm>
            <a:off x="152400" y="152400"/>
            <a:ext cx="22098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tx1"/>
                </a:solidFill>
              </a:rPr>
              <a:t>Core Knowledge</a:t>
            </a:r>
            <a:endParaRPr lang="en-US" sz="2400" dirty="0">
              <a:solidFill>
                <a:schemeClr val="tx1"/>
              </a:solidFill>
            </a:endParaRPr>
          </a:p>
        </p:txBody>
      </p:sp>
      <p:pic>
        <p:nvPicPr>
          <p:cNvPr id="5" name="Content Placeholder 6">
            <a:extLst>
              <a:ext uri="{FF2B5EF4-FFF2-40B4-BE49-F238E27FC236}">
                <a16:creationId xmlns:a16="http://schemas.microsoft.com/office/drawing/2014/main" id="{3E095150-38FA-5C22-0D56-318647F7FAC1}"/>
              </a:ext>
            </a:extLst>
          </p:cNvPr>
          <p:cNvPicPr>
            <a:picLocks noGrp="1" noChangeAspect="1"/>
          </p:cNvPicPr>
          <p:nvPr>
            <p:ph idx="1"/>
          </p:nvPr>
        </p:nvPicPr>
        <p:blipFill>
          <a:blip r:embed="rId2"/>
          <a:stretch>
            <a:fillRect/>
          </a:stretch>
        </p:blipFill>
        <p:spPr>
          <a:xfrm>
            <a:off x="304800" y="1295400"/>
            <a:ext cx="8534400" cy="5197473"/>
          </a:xfrm>
        </p:spPr>
      </p:pic>
    </p:spTree>
    <p:extLst>
      <p:ext uri="{BB962C8B-B14F-4D97-AF65-F5344CB8AC3E}">
        <p14:creationId xmlns:p14="http://schemas.microsoft.com/office/powerpoint/2010/main" val="4285029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82A05-DC7B-FB79-FB3E-4FA7B8400D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8BBF7F-06CC-CAE0-3A10-9582011A2C16}"/>
              </a:ext>
            </a:extLst>
          </p:cNvPr>
          <p:cNvSpPr>
            <a:spLocks noGrp="1"/>
          </p:cNvSpPr>
          <p:nvPr>
            <p:ph type="title"/>
          </p:nvPr>
        </p:nvSpPr>
        <p:spPr/>
        <p:txBody>
          <a:bodyPr>
            <a:normAutofit/>
          </a:bodyPr>
          <a:lstStyle/>
          <a:p>
            <a:pPr algn="ctr"/>
            <a:r>
              <a:rPr lang="en-US" sz="4000" b="1" dirty="0"/>
              <a:t>Vitamin D Biochemical Functions</a:t>
            </a:r>
          </a:p>
        </p:txBody>
      </p:sp>
      <p:sp>
        <p:nvSpPr>
          <p:cNvPr id="3" name="Content Placeholder 2">
            <a:extLst>
              <a:ext uri="{FF2B5EF4-FFF2-40B4-BE49-F238E27FC236}">
                <a16:creationId xmlns:a16="http://schemas.microsoft.com/office/drawing/2014/main" id="{91AF6BB0-CFC6-EE92-FDE1-4445B7B0F21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0F0DC002-523C-7A23-D5E9-D5040D7C9652}"/>
              </a:ext>
            </a:extLst>
          </p:cNvPr>
          <p:cNvSpPr>
            <a:spLocks noGrp="1"/>
          </p:cNvSpPr>
          <p:nvPr>
            <p:ph type="sldNum" sz="quarter" idx="12"/>
          </p:nvPr>
        </p:nvSpPr>
        <p:spPr/>
        <p:txBody>
          <a:bodyPr/>
          <a:lstStyle/>
          <a:p>
            <a:fld id="{B6F15528-21DE-4FAA-801E-634DDDAF4B2B}" type="slidenum">
              <a:rPr lang="en-US" smtClean="0"/>
              <a:pPr/>
              <a:t>13</a:t>
            </a:fld>
            <a:endParaRPr lang="en-US"/>
          </a:p>
        </p:txBody>
      </p:sp>
      <p:sp>
        <p:nvSpPr>
          <p:cNvPr id="6" name="Footer Placeholder 7">
            <a:extLst>
              <a:ext uri="{FF2B5EF4-FFF2-40B4-BE49-F238E27FC236}">
                <a16:creationId xmlns:a16="http://schemas.microsoft.com/office/drawing/2014/main" id="{90CA4470-E6AF-FC51-EDD4-521E47388006}"/>
              </a:ext>
            </a:extLst>
          </p:cNvPr>
          <p:cNvSpPr txBox="1">
            <a:spLocks/>
          </p:cNvSpPr>
          <p:nvPr/>
        </p:nvSpPr>
        <p:spPr>
          <a:xfrm>
            <a:off x="152400" y="152400"/>
            <a:ext cx="22098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tx1"/>
                </a:solidFill>
              </a:rPr>
              <a:t>Core Knowledge</a:t>
            </a:r>
            <a:endParaRPr lang="en-US" sz="2400" dirty="0">
              <a:solidFill>
                <a:schemeClr val="tx1"/>
              </a:solidFill>
            </a:endParaRPr>
          </a:p>
        </p:txBody>
      </p:sp>
      <p:sp>
        <p:nvSpPr>
          <p:cNvPr id="5" name="Title 1">
            <a:extLst>
              <a:ext uri="{FF2B5EF4-FFF2-40B4-BE49-F238E27FC236}">
                <a16:creationId xmlns:a16="http://schemas.microsoft.com/office/drawing/2014/main" id="{6EC78378-961B-F7D3-B15A-DB8CF3D4C1DC}"/>
              </a:ext>
            </a:extLst>
          </p:cNvPr>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4000" dirty="0">
              <a:solidFill>
                <a:schemeClr val="accent4"/>
              </a:solidFill>
            </a:endParaRPr>
          </a:p>
        </p:txBody>
      </p:sp>
      <p:pic>
        <p:nvPicPr>
          <p:cNvPr id="7" name="Content Placeholder 8">
            <a:extLst>
              <a:ext uri="{FF2B5EF4-FFF2-40B4-BE49-F238E27FC236}">
                <a16:creationId xmlns:a16="http://schemas.microsoft.com/office/drawing/2014/main" id="{01112DD3-F9EE-407E-CC57-B050F6C6C422}"/>
              </a:ext>
            </a:extLst>
          </p:cNvPr>
          <p:cNvPicPr>
            <a:picLocks noChangeAspect="1"/>
          </p:cNvPicPr>
          <p:nvPr/>
        </p:nvPicPr>
        <p:blipFill>
          <a:blip r:embed="rId2"/>
          <a:stretch>
            <a:fillRect/>
          </a:stretch>
        </p:blipFill>
        <p:spPr>
          <a:xfrm>
            <a:off x="76200" y="1447801"/>
            <a:ext cx="8839200" cy="4952999"/>
          </a:xfrm>
          <a:prstGeom prst="rect">
            <a:avLst/>
          </a:prstGeom>
        </p:spPr>
      </p:pic>
    </p:spTree>
    <p:extLst>
      <p:ext uri="{BB962C8B-B14F-4D97-AF65-F5344CB8AC3E}">
        <p14:creationId xmlns:p14="http://schemas.microsoft.com/office/powerpoint/2010/main" val="617671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0087D-2C36-7A45-6189-155F278F40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600F3D-E475-1138-98F5-83ABD8C64323}"/>
              </a:ext>
            </a:extLst>
          </p:cNvPr>
          <p:cNvSpPr>
            <a:spLocks noGrp="1"/>
          </p:cNvSpPr>
          <p:nvPr>
            <p:ph type="title"/>
          </p:nvPr>
        </p:nvSpPr>
        <p:spPr/>
        <p:txBody>
          <a:bodyPr>
            <a:normAutofit/>
          </a:bodyPr>
          <a:lstStyle/>
          <a:p>
            <a:pPr algn="ctr"/>
            <a:r>
              <a:rPr lang="en-US" sz="4000" b="1" dirty="0"/>
              <a:t>Calcium and phosphorous homeostasis</a:t>
            </a:r>
          </a:p>
        </p:txBody>
      </p:sp>
      <p:sp>
        <p:nvSpPr>
          <p:cNvPr id="4" name="Slide Number Placeholder 3">
            <a:extLst>
              <a:ext uri="{FF2B5EF4-FFF2-40B4-BE49-F238E27FC236}">
                <a16:creationId xmlns:a16="http://schemas.microsoft.com/office/drawing/2014/main" id="{F5A577DF-6E89-416D-CEA6-1AE70ABE98BE}"/>
              </a:ext>
            </a:extLst>
          </p:cNvPr>
          <p:cNvSpPr>
            <a:spLocks noGrp="1"/>
          </p:cNvSpPr>
          <p:nvPr>
            <p:ph type="sldNum" sz="quarter" idx="12"/>
          </p:nvPr>
        </p:nvSpPr>
        <p:spPr/>
        <p:txBody>
          <a:bodyPr/>
          <a:lstStyle/>
          <a:p>
            <a:fld id="{B6F15528-21DE-4FAA-801E-634DDDAF4B2B}" type="slidenum">
              <a:rPr lang="en-US" smtClean="0"/>
              <a:pPr/>
              <a:t>14</a:t>
            </a:fld>
            <a:endParaRPr lang="en-US"/>
          </a:p>
        </p:txBody>
      </p:sp>
      <p:sp>
        <p:nvSpPr>
          <p:cNvPr id="6" name="Footer Placeholder 7">
            <a:extLst>
              <a:ext uri="{FF2B5EF4-FFF2-40B4-BE49-F238E27FC236}">
                <a16:creationId xmlns:a16="http://schemas.microsoft.com/office/drawing/2014/main" id="{8E0B44D3-C960-8370-C09D-3FA4302D3A4F}"/>
              </a:ext>
            </a:extLst>
          </p:cNvPr>
          <p:cNvSpPr txBox="1">
            <a:spLocks/>
          </p:cNvSpPr>
          <p:nvPr/>
        </p:nvSpPr>
        <p:spPr>
          <a:xfrm>
            <a:off x="152400" y="152400"/>
            <a:ext cx="22098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tx1"/>
                </a:solidFill>
              </a:rPr>
              <a:t>Core Knowledge</a:t>
            </a:r>
            <a:endParaRPr lang="en-US" sz="2400" dirty="0">
              <a:solidFill>
                <a:schemeClr val="tx1"/>
              </a:solidFill>
            </a:endParaRPr>
          </a:p>
        </p:txBody>
      </p:sp>
      <p:pic>
        <p:nvPicPr>
          <p:cNvPr id="5" name="Content Placeholder 11">
            <a:extLst>
              <a:ext uri="{FF2B5EF4-FFF2-40B4-BE49-F238E27FC236}">
                <a16:creationId xmlns:a16="http://schemas.microsoft.com/office/drawing/2014/main" id="{AEBEDD6E-67DB-E8A2-2D71-2BB501DA429C}"/>
              </a:ext>
            </a:extLst>
          </p:cNvPr>
          <p:cNvPicPr>
            <a:picLocks noGrp="1" noChangeAspect="1"/>
          </p:cNvPicPr>
          <p:nvPr>
            <p:ph idx="1"/>
          </p:nvPr>
        </p:nvPicPr>
        <p:blipFill>
          <a:blip r:embed="rId2"/>
          <a:stretch>
            <a:fillRect/>
          </a:stretch>
        </p:blipFill>
        <p:spPr>
          <a:xfrm>
            <a:off x="628650" y="1690689"/>
            <a:ext cx="7886700" cy="4710111"/>
          </a:xfrm>
          <a:prstGeom prst="rect">
            <a:avLst/>
          </a:prstGeom>
        </p:spPr>
      </p:pic>
    </p:spTree>
    <p:extLst>
      <p:ext uri="{BB962C8B-B14F-4D97-AF65-F5344CB8AC3E}">
        <p14:creationId xmlns:p14="http://schemas.microsoft.com/office/powerpoint/2010/main" val="1778271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7CAC1-B5E6-AEE2-A32A-0D6DAB95A4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3188F0-F584-2ACD-0FA7-7E5C99BD21C0}"/>
              </a:ext>
            </a:extLst>
          </p:cNvPr>
          <p:cNvSpPr>
            <a:spLocks noGrp="1"/>
          </p:cNvSpPr>
          <p:nvPr>
            <p:ph type="title"/>
          </p:nvPr>
        </p:nvSpPr>
        <p:spPr/>
        <p:txBody>
          <a:bodyPr>
            <a:normAutofit/>
          </a:bodyPr>
          <a:lstStyle/>
          <a:p>
            <a:pPr algn="ctr"/>
            <a:r>
              <a:rPr lang="en-US" sz="4000" b="1" dirty="0"/>
              <a:t>Effect of Calcitriol on Intestine</a:t>
            </a:r>
          </a:p>
        </p:txBody>
      </p:sp>
      <p:sp>
        <p:nvSpPr>
          <p:cNvPr id="4" name="Slide Number Placeholder 3">
            <a:extLst>
              <a:ext uri="{FF2B5EF4-FFF2-40B4-BE49-F238E27FC236}">
                <a16:creationId xmlns:a16="http://schemas.microsoft.com/office/drawing/2014/main" id="{9A3F0C7C-C7C2-C3ED-3989-6BA972C6923F}"/>
              </a:ext>
            </a:extLst>
          </p:cNvPr>
          <p:cNvSpPr>
            <a:spLocks noGrp="1"/>
          </p:cNvSpPr>
          <p:nvPr>
            <p:ph type="sldNum" sz="quarter" idx="12"/>
          </p:nvPr>
        </p:nvSpPr>
        <p:spPr/>
        <p:txBody>
          <a:bodyPr/>
          <a:lstStyle/>
          <a:p>
            <a:fld id="{B6F15528-21DE-4FAA-801E-634DDDAF4B2B}" type="slidenum">
              <a:rPr lang="en-US" smtClean="0"/>
              <a:pPr/>
              <a:t>15</a:t>
            </a:fld>
            <a:endParaRPr lang="en-US"/>
          </a:p>
        </p:txBody>
      </p:sp>
      <p:sp>
        <p:nvSpPr>
          <p:cNvPr id="6" name="Footer Placeholder 7">
            <a:extLst>
              <a:ext uri="{FF2B5EF4-FFF2-40B4-BE49-F238E27FC236}">
                <a16:creationId xmlns:a16="http://schemas.microsoft.com/office/drawing/2014/main" id="{B3C8E8B3-0414-9E7F-323A-8A9AE0DA4898}"/>
              </a:ext>
            </a:extLst>
          </p:cNvPr>
          <p:cNvSpPr txBox="1">
            <a:spLocks/>
          </p:cNvSpPr>
          <p:nvPr/>
        </p:nvSpPr>
        <p:spPr>
          <a:xfrm>
            <a:off x="152400" y="152400"/>
            <a:ext cx="22098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tx1"/>
                </a:solidFill>
              </a:rPr>
              <a:t>Core Knowledge</a:t>
            </a:r>
            <a:endParaRPr lang="en-US" sz="2400" dirty="0">
              <a:solidFill>
                <a:schemeClr val="tx1"/>
              </a:solidFill>
            </a:endParaRPr>
          </a:p>
        </p:txBody>
      </p:sp>
      <p:pic>
        <p:nvPicPr>
          <p:cNvPr id="5" name="Content Placeholder 5">
            <a:extLst>
              <a:ext uri="{FF2B5EF4-FFF2-40B4-BE49-F238E27FC236}">
                <a16:creationId xmlns:a16="http://schemas.microsoft.com/office/drawing/2014/main" id="{DF8E3D4C-BB26-9044-31D6-872C3E640DA2}"/>
              </a:ext>
            </a:extLst>
          </p:cNvPr>
          <p:cNvPicPr>
            <a:picLocks noGrp="1" noChangeAspect="1"/>
          </p:cNvPicPr>
          <p:nvPr>
            <p:ph idx="1"/>
          </p:nvPr>
        </p:nvPicPr>
        <p:blipFill>
          <a:blip r:embed="rId2"/>
          <a:stretch>
            <a:fillRect/>
          </a:stretch>
        </p:blipFill>
        <p:spPr>
          <a:xfrm>
            <a:off x="381000" y="1371600"/>
            <a:ext cx="8134350" cy="5121274"/>
          </a:xfrm>
          <a:prstGeom prst="rect">
            <a:avLst/>
          </a:prstGeom>
        </p:spPr>
      </p:pic>
    </p:spTree>
    <p:extLst>
      <p:ext uri="{BB962C8B-B14F-4D97-AF65-F5344CB8AC3E}">
        <p14:creationId xmlns:p14="http://schemas.microsoft.com/office/powerpoint/2010/main" val="445851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99E0F-FFA9-6EB2-AF28-30DAAF2F79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F1EAD7-4F69-083C-CA4D-D3BD663461BD}"/>
              </a:ext>
            </a:extLst>
          </p:cNvPr>
          <p:cNvSpPr>
            <a:spLocks noGrp="1"/>
          </p:cNvSpPr>
          <p:nvPr>
            <p:ph type="title"/>
          </p:nvPr>
        </p:nvSpPr>
        <p:spPr/>
        <p:txBody>
          <a:bodyPr>
            <a:normAutofit/>
          </a:bodyPr>
          <a:lstStyle/>
          <a:p>
            <a:pPr algn="ctr"/>
            <a:r>
              <a:rPr lang="en-US" sz="4000" b="1" dirty="0"/>
              <a:t>Effect of Calcitriol on Bones</a:t>
            </a:r>
          </a:p>
        </p:txBody>
      </p:sp>
      <p:sp>
        <p:nvSpPr>
          <p:cNvPr id="3" name="Content Placeholder 2">
            <a:extLst>
              <a:ext uri="{FF2B5EF4-FFF2-40B4-BE49-F238E27FC236}">
                <a16:creationId xmlns:a16="http://schemas.microsoft.com/office/drawing/2014/main" id="{3671C9C8-3C6A-7236-7753-F5D17E2A682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7039AE3-4B41-7329-33CC-C78353D10192}"/>
              </a:ext>
            </a:extLst>
          </p:cNvPr>
          <p:cNvSpPr>
            <a:spLocks noGrp="1"/>
          </p:cNvSpPr>
          <p:nvPr>
            <p:ph type="sldNum" sz="quarter" idx="12"/>
          </p:nvPr>
        </p:nvSpPr>
        <p:spPr/>
        <p:txBody>
          <a:bodyPr/>
          <a:lstStyle/>
          <a:p>
            <a:fld id="{B6F15528-21DE-4FAA-801E-634DDDAF4B2B}" type="slidenum">
              <a:rPr lang="en-US" smtClean="0"/>
              <a:pPr/>
              <a:t>16</a:t>
            </a:fld>
            <a:endParaRPr lang="en-US"/>
          </a:p>
        </p:txBody>
      </p:sp>
      <p:sp>
        <p:nvSpPr>
          <p:cNvPr id="6" name="Footer Placeholder 7">
            <a:extLst>
              <a:ext uri="{FF2B5EF4-FFF2-40B4-BE49-F238E27FC236}">
                <a16:creationId xmlns:a16="http://schemas.microsoft.com/office/drawing/2014/main" id="{597DE687-0E4D-0D4F-AC28-DF7D7585D77A}"/>
              </a:ext>
            </a:extLst>
          </p:cNvPr>
          <p:cNvSpPr txBox="1">
            <a:spLocks/>
          </p:cNvSpPr>
          <p:nvPr/>
        </p:nvSpPr>
        <p:spPr>
          <a:xfrm>
            <a:off x="152400" y="152400"/>
            <a:ext cx="22098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tx1"/>
                </a:solidFill>
              </a:rPr>
              <a:t>Core Knowledge</a:t>
            </a:r>
            <a:endParaRPr lang="en-US" sz="2400" dirty="0">
              <a:solidFill>
                <a:schemeClr val="tx1"/>
              </a:solidFill>
            </a:endParaRPr>
          </a:p>
        </p:txBody>
      </p:sp>
      <p:sp>
        <p:nvSpPr>
          <p:cNvPr id="5" name="Title 1">
            <a:extLst>
              <a:ext uri="{FF2B5EF4-FFF2-40B4-BE49-F238E27FC236}">
                <a16:creationId xmlns:a16="http://schemas.microsoft.com/office/drawing/2014/main" id="{23184900-DEAB-2736-EDB5-7194F53AD3C0}"/>
              </a:ext>
            </a:extLst>
          </p:cNvPr>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4000" dirty="0">
              <a:solidFill>
                <a:schemeClr val="accent4"/>
              </a:solidFill>
            </a:endParaRPr>
          </a:p>
        </p:txBody>
      </p:sp>
      <p:pic>
        <p:nvPicPr>
          <p:cNvPr id="7" name="Content Placeholder 6">
            <a:extLst>
              <a:ext uri="{FF2B5EF4-FFF2-40B4-BE49-F238E27FC236}">
                <a16:creationId xmlns:a16="http://schemas.microsoft.com/office/drawing/2014/main" id="{FC308487-4A82-20A7-2E6B-F40E59EACA9F}"/>
              </a:ext>
            </a:extLst>
          </p:cNvPr>
          <p:cNvPicPr>
            <a:picLocks noChangeAspect="1"/>
          </p:cNvPicPr>
          <p:nvPr/>
        </p:nvPicPr>
        <p:blipFill>
          <a:blip r:embed="rId2"/>
          <a:stretch>
            <a:fillRect/>
          </a:stretch>
        </p:blipFill>
        <p:spPr>
          <a:xfrm>
            <a:off x="304800" y="1690688"/>
            <a:ext cx="8686800" cy="4633911"/>
          </a:xfrm>
          <a:prstGeom prst="rect">
            <a:avLst/>
          </a:prstGeom>
        </p:spPr>
      </p:pic>
    </p:spTree>
    <p:extLst>
      <p:ext uri="{BB962C8B-B14F-4D97-AF65-F5344CB8AC3E}">
        <p14:creationId xmlns:p14="http://schemas.microsoft.com/office/powerpoint/2010/main" val="2023150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3A56E-AA39-92A1-0874-9EAB620FE0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8E4B58-9E38-6216-3F88-39DB7554F4F6}"/>
              </a:ext>
            </a:extLst>
          </p:cNvPr>
          <p:cNvSpPr>
            <a:spLocks noGrp="1"/>
          </p:cNvSpPr>
          <p:nvPr>
            <p:ph type="title"/>
          </p:nvPr>
        </p:nvSpPr>
        <p:spPr/>
        <p:txBody>
          <a:bodyPr>
            <a:normAutofit/>
          </a:bodyPr>
          <a:lstStyle/>
          <a:p>
            <a:pPr algn="ctr"/>
            <a:r>
              <a:rPr lang="en-US" sz="4000" b="1" dirty="0"/>
              <a:t>Regulation By Calcitriol</a:t>
            </a:r>
          </a:p>
        </p:txBody>
      </p:sp>
      <p:sp>
        <p:nvSpPr>
          <p:cNvPr id="3" name="Content Placeholder 2">
            <a:extLst>
              <a:ext uri="{FF2B5EF4-FFF2-40B4-BE49-F238E27FC236}">
                <a16:creationId xmlns:a16="http://schemas.microsoft.com/office/drawing/2014/main" id="{AFFD958C-D3F0-0141-68FC-2E9DDA88DB3E}"/>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0C8B01A-2113-B06F-7A3D-61C308860C4C}"/>
              </a:ext>
            </a:extLst>
          </p:cNvPr>
          <p:cNvSpPr>
            <a:spLocks noGrp="1"/>
          </p:cNvSpPr>
          <p:nvPr>
            <p:ph type="sldNum" sz="quarter" idx="12"/>
          </p:nvPr>
        </p:nvSpPr>
        <p:spPr/>
        <p:txBody>
          <a:bodyPr/>
          <a:lstStyle/>
          <a:p>
            <a:fld id="{B6F15528-21DE-4FAA-801E-634DDDAF4B2B}" type="slidenum">
              <a:rPr lang="en-US" smtClean="0"/>
              <a:pPr/>
              <a:t>17</a:t>
            </a:fld>
            <a:endParaRPr lang="en-US"/>
          </a:p>
        </p:txBody>
      </p:sp>
      <p:sp>
        <p:nvSpPr>
          <p:cNvPr id="6" name="Footer Placeholder 7">
            <a:extLst>
              <a:ext uri="{FF2B5EF4-FFF2-40B4-BE49-F238E27FC236}">
                <a16:creationId xmlns:a16="http://schemas.microsoft.com/office/drawing/2014/main" id="{33070BD5-1AB7-F2A6-882A-D4A9DFEF6F44}"/>
              </a:ext>
            </a:extLst>
          </p:cNvPr>
          <p:cNvSpPr txBox="1">
            <a:spLocks/>
          </p:cNvSpPr>
          <p:nvPr/>
        </p:nvSpPr>
        <p:spPr>
          <a:xfrm>
            <a:off x="152400" y="152400"/>
            <a:ext cx="22098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tx1"/>
                </a:solidFill>
              </a:rPr>
              <a:t>Core Knowledge</a:t>
            </a:r>
            <a:endParaRPr lang="en-US" sz="2400" dirty="0">
              <a:solidFill>
                <a:schemeClr val="tx1"/>
              </a:solidFill>
            </a:endParaRPr>
          </a:p>
        </p:txBody>
      </p:sp>
      <p:sp>
        <p:nvSpPr>
          <p:cNvPr id="5" name="Title 1">
            <a:extLst>
              <a:ext uri="{FF2B5EF4-FFF2-40B4-BE49-F238E27FC236}">
                <a16:creationId xmlns:a16="http://schemas.microsoft.com/office/drawing/2014/main" id="{79812E17-EF15-2C33-8E5B-2DC71C6E509D}"/>
              </a:ext>
            </a:extLst>
          </p:cNvPr>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4000" dirty="0">
              <a:solidFill>
                <a:schemeClr val="accent4"/>
              </a:solidFill>
            </a:endParaRPr>
          </a:p>
        </p:txBody>
      </p:sp>
      <p:pic>
        <p:nvPicPr>
          <p:cNvPr id="7" name="Content Placeholder 6">
            <a:extLst>
              <a:ext uri="{FF2B5EF4-FFF2-40B4-BE49-F238E27FC236}">
                <a16:creationId xmlns:a16="http://schemas.microsoft.com/office/drawing/2014/main" id="{17131827-AE6A-B72B-9B0F-1A393B12FFA6}"/>
              </a:ext>
            </a:extLst>
          </p:cNvPr>
          <p:cNvPicPr>
            <a:picLocks noChangeAspect="1"/>
          </p:cNvPicPr>
          <p:nvPr/>
        </p:nvPicPr>
        <p:blipFill>
          <a:blip r:embed="rId2"/>
          <a:stretch>
            <a:fillRect/>
          </a:stretch>
        </p:blipFill>
        <p:spPr>
          <a:xfrm>
            <a:off x="381000" y="1489075"/>
            <a:ext cx="8534400" cy="4687888"/>
          </a:xfrm>
          <a:prstGeom prst="rect">
            <a:avLst/>
          </a:prstGeom>
        </p:spPr>
      </p:pic>
    </p:spTree>
    <p:extLst>
      <p:ext uri="{BB962C8B-B14F-4D97-AF65-F5344CB8AC3E}">
        <p14:creationId xmlns:p14="http://schemas.microsoft.com/office/powerpoint/2010/main" val="3983539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2AE58-DC7E-743B-CC13-A7959FB802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7EE4C4-F2AC-C82C-751E-23554EE14E03}"/>
              </a:ext>
            </a:extLst>
          </p:cNvPr>
          <p:cNvSpPr>
            <a:spLocks noGrp="1"/>
          </p:cNvSpPr>
          <p:nvPr>
            <p:ph type="title"/>
          </p:nvPr>
        </p:nvSpPr>
        <p:spPr/>
        <p:txBody>
          <a:bodyPr>
            <a:normAutofit/>
          </a:bodyPr>
          <a:lstStyle/>
          <a:p>
            <a:pPr algn="ctr"/>
            <a:r>
              <a:rPr lang="en-US" sz="4000" b="1" dirty="0"/>
              <a:t>Regulation by Calcium and PTH</a:t>
            </a:r>
          </a:p>
        </p:txBody>
      </p:sp>
      <p:sp>
        <p:nvSpPr>
          <p:cNvPr id="3" name="Content Placeholder 2">
            <a:extLst>
              <a:ext uri="{FF2B5EF4-FFF2-40B4-BE49-F238E27FC236}">
                <a16:creationId xmlns:a16="http://schemas.microsoft.com/office/drawing/2014/main" id="{E57C7FA3-47D9-DBC0-CED0-83BDAD657667}"/>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EF897FAC-F226-2580-9ACD-163EB81AFEB3}"/>
              </a:ext>
            </a:extLst>
          </p:cNvPr>
          <p:cNvSpPr>
            <a:spLocks noGrp="1"/>
          </p:cNvSpPr>
          <p:nvPr>
            <p:ph type="sldNum" sz="quarter" idx="12"/>
          </p:nvPr>
        </p:nvSpPr>
        <p:spPr/>
        <p:txBody>
          <a:bodyPr/>
          <a:lstStyle/>
          <a:p>
            <a:fld id="{B6F15528-21DE-4FAA-801E-634DDDAF4B2B}" type="slidenum">
              <a:rPr lang="en-US" smtClean="0"/>
              <a:pPr/>
              <a:t>18</a:t>
            </a:fld>
            <a:endParaRPr lang="en-US"/>
          </a:p>
        </p:txBody>
      </p:sp>
      <p:sp>
        <p:nvSpPr>
          <p:cNvPr id="6" name="Footer Placeholder 7">
            <a:extLst>
              <a:ext uri="{FF2B5EF4-FFF2-40B4-BE49-F238E27FC236}">
                <a16:creationId xmlns:a16="http://schemas.microsoft.com/office/drawing/2014/main" id="{BA74A5F5-7C8F-1C04-90E2-ABB98841D8D2}"/>
              </a:ext>
            </a:extLst>
          </p:cNvPr>
          <p:cNvSpPr txBox="1">
            <a:spLocks/>
          </p:cNvSpPr>
          <p:nvPr/>
        </p:nvSpPr>
        <p:spPr>
          <a:xfrm>
            <a:off x="152400" y="152400"/>
            <a:ext cx="22098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tx1"/>
                </a:solidFill>
              </a:rPr>
              <a:t>Core Knowledge</a:t>
            </a:r>
            <a:endParaRPr lang="en-US" sz="2400" dirty="0">
              <a:solidFill>
                <a:schemeClr val="tx1"/>
              </a:solidFill>
            </a:endParaRPr>
          </a:p>
        </p:txBody>
      </p:sp>
      <p:sp>
        <p:nvSpPr>
          <p:cNvPr id="5" name="Title 1">
            <a:extLst>
              <a:ext uri="{FF2B5EF4-FFF2-40B4-BE49-F238E27FC236}">
                <a16:creationId xmlns:a16="http://schemas.microsoft.com/office/drawing/2014/main" id="{7C1C61A4-9CF4-0C6F-AE08-12B493B0F706}"/>
              </a:ext>
            </a:extLst>
          </p:cNvPr>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4000" dirty="0">
              <a:solidFill>
                <a:schemeClr val="accent4"/>
              </a:solidFill>
            </a:endParaRPr>
          </a:p>
        </p:txBody>
      </p:sp>
      <p:pic>
        <p:nvPicPr>
          <p:cNvPr id="7" name="Picture 6">
            <a:extLst>
              <a:ext uri="{FF2B5EF4-FFF2-40B4-BE49-F238E27FC236}">
                <a16:creationId xmlns:a16="http://schemas.microsoft.com/office/drawing/2014/main" id="{BABFB3D4-9238-C87C-7AF0-2BB3E5A6B293}"/>
              </a:ext>
            </a:extLst>
          </p:cNvPr>
          <p:cNvPicPr>
            <a:picLocks noChangeAspect="1"/>
          </p:cNvPicPr>
          <p:nvPr/>
        </p:nvPicPr>
        <p:blipFill>
          <a:blip r:embed="rId2"/>
          <a:stretch>
            <a:fillRect/>
          </a:stretch>
        </p:blipFill>
        <p:spPr>
          <a:xfrm>
            <a:off x="533400" y="1600199"/>
            <a:ext cx="8153400" cy="4525963"/>
          </a:xfrm>
          <a:prstGeom prst="rect">
            <a:avLst/>
          </a:prstGeom>
        </p:spPr>
      </p:pic>
    </p:spTree>
    <p:extLst>
      <p:ext uri="{BB962C8B-B14F-4D97-AF65-F5344CB8AC3E}">
        <p14:creationId xmlns:p14="http://schemas.microsoft.com/office/powerpoint/2010/main" val="1628536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5D372-E804-20BF-9E9F-4EA16235C2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5ACB5C-5869-C31A-5256-6D950919A4F0}"/>
              </a:ext>
            </a:extLst>
          </p:cNvPr>
          <p:cNvSpPr>
            <a:spLocks noGrp="1"/>
          </p:cNvSpPr>
          <p:nvPr>
            <p:ph type="title"/>
          </p:nvPr>
        </p:nvSpPr>
        <p:spPr/>
        <p:txBody>
          <a:bodyPr>
            <a:normAutofit/>
          </a:bodyPr>
          <a:lstStyle/>
          <a:p>
            <a:pPr algn="ctr"/>
            <a:r>
              <a:rPr lang="en-US" sz="4000" b="1" dirty="0"/>
              <a:t>Vitamin D Deficiency Causes</a:t>
            </a:r>
          </a:p>
        </p:txBody>
      </p:sp>
      <p:sp>
        <p:nvSpPr>
          <p:cNvPr id="3" name="Content Placeholder 2">
            <a:extLst>
              <a:ext uri="{FF2B5EF4-FFF2-40B4-BE49-F238E27FC236}">
                <a16:creationId xmlns:a16="http://schemas.microsoft.com/office/drawing/2014/main" id="{CBA54C94-D424-39EC-0E4C-7C42A36FE8E9}"/>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290398CC-B782-7A55-083B-3E18E21BF7BF}"/>
              </a:ext>
            </a:extLst>
          </p:cNvPr>
          <p:cNvSpPr>
            <a:spLocks noGrp="1"/>
          </p:cNvSpPr>
          <p:nvPr>
            <p:ph type="sldNum" sz="quarter" idx="12"/>
          </p:nvPr>
        </p:nvSpPr>
        <p:spPr/>
        <p:txBody>
          <a:bodyPr/>
          <a:lstStyle/>
          <a:p>
            <a:fld id="{B6F15528-21DE-4FAA-801E-634DDDAF4B2B}" type="slidenum">
              <a:rPr lang="en-US" smtClean="0"/>
              <a:pPr/>
              <a:t>19</a:t>
            </a:fld>
            <a:endParaRPr lang="en-US"/>
          </a:p>
        </p:txBody>
      </p:sp>
      <p:sp>
        <p:nvSpPr>
          <p:cNvPr id="6" name="Footer Placeholder 7">
            <a:extLst>
              <a:ext uri="{FF2B5EF4-FFF2-40B4-BE49-F238E27FC236}">
                <a16:creationId xmlns:a16="http://schemas.microsoft.com/office/drawing/2014/main" id="{BD5DACC4-D5AE-B854-4FED-4C54158AF0AE}"/>
              </a:ext>
            </a:extLst>
          </p:cNvPr>
          <p:cNvSpPr txBox="1">
            <a:spLocks/>
          </p:cNvSpPr>
          <p:nvPr/>
        </p:nvSpPr>
        <p:spPr>
          <a:xfrm>
            <a:off x="152400" y="152400"/>
            <a:ext cx="22098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tx1"/>
                </a:solidFill>
              </a:rPr>
              <a:t>Core Knowledge</a:t>
            </a:r>
            <a:endParaRPr lang="en-US" sz="2400" dirty="0">
              <a:solidFill>
                <a:schemeClr val="tx1"/>
              </a:solidFill>
            </a:endParaRPr>
          </a:p>
        </p:txBody>
      </p:sp>
      <p:sp>
        <p:nvSpPr>
          <p:cNvPr id="5" name="Title 1">
            <a:extLst>
              <a:ext uri="{FF2B5EF4-FFF2-40B4-BE49-F238E27FC236}">
                <a16:creationId xmlns:a16="http://schemas.microsoft.com/office/drawing/2014/main" id="{DA609FFC-86E4-7AF4-E6E0-4993CF1884A4}"/>
              </a:ext>
            </a:extLst>
          </p:cNvPr>
          <p:cNvSpPr txBox="1">
            <a:spLocks/>
          </p:cNvSpPr>
          <p:nvPr/>
        </p:nvSpPr>
        <p:spPr>
          <a:xfrm>
            <a:off x="457200" y="274637"/>
            <a:ext cx="8229600" cy="8683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4000" dirty="0">
              <a:solidFill>
                <a:schemeClr val="accent4"/>
              </a:solidFill>
            </a:endParaRPr>
          </a:p>
        </p:txBody>
      </p:sp>
      <p:pic>
        <p:nvPicPr>
          <p:cNvPr id="7" name="Content Placeholder 6">
            <a:extLst>
              <a:ext uri="{FF2B5EF4-FFF2-40B4-BE49-F238E27FC236}">
                <a16:creationId xmlns:a16="http://schemas.microsoft.com/office/drawing/2014/main" id="{7CC5877E-91F4-1C47-0A80-6CA539CAF956}"/>
              </a:ext>
            </a:extLst>
          </p:cNvPr>
          <p:cNvPicPr>
            <a:picLocks noChangeAspect="1"/>
          </p:cNvPicPr>
          <p:nvPr/>
        </p:nvPicPr>
        <p:blipFill>
          <a:blip r:embed="rId2"/>
          <a:stretch>
            <a:fillRect/>
          </a:stretch>
        </p:blipFill>
        <p:spPr>
          <a:xfrm>
            <a:off x="304800" y="1371600"/>
            <a:ext cx="8382000" cy="4876799"/>
          </a:xfrm>
          <a:prstGeom prst="rect">
            <a:avLst/>
          </a:prstGeom>
        </p:spPr>
      </p:pic>
    </p:spTree>
    <p:extLst>
      <p:ext uri="{BB962C8B-B14F-4D97-AF65-F5344CB8AC3E}">
        <p14:creationId xmlns:p14="http://schemas.microsoft.com/office/powerpoint/2010/main" val="3282162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3900" y="1447800"/>
            <a:ext cx="7772400" cy="1312658"/>
          </a:xfrm>
        </p:spPr>
        <p:txBody>
          <a:bodyPr>
            <a:normAutofit fontScale="90000"/>
          </a:bodyPr>
          <a:lstStyle/>
          <a:p>
            <a:r>
              <a:rPr lang="en-US" sz="4000" b="1" dirty="0">
                <a:cs typeface="Times New Roman" pitchFamily="18" charset="0"/>
              </a:rPr>
              <a:t>Musculoskeletal System (MSK-I) Module</a:t>
            </a:r>
            <a:br>
              <a:rPr lang="en-US" sz="4000" u="sng" dirty="0">
                <a:cs typeface="Times New Roman" pitchFamily="18" charset="0"/>
              </a:rPr>
            </a:br>
            <a:r>
              <a:rPr lang="en-US" sz="3200" dirty="0">
                <a:cs typeface="Times New Roman" pitchFamily="18" charset="0"/>
              </a:rPr>
              <a:t>First Year MBBS(CBL)</a:t>
            </a:r>
            <a:br>
              <a:rPr lang="en-US" sz="4000" u="sng" dirty="0">
                <a:cs typeface="Times New Roman" pitchFamily="18" charset="0"/>
              </a:rPr>
            </a:br>
            <a:r>
              <a:rPr lang="en-US" sz="4000" b="1" dirty="0">
                <a:cs typeface="Times New Roman" pitchFamily="18" charset="0"/>
              </a:rPr>
              <a:t>Rickets</a:t>
            </a:r>
            <a:endParaRPr lang="en-US" dirty="0"/>
          </a:p>
        </p:txBody>
      </p:sp>
      <p:sp>
        <p:nvSpPr>
          <p:cNvPr id="3" name="Subtitle 2"/>
          <p:cNvSpPr>
            <a:spLocks noGrp="1"/>
          </p:cNvSpPr>
          <p:nvPr>
            <p:ph type="subTitle" idx="1"/>
          </p:nvPr>
        </p:nvSpPr>
        <p:spPr>
          <a:xfrm>
            <a:off x="609600" y="5772629"/>
            <a:ext cx="8534400" cy="762000"/>
          </a:xfrm>
        </p:spPr>
        <p:txBody>
          <a:bodyPr>
            <a:normAutofit fontScale="25000" lnSpcReduction="20000"/>
          </a:bodyPr>
          <a:lstStyle/>
          <a:p>
            <a:pPr algn="l"/>
            <a:r>
              <a:rPr lang="en-US" sz="7200" b="1" dirty="0">
                <a:cs typeface="Times New Roman" pitchFamily="18" charset="0"/>
              </a:rPr>
              <a:t>Presenter: Dr. Romessa Naeem				Date: 24-01-25</a:t>
            </a:r>
          </a:p>
          <a:p>
            <a:pPr algn="l"/>
            <a:r>
              <a:rPr lang="en-US" sz="7200" b="1" dirty="0">
                <a:cs typeface="Times New Roman" pitchFamily="18" charset="0"/>
              </a:rPr>
              <a:t>(Demonstrator)                                         			</a:t>
            </a:r>
            <a:r>
              <a:rPr lang="en-US" sz="3300" b="1" dirty="0">
                <a:cs typeface="Times New Roman" pitchFamily="18" charset="0"/>
              </a:rPr>
              <a:t>			</a:t>
            </a:r>
            <a:r>
              <a:rPr lang="en-US" sz="2400" b="1" dirty="0">
                <a:cs typeface="Times New Roman" pitchFamily="18" charset="0"/>
              </a:rPr>
              <a:t>		</a:t>
            </a:r>
            <a:endParaRPr lang="en-US" sz="2400" b="1" dirty="0"/>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83028"/>
            <a:ext cx="914400" cy="9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BAFE3BF-6E83-0CFA-573F-5C0BA247A7FC}"/>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2401" y="3505200"/>
            <a:ext cx="1752599" cy="1871804"/>
          </a:xfrm>
          <a:prstGeom prst="rect">
            <a:avLst/>
          </a:prstGeom>
        </p:spPr>
      </p:pic>
      <p:pic>
        <p:nvPicPr>
          <p:cNvPr id="7" name="Picture 6">
            <a:extLst>
              <a:ext uri="{FF2B5EF4-FFF2-40B4-BE49-F238E27FC236}">
                <a16:creationId xmlns:a16="http://schemas.microsoft.com/office/drawing/2014/main" id="{92FFF009-178B-C15E-FEAC-4F39C50579C8}"/>
              </a:ext>
            </a:extLst>
          </p:cNvPr>
          <p:cNvPicPr>
            <a:picLocks noChangeAspect="1"/>
          </p:cNvPicPr>
          <p:nvPr/>
        </p:nvPicPr>
        <p:blipFill>
          <a:blip r:embed="rId5"/>
          <a:stretch>
            <a:fillRect/>
          </a:stretch>
        </p:blipFill>
        <p:spPr>
          <a:xfrm>
            <a:off x="7696200" y="152400"/>
            <a:ext cx="990600" cy="933650"/>
          </a:xfrm>
          <a:prstGeom prst="rect">
            <a:avLst/>
          </a:prstGeom>
        </p:spPr>
      </p:pic>
    </p:spTree>
    <p:extLst>
      <p:ext uri="{BB962C8B-B14F-4D97-AF65-F5344CB8AC3E}">
        <p14:creationId xmlns:p14="http://schemas.microsoft.com/office/powerpoint/2010/main" val="3771392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723EF-4873-61D6-69D3-628C77133448}"/>
              </a:ext>
            </a:extLst>
          </p:cNvPr>
          <p:cNvSpPr>
            <a:spLocks noGrp="1"/>
          </p:cNvSpPr>
          <p:nvPr>
            <p:ph type="title"/>
          </p:nvPr>
        </p:nvSpPr>
        <p:spPr/>
        <p:txBody>
          <a:bodyPr>
            <a:normAutofit/>
          </a:bodyPr>
          <a:lstStyle/>
          <a:p>
            <a:pPr algn="ctr"/>
            <a:r>
              <a:rPr lang="en-US" sz="4000" b="1" dirty="0"/>
              <a:t>Anatomy of Bone </a:t>
            </a:r>
          </a:p>
        </p:txBody>
      </p:sp>
      <p:sp>
        <p:nvSpPr>
          <p:cNvPr id="4" name="Slide Number Placeholder 3">
            <a:extLst>
              <a:ext uri="{FF2B5EF4-FFF2-40B4-BE49-F238E27FC236}">
                <a16:creationId xmlns:a16="http://schemas.microsoft.com/office/drawing/2014/main" id="{2FCD7CDE-1E5D-1908-0105-8202960798D9}"/>
              </a:ext>
            </a:extLst>
          </p:cNvPr>
          <p:cNvSpPr>
            <a:spLocks noGrp="1"/>
          </p:cNvSpPr>
          <p:nvPr>
            <p:ph type="sldNum" sz="quarter" idx="12"/>
          </p:nvPr>
        </p:nvSpPr>
        <p:spPr/>
        <p:txBody>
          <a:bodyPr/>
          <a:lstStyle/>
          <a:p>
            <a:fld id="{B6F15528-21DE-4FAA-801E-634DDDAF4B2B}" type="slidenum">
              <a:rPr lang="en-US" smtClean="0"/>
              <a:pPr/>
              <a:t>20</a:t>
            </a:fld>
            <a:endParaRPr lang="en-US"/>
          </a:p>
        </p:txBody>
      </p:sp>
      <p:sp>
        <p:nvSpPr>
          <p:cNvPr id="5" name="Footer Placeholder 4">
            <a:extLst>
              <a:ext uri="{FF2B5EF4-FFF2-40B4-BE49-F238E27FC236}">
                <a16:creationId xmlns:a16="http://schemas.microsoft.com/office/drawing/2014/main" id="{F4B4E1FC-7CF7-CE7C-78C3-4E5591275874}"/>
              </a:ext>
            </a:extLst>
          </p:cNvPr>
          <p:cNvSpPr>
            <a:spLocks noGrp="1"/>
          </p:cNvSpPr>
          <p:nvPr>
            <p:ph type="ftr" sz="quarter" idx="3"/>
          </p:nvPr>
        </p:nvSpPr>
        <p:spPr>
          <a:xfrm>
            <a:off x="152400" y="396875"/>
            <a:ext cx="2209800" cy="365125"/>
          </a:xfrm>
        </p:spPr>
        <p:txBody>
          <a:bodyPr/>
          <a:lstStyle/>
          <a:p>
            <a:r>
              <a:rPr lang="en-US" sz="2400" b="1" dirty="0">
                <a:solidFill>
                  <a:schemeClr val="tx1"/>
                </a:solidFill>
              </a:rPr>
              <a:t>Horizontal Integration</a:t>
            </a:r>
          </a:p>
        </p:txBody>
      </p:sp>
      <p:pic>
        <p:nvPicPr>
          <p:cNvPr id="3" name="Content Placeholder 7">
            <a:extLst>
              <a:ext uri="{FF2B5EF4-FFF2-40B4-BE49-F238E27FC236}">
                <a16:creationId xmlns:a16="http://schemas.microsoft.com/office/drawing/2014/main" id="{FBFEDFA8-F1FD-A648-FFCD-18EFB954A19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7493" t="29770" r="33254" b="21196"/>
          <a:stretch/>
        </p:blipFill>
        <p:spPr>
          <a:xfrm>
            <a:off x="686869" y="1825625"/>
            <a:ext cx="7770261" cy="4351338"/>
          </a:xfrm>
        </p:spPr>
      </p:pic>
    </p:spTree>
    <p:extLst>
      <p:ext uri="{BB962C8B-B14F-4D97-AF65-F5344CB8AC3E}">
        <p14:creationId xmlns:p14="http://schemas.microsoft.com/office/powerpoint/2010/main" val="2972519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6D616-5645-CD01-3F3B-C2E096A686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A5ED32-9DBC-B0C6-A95A-24DF69678E15}"/>
              </a:ext>
            </a:extLst>
          </p:cNvPr>
          <p:cNvSpPr>
            <a:spLocks noGrp="1"/>
          </p:cNvSpPr>
          <p:nvPr>
            <p:ph type="title"/>
          </p:nvPr>
        </p:nvSpPr>
        <p:spPr/>
        <p:txBody>
          <a:bodyPr>
            <a:normAutofit/>
          </a:bodyPr>
          <a:lstStyle/>
          <a:p>
            <a:pPr algn="ctr"/>
            <a:r>
              <a:rPr lang="en-US" sz="4000" b="1" dirty="0"/>
              <a:t>Physiology of Bone </a:t>
            </a:r>
          </a:p>
        </p:txBody>
      </p:sp>
      <p:sp>
        <p:nvSpPr>
          <p:cNvPr id="4" name="Slide Number Placeholder 3">
            <a:extLst>
              <a:ext uri="{FF2B5EF4-FFF2-40B4-BE49-F238E27FC236}">
                <a16:creationId xmlns:a16="http://schemas.microsoft.com/office/drawing/2014/main" id="{8630775D-AF8E-E67C-9A75-DF56606F640E}"/>
              </a:ext>
            </a:extLst>
          </p:cNvPr>
          <p:cNvSpPr>
            <a:spLocks noGrp="1"/>
          </p:cNvSpPr>
          <p:nvPr>
            <p:ph type="sldNum" sz="quarter" idx="12"/>
          </p:nvPr>
        </p:nvSpPr>
        <p:spPr/>
        <p:txBody>
          <a:bodyPr/>
          <a:lstStyle/>
          <a:p>
            <a:fld id="{B6F15528-21DE-4FAA-801E-634DDDAF4B2B}" type="slidenum">
              <a:rPr lang="en-US" smtClean="0"/>
              <a:pPr/>
              <a:t>21</a:t>
            </a:fld>
            <a:endParaRPr lang="en-US"/>
          </a:p>
        </p:txBody>
      </p:sp>
      <p:sp>
        <p:nvSpPr>
          <p:cNvPr id="5" name="Footer Placeholder 4">
            <a:extLst>
              <a:ext uri="{FF2B5EF4-FFF2-40B4-BE49-F238E27FC236}">
                <a16:creationId xmlns:a16="http://schemas.microsoft.com/office/drawing/2014/main" id="{77F220EF-3840-DAA7-AB82-8394C7DBC486}"/>
              </a:ext>
            </a:extLst>
          </p:cNvPr>
          <p:cNvSpPr>
            <a:spLocks noGrp="1"/>
          </p:cNvSpPr>
          <p:nvPr>
            <p:ph type="ftr" sz="quarter" idx="3"/>
          </p:nvPr>
        </p:nvSpPr>
        <p:spPr>
          <a:xfrm>
            <a:off x="152400" y="168275"/>
            <a:ext cx="2209800" cy="365125"/>
          </a:xfrm>
        </p:spPr>
        <p:txBody>
          <a:bodyPr/>
          <a:lstStyle/>
          <a:p>
            <a:r>
              <a:rPr lang="en-US" sz="2400" b="1" dirty="0">
                <a:solidFill>
                  <a:schemeClr val="tx1"/>
                </a:solidFill>
              </a:rPr>
              <a:t>Horizontal Integration</a:t>
            </a:r>
          </a:p>
        </p:txBody>
      </p:sp>
      <p:sp>
        <p:nvSpPr>
          <p:cNvPr id="7" name="Content Placeholder 6">
            <a:extLst>
              <a:ext uri="{FF2B5EF4-FFF2-40B4-BE49-F238E27FC236}">
                <a16:creationId xmlns:a16="http://schemas.microsoft.com/office/drawing/2014/main" id="{BF03BA5C-0652-4E9B-6DF0-F4E7668EFADB}"/>
              </a:ext>
            </a:extLst>
          </p:cNvPr>
          <p:cNvSpPr>
            <a:spLocks noGrp="1"/>
          </p:cNvSpPr>
          <p:nvPr>
            <p:ph idx="1"/>
          </p:nvPr>
        </p:nvSpPr>
        <p:spPr>
          <a:xfrm>
            <a:off x="628650" y="1825625"/>
            <a:ext cx="8134350" cy="4351338"/>
          </a:xfrm>
        </p:spPr>
        <p:txBody>
          <a:bodyPr/>
          <a:lstStyle/>
          <a:p>
            <a:r>
              <a:rPr lang="en-US" sz="2800" dirty="0"/>
              <a:t>Storage of Minerals</a:t>
            </a:r>
          </a:p>
          <a:p>
            <a:r>
              <a:rPr lang="en-US" sz="2800" dirty="0"/>
              <a:t>Support</a:t>
            </a:r>
          </a:p>
          <a:p>
            <a:r>
              <a:rPr lang="en-US" sz="2800" dirty="0"/>
              <a:t>Protection</a:t>
            </a:r>
          </a:p>
          <a:p>
            <a:r>
              <a:rPr lang="en-US" sz="2800" dirty="0"/>
              <a:t>Movement</a:t>
            </a:r>
          </a:p>
          <a:p>
            <a:r>
              <a:rPr lang="en-US" sz="2800" dirty="0"/>
              <a:t>Blood cell production</a:t>
            </a:r>
          </a:p>
          <a:p>
            <a:r>
              <a:rPr lang="en-US" sz="2800" dirty="0"/>
              <a:t>Endocrine Functions</a:t>
            </a:r>
          </a:p>
          <a:p>
            <a:r>
              <a:rPr lang="en-US" sz="2800" dirty="0"/>
              <a:t>Regulation of acid base balance</a:t>
            </a:r>
          </a:p>
          <a:p>
            <a:endParaRPr lang="en-US" dirty="0"/>
          </a:p>
        </p:txBody>
      </p:sp>
    </p:spTree>
    <p:extLst>
      <p:ext uri="{BB962C8B-B14F-4D97-AF65-F5344CB8AC3E}">
        <p14:creationId xmlns:p14="http://schemas.microsoft.com/office/powerpoint/2010/main" val="3607857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2C0E8A-C043-3BD5-1344-14A2F57367EC}"/>
              </a:ext>
            </a:extLst>
          </p:cNvPr>
          <p:cNvSpPr>
            <a:spLocks noGrp="1"/>
          </p:cNvSpPr>
          <p:nvPr>
            <p:ph type="sldNum" sz="quarter" idx="12"/>
          </p:nvPr>
        </p:nvSpPr>
        <p:spPr/>
        <p:txBody>
          <a:bodyPr/>
          <a:lstStyle/>
          <a:p>
            <a:fld id="{B6F15528-21DE-4FAA-801E-634DDDAF4B2B}" type="slidenum">
              <a:rPr lang="en-US" smtClean="0"/>
              <a:pPr/>
              <a:t>22</a:t>
            </a:fld>
            <a:endParaRPr lang="en-US"/>
          </a:p>
        </p:txBody>
      </p:sp>
      <p:sp>
        <p:nvSpPr>
          <p:cNvPr id="5" name="Footer Placeholder 4">
            <a:extLst>
              <a:ext uri="{FF2B5EF4-FFF2-40B4-BE49-F238E27FC236}">
                <a16:creationId xmlns:a16="http://schemas.microsoft.com/office/drawing/2014/main" id="{D793193B-A05A-9600-F7D1-3D9ADCF7E67A}"/>
              </a:ext>
            </a:extLst>
          </p:cNvPr>
          <p:cNvSpPr>
            <a:spLocks noGrp="1"/>
          </p:cNvSpPr>
          <p:nvPr>
            <p:ph type="ftr" sz="quarter" idx="3"/>
          </p:nvPr>
        </p:nvSpPr>
        <p:spPr>
          <a:xfrm>
            <a:off x="152400" y="76201"/>
            <a:ext cx="2209800" cy="609599"/>
          </a:xfrm>
        </p:spPr>
        <p:txBody>
          <a:bodyPr/>
          <a:lstStyle/>
          <a:p>
            <a:r>
              <a:rPr lang="en-US" sz="2400" b="1" dirty="0">
                <a:solidFill>
                  <a:schemeClr val="tx1"/>
                </a:solidFill>
              </a:rPr>
              <a:t>Vertical Integration</a:t>
            </a:r>
            <a:endParaRPr lang="en-US" sz="2400" dirty="0"/>
          </a:p>
        </p:txBody>
      </p:sp>
      <p:sp>
        <p:nvSpPr>
          <p:cNvPr id="7" name="Footer Placeholder 4">
            <a:extLst>
              <a:ext uri="{FF2B5EF4-FFF2-40B4-BE49-F238E27FC236}">
                <a16:creationId xmlns:a16="http://schemas.microsoft.com/office/drawing/2014/main" id="{B49A6E82-133E-2C83-8267-89D98229A0BA}"/>
              </a:ext>
            </a:extLst>
          </p:cNvPr>
          <p:cNvSpPr>
            <a:spLocks noGrp="1"/>
          </p:cNvSpPr>
          <p:nvPr>
            <p:ph type="title"/>
          </p:nvPr>
        </p:nvSpPr>
        <p:spPr>
          <a:xfrm>
            <a:off x="628650" y="503237"/>
            <a:ext cx="7886700" cy="1325563"/>
          </a:xfrm>
        </p:spPr>
        <p:txBody>
          <a:bodyPr>
            <a:normAutofit/>
          </a:bodyPr>
          <a:lstStyle/>
          <a:p>
            <a:pPr algn="ctr"/>
            <a:r>
              <a:rPr lang="en-US" sz="4000" b="1" dirty="0"/>
              <a:t>Hypervitaminosis</a:t>
            </a:r>
          </a:p>
        </p:txBody>
      </p:sp>
      <p:pic>
        <p:nvPicPr>
          <p:cNvPr id="2" name="Content Placeholder 1">
            <a:extLst>
              <a:ext uri="{FF2B5EF4-FFF2-40B4-BE49-F238E27FC236}">
                <a16:creationId xmlns:a16="http://schemas.microsoft.com/office/drawing/2014/main" id="{FA3BBFA1-38A2-EACD-D2BF-111F80F49C97}"/>
              </a:ext>
            </a:extLst>
          </p:cNvPr>
          <p:cNvPicPr>
            <a:picLocks noGrp="1" noChangeAspect="1"/>
          </p:cNvPicPr>
          <p:nvPr>
            <p:ph idx="1"/>
          </p:nvPr>
        </p:nvPicPr>
        <p:blipFill>
          <a:blip r:embed="rId3"/>
          <a:stretch>
            <a:fillRect/>
          </a:stretch>
        </p:blipFill>
        <p:spPr>
          <a:xfrm>
            <a:off x="628650" y="1981200"/>
            <a:ext cx="7886700" cy="4373563"/>
          </a:xfrm>
          <a:prstGeom prst="rect">
            <a:avLst/>
          </a:prstGeom>
        </p:spPr>
      </p:pic>
    </p:spTree>
    <p:extLst>
      <p:ext uri="{BB962C8B-B14F-4D97-AF65-F5344CB8AC3E}">
        <p14:creationId xmlns:p14="http://schemas.microsoft.com/office/powerpoint/2010/main" val="4149600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20252-7545-092A-65B9-2BD617974A1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0CCCB1-68B3-011E-F4FA-11792FB0785E}"/>
              </a:ext>
            </a:extLst>
          </p:cNvPr>
          <p:cNvSpPr>
            <a:spLocks noGrp="1"/>
          </p:cNvSpPr>
          <p:nvPr>
            <p:ph type="sldNum" sz="quarter" idx="12"/>
          </p:nvPr>
        </p:nvSpPr>
        <p:spPr/>
        <p:txBody>
          <a:bodyPr/>
          <a:lstStyle/>
          <a:p>
            <a:fld id="{B6F15528-21DE-4FAA-801E-634DDDAF4B2B}" type="slidenum">
              <a:rPr lang="en-US" smtClean="0"/>
              <a:pPr/>
              <a:t>23</a:t>
            </a:fld>
            <a:endParaRPr lang="en-US"/>
          </a:p>
        </p:txBody>
      </p:sp>
      <p:sp>
        <p:nvSpPr>
          <p:cNvPr id="5" name="Footer Placeholder 4">
            <a:extLst>
              <a:ext uri="{FF2B5EF4-FFF2-40B4-BE49-F238E27FC236}">
                <a16:creationId xmlns:a16="http://schemas.microsoft.com/office/drawing/2014/main" id="{96FD4FA8-80BF-714E-8619-7652A5AD5895}"/>
              </a:ext>
            </a:extLst>
          </p:cNvPr>
          <p:cNvSpPr>
            <a:spLocks noGrp="1"/>
          </p:cNvSpPr>
          <p:nvPr>
            <p:ph type="ftr" sz="quarter" idx="3"/>
          </p:nvPr>
        </p:nvSpPr>
        <p:spPr>
          <a:xfrm>
            <a:off x="152400" y="76201"/>
            <a:ext cx="2209800" cy="609599"/>
          </a:xfrm>
        </p:spPr>
        <p:txBody>
          <a:bodyPr/>
          <a:lstStyle/>
          <a:p>
            <a:r>
              <a:rPr lang="en-US" sz="2400" b="1" dirty="0">
                <a:solidFill>
                  <a:schemeClr val="tx1"/>
                </a:solidFill>
              </a:rPr>
              <a:t>Vertical Integration</a:t>
            </a:r>
            <a:endParaRPr lang="en-US" sz="2400" dirty="0"/>
          </a:p>
        </p:txBody>
      </p:sp>
      <p:sp>
        <p:nvSpPr>
          <p:cNvPr id="7" name="Footer Placeholder 4">
            <a:extLst>
              <a:ext uri="{FF2B5EF4-FFF2-40B4-BE49-F238E27FC236}">
                <a16:creationId xmlns:a16="http://schemas.microsoft.com/office/drawing/2014/main" id="{3A6E8102-9E24-15C7-3971-6C9DB1C0B901}"/>
              </a:ext>
            </a:extLst>
          </p:cNvPr>
          <p:cNvSpPr>
            <a:spLocks noGrp="1"/>
          </p:cNvSpPr>
          <p:nvPr>
            <p:ph type="title"/>
          </p:nvPr>
        </p:nvSpPr>
        <p:spPr>
          <a:xfrm>
            <a:off x="628650" y="503237"/>
            <a:ext cx="7886700" cy="1325563"/>
          </a:xfrm>
        </p:spPr>
        <p:txBody>
          <a:bodyPr>
            <a:normAutofit/>
          </a:bodyPr>
          <a:lstStyle/>
          <a:p>
            <a:pPr algn="ctr"/>
            <a:r>
              <a:rPr lang="en-US" sz="4000" b="1" dirty="0"/>
              <a:t>Rickets</a:t>
            </a:r>
          </a:p>
        </p:txBody>
      </p:sp>
      <p:pic>
        <p:nvPicPr>
          <p:cNvPr id="2" name="Content Placeholder 1">
            <a:extLst>
              <a:ext uri="{FF2B5EF4-FFF2-40B4-BE49-F238E27FC236}">
                <a16:creationId xmlns:a16="http://schemas.microsoft.com/office/drawing/2014/main" id="{5AF31CD1-2DA8-3AC9-55C3-AD9518E4D5BF}"/>
              </a:ext>
            </a:extLst>
          </p:cNvPr>
          <p:cNvPicPr>
            <a:picLocks noGrp="1" noChangeAspect="1"/>
          </p:cNvPicPr>
          <p:nvPr>
            <p:ph idx="1"/>
          </p:nvPr>
        </p:nvPicPr>
        <p:blipFill>
          <a:blip r:embed="rId3"/>
          <a:stretch>
            <a:fillRect/>
          </a:stretch>
        </p:blipFill>
        <p:spPr>
          <a:xfrm>
            <a:off x="628650" y="2188970"/>
            <a:ext cx="7886700" cy="3919923"/>
          </a:xfrm>
          <a:prstGeom prst="rect">
            <a:avLst/>
          </a:prstGeom>
        </p:spPr>
      </p:pic>
    </p:spTree>
    <p:extLst>
      <p:ext uri="{BB962C8B-B14F-4D97-AF65-F5344CB8AC3E}">
        <p14:creationId xmlns:p14="http://schemas.microsoft.com/office/powerpoint/2010/main" val="567741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17126-ED1C-F75C-9B04-459FC99B9D5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A9856C-B1A8-A98D-631F-8DAE847EA07B}"/>
              </a:ext>
            </a:extLst>
          </p:cNvPr>
          <p:cNvSpPr>
            <a:spLocks noGrp="1"/>
          </p:cNvSpPr>
          <p:nvPr>
            <p:ph type="sldNum" sz="quarter" idx="12"/>
          </p:nvPr>
        </p:nvSpPr>
        <p:spPr/>
        <p:txBody>
          <a:bodyPr/>
          <a:lstStyle/>
          <a:p>
            <a:fld id="{B6F15528-21DE-4FAA-801E-634DDDAF4B2B}" type="slidenum">
              <a:rPr lang="en-US" smtClean="0"/>
              <a:pPr/>
              <a:t>24</a:t>
            </a:fld>
            <a:endParaRPr lang="en-US"/>
          </a:p>
        </p:txBody>
      </p:sp>
      <p:sp>
        <p:nvSpPr>
          <p:cNvPr id="5" name="Footer Placeholder 4">
            <a:extLst>
              <a:ext uri="{FF2B5EF4-FFF2-40B4-BE49-F238E27FC236}">
                <a16:creationId xmlns:a16="http://schemas.microsoft.com/office/drawing/2014/main" id="{33B73B57-80D7-53AF-25F3-D92CB2C67F6B}"/>
              </a:ext>
            </a:extLst>
          </p:cNvPr>
          <p:cNvSpPr>
            <a:spLocks noGrp="1"/>
          </p:cNvSpPr>
          <p:nvPr>
            <p:ph type="ftr" sz="quarter" idx="3"/>
          </p:nvPr>
        </p:nvSpPr>
        <p:spPr>
          <a:xfrm>
            <a:off x="152400" y="76201"/>
            <a:ext cx="2209800" cy="609599"/>
          </a:xfrm>
        </p:spPr>
        <p:txBody>
          <a:bodyPr/>
          <a:lstStyle/>
          <a:p>
            <a:r>
              <a:rPr lang="en-US" sz="2400" b="1" dirty="0">
                <a:solidFill>
                  <a:schemeClr val="tx1"/>
                </a:solidFill>
              </a:rPr>
              <a:t>Vertical Integration</a:t>
            </a:r>
            <a:endParaRPr lang="en-US" sz="2400" dirty="0"/>
          </a:p>
        </p:txBody>
      </p:sp>
      <p:sp>
        <p:nvSpPr>
          <p:cNvPr id="7" name="Footer Placeholder 4">
            <a:extLst>
              <a:ext uri="{FF2B5EF4-FFF2-40B4-BE49-F238E27FC236}">
                <a16:creationId xmlns:a16="http://schemas.microsoft.com/office/drawing/2014/main" id="{1BA36793-287F-2A9B-3E78-DB63746C7452}"/>
              </a:ext>
            </a:extLst>
          </p:cNvPr>
          <p:cNvSpPr>
            <a:spLocks noGrp="1"/>
          </p:cNvSpPr>
          <p:nvPr>
            <p:ph type="title"/>
          </p:nvPr>
        </p:nvSpPr>
        <p:spPr>
          <a:xfrm>
            <a:off x="628650" y="503237"/>
            <a:ext cx="7886700" cy="1325563"/>
          </a:xfrm>
        </p:spPr>
        <p:txBody>
          <a:bodyPr>
            <a:normAutofit/>
          </a:bodyPr>
          <a:lstStyle/>
          <a:p>
            <a:pPr algn="ctr"/>
            <a:r>
              <a:rPr lang="en-US" sz="4000" b="1" dirty="0"/>
              <a:t>Rickets</a:t>
            </a:r>
          </a:p>
        </p:txBody>
      </p:sp>
      <p:pic>
        <p:nvPicPr>
          <p:cNvPr id="2" name="Content Placeholder 6">
            <a:extLst>
              <a:ext uri="{FF2B5EF4-FFF2-40B4-BE49-F238E27FC236}">
                <a16:creationId xmlns:a16="http://schemas.microsoft.com/office/drawing/2014/main" id="{38C7DE05-97FC-61BD-98A3-7768C3F0EEFB}"/>
              </a:ext>
            </a:extLst>
          </p:cNvPr>
          <p:cNvPicPr>
            <a:picLocks noGrp="1" noChangeAspect="1"/>
          </p:cNvPicPr>
          <p:nvPr>
            <p:ph idx="1"/>
          </p:nvPr>
        </p:nvPicPr>
        <p:blipFill>
          <a:blip r:embed="rId3"/>
          <a:stretch>
            <a:fillRect/>
          </a:stretch>
        </p:blipFill>
        <p:spPr>
          <a:xfrm>
            <a:off x="381000" y="1676400"/>
            <a:ext cx="8458200" cy="4594005"/>
          </a:xfrm>
        </p:spPr>
      </p:pic>
    </p:spTree>
    <p:extLst>
      <p:ext uri="{BB962C8B-B14F-4D97-AF65-F5344CB8AC3E}">
        <p14:creationId xmlns:p14="http://schemas.microsoft.com/office/powerpoint/2010/main" val="1947154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65296-4173-5F43-8802-41BDE9FF8397}"/>
              </a:ext>
            </a:extLst>
          </p:cNvPr>
          <p:cNvSpPr>
            <a:spLocks noGrp="1"/>
          </p:cNvSpPr>
          <p:nvPr>
            <p:ph idx="1"/>
          </p:nvPr>
        </p:nvSpPr>
        <p:spPr/>
        <p:txBody>
          <a:bodyPr/>
          <a:lstStyle/>
          <a:p>
            <a:pPr marL="0" indent="0">
              <a:buNone/>
            </a:pPr>
            <a:r>
              <a:rPr lang="en-US" sz="2400" dirty="0"/>
              <a:t>Family Medicine plays important role in following manner:</a:t>
            </a:r>
          </a:p>
          <a:p>
            <a:r>
              <a:rPr lang="en-US" sz="2400" dirty="0"/>
              <a:t>Diagnosis</a:t>
            </a:r>
          </a:p>
          <a:p>
            <a:endParaRPr lang="en-US" sz="2400" dirty="0"/>
          </a:p>
          <a:p>
            <a:r>
              <a:rPr lang="en-US" sz="2400" dirty="0"/>
              <a:t>Education and Guidance of parents and caregivers about importance of Vitamin D supplementation.</a:t>
            </a:r>
          </a:p>
          <a:p>
            <a:pPr marL="0" indent="0">
              <a:buNone/>
            </a:pPr>
            <a:r>
              <a:rPr lang="en-US" sz="2400" dirty="0"/>
              <a:t> </a:t>
            </a:r>
          </a:p>
          <a:p>
            <a:r>
              <a:rPr lang="en-US" sz="2400" dirty="0"/>
              <a:t>Monitoring and Follow-up</a:t>
            </a:r>
          </a:p>
          <a:p>
            <a:endParaRPr lang="en-US" sz="2400" dirty="0"/>
          </a:p>
          <a:p>
            <a:r>
              <a:rPr lang="en-US" sz="2400" dirty="0"/>
              <a:t>Refer to Specialists </a:t>
            </a:r>
          </a:p>
          <a:p>
            <a:endParaRPr lang="en-US" dirty="0"/>
          </a:p>
        </p:txBody>
      </p:sp>
      <p:sp>
        <p:nvSpPr>
          <p:cNvPr id="4" name="Slide Number Placeholder 3">
            <a:extLst>
              <a:ext uri="{FF2B5EF4-FFF2-40B4-BE49-F238E27FC236}">
                <a16:creationId xmlns:a16="http://schemas.microsoft.com/office/drawing/2014/main" id="{667D0460-F6D4-F708-C218-C75895E5B70B}"/>
              </a:ext>
            </a:extLst>
          </p:cNvPr>
          <p:cNvSpPr>
            <a:spLocks noGrp="1"/>
          </p:cNvSpPr>
          <p:nvPr>
            <p:ph type="sldNum" sz="quarter" idx="12"/>
          </p:nvPr>
        </p:nvSpPr>
        <p:spPr/>
        <p:txBody>
          <a:bodyPr/>
          <a:lstStyle/>
          <a:p>
            <a:fld id="{B6F15528-21DE-4FAA-801E-634DDDAF4B2B}" type="slidenum">
              <a:rPr lang="en-US" smtClean="0"/>
              <a:pPr/>
              <a:t>25</a:t>
            </a:fld>
            <a:endParaRPr lang="en-US"/>
          </a:p>
        </p:txBody>
      </p:sp>
      <p:sp>
        <p:nvSpPr>
          <p:cNvPr id="5" name="Footer Placeholder 4">
            <a:extLst>
              <a:ext uri="{FF2B5EF4-FFF2-40B4-BE49-F238E27FC236}">
                <a16:creationId xmlns:a16="http://schemas.microsoft.com/office/drawing/2014/main" id="{4486375C-23D3-1888-0252-8864897521C9}"/>
              </a:ext>
            </a:extLst>
          </p:cNvPr>
          <p:cNvSpPr>
            <a:spLocks noGrp="1"/>
          </p:cNvSpPr>
          <p:nvPr>
            <p:ph type="ftr" sz="quarter" idx="3"/>
          </p:nvPr>
        </p:nvSpPr>
        <p:spPr>
          <a:xfrm>
            <a:off x="6858000" y="76200"/>
            <a:ext cx="2209800" cy="533400"/>
          </a:xfrm>
        </p:spPr>
        <p:txBody>
          <a:bodyPr/>
          <a:lstStyle/>
          <a:p>
            <a:r>
              <a:rPr lang="en-US" sz="2400" b="1" dirty="0">
                <a:solidFill>
                  <a:schemeClr val="tx1"/>
                </a:solidFill>
              </a:rPr>
              <a:t>Family Medicine</a:t>
            </a:r>
            <a:endParaRPr lang="en-US" sz="2400" dirty="0"/>
          </a:p>
        </p:txBody>
      </p:sp>
      <p:sp>
        <p:nvSpPr>
          <p:cNvPr id="6" name="Footer Placeholder 4">
            <a:extLst>
              <a:ext uri="{FF2B5EF4-FFF2-40B4-BE49-F238E27FC236}">
                <a16:creationId xmlns:a16="http://schemas.microsoft.com/office/drawing/2014/main" id="{E7E10A1E-FD1E-A8C8-0005-47B332E7BDCE}"/>
              </a:ext>
            </a:extLst>
          </p:cNvPr>
          <p:cNvSpPr txBox="1">
            <a:spLocks/>
          </p:cNvSpPr>
          <p:nvPr/>
        </p:nvSpPr>
        <p:spPr>
          <a:xfrm>
            <a:off x="152400" y="76200"/>
            <a:ext cx="22098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chemeClr val="tx1"/>
                </a:solidFill>
              </a:rPr>
              <a:t>Spiral Integration</a:t>
            </a:r>
            <a:endParaRPr lang="en-US" sz="2400" b="1" dirty="0">
              <a:solidFill>
                <a:schemeClr val="tx1"/>
              </a:solidFill>
            </a:endParaRPr>
          </a:p>
        </p:txBody>
      </p:sp>
      <p:sp>
        <p:nvSpPr>
          <p:cNvPr id="7" name="Footer Placeholder 4">
            <a:extLst>
              <a:ext uri="{FF2B5EF4-FFF2-40B4-BE49-F238E27FC236}">
                <a16:creationId xmlns:a16="http://schemas.microsoft.com/office/drawing/2014/main" id="{83399F22-4DA4-FEAA-0CBA-BFE9C1A8CEDB}"/>
              </a:ext>
            </a:extLst>
          </p:cNvPr>
          <p:cNvSpPr txBox="1">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chemeClr val="tx1"/>
                </a:solidFill>
              </a:rPr>
              <a:t>Management of Rickets</a:t>
            </a:r>
          </a:p>
        </p:txBody>
      </p:sp>
    </p:spTree>
    <p:extLst>
      <p:ext uri="{BB962C8B-B14F-4D97-AF65-F5344CB8AC3E}">
        <p14:creationId xmlns:p14="http://schemas.microsoft.com/office/powerpoint/2010/main" val="2561361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C0629-9B16-26AA-259D-8CA6C528227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06DFC0-9F37-62FF-8B38-7EC4749F00FD}"/>
              </a:ext>
            </a:extLst>
          </p:cNvPr>
          <p:cNvSpPr>
            <a:spLocks noGrp="1"/>
          </p:cNvSpPr>
          <p:nvPr>
            <p:ph idx="1"/>
          </p:nvPr>
        </p:nvSpPr>
        <p:spPr/>
        <p:txBody>
          <a:bodyPr>
            <a:normAutofit/>
          </a:bodyPr>
          <a:lstStyle/>
          <a:p>
            <a:r>
              <a:rPr lang="en-US" sz="2400" dirty="0"/>
              <a:t>Informed consent</a:t>
            </a:r>
          </a:p>
          <a:p>
            <a:r>
              <a:rPr lang="en-US" sz="2400" dirty="0"/>
              <a:t>Research ethics</a:t>
            </a:r>
          </a:p>
          <a:p>
            <a:r>
              <a:rPr lang="en-US" sz="2400" dirty="0"/>
              <a:t>Access to health care</a:t>
            </a:r>
          </a:p>
          <a:p>
            <a:r>
              <a:rPr lang="en-US" sz="2400" dirty="0"/>
              <a:t>Privacy &amp; Confidentiality</a:t>
            </a:r>
          </a:p>
        </p:txBody>
      </p:sp>
      <p:sp>
        <p:nvSpPr>
          <p:cNvPr id="4" name="Slide Number Placeholder 3">
            <a:extLst>
              <a:ext uri="{FF2B5EF4-FFF2-40B4-BE49-F238E27FC236}">
                <a16:creationId xmlns:a16="http://schemas.microsoft.com/office/drawing/2014/main" id="{DE7C1DE7-1FC9-4469-C6E1-732E7AA160CB}"/>
              </a:ext>
            </a:extLst>
          </p:cNvPr>
          <p:cNvSpPr>
            <a:spLocks noGrp="1"/>
          </p:cNvSpPr>
          <p:nvPr>
            <p:ph type="sldNum" sz="quarter" idx="12"/>
          </p:nvPr>
        </p:nvSpPr>
        <p:spPr/>
        <p:txBody>
          <a:bodyPr/>
          <a:lstStyle/>
          <a:p>
            <a:fld id="{B6F15528-21DE-4FAA-801E-634DDDAF4B2B}" type="slidenum">
              <a:rPr lang="en-US" smtClean="0"/>
              <a:pPr/>
              <a:t>26</a:t>
            </a:fld>
            <a:endParaRPr lang="en-US"/>
          </a:p>
        </p:txBody>
      </p:sp>
      <p:sp>
        <p:nvSpPr>
          <p:cNvPr id="5" name="Footer Placeholder 4">
            <a:extLst>
              <a:ext uri="{FF2B5EF4-FFF2-40B4-BE49-F238E27FC236}">
                <a16:creationId xmlns:a16="http://schemas.microsoft.com/office/drawing/2014/main" id="{F0D385FD-B7F8-1B84-3576-3E28D825E4A6}"/>
              </a:ext>
            </a:extLst>
          </p:cNvPr>
          <p:cNvSpPr>
            <a:spLocks noGrp="1"/>
          </p:cNvSpPr>
          <p:nvPr>
            <p:ph type="ftr" sz="quarter" idx="3"/>
          </p:nvPr>
        </p:nvSpPr>
        <p:spPr>
          <a:xfrm>
            <a:off x="6858000" y="76200"/>
            <a:ext cx="2209800" cy="533400"/>
          </a:xfrm>
        </p:spPr>
        <p:txBody>
          <a:bodyPr/>
          <a:lstStyle/>
          <a:p>
            <a:r>
              <a:rPr lang="en-US" sz="2400" b="1" dirty="0">
                <a:solidFill>
                  <a:schemeClr val="tx1"/>
                </a:solidFill>
              </a:rPr>
              <a:t>Biomedical Ethics</a:t>
            </a:r>
            <a:endParaRPr lang="en-US" sz="2400" dirty="0"/>
          </a:p>
        </p:txBody>
      </p:sp>
      <p:sp>
        <p:nvSpPr>
          <p:cNvPr id="6" name="Footer Placeholder 4">
            <a:extLst>
              <a:ext uri="{FF2B5EF4-FFF2-40B4-BE49-F238E27FC236}">
                <a16:creationId xmlns:a16="http://schemas.microsoft.com/office/drawing/2014/main" id="{645123A5-5772-ED86-3AF7-24CCA2A1A97B}"/>
              </a:ext>
            </a:extLst>
          </p:cNvPr>
          <p:cNvSpPr txBox="1">
            <a:spLocks/>
          </p:cNvSpPr>
          <p:nvPr/>
        </p:nvSpPr>
        <p:spPr>
          <a:xfrm>
            <a:off x="152400" y="76200"/>
            <a:ext cx="22098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chemeClr val="tx1"/>
                </a:solidFill>
              </a:rPr>
              <a:t>Spiral Integration</a:t>
            </a:r>
            <a:endParaRPr lang="en-US" sz="2400" b="1" dirty="0">
              <a:solidFill>
                <a:schemeClr val="tx1"/>
              </a:solidFill>
            </a:endParaRPr>
          </a:p>
        </p:txBody>
      </p:sp>
      <p:sp>
        <p:nvSpPr>
          <p:cNvPr id="7" name="Footer Placeholder 4">
            <a:extLst>
              <a:ext uri="{FF2B5EF4-FFF2-40B4-BE49-F238E27FC236}">
                <a16:creationId xmlns:a16="http://schemas.microsoft.com/office/drawing/2014/main" id="{117D5A66-4A36-2378-F04E-81F64F574CBD}"/>
              </a:ext>
            </a:extLst>
          </p:cNvPr>
          <p:cNvSpPr txBox="1">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chemeClr val="tx1"/>
                </a:solidFill>
              </a:rPr>
              <a:t>Ethical Consideration</a:t>
            </a:r>
          </a:p>
        </p:txBody>
      </p:sp>
    </p:spTree>
    <p:extLst>
      <p:ext uri="{BB962C8B-B14F-4D97-AF65-F5344CB8AC3E}">
        <p14:creationId xmlns:p14="http://schemas.microsoft.com/office/powerpoint/2010/main" val="4042796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4B30B-5679-49E0-8DB8-2448F676538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552E6F-9B36-72F8-A00B-CE4615901A62}"/>
              </a:ext>
            </a:extLst>
          </p:cNvPr>
          <p:cNvSpPr>
            <a:spLocks noGrp="1"/>
          </p:cNvSpPr>
          <p:nvPr>
            <p:ph idx="1"/>
          </p:nvPr>
        </p:nvSpPr>
        <p:spPr/>
        <p:txBody>
          <a:bodyPr/>
          <a:lstStyle/>
          <a:p>
            <a:pPr marL="0" indent="0">
              <a:buNone/>
            </a:pPr>
            <a:r>
              <a:rPr lang="en-US" sz="2400" dirty="0"/>
              <a:t>Artificial Intelligence </a:t>
            </a:r>
            <a:r>
              <a:rPr lang="en-GB" sz="2400" dirty="0"/>
              <a:t>plays role </a:t>
            </a:r>
            <a:r>
              <a:rPr lang="en-US" sz="2400" dirty="0"/>
              <a:t>in following </a:t>
            </a:r>
            <a:r>
              <a:rPr lang="en-GB" sz="2400" dirty="0"/>
              <a:t>aspects:</a:t>
            </a:r>
            <a:endParaRPr lang="en-US" sz="2400" dirty="0"/>
          </a:p>
          <a:p>
            <a:pPr marL="0" indent="0">
              <a:buNone/>
            </a:pPr>
            <a:endParaRPr lang="en-US" sz="2400" dirty="0"/>
          </a:p>
          <a:p>
            <a:r>
              <a:rPr lang="en-US" sz="2400" dirty="0"/>
              <a:t>AI algorithms assist in diagnosis of rickets</a:t>
            </a:r>
          </a:p>
          <a:p>
            <a:r>
              <a:rPr lang="en-US" sz="2400" dirty="0"/>
              <a:t>Personalized treatment</a:t>
            </a:r>
          </a:p>
          <a:p>
            <a:r>
              <a:rPr lang="en-US" sz="2400" dirty="0"/>
              <a:t>Predictive analysis</a:t>
            </a:r>
          </a:p>
          <a:p>
            <a:r>
              <a:rPr lang="en-US" sz="2400" dirty="0"/>
              <a:t>Counselling through AI chatbots</a:t>
            </a:r>
          </a:p>
          <a:p>
            <a:r>
              <a:rPr lang="en-US" sz="2400" dirty="0"/>
              <a:t>Research and data analysis</a:t>
            </a:r>
          </a:p>
          <a:p>
            <a:endParaRPr lang="en-US" dirty="0"/>
          </a:p>
        </p:txBody>
      </p:sp>
      <p:sp>
        <p:nvSpPr>
          <p:cNvPr id="4" name="Slide Number Placeholder 3">
            <a:extLst>
              <a:ext uri="{FF2B5EF4-FFF2-40B4-BE49-F238E27FC236}">
                <a16:creationId xmlns:a16="http://schemas.microsoft.com/office/drawing/2014/main" id="{72D2076E-E82E-6730-9AB8-9A1789F2401D}"/>
              </a:ext>
            </a:extLst>
          </p:cNvPr>
          <p:cNvSpPr>
            <a:spLocks noGrp="1"/>
          </p:cNvSpPr>
          <p:nvPr>
            <p:ph type="sldNum" sz="quarter" idx="12"/>
          </p:nvPr>
        </p:nvSpPr>
        <p:spPr/>
        <p:txBody>
          <a:bodyPr/>
          <a:lstStyle/>
          <a:p>
            <a:fld id="{B6F15528-21DE-4FAA-801E-634DDDAF4B2B}" type="slidenum">
              <a:rPr lang="en-US" smtClean="0"/>
              <a:pPr/>
              <a:t>27</a:t>
            </a:fld>
            <a:endParaRPr lang="en-US"/>
          </a:p>
        </p:txBody>
      </p:sp>
      <p:sp>
        <p:nvSpPr>
          <p:cNvPr id="6" name="Footer Placeholder 4">
            <a:extLst>
              <a:ext uri="{FF2B5EF4-FFF2-40B4-BE49-F238E27FC236}">
                <a16:creationId xmlns:a16="http://schemas.microsoft.com/office/drawing/2014/main" id="{30383113-4418-710D-3D10-8FE7D5B7F6D3}"/>
              </a:ext>
            </a:extLst>
          </p:cNvPr>
          <p:cNvSpPr txBox="1">
            <a:spLocks/>
          </p:cNvSpPr>
          <p:nvPr/>
        </p:nvSpPr>
        <p:spPr>
          <a:xfrm>
            <a:off x="152400" y="76200"/>
            <a:ext cx="22098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tx1"/>
                </a:solidFill>
              </a:rPr>
              <a:t>Spiral Integration</a:t>
            </a:r>
          </a:p>
        </p:txBody>
      </p:sp>
      <p:sp>
        <p:nvSpPr>
          <p:cNvPr id="7" name="Footer Placeholder 4">
            <a:extLst>
              <a:ext uri="{FF2B5EF4-FFF2-40B4-BE49-F238E27FC236}">
                <a16:creationId xmlns:a16="http://schemas.microsoft.com/office/drawing/2014/main" id="{D7888987-A3F0-3448-B1F0-43D0D692414A}"/>
              </a:ext>
            </a:extLst>
          </p:cNvPr>
          <p:cNvSpPr txBox="1">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chemeClr val="tx1"/>
                </a:solidFill>
              </a:rPr>
              <a:t>Role of AI in Managing Rickets</a:t>
            </a:r>
          </a:p>
        </p:txBody>
      </p:sp>
    </p:spTree>
    <p:extLst>
      <p:ext uri="{BB962C8B-B14F-4D97-AF65-F5344CB8AC3E}">
        <p14:creationId xmlns:p14="http://schemas.microsoft.com/office/powerpoint/2010/main" val="100121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A5E696-CEC5-8353-B521-834AAB585570}"/>
              </a:ext>
            </a:extLst>
          </p:cNvPr>
          <p:cNvSpPr>
            <a:spLocks noGrp="1"/>
          </p:cNvSpPr>
          <p:nvPr>
            <p:ph type="sldNum" sz="quarter" idx="12"/>
          </p:nvPr>
        </p:nvSpPr>
        <p:spPr/>
        <p:txBody>
          <a:bodyPr/>
          <a:lstStyle/>
          <a:p>
            <a:fld id="{B6F15528-21DE-4FAA-801E-634DDDAF4B2B}" type="slidenum">
              <a:rPr lang="en-US" smtClean="0"/>
              <a:pPr/>
              <a:t>28</a:t>
            </a:fld>
            <a:endParaRPr lang="en-US"/>
          </a:p>
        </p:txBody>
      </p:sp>
      <p:sp>
        <p:nvSpPr>
          <p:cNvPr id="5" name="Footer Placeholder 4">
            <a:extLst>
              <a:ext uri="{FF2B5EF4-FFF2-40B4-BE49-F238E27FC236}">
                <a16:creationId xmlns:a16="http://schemas.microsoft.com/office/drawing/2014/main" id="{65EFA9D9-188F-8097-5766-04F7D8311D43}"/>
              </a:ext>
            </a:extLst>
          </p:cNvPr>
          <p:cNvSpPr>
            <a:spLocks noGrp="1"/>
          </p:cNvSpPr>
          <p:nvPr>
            <p:ph type="ftr" sz="quarter" idx="3"/>
          </p:nvPr>
        </p:nvSpPr>
        <p:spPr>
          <a:xfrm>
            <a:off x="152400" y="152400"/>
            <a:ext cx="2209800" cy="533400"/>
          </a:xfrm>
        </p:spPr>
        <p:txBody>
          <a:bodyPr/>
          <a:lstStyle/>
          <a:p>
            <a:r>
              <a:rPr lang="en-US" sz="2400" b="1" dirty="0">
                <a:solidFill>
                  <a:schemeClr val="tx1"/>
                </a:solidFill>
              </a:rPr>
              <a:t>Spiral Integration</a:t>
            </a:r>
            <a:endParaRPr lang="en-US" sz="2400" dirty="0"/>
          </a:p>
        </p:txBody>
      </p:sp>
      <p:sp>
        <p:nvSpPr>
          <p:cNvPr id="6" name="Footer Placeholder 4">
            <a:extLst>
              <a:ext uri="{FF2B5EF4-FFF2-40B4-BE49-F238E27FC236}">
                <a16:creationId xmlns:a16="http://schemas.microsoft.com/office/drawing/2014/main" id="{F8A665DB-E4C8-93F8-D86E-B20A663C5BF2}"/>
              </a:ext>
            </a:extLst>
          </p:cNvPr>
          <p:cNvSpPr txBox="1">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chemeClr val="tx1"/>
                </a:solidFill>
                <a:latin typeface="Calibri" pitchFamily="34" charset="0"/>
              </a:rPr>
              <a:t>Suggested Research Article</a:t>
            </a:r>
            <a:endParaRPr lang="en-US" sz="4000" b="1" dirty="0">
              <a:solidFill>
                <a:schemeClr val="tx1"/>
              </a:solidFill>
            </a:endParaRPr>
          </a:p>
        </p:txBody>
      </p:sp>
      <p:sp>
        <p:nvSpPr>
          <p:cNvPr id="2" name="Content Placeholder 3">
            <a:extLst>
              <a:ext uri="{FF2B5EF4-FFF2-40B4-BE49-F238E27FC236}">
                <a16:creationId xmlns:a16="http://schemas.microsoft.com/office/drawing/2014/main" id="{DEABA341-7A31-81B4-2F45-272964E1D0A2}"/>
              </a:ext>
            </a:extLst>
          </p:cNvPr>
          <p:cNvSpPr>
            <a:spLocks noGrp="1"/>
          </p:cNvSpPr>
          <p:nvPr>
            <p:ph idx="1"/>
          </p:nvPr>
        </p:nvSpPr>
        <p:spPr>
          <a:xfrm>
            <a:off x="4572000" y="1524000"/>
            <a:ext cx="3943350" cy="4968875"/>
          </a:xfrm>
        </p:spPr>
        <p:txBody>
          <a:bodyPr>
            <a:normAutofit fontScale="70000" lnSpcReduction="20000"/>
          </a:bodyPr>
          <a:lstStyle/>
          <a:p>
            <a:pPr marL="0" indent="0" algn="l">
              <a:buNone/>
            </a:pPr>
            <a:r>
              <a:rPr lang="en-US" sz="3800" b="0" i="0" dirty="0">
                <a:solidFill>
                  <a:srgbClr val="282828"/>
                </a:solidFill>
                <a:effectLst/>
                <a:highlight>
                  <a:srgbClr val="F7F7F7"/>
                </a:highlight>
                <a:latin typeface="MuseoSans"/>
              </a:rPr>
              <a:t>1 Introduction</a:t>
            </a:r>
          </a:p>
          <a:p>
            <a:pPr algn="l"/>
            <a:r>
              <a:rPr lang="en-US" b="0" i="0" dirty="0">
                <a:solidFill>
                  <a:srgbClr val="282828"/>
                </a:solidFill>
                <a:effectLst/>
                <a:highlight>
                  <a:srgbClr val="F7F7F7"/>
                </a:highlight>
                <a:latin typeface="MuseoSans"/>
              </a:rPr>
              <a:t>Rickets is a skeletal disease characterized by deficient mineralization of growth plates and bone matrix (</a:t>
            </a:r>
            <a:r>
              <a:rPr lang="en-US" b="0" i="0" dirty="0" err="1">
                <a:solidFill>
                  <a:srgbClr val="282828"/>
                </a:solidFill>
                <a:effectLst/>
                <a:highlight>
                  <a:srgbClr val="F7F7F7"/>
                </a:highlight>
                <a:latin typeface="MuseoSans"/>
              </a:rPr>
              <a:t>osteomalacia</a:t>
            </a:r>
            <a:r>
              <a:rPr lang="en-US" b="0" i="0" dirty="0">
                <a:solidFill>
                  <a:srgbClr val="282828"/>
                </a:solidFill>
                <a:effectLst/>
                <a:highlight>
                  <a:srgbClr val="F7F7F7"/>
                </a:highlight>
                <a:latin typeface="MuseoSans"/>
              </a:rPr>
              <a:t>) associated with low concentrations of calcium and/or phosphate in the blood. Rickets includes a heterogeneous group of acquired and inherited diseases. Nutritional rickets is the most common form of rickets globally. On the other hand, the development of molecular genetic techniques increased identification of the inherited forms of rickets. The primary method for diagnosing rickets involves examining the patient’s medical history, conducting biochemical tests, and performing radiologic examinations. Genetic analyses are particularly important in cases where patients are suspected to have a genetic form of rickets despite the absence of a family history of the disease. Treatment and management of rickets should be targeted on the pathogenesis and both are strictly connected with the diagnosis.</a:t>
            </a:r>
          </a:p>
          <a:p>
            <a:pPr algn="l"/>
            <a:r>
              <a:rPr lang="en-US" b="0" i="0" dirty="0">
                <a:solidFill>
                  <a:srgbClr val="282828"/>
                </a:solidFill>
                <a:effectLst/>
                <a:highlight>
                  <a:srgbClr val="00FFFF"/>
                </a:highlight>
                <a:latin typeface="MuseoSans"/>
              </a:rPr>
              <a:t>The aim of this document is to provide practical guidance to specialists and healthcare professionals about the main criteria for diagnosis, treatment, and management of patients with rickets.</a:t>
            </a:r>
          </a:p>
          <a:p>
            <a:pPr marL="0" indent="0">
              <a:buNone/>
            </a:pPr>
            <a:endParaRPr lang="en-US" dirty="0"/>
          </a:p>
        </p:txBody>
      </p:sp>
      <p:sp>
        <p:nvSpPr>
          <p:cNvPr id="7" name="Content Placeholder 2">
            <a:extLst>
              <a:ext uri="{FF2B5EF4-FFF2-40B4-BE49-F238E27FC236}">
                <a16:creationId xmlns:a16="http://schemas.microsoft.com/office/drawing/2014/main" id="{ADB2BD6D-3430-E878-4F08-F7FEFB97E0C2}"/>
              </a:ext>
            </a:extLst>
          </p:cNvPr>
          <p:cNvSpPr txBox="1">
            <a:spLocks/>
          </p:cNvSpPr>
          <p:nvPr/>
        </p:nvSpPr>
        <p:spPr>
          <a:xfrm>
            <a:off x="457200" y="1676400"/>
            <a:ext cx="4038600" cy="4449763"/>
          </a:xfrm>
          <a:prstGeom prst="rect">
            <a:avLst/>
          </a:prstGeom>
        </p:spPr>
        <p:txBody>
          <a:bodyPr vert="horz" lIns="91440" tIns="45720" rIns="91440" bIns="45720" rtlCol="0">
            <a:normAutofit fontScale="5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5100"/>
              <a:t>Link</a:t>
            </a:r>
          </a:p>
          <a:p>
            <a:pPr marL="0" indent="0">
              <a:buFont typeface="Arial" panose="020B0604020202020204" pitchFamily="34" charset="0"/>
              <a:buNone/>
            </a:pPr>
            <a:r>
              <a:rPr lang="en-US" sz="4200"/>
              <a:t>:</a:t>
            </a:r>
            <a:r>
              <a:rPr lang="en-US" sz="4200">
                <a:hlinkClick r:id="rId2"/>
              </a:rPr>
              <a:t>https://www.frontiersin.org/</a:t>
            </a:r>
            <a:endParaRPr lang="en-US" sz="4200"/>
          </a:p>
          <a:p>
            <a:pPr marL="0" indent="0">
              <a:buFont typeface="Arial" panose="020B0604020202020204" pitchFamily="34" charset="0"/>
              <a:buNone/>
            </a:pPr>
            <a:r>
              <a:rPr lang="en-US" sz="5100"/>
              <a:t>Journal Name:</a:t>
            </a:r>
          </a:p>
          <a:p>
            <a:pPr marL="0" indent="0">
              <a:buFont typeface="Arial" panose="020B0604020202020204" pitchFamily="34" charset="0"/>
              <a:buNone/>
            </a:pPr>
            <a:r>
              <a:rPr lang="en-US" sz="4000">
                <a:solidFill>
                  <a:schemeClr val="tx2"/>
                </a:solidFill>
                <a:highlight>
                  <a:srgbClr val="F7F7F7"/>
                </a:highlight>
                <a:latin typeface="MuseoSans"/>
              </a:rPr>
              <a:t>Front. Endocrinol</a:t>
            </a:r>
            <a:endParaRPr lang="en-US" sz="5100">
              <a:solidFill>
                <a:schemeClr val="tx2"/>
              </a:solidFill>
            </a:endParaRPr>
          </a:p>
          <a:p>
            <a:pPr marL="0" indent="0">
              <a:buFont typeface="Arial" panose="020B0604020202020204" pitchFamily="34" charset="0"/>
              <a:buNone/>
            </a:pPr>
            <a:r>
              <a:rPr lang="en-US" sz="5100">
                <a:solidFill>
                  <a:schemeClr val="tx2"/>
                </a:solidFill>
              </a:rPr>
              <a:t>Title:</a:t>
            </a:r>
          </a:p>
          <a:p>
            <a:pPr marL="0" indent="0">
              <a:buFont typeface="Arial" panose="020B0604020202020204" pitchFamily="34" charset="0"/>
              <a:buNone/>
            </a:pPr>
            <a:r>
              <a:rPr lang="en-US" sz="5100"/>
              <a:t>d</a:t>
            </a:r>
            <a:r>
              <a:rPr lang="en-US" sz="4000">
                <a:solidFill>
                  <a:srgbClr val="282828"/>
                </a:solidFill>
                <a:highlight>
                  <a:srgbClr val="F7F7F7"/>
                </a:highlight>
                <a:latin typeface="MuseoSans"/>
              </a:rPr>
              <a:t>iagnosis, treatment, and management of rickets: a position statement from the Bone and Mineral Metabolism Group of the Italian Society of Pediatric Endocrinology and Diabetology</a:t>
            </a:r>
            <a:endParaRPr lang="en-US" sz="5100">
              <a:solidFill>
                <a:schemeClr val="tx2"/>
              </a:solidFill>
            </a:endParaRPr>
          </a:p>
          <a:p>
            <a:pPr marL="0" indent="0">
              <a:buFont typeface="Arial" panose="020B0604020202020204" pitchFamily="34" charset="0"/>
              <a:buNone/>
            </a:pPr>
            <a:r>
              <a:rPr lang="en-US" sz="5100"/>
              <a:t>Author Name:</a:t>
            </a:r>
          </a:p>
          <a:p>
            <a:pPr marL="0" indent="0">
              <a:buFont typeface="Arial" panose="020B0604020202020204" pitchFamily="34" charset="0"/>
              <a:buNone/>
            </a:pPr>
            <a:r>
              <a:rPr lang="en-US" sz="4000">
                <a:solidFill>
                  <a:srgbClr val="282828"/>
                </a:solidFill>
                <a:highlight>
                  <a:srgbClr val="F7F7F7"/>
                </a:highlight>
                <a:latin typeface="MuseoSans"/>
              </a:rPr>
              <a:t>Giampiero I. Baroncelli</a:t>
            </a:r>
            <a:r>
              <a:rPr lang="en-US" sz="4000" baseline="30000">
                <a:solidFill>
                  <a:srgbClr val="282828"/>
                </a:solidFill>
                <a:highlight>
                  <a:srgbClr val="F7F7F7"/>
                </a:highlight>
                <a:latin typeface="MuseoSans"/>
              </a:rPr>
              <a:t>1†</a:t>
            </a:r>
            <a:endParaRPr lang="en-US" sz="5100"/>
          </a:p>
          <a:p>
            <a:pPr marL="0" indent="0">
              <a:buFont typeface="Arial" panose="020B0604020202020204" pitchFamily="34" charset="0"/>
              <a:buNone/>
            </a:pPr>
            <a:endParaRPr lang="en-US" sz="510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566293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8544D-DBAC-77C9-06E5-7C79DB8B9B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0A59E1-B81F-3AC4-0087-77E671D1608D}"/>
              </a:ext>
            </a:extLst>
          </p:cNvPr>
          <p:cNvSpPr>
            <a:spLocks noGrp="1"/>
          </p:cNvSpPr>
          <p:nvPr>
            <p:ph type="title"/>
          </p:nvPr>
        </p:nvSpPr>
        <p:spPr/>
        <p:txBody>
          <a:bodyPr/>
          <a:lstStyle/>
          <a:p>
            <a:pPr algn="ctr"/>
            <a:r>
              <a:rPr lang="en-US" sz="3600" b="1" dirty="0">
                <a:latin typeface="Calibri" pitchFamily="34" charset="0"/>
              </a:rPr>
              <a:t>How To Access Digital Library</a:t>
            </a:r>
            <a:endParaRPr lang="en-US" b="1" dirty="0"/>
          </a:p>
        </p:txBody>
      </p:sp>
      <p:sp>
        <p:nvSpPr>
          <p:cNvPr id="3" name="Content Placeholder 2">
            <a:extLst>
              <a:ext uri="{FF2B5EF4-FFF2-40B4-BE49-F238E27FC236}">
                <a16:creationId xmlns:a16="http://schemas.microsoft.com/office/drawing/2014/main" id="{C4CC3DB7-6D49-951F-CFE7-3517380FAC56}"/>
              </a:ext>
            </a:extLst>
          </p:cNvPr>
          <p:cNvSpPr>
            <a:spLocks noGrp="1"/>
          </p:cNvSpPr>
          <p:nvPr>
            <p:ph idx="1"/>
          </p:nvPr>
        </p:nvSpPr>
        <p:spPr/>
        <p:txBody>
          <a:bodyPr>
            <a:normAutofit fontScale="92500" lnSpcReduction="10000"/>
          </a:bodyPr>
          <a:lstStyle/>
          <a:p>
            <a:pPr marL="514350" indent="-514350">
              <a:buFont typeface="+mj-lt"/>
              <a:buAutoNum type="arabicPeriod"/>
            </a:pPr>
            <a:r>
              <a:rPr lang="en-US" sz="2400" b="1" dirty="0">
                <a:solidFill>
                  <a:srgbClr val="202124"/>
                </a:solidFill>
                <a:latin typeface="+mj-lt"/>
              </a:rPr>
              <a:t>Steps to Access HEC Digital Library</a:t>
            </a:r>
            <a:endParaRPr lang="en-US" sz="2400" dirty="0">
              <a:solidFill>
                <a:srgbClr val="202124"/>
              </a:solidFill>
              <a:latin typeface="+mj-lt"/>
            </a:endParaRPr>
          </a:p>
          <a:p>
            <a:pPr>
              <a:buFont typeface="+mj-lt"/>
              <a:buAutoNum type="arabicPeriod"/>
            </a:pPr>
            <a:r>
              <a:rPr lang="en-US" sz="2400" dirty="0">
                <a:solidFill>
                  <a:srgbClr val="202124"/>
                </a:solidFill>
                <a:latin typeface="Calibri" pitchFamily="34" charset="0"/>
              </a:rPr>
              <a:t>Go to the website of HEC National Digital Library.</a:t>
            </a:r>
          </a:p>
          <a:p>
            <a:pPr>
              <a:buFont typeface="+mj-lt"/>
              <a:buAutoNum type="arabicPeriod"/>
            </a:pPr>
            <a:r>
              <a:rPr lang="en-US" sz="2400" dirty="0">
                <a:solidFill>
                  <a:srgbClr val="202124"/>
                </a:solidFill>
                <a:latin typeface="Calibri" pitchFamily="34" charset="0"/>
              </a:rPr>
              <a:t>On Home Page, click on the INSTITUTES.</a:t>
            </a:r>
          </a:p>
          <a:p>
            <a:pPr>
              <a:buFont typeface="+mj-lt"/>
              <a:buAutoNum type="arabicPeriod"/>
            </a:pPr>
            <a:r>
              <a:rPr lang="en-US" sz="2400" dirty="0">
                <a:solidFill>
                  <a:srgbClr val="202124"/>
                </a:solidFill>
                <a:latin typeface="Calibri" pitchFamily="34" charset="0"/>
              </a:rPr>
              <a:t>A page will appear showing the universities from Public and Private Sector and other Institutes which have access to HEC National Digital Library HNDL.</a:t>
            </a:r>
          </a:p>
          <a:p>
            <a:pPr>
              <a:buFont typeface="+mj-lt"/>
              <a:buAutoNum type="arabicPeriod"/>
            </a:pPr>
            <a:r>
              <a:rPr lang="en-US" sz="2400" dirty="0">
                <a:solidFill>
                  <a:srgbClr val="202124"/>
                </a:solidFill>
                <a:latin typeface="Calibri" pitchFamily="34" charset="0"/>
              </a:rPr>
              <a:t>Select your desired Institute.</a:t>
            </a:r>
          </a:p>
          <a:p>
            <a:pPr marL="514350" indent="-514350">
              <a:buFont typeface="+mj-lt"/>
              <a:buAutoNum type="arabicPeriod"/>
            </a:pPr>
            <a:r>
              <a:rPr lang="en-US" sz="2400" dirty="0">
                <a:solidFill>
                  <a:srgbClr val="000000"/>
                </a:solidFill>
                <a:latin typeface="Calibri" pitchFamily="34" charset="0"/>
              </a:rPr>
              <a:t>A page will appear showing the resources of the institution</a:t>
            </a:r>
          </a:p>
          <a:p>
            <a:pPr marL="514350" indent="-514350">
              <a:buFont typeface="+mj-lt"/>
              <a:buAutoNum type="arabicPeriod"/>
            </a:pPr>
            <a:r>
              <a:rPr lang="en-US" sz="2400" dirty="0">
                <a:solidFill>
                  <a:srgbClr val="000000"/>
                </a:solidFill>
                <a:latin typeface="Calibri" pitchFamily="34" charset="0"/>
              </a:rPr>
              <a:t>6. Journals and Researches will appear</a:t>
            </a:r>
          </a:p>
          <a:p>
            <a:pPr marL="514350" indent="-514350">
              <a:buFont typeface="+mj-lt"/>
              <a:buAutoNum type="arabicPeriod"/>
            </a:pPr>
            <a:r>
              <a:rPr lang="en-US" sz="2400" dirty="0">
                <a:solidFill>
                  <a:srgbClr val="000000"/>
                </a:solidFill>
                <a:latin typeface="Calibri" pitchFamily="34" charset="0"/>
              </a:rPr>
              <a:t>7. You can find a Journal by clicking on JOURNALS AND DATABASE and enter a keyword to search for your desired journal.</a:t>
            </a:r>
            <a:endParaRPr lang="en-US" sz="2400" dirty="0">
              <a:latin typeface="Calibri" pitchFamily="34" charset="0"/>
            </a:endParaRPr>
          </a:p>
          <a:p>
            <a:endParaRPr lang="en-US" dirty="0"/>
          </a:p>
        </p:txBody>
      </p:sp>
      <p:sp>
        <p:nvSpPr>
          <p:cNvPr id="4" name="Slide Number Placeholder 3">
            <a:extLst>
              <a:ext uri="{FF2B5EF4-FFF2-40B4-BE49-F238E27FC236}">
                <a16:creationId xmlns:a16="http://schemas.microsoft.com/office/drawing/2014/main" id="{093DFA65-75C2-A3E3-4D87-B98B5600095E}"/>
              </a:ext>
            </a:extLst>
          </p:cNvPr>
          <p:cNvSpPr>
            <a:spLocks noGrp="1"/>
          </p:cNvSpPr>
          <p:nvPr>
            <p:ph type="sldNum" sz="quarter" idx="12"/>
          </p:nvPr>
        </p:nvSpPr>
        <p:spPr/>
        <p:txBody>
          <a:bodyPr/>
          <a:lstStyle/>
          <a:p>
            <a:fld id="{B6F15528-21DE-4FAA-801E-634DDDAF4B2B}" type="slidenum">
              <a:rPr lang="en-US" smtClean="0"/>
              <a:pPr/>
              <a:t>29</a:t>
            </a:fld>
            <a:endParaRPr lang="en-US"/>
          </a:p>
        </p:txBody>
      </p:sp>
    </p:spTree>
    <p:extLst>
      <p:ext uri="{BB962C8B-B14F-4D97-AF65-F5344CB8AC3E}">
        <p14:creationId xmlns:p14="http://schemas.microsoft.com/office/powerpoint/2010/main" val="3496415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latin typeface="+mn-lt"/>
              </a:rPr>
              <a:t>Motto, Vision, Dream</a:t>
            </a:r>
          </a:p>
        </p:txBody>
      </p:sp>
      <p:graphicFrame>
        <p:nvGraphicFramePr>
          <p:cNvPr id="4" name="Content Placeholder 3">
            <a:extLst>
              <a:ext uri="{FF2B5EF4-FFF2-40B4-BE49-F238E27FC236}">
                <a16:creationId xmlns:a16="http://schemas.microsoft.com/office/drawing/2014/main" id="{A267C48E-C722-45BA-ABA8-7A339C617CBD}"/>
              </a:ext>
            </a:extLst>
          </p:cNvPr>
          <p:cNvGraphicFramePr>
            <a:graphicFrameLocks noGrp="1"/>
          </p:cNvGraphicFramePr>
          <p:nvPr>
            <p:ph idx="1"/>
          </p:nvPr>
        </p:nvGraphicFramePr>
        <p:xfrm>
          <a:off x="628650" y="1825625"/>
          <a:ext cx="326958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4572000" y="1295400"/>
            <a:ext cx="4114799" cy="526297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a:ea typeface="+mn-ea"/>
                <a:cs typeface="+mn-cs"/>
              </a:rPr>
              <a:t>To impart evidence based research oriented medical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a:ea typeface="+mn-ea"/>
                <a:cs typeface="+mn-cs"/>
              </a:rPr>
              <a:t>To provide best possible patient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a:ea typeface="+mn-ea"/>
                <a:cs typeface="+mn-cs"/>
              </a:rPr>
              <a:t>To inculcate the values of mutual respect and ethical practice of medicine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1886851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228600"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t>Learning Resources</a:t>
            </a:r>
            <a:endParaRPr lang="en-US" sz="3600" b="1" dirty="0">
              <a:latin typeface="+mn-lt"/>
            </a:endParaRPr>
          </a:p>
        </p:txBody>
      </p:sp>
      <p:sp>
        <p:nvSpPr>
          <p:cNvPr id="7" name="Content Placeholder 5"/>
          <p:cNvSpPr txBox="1">
            <a:spLocks/>
          </p:cNvSpPr>
          <p:nvPr/>
        </p:nvSpPr>
        <p:spPr>
          <a:xfrm>
            <a:off x="776514" y="1400628"/>
            <a:ext cx="7986486" cy="61431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dirty="0"/>
              <a:t>Lippincott Illustrated Reviews Biochemistry, 8th Edition, Chapter </a:t>
            </a:r>
            <a:r>
              <a:rPr lang="en-GB" sz="2800" dirty="0"/>
              <a:t>28 page no. 437-439</a:t>
            </a:r>
            <a:endParaRPr lang="en-US" sz="2800" dirty="0"/>
          </a:p>
          <a:p>
            <a:pPr>
              <a:lnSpc>
                <a:spcPct val="150000"/>
              </a:lnSpc>
            </a:pPr>
            <a:r>
              <a:rPr lang="en-US" sz="2800" dirty="0"/>
              <a:t>Google scholar</a:t>
            </a:r>
          </a:p>
          <a:p>
            <a:pPr>
              <a:lnSpc>
                <a:spcPct val="150000"/>
              </a:lnSpc>
            </a:pPr>
            <a:r>
              <a:rPr lang="en-US" sz="2800" dirty="0"/>
              <a:t>Google images</a:t>
            </a:r>
          </a:p>
          <a:p>
            <a:pPr marL="0" indent="0">
              <a:buNone/>
            </a:pPr>
            <a:endParaRPr lang="en-US" sz="28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30</a:t>
            </a:fld>
            <a:endParaRPr lang="en-US"/>
          </a:p>
        </p:txBody>
      </p:sp>
    </p:spTree>
    <p:extLst>
      <p:ext uri="{BB962C8B-B14F-4D97-AF65-F5344CB8AC3E}">
        <p14:creationId xmlns:p14="http://schemas.microsoft.com/office/powerpoint/2010/main" val="2915695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57400" y="2514600"/>
            <a:ext cx="5029200" cy="1143000"/>
          </a:xfrm>
        </p:spPr>
        <p:txBody>
          <a:bodyPr>
            <a:normAutofit/>
          </a:bodyPr>
          <a:lstStyle/>
          <a:p>
            <a:pPr algn="ctr"/>
            <a:r>
              <a:rPr lang="en-US" sz="5400" b="1" dirty="0">
                <a:latin typeface="+mn-lt"/>
              </a:rPr>
              <a:t>THANK YOU</a:t>
            </a:r>
          </a:p>
        </p:txBody>
      </p:sp>
      <p:sp>
        <p:nvSpPr>
          <p:cNvPr id="6" name="Slide Number Placeholder 5"/>
          <p:cNvSpPr>
            <a:spLocks noGrp="1"/>
          </p:cNvSpPr>
          <p:nvPr>
            <p:ph type="sldNum" sz="quarter" idx="12"/>
          </p:nvPr>
        </p:nvSpPr>
        <p:spPr/>
        <p:txBody>
          <a:bodyPr/>
          <a:lstStyle/>
          <a:p>
            <a:fld id="{B6F15528-21DE-4FAA-801E-634DDDAF4B2B}" type="slidenum">
              <a:rPr lang="en-US" smtClean="0"/>
              <a:pPr/>
              <a:t>31</a:t>
            </a:fld>
            <a:endParaRPr lang="en-US"/>
          </a:p>
        </p:txBody>
      </p:sp>
    </p:spTree>
    <p:extLst>
      <p:ext uri="{BB962C8B-B14F-4D97-AF65-F5344CB8AC3E}">
        <p14:creationId xmlns:p14="http://schemas.microsoft.com/office/powerpoint/2010/main" val="1354827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04900"/>
            <a:ext cx="800100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28600" y="304800"/>
            <a:ext cx="8686800" cy="7159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a:latin typeface="+mn-lt"/>
              </a:rPr>
              <a:t>Professor Umar Model of Integrated Lecture</a:t>
            </a:r>
          </a:p>
        </p:txBody>
      </p:sp>
      <p:sp>
        <p:nvSpPr>
          <p:cNvPr id="8" name="Slide Number Placeholder 7"/>
          <p:cNvSpPr>
            <a:spLocks noGrp="1"/>
          </p:cNvSpPr>
          <p:nvPr>
            <p:ph type="sldNum" sz="quarter" idx="12"/>
          </p:nvPr>
        </p:nvSpPr>
        <p:spPr/>
        <p:txBody>
          <a:bodyPr/>
          <a:lstStyle/>
          <a:p>
            <a:fld id="{B6F15528-21DE-4FAA-801E-634DDDAF4B2B}" type="slidenum">
              <a:rPr lang="en-US" smtClean="0"/>
              <a:pPr/>
              <a:t>4</a:t>
            </a:fld>
            <a:endParaRPr lang="en-US"/>
          </a:p>
        </p:txBody>
      </p:sp>
      <p:sp>
        <p:nvSpPr>
          <p:cNvPr id="2" name="Footer Placeholder 1">
            <a:extLst>
              <a:ext uri="{FF2B5EF4-FFF2-40B4-BE49-F238E27FC236}">
                <a16:creationId xmlns:a16="http://schemas.microsoft.com/office/drawing/2014/main" id="{575FA23E-B016-8A3D-E8DA-6FF93F44EA27}"/>
              </a:ext>
            </a:extLst>
          </p:cNvPr>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266079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20762"/>
            <a:ext cx="8286750" cy="5943600"/>
          </a:xfrm>
        </p:spPr>
        <p:txBody>
          <a:bodyPr>
            <a:normAutofit/>
          </a:bodyPr>
          <a:lstStyle/>
          <a:p>
            <a:pPr marL="0" indent="0" algn="just">
              <a:buNone/>
            </a:pPr>
            <a:r>
              <a:rPr lang="en-US" sz="2400" dirty="0">
                <a:latin typeface="Calibri" pitchFamily="34" charset="0"/>
              </a:rPr>
              <a:t>At the end of this session students should be able to</a:t>
            </a:r>
          </a:p>
          <a:p>
            <a:pPr marL="457200" indent="-457200">
              <a:buFont typeface="+mj-lt"/>
              <a:buAutoNum type="arabicPeriod"/>
            </a:pPr>
            <a:r>
              <a:rPr lang="en-US" sz="2400" dirty="0"/>
              <a:t>Describe Vitamin D with respect to its synthesis, sources and RDA .</a:t>
            </a:r>
          </a:p>
          <a:p>
            <a:pPr marL="457200" indent="-457200">
              <a:buFont typeface="+mj-lt"/>
              <a:buAutoNum type="arabicPeriod"/>
            </a:pPr>
            <a:r>
              <a:rPr lang="en-US" sz="2400" dirty="0"/>
              <a:t>Explain Regulation , Biochemical Functions of Vitamin D and disorders associated with it.</a:t>
            </a:r>
          </a:p>
          <a:p>
            <a:pPr marL="0" indent="0" algn="just">
              <a:buNone/>
            </a:pPr>
            <a:endParaRPr lang="en-US" sz="2800" dirty="0">
              <a:latin typeface="Calibri" pitchFamily="34" charset="0"/>
            </a:endParaRPr>
          </a:p>
          <a:p>
            <a:pPr lvl="0">
              <a:spcBef>
                <a:spcPts val="0"/>
              </a:spcBef>
              <a:buFont typeface="Symbol"/>
              <a:buChar char=""/>
            </a:pPr>
            <a:endParaRPr lang="en-US" sz="2800" dirty="0">
              <a:solidFill>
                <a:srgbClr val="000000"/>
              </a:solidFill>
              <a:latin typeface="Calibri" pitchFamily="34" charset="0"/>
              <a:ea typeface="MS Mincho"/>
            </a:endParaRPr>
          </a:p>
          <a:p>
            <a:pPr lvl="0">
              <a:spcBef>
                <a:spcPts val="0"/>
              </a:spcBef>
              <a:buFont typeface="Symbol"/>
              <a:buChar char=""/>
            </a:pPr>
            <a:endParaRPr lang="en-US" dirty="0">
              <a:latin typeface="+mj-lt"/>
              <a:ea typeface="MS Mincho"/>
            </a:endParaRPr>
          </a:p>
          <a:p>
            <a:pPr marL="0" indent="0">
              <a:buNone/>
            </a:pPr>
            <a:endParaRPr lang="en-US" dirty="0"/>
          </a:p>
          <a:p>
            <a:endParaRPr lang="en-US" dirty="0"/>
          </a:p>
        </p:txBody>
      </p:sp>
      <p:sp>
        <p:nvSpPr>
          <p:cNvPr id="4" name="Title 1"/>
          <p:cNvSpPr txBox="1">
            <a:spLocks/>
          </p:cNvSpPr>
          <p:nvPr/>
        </p:nvSpPr>
        <p:spPr>
          <a:xfrm>
            <a:off x="228600" y="304800"/>
            <a:ext cx="8686800" cy="7159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Learning Objectives</a:t>
            </a:r>
          </a:p>
        </p:txBody>
      </p:sp>
      <p:sp>
        <p:nvSpPr>
          <p:cNvPr id="7" name="Slide Number Placeholder 6"/>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2704231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3D9D-EE05-F9A8-A930-8EAF4E146880}"/>
              </a:ext>
            </a:extLst>
          </p:cNvPr>
          <p:cNvSpPr>
            <a:spLocks noGrp="1"/>
          </p:cNvSpPr>
          <p:nvPr>
            <p:ph type="title"/>
          </p:nvPr>
        </p:nvSpPr>
        <p:spPr/>
        <p:txBody>
          <a:bodyPr/>
          <a:lstStyle/>
          <a:p>
            <a:pPr algn="ctr"/>
            <a:r>
              <a:rPr lang="en-US" sz="4000" b="1" dirty="0">
                <a:latin typeface="+mn-lt"/>
              </a:rPr>
              <a:t>Interactive Session</a:t>
            </a:r>
            <a:br>
              <a:rPr lang="en-US" sz="3200" b="1" dirty="0">
                <a:latin typeface="+mn-lt"/>
              </a:rPr>
            </a:br>
            <a:endParaRPr lang="en-US" dirty="0"/>
          </a:p>
        </p:txBody>
      </p:sp>
      <p:sp>
        <p:nvSpPr>
          <p:cNvPr id="3" name="Content Placeholder 2">
            <a:extLst>
              <a:ext uri="{FF2B5EF4-FFF2-40B4-BE49-F238E27FC236}">
                <a16:creationId xmlns:a16="http://schemas.microsoft.com/office/drawing/2014/main" id="{26574348-63B8-03F6-5940-9A1487C78569}"/>
              </a:ext>
            </a:extLst>
          </p:cNvPr>
          <p:cNvSpPr>
            <a:spLocks noGrp="1"/>
          </p:cNvSpPr>
          <p:nvPr>
            <p:ph idx="1"/>
          </p:nvPr>
        </p:nvSpPr>
        <p:spPr/>
        <p:txBody>
          <a:bodyPr>
            <a:normAutofit/>
          </a:bodyPr>
          <a:lstStyle/>
          <a:p>
            <a:r>
              <a:rPr lang="en-US" sz="2400" dirty="0"/>
              <a:t>A 5 years  girl was brought to the OPD of DHQ hospital with complains of not being able to walk properly. She was breast fed with history of delayed dentition and insufficient sunlight exposure. Her mother stated that she started to walk at the age of two and a half year.</a:t>
            </a:r>
          </a:p>
          <a:p>
            <a:r>
              <a:rPr lang="en-US" sz="2400" dirty="0"/>
              <a:t>On examination she was below the 5</a:t>
            </a:r>
            <a:r>
              <a:rPr lang="en-US" sz="2400" baseline="30000" dirty="0"/>
              <a:t>th</a:t>
            </a:r>
            <a:r>
              <a:rPr lang="en-US" sz="2400" dirty="0"/>
              <a:t> percentile for both height and weight with prominent costochondral junctions widened wrists and bowed legs. Her lab investigation showed raised serum alkaline phosphates and parathyroid hormone with low vitamin D. she was diagnosed to have Rickets</a:t>
            </a:r>
          </a:p>
        </p:txBody>
      </p:sp>
      <p:sp>
        <p:nvSpPr>
          <p:cNvPr id="4" name="Slide Number Placeholder 3">
            <a:extLst>
              <a:ext uri="{FF2B5EF4-FFF2-40B4-BE49-F238E27FC236}">
                <a16:creationId xmlns:a16="http://schemas.microsoft.com/office/drawing/2014/main" id="{231FA313-9C86-CC2F-EC60-EE6F68CBF99F}"/>
              </a:ext>
            </a:extLst>
          </p:cNvPr>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995828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56C7F-3915-B8E5-C161-19B8E034EC39}"/>
              </a:ext>
            </a:extLst>
          </p:cNvPr>
          <p:cNvSpPr>
            <a:spLocks noGrp="1"/>
          </p:cNvSpPr>
          <p:nvPr>
            <p:ph type="title"/>
          </p:nvPr>
        </p:nvSpPr>
        <p:spPr/>
        <p:txBody>
          <a:bodyPr>
            <a:normAutofit/>
          </a:bodyPr>
          <a:lstStyle/>
          <a:p>
            <a:pPr algn="ctr"/>
            <a:r>
              <a:rPr lang="en-US" sz="4000" b="1" dirty="0"/>
              <a:t>Vitamin D</a:t>
            </a:r>
          </a:p>
        </p:txBody>
      </p:sp>
      <p:sp>
        <p:nvSpPr>
          <p:cNvPr id="3" name="Content Placeholder 2">
            <a:extLst>
              <a:ext uri="{FF2B5EF4-FFF2-40B4-BE49-F238E27FC236}">
                <a16:creationId xmlns:a16="http://schemas.microsoft.com/office/drawing/2014/main" id="{870D6E81-BABF-FBD5-0E7A-BA82BF5BD06F}"/>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7C82C24-0553-DF6D-DFBA-C699FB7606FC}"/>
              </a:ext>
            </a:extLst>
          </p:cNvPr>
          <p:cNvSpPr>
            <a:spLocks noGrp="1"/>
          </p:cNvSpPr>
          <p:nvPr>
            <p:ph type="sldNum" sz="quarter" idx="12"/>
          </p:nvPr>
        </p:nvSpPr>
        <p:spPr/>
        <p:txBody>
          <a:bodyPr/>
          <a:lstStyle/>
          <a:p>
            <a:fld id="{B6F15528-21DE-4FAA-801E-634DDDAF4B2B}" type="slidenum">
              <a:rPr lang="en-US" smtClean="0"/>
              <a:pPr/>
              <a:t>7</a:t>
            </a:fld>
            <a:endParaRPr lang="en-US"/>
          </a:p>
        </p:txBody>
      </p:sp>
      <p:sp>
        <p:nvSpPr>
          <p:cNvPr id="6" name="Footer Placeholder 7">
            <a:extLst>
              <a:ext uri="{FF2B5EF4-FFF2-40B4-BE49-F238E27FC236}">
                <a16:creationId xmlns:a16="http://schemas.microsoft.com/office/drawing/2014/main" id="{2782944E-B458-B572-0E5F-2DFE09587FB5}"/>
              </a:ext>
            </a:extLst>
          </p:cNvPr>
          <p:cNvSpPr txBox="1">
            <a:spLocks/>
          </p:cNvSpPr>
          <p:nvPr/>
        </p:nvSpPr>
        <p:spPr>
          <a:xfrm>
            <a:off x="152400" y="152400"/>
            <a:ext cx="22098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tx1"/>
                </a:solidFill>
              </a:rPr>
              <a:t>Core Knowledge</a:t>
            </a:r>
            <a:endParaRPr lang="en-US" sz="2400" dirty="0">
              <a:solidFill>
                <a:schemeClr val="tx1"/>
              </a:solidFill>
            </a:endParaRPr>
          </a:p>
        </p:txBody>
      </p:sp>
      <p:sp>
        <p:nvSpPr>
          <p:cNvPr id="5" name="Title 1">
            <a:extLst>
              <a:ext uri="{FF2B5EF4-FFF2-40B4-BE49-F238E27FC236}">
                <a16:creationId xmlns:a16="http://schemas.microsoft.com/office/drawing/2014/main" id="{5938FD34-5796-B598-364D-10925DC673D2}"/>
              </a:ext>
            </a:extLst>
          </p:cNvPr>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4000" dirty="0">
              <a:solidFill>
                <a:schemeClr val="accent4"/>
              </a:solidFill>
            </a:endParaRPr>
          </a:p>
        </p:txBody>
      </p:sp>
      <p:pic>
        <p:nvPicPr>
          <p:cNvPr id="7" name="Content Placeholder 6">
            <a:extLst>
              <a:ext uri="{FF2B5EF4-FFF2-40B4-BE49-F238E27FC236}">
                <a16:creationId xmlns:a16="http://schemas.microsoft.com/office/drawing/2014/main" id="{A8F1EF9B-DCC4-2B83-FAFF-2DC4CD3C7E39}"/>
              </a:ext>
            </a:extLst>
          </p:cNvPr>
          <p:cNvPicPr>
            <a:picLocks noChangeAspect="1"/>
          </p:cNvPicPr>
          <p:nvPr/>
        </p:nvPicPr>
        <p:blipFill>
          <a:blip r:embed="rId2"/>
          <a:stretch>
            <a:fillRect/>
          </a:stretch>
        </p:blipFill>
        <p:spPr>
          <a:xfrm>
            <a:off x="457200" y="1568450"/>
            <a:ext cx="8229600" cy="5213350"/>
          </a:xfrm>
          <a:prstGeom prst="rect">
            <a:avLst/>
          </a:prstGeom>
        </p:spPr>
      </p:pic>
    </p:spTree>
    <p:extLst>
      <p:ext uri="{BB962C8B-B14F-4D97-AF65-F5344CB8AC3E}">
        <p14:creationId xmlns:p14="http://schemas.microsoft.com/office/powerpoint/2010/main" val="1544092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B77C9-2703-4056-4BEB-6A98E79591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88C7AF-83F8-CCBC-EF36-E7856E1B4839}"/>
              </a:ext>
            </a:extLst>
          </p:cNvPr>
          <p:cNvSpPr>
            <a:spLocks noGrp="1"/>
          </p:cNvSpPr>
          <p:nvPr>
            <p:ph type="title"/>
          </p:nvPr>
        </p:nvSpPr>
        <p:spPr/>
        <p:txBody>
          <a:bodyPr>
            <a:normAutofit/>
          </a:bodyPr>
          <a:lstStyle/>
          <a:p>
            <a:pPr algn="ctr"/>
            <a:r>
              <a:rPr lang="en-US" sz="4000" b="1" dirty="0"/>
              <a:t>Vitamin D : Chemistry</a:t>
            </a:r>
          </a:p>
        </p:txBody>
      </p:sp>
      <p:sp>
        <p:nvSpPr>
          <p:cNvPr id="4" name="Slide Number Placeholder 3">
            <a:extLst>
              <a:ext uri="{FF2B5EF4-FFF2-40B4-BE49-F238E27FC236}">
                <a16:creationId xmlns:a16="http://schemas.microsoft.com/office/drawing/2014/main" id="{57CC25BC-20AE-C91C-9E92-7DED1E1A42D5}"/>
              </a:ext>
            </a:extLst>
          </p:cNvPr>
          <p:cNvSpPr>
            <a:spLocks noGrp="1"/>
          </p:cNvSpPr>
          <p:nvPr>
            <p:ph type="sldNum" sz="quarter" idx="12"/>
          </p:nvPr>
        </p:nvSpPr>
        <p:spPr/>
        <p:txBody>
          <a:bodyPr/>
          <a:lstStyle/>
          <a:p>
            <a:fld id="{B6F15528-21DE-4FAA-801E-634DDDAF4B2B}" type="slidenum">
              <a:rPr lang="en-US" smtClean="0"/>
              <a:pPr/>
              <a:t>8</a:t>
            </a:fld>
            <a:endParaRPr lang="en-US"/>
          </a:p>
        </p:txBody>
      </p:sp>
      <p:sp>
        <p:nvSpPr>
          <p:cNvPr id="6" name="Footer Placeholder 7">
            <a:extLst>
              <a:ext uri="{FF2B5EF4-FFF2-40B4-BE49-F238E27FC236}">
                <a16:creationId xmlns:a16="http://schemas.microsoft.com/office/drawing/2014/main" id="{4897B20F-7608-2BB4-8A70-6BA8B3F0BE56}"/>
              </a:ext>
            </a:extLst>
          </p:cNvPr>
          <p:cNvSpPr txBox="1">
            <a:spLocks/>
          </p:cNvSpPr>
          <p:nvPr/>
        </p:nvSpPr>
        <p:spPr>
          <a:xfrm>
            <a:off x="152400" y="152400"/>
            <a:ext cx="22098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tx1"/>
                </a:solidFill>
              </a:rPr>
              <a:t>Core Knowledge</a:t>
            </a:r>
            <a:endParaRPr lang="en-US" sz="2400" dirty="0">
              <a:solidFill>
                <a:schemeClr val="tx1"/>
              </a:solidFill>
            </a:endParaRPr>
          </a:p>
        </p:txBody>
      </p:sp>
      <p:pic>
        <p:nvPicPr>
          <p:cNvPr id="5" name="Content Placeholder 6">
            <a:extLst>
              <a:ext uri="{FF2B5EF4-FFF2-40B4-BE49-F238E27FC236}">
                <a16:creationId xmlns:a16="http://schemas.microsoft.com/office/drawing/2014/main" id="{74E6B64E-9B36-FAFC-E023-9272A4A3CEA0}"/>
              </a:ext>
            </a:extLst>
          </p:cNvPr>
          <p:cNvPicPr>
            <a:picLocks noGrp="1" noChangeAspect="1"/>
          </p:cNvPicPr>
          <p:nvPr>
            <p:ph idx="1"/>
          </p:nvPr>
        </p:nvPicPr>
        <p:blipFill>
          <a:blip r:embed="rId2"/>
          <a:stretch>
            <a:fillRect/>
          </a:stretch>
        </p:blipFill>
        <p:spPr>
          <a:xfrm>
            <a:off x="470540" y="1690689"/>
            <a:ext cx="8216259" cy="4486274"/>
          </a:xfrm>
        </p:spPr>
      </p:pic>
    </p:spTree>
    <p:extLst>
      <p:ext uri="{BB962C8B-B14F-4D97-AF65-F5344CB8AC3E}">
        <p14:creationId xmlns:p14="http://schemas.microsoft.com/office/powerpoint/2010/main" val="1143796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F534D-DE77-50DF-CEFA-AEB5F5FFE0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5D03C2-A9AE-3C7F-DCEC-EA265481DC1D}"/>
              </a:ext>
            </a:extLst>
          </p:cNvPr>
          <p:cNvSpPr>
            <a:spLocks noGrp="1"/>
          </p:cNvSpPr>
          <p:nvPr>
            <p:ph type="title"/>
          </p:nvPr>
        </p:nvSpPr>
        <p:spPr/>
        <p:txBody>
          <a:bodyPr>
            <a:normAutofit/>
          </a:bodyPr>
          <a:lstStyle/>
          <a:p>
            <a:pPr algn="ctr"/>
            <a:r>
              <a:rPr lang="en-US" sz="4000" b="1" dirty="0"/>
              <a:t>Vitamin D : Sources</a:t>
            </a:r>
          </a:p>
        </p:txBody>
      </p:sp>
      <p:sp>
        <p:nvSpPr>
          <p:cNvPr id="3" name="Content Placeholder 2">
            <a:extLst>
              <a:ext uri="{FF2B5EF4-FFF2-40B4-BE49-F238E27FC236}">
                <a16:creationId xmlns:a16="http://schemas.microsoft.com/office/drawing/2014/main" id="{8EF34133-3048-A846-78C0-67493C6C9FBC}"/>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C7488D7D-78B2-3B0F-DD56-FD16A48DD8A0}"/>
              </a:ext>
            </a:extLst>
          </p:cNvPr>
          <p:cNvSpPr>
            <a:spLocks noGrp="1"/>
          </p:cNvSpPr>
          <p:nvPr>
            <p:ph type="sldNum" sz="quarter" idx="12"/>
          </p:nvPr>
        </p:nvSpPr>
        <p:spPr/>
        <p:txBody>
          <a:bodyPr/>
          <a:lstStyle/>
          <a:p>
            <a:fld id="{B6F15528-21DE-4FAA-801E-634DDDAF4B2B}" type="slidenum">
              <a:rPr lang="en-US" smtClean="0"/>
              <a:pPr/>
              <a:t>9</a:t>
            </a:fld>
            <a:endParaRPr lang="en-US"/>
          </a:p>
        </p:txBody>
      </p:sp>
      <p:sp>
        <p:nvSpPr>
          <p:cNvPr id="6" name="Footer Placeholder 7">
            <a:extLst>
              <a:ext uri="{FF2B5EF4-FFF2-40B4-BE49-F238E27FC236}">
                <a16:creationId xmlns:a16="http://schemas.microsoft.com/office/drawing/2014/main" id="{C864CDEA-EB00-544C-8247-35262DA4B9A3}"/>
              </a:ext>
            </a:extLst>
          </p:cNvPr>
          <p:cNvSpPr txBox="1">
            <a:spLocks/>
          </p:cNvSpPr>
          <p:nvPr/>
        </p:nvSpPr>
        <p:spPr>
          <a:xfrm>
            <a:off x="152400" y="152400"/>
            <a:ext cx="22098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tx1"/>
                </a:solidFill>
              </a:rPr>
              <a:t>Core Knowledge</a:t>
            </a:r>
            <a:endParaRPr lang="en-US" sz="2400" dirty="0">
              <a:solidFill>
                <a:schemeClr val="tx1"/>
              </a:solidFill>
            </a:endParaRPr>
          </a:p>
        </p:txBody>
      </p:sp>
      <p:sp>
        <p:nvSpPr>
          <p:cNvPr id="5" name="Title 1">
            <a:extLst>
              <a:ext uri="{FF2B5EF4-FFF2-40B4-BE49-F238E27FC236}">
                <a16:creationId xmlns:a16="http://schemas.microsoft.com/office/drawing/2014/main" id="{8D5462E2-FFED-AA92-BBB3-AA851FFCA5F4}"/>
              </a:ext>
            </a:extLst>
          </p:cNvPr>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4000" dirty="0">
              <a:solidFill>
                <a:schemeClr val="accent4"/>
              </a:solidFill>
            </a:endParaRPr>
          </a:p>
        </p:txBody>
      </p:sp>
      <p:pic>
        <p:nvPicPr>
          <p:cNvPr id="7" name="Content Placeholder 10">
            <a:extLst>
              <a:ext uri="{FF2B5EF4-FFF2-40B4-BE49-F238E27FC236}">
                <a16:creationId xmlns:a16="http://schemas.microsoft.com/office/drawing/2014/main" id="{0808B01B-5F3D-D362-1B2B-06EA9A5F4EC8}"/>
              </a:ext>
            </a:extLst>
          </p:cNvPr>
          <p:cNvPicPr>
            <a:picLocks noChangeAspect="1"/>
          </p:cNvPicPr>
          <p:nvPr/>
        </p:nvPicPr>
        <p:blipFill>
          <a:blip r:embed="rId2"/>
          <a:stretch>
            <a:fillRect/>
          </a:stretch>
        </p:blipFill>
        <p:spPr>
          <a:xfrm>
            <a:off x="152400" y="1295400"/>
            <a:ext cx="8839200" cy="5029200"/>
          </a:xfrm>
          <a:prstGeom prst="rect">
            <a:avLst/>
          </a:prstGeom>
        </p:spPr>
      </p:pic>
    </p:spTree>
    <p:extLst>
      <p:ext uri="{BB962C8B-B14F-4D97-AF65-F5344CB8AC3E}">
        <p14:creationId xmlns:p14="http://schemas.microsoft.com/office/powerpoint/2010/main" val="28519857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1217</TotalTime>
  <Words>818</Words>
  <Application>Microsoft Office PowerPoint</Application>
  <PresentationFormat>On-screen Show (4:3)</PresentationFormat>
  <Paragraphs>155</Paragraphs>
  <Slides>31</Slides>
  <Notes>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Arial Black</vt:lpstr>
      <vt:lpstr>Calibri</vt:lpstr>
      <vt:lpstr>Calibri Light</vt:lpstr>
      <vt:lpstr>MuseoSans</vt:lpstr>
      <vt:lpstr>Symbol</vt:lpstr>
      <vt:lpstr>Times New Roman</vt:lpstr>
      <vt:lpstr>Office Theme</vt:lpstr>
      <vt:lpstr>1_Office Theme</vt:lpstr>
      <vt:lpstr>PowerPoint Presentation</vt:lpstr>
      <vt:lpstr>Musculoskeletal System (MSK-I) Module First Year MBBS(CBL) Rickets</vt:lpstr>
      <vt:lpstr>Motto, Vision, Dream</vt:lpstr>
      <vt:lpstr>PowerPoint Presentation</vt:lpstr>
      <vt:lpstr>PowerPoint Presentation</vt:lpstr>
      <vt:lpstr>Interactive Session </vt:lpstr>
      <vt:lpstr>Vitamin D</vt:lpstr>
      <vt:lpstr>Vitamin D : Chemistry</vt:lpstr>
      <vt:lpstr>Vitamin D : Sources</vt:lpstr>
      <vt:lpstr>Vitamin : RDA</vt:lpstr>
      <vt:lpstr>Vitamin D :Absorption and Transport</vt:lpstr>
      <vt:lpstr>Calcitriol Synthesis</vt:lpstr>
      <vt:lpstr>Vitamin D Biochemical Functions</vt:lpstr>
      <vt:lpstr>Calcium and phosphorous homeostasis</vt:lpstr>
      <vt:lpstr>Effect of Calcitriol on Intestine</vt:lpstr>
      <vt:lpstr>Effect of Calcitriol on Bones</vt:lpstr>
      <vt:lpstr>Regulation By Calcitriol</vt:lpstr>
      <vt:lpstr>Regulation by Calcium and PTH</vt:lpstr>
      <vt:lpstr>Vitamin D Deficiency Causes</vt:lpstr>
      <vt:lpstr>Anatomy of Bone </vt:lpstr>
      <vt:lpstr>Physiology of Bone </vt:lpstr>
      <vt:lpstr>Hypervitaminosis</vt:lpstr>
      <vt:lpstr>Rickets</vt:lpstr>
      <vt:lpstr>Rickets</vt:lpstr>
      <vt:lpstr>Management of Rickets</vt:lpstr>
      <vt:lpstr>Ethical Consideration</vt:lpstr>
      <vt:lpstr>Role of AI in Managing Rickets</vt:lpstr>
      <vt:lpstr>Suggested Research Article</vt:lpstr>
      <vt:lpstr>How To Access Digital Library</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Histology of Tongue</dc:title>
  <dc:creator>hp</dc:creator>
  <cp:lastModifiedBy>Romessa Naeem</cp:lastModifiedBy>
  <cp:revision>86</cp:revision>
  <dcterms:created xsi:type="dcterms:W3CDTF">2006-08-16T00:00:00Z</dcterms:created>
  <dcterms:modified xsi:type="dcterms:W3CDTF">2025-02-17T04:10:13Z</dcterms:modified>
</cp:coreProperties>
</file>