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25" r:id="rId3"/>
    <p:sldId id="340" r:id="rId4"/>
    <p:sldId id="339" r:id="rId5"/>
    <p:sldId id="323" r:id="rId6"/>
    <p:sldId id="322" r:id="rId7"/>
    <p:sldId id="326" r:id="rId8"/>
    <p:sldId id="275" r:id="rId9"/>
    <p:sldId id="270" r:id="rId10"/>
    <p:sldId id="278" r:id="rId11"/>
    <p:sldId id="274" r:id="rId12"/>
    <p:sldId id="279" r:id="rId13"/>
    <p:sldId id="330" r:id="rId14"/>
    <p:sldId id="329" r:id="rId15"/>
    <p:sldId id="283" r:id="rId16"/>
    <p:sldId id="331" r:id="rId17"/>
    <p:sldId id="287" r:id="rId18"/>
    <p:sldId id="286" r:id="rId19"/>
    <p:sldId id="332" r:id="rId20"/>
    <p:sldId id="309" r:id="rId21"/>
    <p:sldId id="333" r:id="rId22"/>
    <p:sldId id="318" r:id="rId23"/>
    <p:sldId id="334" r:id="rId24"/>
    <p:sldId id="335" r:id="rId25"/>
    <p:sldId id="336" r:id="rId26"/>
    <p:sldId id="342" r:id="rId27"/>
    <p:sldId id="341" r:id="rId28"/>
    <p:sldId id="338" r:id="rId29"/>
    <p:sldId id="33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10482-2536-44AE-BCFA-B5E0D53C09F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3829F8-4AF4-43E0-B79C-1D3AF0E05898}">
      <dgm:prSet phldrT="[Text]"/>
      <dgm:spPr/>
      <dgm:t>
        <a:bodyPr/>
        <a:lstStyle/>
        <a:p>
          <a:r>
            <a:rPr lang="en-US" dirty="0"/>
            <a:t>Retinal Venous Occlusion </a:t>
          </a:r>
        </a:p>
      </dgm:t>
    </dgm:pt>
    <dgm:pt modelId="{75D3C64C-7826-42F5-9CAB-3FC26F71B14A}" type="parTrans" cxnId="{1BC972B8-130D-4A15-BFD1-36CF8734796C}">
      <dgm:prSet/>
      <dgm:spPr/>
      <dgm:t>
        <a:bodyPr/>
        <a:lstStyle/>
        <a:p>
          <a:endParaRPr lang="en-US"/>
        </a:p>
      </dgm:t>
    </dgm:pt>
    <dgm:pt modelId="{124EE5B6-395E-4A83-961F-5C76495AC2FF}" type="sibTrans" cxnId="{1BC972B8-130D-4A15-BFD1-36CF8734796C}">
      <dgm:prSet/>
      <dgm:spPr/>
      <dgm:t>
        <a:bodyPr/>
        <a:lstStyle/>
        <a:p>
          <a:endParaRPr lang="en-US"/>
        </a:p>
      </dgm:t>
    </dgm:pt>
    <dgm:pt modelId="{72C82B74-49DC-4DE5-98CC-DEEC75E72B05}">
      <dgm:prSet phldrT="[Text]"/>
      <dgm:spPr/>
      <dgm:t>
        <a:bodyPr/>
        <a:lstStyle/>
        <a:p>
          <a:r>
            <a:rPr lang="en-US" dirty="0"/>
            <a:t>Central Retinal Vein Occlusion</a:t>
          </a:r>
        </a:p>
      </dgm:t>
    </dgm:pt>
    <dgm:pt modelId="{AD48EB92-D54A-444C-8941-F36114C24209}" type="parTrans" cxnId="{D658D36D-0032-41DB-8D46-0947B7C7CB19}">
      <dgm:prSet/>
      <dgm:spPr/>
      <dgm:t>
        <a:bodyPr/>
        <a:lstStyle/>
        <a:p>
          <a:endParaRPr lang="en-US"/>
        </a:p>
      </dgm:t>
    </dgm:pt>
    <dgm:pt modelId="{06D2196A-4F15-4306-AFB7-83BDBF316BB8}" type="sibTrans" cxnId="{D658D36D-0032-41DB-8D46-0947B7C7CB19}">
      <dgm:prSet/>
      <dgm:spPr/>
      <dgm:t>
        <a:bodyPr/>
        <a:lstStyle/>
        <a:p>
          <a:endParaRPr lang="en-US"/>
        </a:p>
      </dgm:t>
    </dgm:pt>
    <dgm:pt modelId="{4A1C5277-707F-46CD-B5F1-2B7B983BBDBD}">
      <dgm:prSet phldrT="[Text]"/>
      <dgm:spPr/>
      <dgm:t>
        <a:bodyPr/>
        <a:lstStyle/>
        <a:p>
          <a:r>
            <a:rPr lang="en-US" dirty="0"/>
            <a:t>Non-ischemic CRVO</a:t>
          </a:r>
        </a:p>
      </dgm:t>
    </dgm:pt>
    <dgm:pt modelId="{83E34163-8B51-4ED4-8FA9-049B83A19789}" type="parTrans" cxnId="{1CB0AEA5-BFC8-444E-89B9-B95C1FF39BF2}">
      <dgm:prSet/>
      <dgm:spPr/>
      <dgm:t>
        <a:bodyPr/>
        <a:lstStyle/>
        <a:p>
          <a:endParaRPr lang="en-US"/>
        </a:p>
      </dgm:t>
    </dgm:pt>
    <dgm:pt modelId="{07086AE2-94B6-4222-B311-994D2C696693}" type="sibTrans" cxnId="{1CB0AEA5-BFC8-444E-89B9-B95C1FF39BF2}">
      <dgm:prSet/>
      <dgm:spPr/>
      <dgm:t>
        <a:bodyPr/>
        <a:lstStyle/>
        <a:p>
          <a:endParaRPr lang="en-US"/>
        </a:p>
      </dgm:t>
    </dgm:pt>
    <dgm:pt modelId="{64BB7743-A2B7-48A3-8B8F-899A35C15482}">
      <dgm:prSet phldrT="[Text]"/>
      <dgm:spPr/>
      <dgm:t>
        <a:bodyPr/>
        <a:lstStyle/>
        <a:p>
          <a:r>
            <a:rPr lang="en-US" dirty="0"/>
            <a:t>Ischemic CRVO</a:t>
          </a:r>
        </a:p>
      </dgm:t>
    </dgm:pt>
    <dgm:pt modelId="{7162D38C-26F2-4B0D-86C5-BB8F0C10CCE4}" type="parTrans" cxnId="{0ECBD474-BDDD-4C70-9573-D5FE35F1A6E5}">
      <dgm:prSet/>
      <dgm:spPr/>
      <dgm:t>
        <a:bodyPr/>
        <a:lstStyle/>
        <a:p>
          <a:endParaRPr lang="en-US"/>
        </a:p>
      </dgm:t>
    </dgm:pt>
    <dgm:pt modelId="{9F137308-D627-4ED6-93F7-D2B18B8C3363}" type="sibTrans" cxnId="{0ECBD474-BDDD-4C70-9573-D5FE35F1A6E5}">
      <dgm:prSet/>
      <dgm:spPr/>
      <dgm:t>
        <a:bodyPr/>
        <a:lstStyle/>
        <a:p>
          <a:endParaRPr lang="en-US"/>
        </a:p>
      </dgm:t>
    </dgm:pt>
    <dgm:pt modelId="{115ECD94-F4B3-4189-9372-6E39B071ADCC}">
      <dgm:prSet phldrT="[Text]"/>
      <dgm:spPr/>
      <dgm:t>
        <a:bodyPr/>
        <a:lstStyle/>
        <a:p>
          <a:r>
            <a:rPr lang="en-US" dirty="0"/>
            <a:t>Branch Retinal Vein Occlusion </a:t>
          </a:r>
        </a:p>
      </dgm:t>
    </dgm:pt>
    <dgm:pt modelId="{FD7AB4C3-E5BC-48C9-898E-B832F9A2B40B}" type="parTrans" cxnId="{DCDFE9D0-CBD4-4719-900C-DA1AC7237F57}">
      <dgm:prSet/>
      <dgm:spPr/>
      <dgm:t>
        <a:bodyPr/>
        <a:lstStyle/>
        <a:p>
          <a:endParaRPr lang="en-US"/>
        </a:p>
      </dgm:t>
    </dgm:pt>
    <dgm:pt modelId="{38308E8D-1F2A-4176-A2BF-D5678F21A1BD}" type="sibTrans" cxnId="{DCDFE9D0-CBD4-4719-900C-DA1AC7237F57}">
      <dgm:prSet/>
      <dgm:spPr/>
      <dgm:t>
        <a:bodyPr/>
        <a:lstStyle/>
        <a:p>
          <a:endParaRPr lang="en-US"/>
        </a:p>
      </dgm:t>
    </dgm:pt>
    <dgm:pt modelId="{9D356630-FAEE-432D-90BC-528D580D007D}">
      <dgm:prSet phldrT="[Text]"/>
      <dgm:spPr/>
      <dgm:t>
        <a:bodyPr/>
        <a:lstStyle/>
        <a:p>
          <a:r>
            <a:rPr lang="en-US" dirty="0"/>
            <a:t>Quadrant Vein Occlusion </a:t>
          </a:r>
        </a:p>
      </dgm:t>
    </dgm:pt>
    <dgm:pt modelId="{F5107E3D-06D5-4376-BD99-0134CBB98D7D}" type="parTrans" cxnId="{C362C5D0-C941-48D7-BFC3-44AE88EC5696}">
      <dgm:prSet/>
      <dgm:spPr/>
      <dgm:t>
        <a:bodyPr/>
        <a:lstStyle/>
        <a:p>
          <a:endParaRPr lang="en-US"/>
        </a:p>
      </dgm:t>
    </dgm:pt>
    <dgm:pt modelId="{7388D7C9-7FCC-47E6-8CF0-4C7AB4FA9EED}" type="sibTrans" cxnId="{C362C5D0-C941-48D7-BFC3-44AE88EC5696}">
      <dgm:prSet/>
      <dgm:spPr/>
      <dgm:t>
        <a:bodyPr/>
        <a:lstStyle/>
        <a:p>
          <a:endParaRPr lang="en-US"/>
        </a:p>
      </dgm:t>
    </dgm:pt>
    <dgm:pt modelId="{6B5789D9-EB5B-4766-8B50-B8036CB4695C}">
      <dgm:prSet/>
      <dgm:spPr/>
      <dgm:t>
        <a:bodyPr/>
        <a:lstStyle/>
        <a:p>
          <a:r>
            <a:rPr lang="en-US" dirty="0" err="1"/>
            <a:t>Hemiretinal</a:t>
          </a:r>
          <a:r>
            <a:rPr lang="en-US" dirty="0"/>
            <a:t> Vein Occlusion</a:t>
          </a:r>
        </a:p>
      </dgm:t>
    </dgm:pt>
    <dgm:pt modelId="{BEA8EC3C-B846-422C-B19E-E75063C94863}" type="parTrans" cxnId="{01FC7829-93A1-47DD-BB01-43A54C6B57EE}">
      <dgm:prSet/>
      <dgm:spPr/>
      <dgm:t>
        <a:bodyPr/>
        <a:lstStyle/>
        <a:p>
          <a:endParaRPr lang="en-US"/>
        </a:p>
      </dgm:t>
    </dgm:pt>
    <dgm:pt modelId="{DAA02012-8405-4368-A1E4-90740D355503}" type="sibTrans" cxnId="{01FC7829-93A1-47DD-BB01-43A54C6B57EE}">
      <dgm:prSet/>
      <dgm:spPr/>
      <dgm:t>
        <a:bodyPr/>
        <a:lstStyle/>
        <a:p>
          <a:endParaRPr lang="en-US"/>
        </a:p>
      </dgm:t>
    </dgm:pt>
    <dgm:pt modelId="{E62CC6CA-0D7C-44AE-9600-F0A78B9E09DF}">
      <dgm:prSet/>
      <dgm:spPr/>
      <dgm:t>
        <a:bodyPr/>
        <a:lstStyle/>
        <a:p>
          <a:r>
            <a:rPr lang="en-US" dirty="0"/>
            <a:t>Impending CRVO</a:t>
          </a:r>
        </a:p>
      </dgm:t>
    </dgm:pt>
    <dgm:pt modelId="{7846EEBF-268F-4E31-B948-76BFBD688005}" type="parTrans" cxnId="{49BAD2CF-EC34-4214-AE29-4FB9DD480D97}">
      <dgm:prSet/>
      <dgm:spPr/>
      <dgm:t>
        <a:bodyPr/>
        <a:lstStyle/>
        <a:p>
          <a:endParaRPr lang="en-US"/>
        </a:p>
      </dgm:t>
    </dgm:pt>
    <dgm:pt modelId="{025E02F7-0211-4447-B5B6-D57B3B43C84B}" type="sibTrans" cxnId="{49BAD2CF-EC34-4214-AE29-4FB9DD480D97}">
      <dgm:prSet/>
      <dgm:spPr/>
      <dgm:t>
        <a:bodyPr/>
        <a:lstStyle/>
        <a:p>
          <a:endParaRPr lang="en-US"/>
        </a:p>
      </dgm:t>
    </dgm:pt>
    <dgm:pt modelId="{DF537AC6-1510-48DE-80BD-4A230F0A9927}" type="pres">
      <dgm:prSet presAssocID="{E1E10482-2536-44AE-BCFA-B5E0D53C09F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1883F8-9025-498F-B8B5-B7F0D98AC6D1}" type="pres">
      <dgm:prSet presAssocID="{E13829F8-4AF4-43E0-B79C-1D3AF0E05898}" presName="root1" presStyleCnt="0"/>
      <dgm:spPr/>
    </dgm:pt>
    <dgm:pt modelId="{0240DE56-095C-4664-90E2-A45FEDFEED15}" type="pres">
      <dgm:prSet presAssocID="{E13829F8-4AF4-43E0-B79C-1D3AF0E0589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51BFD-803F-40AC-B916-70A1D94E413B}" type="pres">
      <dgm:prSet presAssocID="{E13829F8-4AF4-43E0-B79C-1D3AF0E05898}" presName="level2hierChild" presStyleCnt="0"/>
      <dgm:spPr/>
    </dgm:pt>
    <dgm:pt modelId="{0E9E5FFC-0FB3-41FA-907A-6EA5F9C2B23D}" type="pres">
      <dgm:prSet presAssocID="{AD48EB92-D54A-444C-8941-F36114C24209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BD5F711F-BE81-4277-AFF9-534435588E57}" type="pres">
      <dgm:prSet presAssocID="{AD48EB92-D54A-444C-8941-F36114C2420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D578C00-0977-47BA-8E73-FB463C8F09EA}" type="pres">
      <dgm:prSet presAssocID="{72C82B74-49DC-4DE5-98CC-DEEC75E72B05}" presName="root2" presStyleCnt="0"/>
      <dgm:spPr/>
    </dgm:pt>
    <dgm:pt modelId="{9C44BD9D-07A4-4576-ADD0-3E17174A4E87}" type="pres">
      <dgm:prSet presAssocID="{72C82B74-49DC-4DE5-98CC-DEEC75E72B0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136757-C926-42E7-8892-8EB4B4A10A0C}" type="pres">
      <dgm:prSet presAssocID="{72C82B74-49DC-4DE5-98CC-DEEC75E72B05}" presName="level3hierChild" presStyleCnt="0"/>
      <dgm:spPr/>
    </dgm:pt>
    <dgm:pt modelId="{38E5BBD6-BED1-45D8-AD02-7E2F21EB3616}" type="pres">
      <dgm:prSet presAssocID="{83E34163-8B51-4ED4-8FA9-049B83A19789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27ADF38E-7138-422C-846A-BA6D7B6B1370}" type="pres">
      <dgm:prSet presAssocID="{83E34163-8B51-4ED4-8FA9-049B83A19789}" presName="connTx" presStyleLbl="parChTrans1D3" presStyleIdx="0" presStyleCnt="5"/>
      <dgm:spPr/>
      <dgm:t>
        <a:bodyPr/>
        <a:lstStyle/>
        <a:p>
          <a:endParaRPr lang="en-US"/>
        </a:p>
      </dgm:t>
    </dgm:pt>
    <dgm:pt modelId="{799D3248-B317-4A83-BB0C-DB236E877450}" type="pres">
      <dgm:prSet presAssocID="{4A1C5277-707F-46CD-B5F1-2B7B983BBDBD}" presName="root2" presStyleCnt="0"/>
      <dgm:spPr/>
    </dgm:pt>
    <dgm:pt modelId="{E41381A2-CDDB-47C3-B40A-F175EE86CC74}" type="pres">
      <dgm:prSet presAssocID="{4A1C5277-707F-46CD-B5F1-2B7B983BBDBD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F36437-6199-4FF5-AB01-27ADA2CC413E}" type="pres">
      <dgm:prSet presAssocID="{4A1C5277-707F-46CD-B5F1-2B7B983BBDBD}" presName="level3hierChild" presStyleCnt="0"/>
      <dgm:spPr/>
    </dgm:pt>
    <dgm:pt modelId="{AB2D9752-1F3B-4EC8-8F48-6D4E45C5867D}" type="pres">
      <dgm:prSet presAssocID="{7162D38C-26F2-4B0D-86C5-BB8F0C10CCE4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982D2763-F27B-4955-8CAA-1EDE2CDDFA73}" type="pres">
      <dgm:prSet presAssocID="{7162D38C-26F2-4B0D-86C5-BB8F0C10CCE4}" presName="connTx" presStyleLbl="parChTrans1D3" presStyleIdx="1" presStyleCnt="5"/>
      <dgm:spPr/>
      <dgm:t>
        <a:bodyPr/>
        <a:lstStyle/>
        <a:p>
          <a:endParaRPr lang="en-US"/>
        </a:p>
      </dgm:t>
    </dgm:pt>
    <dgm:pt modelId="{AB4F4A63-5312-43D7-B4F5-4E206777769D}" type="pres">
      <dgm:prSet presAssocID="{64BB7743-A2B7-48A3-8B8F-899A35C15482}" presName="root2" presStyleCnt="0"/>
      <dgm:spPr/>
    </dgm:pt>
    <dgm:pt modelId="{A5410274-2B32-48DE-B36A-5ACC1DD65A2A}" type="pres">
      <dgm:prSet presAssocID="{64BB7743-A2B7-48A3-8B8F-899A35C15482}" presName="LevelTwoTextNode" presStyleLbl="node3" presStyleIdx="1" presStyleCnt="5" custLinFactNeighborX="-548" custLinFactNeighborY="-21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D92C8B-9BB9-4FED-8B8C-93A6B4A9414F}" type="pres">
      <dgm:prSet presAssocID="{64BB7743-A2B7-48A3-8B8F-899A35C15482}" presName="level3hierChild" presStyleCnt="0"/>
      <dgm:spPr/>
    </dgm:pt>
    <dgm:pt modelId="{4DAACA9B-0083-49F9-8AA6-3100795DECEF}" type="pres">
      <dgm:prSet presAssocID="{BEA8EC3C-B846-422C-B19E-E75063C94863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5EB245E1-A3EA-4970-A644-F011747C107F}" type="pres">
      <dgm:prSet presAssocID="{BEA8EC3C-B846-422C-B19E-E75063C94863}" presName="connTx" presStyleLbl="parChTrans1D3" presStyleIdx="2" presStyleCnt="5"/>
      <dgm:spPr/>
      <dgm:t>
        <a:bodyPr/>
        <a:lstStyle/>
        <a:p>
          <a:endParaRPr lang="en-US"/>
        </a:p>
      </dgm:t>
    </dgm:pt>
    <dgm:pt modelId="{6F4E3F28-D0D1-40DB-B7B0-7829885C6E98}" type="pres">
      <dgm:prSet presAssocID="{6B5789D9-EB5B-4766-8B50-B8036CB4695C}" presName="root2" presStyleCnt="0"/>
      <dgm:spPr/>
    </dgm:pt>
    <dgm:pt modelId="{45682125-FA95-4F0F-870C-B4683D203BA5}" type="pres">
      <dgm:prSet presAssocID="{6B5789D9-EB5B-4766-8B50-B8036CB4695C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3AF44C-49DD-4AFA-A9CB-84BD21A5A31A}" type="pres">
      <dgm:prSet presAssocID="{6B5789D9-EB5B-4766-8B50-B8036CB4695C}" presName="level3hierChild" presStyleCnt="0"/>
      <dgm:spPr/>
    </dgm:pt>
    <dgm:pt modelId="{F5ABC28D-C3AD-4658-ACCD-0988C2488B4D}" type="pres">
      <dgm:prSet presAssocID="{7846EEBF-268F-4E31-B948-76BFBD688005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266962B0-BEFB-4482-9F3F-99B90D7F1694}" type="pres">
      <dgm:prSet presAssocID="{7846EEBF-268F-4E31-B948-76BFBD688005}" presName="connTx" presStyleLbl="parChTrans1D3" presStyleIdx="3" presStyleCnt="5"/>
      <dgm:spPr/>
      <dgm:t>
        <a:bodyPr/>
        <a:lstStyle/>
        <a:p>
          <a:endParaRPr lang="en-US"/>
        </a:p>
      </dgm:t>
    </dgm:pt>
    <dgm:pt modelId="{FD1947A9-9394-48E7-B1DF-27CA7D0AF5E7}" type="pres">
      <dgm:prSet presAssocID="{E62CC6CA-0D7C-44AE-9600-F0A78B9E09DF}" presName="root2" presStyleCnt="0"/>
      <dgm:spPr/>
    </dgm:pt>
    <dgm:pt modelId="{6617EBD2-3325-4AF9-AC8D-237CF2237F49}" type="pres">
      <dgm:prSet presAssocID="{E62CC6CA-0D7C-44AE-9600-F0A78B9E09DF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D32308-B2BF-4984-BD7F-9E1D6A9AC0FF}" type="pres">
      <dgm:prSet presAssocID="{E62CC6CA-0D7C-44AE-9600-F0A78B9E09DF}" presName="level3hierChild" presStyleCnt="0"/>
      <dgm:spPr/>
    </dgm:pt>
    <dgm:pt modelId="{86FB1730-C921-4461-9C2D-580C84245810}" type="pres">
      <dgm:prSet presAssocID="{FD7AB4C3-E5BC-48C9-898E-B832F9A2B40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DE2F09B-20FD-43D8-9630-8FD98F7EE6F8}" type="pres">
      <dgm:prSet presAssocID="{FD7AB4C3-E5BC-48C9-898E-B832F9A2B40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099AEBE-664E-4E20-AB30-D47E24182DDF}" type="pres">
      <dgm:prSet presAssocID="{115ECD94-F4B3-4189-9372-6E39B071ADCC}" presName="root2" presStyleCnt="0"/>
      <dgm:spPr/>
    </dgm:pt>
    <dgm:pt modelId="{8B6498D9-5966-4AF6-884B-F05ADCA9F218}" type="pres">
      <dgm:prSet presAssocID="{115ECD94-F4B3-4189-9372-6E39B071ADC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E81A98-092E-47E0-9DC5-2ED8AEB40623}" type="pres">
      <dgm:prSet presAssocID="{115ECD94-F4B3-4189-9372-6E39B071ADCC}" presName="level3hierChild" presStyleCnt="0"/>
      <dgm:spPr/>
    </dgm:pt>
    <dgm:pt modelId="{DF1B6D02-A814-432C-AE07-05BEF49C0183}" type="pres">
      <dgm:prSet presAssocID="{F5107E3D-06D5-4376-BD99-0134CBB98D7D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DD01B8D0-CBC3-44A1-8F2C-8EB231D67625}" type="pres">
      <dgm:prSet presAssocID="{F5107E3D-06D5-4376-BD99-0134CBB98D7D}" presName="connTx" presStyleLbl="parChTrans1D3" presStyleIdx="4" presStyleCnt="5"/>
      <dgm:spPr/>
      <dgm:t>
        <a:bodyPr/>
        <a:lstStyle/>
        <a:p>
          <a:endParaRPr lang="en-US"/>
        </a:p>
      </dgm:t>
    </dgm:pt>
    <dgm:pt modelId="{8D4CCC58-4510-4BC0-9027-A5EE7C5D0CF6}" type="pres">
      <dgm:prSet presAssocID="{9D356630-FAEE-432D-90BC-528D580D007D}" presName="root2" presStyleCnt="0"/>
      <dgm:spPr/>
    </dgm:pt>
    <dgm:pt modelId="{F2A41991-F939-45D6-992F-FF061839E70A}" type="pres">
      <dgm:prSet presAssocID="{9D356630-FAEE-432D-90BC-528D580D007D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C50C28-7767-4A08-981A-B62AEA0720C5}" type="pres">
      <dgm:prSet presAssocID="{9D356630-FAEE-432D-90BC-528D580D007D}" presName="level3hierChild" presStyleCnt="0"/>
      <dgm:spPr/>
    </dgm:pt>
  </dgm:ptLst>
  <dgm:cxnLst>
    <dgm:cxn modelId="{04D522CB-0330-46CE-83B9-B210332619E7}" type="presOf" srcId="{83E34163-8B51-4ED4-8FA9-049B83A19789}" destId="{38E5BBD6-BED1-45D8-AD02-7E2F21EB3616}" srcOrd="0" destOrd="0" presId="urn:microsoft.com/office/officeart/2005/8/layout/hierarchy2"/>
    <dgm:cxn modelId="{1BC972B8-130D-4A15-BFD1-36CF8734796C}" srcId="{E1E10482-2536-44AE-BCFA-B5E0D53C09F8}" destId="{E13829F8-4AF4-43E0-B79C-1D3AF0E05898}" srcOrd="0" destOrd="0" parTransId="{75D3C64C-7826-42F5-9CAB-3FC26F71B14A}" sibTransId="{124EE5B6-395E-4A83-961F-5C76495AC2FF}"/>
    <dgm:cxn modelId="{C14E0FD6-8905-4B68-8DAA-45B27617F3C2}" type="presOf" srcId="{7162D38C-26F2-4B0D-86C5-BB8F0C10CCE4}" destId="{982D2763-F27B-4955-8CAA-1EDE2CDDFA73}" srcOrd="1" destOrd="0" presId="urn:microsoft.com/office/officeart/2005/8/layout/hierarchy2"/>
    <dgm:cxn modelId="{095D87F6-BB0C-4710-B7CC-C62A50959966}" type="presOf" srcId="{FD7AB4C3-E5BC-48C9-898E-B832F9A2B40B}" destId="{86FB1730-C921-4461-9C2D-580C84245810}" srcOrd="0" destOrd="0" presId="urn:microsoft.com/office/officeart/2005/8/layout/hierarchy2"/>
    <dgm:cxn modelId="{DCDFE9D0-CBD4-4719-900C-DA1AC7237F57}" srcId="{E13829F8-4AF4-43E0-B79C-1D3AF0E05898}" destId="{115ECD94-F4B3-4189-9372-6E39B071ADCC}" srcOrd="1" destOrd="0" parTransId="{FD7AB4C3-E5BC-48C9-898E-B832F9A2B40B}" sibTransId="{38308E8D-1F2A-4176-A2BF-D5678F21A1BD}"/>
    <dgm:cxn modelId="{5276DB93-B752-45C3-92E2-D46D6A9F5B4C}" type="presOf" srcId="{BEA8EC3C-B846-422C-B19E-E75063C94863}" destId="{4DAACA9B-0083-49F9-8AA6-3100795DECEF}" srcOrd="0" destOrd="0" presId="urn:microsoft.com/office/officeart/2005/8/layout/hierarchy2"/>
    <dgm:cxn modelId="{54F701D8-6248-4712-9CF4-FD822DBEB59E}" type="presOf" srcId="{7162D38C-26F2-4B0D-86C5-BB8F0C10CCE4}" destId="{AB2D9752-1F3B-4EC8-8F48-6D4E45C5867D}" srcOrd="0" destOrd="0" presId="urn:microsoft.com/office/officeart/2005/8/layout/hierarchy2"/>
    <dgm:cxn modelId="{01FC7829-93A1-47DD-BB01-43A54C6B57EE}" srcId="{72C82B74-49DC-4DE5-98CC-DEEC75E72B05}" destId="{6B5789D9-EB5B-4766-8B50-B8036CB4695C}" srcOrd="2" destOrd="0" parTransId="{BEA8EC3C-B846-422C-B19E-E75063C94863}" sibTransId="{DAA02012-8405-4368-A1E4-90740D355503}"/>
    <dgm:cxn modelId="{0ECBD474-BDDD-4C70-9573-D5FE35F1A6E5}" srcId="{72C82B74-49DC-4DE5-98CC-DEEC75E72B05}" destId="{64BB7743-A2B7-48A3-8B8F-899A35C15482}" srcOrd="1" destOrd="0" parTransId="{7162D38C-26F2-4B0D-86C5-BB8F0C10CCE4}" sibTransId="{9F137308-D627-4ED6-93F7-D2B18B8C3363}"/>
    <dgm:cxn modelId="{5BCE7269-F28F-41C9-9F46-6A8DB6FEBF9C}" type="presOf" srcId="{115ECD94-F4B3-4189-9372-6E39B071ADCC}" destId="{8B6498D9-5966-4AF6-884B-F05ADCA9F218}" srcOrd="0" destOrd="0" presId="urn:microsoft.com/office/officeart/2005/8/layout/hierarchy2"/>
    <dgm:cxn modelId="{74C2C10B-EE35-4ED6-8530-1029341C995D}" type="presOf" srcId="{F5107E3D-06D5-4376-BD99-0134CBB98D7D}" destId="{DD01B8D0-CBC3-44A1-8F2C-8EB231D67625}" srcOrd="1" destOrd="0" presId="urn:microsoft.com/office/officeart/2005/8/layout/hierarchy2"/>
    <dgm:cxn modelId="{23F68087-2611-4F92-8234-D5B0F5D5775A}" type="presOf" srcId="{BEA8EC3C-B846-422C-B19E-E75063C94863}" destId="{5EB245E1-A3EA-4970-A644-F011747C107F}" srcOrd="1" destOrd="0" presId="urn:microsoft.com/office/officeart/2005/8/layout/hierarchy2"/>
    <dgm:cxn modelId="{E961326D-29D9-416F-BD75-D25C8EC0DFB5}" type="presOf" srcId="{E13829F8-4AF4-43E0-B79C-1D3AF0E05898}" destId="{0240DE56-095C-4664-90E2-A45FEDFEED15}" srcOrd="0" destOrd="0" presId="urn:microsoft.com/office/officeart/2005/8/layout/hierarchy2"/>
    <dgm:cxn modelId="{209173E0-6664-420E-80A9-B35DB819397C}" type="presOf" srcId="{E1E10482-2536-44AE-BCFA-B5E0D53C09F8}" destId="{DF537AC6-1510-48DE-80BD-4A230F0A9927}" srcOrd="0" destOrd="0" presId="urn:microsoft.com/office/officeart/2005/8/layout/hierarchy2"/>
    <dgm:cxn modelId="{5D34BA49-4478-45DE-9C4D-EAB533B7CFD2}" type="presOf" srcId="{83E34163-8B51-4ED4-8FA9-049B83A19789}" destId="{27ADF38E-7138-422C-846A-BA6D7B6B1370}" srcOrd="1" destOrd="0" presId="urn:microsoft.com/office/officeart/2005/8/layout/hierarchy2"/>
    <dgm:cxn modelId="{49BAD2CF-EC34-4214-AE29-4FB9DD480D97}" srcId="{72C82B74-49DC-4DE5-98CC-DEEC75E72B05}" destId="{E62CC6CA-0D7C-44AE-9600-F0A78B9E09DF}" srcOrd="3" destOrd="0" parTransId="{7846EEBF-268F-4E31-B948-76BFBD688005}" sibTransId="{025E02F7-0211-4447-B5B6-D57B3B43C84B}"/>
    <dgm:cxn modelId="{8C49021D-C86B-4FA9-A70D-83F8D8C93512}" type="presOf" srcId="{7846EEBF-268F-4E31-B948-76BFBD688005}" destId="{266962B0-BEFB-4482-9F3F-99B90D7F1694}" srcOrd="1" destOrd="0" presId="urn:microsoft.com/office/officeart/2005/8/layout/hierarchy2"/>
    <dgm:cxn modelId="{CB37A6E1-F596-4680-85F6-39E8535AA8AA}" type="presOf" srcId="{72C82B74-49DC-4DE5-98CC-DEEC75E72B05}" destId="{9C44BD9D-07A4-4576-ADD0-3E17174A4E87}" srcOrd="0" destOrd="0" presId="urn:microsoft.com/office/officeart/2005/8/layout/hierarchy2"/>
    <dgm:cxn modelId="{C362C5D0-C941-48D7-BFC3-44AE88EC5696}" srcId="{115ECD94-F4B3-4189-9372-6E39B071ADCC}" destId="{9D356630-FAEE-432D-90BC-528D580D007D}" srcOrd="0" destOrd="0" parTransId="{F5107E3D-06D5-4376-BD99-0134CBB98D7D}" sibTransId="{7388D7C9-7FCC-47E6-8CF0-4C7AB4FA9EED}"/>
    <dgm:cxn modelId="{D658D36D-0032-41DB-8D46-0947B7C7CB19}" srcId="{E13829F8-4AF4-43E0-B79C-1D3AF0E05898}" destId="{72C82B74-49DC-4DE5-98CC-DEEC75E72B05}" srcOrd="0" destOrd="0" parTransId="{AD48EB92-D54A-444C-8941-F36114C24209}" sibTransId="{06D2196A-4F15-4306-AFB7-83BDBF316BB8}"/>
    <dgm:cxn modelId="{7750A506-D2BA-43D4-9FDB-E89F5D4C4244}" type="presOf" srcId="{AD48EB92-D54A-444C-8941-F36114C24209}" destId="{0E9E5FFC-0FB3-41FA-907A-6EA5F9C2B23D}" srcOrd="0" destOrd="0" presId="urn:microsoft.com/office/officeart/2005/8/layout/hierarchy2"/>
    <dgm:cxn modelId="{E4EE12A4-3F95-403E-ABAD-618A3E345C20}" type="presOf" srcId="{F5107E3D-06D5-4376-BD99-0134CBB98D7D}" destId="{DF1B6D02-A814-432C-AE07-05BEF49C0183}" srcOrd="0" destOrd="0" presId="urn:microsoft.com/office/officeart/2005/8/layout/hierarchy2"/>
    <dgm:cxn modelId="{1CB0AEA5-BFC8-444E-89B9-B95C1FF39BF2}" srcId="{72C82B74-49DC-4DE5-98CC-DEEC75E72B05}" destId="{4A1C5277-707F-46CD-B5F1-2B7B983BBDBD}" srcOrd="0" destOrd="0" parTransId="{83E34163-8B51-4ED4-8FA9-049B83A19789}" sibTransId="{07086AE2-94B6-4222-B311-994D2C696693}"/>
    <dgm:cxn modelId="{4E4D4257-BE1E-42D6-8B6A-7B86CCE1C672}" type="presOf" srcId="{64BB7743-A2B7-48A3-8B8F-899A35C15482}" destId="{A5410274-2B32-48DE-B36A-5ACC1DD65A2A}" srcOrd="0" destOrd="0" presId="urn:microsoft.com/office/officeart/2005/8/layout/hierarchy2"/>
    <dgm:cxn modelId="{9FDE82DB-EB55-4965-B572-A473F3A66C7C}" type="presOf" srcId="{AD48EB92-D54A-444C-8941-F36114C24209}" destId="{BD5F711F-BE81-4277-AFF9-534435588E57}" srcOrd="1" destOrd="0" presId="urn:microsoft.com/office/officeart/2005/8/layout/hierarchy2"/>
    <dgm:cxn modelId="{59A508E9-AB61-420B-8954-BCA4E998F33B}" type="presOf" srcId="{7846EEBF-268F-4E31-B948-76BFBD688005}" destId="{F5ABC28D-C3AD-4658-ACCD-0988C2488B4D}" srcOrd="0" destOrd="0" presId="urn:microsoft.com/office/officeart/2005/8/layout/hierarchy2"/>
    <dgm:cxn modelId="{7F499D45-7FA7-499A-A042-DDB107ECDB8D}" type="presOf" srcId="{9D356630-FAEE-432D-90BC-528D580D007D}" destId="{F2A41991-F939-45D6-992F-FF061839E70A}" srcOrd="0" destOrd="0" presId="urn:microsoft.com/office/officeart/2005/8/layout/hierarchy2"/>
    <dgm:cxn modelId="{473C9CDF-7D9E-4AEF-B1C5-4F946A1F5C69}" type="presOf" srcId="{6B5789D9-EB5B-4766-8B50-B8036CB4695C}" destId="{45682125-FA95-4F0F-870C-B4683D203BA5}" srcOrd="0" destOrd="0" presId="urn:microsoft.com/office/officeart/2005/8/layout/hierarchy2"/>
    <dgm:cxn modelId="{12192974-6DB2-4D48-B555-7114A92DC3AD}" type="presOf" srcId="{FD7AB4C3-E5BC-48C9-898E-B832F9A2B40B}" destId="{6DE2F09B-20FD-43D8-9630-8FD98F7EE6F8}" srcOrd="1" destOrd="0" presId="urn:microsoft.com/office/officeart/2005/8/layout/hierarchy2"/>
    <dgm:cxn modelId="{79A4BBB5-83EB-416F-AC35-90A622E8875E}" type="presOf" srcId="{E62CC6CA-0D7C-44AE-9600-F0A78B9E09DF}" destId="{6617EBD2-3325-4AF9-AC8D-237CF2237F49}" srcOrd="0" destOrd="0" presId="urn:microsoft.com/office/officeart/2005/8/layout/hierarchy2"/>
    <dgm:cxn modelId="{8682209D-B338-4887-9996-48F829E60445}" type="presOf" srcId="{4A1C5277-707F-46CD-B5F1-2B7B983BBDBD}" destId="{E41381A2-CDDB-47C3-B40A-F175EE86CC74}" srcOrd="0" destOrd="0" presId="urn:microsoft.com/office/officeart/2005/8/layout/hierarchy2"/>
    <dgm:cxn modelId="{17EE208A-527F-44B7-B180-D415D6C87913}" type="presParOf" srcId="{DF537AC6-1510-48DE-80BD-4A230F0A9927}" destId="{041883F8-9025-498F-B8B5-B7F0D98AC6D1}" srcOrd="0" destOrd="0" presId="urn:microsoft.com/office/officeart/2005/8/layout/hierarchy2"/>
    <dgm:cxn modelId="{89852255-3064-4ACD-864A-C51F22E2C965}" type="presParOf" srcId="{041883F8-9025-498F-B8B5-B7F0D98AC6D1}" destId="{0240DE56-095C-4664-90E2-A45FEDFEED15}" srcOrd="0" destOrd="0" presId="urn:microsoft.com/office/officeart/2005/8/layout/hierarchy2"/>
    <dgm:cxn modelId="{C630BCDB-BD62-4190-B818-4C203C31F0C8}" type="presParOf" srcId="{041883F8-9025-498F-B8B5-B7F0D98AC6D1}" destId="{02151BFD-803F-40AC-B916-70A1D94E413B}" srcOrd="1" destOrd="0" presId="urn:microsoft.com/office/officeart/2005/8/layout/hierarchy2"/>
    <dgm:cxn modelId="{DA0344CD-9EB5-4D24-9654-38B9D7026967}" type="presParOf" srcId="{02151BFD-803F-40AC-B916-70A1D94E413B}" destId="{0E9E5FFC-0FB3-41FA-907A-6EA5F9C2B23D}" srcOrd="0" destOrd="0" presId="urn:microsoft.com/office/officeart/2005/8/layout/hierarchy2"/>
    <dgm:cxn modelId="{B7E995DD-EE70-46F6-995B-3355DBBBB265}" type="presParOf" srcId="{0E9E5FFC-0FB3-41FA-907A-6EA5F9C2B23D}" destId="{BD5F711F-BE81-4277-AFF9-534435588E57}" srcOrd="0" destOrd="0" presId="urn:microsoft.com/office/officeart/2005/8/layout/hierarchy2"/>
    <dgm:cxn modelId="{1EFEDE27-87CE-46D8-8BE9-EFB94D9CBF62}" type="presParOf" srcId="{02151BFD-803F-40AC-B916-70A1D94E413B}" destId="{5D578C00-0977-47BA-8E73-FB463C8F09EA}" srcOrd="1" destOrd="0" presId="urn:microsoft.com/office/officeart/2005/8/layout/hierarchy2"/>
    <dgm:cxn modelId="{45BE44DC-EDAB-47BD-8FA0-E95296E605CC}" type="presParOf" srcId="{5D578C00-0977-47BA-8E73-FB463C8F09EA}" destId="{9C44BD9D-07A4-4576-ADD0-3E17174A4E87}" srcOrd="0" destOrd="0" presId="urn:microsoft.com/office/officeart/2005/8/layout/hierarchy2"/>
    <dgm:cxn modelId="{CE6B4F33-D5FD-4BEE-B363-DFCC9067959A}" type="presParOf" srcId="{5D578C00-0977-47BA-8E73-FB463C8F09EA}" destId="{1A136757-C926-42E7-8892-8EB4B4A10A0C}" srcOrd="1" destOrd="0" presId="urn:microsoft.com/office/officeart/2005/8/layout/hierarchy2"/>
    <dgm:cxn modelId="{FB9841DA-44B5-4A45-81DB-B61FD929EC09}" type="presParOf" srcId="{1A136757-C926-42E7-8892-8EB4B4A10A0C}" destId="{38E5BBD6-BED1-45D8-AD02-7E2F21EB3616}" srcOrd="0" destOrd="0" presId="urn:microsoft.com/office/officeart/2005/8/layout/hierarchy2"/>
    <dgm:cxn modelId="{9A008EF7-462D-4830-82F1-B6D27F53F385}" type="presParOf" srcId="{38E5BBD6-BED1-45D8-AD02-7E2F21EB3616}" destId="{27ADF38E-7138-422C-846A-BA6D7B6B1370}" srcOrd="0" destOrd="0" presId="urn:microsoft.com/office/officeart/2005/8/layout/hierarchy2"/>
    <dgm:cxn modelId="{087504D0-A400-43AD-B9F1-A29903E00EA7}" type="presParOf" srcId="{1A136757-C926-42E7-8892-8EB4B4A10A0C}" destId="{799D3248-B317-4A83-BB0C-DB236E877450}" srcOrd="1" destOrd="0" presId="urn:microsoft.com/office/officeart/2005/8/layout/hierarchy2"/>
    <dgm:cxn modelId="{23384268-8223-4324-B047-A87D3D077B0B}" type="presParOf" srcId="{799D3248-B317-4A83-BB0C-DB236E877450}" destId="{E41381A2-CDDB-47C3-B40A-F175EE86CC74}" srcOrd="0" destOrd="0" presId="urn:microsoft.com/office/officeart/2005/8/layout/hierarchy2"/>
    <dgm:cxn modelId="{BD0A6FCE-CC73-4858-AE06-287CF3ABAB76}" type="presParOf" srcId="{799D3248-B317-4A83-BB0C-DB236E877450}" destId="{60F36437-6199-4FF5-AB01-27ADA2CC413E}" srcOrd="1" destOrd="0" presId="urn:microsoft.com/office/officeart/2005/8/layout/hierarchy2"/>
    <dgm:cxn modelId="{0A637529-06DD-426E-8F69-BFE2E2C7A625}" type="presParOf" srcId="{1A136757-C926-42E7-8892-8EB4B4A10A0C}" destId="{AB2D9752-1F3B-4EC8-8F48-6D4E45C5867D}" srcOrd="2" destOrd="0" presId="urn:microsoft.com/office/officeart/2005/8/layout/hierarchy2"/>
    <dgm:cxn modelId="{197B8777-F8F2-4F96-BE86-882CDD88F94D}" type="presParOf" srcId="{AB2D9752-1F3B-4EC8-8F48-6D4E45C5867D}" destId="{982D2763-F27B-4955-8CAA-1EDE2CDDFA73}" srcOrd="0" destOrd="0" presId="urn:microsoft.com/office/officeart/2005/8/layout/hierarchy2"/>
    <dgm:cxn modelId="{4EFB10BE-91FC-4C1D-9517-CE094F51E09D}" type="presParOf" srcId="{1A136757-C926-42E7-8892-8EB4B4A10A0C}" destId="{AB4F4A63-5312-43D7-B4F5-4E206777769D}" srcOrd="3" destOrd="0" presId="urn:microsoft.com/office/officeart/2005/8/layout/hierarchy2"/>
    <dgm:cxn modelId="{B04C6DF2-DF02-44DC-A17A-8566DE03D192}" type="presParOf" srcId="{AB4F4A63-5312-43D7-B4F5-4E206777769D}" destId="{A5410274-2B32-48DE-B36A-5ACC1DD65A2A}" srcOrd="0" destOrd="0" presId="urn:microsoft.com/office/officeart/2005/8/layout/hierarchy2"/>
    <dgm:cxn modelId="{F1D5BD81-BBC6-42A0-8493-AA5BF0A92081}" type="presParOf" srcId="{AB4F4A63-5312-43D7-B4F5-4E206777769D}" destId="{5ED92C8B-9BB9-4FED-8B8C-93A6B4A9414F}" srcOrd="1" destOrd="0" presId="urn:microsoft.com/office/officeart/2005/8/layout/hierarchy2"/>
    <dgm:cxn modelId="{06713E63-0F00-49DC-ABF2-D2E129BD2EE5}" type="presParOf" srcId="{1A136757-C926-42E7-8892-8EB4B4A10A0C}" destId="{4DAACA9B-0083-49F9-8AA6-3100795DECEF}" srcOrd="4" destOrd="0" presId="urn:microsoft.com/office/officeart/2005/8/layout/hierarchy2"/>
    <dgm:cxn modelId="{6952D701-1D5B-4738-808A-039231190D8F}" type="presParOf" srcId="{4DAACA9B-0083-49F9-8AA6-3100795DECEF}" destId="{5EB245E1-A3EA-4970-A644-F011747C107F}" srcOrd="0" destOrd="0" presId="urn:microsoft.com/office/officeart/2005/8/layout/hierarchy2"/>
    <dgm:cxn modelId="{2D2997CB-0121-422C-BA2F-FFB4D913ACA8}" type="presParOf" srcId="{1A136757-C926-42E7-8892-8EB4B4A10A0C}" destId="{6F4E3F28-D0D1-40DB-B7B0-7829885C6E98}" srcOrd="5" destOrd="0" presId="urn:microsoft.com/office/officeart/2005/8/layout/hierarchy2"/>
    <dgm:cxn modelId="{BB9C5E9B-2CEA-47D5-AB7E-F179700C587E}" type="presParOf" srcId="{6F4E3F28-D0D1-40DB-B7B0-7829885C6E98}" destId="{45682125-FA95-4F0F-870C-B4683D203BA5}" srcOrd="0" destOrd="0" presId="urn:microsoft.com/office/officeart/2005/8/layout/hierarchy2"/>
    <dgm:cxn modelId="{C3E2A898-8C84-4FC3-947B-A8E60E5450CE}" type="presParOf" srcId="{6F4E3F28-D0D1-40DB-B7B0-7829885C6E98}" destId="{CF3AF44C-49DD-4AFA-A9CB-84BD21A5A31A}" srcOrd="1" destOrd="0" presId="urn:microsoft.com/office/officeart/2005/8/layout/hierarchy2"/>
    <dgm:cxn modelId="{031C3833-CCAB-4BCB-9AB9-1454CB4CC7A3}" type="presParOf" srcId="{1A136757-C926-42E7-8892-8EB4B4A10A0C}" destId="{F5ABC28D-C3AD-4658-ACCD-0988C2488B4D}" srcOrd="6" destOrd="0" presId="urn:microsoft.com/office/officeart/2005/8/layout/hierarchy2"/>
    <dgm:cxn modelId="{C8F0EA3A-6CF8-48B8-A4AB-8BC3C68DE391}" type="presParOf" srcId="{F5ABC28D-C3AD-4658-ACCD-0988C2488B4D}" destId="{266962B0-BEFB-4482-9F3F-99B90D7F1694}" srcOrd="0" destOrd="0" presId="urn:microsoft.com/office/officeart/2005/8/layout/hierarchy2"/>
    <dgm:cxn modelId="{86E8DFB1-D001-4DF0-895C-05477271DA93}" type="presParOf" srcId="{1A136757-C926-42E7-8892-8EB4B4A10A0C}" destId="{FD1947A9-9394-48E7-B1DF-27CA7D0AF5E7}" srcOrd="7" destOrd="0" presId="urn:microsoft.com/office/officeart/2005/8/layout/hierarchy2"/>
    <dgm:cxn modelId="{DF086E74-2BC1-4013-9659-3FBFFA6AC827}" type="presParOf" srcId="{FD1947A9-9394-48E7-B1DF-27CA7D0AF5E7}" destId="{6617EBD2-3325-4AF9-AC8D-237CF2237F49}" srcOrd="0" destOrd="0" presId="urn:microsoft.com/office/officeart/2005/8/layout/hierarchy2"/>
    <dgm:cxn modelId="{F5390BA3-3ACD-44F0-865E-BD5A58E97097}" type="presParOf" srcId="{FD1947A9-9394-48E7-B1DF-27CA7D0AF5E7}" destId="{80D32308-B2BF-4984-BD7F-9E1D6A9AC0FF}" srcOrd="1" destOrd="0" presId="urn:microsoft.com/office/officeart/2005/8/layout/hierarchy2"/>
    <dgm:cxn modelId="{3935DED7-F3BC-485D-8C2B-C82165A997A7}" type="presParOf" srcId="{02151BFD-803F-40AC-B916-70A1D94E413B}" destId="{86FB1730-C921-4461-9C2D-580C84245810}" srcOrd="2" destOrd="0" presId="urn:microsoft.com/office/officeart/2005/8/layout/hierarchy2"/>
    <dgm:cxn modelId="{619E1C4F-B4C2-47F6-B94A-4FA0EDE4D54D}" type="presParOf" srcId="{86FB1730-C921-4461-9C2D-580C84245810}" destId="{6DE2F09B-20FD-43D8-9630-8FD98F7EE6F8}" srcOrd="0" destOrd="0" presId="urn:microsoft.com/office/officeart/2005/8/layout/hierarchy2"/>
    <dgm:cxn modelId="{66AC954F-0FDE-44A8-AE11-CE263EB52665}" type="presParOf" srcId="{02151BFD-803F-40AC-B916-70A1D94E413B}" destId="{E099AEBE-664E-4E20-AB30-D47E24182DDF}" srcOrd="3" destOrd="0" presId="urn:microsoft.com/office/officeart/2005/8/layout/hierarchy2"/>
    <dgm:cxn modelId="{56139D39-29D8-49C5-8D29-9A1B1DA4F781}" type="presParOf" srcId="{E099AEBE-664E-4E20-AB30-D47E24182DDF}" destId="{8B6498D9-5966-4AF6-884B-F05ADCA9F218}" srcOrd="0" destOrd="0" presId="urn:microsoft.com/office/officeart/2005/8/layout/hierarchy2"/>
    <dgm:cxn modelId="{237A36EC-9E63-4121-A715-3389E924FAA2}" type="presParOf" srcId="{E099AEBE-664E-4E20-AB30-D47E24182DDF}" destId="{A6E81A98-092E-47E0-9DC5-2ED8AEB40623}" srcOrd="1" destOrd="0" presId="urn:microsoft.com/office/officeart/2005/8/layout/hierarchy2"/>
    <dgm:cxn modelId="{24D85397-0A8D-4C75-9EE9-6F9517252184}" type="presParOf" srcId="{A6E81A98-092E-47E0-9DC5-2ED8AEB40623}" destId="{DF1B6D02-A814-432C-AE07-05BEF49C0183}" srcOrd="0" destOrd="0" presId="urn:microsoft.com/office/officeart/2005/8/layout/hierarchy2"/>
    <dgm:cxn modelId="{7A114DB9-D88A-4116-BEE7-28CF148BEE59}" type="presParOf" srcId="{DF1B6D02-A814-432C-AE07-05BEF49C0183}" destId="{DD01B8D0-CBC3-44A1-8F2C-8EB231D67625}" srcOrd="0" destOrd="0" presId="urn:microsoft.com/office/officeart/2005/8/layout/hierarchy2"/>
    <dgm:cxn modelId="{E566872E-75AA-48EE-9EF4-8C205C68164E}" type="presParOf" srcId="{A6E81A98-092E-47E0-9DC5-2ED8AEB40623}" destId="{8D4CCC58-4510-4BC0-9027-A5EE7C5D0CF6}" srcOrd="1" destOrd="0" presId="urn:microsoft.com/office/officeart/2005/8/layout/hierarchy2"/>
    <dgm:cxn modelId="{8D91977E-3D58-4D9F-A87E-986B5BD00B35}" type="presParOf" srcId="{8D4CCC58-4510-4BC0-9027-A5EE7C5D0CF6}" destId="{F2A41991-F939-45D6-992F-FF061839E70A}" srcOrd="0" destOrd="0" presId="urn:microsoft.com/office/officeart/2005/8/layout/hierarchy2"/>
    <dgm:cxn modelId="{F0C23A16-CB27-4186-B457-9C9215732A7B}" type="presParOf" srcId="{8D4CCC58-4510-4BC0-9027-A5EE7C5D0CF6}" destId="{1EC50C28-7767-4A08-981A-B62AEA0720C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530421-3B93-48E5-BB72-BB3C41A4A28D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E5A2D4-05A9-4221-A0A2-3B5CEFECA527}">
      <dgm:prSet phldrT="[Text]"/>
      <dgm:spPr/>
      <dgm:t>
        <a:bodyPr/>
        <a:lstStyle/>
        <a:p>
          <a:endParaRPr lang="en-US" dirty="0"/>
        </a:p>
      </dgm:t>
    </dgm:pt>
    <dgm:pt modelId="{951B0EA6-FD39-4DBA-8B17-65C07674E4C5}" type="parTrans" cxnId="{C375BDE6-5186-4ED0-833C-ED75ECB7A33A}">
      <dgm:prSet/>
      <dgm:spPr/>
      <dgm:t>
        <a:bodyPr/>
        <a:lstStyle/>
        <a:p>
          <a:endParaRPr lang="en-US"/>
        </a:p>
      </dgm:t>
    </dgm:pt>
    <dgm:pt modelId="{B2E2DBA0-33C3-46C0-92C8-A7E138AA8965}" type="sibTrans" cxnId="{C375BDE6-5186-4ED0-833C-ED75ECB7A33A}">
      <dgm:prSet/>
      <dgm:spPr/>
      <dgm:t>
        <a:bodyPr/>
        <a:lstStyle/>
        <a:p>
          <a:endParaRPr lang="en-US"/>
        </a:p>
      </dgm:t>
    </dgm:pt>
    <dgm:pt modelId="{58187E04-D5CC-492C-A06F-FAE78C9677CB}">
      <dgm:prSet/>
      <dgm:spPr/>
      <dgm:t>
        <a:bodyPr/>
        <a:lstStyle/>
        <a:p>
          <a:r>
            <a:rPr lang="en-US" dirty="0"/>
            <a:t>Branch Retinal Vein Occlusion </a:t>
          </a:r>
        </a:p>
      </dgm:t>
    </dgm:pt>
    <dgm:pt modelId="{B4D499B2-91E0-40D8-8847-7431793A61D8}" type="parTrans" cxnId="{9DA57916-FB3E-4A56-86ED-220B04F128CB}">
      <dgm:prSet/>
      <dgm:spPr/>
      <dgm:t>
        <a:bodyPr/>
        <a:lstStyle/>
        <a:p>
          <a:endParaRPr lang="en-US"/>
        </a:p>
      </dgm:t>
    </dgm:pt>
    <dgm:pt modelId="{AC854607-779C-43D5-ABEE-698EDD9159D5}" type="sibTrans" cxnId="{9DA57916-FB3E-4A56-86ED-220B04F128CB}">
      <dgm:prSet/>
      <dgm:spPr/>
      <dgm:t>
        <a:bodyPr/>
        <a:lstStyle/>
        <a:p>
          <a:endParaRPr lang="en-US"/>
        </a:p>
      </dgm:t>
    </dgm:pt>
    <dgm:pt modelId="{2CA7FCEA-F9C4-43B0-A1E5-989A3188A625}" type="pres">
      <dgm:prSet presAssocID="{AC530421-3B93-48E5-BB72-BB3C41A4A2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CBB02E-A75E-48F0-83BD-08057BD0738A}" type="pres">
      <dgm:prSet presAssocID="{AC530421-3B93-48E5-BB72-BB3C41A4A28D}" presName="dummy" presStyleCnt="0"/>
      <dgm:spPr/>
    </dgm:pt>
    <dgm:pt modelId="{6FAAE8CF-A2D3-416D-99F0-77B3CDABA3D0}" type="pres">
      <dgm:prSet presAssocID="{AC530421-3B93-48E5-BB72-BB3C41A4A28D}" presName="linH" presStyleCnt="0"/>
      <dgm:spPr/>
    </dgm:pt>
    <dgm:pt modelId="{DF2B112E-8837-4530-AD1B-8CB2003D4E1B}" type="pres">
      <dgm:prSet presAssocID="{AC530421-3B93-48E5-BB72-BB3C41A4A28D}" presName="padding1" presStyleCnt="0"/>
      <dgm:spPr/>
    </dgm:pt>
    <dgm:pt modelId="{6FA9FAE7-8327-4C38-A84F-085C322A975D}" type="pres">
      <dgm:prSet presAssocID="{27E5A2D4-05A9-4221-A0A2-3B5CEFECA527}" presName="linV" presStyleCnt="0"/>
      <dgm:spPr/>
    </dgm:pt>
    <dgm:pt modelId="{BE94CC31-69B6-461D-93B2-B079016DD9BA}" type="pres">
      <dgm:prSet presAssocID="{27E5A2D4-05A9-4221-A0A2-3B5CEFECA527}" presName="spVertical1" presStyleCnt="0"/>
      <dgm:spPr/>
    </dgm:pt>
    <dgm:pt modelId="{A765B15E-5ACD-4FF3-A402-250920C1C949}" type="pres">
      <dgm:prSet presAssocID="{27E5A2D4-05A9-4221-A0A2-3B5CEFECA527}" presName="parTx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AC2EC-3DE7-4661-89C5-BCC51D61BB43}" type="pres">
      <dgm:prSet presAssocID="{27E5A2D4-05A9-4221-A0A2-3B5CEFECA527}" presName="spVertical2" presStyleCnt="0"/>
      <dgm:spPr/>
    </dgm:pt>
    <dgm:pt modelId="{01ADA5DF-8EE5-41C6-834F-20BF1ABDE810}" type="pres">
      <dgm:prSet presAssocID="{27E5A2D4-05A9-4221-A0A2-3B5CEFECA527}" presName="spVertical3" presStyleCnt="0"/>
      <dgm:spPr/>
    </dgm:pt>
    <dgm:pt modelId="{52C36BAD-EDCF-46F0-942C-A51E5E51BEB8}" type="pres">
      <dgm:prSet presAssocID="{B2E2DBA0-33C3-46C0-92C8-A7E138AA8965}" presName="space" presStyleCnt="0"/>
      <dgm:spPr/>
    </dgm:pt>
    <dgm:pt modelId="{2D173090-DD61-44DD-8D20-7AF4351A659B}" type="pres">
      <dgm:prSet presAssocID="{58187E04-D5CC-492C-A06F-FAE78C9677CB}" presName="linV" presStyleCnt="0"/>
      <dgm:spPr/>
    </dgm:pt>
    <dgm:pt modelId="{8BB60272-F103-41D5-9E43-2A0629130E08}" type="pres">
      <dgm:prSet presAssocID="{58187E04-D5CC-492C-A06F-FAE78C9677CB}" presName="spVertical1" presStyleCnt="0"/>
      <dgm:spPr/>
    </dgm:pt>
    <dgm:pt modelId="{A5F48E73-50D2-4970-AE99-A301618B4A4F}" type="pres">
      <dgm:prSet presAssocID="{58187E04-D5CC-492C-A06F-FAE78C9677CB}" presName="parTx" presStyleLbl="revTx" presStyleIdx="1" presStyleCnt="2" custScaleX="1030440" custLinFactX="-100000" custLinFactNeighborX="-102440" custLinFactNeighborY="-16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88ACC-878A-4594-9D52-9C15A7329598}" type="pres">
      <dgm:prSet presAssocID="{58187E04-D5CC-492C-A06F-FAE78C9677CB}" presName="spVertical2" presStyleCnt="0"/>
      <dgm:spPr/>
    </dgm:pt>
    <dgm:pt modelId="{8202A5F5-C98A-418F-ADE0-F2AD3AB2D790}" type="pres">
      <dgm:prSet presAssocID="{58187E04-D5CC-492C-A06F-FAE78C9677CB}" presName="spVertical3" presStyleCnt="0"/>
      <dgm:spPr/>
    </dgm:pt>
    <dgm:pt modelId="{6008BA6F-5651-46F2-A98C-344907B3289B}" type="pres">
      <dgm:prSet presAssocID="{AC530421-3B93-48E5-BB72-BB3C41A4A28D}" presName="padding2" presStyleCnt="0"/>
      <dgm:spPr/>
    </dgm:pt>
    <dgm:pt modelId="{688012CD-C4CE-4781-B6CD-C692C0833A7B}" type="pres">
      <dgm:prSet presAssocID="{AC530421-3B93-48E5-BB72-BB3C41A4A28D}" presName="negArrow" presStyleCnt="0"/>
      <dgm:spPr/>
    </dgm:pt>
    <dgm:pt modelId="{A7CD1025-5585-4BD4-9DDC-308B0B0E3052}" type="pres">
      <dgm:prSet presAssocID="{AC530421-3B93-48E5-BB72-BB3C41A4A28D}" presName="backgroundArrow" presStyleLbl="node1" presStyleIdx="0" presStyleCnt="1"/>
      <dgm:spPr/>
    </dgm:pt>
  </dgm:ptLst>
  <dgm:cxnLst>
    <dgm:cxn modelId="{9DA57916-FB3E-4A56-86ED-220B04F128CB}" srcId="{AC530421-3B93-48E5-BB72-BB3C41A4A28D}" destId="{58187E04-D5CC-492C-A06F-FAE78C9677CB}" srcOrd="1" destOrd="0" parTransId="{B4D499B2-91E0-40D8-8847-7431793A61D8}" sibTransId="{AC854607-779C-43D5-ABEE-698EDD9159D5}"/>
    <dgm:cxn modelId="{C375BDE6-5186-4ED0-833C-ED75ECB7A33A}" srcId="{AC530421-3B93-48E5-BB72-BB3C41A4A28D}" destId="{27E5A2D4-05A9-4221-A0A2-3B5CEFECA527}" srcOrd="0" destOrd="0" parTransId="{951B0EA6-FD39-4DBA-8B17-65C07674E4C5}" sibTransId="{B2E2DBA0-33C3-46C0-92C8-A7E138AA8965}"/>
    <dgm:cxn modelId="{4A38C8DD-EC43-4E39-A453-FDF59EB4ED8D}" type="presOf" srcId="{AC530421-3B93-48E5-BB72-BB3C41A4A28D}" destId="{2CA7FCEA-F9C4-43B0-A1E5-989A3188A625}" srcOrd="0" destOrd="0" presId="urn:microsoft.com/office/officeart/2005/8/layout/hProcess3"/>
    <dgm:cxn modelId="{2B1C6EA6-58BA-440C-A736-CF3EFE7DBA0C}" type="presOf" srcId="{58187E04-D5CC-492C-A06F-FAE78C9677CB}" destId="{A5F48E73-50D2-4970-AE99-A301618B4A4F}" srcOrd="0" destOrd="0" presId="urn:microsoft.com/office/officeart/2005/8/layout/hProcess3"/>
    <dgm:cxn modelId="{E6691A30-DB78-4CA5-ADEC-9F8524776B32}" type="presOf" srcId="{27E5A2D4-05A9-4221-A0A2-3B5CEFECA527}" destId="{A765B15E-5ACD-4FF3-A402-250920C1C949}" srcOrd="0" destOrd="0" presId="urn:microsoft.com/office/officeart/2005/8/layout/hProcess3"/>
    <dgm:cxn modelId="{A891BCC2-E15E-40D8-8E26-1A672E03E58D}" type="presParOf" srcId="{2CA7FCEA-F9C4-43B0-A1E5-989A3188A625}" destId="{09CBB02E-A75E-48F0-83BD-08057BD0738A}" srcOrd="0" destOrd="0" presId="urn:microsoft.com/office/officeart/2005/8/layout/hProcess3"/>
    <dgm:cxn modelId="{2F1DD016-2948-45B2-8797-6A015F32286C}" type="presParOf" srcId="{2CA7FCEA-F9C4-43B0-A1E5-989A3188A625}" destId="{6FAAE8CF-A2D3-416D-99F0-77B3CDABA3D0}" srcOrd="1" destOrd="0" presId="urn:microsoft.com/office/officeart/2005/8/layout/hProcess3"/>
    <dgm:cxn modelId="{7471C360-23F9-40E8-92A4-F7421BAB9EC3}" type="presParOf" srcId="{6FAAE8CF-A2D3-416D-99F0-77B3CDABA3D0}" destId="{DF2B112E-8837-4530-AD1B-8CB2003D4E1B}" srcOrd="0" destOrd="0" presId="urn:microsoft.com/office/officeart/2005/8/layout/hProcess3"/>
    <dgm:cxn modelId="{C62B45D5-047D-43B9-A72E-CD452E3F9481}" type="presParOf" srcId="{6FAAE8CF-A2D3-416D-99F0-77B3CDABA3D0}" destId="{6FA9FAE7-8327-4C38-A84F-085C322A975D}" srcOrd="1" destOrd="0" presId="urn:microsoft.com/office/officeart/2005/8/layout/hProcess3"/>
    <dgm:cxn modelId="{41921251-94B5-46DA-B452-D5D30DF89B6C}" type="presParOf" srcId="{6FA9FAE7-8327-4C38-A84F-085C322A975D}" destId="{BE94CC31-69B6-461D-93B2-B079016DD9BA}" srcOrd="0" destOrd="0" presId="urn:microsoft.com/office/officeart/2005/8/layout/hProcess3"/>
    <dgm:cxn modelId="{10A1E392-5452-4017-AB30-5CDC756C4181}" type="presParOf" srcId="{6FA9FAE7-8327-4C38-A84F-085C322A975D}" destId="{A765B15E-5ACD-4FF3-A402-250920C1C949}" srcOrd="1" destOrd="0" presId="urn:microsoft.com/office/officeart/2005/8/layout/hProcess3"/>
    <dgm:cxn modelId="{3195195F-EECF-4CF2-81AC-14EF623DD388}" type="presParOf" srcId="{6FA9FAE7-8327-4C38-A84F-085C322A975D}" destId="{89FAC2EC-3DE7-4661-89C5-BCC51D61BB43}" srcOrd="2" destOrd="0" presId="urn:microsoft.com/office/officeart/2005/8/layout/hProcess3"/>
    <dgm:cxn modelId="{38A03177-000C-4C43-AFA0-8D48E74A38C1}" type="presParOf" srcId="{6FA9FAE7-8327-4C38-A84F-085C322A975D}" destId="{01ADA5DF-8EE5-41C6-834F-20BF1ABDE810}" srcOrd="3" destOrd="0" presId="urn:microsoft.com/office/officeart/2005/8/layout/hProcess3"/>
    <dgm:cxn modelId="{88F11754-B7A4-4A17-B27E-C13E56080F1E}" type="presParOf" srcId="{6FAAE8CF-A2D3-416D-99F0-77B3CDABA3D0}" destId="{52C36BAD-EDCF-46F0-942C-A51E5E51BEB8}" srcOrd="2" destOrd="0" presId="urn:microsoft.com/office/officeart/2005/8/layout/hProcess3"/>
    <dgm:cxn modelId="{21B224AC-5894-4BF2-AA19-EC96FE4E7B28}" type="presParOf" srcId="{6FAAE8CF-A2D3-416D-99F0-77B3CDABA3D0}" destId="{2D173090-DD61-44DD-8D20-7AF4351A659B}" srcOrd="3" destOrd="0" presId="urn:microsoft.com/office/officeart/2005/8/layout/hProcess3"/>
    <dgm:cxn modelId="{E2ABD509-72D4-400A-B8B8-282072D77A96}" type="presParOf" srcId="{2D173090-DD61-44DD-8D20-7AF4351A659B}" destId="{8BB60272-F103-41D5-9E43-2A0629130E08}" srcOrd="0" destOrd="0" presId="urn:microsoft.com/office/officeart/2005/8/layout/hProcess3"/>
    <dgm:cxn modelId="{9C574129-1950-4B0C-B36D-438A4D4304CF}" type="presParOf" srcId="{2D173090-DD61-44DD-8D20-7AF4351A659B}" destId="{A5F48E73-50D2-4970-AE99-A301618B4A4F}" srcOrd="1" destOrd="0" presId="urn:microsoft.com/office/officeart/2005/8/layout/hProcess3"/>
    <dgm:cxn modelId="{18970FE6-6C60-4D6E-AED5-3A94A5A7B948}" type="presParOf" srcId="{2D173090-DD61-44DD-8D20-7AF4351A659B}" destId="{CFC88ACC-878A-4594-9D52-9C15A7329598}" srcOrd="2" destOrd="0" presId="urn:microsoft.com/office/officeart/2005/8/layout/hProcess3"/>
    <dgm:cxn modelId="{9865C543-166D-42C5-8526-1F8C3EAF3242}" type="presParOf" srcId="{2D173090-DD61-44DD-8D20-7AF4351A659B}" destId="{8202A5F5-C98A-418F-ADE0-F2AD3AB2D790}" srcOrd="3" destOrd="0" presId="urn:microsoft.com/office/officeart/2005/8/layout/hProcess3"/>
    <dgm:cxn modelId="{D1D847F1-A566-4F88-8C3A-E50DDD8C14D7}" type="presParOf" srcId="{6FAAE8CF-A2D3-416D-99F0-77B3CDABA3D0}" destId="{6008BA6F-5651-46F2-A98C-344907B3289B}" srcOrd="4" destOrd="0" presId="urn:microsoft.com/office/officeart/2005/8/layout/hProcess3"/>
    <dgm:cxn modelId="{3EDFC1B9-564F-4652-BD51-65D5E1097FEE}" type="presParOf" srcId="{6FAAE8CF-A2D3-416D-99F0-77B3CDABA3D0}" destId="{688012CD-C4CE-4781-B6CD-C692C0833A7B}" srcOrd="5" destOrd="0" presId="urn:microsoft.com/office/officeart/2005/8/layout/hProcess3"/>
    <dgm:cxn modelId="{9FE0C623-B80A-4FDC-954C-65F0D609E791}" type="presParOf" srcId="{6FAAE8CF-A2D3-416D-99F0-77B3CDABA3D0}" destId="{A7CD1025-5585-4BD4-9DDC-308B0B0E3052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530421-3B93-48E5-BB72-BB3C41A4A28D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27E5A2D4-05A9-4221-A0A2-3B5CEFECA527}">
      <dgm:prSet phldrT="[Text]"/>
      <dgm:spPr/>
      <dgm:t>
        <a:bodyPr/>
        <a:lstStyle/>
        <a:p>
          <a:r>
            <a:rPr lang="en-US" dirty="0"/>
            <a:t>Central Retinal Vein Occlusion </a:t>
          </a:r>
        </a:p>
      </dgm:t>
    </dgm:pt>
    <dgm:pt modelId="{951B0EA6-FD39-4DBA-8B17-65C07674E4C5}" type="parTrans" cxnId="{C375BDE6-5186-4ED0-833C-ED75ECB7A33A}">
      <dgm:prSet/>
      <dgm:spPr/>
      <dgm:t>
        <a:bodyPr/>
        <a:lstStyle/>
        <a:p>
          <a:endParaRPr lang="en-US"/>
        </a:p>
      </dgm:t>
    </dgm:pt>
    <dgm:pt modelId="{B2E2DBA0-33C3-46C0-92C8-A7E138AA8965}" type="sibTrans" cxnId="{C375BDE6-5186-4ED0-833C-ED75ECB7A33A}">
      <dgm:prSet/>
      <dgm:spPr/>
      <dgm:t>
        <a:bodyPr/>
        <a:lstStyle/>
        <a:p>
          <a:endParaRPr lang="en-US"/>
        </a:p>
      </dgm:t>
    </dgm:pt>
    <dgm:pt modelId="{2CA7FCEA-F9C4-43B0-A1E5-989A3188A625}" type="pres">
      <dgm:prSet presAssocID="{AC530421-3B93-48E5-BB72-BB3C41A4A28D}" presName="Name0" presStyleCnt="0">
        <dgm:presLayoutVars>
          <dgm:dir/>
          <dgm:animLvl val="lvl"/>
          <dgm:resizeHandles val="exact"/>
        </dgm:presLayoutVars>
      </dgm:prSet>
      <dgm:spPr/>
    </dgm:pt>
    <dgm:pt modelId="{09CBB02E-A75E-48F0-83BD-08057BD0738A}" type="pres">
      <dgm:prSet presAssocID="{AC530421-3B93-48E5-BB72-BB3C41A4A28D}" presName="dummy" presStyleCnt="0"/>
      <dgm:spPr/>
    </dgm:pt>
    <dgm:pt modelId="{6FAAE8CF-A2D3-416D-99F0-77B3CDABA3D0}" type="pres">
      <dgm:prSet presAssocID="{AC530421-3B93-48E5-BB72-BB3C41A4A28D}" presName="linH" presStyleCnt="0"/>
      <dgm:spPr/>
    </dgm:pt>
    <dgm:pt modelId="{DF2B112E-8837-4530-AD1B-8CB2003D4E1B}" type="pres">
      <dgm:prSet presAssocID="{AC530421-3B93-48E5-BB72-BB3C41A4A28D}" presName="padding1" presStyleCnt="0"/>
      <dgm:spPr/>
    </dgm:pt>
    <dgm:pt modelId="{6FA9FAE7-8327-4C38-A84F-085C322A975D}" type="pres">
      <dgm:prSet presAssocID="{27E5A2D4-05A9-4221-A0A2-3B5CEFECA527}" presName="linV" presStyleCnt="0"/>
      <dgm:spPr/>
    </dgm:pt>
    <dgm:pt modelId="{BE94CC31-69B6-461D-93B2-B079016DD9BA}" type="pres">
      <dgm:prSet presAssocID="{27E5A2D4-05A9-4221-A0A2-3B5CEFECA527}" presName="spVertical1" presStyleCnt="0"/>
      <dgm:spPr/>
    </dgm:pt>
    <dgm:pt modelId="{A765B15E-5ACD-4FF3-A402-250920C1C949}" type="pres">
      <dgm:prSet presAssocID="{27E5A2D4-05A9-4221-A0A2-3B5CEFECA527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AC2EC-3DE7-4661-89C5-BCC51D61BB43}" type="pres">
      <dgm:prSet presAssocID="{27E5A2D4-05A9-4221-A0A2-3B5CEFECA527}" presName="spVertical2" presStyleCnt="0"/>
      <dgm:spPr/>
    </dgm:pt>
    <dgm:pt modelId="{01ADA5DF-8EE5-41C6-834F-20BF1ABDE810}" type="pres">
      <dgm:prSet presAssocID="{27E5A2D4-05A9-4221-A0A2-3B5CEFECA527}" presName="spVertical3" presStyleCnt="0"/>
      <dgm:spPr/>
    </dgm:pt>
    <dgm:pt modelId="{6008BA6F-5651-46F2-A98C-344907B3289B}" type="pres">
      <dgm:prSet presAssocID="{AC530421-3B93-48E5-BB72-BB3C41A4A28D}" presName="padding2" presStyleCnt="0"/>
      <dgm:spPr/>
    </dgm:pt>
    <dgm:pt modelId="{688012CD-C4CE-4781-B6CD-C692C0833A7B}" type="pres">
      <dgm:prSet presAssocID="{AC530421-3B93-48E5-BB72-BB3C41A4A28D}" presName="negArrow" presStyleCnt="0"/>
      <dgm:spPr/>
    </dgm:pt>
    <dgm:pt modelId="{A7CD1025-5585-4BD4-9DDC-308B0B0E3052}" type="pres">
      <dgm:prSet presAssocID="{AC530421-3B93-48E5-BB72-BB3C41A4A28D}" presName="backgroundArrow" presStyleLbl="node1" presStyleIdx="0" presStyleCnt="1"/>
      <dgm:spPr/>
    </dgm:pt>
  </dgm:ptLst>
  <dgm:cxnLst>
    <dgm:cxn modelId="{A77BFC28-D69D-469A-927C-897F48BBE41C}" type="presOf" srcId="{27E5A2D4-05A9-4221-A0A2-3B5CEFECA527}" destId="{A765B15E-5ACD-4FF3-A402-250920C1C949}" srcOrd="0" destOrd="0" presId="urn:microsoft.com/office/officeart/2005/8/layout/hProcess3"/>
    <dgm:cxn modelId="{C375BDE6-5186-4ED0-833C-ED75ECB7A33A}" srcId="{AC530421-3B93-48E5-BB72-BB3C41A4A28D}" destId="{27E5A2D4-05A9-4221-A0A2-3B5CEFECA527}" srcOrd="0" destOrd="0" parTransId="{951B0EA6-FD39-4DBA-8B17-65C07674E4C5}" sibTransId="{B2E2DBA0-33C3-46C0-92C8-A7E138AA8965}"/>
    <dgm:cxn modelId="{8D2394B0-09A0-4571-AC2C-5061AEB30896}" type="presOf" srcId="{AC530421-3B93-48E5-BB72-BB3C41A4A28D}" destId="{2CA7FCEA-F9C4-43B0-A1E5-989A3188A625}" srcOrd="0" destOrd="0" presId="urn:microsoft.com/office/officeart/2005/8/layout/hProcess3"/>
    <dgm:cxn modelId="{B1090E8C-8835-4D0B-8A23-63EC4681A6F1}" type="presParOf" srcId="{2CA7FCEA-F9C4-43B0-A1E5-989A3188A625}" destId="{09CBB02E-A75E-48F0-83BD-08057BD0738A}" srcOrd="0" destOrd="0" presId="urn:microsoft.com/office/officeart/2005/8/layout/hProcess3"/>
    <dgm:cxn modelId="{48B727BF-03A5-4587-8868-35D156D4023F}" type="presParOf" srcId="{2CA7FCEA-F9C4-43B0-A1E5-989A3188A625}" destId="{6FAAE8CF-A2D3-416D-99F0-77B3CDABA3D0}" srcOrd="1" destOrd="0" presId="urn:microsoft.com/office/officeart/2005/8/layout/hProcess3"/>
    <dgm:cxn modelId="{FB072036-B555-4C28-8B2C-EE79F8A5F53F}" type="presParOf" srcId="{6FAAE8CF-A2D3-416D-99F0-77B3CDABA3D0}" destId="{DF2B112E-8837-4530-AD1B-8CB2003D4E1B}" srcOrd="0" destOrd="0" presId="urn:microsoft.com/office/officeart/2005/8/layout/hProcess3"/>
    <dgm:cxn modelId="{9382FD72-20F0-4E9E-B960-513BF3DCCB19}" type="presParOf" srcId="{6FAAE8CF-A2D3-416D-99F0-77B3CDABA3D0}" destId="{6FA9FAE7-8327-4C38-A84F-085C322A975D}" srcOrd="1" destOrd="0" presId="urn:microsoft.com/office/officeart/2005/8/layout/hProcess3"/>
    <dgm:cxn modelId="{992F8B1D-EC73-458F-90F3-13107D89E349}" type="presParOf" srcId="{6FA9FAE7-8327-4C38-A84F-085C322A975D}" destId="{BE94CC31-69B6-461D-93B2-B079016DD9BA}" srcOrd="0" destOrd="0" presId="urn:microsoft.com/office/officeart/2005/8/layout/hProcess3"/>
    <dgm:cxn modelId="{16A1CCA8-7123-4991-B51F-C308988946AD}" type="presParOf" srcId="{6FA9FAE7-8327-4C38-A84F-085C322A975D}" destId="{A765B15E-5ACD-4FF3-A402-250920C1C949}" srcOrd="1" destOrd="0" presId="urn:microsoft.com/office/officeart/2005/8/layout/hProcess3"/>
    <dgm:cxn modelId="{44127671-546C-4EF0-B2E5-410BB0720DB1}" type="presParOf" srcId="{6FA9FAE7-8327-4C38-A84F-085C322A975D}" destId="{89FAC2EC-3DE7-4661-89C5-BCC51D61BB43}" srcOrd="2" destOrd="0" presId="urn:microsoft.com/office/officeart/2005/8/layout/hProcess3"/>
    <dgm:cxn modelId="{89955876-D04A-47D1-8582-4B9A79C41151}" type="presParOf" srcId="{6FA9FAE7-8327-4C38-A84F-085C322A975D}" destId="{01ADA5DF-8EE5-41C6-834F-20BF1ABDE810}" srcOrd="3" destOrd="0" presId="urn:microsoft.com/office/officeart/2005/8/layout/hProcess3"/>
    <dgm:cxn modelId="{BF7E35A6-8912-48AE-90EF-41BAF9AE6BE9}" type="presParOf" srcId="{6FAAE8CF-A2D3-416D-99F0-77B3CDABA3D0}" destId="{6008BA6F-5651-46F2-A98C-344907B3289B}" srcOrd="2" destOrd="0" presId="urn:microsoft.com/office/officeart/2005/8/layout/hProcess3"/>
    <dgm:cxn modelId="{DA442C30-3055-4A1A-A80C-02CC8B854138}" type="presParOf" srcId="{6FAAE8CF-A2D3-416D-99F0-77B3CDABA3D0}" destId="{688012CD-C4CE-4781-B6CD-C692C0833A7B}" srcOrd="3" destOrd="0" presId="urn:microsoft.com/office/officeart/2005/8/layout/hProcess3"/>
    <dgm:cxn modelId="{6F4AB7D6-FC58-48B9-B307-F1A468EE6C3A}" type="presParOf" srcId="{6FAAE8CF-A2D3-416D-99F0-77B3CDABA3D0}" destId="{A7CD1025-5585-4BD4-9DDC-308B0B0E305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530421-3B93-48E5-BB72-BB3C41A4A28D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27E5A2D4-05A9-4221-A0A2-3B5CEFECA527}">
      <dgm:prSet phldrT="[Text]"/>
      <dgm:spPr/>
      <dgm:t>
        <a:bodyPr/>
        <a:lstStyle/>
        <a:p>
          <a:r>
            <a:rPr lang="en-US" dirty="0"/>
            <a:t>Non-Ischemic Central Retinal Vein Occlusion</a:t>
          </a:r>
        </a:p>
      </dgm:t>
    </dgm:pt>
    <dgm:pt modelId="{951B0EA6-FD39-4DBA-8B17-65C07674E4C5}" type="parTrans" cxnId="{C375BDE6-5186-4ED0-833C-ED75ECB7A33A}">
      <dgm:prSet/>
      <dgm:spPr/>
      <dgm:t>
        <a:bodyPr/>
        <a:lstStyle/>
        <a:p>
          <a:endParaRPr lang="en-US"/>
        </a:p>
      </dgm:t>
    </dgm:pt>
    <dgm:pt modelId="{B2E2DBA0-33C3-46C0-92C8-A7E138AA8965}" type="sibTrans" cxnId="{C375BDE6-5186-4ED0-833C-ED75ECB7A33A}">
      <dgm:prSet/>
      <dgm:spPr/>
      <dgm:t>
        <a:bodyPr/>
        <a:lstStyle/>
        <a:p>
          <a:endParaRPr lang="en-US"/>
        </a:p>
      </dgm:t>
    </dgm:pt>
    <dgm:pt modelId="{2CA7FCEA-F9C4-43B0-A1E5-989A3188A625}" type="pres">
      <dgm:prSet presAssocID="{AC530421-3B93-48E5-BB72-BB3C41A4A28D}" presName="Name0" presStyleCnt="0">
        <dgm:presLayoutVars>
          <dgm:dir/>
          <dgm:animLvl val="lvl"/>
          <dgm:resizeHandles val="exact"/>
        </dgm:presLayoutVars>
      </dgm:prSet>
      <dgm:spPr/>
    </dgm:pt>
    <dgm:pt modelId="{09CBB02E-A75E-48F0-83BD-08057BD0738A}" type="pres">
      <dgm:prSet presAssocID="{AC530421-3B93-48E5-BB72-BB3C41A4A28D}" presName="dummy" presStyleCnt="0"/>
      <dgm:spPr/>
    </dgm:pt>
    <dgm:pt modelId="{6FAAE8CF-A2D3-416D-99F0-77B3CDABA3D0}" type="pres">
      <dgm:prSet presAssocID="{AC530421-3B93-48E5-BB72-BB3C41A4A28D}" presName="linH" presStyleCnt="0"/>
      <dgm:spPr/>
    </dgm:pt>
    <dgm:pt modelId="{DF2B112E-8837-4530-AD1B-8CB2003D4E1B}" type="pres">
      <dgm:prSet presAssocID="{AC530421-3B93-48E5-BB72-BB3C41A4A28D}" presName="padding1" presStyleCnt="0"/>
      <dgm:spPr/>
    </dgm:pt>
    <dgm:pt modelId="{6FA9FAE7-8327-4C38-A84F-085C322A975D}" type="pres">
      <dgm:prSet presAssocID="{27E5A2D4-05A9-4221-A0A2-3B5CEFECA527}" presName="linV" presStyleCnt="0"/>
      <dgm:spPr/>
    </dgm:pt>
    <dgm:pt modelId="{BE94CC31-69B6-461D-93B2-B079016DD9BA}" type="pres">
      <dgm:prSet presAssocID="{27E5A2D4-05A9-4221-A0A2-3B5CEFECA527}" presName="spVertical1" presStyleCnt="0"/>
      <dgm:spPr/>
    </dgm:pt>
    <dgm:pt modelId="{A765B15E-5ACD-4FF3-A402-250920C1C949}" type="pres">
      <dgm:prSet presAssocID="{27E5A2D4-05A9-4221-A0A2-3B5CEFECA527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AC2EC-3DE7-4661-89C5-BCC51D61BB43}" type="pres">
      <dgm:prSet presAssocID="{27E5A2D4-05A9-4221-A0A2-3B5CEFECA527}" presName="spVertical2" presStyleCnt="0"/>
      <dgm:spPr/>
    </dgm:pt>
    <dgm:pt modelId="{01ADA5DF-8EE5-41C6-834F-20BF1ABDE810}" type="pres">
      <dgm:prSet presAssocID="{27E5A2D4-05A9-4221-A0A2-3B5CEFECA527}" presName="spVertical3" presStyleCnt="0"/>
      <dgm:spPr/>
    </dgm:pt>
    <dgm:pt modelId="{6008BA6F-5651-46F2-A98C-344907B3289B}" type="pres">
      <dgm:prSet presAssocID="{AC530421-3B93-48E5-BB72-BB3C41A4A28D}" presName="padding2" presStyleCnt="0"/>
      <dgm:spPr/>
    </dgm:pt>
    <dgm:pt modelId="{688012CD-C4CE-4781-B6CD-C692C0833A7B}" type="pres">
      <dgm:prSet presAssocID="{AC530421-3B93-48E5-BB72-BB3C41A4A28D}" presName="negArrow" presStyleCnt="0"/>
      <dgm:spPr/>
    </dgm:pt>
    <dgm:pt modelId="{A7CD1025-5585-4BD4-9DDC-308B0B0E3052}" type="pres">
      <dgm:prSet presAssocID="{AC530421-3B93-48E5-BB72-BB3C41A4A28D}" presName="backgroundArrow" presStyleLbl="node1" presStyleIdx="0" presStyleCnt="1"/>
      <dgm:spPr/>
    </dgm:pt>
  </dgm:ptLst>
  <dgm:cxnLst>
    <dgm:cxn modelId="{A2A52F7A-AD0B-4681-A407-C98A0D71D0CF}" type="presOf" srcId="{AC530421-3B93-48E5-BB72-BB3C41A4A28D}" destId="{2CA7FCEA-F9C4-43B0-A1E5-989A3188A625}" srcOrd="0" destOrd="0" presId="urn:microsoft.com/office/officeart/2005/8/layout/hProcess3"/>
    <dgm:cxn modelId="{C375BDE6-5186-4ED0-833C-ED75ECB7A33A}" srcId="{AC530421-3B93-48E5-BB72-BB3C41A4A28D}" destId="{27E5A2D4-05A9-4221-A0A2-3B5CEFECA527}" srcOrd="0" destOrd="0" parTransId="{951B0EA6-FD39-4DBA-8B17-65C07674E4C5}" sibTransId="{B2E2DBA0-33C3-46C0-92C8-A7E138AA8965}"/>
    <dgm:cxn modelId="{2E7B9514-2E9E-4107-A95C-DE5D7CA01A93}" type="presOf" srcId="{27E5A2D4-05A9-4221-A0A2-3B5CEFECA527}" destId="{A765B15E-5ACD-4FF3-A402-250920C1C949}" srcOrd="0" destOrd="0" presId="urn:microsoft.com/office/officeart/2005/8/layout/hProcess3"/>
    <dgm:cxn modelId="{71C8B261-B379-4DB0-83B2-93DCD3B4563C}" type="presParOf" srcId="{2CA7FCEA-F9C4-43B0-A1E5-989A3188A625}" destId="{09CBB02E-A75E-48F0-83BD-08057BD0738A}" srcOrd="0" destOrd="0" presId="urn:microsoft.com/office/officeart/2005/8/layout/hProcess3"/>
    <dgm:cxn modelId="{73B39A48-7BCD-4137-9D04-C94F8352E5BE}" type="presParOf" srcId="{2CA7FCEA-F9C4-43B0-A1E5-989A3188A625}" destId="{6FAAE8CF-A2D3-416D-99F0-77B3CDABA3D0}" srcOrd="1" destOrd="0" presId="urn:microsoft.com/office/officeart/2005/8/layout/hProcess3"/>
    <dgm:cxn modelId="{3EE70B87-A05A-4423-851E-D6383900B8FB}" type="presParOf" srcId="{6FAAE8CF-A2D3-416D-99F0-77B3CDABA3D0}" destId="{DF2B112E-8837-4530-AD1B-8CB2003D4E1B}" srcOrd="0" destOrd="0" presId="urn:microsoft.com/office/officeart/2005/8/layout/hProcess3"/>
    <dgm:cxn modelId="{9C770F9D-2E1F-43F0-A17D-0C9A0CE87309}" type="presParOf" srcId="{6FAAE8CF-A2D3-416D-99F0-77B3CDABA3D0}" destId="{6FA9FAE7-8327-4C38-A84F-085C322A975D}" srcOrd="1" destOrd="0" presId="urn:microsoft.com/office/officeart/2005/8/layout/hProcess3"/>
    <dgm:cxn modelId="{C2E33020-120F-40A7-9C67-C224224D6DFC}" type="presParOf" srcId="{6FA9FAE7-8327-4C38-A84F-085C322A975D}" destId="{BE94CC31-69B6-461D-93B2-B079016DD9BA}" srcOrd="0" destOrd="0" presId="urn:microsoft.com/office/officeart/2005/8/layout/hProcess3"/>
    <dgm:cxn modelId="{F75E8121-FBF5-41E7-B13D-29BC4A889754}" type="presParOf" srcId="{6FA9FAE7-8327-4C38-A84F-085C322A975D}" destId="{A765B15E-5ACD-4FF3-A402-250920C1C949}" srcOrd="1" destOrd="0" presId="urn:microsoft.com/office/officeart/2005/8/layout/hProcess3"/>
    <dgm:cxn modelId="{B40DD429-D961-48B1-A52B-EFF1A20E5F24}" type="presParOf" srcId="{6FA9FAE7-8327-4C38-A84F-085C322A975D}" destId="{89FAC2EC-3DE7-4661-89C5-BCC51D61BB43}" srcOrd="2" destOrd="0" presId="urn:microsoft.com/office/officeart/2005/8/layout/hProcess3"/>
    <dgm:cxn modelId="{FBE7DB12-1AF8-44DD-B738-55C183B11D13}" type="presParOf" srcId="{6FA9FAE7-8327-4C38-A84F-085C322A975D}" destId="{01ADA5DF-8EE5-41C6-834F-20BF1ABDE810}" srcOrd="3" destOrd="0" presId="urn:microsoft.com/office/officeart/2005/8/layout/hProcess3"/>
    <dgm:cxn modelId="{490CE667-2CC7-441F-95C1-E096BC9BDDEF}" type="presParOf" srcId="{6FAAE8CF-A2D3-416D-99F0-77B3CDABA3D0}" destId="{6008BA6F-5651-46F2-A98C-344907B3289B}" srcOrd="2" destOrd="0" presId="urn:microsoft.com/office/officeart/2005/8/layout/hProcess3"/>
    <dgm:cxn modelId="{49B55E1E-1A61-4907-90F0-45790FC351B2}" type="presParOf" srcId="{6FAAE8CF-A2D3-416D-99F0-77B3CDABA3D0}" destId="{688012CD-C4CE-4781-B6CD-C692C0833A7B}" srcOrd="3" destOrd="0" presId="urn:microsoft.com/office/officeart/2005/8/layout/hProcess3"/>
    <dgm:cxn modelId="{79B2CD19-5D1D-4B01-8605-E0D44B2CD942}" type="presParOf" srcId="{6FAAE8CF-A2D3-416D-99F0-77B3CDABA3D0}" destId="{A7CD1025-5585-4BD4-9DDC-308B0B0E305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530421-3B93-48E5-BB72-BB3C41A4A28D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27E5A2D4-05A9-4221-A0A2-3B5CEFECA527}">
      <dgm:prSet phldrT="[Text]"/>
      <dgm:spPr/>
      <dgm:t>
        <a:bodyPr/>
        <a:lstStyle/>
        <a:p>
          <a:r>
            <a:rPr lang="en-US" dirty="0"/>
            <a:t>Ischemic Central Retinal Vein Occlusion</a:t>
          </a:r>
        </a:p>
      </dgm:t>
    </dgm:pt>
    <dgm:pt modelId="{951B0EA6-FD39-4DBA-8B17-65C07674E4C5}" type="parTrans" cxnId="{C375BDE6-5186-4ED0-833C-ED75ECB7A33A}">
      <dgm:prSet/>
      <dgm:spPr/>
      <dgm:t>
        <a:bodyPr/>
        <a:lstStyle/>
        <a:p>
          <a:endParaRPr lang="en-US"/>
        </a:p>
      </dgm:t>
    </dgm:pt>
    <dgm:pt modelId="{B2E2DBA0-33C3-46C0-92C8-A7E138AA8965}" type="sibTrans" cxnId="{C375BDE6-5186-4ED0-833C-ED75ECB7A33A}">
      <dgm:prSet/>
      <dgm:spPr/>
      <dgm:t>
        <a:bodyPr/>
        <a:lstStyle/>
        <a:p>
          <a:endParaRPr lang="en-US"/>
        </a:p>
      </dgm:t>
    </dgm:pt>
    <dgm:pt modelId="{2CA7FCEA-F9C4-43B0-A1E5-989A3188A625}" type="pres">
      <dgm:prSet presAssocID="{AC530421-3B93-48E5-BB72-BB3C41A4A28D}" presName="Name0" presStyleCnt="0">
        <dgm:presLayoutVars>
          <dgm:dir/>
          <dgm:animLvl val="lvl"/>
          <dgm:resizeHandles val="exact"/>
        </dgm:presLayoutVars>
      </dgm:prSet>
      <dgm:spPr/>
    </dgm:pt>
    <dgm:pt modelId="{09CBB02E-A75E-48F0-83BD-08057BD0738A}" type="pres">
      <dgm:prSet presAssocID="{AC530421-3B93-48E5-BB72-BB3C41A4A28D}" presName="dummy" presStyleCnt="0"/>
      <dgm:spPr/>
    </dgm:pt>
    <dgm:pt modelId="{6FAAE8CF-A2D3-416D-99F0-77B3CDABA3D0}" type="pres">
      <dgm:prSet presAssocID="{AC530421-3B93-48E5-BB72-BB3C41A4A28D}" presName="linH" presStyleCnt="0"/>
      <dgm:spPr/>
    </dgm:pt>
    <dgm:pt modelId="{DF2B112E-8837-4530-AD1B-8CB2003D4E1B}" type="pres">
      <dgm:prSet presAssocID="{AC530421-3B93-48E5-BB72-BB3C41A4A28D}" presName="padding1" presStyleCnt="0"/>
      <dgm:spPr/>
    </dgm:pt>
    <dgm:pt modelId="{6FA9FAE7-8327-4C38-A84F-085C322A975D}" type="pres">
      <dgm:prSet presAssocID="{27E5A2D4-05A9-4221-A0A2-3B5CEFECA527}" presName="linV" presStyleCnt="0"/>
      <dgm:spPr/>
    </dgm:pt>
    <dgm:pt modelId="{BE94CC31-69B6-461D-93B2-B079016DD9BA}" type="pres">
      <dgm:prSet presAssocID="{27E5A2D4-05A9-4221-A0A2-3B5CEFECA527}" presName="spVertical1" presStyleCnt="0"/>
      <dgm:spPr/>
    </dgm:pt>
    <dgm:pt modelId="{A765B15E-5ACD-4FF3-A402-250920C1C949}" type="pres">
      <dgm:prSet presAssocID="{27E5A2D4-05A9-4221-A0A2-3B5CEFECA527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AC2EC-3DE7-4661-89C5-BCC51D61BB43}" type="pres">
      <dgm:prSet presAssocID="{27E5A2D4-05A9-4221-A0A2-3B5CEFECA527}" presName="spVertical2" presStyleCnt="0"/>
      <dgm:spPr/>
    </dgm:pt>
    <dgm:pt modelId="{01ADA5DF-8EE5-41C6-834F-20BF1ABDE810}" type="pres">
      <dgm:prSet presAssocID="{27E5A2D4-05A9-4221-A0A2-3B5CEFECA527}" presName="spVertical3" presStyleCnt="0"/>
      <dgm:spPr/>
    </dgm:pt>
    <dgm:pt modelId="{6008BA6F-5651-46F2-A98C-344907B3289B}" type="pres">
      <dgm:prSet presAssocID="{AC530421-3B93-48E5-BB72-BB3C41A4A28D}" presName="padding2" presStyleCnt="0"/>
      <dgm:spPr/>
    </dgm:pt>
    <dgm:pt modelId="{688012CD-C4CE-4781-B6CD-C692C0833A7B}" type="pres">
      <dgm:prSet presAssocID="{AC530421-3B93-48E5-BB72-BB3C41A4A28D}" presName="negArrow" presStyleCnt="0"/>
      <dgm:spPr/>
    </dgm:pt>
    <dgm:pt modelId="{A7CD1025-5585-4BD4-9DDC-308B0B0E3052}" type="pres">
      <dgm:prSet presAssocID="{AC530421-3B93-48E5-BB72-BB3C41A4A28D}" presName="backgroundArrow" presStyleLbl="node1" presStyleIdx="0" presStyleCnt="1"/>
      <dgm:spPr/>
    </dgm:pt>
  </dgm:ptLst>
  <dgm:cxnLst>
    <dgm:cxn modelId="{2C1F6F97-1713-41AC-872E-5640520B8202}" type="presOf" srcId="{27E5A2D4-05A9-4221-A0A2-3B5CEFECA527}" destId="{A765B15E-5ACD-4FF3-A402-250920C1C949}" srcOrd="0" destOrd="0" presId="urn:microsoft.com/office/officeart/2005/8/layout/hProcess3"/>
    <dgm:cxn modelId="{035BC812-A549-4198-8D2C-9DFEF57E4565}" type="presOf" srcId="{AC530421-3B93-48E5-BB72-BB3C41A4A28D}" destId="{2CA7FCEA-F9C4-43B0-A1E5-989A3188A625}" srcOrd="0" destOrd="0" presId="urn:microsoft.com/office/officeart/2005/8/layout/hProcess3"/>
    <dgm:cxn modelId="{C375BDE6-5186-4ED0-833C-ED75ECB7A33A}" srcId="{AC530421-3B93-48E5-BB72-BB3C41A4A28D}" destId="{27E5A2D4-05A9-4221-A0A2-3B5CEFECA527}" srcOrd="0" destOrd="0" parTransId="{951B0EA6-FD39-4DBA-8B17-65C07674E4C5}" sibTransId="{B2E2DBA0-33C3-46C0-92C8-A7E138AA8965}"/>
    <dgm:cxn modelId="{21E61719-B77E-4368-9C02-83782609A3DD}" type="presParOf" srcId="{2CA7FCEA-F9C4-43B0-A1E5-989A3188A625}" destId="{09CBB02E-A75E-48F0-83BD-08057BD0738A}" srcOrd="0" destOrd="0" presId="urn:microsoft.com/office/officeart/2005/8/layout/hProcess3"/>
    <dgm:cxn modelId="{8F5CF8EC-1161-4F97-9FE5-12AC7A8004EB}" type="presParOf" srcId="{2CA7FCEA-F9C4-43B0-A1E5-989A3188A625}" destId="{6FAAE8CF-A2D3-416D-99F0-77B3CDABA3D0}" srcOrd="1" destOrd="0" presId="urn:microsoft.com/office/officeart/2005/8/layout/hProcess3"/>
    <dgm:cxn modelId="{A69885F0-B2F1-442D-A081-48E3D9283085}" type="presParOf" srcId="{6FAAE8CF-A2D3-416D-99F0-77B3CDABA3D0}" destId="{DF2B112E-8837-4530-AD1B-8CB2003D4E1B}" srcOrd="0" destOrd="0" presId="urn:microsoft.com/office/officeart/2005/8/layout/hProcess3"/>
    <dgm:cxn modelId="{3353B43D-096F-46FD-8BB4-C3D7213A5378}" type="presParOf" srcId="{6FAAE8CF-A2D3-416D-99F0-77B3CDABA3D0}" destId="{6FA9FAE7-8327-4C38-A84F-085C322A975D}" srcOrd="1" destOrd="0" presId="urn:microsoft.com/office/officeart/2005/8/layout/hProcess3"/>
    <dgm:cxn modelId="{E0019456-6A59-495F-A1F9-2540C37D7EF1}" type="presParOf" srcId="{6FA9FAE7-8327-4C38-A84F-085C322A975D}" destId="{BE94CC31-69B6-461D-93B2-B079016DD9BA}" srcOrd="0" destOrd="0" presId="urn:microsoft.com/office/officeart/2005/8/layout/hProcess3"/>
    <dgm:cxn modelId="{7AED7C50-8BFD-43BE-816B-BE9A0AB33F2D}" type="presParOf" srcId="{6FA9FAE7-8327-4C38-A84F-085C322A975D}" destId="{A765B15E-5ACD-4FF3-A402-250920C1C949}" srcOrd="1" destOrd="0" presId="urn:microsoft.com/office/officeart/2005/8/layout/hProcess3"/>
    <dgm:cxn modelId="{20BEA490-BA6C-4FD2-AE43-BACE99492B1E}" type="presParOf" srcId="{6FA9FAE7-8327-4C38-A84F-085C322A975D}" destId="{89FAC2EC-3DE7-4661-89C5-BCC51D61BB43}" srcOrd="2" destOrd="0" presId="urn:microsoft.com/office/officeart/2005/8/layout/hProcess3"/>
    <dgm:cxn modelId="{8D569978-29E4-4B43-A28E-F60237B43E30}" type="presParOf" srcId="{6FA9FAE7-8327-4C38-A84F-085C322A975D}" destId="{01ADA5DF-8EE5-41C6-834F-20BF1ABDE810}" srcOrd="3" destOrd="0" presId="urn:microsoft.com/office/officeart/2005/8/layout/hProcess3"/>
    <dgm:cxn modelId="{EB136624-FD03-4B2E-9ECB-AE35FB82DD3F}" type="presParOf" srcId="{6FAAE8CF-A2D3-416D-99F0-77B3CDABA3D0}" destId="{6008BA6F-5651-46F2-A98C-344907B3289B}" srcOrd="2" destOrd="0" presId="urn:microsoft.com/office/officeart/2005/8/layout/hProcess3"/>
    <dgm:cxn modelId="{7594B93A-C5BF-4DD6-B942-34A8C6048F11}" type="presParOf" srcId="{6FAAE8CF-A2D3-416D-99F0-77B3CDABA3D0}" destId="{688012CD-C4CE-4781-B6CD-C692C0833A7B}" srcOrd="3" destOrd="0" presId="urn:microsoft.com/office/officeart/2005/8/layout/hProcess3"/>
    <dgm:cxn modelId="{F7F3F9BF-50BE-47AE-BFBD-8AA2A815E5A1}" type="presParOf" srcId="{6FAAE8CF-A2D3-416D-99F0-77B3CDABA3D0}" destId="{A7CD1025-5585-4BD4-9DDC-308B0B0E305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C6EFC1-78BA-411E-A57D-52687B3ACDB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390F52-A933-431E-BC4C-95EF3AE280DD}">
      <dgm:prSet phldrT="[Text]"/>
      <dgm:spPr/>
      <dgm:t>
        <a:bodyPr/>
        <a:lstStyle/>
        <a:p>
          <a:r>
            <a:rPr lang="en-US" dirty="0"/>
            <a:t>Retinal Artery Occlusion </a:t>
          </a:r>
        </a:p>
      </dgm:t>
    </dgm:pt>
    <dgm:pt modelId="{BD064F92-892C-4683-BDC0-364C911B8840}" type="parTrans" cxnId="{60B60AA0-B33F-488E-88C7-5C2A1276A627}">
      <dgm:prSet/>
      <dgm:spPr/>
      <dgm:t>
        <a:bodyPr/>
        <a:lstStyle/>
        <a:p>
          <a:endParaRPr lang="en-US"/>
        </a:p>
      </dgm:t>
    </dgm:pt>
    <dgm:pt modelId="{9368E3F5-919A-4090-BAFD-D400532E9E1A}" type="sibTrans" cxnId="{60B60AA0-B33F-488E-88C7-5C2A1276A627}">
      <dgm:prSet/>
      <dgm:spPr/>
      <dgm:t>
        <a:bodyPr/>
        <a:lstStyle/>
        <a:p>
          <a:endParaRPr lang="en-US"/>
        </a:p>
      </dgm:t>
    </dgm:pt>
    <dgm:pt modelId="{383F532C-9554-41F9-8A3C-6A45B678AB7B}">
      <dgm:prSet phldrT="[Text]"/>
      <dgm:spPr/>
      <dgm:t>
        <a:bodyPr/>
        <a:lstStyle/>
        <a:p>
          <a:r>
            <a:rPr lang="en-US" dirty="0"/>
            <a:t>Branch Retinal Artery Occlusion </a:t>
          </a:r>
        </a:p>
      </dgm:t>
    </dgm:pt>
    <dgm:pt modelId="{F249D6C0-A17D-454A-AF29-621CD6B0E6EF}" type="parTrans" cxnId="{A112E68C-7F60-42CE-890B-BDD413E5CDEF}">
      <dgm:prSet/>
      <dgm:spPr/>
      <dgm:t>
        <a:bodyPr/>
        <a:lstStyle/>
        <a:p>
          <a:endParaRPr lang="en-US"/>
        </a:p>
      </dgm:t>
    </dgm:pt>
    <dgm:pt modelId="{CC299770-672C-47BB-81E7-E2BC09D7F825}" type="sibTrans" cxnId="{A112E68C-7F60-42CE-890B-BDD413E5CDEF}">
      <dgm:prSet/>
      <dgm:spPr/>
      <dgm:t>
        <a:bodyPr/>
        <a:lstStyle/>
        <a:p>
          <a:endParaRPr lang="en-US"/>
        </a:p>
      </dgm:t>
    </dgm:pt>
    <dgm:pt modelId="{6B526552-85C8-4DA5-A792-349B43E59533}">
      <dgm:prSet phldrT="[Text]"/>
      <dgm:spPr/>
      <dgm:t>
        <a:bodyPr/>
        <a:lstStyle/>
        <a:p>
          <a:r>
            <a:rPr lang="en-US" dirty="0"/>
            <a:t>Central Retinal Artery Occlusion</a:t>
          </a:r>
        </a:p>
      </dgm:t>
    </dgm:pt>
    <dgm:pt modelId="{80FD162A-C022-4186-9B3C-363F71F3909B}" type="parTrans" cxnId="{8546BE1C-842D-4C3F-9864-26BCF0AD58F7}">
      <dgm:prSet/>
      <dgm:spPr/>
      <dgm:t>
        <a:bodyPr/>
        <a:lstStyle/>
        <a:p>
          <a:endParaRPr lang="en-US"/>
        </a:p>
      </dgm:t>
    </dgm:pt>
    <dgm:pt modelId="{7BF1ECB5-4EAB-4C30-BCD2-9D78AE30FB39}" type="sibTrans" cxnId="{8546BE1C-842D-4C3F-9864-26BCF0AD58F7}">
      <dgm:prSet/>
      <dgm:spPr/>
      <dgm:t>
        <a:bodyPr/>
        <a:lstStyle/>
        <a:p>
          <a:endParaRPr lang="en-US"/>
        </a:p>
      </dgm:t>
    </dgm:pt>
    <dgm:pt modelId="{BB3041CD-B9DF-4A9B-997E-FA05A7375C42}" type="pres">
      <dgm:prSet presAssocID="{AAC6EFC1-78BA-411E-A57D-52687B3ACD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50395D-205A-46B8-91F1-1BB7BF82B791}" type="pres">
      <dgm:prSet presAssocID="{4D390F52-A933-431E-BC4C-95EF3AE280DD}" presName="hierRoot1" presStyleCnt="0"/>
      <dgm:spPr/>
    </dgm:pt>
    <dgm:pt modelId="{6968B453-6566-410C-B29E-2C4A1BB4BFD5}" type="pres">
      <dgm:prSet presAssocID="{4D390F52-A933-431E-BC4C-95EF3AE280DD}" presName="composite" presStyleCnt="0"/>
      <dgm:spPr/>
    </dgm:pt>
    <dgm:pt modelId="{C45B0A7B-D774-43DC-8EFC-A5B97A070B17}" type="pres">
      <dgm:prSet presAssocID="{4D390F52-A933-431E-BC4C-95EF3AE280DD}" presName="background" presStyleLbl="node0" presStyleIdx="0" presStyleCnt="1"/>
      <dgm:spPr/>
    </dgm:pt>
    <dgm:pt modelId="{13A2BDC6-213C-42A2-84CA-374A5DE6BB7E}" type="pres">
      <dgm:prSet presAssocID="{4D390F52-A933-431E-BC4C-95EF3AE280D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C75586-4763-4725-A7C2-308201EA370D}" type="pres">
      <dgm:prSet presAssocID="{4D390F52-A933-431E-BC4C-95EF3AE280DD}" presName="hierChild2" presStyleCnt="0"/>
      <dgm:spPr/>
    </dgm:pt>
    <dgm:pt modelId="{A356CDE9-4182-47D9-88B7-6384EAEF0DD9}" type="pres">
      <dgm:prSet presAssocID="{F249D6C0-A17D-454A-AF29-621CD6B0E6EF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E24AF59-F1C0-4121-9764-CE2C7FB01953}" type="pres">
      <dgm:prSet presAssocID="{383F532C-9554-41F9-8A3C-6A45B678AB7B}" presName="hierRoot2" presStyleCnt="0"/>
      <dgm:spPr/>
    </dgm:pt>
    <dgm:pt modelId="{A9B7D2B2-350D-4784-B9A0-AA8430D3A5B8}" type="pres">
      <dgm:prSet presAssocID="{383F532C-9554-41F9-8A3C-6A45B678AB7B}" presName="composite2" presStyleCnt="0"/>
      <dgm:spPr/>
    </dgm:pt>
    <dgm:pt modelId="{9117BAD8-D6E4-41F3-A40F-7FA29141EF4F}" type="pres">
      <dgm:prSet presAssocID="{383F532C-9554-41F9-8A3C-6A45B678AB7B}" presName="background2" presStyleLbl="node2" presStyleIdx="0" presStyleCnt="2"/>
      <dgm:spPr/>
    </dgm:pt>
    <dgm:pt modelId="{4BC0BDD4-38B2-4938-8952-81D93077682D}" type="pres">
      <dgm:prSet presAssocID="{383F532C-9554-41F9-8A3C-6A45B678AB7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68331E-E9D4-4C01-8FCB-CFC959A9715D}" type="pres">
      <dgm:prSet presAssocID="{383F532C-9554-41F9-8A3C-6A45B678AB7B}" presName="hierChild3" presStyleCnt="0"/>
      <dgm:spPr/>
    </dgm:pt>
    <dgm:pt modelId="{65F57BD7-AF61-47F3-923C-30E9B3836D0C}" type="pres">
      <dgm:prSet presAssocID="{80FD162A-C022-4186-9B3C-363F71F3909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456B650-EF79-4A94-B098-6A7F88B1C5E4}" type="pres">
      <dgm:prSet presAssocID="{6B526552-85C8-4DA5-A792-349B43E59533}" presName="hierRoot2" presStyleCnt="0"/>
      <dgm:spPr/>
    </dgm:pt>
    <dgm:pt modelId="{D4675918-742C-4D9A-958C-4AA312090801}" type="pres">
      <dgm:prSet presAssocID="{6B526552-85C8-4DA5-A792-349B43E59533}" presName="composite2" presStyleCnt="0"/>
      <dgm:spPr/>
    </dgm:pt>
    <dgm:pt modelId="{77F0D64E-475B-461B-A82D-CBC0FD0199B8}" type="pres">
      <dgm:prSet presAssocID="{6B526552-85C8-4DA5-A792-349B43E59533}" presName="background2" presStyleLbl="node2" presStyleIdx="1" presStyleCnt="2"/>
      <dgm:spPr/>
    </dgm:pt>
    <dgm:pt modelId="{A9C36B32-05F5-49F5-9A87-D75886900925}" type="pres">
      <dgm:prSet presAssocID="{6B526552-85C8-4DA5-A792-349B43E5953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B4BF91-65FD-4635-920E-EC6B561DDB47}" type="pres">
      <dgm:prSet presAssocID="{6B526552-85C8-4DA5-A792-349B43E59533}" presName="hierChild3" presStyleCnt="0"/>
      <dgm:spPr/>
    </dgm:pt>
  </dgm:ptLst>
  <dgm:cxnLst>
    <dgm:cxn modelId="{41223E57-DB35-4977-A191-965F6BCE0FF9}" type="presOf" srcId="{80FD162A-C022-4186-9B3C-363F71F3909B}" destId="{65F57BD7-AF61-47F3-923C-30E9B3836D0C}" srcOrd="0" destOrd="0" presId="urn:microsoft.com/office/officeart/2005/8/layout/hierarchy1"/>
    <dgm:cxn modelId="{A112E68C-7F60-42CE-890B-BDD413E5CDEF}" srcId="{4D390F52-A933-431E-BC4C-95EF3AE280DD}" destId="{383F532C-9554-41F9-8A3C-6A45B678AB7B}" srcOrd="0" destOrd="0" parTransId="{F249D6C0-A17D-454A-AF29-621CD6B0E6EF}" sibTransId="{CC299770-672C-47BB-81E7-E2BC09D7F825}"/>
    <dgm:cxn modelId="{60B60AA0-B33F-488E-88C7-5C2A1276A627}" srcId="{AAC6EFC1-78BA-411E-A57D-52687B3ACDBC}" destId="{4D390F52-A933-431E-BC4C-95EF3AE280DD}" srcOrd="0" destOrd="0" parTransId="{BD064F92-892C-4683-BDC0-364C911B8840}" sibTransId="{9368E3F5-919A-4090-BAFD-D400532E9E1A}"/>
    <dgm:cxn modelId="{BAB45B15-3EE7-4B04-9EB7-E7F262F90F53}" type="presOf" srcId="{6B526552-85C8-4DA5-A792-349B43E59533}" destId="{A9C36B32-05F5-49F5-9A87-D75886900925}" srcOrd="0" destOrd="0" presId="urn:microsoft.com/office/officeart/2005/8/layout/hierarchy1"/>
    <dgm:cxn modelId="{6133D141-C0F0-475B-9688-F33AED559BDB}" type="presOf" srcId="{383F532C-9554-41F9-8A3C-6A45B678AB7B}" destId="{4BC0BDD4-38B2-4938-8952-81D93077682D}" srcOrd="0" destOrd="0" presId="urn:microsoft.com/office/officeart/2005/8/layout/hierarchy1"/>
    <dgm:cxn modelId="{8546BE1C-842D-4C3F-9864-26BCF0AD58F7}" srcId="{4D390F52-A933-431E-BC4C-95EF3AE280DD}" destId="{6B526552-85C8-4DA5-A792-349B43E59533}" srcOrd="1" destOrd="0" parTransId="{80FD162A-C022-4186-9B3C-363F71F3909B}" sibTransId="{7BF1ECB5-4EAB-4C30-BCD2-9D78AE30FB39}"/>
    <dgm:cxn modelId="{95D5EECB-807C-4A9B-8AAE-DC23C905AF4F}" type="presOf" srcId="{AAC6EFC1-78BA-411E-A57D-52687B3ACDBC}" destId="{BB3041CD-B9DF-4A9B-997E-FA05A7375C42}" srcOrd="0" destOrd="0" presId="urn:microsoft.com/office/officeart/2005/8/layout/hierarchy1"/>
    <dgm:cxn modelId="{288E2DB1-03F1-40E7-8A79-1E88F869F907}" type="presOf" srcId="{4D390F52-A933-431E-BC4C-95EF3AE280DD}" destId="{13A2BDC6-213C-42A2-84CA-374A5DE6BB7E}" srcOrd="0" destOrd="0" presId="urn:microsoft.com/office/officeart/2005/8/layout/hierarchy1"/>
    <dgm:cxn modelId="{66722FEB-CF49-4AD8-B477-A7587210EBE0}" type="presOf" srcId="{F249D6C0-A17D-454A-AF29-621CD6B0E6EF}" destId="{A356CDE9-4182-47D9-88B7-6384EAEF0DD9}" srcOrd="0" destOrd="0" presId="urn:microsoft.com/office/officeart/2005/8/layout/hierarchy1"/>
    <dgm:cxn modelId="{551A7228-B152-45A7-A6C8-C1E9491C1573}" type="presParOf" srcId="{BB3041CD-B9DF-4A9B-997E-FA05A7375C42}" destId="{3250395D-205A-46B8-91F1-1BB7BF82B791}" srcOrd="0" destOrd="0" presId="urn:microsoft.com/office/officeart/2005/8/layout/hierarchy1"/>
    <dgm:cxn modelId="{26CB0BDD-2234-43B3-A3C4-174726852DD8}" type="presParOf" srcId="{3250395D-205A-46B8-91F1-1BB7BF82B791}" destId="{6968B453-6566-410C-B29E-2C4A1BB4BFD5}" srcOrd="0" destOrd="0" presId="urn:microsoft.com/office/officeart/2005/8/layout/hierarchy1"/>
    <dgm:cxn modelId="{2EFC507F-D9E4-4095-9F4E-2AFF0BCA5AE0}" type="presParOf" srcId="{6968B453-6566-410C-B29E-2C4A1BB4BFD5}" destId="{C45B0A7B-D774-43DC-8EFC-A5B97A070B17}" srcOrd="0" destOrd="0" presId="urn:microsoft.com/office/officeart/2005/8/layout/hierarchy1"/>
    <dgm:cxn modelId="{E75BD175-BBE6-4EEE-8884-AA5B7AC061A7}" type="presParOf" srcId="{6968B453-6566-410C-B29E-2C4A1BB4BFD5}" destId="{13A2BDC6-213C-42A2-84CA-374A5DE6BB7E}" srcOrd="1" destOrd="0" presId="urn:microsoft.com/office/officeart/2005/8/layout/hierarchy1"/>
    <dgm:cxn modelId="{9A7C969C-1266-48CC-8233-5A43A28845BC}" type="presParOf" srcId="{3250395D-205A-46B8-91F1-1BB7BF82B791}" destId="{E3C75586-4763-4725-A7C2-308201EA370D}" srcOrd="1" destOrd="0" presId="urn:microsoft.com/office/officeart/2005/8/layout/hierarchy1"/>
    <dgm:cxn modelId="{FE0AC737-F185-46B1-A78A-DE1135E20F2E}" type="presParOf" srcId="{E3C75586-4763-4725-A7C2-308201EA370D}" destId="{A356CDE9-4182-47D9-88B7-6384EAEF0DD9}" srcOrd="0" destOrd="0" presId="urn:microsoft.com/office/officeart/2005/8/layout/hierarchy1"/>
    <dgm:cxn modelId="{43B07A70-C3A8-48DD-AD0B-2B55855B2AC5}" type="presParOf" srcId="{E3C75586-4763-4725-A7C2-308201EA370D}" destId="{CE24AF59-F1C0-4121-9764-CE2C7FB01953}" srcOrd="1" destOrd="0" presId="urn:microsoft.com/office/officeart/2005/8/layout/hierarchy1"/>
    <dgm:cxn modelId="{80F7D08E-0BFE-420A-8695-1E0DB13710A2}" type="presParOf" srcId="{CE24AF59-F1C0-4121-9764-CE2C7FB01953}" destId="{A9B7D2B2-350D-4784-B9A0-AA8430D3A5B8}" srcOrd="0" destOrd="0" presId="urn:microsoft.com/office/officeart/2005/8/layout/hierarchy1"/>
    <dgm:cxn modelId="{2DC6C6C6-D98E-4CFF-BA21-9531674F80BA}" type="presParOf" srcId="{A9B7D2B2-350D-4784-B9A0-AA8430D3A5B8}" destId="{9117BAD8-D6E4-41F3-A40F-7FA29141EF4F}" srcOrd="0" destOrd="0" presId="urn:microsoft.com/office/officeart/2005/8/layout/hierarchy1"/>
    <dgm:cxn modelId="{FE5F9229-1E02-44A4-BCD5-4219F0A5117D}" type="presParOf" srcId="{A9B7D2B2-350D-4784-B9A0-AA8430D3A5B8}" destId="{4BC0BDD4-38B2-4938-8952-81D93077682D}" srcOrd="1" destOrd="0" presId="urn:microsoft.com/office/officeart/2005/8/layout/hierarchy1"/>
    <dgm:cxn modelId="{0889776A-87CD-4BA4-88CF-FAB7E1438684}" type="presParOf" srcId="{CE24AF59-F1C0-4121-9764-CE2C7FB01953}" destId="{8C68331E-E9D4-4C01-8FCB-CFC959A9715D}" srcOrd="1" destOrd="0" presId="urn:microsoft.com/office/officeart/2005/8/layout/hierarchy1"/>
    <dgm:cxn modelId="{D6AD6AEE-0C07-43FA-9962-B8ABCD33F53D}" type="presParOf" srcId="{E3C75586-4763-4725-A7C2-308201EA370D}" destId="{65F57BD7-AF61-47F3-923C-30E9B3836D0C}" srcOrd="2" destOrd="0" presId="urn:microsoft.com/office/officeart/2005/8/layout/hierarchy1"/>
    <dgm:cxn modelId="{3C1AB6AC-B70B-4924-9053-0ADDDE58A99C}" type="presParOf" srcId="{E3C75586-4763-4725-A7C2-308201EA370D}" destId="{9456B650-EF79-4A94-B098-6A7F88B1C5E4}" srcOrd="3" destOrd="0" presId="urn:microsoft.com/office/officeart/2005/8/layout/hierarchy1"/>
    <dgm:cxn modelId="{A758E246-3C27-4E7E-9535-4E85E7D88C54}" type="presParOf" srcId="{9456B650-EF79-4A94-B098-6A7F88B1C5E4}" destId="{D4675918-742C-4D9A-958C-4AA312090801}" srcOrd="0" destOrd="0" presId="urn:microsoft.com/office/officeart/2005/8/layout/hierarchy1"/>
    <dgm:cxn modelId="{2FDEDF0F-7947-48F5-9F29-B86C8CE5E9CC}" type="presParOf" srcId="{D4675918-742C-4D9A-958C-4AA312090801}" destId="{77F0D64E-475B-461B-A82D-CBC0FD0199B8}" srcOrd="0" destOrd="0" presId="urn:microsoft.com/office/officeart/2005/8/layout/hierarchy1"/>
    <dgm:cxn modelId="{A4702B8B-4064-4D76-B29A-6EC7D94A8505}" type="presParOf" srcId="{D4675918-742C-4D9A-958C-4AA312090801}" destId="{A9C36B32-05F5-49F5-9A87-D75886900925}" srcOrd="1" destOrd="0" presId="urn:microsoft.com/office/officeart/2005/8/layout/hierarchy1"/>
    <dgm:cxn modelId="{18343E44-94EF-420C-8152-4994C4AFE305}" type="presParOf" srcId="{9456B650-EF79-4A94-B098-6A7F88B1C5E4}" destId="{9FB4BF91-65FD-4635-920E-EC6B561DDB4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530421-3B93-48E5-BB72-BB3C41A4A28D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27E5A2D4-05A9-4221-A0A2-3B5CEFECA527}">
      <dgm:prSet phldrT="[Text]"/>
      <dgm:spPr/>
      <dgm:t>
        <a:bodyPr/>
        <a:lstStyle/>
        <a:p>
          <a:r>
            <a:rPr lang="en-US" dirty="0"/>
            <a:t>Branch Retinal Artery Occlusion</a:t>
          </a:r>
        </a:p>
      </dgm:t>
    </dgm:pt>
    <dgm:pt modelId="{951B0EA6-FD39-4DBA-8B17-65C07674E4C5}" type="parTrans" cxnId="{C375BDE6-5186-4ED0-833C-ED75ECB7A33A}">
      <dgm:prSet/>
      <dgm:spPr/>
      <dgm:t>
        <a:bodyPr/>
        <a:lstStyle/>
        <a:p>
          <a:endParaRPr lang="en-US"/>
        </a:p>
      </dgm:t>
    </dgm:pt>
    <dgm:pt modelId="{B2E2DBA0-33C3-46C0-92C8-A7E138AA8965}" type="sibTrans" cxnId="{C375BDE6-5186-4ED0-833C-ED75ECB7A33A}">
      <dgm:prSet/>
      <dgm:spPr/>
      <dgm:t>
        <a:bodyPr/>
        <a:lstStyle/>
        <a:p>
          <a:endParaRPr lang="en-US"/>
        </a:p>
      </dgm:t>
    </dgm:pt>
    <dgm:pt modelId="{2CA7FCEA-F9C4-43B0-A1E5-989A3188A625}" type="pres">
      <dgm:prSet presAssocID="{AC530421-3B93-48E5-BB72-BB3C41A4A28D}" presName="Name0" presStyleCnt="0">
        <dgm:presLayoutVars>
          <dgm:dir/>
          <dgm:animLvl val="lvl"/>
          <dgm:resizeHandles val="exact"/>
        </dgm:presLayoutVars>
      </dgm:prSet>
      <dgm:spPr/>
    </dgm:pt>
    <dgm:pt modelId="{09CBB02E-A75E-48F0-83BD-08057BD0738A}" type="pres">
      <dgm:prSet presAssocID="{AC530421-3B93-48E5-BB72-BB3C41A4A28D}" presName="dummy" presStyleCnt="0"/>
      <dgm:spPr/>
    </dgm:pt>
    <dgm:pt modelId="{6FAAE8CF-A2D3-416D-99F0-77B3CDABA3D0}" type="pres">
      <dgm:prSet presAssocID="{AC530421-3B93-48E5-BB72-BB3C41A4A28D}" presName="linH" presStyleCnt="0"/>
      <dgm:spPr/>
    </dgm:pt>
    <dgm:pt modelId="{DF2B112E-8837-4530-AD1B-8CB2003D4E1B}" type="pres">
      <dgm:prSet presAssocID="{AC530421-3B93-48E5-BB72-BB3C41A4A28D}" presName="padding1" presStyleCnt="0"/>
      <dgm:spPr/>
    </dgm:pt>
    <dgm:pt modelId="{6FA9FAE7-8327-4C38-A84F-085C322A975D}" type="pres">
      <dgm:prSet presAssocID="{27E5A2D4-05A9-4221-A0A2-3B5CEFECA527}" presName="linV" presStyleCnt="0"/>
      <dgm:spPr/>
    </dgm:pt>
    <dgm:pt modelId="{BE94CC31-69B6-461D-93B2-B079016DD9BA}" type="pres">
      <dgm:prSet presAssocID="{27E5A2D4-05A9-4221-A0A2-3B5CEFECA527}" presName="spVertical1" presStyleCnt="0"/>
      <dgm:spPr/>
    </dgm:pt>
    <dgm:pt modelId="{A765B15E-5ACD-4FF3-A402-250920C1C949}" type="pres">
      <dgm:prSet presAssocID="{27E5A2D4-05A9-4221-A0A2-3B5CEFECA527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AC2EC-3DE7-4661-89C5-BCC51D61BB43}" type="pres">
      <dgm:prSet presAssocID="{27E5A2D4-05A9-4221-A0A2-3B5CEFECA527}" presName="spVertical2" presStyleCnt="0"/>
      <dgm:spPr/>
    </dgm:pt>
    <dgm:pt modelId="{01ADA5DF-8EE5-41C6-834F-20BF1ABDE810}" type="pres">
      <dgm:prSet presAssocID="{27E5A2D4-05A9-4221-A0A2-3B5CEFECA527}" presName="spVertical3" presStyleCnt="0"/>
      <dgm:spPr/>
    </dgm:pt>
    <dgm:pt modelId="{6008BA6F-5651-46F2-A98C-344907B3289B}" type="pres">
      <dgm:prSet presAssocID="{AC530421-3B93-48E5-BB72-BB3C41A4A28D}" presName="padding2" presStyleCnt="0"/>
      <dgm:spPr/>
    </dgm:pt>
    <dgm:pt modelId="{688012CD-C4CE-4781-B6CD-C692C0833A7B}" type="pres">
      <dgm:prSet presAssocID="{AC530421-3B93-48E5-BB72-BB3C41A4A28D}" presName="negArrow" presStyleCnt="0"/>
      <dgm:spPr/>
    </dgm:pt>
    <dgm:pt modelId="{A7CD1025-5585-4BD4-9DDC-308B0B0E3052}" type="pres">
      <dgm:prSet presAssocID="{AC530421-3B93-48E5-BB72-BB3C41A4A28D}" presName="backgroundArrow" presStyleLbl="node1" presStyleIdx="0" presStyleCnt="1"/>
      <dgm:spPr/>
    </dgm:pt>
  </dgm:ptLst>
  <dgm:cxnLst>
    <dgm:cxn modelId="{6055AB23-6927-437E-81DF-C3861F1660CF}" type="presOf" srcId="{AC530421-3B93-48E5-BB72-BB3C41A4A28D}" destId="{2CA7FCEA-F9C4-43B0-A1E5-989A3188A625}" srcOrd="0" destOrd="0" presId="urn:microsoft.com/office/officeart/2005/8/layout/hProcess3"/>
    <dgm:cxn modelId="{C1FE0112-220D-4918-A9B1-F828E2ACB6F3}" type="presOf" srcId="{27E5A2D4-05A9-4221-A0A2-3B5CEFECA527}" destId="{A765B15E-5ACD-4FF3-A402-250920C1C949}" srcOrd="0" destOrd="0" presId="urn:microsoft.com/office/officeart/2005/8/layout/hProcess3"/>
    <dgm:cxn modelId="{C375BDE6-5186-4ED0-833C-ED75ECB7A33A}" srcId="{AC530421-3B93-48E5-BB72-BB3C41A4A28D}" destId="{27E5A2D4-05A9-4221-A0A2-3B5CEFECA527}" srcOrd="0" destOrd="0" parTransId="{951B0EA6-FD39-4DBA-8B17-65C07674E4C5}" sibTransId="{B2E2DBA0-33C3-46C0-92C8-A7E138AA8965}"/>
    <dgm:cxn modelId="{D9689C59-12D0-4878-97F1-BFB79462FF21}" type="presParOf" srcId="{2CA7FCEA-F9C4-43B0-A1E5-989A3188A625}" destId="{09CBB02E-A75E-48F0-83BD-08057BD0738A}" srcOrd="0" destOrd="0" presId="urn:microsoft.com/office/officeart/2005/8/layout/hProcess3"/>
    <dgm:cxn modelId="{7300E7EE-FC3D-4A9C-A9E3-E0141929148E}" type="presParOf" srcId="{2CA7FCEA-F9C4-43B0-A1E5-989A3188A625}" destId="{6FAAE8CF-A2D3-416D-99F0-77B3CDABA3D0}" srcOrd="1" destOrd="0" presId="urn:microsoft.com/office/officeart/2005/8/layout/hProcess3"/>
    <dgm:cxn modelId="{B3136443-57BF-48C4-BD71-38FE1EB1934B}" type="presParOf" srcId="{6FAAE8CF-A2D3-416D-99F0-77B3CDABA3D0}" destId="{DF2B112E-8837-4530-AD1B-8CB2003D4E1B}" srcOrd="0" destOrd="0" presId="urn:microsoft.com/office/officeart/2005/8/layout/hProcess3"/>
    <dgm:cxn modelId="{CCBE45AC-BE04-403C-9BC6-E0FF4191782B}" type="presParOf" srcId="{6FAAE8CF-A2D3-416D-99F0-77B3CDABA3D0}" destId="{6FA9FAE7-8327-4C38-A84F-085C322A975D}" srcOrd="1" destOrd="0" presId="urn:microsoft.com/office/officeart/2005/8/layout/hProcess3"/>
    <dgm:cxn modelId="{1DFD33E2-ADC9-4152-9817-DB05FD8EA3B5}" type="presParOf" srcId="{6FA9FAE7-8327-4C38-A84F-085C322A975D}" destId="{BE94CC31-69B6-461D-93B2-B079016DD9BA}" srcOrd="0" destOrd="0" presId="urn:microsoft.com/office/officeart/2005/8/layout/hProcess3"/>
    <dgm:cxn modelId="{AD0CC1BE-5072-4869-B054-A06C0DEE093F}" type="presParOf" srcId="{6FA9FAE7-8327-4C38-A84F-085C322A975D}" destId="{A765B15E-5ACD-4FF3-A402-250920C1C949}" srcOrd="1" destOrd="0" presId="urn:microsoft.com/office/officeart/2005/8/layout/hProcess3"/>
    <dgm:cxn modelId="{D44E8518-01DD-426A-A734-48F6947DF6E3}" type="presParOf" srcId="{6FA9FAE7-8327-4C38-A84F-085C322A975D}" destId="{89FAC2EC-3DE7-4661-89C5-BCC51D61BB43}" srcOrd="2" destOrd="0" presId="urn:microsoft.com/office/officeart/2005/8/layout/hProcess3"/>
    <dgm:cxn modelId="{0B35CF65-5A59-41E2-99CA-0B80099A99F7}" type="presParOf" srcId="{6FA9FAE7-8327-4C38-A84F-085C322A975D}" destId="{01ADA5DF-8EE5-41C6-834F-20BF1ABDE810}" srcOrd="3" destOrd="0" presId="urn:microsoft.com/office/officeart/2005/8/layout/hProcess3"/>
    <dgm:cxn modelId="{1E6DC0FE-735D-403F-A6B1-F488D21B8F6A}" type="presParOf" srcId="{6FAAE8CF-A2D3-416D-99F0-77B3CDABA3D0}" destId="{6008BA6F-5651-46F2-A98C-344907B3289B}" srcOrd="2" destOrd="0" presId="urn:microsoft.com/office/officeart/2005/8/layout/hProcess3"/>
    <dgm:cxn modelId="{36BBDC07-E922-44B7-9052-0058C74E7361}" type="presParOf" srcId="{6FAAE8CF-A2D3-416D-99F0-77B3CDABA3D0}" destId="{688012CD-C4CE-4781-B6CD-C692C0833A7B}" srcOrd="3" destOrd="0" presId="urn:microsoft.com/office/officeart/2005/8/layout/hProcess3"/>
    <dgm:cxn modelId="{9E997AAE-94C5-4294-B73E-D612B4E5CDF7}" type="presParOf" srcId="{6FAAE8CF-A2D3-416D-99F0-77B3CDABA3D0}" destId="{A7CD1025-5585-4BD4-9DDC-308B0B0E305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530421-3B93-48E5-BB72-BB3C41A4A28D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27E5A2D4-05A9-4221-A0A2-3B5CEFECA527}">
      <dgm:prSet phldrT="[Text]"/>
      <dgm:spPr/>
      <dgm:t>
        <a:bodyPr/>
        <a:lstStyle/>
        <a:p>
          <a:r>
            <a:rPr lang="en-US" dirty="0"/>
            <a:t>Central Retinal Artery Occlusion</a:t>
          </a:r>
        </a:p>
      </dgm:t>
    </dgm:pt>
    <dgm:pt modelId="{951B0EA6-FD39-4DBA-8B17-65C07674E4C5}" type="parTrans" cxnId="{C375BDE6-5186-4ED0-833C-ED75ECB7A33A}">
      <dgm:prSet/>
      <dgm:spPr/>
      <dgm:t>
        <a:bodyPr/>
        <a:lstStyle/>
        <a:p>
          <a:endParaRPr lang="en-US"/>
        </a:p>
      </dgm:t>
    </dgm:pt>
    <dgm:pt modelId="{B2E2DBA0-33C3-46C0-92C8-A7E138AA8965}" type="sibTrans" cxnId="{C375BDE6-5186-4ED0-833C-ED75ECB7A33A}">
      <dgm:prSet/>
      <dgm:spPr/>
      <dgm:t>
        <a:bodyPr/>
        <a:lstStyle/>
        <a:p>
          <a:endParaRPr lang="en-US"/>
        </a:p>
      </dgm:t>
    </dgm:pt>
    <dgm:pt modelId="{2CA7FCEA-F9C4-43B0-A1E5-989A3188A625}" type="pres">
      <dgm:prSet presAssocID="{AC530421-3B93-48E5-BB72-BB3C41A4A28D}" presName="Name0" presStyleCnt="0">
        <dgm:presLayoutVars>
          <dgm:dir/>
          <dgm:animLvl val="lvl"/>
          <dgm:resizeHandles val="exact"/>
        </dgm:presLayoutVars>
      </dgm:prSet>
      <dgm:spPr/>
    </dgm:pt>
    <dgm:pt modelId="{09CBB02E-A75E-48F0-83BD-08057BD0738A}" type="pres">
      <dgm:prSet presAssocID="{AC530421-3B93-48E5-BB72-BB3C41A4A28D}" presName="dummy" presStyleCnt="0"/>
      <dgm:spPr/>
    </dgm:pt>
    <dgm:pt modelId="{6FAAE8CF-A2D3-416D-99F0-77B3CDABA3D0}" type="pres">
      <dgm:prSet presAssocID="{AC530421-3B93-48E5-BB72-BB3C41A4A28D}" presName="linH" presStyleCnt="0"/>
      <dgm:spPr/>
    </dgm:pt>
    <dgm:pt modelId="{DF2B112E-8837-4530-AD1B-8CB2003D4E1B}" type="pres">
      <dgm:prSet presAssocID="{AC530421-3B93-48E5-BB72-BB3C41A4A28D}" presName="padding1" presStyleCnt="0"/>
      <dgm:spPr/>
    </dgm:pt>
    <dgm:pt modelId="{6FA9FAE7-8327-4C38-A84F-085C322A975D}" type="pres">
      <dgm:prSet presAssocID="{27E5A2D4-05A9-4221-A0A2-3B5CEFECA527}" presName="linV" presStyleCnt="0"/>
      <dgm:spPr/>
    </dgm:pt>
    <dgm:pt modelId="{BE94CC31-69B6-461D-93B2-B079016DD9BA}" type="pres">
      <dgm:prSet presAssocID="{27E5A2D4-05A9-4221-A0A2-3B5CEFECA527}" presName="spVertical1" presStyleCnt="0"/>
      <dgm:spPr/>
    </dgm:pt>
    <dgm:pt modelId="{A765B15E-5ACD-4FF3-A402-250920C1C949}" type="pres">
      <dgm:prSet presAssocID="{27E5A2D4-05A9-4221-A0A2-3B5CEFECA527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AC2EC-3DE7-4661-89C5-BCC51D61BB43}" type="pres">
      <dgm:prSet presAssocID="{27E5A2D4-05A9-4221-A0A2-3B5CEFECA527}" presName="spVertical2" presStyleCnt="0"/>
      <dgm:spPr/>
    </dgm:pt>
    <dgm:pt modelId="{01ADA5DF-8EE5-41C6-834F-20BF1ABDE810}" type="pres">
      <dgm:prSet presAssocID="{27E5A2D4-05A9-4221-A0A2-3B5CEFECA527}" presName="spVertical3" presStyleCnt="0"/>
      <dgm:spPr/>
    </dgm:pt>
    <dgm:pt modelId="{6008BA6F-5651-46F2-A98C-344907B3289B}" type="pres">
      <dgm:prSet presAssocID="{AC530421-3B93-48E5-BB72-BB3C41A4A28D}" presName="padding2" presStyleCnt="0"/>
      <dgm:spPr/>
    </dgm:pt>
    <dgm:pt modelId="{688012CD-C4CE-4781-B6CD-C692C0833A7B}" type="pres">
      <dgm:prSet presAssocID="{AC530421-3B93-48E5-BB72-BB3C41A4A28D}" presName="negArrow" presStyleCnt="0"/>
      <dgm:spPr/>
    </dgm:pt>
    <dgm:pt modelId="{A7CD1025-5585-4BD4-9DDC-308B0B0E3052}" type="pres">
      <dgm:prSet presAssocID="{AC530421-3B93-48E5-BB72-BB3C41A4A28D}" presName="backgroundArrow" presStyleLbl="node1" presStyleIdx="0" presStyleCnt="1"/>
      <dgm:spPr/>
    </dgm:pt>
  </dgm:ptLst>
  <dgm:cxnLst>
    <dgm:cxn modelId="{C375BDE6-5186-4ED0-833C-ED75ECB7A33A}" srcId="{AC530421-3B93-48E5-BB72-BB3C41A4A28D}" destId="{27E5A2D4-05A9-4221-A0A2-3B5CEFECA527}" srcOrd="0" destOrd="0" parTransId="{951B0EA6-FD39-4DBA-8B17-65C07674E4C5}" sibTransId="{B2E2DBA0-33C3-46C0-92C8-A7E138AA8965}"/>
    <dgm:cxn modelId="{D4E8EDC0-626F-4EFA-8426-BCA179D12BA6}" type="presOf" srcId="{AC530421-3B93-48E5-BB72-BB3C41A4A28D}" destId="{2CA7FCEA-F9C4-43B0-A1E5-989A3188A625}" srcOrd="0" destOrd="0" presId="urn:microsoft.com/office/officeart/2005/8/layout/hProcess3"/>
    <dgm:cxn modelId="{54C0D132-D4B3-48F7-B3C1-0C8DD88B66D3}" type="presOf" srcId="{27E5A2D4-05A9-4221-A0A2-3B5CEFECA527}" destId="{A765B15E-5ACD-4FF3-A402-250920C1C949}" srcOrd="0" destOrd="0" presId="urn:microsoft.com/office/officeart/2005/8/layout/hProcess3"/>
    <dgm:cxn modelId="{F7470780-D1BC-4BCC-A5B7-A7EDFD2A6154}" type="presParOf" srcId="{2CA7FCEA-F9C4-43B0-A1E5-989A3188A625}" destId="{09CBB02E-A75E-48F0-83BD-08057BD0738A}" srcOrd="0" destOrd="0" presId="urn:microsoft.com/office/officeart/2005/8/layout/hProcess3"/>
    <dgm:cxn modelId="{8D8F7FA0-CAD7-4BE0-8741-1F06C20DCAB4}" type="presParOf" srcId="{2CA7FCEA-F9C4-43B0-A1E5-989A3188A625}" destId="{6FAAE8CF-A2D3-416D-99F0-77B3CDABA3D0}" srcOrd="1" destOrd="0" presId="urn:microsoft.com/office/officeart/2005/8/layout/hProcess3"/>
    <dgm:cxn modelId="{77643CAE-B073-489C-8B11-46BC6811BBA8}" type="presParOf" srcId="{6FAAE8CF-A2D3-416D-99F0-77B3CDABA3D0}" destId="{DF2B112E-8837-4530-AD1B-8CB2003D4E1B}" srcOrd="0" destOrd="0" presId="urn:microsoft.com/office/officeart/2005/8/layout/hProcess3"/>
    <dgm:cxn modelId="{42785B27-9532-410A-ADAD-46227AE88C12}" type="presParOf" srcId="{6FAAE8CF-A2D3-416D-99F0-77B3CDABA3D0}" destId="{6FA9FAE7-8327-4C38-A84F-085C322A975D}" srcOrd="1" destOrd="0" presId="urn:microsoft.com/office/officeart/2005/8/layout/hProcess3"/>
    <dgm:cxn modelId="{DADCFE1E-9163-449D-B2E1-290847150D61}" type="presParOf" srcId="{6FA9FAE7-8327-4C38-A84F-085C322A975D}" destId="{BE94CC31-69B6-461D-93B2-B079016DD9BA}" srcOrd="0" destOrd="0" presId="urn:microsoft.com/office/officeart/2005/8/layout/hProcess3"/>
    <dgm:cxn modelId="{85592628-11F1-48AB-A428-BD67B8125F47}" type="presParOf" srcId="{6FA9FAE7-8327-4C38-A84F-085C322A975D}" destId="{A765B15E-5ACD-4FF3-A402-250920C1C949}" srcOrd="1" destOrd="0" presId="urn:microsoft.com/office/officeart/2005/8/layout/hProcess3"/>
    <dgm:cxn modelId="{C4357956-0AE9-46D9-B271-8EB62BDC14BA}" type="presParOf" srcId="{6FA9FAE7-8327-4C38-A84F-085C322A975D}" destId="{89FAC2EC-3DE7-4661-89C5-BCC51D61BB43}" srcOrd="2" destOrd="0" presId="urn:microsoft.com/office/officeart/2005/8/layout/hProcess3"/>
    <dgm:cxn modelId="{AD538881-B228-475C-992D-B5607C8C6964}" type="presParOf" srcId="{6FA9FAE7-8327-4C38-A84F-085C322A975D}" destId="{01ADA5DF-8EE5-41C6-834F-20BF1ABDE810}" srcOrd="3" destOrd="0" presId="urn:microsoft.com/office/officeart/2005/8/layout/hProcess3"/>
    <dgm:cxn modelId="{FB8DCC55-F011-41AD-B514-C7AA2A47B999}" type="presParOf" srcId="{6FAAE8CF-A2D3-416D-99F0-77B3CDABA3D0}" destId="{6008BA6F-5651-46F2-A98C-344907B3289B}" srcOrd="2" destOrd="0" presId="urn:microsoft.com/office/officeart/2005/8/layout/hProcess3"/>
    <dgm:cxn modelId="{8D03378F-1852-48C8-B016-6CCD6DD41FD3}" type="presParOf" srcId="{6FAAE8CF-A2D3-416D-99F0-77B3CDABA3D0}" destId="{688012CD-C4CE-4781-B6CD-C692C0833A7B}" srcOrd="3" destOrd="0" presId="urn:microsoft.com/office/officeart/2005/8/layout/hProcess3"/>
    <dgm:cxn modelId="{6E76FC2F-4359-44A5-BF2D-50E769C5D620}" type="presParOf" srcId="{6FAAE8CF-A2D3-416D-99F0-77B3CDABA3D0}" destId="{A7CD1025-5585-4BD4-9DDC-308B0B0E305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0DE56-095C-4664-90E2-A45FEDFEED15}">
      <dsp:nvSpPr>
        <dsp:cNvPr id="0" name=""/>
        <dsp:cNvSpPr/>
      </dsp:nvSpPr>
      <dsp:spPr>
        <a:xfrm>
          <a:off x="1741" y="3266156"/>
          <a:ext cx="2044451" cy="1022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Retinal Venous Occlusion </a:t>
          </a:r>
        </a:p>
      </dsp:txBody>
      <dsp:txXfrm>
        <a:off x="31681" y="3296096"/>
        <a:ext cx="1984571" cy="962345"/>
      </dsp:txXfrm>
    </dsp:sp>
    <dsp:sp modelId="{0E9E5FFC-0FB3-41FA-907A-6EA5F9C2B23D}">
      <dsp:nvSpPr>
        <dsp:cNvPr id="0" name=""/>
        <dsp:cNvSpPr/>
      </dsp:nvSpPr>
      <dsp:spPr>
        <a:xfrm rot="17945813">
          <a:off x="1614243" y="3026658"/>
          <a:ext cx="1681680" cy="31772"/>
        </a:xfrm>
        <a:custGeom>
          <a:avLst/>
          <a:gdLst/>
          <a:ahLst/>
          <a:cxnLst/>
          <a:rect l="0" t="0" r="0" b="0"/>
          <a:pathLst>
            <a:path>
              <a:moveTo>
                <a:pt x="0" y="15886"/>
              </a:moveTo>
              <a:lnTo>
                <a:pt x="1681680" y="158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413041" y="3000502"/>
        <a:ext cx="84084" cy="84084"/>
      </dsp:txXfrm>
    </dsp:sp>
    <dsp:sp modelId="{9C44BD9D-07A4-4576-ADD0-3E17174A4E87}">
      <dsp:nvSpPr>
        <dsp:cNvPr id="0" name=""/>
        <dsp:cNvSpPr/>
      </dsp:nvSpPr>
      <dsp:spPr>
        <a:xfrm>
          <a:off x="2863974" y="1796707"/>
          <a:ext cx="2044451" cy="1022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Central Retinal Vein Occlusion</a:t>
          </a:r>
        </a:p>
      </dsp:txBody>
      <dsp:txXfrm>
        <a:off x="2893914" y="1826647"/>
        <a:ext cx="1984571" cy="962345"/>
      </dsp:txXfrm>
    </dsp:sp>
    <dsp:sp modelId="{38E5BBD6-BED1-45D8-AD02-7E2F21EB3616}">
      <dsp:nvSpPr>
        <dsp:cNvPr id="0" name=""/>
        <dsp:cNvSpPr/>
      </dsp:nvSpPr>
      <dsp:spPr>
        <a:xfrm rot="17692822">
          <a:off x="4345445" y="1410263"/>
          <a:ext cx="1943741" cy="31772"/>
        </a:xfrm>
        <a:custGeom>
          <a:avLst/>
          <a:gdLst/>
          <a:ahLst/>
          <a:cxnLst/>
          <a:rect l="0" t="0" r="0" b="0"/>
          <a:pathLst>
            <a:path>
              <a:moveTo>
                <a:pt x="0" y="15886"/>
              </a:moveTo>
              <a:lnTo>
                <a:pt x="1943741" y="158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268722" y="1377556"/>
        <a:ext cx="97187" cy="97187"/>
      </dsp:txXfrm>
    </dsp:sp>
    <dsp:sp modelId="{E41381A2-CDDB-47C3-B40A-F175EE86CC74}">
      <dsp:nvSpPr>
        <dsp:cNvPr id="0" name=""/>
        <dsp:cNvSpPr/>
      </dsp:nvSpPr>
      <dsp:spPr>
        <a:xfrm>
          <a:off x="5726206" y="33367"/>
          <a:ext cx="2044451" cy="1022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Non-ischemic CRVO</a:t>
          </a:r>
        </a:p>
      </dsp:txBody>
      <dsp:txXfrm>
        <a:off x="5756146" y="63307"/>
        <a:ext cx="1984571" cy="962345"/>
      </dsp:txXfrm>
    </dsp:sp>
    <dsp:sp modelId="{AB2D9752-1F3B-4EC8-8F48-6D4E45C5867D}">
      <dsp:nvSpPr>
        <dsp:cNvPr id="0" name=""/>
        <dsp:cNvSpPr/>
      </dsp:nvSpPr>
      <dsp:spPr>
        <a:xfrm rot="19373851">
          <a:off x="4806060" y="1986901"/>
          <a:ext cx="1011308" cy="31772"/>
        </a:xfrm>
        <a:custGeom>
          <a:avLst/>
          <a:gdLst/>
          <a:ahLst/>
          <a:cxnLst/>
          <a:rect l="0" t="0" r="0" b="0"/>
          <a:pathLst>
            <a:path>
              <a:moveTo>
                <a:pt x="0" y="15886"/>
              </a:moveTo>
              <a:lnTo>
                <a:pt x="1011308" y="158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86431" y="1977505"/>
        <a:ext cx="50565" cy="50565"/>
      </dsp:txXfrm>
    </dsp:sp>
    <dsp:sp modelId="{A5410274-2B32-48DE-B36A-5ACC1DD65A2A}">
      <dsp:nvSpPr>
        <dsp:cNvPr id="0" name=""/>
        <dsp:cNvSpPr/>
      </dsp:nvSpPr>
      <dsp:spPr>
        <a:xfrm>
          <a:off x="5715003" y="1186642"/>
          <a:ext cx="2044451" cy="1022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Ischemic CRVO</a:t>
          </a:r>
        </a:p>
      </dsp:txBody>
      <dsp:txXfrm>
        <a:off x="5744943" y="1216582"/>
        <a:ext cx="1984571" cy="962345"/>
      </dsp:txXfrm>
    </dsp:sp>
    <dsp:sp modelId="{4DAACA9B-0083-49F9-8AA6-3100795DECEF}">
      <dsp:nvSpPr>
        <dsp:cNvPr id="0" name=""/>
        <dsp:cNvSpPr/>
      </dsp:nvSpPr>
      <dsp:spPr>
        <a:xfrm rot="2142401">
          <a:off x="4813766" y="2585823"/>
          <a:ext cx="1007100" cy="31772"/>
        </a:xfrm>
        <a:custGeom>
          <a:avLst/>
          <a:gdLst/>
          <a:ahLst/>
          <a:cxnLst/>
          <a:rect l="0" t="0" r="0" b="0"/>
          <a:pathLst>
            <a:path>
              <a:moveTo>
                <a:pt x="0" y="15886"/>
              </a:moveTo>
              <a:lnTo>
                <a:pt x="1007100" y="158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92138" y="2576532"/>
        <a:ext cx="50355" cy="50355"/>
      </dsp:txXfrm>
    </dsp:sp>
    <dsp:sp modelId="{45682125-FA95-4F0F-870C-B4683D203BA5}">
      <dsp:nvSpPr>
        <dsp:cNvPr id="0" name=""/>
        <dsp:cNvSpPr/>
      </dsp:nvSpPr>
      <dsp:spPr>
        <a:xfrm>
          <a:off x="5726206" y="2384487"/>
          <a:ext cx="2044451" cy="1022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/>
            <a:t>Hemiretinal</a:t>
          </a:r>
          <a:r>
            <a:rPr lang="en-US" sz="2200" kern="1200" dirty="0"/>
            <a:t> Vein Occlusion</a:t>
          </a:r>
        </a:p>
      </dsp:txBody>
      <dsp:txXfrm>
        <a:off x="5756146" y="2414427"/>
        <a:ext cx="1984571" cy="962345"/>
      </dsp:txXfrm>
    </dsp:sp>
    <dsp:sp modelId="{F5ABC28D-C3AD-4658-ACCD-0988C2488B4D}">
      <dsp:nvSpPr>
        <dsp:cNvPr id="0" name=""/>
        <dsp:cNvSpPr/>
      </dsp:nvSpPr>
      <dsp:spPr>
        <a:xfrm rot="3907178">
          <a:off x="4345445" y="3173603"/>
          <a:ext cx="1943741" cy="31772"/>
        </a:xfrm>
        <a:custGeom>
          <a:avLst/>
          <a:gdLst/>
          <a:ahLst/>
          <a:cxnLst/>
          <a:rect l="0" t="0" r="0" b="0"/>
          <a:pathLst>
            <a:path>
              <a:moveTo>
                <a:pt x="0" y="15886"/>
              </a:moveTo>
              <a:lnTo>
                <a:pt x="1943741" y="158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268722" y="3140896"/>
        <a:ext cx="97187" cy="97187"/>
      </dsp:txXfrm>
    </dsp:sp>
    <dsp:sp modelId="{6617EBD2-3325-4AF9-AC8D-237CF2237F49}">
      <dsp:nvSpPr>
        <dsp:cNvPr id="0" name=""/>
        <dsp:cNvSpPr/>
      </dsp:nvSpPr>
      <dsp:spPr>
        <a:xfrm>
          <a:off x="5726206" y="3560046"/>
          <a:ext cx="2044451" cy="1022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Impending CRVO</a:t>
          </a:r>
        </a:p>
      </dsp:txBody>
      <dsp:txXfrm>
        <a:off x="5756146" y="3589986"/>
        <a:ext cx="1984571" cy="962345"/>
      </dsp:txXfrm>
    </dsp:sp>
    <dsp:sp modelId="{86FB1730-C921-4461-9C2D-580C84245810}">
      <dsp:nvSpPr>
        <dsp:cNvPr id="0" name=""/>
        <dsp:cNvSpPr/>
      </dsp:nvSpPr>
      <dsp:spPr>
        <a:xfrm rot="3654187">
          <a:off x="1614243" y="4496108"/>
          <a:ext cx="1681680" cy="31772"/>
        </a:xfrm>
        <a:custGeom>
          <a:avLst/>
          <a:gdLst/>
          <a:ahLst/>
          <a:cxnLst/>
          <a:rect l="0" t="0" r="0" b="0"/>
          <a:pathLst>
            <a:path>
              <a:moveTo>
                <a:pt x="0" y="15886"/>
              </a:moveTo>
              <a:lnTo>
                <a:pt x="1681680" y="158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413041" y="4469952"/>
        <a:ext cx="84084" cy="84084"/>
      </dsp:txXfrm>
    </dsp:sp>
    <dsp:sp modelId="{8B6498D9-5966-4AF6-884B-F05ADCA9F218}">
      <dsp:nvSpPr>
        <dsp:cNvPr id="0" name=""/>
        <dsp:cNvSpPr/>
      </dsp:nvSpPr>
      <dsp:spPr>
        <a:xfrm>
          <a:off x="2863974" y="4735606"/>
          <a:ext cx="2044451" cy="1022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Branch Retinal Vein Occlusion </a:t>
          </a:r>
        </a:p>
      </dsp:txBody>
      <dsp:txXfrm>
        <a:off x="2893914" y="4765546"/>
        <a:ext cx="1984571" cy="962345"/>
      </dsp:txXfrm>
    </dsp:sp>
    <dsp:sp modelId="{DF1B6D02-A814-432C-AE07-05BEF49C0183}">
      <dsp:nvSpPr>
        <dsp:cNvPr id="0" name=""/>
        <dsp:cNvSpPr/>
      </dsp:nvSpPr>
      <dsp:spPr>
        <a:xfrm>
          <a:off x="4908425" y="5230833"/>
          <a:ext cx="817780" cy="31772"/>
        </a:xfrm>
        <a:custGeom>
          <a:avLst/>
          <a:gdLst/>
          <a:ahLst/>
          <a:cxnLst/>
          <a:rect l="0" t="0" r="0" b="0"/>
          <a:pathLst>
            <a:path>
              <a:moveTo>
                <a:pt x="0" y="15886"/>
              </a:moveTo>
              <a:lnTo>
                <a:pt x="817780" y="158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96871" y="5226275"/>
        <a:ext cx="40889" cy="40889"/>
      </dsp:txXfrm>
    </dsp:sp>
    <dsp:sp modelId="{F2A41991-F939-45D6-992F-FF061839E70A}">
      <dsp:nvSpPr>
        <dsp:cNvPr id="0" name=""/>
        <dsp:cNvSpPr/>
      </dsp:nvSpPr>
      <dsp:spPr>
        <a:xfrm>
          <a:off x="5726206" y="4735606"/>
          <a:ext cx="2044451" cy="1022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Quadrant Vein Occlusion </a:t>
          </a:r>
        </a:p>
      </dsp:txBody>
      <dsp:txXfrm>
        <a:off x="5756146" y="4765546"/>
        <a:ext cx="1984571" cy="962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D1025-5585-4BD4-9DDC-308B0B0E3052}">
      <dsp:nvSpPr>
        <dsp:cNvPr id="0" name=""/>
        <dsp:cNvSpPr/>
      </dsp:nvSpPr>
      <dsp:spPr>
        <a:xfrm>
          <a:off x="0" y="1089525"/>
          <a:ext cx="6858000" cy="269775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48E73-50D2-4970-AE99-A301618B4A4F}">
      <dsp:nvSpPr>
        <dsp:cNvPr id="0" name=""/>
        <dsp:cNvSpPr/>
      </dsp:nvSpPr>
      <dsp:spPr>
        <a:xfrm>
          <a:off x="154966" y="1752598"/>
          <a:ext cx="5029198" cy="1348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Branch Retinal Vein Occlusion </a:t>
          </a:r>
        </a:p>
      </dsp:txBody>
      <dsp:txXfrm>
        <a:off x="154966" y="1752598"/>
        <a:ext cx="5029198" cy="1348875"/>
      </dsp:txXfrm>
    </dsp:sp>
    <dsp:sp modelId="{A765B15E-5ACD-4FF3-A402-250920C1C949}">
      <dsp:nvSpPr>
        <dsp:cNvPr id="0" name=""/>
        <dsp:cNvSpPr/>
      </dsp:nvSpPr>
      <dsp:spPr>
        <a:xfrm>
          <a:off x="557325" y="1763962"/>
          <a:ext cx="488063" cy="1348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557325" y="1763962"/>
        <a:ext cx="488063" cy="1348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D1025-5585-4BD4-9DDC-308B0B0E3052}">
      <dsp:nvSpPr>
        <dsp:cNvPr id="0" name=""/>
        <dsp:cNvSpPr/>
      </dsp:nvSpPr>
      <dsp:spPr>
        <a:xfrm>
          <a:off x="0" y="1358400"/>
          <a:ext cx="6858000" cy="216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5B15E-5ACD-4FF3-A402-250920C1C949}">
      <dsp:nvSpPr>
        <dsp:cNvPr id="0" name=""/>
        <dsp:cNvSpPr/>
      </dsp:nvSpPr>
      <dsp:spPr>
        <a:xfrm>
          <a:off x="553194" y="1898400"/>
          <a:ext cx="5619005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0" rIns="0" bIns="3048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Central Retinal Vein Occlusion </a:t>
          </a:r>
        </a:p>
      </dsp:txBody>
      <dsp:txXfrm>
        <a:off x="553194" y="1898400"/>
        <a:ext cx="5619005" cy="108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D1025-5585-4BD4-9DDC-308B0B0E3052}">
      <dsp:nvSpPr>
        <dsp:cNvPr id="0" name=""/>
        <dsp:cNvSpPr/>
      </dsp:nvSpPr>
      <dsp:spPr>
        <a:xfrm>
          <a:off x="0" y="1089525"/>
          <a:ext cx="6858000" cy="269775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5B15E-5ACD-4FF3-A402-250920C1C949}">
      <dsp:nvSpPr>
        <dsp:cNvPr id="0" name=""/>
        <dsp:cNvSpPr/>
      </dsp:nvSpPr>
      <dsp:spPr>
        <a:xfrm>
          <a:off x="553194" y="1763962"/>
          <a:ext cx="5619005" cy="1348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Non-Ischemic Central Retinal Vein Occlusion</a:t>
          </a:r>
        </a:p>
      </dsp:txBody>
      <dsp:txXfrm>
        <a:off x="553194" y="1763962"/>
        <a:ext cx="5619005" cy="13488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D1025-5585-4BD4-9DDC-308B0B0E3052}">
      <dsp:nvSpPr>
        <dsp:cNvPr id="0" name=""/>
        <dsp:cNvSpPr/>
      </dsp:nvSpPr>
      <dsp:spPr>
        <a:xfrm>
          <a:off x="0" y="1089525"/>
          <a:ext cx="6858000" cy="269775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5B15E-5ACD-4FF3-A402-250920C1C949}">
      <dsp:nvSpPr>
        <dsp:cNvPr id="0" name=""/>
        <dsp:cNvSpPr/>
      </dsp:nvSpPr>
      <dsp:spPr>
        <a:xfrm>
          <a:off x="553194" y="1763962"/>
          <a:ext cx="5619005" cy="1348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Ischemic Central Retinal Vein Occlusion</a:t>
          </a:r>
        </a:p>
      </dsp:txBody>
      <dsp:txXfrm>
        <a:off x="553194" y="1763962"/>
        <a:ext cx="5619005" cy="13488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57BD7-AF61-47F3-923C-30E9B3836D0C}">
      <dsp:nvSpPr>
        <dsp:cNvPr id="0" name=""/>
        <dsp:cNvSpPr/>
      </dsp:nvSpPr>
      <dsp:spPr>
        <a:xfrm>
          <a:off x="3571357" y="1857300"/>
          <a:ext cx="1786863" cy="850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9512"/>
              </a:lnTo>
              <a:lnTo>
                <a:pt x="1786863" y="579512"/>
              </a:lnTo>
              <a:lnTo>
                <a:pt x="1786863" y="8503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DE9-4182-47D9-88B7-6384EAEF0DD9}">
      <dsp:nvSpPr>
        <dsp:cNvPr id="0" name=""/>
        <dsp:cNvSpPr/>
      </dsp:nvSpPr>
      <dsp:spPr>
        <a:xfrm>
          <a:off x="1784493" y="1857300"/>
          <a:ext cx="1786863" cy="850384"/>
        </a:xfrm>
        <a:custGeom>
          <a:avLst/>
          <a:gdLst/>
          <a:ahLst/>
          <a:cxnLst/>
          <a:rect l="0" t="0" r="0" b="0"/>
          <a:pathLst>
            <a:path>
              <a:moveTo>
                <a:pt x="1786863" y="0"/>
              </a:moveTo>
              <a:lnTo>
                <a:pt x="1786863" y="579512"/>
              </a:lnTo>
              <a:lnTo>
                <a:pt x="0" y="579512"/>
              </a:lnTo>
              <a:lnTo>
                <a:pt x="0" y="8503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B0A7B-D774-43DC-8EFC-A5B97A070B17}">
      <dsp:nvSpPr>
        <dsp:cNvPr id="0" name=""/>
        <dsp:cNvSpPr/>
      </dsp:nvSpPr>
      <dsp:spPr>
        <a:xfrm>
          <a:off x="2109378" y="585"/>
          <a:ext cx="2923959" cy="1856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2BDC6-213C-42A2-84CA-374A5DE6BB7E}">
      <dsp:nvSpPr>
        <dsp:cNvPr id="0" name=""/>
        <dsp:cNvSpPr/>
      </dsp:nvSpPr>
      <dsp:spPr>
        <a:xfrm>
          <a:off x="2434262" y="309226"/>
          <a:ext cx="2923959" cy="1856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Retinal Artery Occlusion </a:t>
          </a:r>
        </a:p>
      </dsp:txBody>
      <dsp:txXfrm>
        <a:off x="2488643" y="363607"/>
        <a:ext cx="2815197" cy="1747952"/>
      </dsp:txXfrm>
    </dsp:sp>
    <dsp:sp modelId="{9117BAD8-D6E4-41F3-A40F-7FA29141EF4F}">
      <dsp:nvSpPr>
        <dsp:cNvPr id="0" name=""/>
        <dsp:cNvSpPr/>
      </dsp:nvSpPr>
      <dsp:spPr>
        <a:xfrm>
          <a:off x="322514" y="2707684"/>
          <a:ext cx="2923959" cy="1856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0BDD4-38B2-4938-8952-81D93077682D}">
      <dsp:nvSpPr>
        <dsp:cNvPr id="0" name=""/>
        <dsp:cNvSpPr/>
      </dsp:nvSpPr>
      <dsp:spPr>
        <a:xfrm>
          <a:off x="647398" y="3016324"/>
          <a:ext cx="2923959" cy="1856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Branch Retinal Artery Occlusion </a:t>
          </a:r>
        </a:p>
      </dsp:txBody>
      <dsp:txXfrm>
        <a:off x="701779" y="3070705"/>
        <a:ext cx="2815197" cy="1747952"/>
      </dsp:txXfrm>
    </dsp:sp>
    <dsp:sp modelId="{77F0D64E-475B-461B-A82D-CBC0FD0199B8}">
      <dsp:nvSpPr>
        <dsp:cNvPr id="0" name=""/>
        <dsp:cNvSpPr/>
      </dsp:nvSpPr>
      <dsp:spPr>
        <a:xfrm>
          <a:off x="3896242" y="2707684"/>
          <a:ext cx="2923959" cy="1856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36B32-05F5-49F5-9A87-D75886900925}">
      <dsp:nvSpPr>
        <dsp:cNvPr id="0" name=""/>
        <dsp:cNvSpPr/>
      </dsp:nvSpPr>
      <dsp:spPr>
        <a:xfrm>
          <a:off x="4221126" y="3016324"/>
          <a:ext cx="2923959" cy="1856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Central Retinal Artery Occlusion</a:t>
          </a:r>
        </a:p>
      </dsp:txBody>
      <dsp:txXfrm>
        <a:off x="4275507" y="3070705"/>
        <a:ext cx="2815197" cy="17479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D1025-5585-4BD4-9DDC-308B0B0E3052}">
      <dsp:nvSpPr>
        <dsp:cNvPr id="0" name=""/>
        <dsp:cNvSpPr/>
      </dsp:nvSpPr>
      <dsp:spPr>
        <a:xfrm>
          <a:off x="0" y="1394400"/>
          <a:ext cx="6858000" cy="2088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5B15E-5ACD-4FF3-A402-250920C1C949}">
      <dsp:nvSpPr>
        <dsp:cNvPr id="0" name=""/>
        <dsp:cNvSpPr/>
      </dsp:nvSpPr>
      <dsp:spPr>
        <a:xfrm>
          <a:off x="553194" y="1916400"/>
          <a:ext cx="5619005" cy="104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4640" rIns="0" bIns="29464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Branch Retinal Artery Occlusion</a:t>
          </a:r>
        </a:p>
      </dsp:txBody>
      <dsp:txXfrm>
        <a:off x="553194" y="1916400"/>
        <a:ext cx="5619005" cy="1044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D1025-5585-4BD4-9DDC-308B0B0E3052}">
      <dsp:nvSpPr>
        <dsp:cNvPr id="0" name=""/>
        <dsp:cNvSpPr/>
      </dsp:nvSpPr>
      <dsp:spPr>
        <a:xfrm>
          <a:off x="0" y="1430400"/>
          <a:ext cx="6858000" cy="2016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5B15E-5ACD-4FF3-A402-250920C1C949}">
      <dsp:nvSpPr>
        <dsp:cNvPr id="0" name=""/>
        <dsp:cNvSpPr/>
      </dsp:nvSpPr>
      <dsp:spPr>
        <a:xfrm>
          <a:off x="553194" y="1934400"/>
          <a:ext cx="5619005" cy="100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Central Retinal Artery Occlusion</a:t>
          </a:r>
        </a:p>
      </dsp:txBody>
      <dsp:txXfrm>
        <a:off x="553194" y="1934400"/>
        <a:ext cx="5619005" cy="100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rv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B485D8-07B1-4B06-A8E0-203DAECA9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24838"/>
            <a:ext cx="850413" cy="8447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Patient Education </a:t>
            </a:r>
          </a:p>
          <a:p>
            <a:r>
              <a:rPr lang="en-US" dirty="0"/>
              <a:t>Observation with review at 3 months then 3-6 monthly for 2 years.</a:t>
            </a:r>
          </a:p>
          <a:p>
            <a:r>
              <a:rPr lang="en-US" dirty="0" err="1"/>
              <a:t>Micropulse</a:t>
            </a:r>
            <a:r>
              <a:rPr lang="en-US" dirty="0"/>
              <a:t> Laser </a:t>
            </a:r>
          </a:p>
          <a:p>
            <a:r>
              <a:rPr lang="en-US" dirty="0" err="1"/>
              <a:t>Intravitreal</a:t>
            </a:r>
            <a:r>
              <a:rPr lang="en-US" dirty="0"/>
              <a:t> Anti-VEGF agents </a:t>
            </a:r>
          </a:p>
          <a:p>
            <a:r>
              <a:rPr lang="en-US" dirty="0" err="1"/>
              <a:t>Intravitreal</a:t>
            </a:r>
            <a:r>
              <a:rPr lang="en-US" dirty="0"/>
              <a:t> </a:t>
            </a:r>
            <a:r>
              <a:rPr lang="en-US" dirty="0" err="1"/>
              <a:t>Dexamethasone</a:t>
            </a:r>
            <a:r>
              <a:rPr lang="en-US" dirty="0"/>
              <a:t> implant </a:t>
            </a:r>
          </a:p>
          <a:p>
            <a:r>
              <a:rPr lang="en-US" dirty="0" err="1"/>
              <a:t>Intravitreal</a:t>
            </a:r>
            <a:r>
              <a:rPr lang="en-US" dirty="0"/>
              <a:t> </a:t>
            </a:r>
            <a:r>
              <a:rPr lang="en-US" dirty="0" err="1"/>
              <a:t>triamcinolone</a:t>
            </a: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B485D8-07B1-4B06-A8E0-203DAECA9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24838"/>
            <a:ext cx="850413" cy="8447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62000" y="762000"/>
          <a:ext cx="6858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8B485D8-07B1-4B06-A8E0-203DAECA9D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124838"/>
            <a:ext cx="850413" cy="8447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644A4D-889D-4837-AC62-8824BC8B5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1230"/>
            <a:ext cx="6543675" cy="64753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485D8-07B1-4B06-A8E0-203DAECA9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24838"/>
            <a:ext cx="850413" cy="84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4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62000" y="762000"/>
          <a:ext cx="6858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8B485D8-07B1-4B06-A8E0-203DAECA9D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124838"/>
            <a:ext cx="850413" cy="8447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-full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5505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B485D8-07B1-4B06-A8E0-203DAECA9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24838"/>
            <a:ext cx="850413" cy="8447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62000" y="762000"/>
          <a:ext cx="6858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8B485D8-07B1-4B06-A8E0-203DAECA9D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124838"/>
            <a:ext cx="850413" cy="8447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iucc41415q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B485D8-07B1-4B06-A8E0-203DAECA9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24838"/>
            <a:ext cx="850413" cy="8447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Patient Education </a:t>
            </a:r>
          </a:p>
          <a:p>
            <a:r>
              <a:rPr lang="en-US" dirty="0"/>
              <a:t>Observation with review monthly for 6 months in ischemic CRVO for 2 years while for non ischemic CRVO 3 monthly review for 2 years.</a:t>
            </a:r>
          </a:p>
          <a:p>
            <a:r>
              <a:rPr lang="en-US" dirty="0" err="1"/>
              <a:t>Panretinal</a:t>
            </a:r>
            <a:r>
              <a:rPr lang="en-US" dirty="0"/>
              <a:t> </a:t>
            </a:r>
            <a:r>
              <a:rPr lang="en-US" dirty="0" err="1"/>
              <a:t>Photocagulation</a:t>
            </a:r>
            <a:r>
              <a:rPr lang="en-US" dirty="0"/>
              <a:t> </a:t>
            </a:r>
          </a:p>
          <a:p>
            <a:r>
              <a:rPr lang="en-US" dirty="0" err="1"/>
              <a:t>Intravitreal</a:t>
            </a:r>
            <a:r>
              <a:rPr lang="en-US" dirty="0"/>
              <a:t> Anti-VEGF agents </a:t>
            </a:r>
          </a:p>
          <a:p>
            <a:r>
              <a:rPr lang="en-US" dirty="0" err="1"/>
              <a:t>Intravitreal</a:t>
            </a:r>
            <a:r>
              <a:rPr lang="en-US" dirty="0"/>
              <a:t> </a:t>
            </a:r>
            <a:r>
              <a:rPr lang="en-US" dirty="0" err="1"/>
              <a:t>Dexamethasone</a:t>
            </a:r>
            <a:r>
              <a:rPr lang="en-US" dirty="0"/>
              <a:t> implant </a:t>
            </a:r>
          </a:p>
          <a:p>
            <a:r>
              <a:rPr lang="en-US" dirty="0" err="1"/>
              <a:t>Intravitreal</a:t>
            </a:r>
            <a:r>
              <a:rPr lang="en-US" dirty="0"/>
              <a:t> </a:t>
            </a:r>
            <a:r>
              <a:rPr lang="en-US" dirty="0" err="1"/>
              <a:t>triamcinolone</a:t>
            </a:r>
            <a:r>
              <a:rPr lang="en-US" dirty="0"/>
              <a:t> </a:t>
            </a:r>
          </a:p>
          <a:p>
            <a:r>
              <a:rPr lang="en-US" dirty="0" err="1"/>
              <a:t>Antiplatelet</a:t>
            </a:r>
            <a:r>
              <a:rPr lang="en-US" dirty="0"/>
              <a:t> Therapy </a:t>
            </a:r>
          </a:p>
          <a:p>
            <a:r>
              <a:rPr lang="en-US" dirty="0"/>
              <a:t>Treat underline systemic disease </a:t>
            </a:r>
          </a:p>
          <a:p>
            <a:r>
              <a:rPr lang="en-US" dirty="0" err="1"/>
              <a:t>Vitrectomy</a:t>
            </a:r>
            <a:r>
              <a:rPr lang="en-US" dirty="0"/>
              <a:t> and </a:t>
            </a:r>
            <a:r>
              <a:rPr lang="en-US" dirty="0" err="1"/>
              <a:t>endolaser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B485D8-07B1-4B06-A8E0-203DAECA9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24838"/>
            <a:ext cx="850413" cy="8447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8B485D8-07B1-4B06-A8E0-203DAECA9D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124838"/>
            <a:ext cx="850413" cy="8447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Retinal Vascular Occlusion Disorders &amp; Hypertensive Retinopathy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1898" y="5105400"/>
            <a:ext cx="6172200" cy="1371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 descr="C:\Program Files\Microsoft Office\MEDIA\CAGCAT10\j009007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9600"/>
            <a:ext cx="2623996" cy="3033665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B485D8-07B1-4B06-A8E0-203DAECA9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"/>
            <a:ext cx="850413" cy="8447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62000" y="762000"/>
          <a:ext cx="6858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8B485D8-07B1-4B06-A8E0-203DAECA9D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124838"/>
            <a:ext cx="850413" cy="8447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-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B485D8-07B1-4B06-A8E0-203DAECA9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587" y="76200"/>
            <a:ext cx="850413" cy="84471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62000" y="762000"/>
          <a:ext cx="6858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8B485D8-07B1-4B06-A8E0-203DAECA9D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124838"/>
            <a:ext cx="850413" cy="8447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34-7280-rbof-74-06-0386-gf01-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B485D8-07B1-4B06-A8E0-203DAECA9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783" y="76200"/>
            <a:ext cx="850413" cy="84471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Its an acute emergency </a:t>
            </a:r>
          </a:p>
          <a:p>
            <a:r>
              <a:rPr lang="en-US" dirty="0"/>
              <a:t>Treatment should be given in less than 24-48 hours after presentation.</a:t>
            </a:r>
          </a:p>
          <a:p>
            <a:r>
              <a:rPr lang="en-US" dirty="0"/>
              <a:t>Adoption of a supine posture </a:t>
            </a:r>
          </a:p>
          <a:p>
            <a:r>
              <a:rPr lang="en-US" dirty="0"/>
              <a:t>Ocular massage </a:t>
            </a:r>
          </a:p>
          <a:p>
            <a:r>
              <a:rPr lang="en-US" dirty="0"/>
              <a:t>Anterior chamber </a:t>
            </a:r>
            <a:r>
              <a:rPr lang="en-US" dirty="0" err="1"/>
              <a:t>paracentesis</a:t>
            </a:r>
            <a:r>
              <a:rPr lang="en-US" dirty="0"/>
              <a:t> </a:t>
            </a:r>
          </a:p>
          <a:p>
            <a:r>
              <a:rPr lang="en-US" dirty="0"/>
              <a:t>Sublingual </a:t>
            </a:r>
            <a:r>
              <a:rPr lang="en-US" dirty="0" err="1"/>
              <a:t>isosorbide</a:t>
            </a:r>
            <a:r>
              <a:rPr lang="en-US" dirty="0"/>
              <a:t> </a:t>
            </a:r>
            <a:r>
              <a:rPr lang="en-US" dirty="0" err="1"/>
              <a:t>dinitrate</a:t>
            </a:r>
            <a:r>
              <a:rPr lang="en-US" dirty="0"/>
              <a:t> </a:t>
            </a:r>
          </a:p>
          <a:p>
            <a:r>
              <a:rPr lang="en-US" dirty="0" err="1"/>
              <a:t>Rebreathing</a:t>
            </a:r>
            <a:r>
              <a:rPr lang="en-US" dirty="0"/>
              <a:t> into a paper bag </a:t>
            </a:r>
          </a:p>
          <a:p>
            <a:r>
              <a:rPr lang="en-US" dirty="0" err="1"/>
              <a:t>Hyperosmotic</a:t>
            </a:r>
            <a:r>
              <a:rPr lang="en-US" dirty="0"/>
              <a:t> agents lie </a:t>
            </a:r>
            <a:r>
              <a:rPr lang="en-US" dirty="0" err="1"/>
              <a:t>Mannitol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B485D8-07B1-4B06-A8E0-203DAECA9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24838"/>
            <a:ext cx="850413" cy="84471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Topical 1% </a:t>
            </a:r>
            <a:r>
              <a:rPr lang="en-US" dirty="0" err="1"/>
              <a:t>timolol</a:t>
            </a:r>
            <a:endParaRPr lang="en-US" dirty="0"/>
          </a:p>
          <a:p>
            <a:r>
              <a:rPr lang="en-US" dirty="0"/>
              <a:t>Intravenous </a:t>
            </a:r>
            <a:r>
              <a:rPr lang="en-US" dirty="0" err="1"/>
              <a:t>Acetazolamide</a:t>
            </a:r>
            <a:r>
              <a:rPr lang="en-US" dirty="0"/>
              <a:t> 5oomg </a:t>
            </a:r>
          </a:p>
          <a:p>
            <a:r>
              <a:rPr lang="en-US" dirty="0" err="1"/>
              <a:t>Transluminal</a:t>
            </a:r>
            <a:r>
              <a:rPr lang="en-US" dirty="0"/>
              <a:t> </a:t>
            </a:r>
            <a:r>
              <a:rPr lang="en-US" dirty="0" err="1"/>
              <a:t>Nd:YAG</a:t>
            </a:r>
            <a:r>
              <a:rPr lang="en-US" dirty="0"/>
              <a:t> laser </a:t>
            </a:r>
            <a:r>
              <a:rPr lang="en-US" dirty="0" err="1"/>
              <a:t>embolysis</a:t>
            </a:r>
            <a:r>
              <a:rPr lang="en-US" dirty="0"/>
              <a:t>/ </a:t>
            </a:r>
            <a:r>
              <a:rPr lang="en-US" dirty="0" err="1"/>
              <a:t>embolectomy</a:t>
            </a:r>
            <a:endParaRPr lang="en-US" dirty="0"/>
          </a:p>
          <a:p>
            <a:r>
              <a:rPr lang="en-US" dirty="0" err="1"/>
              <a:t>Thrombolysis</a:t>
            </a:r>
            <a:r>
              <a:rPr lang="en-US" dirty="0"/>
              <a:t> </a:t>
            </a:r>
          </a:p>
          <a:p>
            <a:r>
              <a:rPr lang="en-US" dirty="0"/>
              <a:t>Systemic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B485D8-07B1-4B06-A8E0-203DAECA9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24838"/>
            <a:ext cx="850413" cy="84471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lecture assessment (</a:t>
            </a:r>
            <a:r>
              <a:rPr lang="en-US" dirty="0" err="1" smtClean="0"/>
              <a:t>eola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dirty="0"/>
              <a:t>A 62-year-old male presents to the emergency department with sudden painless loss of vision in his right eye. On examination, the affected eye shows a cherry-red spot at the fovea, along with a pale retina and a relative afferent pupillary defect. Ophthalmoscopy reveals a "</a:t>
            </a:r>
            <a:r>
              <a:rPr lang="en-US" sz="1800" dirty="0" err="1"/>
              <a:t>boxcarring</a:t>
            </a:r>
            <a:r>
              <a:rPr lang="en-US" sz="1800" dirty="0"/>
              <a:t>" appearance of retinal arteries. What is the most likely diagnosis?</a:t>
            </a:r>
          </a:p>
          <a:p>
            <a:r>
              <a:rPr lang="en-US" sz="1800" dirty="0"/>
              <a:t>A) Central retinal vein occlusion </a:t>
            </a:r>
            <a:endParaRPr lang="en-US" sz="1800" dirty="0" smtClean="0"/>
          </a:p>
          <a:p>
            <a:r>
              <a:rPr lang="en-US" sz="1800" dirty="0" smtClean="0"/>
              <a:t>B</a:t>
            </a:r>
            <a:r>
              <a:rPr lang="en-US" sz="1800" dirty="0"/>
              <a:t>) Retinal detachment </a:t>
            </a:r>
            <a:endParaRPr lang="en-US" sz="1800" dirty="0" smtClean="0"/>
          </a:p>
          <a:p>
            <a:r>
              <a:rPr lang="en-US" sz="1800" dirty="0" smtClean="0"/>
              <a:t>C</a:t>
            </a:r>
            <a:r>
              <a:rPr lang="en-US" sz="1800" dirty="0"/>
              <a:t>) </a:t>
            </a:r>
            <a:r>
              <a:rPr lang="en-US" sz="1800" dirty="0" smtClean="0"/>
              <a:t>Branched Retinal Vein Occlusion</a:t>
            </a:r>
          </a:p>
          <a:p>
            <a:r>
              <a:rPr lang="en-US" sz="1800" dirty="0" smtClean="0"/>
              <a:t>D</a:t>
            </a:r>
            <a:r>
              <a:rPr lang="en-US" sz="1800" dirty="0"/>
              <a:t>) Central retinal artery occlusion </a:t>
            </a:r>
            <a:endParaRPr lang="en-US" sz="1800" dirty="0" smtClean="0"/>
          </a:p>
          <a:p>
            <a:r>
              <a:rPr lang="en-US" sz="1800" dirty="0" smtClean="0"/>
              <a:t>E</a:t>
            </a:r>
            <a:r>
              <a:rPr lang="en-US" sz="1800" dirty="0"/>
              <a:t>) Ocular ischemic syndrome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33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Intelligence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https://www.ncbi.nlm.nih.gov/pmc/articles/PMC10086262/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7400"/>
            <a:ext cx="6553200" cy="45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84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4BC64-136E-4372-8D4B-A72EB13D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article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D609D-E5EB-469A-BA48-E16C204AC22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https://www.ncbi.nlm.nih.gov/pmc/articles/PMC4759902/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B485D8-07B1-4B06-A8E0-203DAECA9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76200"/>
            <a:ext cx="850413" cy="844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8400"/>
            <a:ext cx="7010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34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watercolors-with-thank-you-text_1017-727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0D9E-89B0-44C3-824C-1BE0772F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Sequence of Lecture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415A7-CFE5-490A-A088-4EB3979E3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905001"/>
            <a:ext cx="4800600" cy="2743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4883-0F5F-4552-9A32-D5DAA162C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09" y="2457450"/>
            <a:ext cx="6686550" cy="2833217"/>
          </a:xfrm>
        </p:spPr>
        <p:txBody>
          <a:bodyPr/>
          <a:lstStyle/>
          <a:p>
            <a:r>
              <a:rPr lang="en-US" dirty="0"/>
              <a:t>Learning Objectives</a:t>
            </a:r>
          </a:p>
          <a:p>
            <a:r>
              <a:rPr lang="en-US" dirty="0"/>
              <a:t>Vertical Integration</a:t>
            </a:r>
          </a:p>
          <a:p>
            <a:r>
              <a:rPr lang="en-US" dirty="0"/>
              <a:t>Core Subject</a:t>
            </a:r>
          </a:p>
          <a:p>
            <a:r>
              <a:rPr lang="en-US" dirty="0"/>
              <a:t>End of Lecture Assessment</a:t>
            </a:r>
          </a:p>
          <a:p>
            <a:r>
              <a:rPr lang="en-US" dirty="0"/>
              <a:t>Digital Library References</a:t>
            </a:r>
          </a:p>
          <a:p>
            <a:pPr marL="0" indent="0">
              <a:buNone/>
            </a:pPr>
            <a:r>
              <a:rPr lang="en-US" dirty="0"/>
              <a:t>(Research, Bioethics, Artificial intelligence)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B485D8-07B1-4B06-A8E0-203DAECA9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587" y="76200"/>
            <a:ext cx="850413" cy="84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37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6001-7C0C-474A-AB9A-E6274157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CD5D0-86F4-4805-AE44-04870A8AAEE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end of this session, students should be able to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Recall anatomy of Retina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Distinguishes the symptoms and signs of retinal vascular disorders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Predicts the prognosis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 the treatment plan Of CRVO, BRVO, CRAO, BRAO.</a:t>
            </a:r>
            <a:endParaRPr lang="en-US" sz="3200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B485D8-07B1-4B06-A8E0-203DAECA9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15911"/>
            <a:ext cx="850413" cy="84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23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.img.full.hig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143000"/>
            <a:ext cx="6248400" cy="536547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5141837-CC0E-4208-89E1-4DFF7D6C338D}"/>
              </a:ext>
            </a:extLst>
          </p:cNvPr>
          <p:cNvSpPr txBox="1">
            <a:spLocks/>
          </p:cNvSpPr>
          <p:nvPr/>
        </p:nvSpPr>
        <p:spPr>
          <a:xfrm>
            <a:off x="1066800" y="152400"/>
            <a:ext cx="7467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Vertical Integration</a:t>
            </a:r>
          </a:p>
          <a:p>
            <a:r>
              <a:rPr lang="en-US" dirty="0"/>
              <a:t>Anatomy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B485D8-07B1-4B06-A8E0-203DAECA9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24838"/>
            <a:ext cx="850413" cy="8447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dschipl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"/>
            <a:ext cx="7010400" cy="628491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B485D8-07B1-4B06-A8E0-203DAECA9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24838"/>
            <a:ext cx="850413" cy="8447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57200" y="381001"/>
          <a:ext cx="7772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8B485D8-07B1-4B06-A8E0-203DAECA9D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76200"/>
            <a:ext cx="850413" cy="8447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62000" y="762000"/>
          <a:ext cx="6858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8B485D8-07B1-4B06-A8E0-203DAECA9D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124838"/>
            <a:ext cx="850413" cy="8447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undus-Photography-of-BRVO-in-superior-temporal-quadrant-with-prominent-vascular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B485D8-07B1-4B06-A8E0-203DAECA9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24838"/>
            <a:ext cx="850413" cy="84471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289</TotalTime>
  <Words>375</Words>
  <Application>Microsoft Office PowerPoint</Application>
  <PresentationFormat>On-screen Show (4:3)</PresentationFormat>
  <Paragraphs>76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Century Schoolbook</vt:lpstr>
      <vt:lpstr>Symbol</vt:lpstr>
      <vt:lpstr>Times New Roman</vt:lpstr>
      <vt:lpstr>Wingdings</vt:lpstr>
      <vt:lpstr>Wingdings 2</vt:lpstr>
      <vt:lpstr>Oriel</vt:lpstr>
      <vt:lpstr>PowerPoint Presentation</vt:lpstr>
      <vt:lpstr>Retinal Vascular Occlusion Disorders &amp; Hypertensive Retinopathy </vt:lpstr>
      <vt:lpstr>Sequence of Lecture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Treatment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</vt:lpstr>
      <vt:lpstr>PowerPoint Presentation</vt:lpstr>
      <vt:lpstr>End of lecture assessment (eola)</vt:lpstr>
      <vt:lpstr>Artificial Intelligence </vt:lpstr>
      <vt:lpstr>Research article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Dexter</dc:creator>
  <cp:lastModifiedBy>Dr Rida Fatima Jafar</cp:lastModifiedBy>
  <cp:revision>42</cp:revision>
  <dcterms:created xsi:type="dcterms:W3CDTF">2006-08-16T00:00:00Z</dcterms:created>
  <dcterms:modified xsi:type="dcterms:W3CDTF">2025-02-11T05:45:56Z</dcterms:modified>
</cp:coreProperties>
</file>