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341" r:id="rId4"/>
    <p:sldId id="339" r:id="rId5"/>
    <p:sldId id="323" r:id="rId6"/>
    <p:sldId id="322" r:id="rId7"/>
    <p:sldId id="258" r:id="rId8"/>
    <p:sldId id="259" r:id="rId9"/>
    <p:sldId id="260" r:id="rId10"/>
    <p:sldId id="261" r:id="rId11"/>
    <p:sldId id="262" r:id="rId12"/>
    <p:sldId id="263" r:id="rId13"/>
    <p:sldId id="288" r:id="rId14"/>
    <p:sldId id="289" r:id="rId15"/>
    <p:sldId id="290" r:id="rId16"/>
    <p:sldId id="340" r:id="rId17"/>
    <p:sldId id="280" r:id="rId18"/>
    <p:sldId id="342" r:id="rId19"/>
    <p:sldId id="338" r:id="rId20"/>
    <p:sldId id="33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7AE23-1CF8-48E5-9C69-080ACFF74B8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B3CEE8-2492-43DC-85E7-DC0DDEDA883E}">
      <dgm:prSet phldrT="[Text]" custT="1"/>
      <dgm:spPr/>
      <dgm:t>
        <a:bodyPr/>
        <a:lstStyle/>
        <a:p>
          <a:r>
            <a:rPr lang="en-US" sz="2000" dirty="0"/>
            <a:t>Retinal Detachment</a:t>
          </a:r>
        </a:p>
      </dgm:t>
    </dgm:pt>
    <dgm:pt modelId="{FF355639-C37B-4DC4-9AEE-A18F71427A94}" type="parTrans" cxnId="{F7C9A8D5-826E-4F17-918D-4DDB8CA87AD3}">
      <dgm:prSet/>
      <dgm:spPr/>
      <dgm:t>
        <a:bodyPr/>
        <a:lstStyle/>
        <a:p>
          <a:endParaRPr lang="en-US"/>
        </a:p>
      </dgm:t>
    </dgm:pt>
    <dgm:pt modelId="{9BDDCF49-E4C5-45F8-BC5D-40DB044E692A}" type="sibTrans" cxnId="{F7C9A8D5-826E-4F17-918D-4DDB8CA87AD3}">
      <dgm:prSet/>
      <dgm:spPr/>
      <dgm:t>
        <a:bodyPr/>
        <a:lstStyle/>
        <a:p>
          <a:endParaRPr lang="en-US"/>
        </a:p>
      </dgm:t>
    </dgm:pt>
    <dgm:pt modelId="{ED212E8C-1498-4CA5-8B80-31D2808714C3}">
      <dgm:prSet phldrT="[Text]" custT="1"/>
      <dgm:spPr/>
      <dgm:t>
        <a:bodyPr/>
        <a:lstStyle/>
        <a:p>
          <a:r>
            <a:rPr lang="en-US" sz="1800" dirty="0" err="1"/>
            <a:t>Rhegmatogenous</a:t>
          </a:r>
          <a:r>
            <a:rPr lang="en-US" sz="1800" dirty="0"/>
            <a:t> RD</a:t>
          </a:r>
        </a:p>
      </dgm:t>
    </dgm:pt>
    <dgm:pt modelId="{617715FD-8882-4A17-B775-9F9D3C9584ED}" type="parTrans" cxnId="{CC905259-8998-4845-BB17-3505F363ADC5}">
      <dgm:prSet/>
      <dgm:spPr/>
      <dgm:t>
        <a:bodyPr/>
        <a:lstStyle/>
        <a:p>
          <a:endParaRPr lang="en-US"/>
        </a:p>
      </dgm:t>
    </dgm:pt>
    <dgm:pt modelId="{B6705B41-2346-440E-BCDB-4C8B1036E121}" type="sibTrans" cxnId="{CC905259-8998-4845-BB17-3505F363ADC5}">
      <dgm:prSet/>
      <dgm:spPr/>
      <dgm:t>
        <a:bodyPr/>
        <a:lstStyle/>
        <a:p>
          <a:endParaRPr lang="en-US"/>
        </a:p>
      </dgm:t>
    </dgm:pt>
    <dgm:pt modelId="{BCB5F64B-DF77-4106-A9BA-42BB132C43B7}">
      <dgm:prSet phldrT="[Text]"/>
      <dgm:spPr/>
      <dgm:t>
        <a:bodyPr/>
        <a:lstStyle/>
        <a:p>
          <a:r>
            <a:rPr lang="en-US" dirty="0" err="1"/>
            <a:t>Tractional</a:t>
          </a:r>
          <a:r>
            <a:rPr lang="en-US" dirty="0"/>
            <a:t> RD</a:t>
          </a:r>
        </a:p>
      </dgm:t>
    </dgm:pt>
    <dgm:pt modelId="{D8D5F9AC-7C2D-48EB-BE5C-1C5498FFF8EB}" type="parTrans" cxnId="{274AF2C3-1A1C-48F5-B5BB-4CF0010B9F54}">
      <dgm:prSet/>
      <dgm:spPr/>
      <dgm:t>
        <a:bodyPr/>
        <a:lstStyle/>
        <a:p>
          <a:endParaRPr lang="en-US"/>
        </a:p>
      </dgm:t>
    </dgm:pt>
    <dgm:pt modelId="{932BBBF6-1BB3-4D9E-99BC-E7E0A94CBDE4}" type="sibTrans" cxnId="{274AF2C3-1A1C-48F5-B5BB-4CF0010B9F54}">
      <dgm:prSet/>
      <dgm:spPr/>
      <dgm:t>
        <a:bodyPr/>
        <a:lstStyle/>
        <a:p>
          <a:endParaRPr lang="en-US"/>
        </a:p>
      </dgm:t>
    </dgm:pt>
    <dgm:pt modelId="{DC4F0B12-9E9F-47B5-9286-435E1EB48CFD}">
      <dgm:prSet/>
      <dgm:spPr/>
      <dgm:t>
        <a:bodyPr/>
        <a:lstStyle/>
        <a:p>
          <a:r>
            <a:rPr lang="en-US" dirty="0" err="1"/>
            <a:t>Exudative</a:t>
          </a:r>
          <a:r>
            <a:rPr lang="en-US" dirty="0"/>
            <a:t> RD</a:t>
          </a:r>
        </a:p>
      </dgm:t>
    </dgm:pt>
    <dgm:pt modelId="{F8F32273-4354-4049-BD44-F1024157EFC3}" type="parTrans" cxnId="{A5386FCA-766B-49DB-A3D1-DAE1968B49BD}">
      <dgm:prSet/>
      <dgm:spPr/>
      <dgm:t>
        <a:bodyPr/>
        <a:lstStyle/>
        <a:p>
          <a:endParaRPr lang="en-US"/>
        </a:p>
      </dgm:t>
    </dgm:pt>
    <dgm:pt modelId="{DEC46F63-3974-498B-A9B6-DCF6DC931B90}" type="sibTrans" cxnId="{A5386FCA-766B-49DB-A3D1-DAE1968B49BD}">
      <dgm:prSet/>
      <dgm:spPr/>
      <dgm:t>
        <a:bodyPr/>
        <a:lstStyle/>
        <a:p>
          <a:endParaRPr lang="en-US"/>
        </a:p>
      </dgm:t>
    </dgm:pt>
    <dgm:pt modelId="{A613F5D2-B449-4858-9E7A-8543B5D606B6}">
      <dgm:prSet/>
      <dgm:spPr/>
      <dgm:t>
        <a:bodyPr/>
        <a:lstStyle/>
        <a:p>
          <a:r>
            <a:rPr lang="en-US" dirty="0"/>
            <a:t>Combined RRD+ERD</a:t>
          </a:r>
        </a:p>
      </dgm:t>
    </dgm:pt>
    <dgm:pt modelId="{AFBD7758-A72A-4118-AF8C-F34728AB81F8}" type="parTrans" cxnId="{A04038AC-5D9A-49BB-9496-2339164DBD74}">
      <dgm:prSet/>
      <dgm:spPr/>
      <dgm:t>
        <a:bodyPr/>
        <a:lstStyle/>
        <a:p>
          <a:endParaRPr lang="en-US"/>
        </a:p>
      </dgm:t>
    </dgm:pt>
    <dgm:pt modelId="{8AF67BE0-CC6D-4D18-9481-B16AFC7D4125}" type="sibTrans" cxnId="{A04038AC-5D9A-49BB-9496-2339164DBD74}">
      <dgm:prSet/>
      <dgm:spPr/>
      <dgm:t>
        <a:bodyPr/>
        <a:lstStyle/>
        <a:p>
          <a:endParaRPr lang="en-US"/>
        </a:p>
      </dgm:t>
    </dgm:pt>
    <dgm:pt modelId="{BD6640F8-885F-4011-B94C-E358AEE8805F}">
      <dgm:prSet/>
      <dgm:spPr/>
      <dgm:t>
        <a:bodyPr/>
        <a:lstStyle/>
        <a:p>
          <a:r>
            <a:rPr lang="en-US" dirty="0"/>
            <a:t>Subclinical RD</a:t>
          </a:r>
        </a:p>
      </dgm:t>
    </dgm:pt>
    <dgm:pt modelId="{11799C3A-240D-4B9F-B2B1-8BE525DDDDD5}" type="parTrans" cxnId="{9C510CDB-B077-430D-A8B8-E975AFF6E4C5}">
      <dgm:prSet/>
      <dgm:spPr/>
      <dgm:t>
        <a:bodyPr/>
        <a:lstStyle/>
        <a:p>
          <a:endParaRPr lang="en-US"/>
        </a:p>
      </dgm:t>
    </dgm:pt>
    <dgm:pt modelId="{70FD0608-629C-4413-B38B-5578336BFFEF}" type="sibTrans" cxnId="{9C510CDB-B077-430D-A8B8-E975AFF6E4C5}">
      <dgm:prSet/>
      <dgm:spPr/>
      <dgm:t>
        <a:bodyPr/>
        <a:lstStyle/>
        <a:p>
          <a:endParaRPr lang="en-US"/>
        </a:p>
      </dgm:t>
    </dgm:pt>
    <dgm:pt modelId="{29A4E4B8-8774-40FC-AB8F-F554758930EA}" type="pres">
      <dgm:prSet presAssocID="{4547AE23-1CF8-48E5-9C69-080ACFF74B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E0A5DE-6ABF-4DAD-9DF9-5F69B058890C}" type="pres">
      <dgm:prSet presAssocID="{B4B3CEE8-2492-43DC-85E7-DC0DDEDA883E}" presName="hierRoot1" presStyleCnt="0"/>
      <dgm:spPr/>
    </dgm:pt>
    <dgm:pt modelId="{7BEDE1C9-4361-4BEA-A876-C31F96A8D681}" type="pres">
      <dgm:prSet presAssocID="{B4B3CEE8-2492-43DC-85E7-DC0DDEDA883E}" presName="composite" presStyleCnt="0"/>
      <dgm:spPr/>
    </dgm:pt>
    <dgm:pt modelId="{F365FB21-5C51-4E94-B1D1-DA10F0202123}" type="pres">
      <dgm:prSet presAssocID="{B4B3CEE8-2492-43DC-85E7-DC0DDEDA883E}" presName="background" presStyleLbl="node0" presStyleIdx="0" presStyleCnt="1"/>
      <dgm:spPr/>
    </dgm:pt>
    <dgm:pt modelId="{4A8B91BB-7352-4C98-A0A8-F3C2BE2DC0A4}" type="pres">
      <dgm:prSet presAssocID="{B4B3CEE8-2492-43DC-85E7-DC0DDEDA883E}" presName="text" presStyleLbl="fgAcc0" presStyleIdx="0" presStyleCnt="1" custScaleX="179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CF56B2-E63E-4DBE-A87D-7C976BA8095B}" type="pres">
      <dgm:prSet presAssocID="{B4B3CEE8-2492-43DC-85E7-DC0DDEDA883E}" presName="hierChild2" presStyleCnt="0"/>
      <dgm:spPr/>
    </dgm:pt>
    <dgm:pt modelId="{1C1785C2-E304-40AC-8BB1-CCDE68A44757}" type="pres">
      <dgm:prSet presAssocID="{617715FD-8882-4A17-B775-9F9D3C9584ED}" presName="Name10" presStyleLbl="parChTrans1D2" presStyleIdx="0" presStyleCnt="5"/>
      <dgm:spPr/>
      <dgm:t>
        <a:bodyPr/>
        <a:lstStyle/>
        <a:p>
          <a:endParaRPr lang="en-US"/>
        </a:p>
      </dgm:t>
    </dgm:pt>
    <dgm:pt modelId="{2701E2CB-7D09-44FB-BE2E-9D40A91CBA8D}" type="pres">
      <dgm:prSet presAssocID="{ED212E8C-1498-4CA5-8B80-31D2808714C3}" presName="hierRoot2" presStyleCnt="0"/>
      <dgm:spPr/>
    </dgm:pt>
    <dgm:pt modelId="{73ADC3BB-6E5A-4A01-891C-CE139D2B02BB}" type="pres">
      <dgm:prSet presAssocID="{ED212E8C-1498-4CA5-8B80-31D2808714C3}" presName="composite2" presStyleCnt="0"/>
      <dgm:spPr/>
    </dgm:pt>
    <dgm:pt modelId="{43E8C66A-0F22-47AF-8DB5-A8176E911B86}" type="pres">
      <dgm:prSet presAssocID="{ED212E8C-1498-4CA5-8B80-31D2808714C3}" presName="background2" presStyleLbl="node2" presStyleIdx="0" presStyleCnt="5"/>
      <dgm:spPr/>
    </dgm:pt>
    <dgm:pt modelId="{666DD0BE-4CF6-4638-9020-7994417EA0A0}" type="pres">
      <dgm:prSet presAssocID="{ED212E8C-1498-4CA5-8B80-31D2808714C3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5C1163-103B-4C3A-8CD5-F609E08738F5}" type="pres">
      <dgm:prSet presAssocID="{ED212E8C-1498-4CA5-8B80-31D2808714C3}" presName="hierChild3" presStyleCnt="0"/>
      <dgm:spPr/>
    </dgm:pt>
    <dgm:pt modelId="{FCCDD42E-3D5C-4652-9D67-7166CF52E287}" type="pres">
      <dgm:prSet presAssocID="{D8D5F9AC-7C2D-48EB-BE5C-1C5498FFF8EB}" presName="Name10" presStyleLbl="parChTrans1D2" presStyleIdx="1" presStyleCnt="5"/>
      <dgm:spPr/>
      <dgm:t>
        <a:bodyPr/>
        <a:lstStyle/>
        <a:p>
          <a:endParaRPr lang="en-US"/>
        </a:p>
      </dgm:t>
    </dgm:pt>
    <dgm:pt modelId="{02EC1019-334B-40FE-8EF2-78517F1E0C48}" type="pres">
      <dgm:prSet presAssocID="{BCB5F64B-DF77-4106-A9BA-42BB132C43B7}" presName="hierRoot2" presStyleCnt="0"/>
      <dgm:spPr/>
    </dgm:pt>
    <dgm:pt modelId="{AD8F1CC7-061A-418D-9DAD-8356993C42A5}" type="pres">
      <dgm:prSet presAssocID="{BCB5F64B-DF77-4106-A9BA-42BB132C43B7}" presName="composite2" presStyleCnt="0"/>
      <dgm:spPr/>
    </dgm:pt>
    <dgm:pt modelId="{53132FDB-1651-4929-8AD7-3034ED2780DB}" type="pres">
      <dgm:prSet presAssocID="{BCB5F64B-DF77-4106-A9BA-42BB132C43B7}" presName="background2" presStyleLbl="node2" presStyleIdx="1" presStyleCnt="5"/>
      <dgm:spPr/>
    </dgm:pt>
    <dgm:pt modelId="{1526E678-4517-47CD-83CC-803FDBCA2E74}" type="pres">
      <dgm:prSet presAssocID="{BCB5F64B-DF77-4106-A9BA-42BB132C43B7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D05882-A838-4676-9019-C2AA278D66CA}" type="pres">
      <dgm:prSet presAssocID="{BCB5F64B-DF77-4106-A9BA-42BB132C43B7}" presName="hierChild3" presStyleCnt="0"/>
      <dgm:spPr/>
    </dgm:pt>
    <dgm:pt modelId="{A8E3E47B-AAE2-49E9-8873-0440CA4456AE}" type="pres">
      <dgm:prSet presAssocID="{F8F32273-4354-4049-BD44-F1024157EFC3}" presName="Name10" presStyleLbl="parChTrans1D2" presStyleIdx="2" presStyleCnt="5"/>
      <dgm:spPr/>
      <dgm:t>
        <a:bodyPr/>
        <a:lstStyle/>
        <a:p>
          <a:endParaRPr lang="en-US"/>
        </a:p>
      </dgm:t>
    </dgm:pt>
    <dgm:pt modelId="{6F3B44F5-6DDA-4D59-943A-1B67AE57D716}" type="pres">
      <dgm:prSet presAssocID="{DC4F0B12-9E9F-47B5-9286-435E1EB48CFD}" presName="hierRoot2" presStyleCnt="0"/>
      <dgm:spPr/>
    </dgm:pt>
    <dgm:pt modelId="{34CD2D35-AEB7-4612-A3A0-415729FB26A6}" type="pres">
      <dgm:prSet presAssocID="{DC4F0B12-9E9F-47B5-9286-435E1EB48CFD}" presName="composite2" presStyleCnt="0"/>
      <dgm:spPr/>
    </dgm:pt>
    <dgm:pt modelId="{AE3AF928-A2B2-4851-88DC-C46EF6788526}" type="pres">
      <dgm:prSet presAssocID="{DC4F0B12-9E9F-47B5-9286-435E1EB48CFD}" presName="background2" presStyleLbl="node2" presStyleIdx="2" presStyleCnt="5"/>
      <dgm:spPr/>
    </dgm:pt>
    <dgm:pt modelId="{5869894C-0B0C-4691-826F-5989EB0BCB7C}" type="pres">
      <dgm:prSet presAssocID="{DC4F0B12-9E9F-47B5-9286-435E1EB48CFD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2BE1ED-B583-40CD-BCD5-0BD7A9A3749C}" type="pres">
      <dgm:prSet presAssocID="{DC4F0B12-9E9F-47B5-9286-435E1EB48CFD}" presName="hierChild3" presStyleCnt="0"/>
      <dgm:spPr/>
    </dgm:pt>
    <dgm:pt modelId="{E5856A78-1010-4DBE-B88F-A3965E83FA69}" type="pres">
      <dgm:prSet presAssocID="{AFBD7758-A72A-4118-AF8C-F34728AB81F8}" presName="Name10" presStyleLbl="parChTrans1D2" presStyleIdx="3" presStyleCnt="5"/>
      <dgm:spPr/>
      <dgm:t>
        <a:bodyPr/>
        <a:lstStyle/>
        <a:p>
          <a:endParaRPr lang="en-US"/>
        </a:p>
      </dgm:t>
    </dgm:pt>
    <dgm:pt modelId="{D5A25C4B-B314-4E9B-B695-4585746FF1CE}" type="pres">
      <dgm:prSet presAssocID="{A613F5D2-B449-4858-9E7A-8543B5D606B6}" presName="hierRoot2" presStyleCnt="0"/>
      <dgm:spPr/>
    </dgm:pt>
    <dgm:pt modelId="{9F2D6806-9DC6-4F5E-8A61-26C521C252B5}" type="pres">
      <dgm:prSet presAssocID="{A613F5D2-B449-4858-9E7A-8543B5D606B6}" presName="composite2" presStyleCnt="0"/>
      <dgm:spPr/>
    </dgm:pt>
    <dgm:pt modelId="{CBB6390B-5757-48AC-BA85-F829B38AADC8}" type="pres">
      <dgm:prSet presAssocID="{A613F5D2-B449-4858-9E7A-8543B5D606B6}" presName="background2" presStyleLbl="node2" presStyleIdx="3" presStyleCnt="5"/>
      <dgm:spPr/>
    </dgm:pt>
    <dgm:pt modelId="{94861B87-26B7-4966-845B-D32A72AB7A7B}" type="pres">
      <dgm:prSet presAssocID="{A613F5D2-B449-4858-9E7A-8543B5D606B6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CC357E-4DB8-4173-84E5-B4DD6E080BAC}" type="pres">
      <dgm:prSet presAssocID="{A613F5D2-B449-4858-9E7A-8543B5D606B6}" presName="hierChild3" presStyleCnt="0"/>
      <dgm:spPr/>
    </dgm:pt>
    <dgm:pt modelId="{79B1B504-07D6-4872-8619-D7575FD7AD56}" type="pres">
      <dgm:prSet presAssocID="{11799C3A-240D-4B9F-B2B1-8BE525DDDDD5}" presName="Name10" presStyleLbl="parChTrans1D2" presStyleIdx="4" presStyleCnt="5"/>
      <dgm:spPr/>
      <dgm:t>
        <a:bodyPr/>
        <a:lstStyle/>
        <a:p>
          <a:endParaRPr lang="en-US"/>
        </a:p>
      </dgm:t>
    </dgm:pt>
    <dgm:pt modelId="{568D7E72-2604-44D5-A2CC-81479C4CE38D}" type="pres">
      <dgm:prSet presAssocID="{BD6640F8-885F-4011-B94C-E358AEE8805F}" presName="hierRoot2" presStyleCnt="0"/>
      <dgm:spPr/>
    </dgm:pt>
    <dgm:pt modelId="{B8D2B56A-0463-4FE5-831F-1DDF287A9444}" type="pres">
      <dgm:prSet presAssocID="{BD6640F8-885F-4011-B94C-E358AEE8805F}" presName="composite2" presStyleCnt="0"/>
      <dgm:spPr/>
    </dgm:pt>
    <dgm:pt modelId="{0FD53F86-8781-4732-9594-E3F631E0B9C4}" type="pres">
      <dgm:prSet presAssocID="{BD6640F8-885F-4011-B94C-E358AEE8805F}" presName="background2" presStyleLbl="node2" presStyleIdx="4" presStyleCnt="5"/>
      <dgm:spPr/>
    </dgm:pt>
    <dgm:pt modelId="{100A95E3-05B1-4FA0-B77C-77032AB07E99}" type="pres">
      <dgm:prSet presAssocID="{BD6640F8-885F-4011-B94C-E358AEE8805F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3B9792-479A-41AA-807F-AC4B61E5C829}" type="pres">
      <dgm:prSet presAssocID="{BD6640F8-885F-4011-B94C-E358AEE8805F}" presName="hierChild3" presStyleCnt="0"/>
      <dgm:spPr/>
    </dgm:pt>
  </dgm:ptLst>
  <dgm:cxnLst>
    <dgm:cxn modelId="{F7C9A8D5-826E-4F17-918D-4DDB8CA87AD3}" srcId="{4547AE23-1CF8-48E5-9C69-080ACFF74B82}" destId="{B4B3CEE8-2492-43DC-85E7-DC0DDEDA883E}" srcOrd="0" destOrd="0" parTransId="{FF355639-C37B-4DC4-9AEE-A18F71427A94}" sibTransId="{9BDDCF49-E4C5-45F8-BC5D-40DB044E692A}"/>
    <dgm:cxn modelId="{9C510CDB-B077-430D-A8B8-E975AFF6E4C5}" srcId="{B4B3CEE8-2492-43DC-85E7-DC0DDEDA883E}" destId="{BD6640F8-885F-4011-B94C-E358AEE8805F}" srcOrd="4" destOrd="0" parTransId="{11799C3A-240D-4B9F-B2B1-8BE525DDDDD5}" sibTransId="{70FD0608-629C-4413-B38B-5578336BFFEF}"/>
    <dgm:cxn modelId="{A5386FCA-766B-49DB-A3D1-DAE1968B49BD}" srcId="{B4B3CEE8-2492-43DC-85E7-DC0DDEDA883E}" destId="{DC4F0B12-9E9F-47B5-9286-435E1EB48CFD}" srcOrd="2" destOrd="0" parTransId="{F8F32273-4354-4049-BD44-F1024157EFC3}" sibTransId="{DEC46F63-3974-498B-A9B6-DCF6DC931B90}"/>
    <dgm:cxn modelId="{2FD926BF-E6F5-4AF7-8360-CEC622BCB2DD}" type="presOf" srcId="{11799C3A-240D-4B9F-B2B1-8BE525DDDDD5}" destId="{79B1B504-07D6-4872-8619-D7575FD7AD56}" srcOrd="0" destOrd="0" presId="urn:microsoft.com/office/officeart/2005/8/layout/hierarchy1"/>
    <dgm:cxn modelId="{274AF2C3-1A1C-48F5-B5BB-4CF0010B9F54}" srcId="{B4B3CEE8-2492-43DC-85E7-DC0DDEDA883E}" destId="{BCB5F64B-DF77-4106-A9BA-42BB132C43B7}" srcOrd="1" destOrd="0" parTransId="{D8D5F9AC-7C2D-48EB-BE5C-1C5498FFF8EB}" sibTransId="{932BBBF6-1BB3-4D9E-99BC-E7E0A94CBDE4}"/>
    <dgm:cxn modelId="{005BE38E-A126-410B-B65E-F04A8195C14C}" type="presOf" srcId="{B4B3CEE8-2492-43DC-85E7-DC0DDEDA883E}" destId="{4A8B91BB-7352-4C98-A0A8-F3C2BE2DC0A4}" srcOrd="0" destOrd="0" presId="urn:microsoft.com/office/officeart/2005/8/layout/hierarchy1"/>
    <dgm:cxn modelId="{9FC8B7E0-BEEB-4AAD-9685-989109C1D02D}" type="presOf" srcId="{617715FD-8882-4A17-B775-9F9D3C9584ED}" destId="{1C1785C2-E304-40AC-8BB1-CCDE68A44757}" srcOrd="0" destOrd="0" presId="urn:microsoft.com/office/officeart/2005/8/layout/hierarchy1"/>
    <dgm:cxn modelId="{FE9E031A-4AA6-47FF-84B2-5D22CF448EAF}" type="presOf" srcId="{D8D5F9AC-7C2D-48EB-BE5C-1C5498FFF8EB}" destId="{FCCDD42E-3D5C-4652-9D67-7166CF52E287}" srcOrd="0" destOrd="0" presId="urn:microsoft.com/office/officeart/2005/8/layout/hierarchy1"/>
    <dgm:cxn modelId="{8F894A91-3E14-4EAE-95E1-16F00C305624}" type="presOf" srcId="{BCB5F64B-DF77-4106-A9BA-42BB132C43B7}" destId="{1526E678-4517-47CD-83CC-803FDBCA2E74}" srcOrd="0" destOrd="0" presId="urn:microsoft.com/office/officeart/2005/8/layout/hierarchy1"/>
    <dgm:cxn modelId="{2510B161-F248-4109-8BEF-7CACD2CCA369}" type="presOf" srcId="{A613F5D2-B449-4858-9E7A-8543B5D606B6}" destId="{94861B87-26B7-4966-845B-D32A72AB7A7B}" srcOrd="0" destOrd="0" presId="urn:microsoft.com/office/officeart/2005/8/layout/hierarchy1"/>
    <dgm:cxn modelId="{71463A4C-D3B0-425F-9949-299472D79F04}" type="presOf" srcId="{F8F32273-4354-4049-BD44-F1024157EFC3}" destId="{A8E3E47B-AAE2-49E9-8873-0440CA4456AE}" srcOrd="0" destOrd="0" presId="urn:microsoft.com/office/officeart/2005/8/layout/hierarchy1"/>
    <dgm:cxn modelId="{E8B16FAC-68FC-492D-AD17-EBEE51CA6BAD}" type="presOf" srcId="{AFBD7758-A72A-4118-AF8C-F34728AB81F8}" destId="{E5856A78-1010-4DBE-B88F-A3965E83FA69}" srcOrd="0" destOrd="0" presId="urn:microsoft.com/office/officeart/2005/8/layout/hierarchy1"/>
    <dgm:cxn modelId="{CC905259-8998-4845-BB17-3505F363ADC5}" srcId="{B4B3CEE8-2492-43DC-85E7-DC0DDEDA883E}" destId="{ED212E8C-1498-4CA5-8B80-31D2808714C3}" srcOrd="0" destOrd="0" parTransId="{617715FD-8882-4A17-B775-9F9D3C9584ED}" sibTransId="{B6705B41-2346-440E-BCDB-4C8B1036E121}"/>
    <dgm:cxn modelId="{7E756766-520D-4EF6-88BB-FB62BB31D57A}" type="presOf" srcId="{4547AE23-1CF8-48E5-9C69-080ACFF74B82}" destId="{29A4E4B8-8774-40FC-AB8F-F554758930EA}" srcOrd="0" destOrd="0" presId="urn:microsoft.com/office/officeart/2005/8/layout/hierarchy1"/>
    <dgm:cxn modelId="{A04038AC-5D9A-49BB-9496-2339164DBD74}" srcId="{B4B3CEE8-2492-43DC-85E7-DC0DDEDA883E}" destId="{A613F5D2-B449-4858-9E7A-8543B5D606B6}" srcOrd="3" destOrd="0" parTransId="{AFBD7758-A72A-4118-AF8C-F34728AB81F8}" sibTransId="{8AF67BE0-CC6D-4D18-9481-B16AFC7D4125}"/>
    <dgm:cxn modelId="{74B26F5C-FE7C-4AE8-BA03-54D31B99E912}" type="presOf" srcId="{BD6640F8-885F-4011-B94C-E358AEE8805F}" destId="{100A95E3-05B1-4FA0-B77C-77032AB07E99}" srcOrd="0" destOrd="0" presId="urn:microsoft.com/office/officeart/2005/8/layout/hierarchy1"/>
    <dgm:cxn modelId="{50EC0AB6-D34C-4E01-8204-CBEF4B552A4B}" type="presOf" srcId="{ED212E8C-1498-4CA5-8B80-31D2808714C3}" destId="{666DD0BE-4CF6-4638-9020-7994417EA0A0}" srcOrd="0" destOrd="0" presId="urn:microsoft.com/office/officeart/2005/8/layout/hierarchy1"/>
    <dgm:cxn modelId="{45F9FBDB-C5E9-45E6-B0FC-C1C42D941F90}" type="presOf" srcId="{DC4F0B12-9E9F-47B5-9286-435E1EB48CFD}" destId="{5869894C-0B0C-4691-826F-5989EB0BCB7C}" srcOrd="0" destOrd="0" presId="urn:microsoft.com/office/officeart/2005/8/layout/hierarchy1"/>
    <dgm:cxn modelId="{B65AACF7-6EAC-47FA-ACFE-03D68C0A1CC6}" type="presParOf" srcId="{29A4E4B8-8774-40FC-AB8F-F554758930EA}" destId="{C3E0A5DE-6ABF-4DAD-9DF9-5F69B058890C}" srcOrd="0" destOrd="0" presId="urn:microsoft.com/office/officeart/2005/8/layout/hierarchy1"/>
    <dgm:cxn modelId="{E1BA4DA8-4180-4E28-AD38-4AC0B9893169}" type="presParOf" srcId="{C3E0A5DE-6ABF-4DAD-9DF9-5F69B058890C}" destId="{7BEDE1C9-4361-4BEA-A876-C31F96A8D681}" srcOrd="0" destOrd="0" presId="urn:microsoft.com/office/officeart/2005/8/layout/hierarchy1"/>
    <dgm:cxn modelId="{004EE76E-BAA8-4192-9A13-9E50AC441422}" type="presParOf" srcId="{7BEDE1C9-4361-4BEA-A876-C31F96A8D681}" destId="{F365FB21-5C51-4E94-B1D1-DA10F0202123}" srcOrd="0" destOrd="0" presId="urn:microsoft.com/office/officeart/2005/8/layout/hierarchy1"/>
    <dgm:cxn modelId="{22300B12-6771-4890-8AA4-82299AC42628}" type="presParOf" srcId="{7BEDE1C9-4361-4BEA-A876-C31F96A8D681}" destId="{4A8B91BB-7352-4C98-A0A8-F3C2BE2DC0A4}" srcOrd="1" destOrd="0" presId="urn:microsoft.com/office/officeart/2005/8/layout/hierarchy1"/>
    <dgm:cxn modelId="{24103F31-CD7C-4E2D-A195-D95EF736091E}" type="presParOf" srcId="{C3E0A5DE-6ABF-4DAD-9DF9-5F69B058890C}" destId="{8ACF56B2-E63E-4DBE-A87D-7C976BA8095B}" srcOrd="1" destOrd="0" presId="urn:microsoft.com/office/officeart/2005/8/layout/hierarchy1"/>
    <dgm:cxn modelId="{720779FA-D583-49B0-AB36-2E20372A2D2B}" type="presParOf" srcId="{8ACF56B2-E63E-4DBE-A87D-7C976BA8095B}" destId="{1C1785C2-E304-40AC-8BB1-CCDE68A44757}" srcOrd="0" destOrd="0" presId="urn:microsoft.com/office/officeart/2005/8/layout/hierarchy1"/>
    <dgm:cxn modelId="{4767892F-0490-4EAF-A89D-11483B834E79}" type="presParOf" srcId="{8ACF56B2-E63E-4DBE-A87D-7C976BA8095B}" destId="{2701E2CB-7D09-44FB-BE2E-9D40A91CBA8D}" srcOrd="1" destOrd="0" presId="urn:microsoft.com/office/officeart/2005/8/layout/hierarchy1"/>
    <dgm:cxn modelId="{F1A32671-B1D8-48AC-8BE9-58C78F1219E6}" type="presParOf" srcId="{2701E2CB-7D09-44FB-BE2E-9D40A91CBA8D}" destId="{73ADC3BB-6E5A-4A01-891C-CE139D2B02BB}" srcOrd="0" destOrd="0" presId="urn:microsoft.com/office/officeart/2005/8/layout/hierarchy1"/>
    <dgm:cxn modelId="{3B39B334-CD2B-4E12-BE44-B5C2B8DDA8D2}" type="presParOf" srcId="{73ADC3BB-6E5A-4A01-891C-CE139D2B02BB}" destId="{43E8C66A-0F22-47AF-8DB5-A8176E911B86}" srcOrd="0" destOrd="0" presId="urn:microsoft.com/office/officeart/2005/8/layout/hierarchy1"/>
    <dgm:cxn modelId="{F72C91A5-2065-4772-8D2F-6CDFE9CFB819}" type="presParOf" srcId="{73ADC3BB-6E5A-4A01-891C-CE139D2B02BB}" destId="{666DD0BE-4CF6-4638-9020-7994417EA0A0}" srcOrd="1" destOrd="0" presId="urn:microsoft.com/office/officeart/2005/8/layout/hierarchy1"/>
    <dgm:cxn modelId="{803FD3A1-85B8-4F6C-9ED0-1CA0B31A0BD3}" type="presParOf" srcId="{2701E2CB-7D09-44FB-BE2E-9D40A91CBA8D}" destId="{EB5C1163-103B-4C3A-8CD5-F609E08738F5}" srcOrd="1" destOrd="0" presId="urn:microsoft.com/office/officeart/2005/8/layout/hierarchy1"/>
    <dgm:cxn modelId="{845A3C30-EA8E-4672-A6B9-FC8B84B1DBA9}" type="presParOf" srcId="{8ACF56B2-E63E-4DBE-A87D-7C976BA8095B}" destId="{FCCDD42E-3D5C-4652-9D67-7166CF52E287}" srcOrd="2" destOrd="0" presId="urn:microsoft.com/office/officeart/2005/8/layout/hierarchy1"/>
    <dgm:cxn modelId="{C6E7BB1C-A86B-4558-9C2E-BFD262714A7A}" type="presParOf" srcId="{8ACF56B2-E63E-4DBE-A87D-7C976BA8095B}" destId="{02EC1019-334B-40FE-8EF2-78517F1E0C48}" srcOrd="3" destOrd="0" presId="urn:microsoft.com/office/officeart/2005/8/layout/hierarchy1"/>
    <dgm:cxn modelId="{DF8DAF91-82DF-4D33-AE9A-F4297BCDF7C4}" type="presParOf" srcId="{02EC1019-334B-40FE-8EF2-78517F1E0C48}" destId="{AD8F1CC7-061A-418D-9DAD-8356993C42A5}" srcOrd="0" destOrd="0" presId="urn:microsoft.com/office/officeart/2005/8/layout/hierarchy1"/>
    <dgm:cxn modelId="{A6ED07BB-CAB6-401D-95B7-A07EADF86F8D}" type="presParOf" srcId="{AD8F1CC7-061A-418D-9DAD-8356993C42A5}" destId="{53132FDB-1651-4929-8AD7-3034ED2780DB}" srcOrd="0" destOrd="0" presId="urn:microsoft.com/office/officeart/2005/8/layout/hierarchy1"/>
    <dgm:cxn modelId="{96A2DABD-CCC5-4C26-BA5E-479D5B261408}" type="presParOf" srcId="{AD8F1CC7-061A-418D-9DAD-8356993C42A5}" destId="{1526E678-4517-47CD-83CC-803FDBCA2E74}" srcOrd="1" destOrd="0" presId="urn:microsoft.com/office/officeart/2005/8/layout/hierarchy1"/>
    <dgm:cxn modelId="{C3B50742-B55E-4286-BDC1-E43A0061C3D3}" type="presParOf" srcId="{02EC1019-334B-40FE-8EF2-78517F1E0C48}" destId="{71D05882-A838-4676-9019-C2AA278D66CA}" srcOrd="1" destOrd="0" presId="urn:microsoft.com/office/officeart/2005/8/layout/hierarchy1"/>
    <dgm:cxn modelId="{906345B8-4D5E-4C0D-B937-05CD431B3BAD}" type="presParOf" srcId="{8ACF56B2-E63E-4DBE-A87D-7C976BA8095B}" destId="{A8E3E47B-AAE2-49E9-8873-0440CA4456AE}" srcOrd="4" destOrd="0" presId="urn:microsoft.com/office/officeart/2005/8/layout/hierarchy1"/>
    <dgm:cxn modelId="{32B0D33A-23E0-44D3-8106-6D22EE87A178}" type="presParOf" srcId="{8ACF56B2-E63E-4DBE-A87D-7C976BA8095B}" destId="{6F3B44F5-6DDA-4D59-943A-1B67AE57D716}" srcOrd="5" destOrd="0" presId="urn:microsoft.com/office/officeart/2005/8/layout/hierarchy1"/>
    <dgm:cxn modelId="{84EE201C-BC8D-46A0-B807-049DA1DEEB11}" type="presParOf" srcId="{6F3B44F5-6DDA-4D59-943A-1B67AE57D716}" destId="{34CD2D35-AEB7-4612-A3A0-415729FB26A6}" srcOrd="0" destOrd="0" presId="urn:microsoft.com/office/officeart/2005/8/layout/hierarchy1"/>
    <dgm:cxn modelId="{65CB60A5-76FB-4614-A816-6E80ED1F4A3D}" type="presParOf" srcId="{34CD2D35-AEB7-4612-A3A0-415729FB26A6}" destId="{AE3AF928-A2B2-4851-88DC-C46EF6788526}" srcOrd="0" destOrd="0" presId="urn:microsoft.com/office/officeart/2005/8/layout/hierarchy1"/>
    <dgm:cxn modelId="{98AD4D43-7B80-4825-8147-D57FE2DE45AC}" type="presParOf" srcId="{34CD2D35-AEB7-4612-A3A0-415729FB26A6}" destId="{5869894C-0B0C-4691-826F-5989EB0BCB7C}" srcOrd="1" destOrd="0" presId="urn:microsoft.com/office/officeart/2005/8/layout/hierarchy1"/>
    <dgm:cxn modelId="{22F60DBB-1D9D-4B9B-B1E0-075209076C59}" type="presParOf" srcId="{6F3B44F5-6DDA-4D59-943A-1B67AE57D716}" destId="{E02BE1ED-B583-40CD-BCD5-0BD7A9A3749C}" srcOrd="1" destOrd="0" presId="urn:microsoft.com/office/officeart/2005/8/layout/hierarchy1"/>
    <dgm:cxn modelId="{991EA7EE-73F0-4662-9300-6D6AD5217D89}" type="presParOf" srcId="{8ACF56B2-E63E-4DBE-A87D-7C976BA8095B}" destId="{E5856A78-1010-4DBE-B88F-A3965E83FA69}" srcOrd="6" destOrd="0" presId="urn:microsoft.com/office/officeart/2005/8/layout/hierarchy1"/>
    <dgm:cxn modelId="{82F8C3D1-781E-45B9-93F7-761275367DEF}" type="presParOf" srcId="{8ACF56B2-E63E-4DBE-A87D-7C976BA8095B}" destId="{D5A25C4B-B314-4E9B-B695-4585746FF1CE}" srcOrd="7" destOrd="0" presId="urn:microsoft.com/office/officeart/2005/8/layout/hierarchy1"/>
    <dgm:cxn modelId="{7DFB408C-7F9B-4C3E-BB2E-C198E760C79A}" type="presParOf" srcId="{D5A25C4B-B314-4E9B-B695-4585746FF1CE}" destId="{9F2D6806-9DC6-4F5E-8A61-26C521C252B5}" srcOrd="0" destOrd="0" presId="urn:microsoft.com/office/officeart/2005/8/layout/hierarchy1"/>
    <dgm:cxn modelId="{53D548BE-060A-4562-AABA-BA411C3F07D7}" type="presParOf" srcId="{9F2D6806-9DC6-4F5E-8A61-26C521C252B5}" destId="{CBB6390B-5757-48AC-BA85-F829B38AADC8}" srcOrd="0" destOrd="0" presId="urn:microsoft.com/office/officeart/2005/8/layout/hierarchy1"/>
    <dgm:cxn modelId="{F46B956A-3441-491A-99F7-0E7039CF0427}" type="presParOf" srcId="{9F2D6806-9DC6-4F5E-8A61-26C521C252B5}" destId="{94861B87-26B7-4966-845B-D32A72AB7A7B}" srcOrd="1" destOrd="0" presId="urn:microsoft.com/office/officeart/2005/8/layout/hierarchy1"/>
    <dgm:cxn modelId="{FB76EB85-095C-4AA2-8B76-DE721D9700ED}" type="presParOf" srcId="{D5A25C4B-B314-4E9B-B695-4585746FF1CE}" destId="{7ECC357E-4DB8-4173-84E5-B4DD6E080BAC}" srcOrd="1" destOrd="0" presId="urn:microsoft.com/office/officeart/2005/8/layout/hierarchy1"/>
    <dgm:cxn modelId="{1852D502-E0B4-487C-8D13-308911227428}" type="presParOf" srcId="{8ACF56B2-E63E-4DBE-A87D-7C976BA8095B}" destId="{79B1B504-07D6-4872-8619-D7575FD7AD56}" srcOrd="8" destOrd="0" presId="urn:microsoft.com/office/officeart/2005/8/layout/hierarchy1"/>
    <dgm:cxn modelId="{2304214C-C026-4856-AA0E-C15C379AA980}" type="presParOf" srcId="{8ACF56B2-E63E-4DBE-A87D-7C976BA8095B}" destId="{568D7E72-2604-44D5-A2CC-81479C4CE38D}" srcOrd="9" destOrd="0" presId="urn:microsoft.com/office/officeart/2005/8/layout/hierarchy1"/>
    <dgm:cxn modelId="{B416BB10-2C30-4BB9-9888-2573C7D9F2DA}" type="presParOf" srcId="{568D7E72-2604-44D5-A2CC-81479C4CE38D}" destId="{B8D2B56A-0463-4FE5-831F-1DDF287A9444}" srcOrd="0" destOrd="0" presId="urn:microsoft.com/office/officeart/2005/8/layout/hierarchy1"/>
    <dgm:cxn modelId="{3BD997CA-CD3A-414A-9021-9C3E056BD28C}" type="presParOf" srcId="{B8D2B56A-0463-4FE5-831F-1DDF287A9444}" destId="{0FD53F86-8781-4732-9594-E3F631E0B9C4}" srcOrd="0" destOrd="0" presId="urn:microsoft.com/office/officeart/2005/8/layout/hierarchy1"/>
    <dgm:cxn modelId="{21D72D03-8A5A-4EE6-8641-21E0A1AD40C7}" type="presParOf" srcId="{B8D2B56A-0463-4FE5-831F-1DDF287A9444}" destId="{100A95E3-05B1-4FA0-B77C-77032AB07E99}" srcOrd="1" destOrd="0" presId="urn:microsoft.com/office/officeart/2005/8/layout/hierarchy1"/>
    <dgm:cxn modelId="{02E696EA-5F6B-4902-8580-DAFC31F1A243}" type="presParOf" srcId="{568D7E72-2604-44D5-A2CC-81479C4CE38D}" destId="{413B9792-479A-41AA-807F-AC4B61E5C8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530421-3B93-48E5-BB72-BB3C41A4A28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E5A2D4-05A9-4221-A0A2-3B5CEFECA527}">
      <dgm:prSet phldrT="[Text]"/>
      <dgm:spPr/>
      <dgm:t>
        <a:bodyPr/>
        <a:lstStyle/>
        <a:p>
          <a:endParaRPr lang="en-US" dirty="0"/>
        </a:p>
      </dgm:t>
    </dgm:pt>
    <dgm:pt modelId="{951B0EA6-FD39-4DBA-8B17-65C07674E4C5}" type="parTrans" cxnId="{C375BDE6-5186-4ED0-833C-ED75ECB7A33A}">
      <dgm:prSet/>
      <dgm:spPr/>
      <dgm:t>
        <a:bodyPr/>
        <a:lstStyle/>
        <a:p>
          <a:endParaRPr lang="en-US"/>
        </a:p>
      </dgm:t>
    </dgm:pt>
    <dgm:pt modelId="{B2E2DBA0-33C3-46C0-92C8-A7E138AA8965}" type="sibTrans" cxnId="{C375BDE6-5186-4ED0-833C-ED75ECB7A33A}">
      <dgm:prSet/>
      <dgm:spPr/>
      <dgm:t>
        <a:bodyPr/>
        <a:lstStyle/>
        <a:p>
          <a:endParaRPr lang="en-US"/>
        </a:p>
      </dgm:t>
    </dgm:pt>
    <dgm:pt modelId="{58187E04-D5CC-492C-A06F-FAE78C9677CB}">
      <dgm:prSet/>
      <dgm:spPr/>
      <dgm:t>
        <a:bodyPr/>
        <a:lstStyle/>
        <a:p>
          <a:r>
            <a:rPr lang="en-US" dirty="0" err="1"/>
            <a:t>Rhegmatogenous</a:t>
          </a:r>
          <a:r>
            <a:rPr lang="en-US" dirty="0"/>
            <a:t> Retinal Detachment</a:t>
          </a:r>
        </a:p>
      </dgm:t>
    </dgm:pt>
    <dgm:pt modelId="{B4D499B2-91E0-40D8-8847-7431793A61D8}" type="parTrans" cxnId="{9DA57916-FB3E-4A56-86ED-220B04F128CB}">
      <dgm:prSet/>
      <dgm:spPr/>
      <dgm:t>
        <a:bodyPr/>
        <a:lstStyle/>
        <a:p>
          <a:endParaRPr lang="en-US"/>
        </a:p>
      </dgm:t>
    </dgm:pt>
    <dgm:pt modelId="{AC854607-779C-43D5-ABEE-698EDD9159D5}" type="sibTrans" cxnId="{9DA57916-FB3E-4A56-86ED-220B04F128CB}">
      <dgm:prSet/>
      <dgm:spPr/>
      <dgm:t>
        <a:bodyPr/>
        <a:lstStyle/>
        <a:p>
          <a:endParaRPr lang="en-US"/>
        </a:p>
      </dgm:t>
    </dgm:pt>
    <dgm:pt modelId="{2CA7FCEA-F9C4-43B0-A1E5-989A3188A625}" type="pres">
      <dgm:prSet presAssocID="{AC530421-3B93-48E5-BB72-BB3C41A4A2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CBB02E-A75E-48F0-83BD-08057BD0738A}" type="pres">
      <dgm:prSet presAssocID="{AC530421-3B93-48E5-BB72-BB3C41A4A28D}" presName="dummy" presStyleCnt="0"/>
      <dgm:spPr/>
    </dgm:pt>
    <dgm:pt modelId="{6FAAE8CF-A2D3-416D-99F0-77B3CDABA3D0}" type="pres">
      <dgm:prSet presAssocID="{AC530421-3B93-48E5-BB72-BB3C41A4A28D}" presName="linH" presStyleCnt="0"/>
      <dgm:spPr/>
    </dgm:pt>
    <dgm:pt modelId="{DF2B112E-8837-4530-AD1B-8CB2003D4E1B}" type="pres">
      <dgm:prSet presAssocID="{AC530421-3B93-48E5-BB72-BB3C41A4A28D}" presName="padding1" presStyleCnt="0"/>
      <dgm:spPr/>
    </dgm:pt>
    <dgm:pt modelId="{6FA9FAE7-8327-4C38-A84F-085C322A975D}" type="pres">
      <dgm:prSet presAssocID="{27E5A2D4-05A9-4221-A0A2-3B5CEFECA527}" presName="linV" presStyleCnt="0"/>
      <dgm:spPr/>
    </dgm:pt>
    <dgm:pt modelId="{BE94CC31-69B6-461D-93B2-B079016DD9BA}" type="pres">
      <dgm:prSet presAssocID="{27E5A2D4-05A9-4221-A0A2-3B5CEFECA527}" presName="spVertical1" presStyleCnt="0"/>
      <dgm:spPr/>
    </dgm:pt>
    <dgm:pt modelId="{A765B15E-5ACD-4FF3-A402-250920C1C949}" type="pres">
      <dgm:prSet presAssocID="{27E5A2D4-05A9-4221-A0A2-3B5CEFECA527}" presName="parTx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AC2EC-3DE7-4661-89C5-BCC51D61BB43}" type="pres">
      <dgm:prSet presAssocID="{27E5A2D4-05A9-4221-A0A2-3B5CEFECA527}" presName="spVertical2" presStyleCnt="0"/>
      <dgm:spPr/>
    </dgm:pt>
    <dgm:pt modelId="{01ADA5DF-8EE5-41C6-834F-20BF1ABDE810}" type="pres">
      <dgm:prSet presAssocID="{27E5A2D4-05A9-4221-A0A2-3B5CEFECA527}" presName="spVertical3" presStyleCnt="0"/>
      <dgm:spPr/>
    </dgm:pt>
    <dgm:pt modelId="{52C36BAD-EDCF-46F0-942C-A51E5E51BEB8}" type="pres">
      <dgm:prSet presAssocID="{B2E2DBA0-33C3-46C0-92C8-A7E138AA8965}" presName="space" presStyleCnt="0"/>
      <dgm:spPr/>
    </dgm:pt>
    <dgm:pt modelId="{2D173090-DD61-44DD-8D20-7AF4351A659B}" type="pres">
      <dgm:prSet presAssocID="{58187E04-D5CC-492C-A06F-FAE78C9677CB}" presName="linV" presStyleCnt="0"/>
      <dgm:spPr/>
    </dgm:pt>
    <dgm:pt modelId="{8BB60272-F103-41D5-9E43-2A0629130E08}" type="pres">
      <dgm:prSet presAssocID="{58187E04-D5CC-492C-A06F-FAE78C9677CB}" presName="spVertical1" presStyleCnt="0"/>
      <dgm:spPr/>
    </dgm:pt>
    <dgm:pt modelId="{A5F48E73-50D2-4970-AE99-A301618B4A4F}" type="pres">
      <dgm:prSet presAssocID="{58187E04-D5CC-492C-A06F-FAE78C9677CB}" presName="parTx" presStyleLbl="revTx" presStyleIdx="1" presStyleCnt="2" custScaleX="1030440" custLinFactX="-100000" custLinFactNeighborX="-102440" custLinFactNeighborY="-16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88ACC-878A-4594-9D52-9C15A7329598}" type="pres">
      <dgm:prSet presAssocID="{58187E04-D5CC-492C-A06F-FAE78C9677CB}" presName="spVertical2" presStyleCnt="0"/>
      <dgm:spPr/>
    </dgm:pt>
    <dgm:pt modelId="{8202A5F5-C98A-418F-ADE0-F2AD3AB2D790}" type="pres">
      <dgm:prSet presAssocID="{58187E04-D5CC-492C-A06F-FAE78C9677CB}" presName="spVertical3" presStyleCnt="0"/>
      <dgm:spPr/>
    </dgm:pt>
    <dgm:pt modelId="{6008BA6F-5651-46F2-A98C-344907B3289B}" type="pres">
      <dgm:prSet presAssocID="{AC530421-3B93-48E5-BB72-BB3C41A4A28D}" presName="padding2" presStyleCnt="0"/>
      <dgm:spPr/>
    </dgm:pt>
    <dgm:pt modelId="{688012CD-C4CE-4781-B6CD-C692C0833A7B}" type="pres">
      <dgm:prSet presAssocID="{AC530421-3B93-48E5-BB72-BB3C41A4A28D}" presName="negArrow" presStyleCnt="0"/>
      <dgm:spPr/>
    </dgm:pt>
    <dgm:pt modelId="{A7CD1025-5585-4BD4-9DDC-308B0B0E3052}" type="pres">
      <dgm:prSet presAssocID="{AC530421-3B93-48E5-BB72-BB3C41A4A28D}" presName="backgroundArrow" presStyleLbl="node1" presStyleIdx="0" presStyleCnt="1"/>
      <dgm:spPr/>
    </dgm:pt>
  </dgm:ptLst>
  <dgm:cxnLst>
    <dgm:cxn modelId="{9DA57916-FB3E-4A56-86ED-220B04F128CB}" srcId="{AC530421-3B93-48E5-BB72-BB3C41A4A28D}" destId="{58187E04-D5CC-492C-A06F-FAE78C9677CB}" srcOrd="1" destOrd="0" parTransId="{B4D499B2-91E0-40D8-8847-7431793A61D8}" sibTransId="{AC854607-779C-43D5-ABEE-698EDD9159D5}"/>
    <dgm:cxn modelId="{93F63831-632F-4E82-A196-16C3A5B46B6A}" type="presOf" srcId="{58187E04-D5CC-492C-A06F-FAE78C9677CB}" destId="{A5F48E73-50D2-4970-AE99-A301618B4A4F}" srcOrd="0" destOrd="0" presId="urn:microsoft.com/office/officeart/2005/8/layout/hProcess3"/>
    <dgm:cxn modelId="{8998B2FF-7ABB-4F36-9195-C5A51DCB19F1}" type="presOf" srcId="{27E5A2D4-05A9-4221-A0A2-3B5CEFECA527}" destId="{A765B15E-5ACD-4FF3-A402-250920C1C949}" srcOrd="0" destOrd="0" presId="urn:microsoft.com/office/officeart/2005/8/layout/hProcess3"/>
    <dgm:cxn modelId="{C375BDE6-5186-4ED0-833C-ED75ECB7A33A}" srcId="{AC530421-3B93-48E5-BB72-BB3C41A4A28D}" destId="{27E5A2D4-05A9-4221-A0A2-3B5CEFECA527}" srcOrd="0" destOrd="0" parTransId="{951B0EA6-FD39-4DBA-8B17-65C07674E4C5}" sibTransId="{B2E2DBA0-33C3-46C0-92C8-A7E138AA8965}"/>
    <dgm:cxn modelId="{9724C294-A776-46DD-93E3-F09AC24192E8}" type="presOf" srcId="{AC530421-3B93-48E5-BB72-BB3C41A4A28D}" destId="{2CA7FCEA-F9C4-43B0-A1E5-989A3188A625}" srcOrd="0" destOrd="0" presId="urn:microsoft.com/office/officeart/2005/8/layout/hProcess3"/>
    <dgm:cxn modelId="{C6925555-3A98-43EE-A8A6-2188D44849CA}" type="presParOf" srcId="{2CA7FCEA-F9C4-43B0-A1E5-989A3188A625}" destId="{09CBB02E-A75E-48F0-83BD-08057BD0738A}" srcOrd="0" destOrd="0" presId="urn:microsoft.com/office/officeart/2005/8/layout/hProcess3"/>
    <dgm:cxn modelId="{B1727569-7277-4E31-8434-19EDA6CC5165}" type="presParOf" srcId="{2CA7FCEA-F9C4-43B0-A1E5-989A3188A625}" destId="{6FAAE8CF-A2D3-416D-99F0-77B3CDABA3D0}" srcOrd="1" destOrd="0" presId="urn:microsoft.com/office/officeart/2005/8/layout/hProcess3"/>
    <dgm:cxn modelId="{96B402AC-17D2-49DE-8FEB-D7C5640B5925}" type="presParOf" srcId="{6FAAE8CF-A2D3-416D-99F0-77B3CDABA3D0}" destId="{DF2B112E-8837-4530-AD1B-8CB2003D4E1B}" srcOrd="0" destOrd="0" presId="urn:microsoft.com/office/officeart/2005/8/layout/hProcess3"/>
    <dgm:cxn modelId="{F2939E0D-4035-4DE6-B50C-625E5ADBECDB}" type="presParOf" srcId="{6FAAE8CF-A2D3-416D-99F0-77B3CDABA3D0}" destId="{6FA9FAE7-8327-4C38-A84F-085C322A975D}" srcOrd="1" destOrd="0" presId="urn:microsoft.com/office/officeart/2005/8/layout/hProcess3"/>
    <dgm:cxn modelId="{324D9566-EC4F-48D0-9258-1053E2E39C7B}" type="presParOf" srcId="{6FA9FAE7-8327-4C38-A84F-085C322A975D}" destId="{BE94CC31-69B6-461D-93B2-B079016DD9BA}" srcOrd="0" destOrd="0" presId="urn:microsoft.com/office/officeart/2005/8/layout/hProcess3"/>
    <dgm:cxn modelId="{56D41749-B5FB-4126-9C5D-2BE80946F1E9}" type="presParOf" srcId="{6FA9FAE7-8327-4C38-A84F-085C322A975D}" destId="{A765B15E-5ACD-4FF3-A402-250920C1C949}" srcOrd="1" destOrd="0" presId="urn:microsoft.com/office/officeart/2005/8/layout/hProcess3"/>
    <dgm:cxn modelId="{FF67959B-2965-472E-93F5-EB984DE02D4E}" type="presParOf" srcId="{6FA9FAE7-8327-4C38-A84F-085C322A975D}" destId="{89FAC2EC-3DE7-4661-89C5-BCC51D61BB43}" srcOrd="2" destOrd="0" presId="urn:microsoft.com/office/officeart/2005/8/layout/hProcess3"/>
    <dgm:cxn modelId="{F71C73E8-0D48-488B-8288-4FCA4DEE3B42}" type="presParOf" srcId="{6FA9FAE7-8327-4C38-A84F-085C322A975D}" destId="{01ADA5DF-8EE5-41C6-834F-20BF1ABDE810}" srcOrd="3" destOrd="0" presId="urn:microsoft.com/office/officeart/2005/8/layout/hProcess3"/>
    <dgm:cxn modelId="{7D6296CC-5A7A-4215-AEB8-B58522939F5F}" type="presParOf" srcId="{6FAAE8CF-A2D3-416D-99F0-77B3CDABA3D0}" destId="{52C36BAD-EDCF-46F0-942C-A51E5E51BEB8}" srcOrd="2" destOrd="0" presId="urn:microsoft.com/office/officeart/2005/8/layout/hProcess3"/>
    <dgm:cxn modelId="{C683BE09-8815-419E-9BDE-1E790859FEF4}" type="presParOf" srcId="{6FAAE8CF-A2D3-416D-99F0-77B3CDABA3D0}" destId="{2D173090-DD61-44DD-8D20-7AF4351A659B}" srcOrd="3" destOrd="0" presId="urn:microsoft.com/office/officeart/2005/8/layout/hProcess3"/>
    <dgm:cxn modelId="{FC6F0E92-E3E2-4F84-B06B-0ED59ADB0B25}" type="presParOf" srcId="{2D173090-DD61-44DD-8D20-7AF4351A659B}" destId="{8BB60272-F103-41D5-9E43-2A0629130E08}" srcOrd="0" destOrd="0" presId="urn:microsoft.com/office/officeart/2005/8/layout/hProcess3"/>
    <dgm:cxn modelId="{7CD89737-3D84-4851-9DB8-3EB623BBD02B}" type="presParOf" srcId="{2D173090-DD61-44DD-8D20-7AF4351A659B}" destId="{A5F48E73-50D2-4970-AE99-A301618B4A4F}" srcOrd="1" destOrd="0" presId="urn:microsoft.com/office/officeart/2005/8/layout/hProcess3"/>
    <dgm:cxn modelId="{9AB4BF33-829E-4B18-8468-9DE23F6D8F4C}" type="presParOf" srcId="{2D173090-DD61-44DD-8D20-7AF4351A659B}" destId="{CFC88ACC-878A-4594-9D52-9C15A7329598}" srcOrd="2" destOrd="0" presId="urn:microsoft.com/office/officeart/2005/8/layout/hProcess3"/>
    <dgm:cxn modelId="{F09171EA-34C7-406A-96B4-4E42AB0B45CE}" type="presParOf" srcId="{2D173090-DD61-44DD-8D20-7AF4351A659B}" destId="{8202A5F5-C98A-418F-ADE0-F2AD3AB2D790}" srcOrd="3" destOrd="0" presId="urn:microsoft.com/office/officeart/2005/8/layout/hProcess3"/>
    <dgm:cxn modelId="{E8053DF6-B0A4-44E9-B403-023D7789E7FE}" type="presParOf" srcId="{6FAAE8CF-A2D3-416D-99F0-77B3CDABA3D0}" destId="{6008BA6F-5651-46F2-A98C-344907B3289B}" srcOrd="4" destOrd="0" presId="urn:microsoft.com/office/officeart/2005/8/layout/hProcess3"/>
    <dgm:cxn modelId="{B155BB5E-AC35-44BD-8F3B-B2FE600ABB39}" type="presParOf" srcId="{6FAAE8CF-A2D3-416D-99F0-77B3CDABA3D0}" destId="{688012CD-C4CE-4781-B6CD-C692C0833A7B}" srcOrd="5" destOrd="0" presId="urn:microsoft.com/office/officeart/2005/8/layout/hProcess3"/>
    <dgm:cxn modelId="{E49A74C0-F577-466D-8233-424EE0449104}" type="presParOf" srcId="{6FAAE8CF-A2D3-416D-99F0-77B3CDABA3D0}" destId="{A7CD1025-5585-4BD4-9DDC-308B0B0E3052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1B504-07D6-4872-8619-D7575FD7AD56}">
      <dsp:nvSpPr>
        <dsp:cNvPr id="0" name=""/>
        <dsp:cNvSpPr/>
      </dsp:nvSpPr>
      <dsp:spPr>
        <a:xfrm>
          <a:off x="4263021" y="2342150"/>
          <a:ext cx="3536647" cy="420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749"/>
              </a:lnTo>
              <a:lnTo>
                <a:pt x="3536647" y="286749"/>
              </a:lnTo>
              <a:lnTo>
                <a:pt x="3536647" y="420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56A78-1010-4DBE-B88F-A3965E83FA69}">
      <dsp:nvSpPr>
        <dsp:cNvPr id="0" name=""/>
        <dsp:cNvSpPr/>
      </dsp:nvSpPr>
      <dsp:spPr>
        <a:xfrm>
          <a:off x="4263021" y="2342150"/>
          <a:ext cx="1768323" cy="420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749"/>
              </a:lnTo>
              <a:lnTo>
                <a:pt x="1768323" y="286749"/>
              </a:lnTo>
              <a:lnTo>
                <a:pt x="1768323" y="420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3E47B-AAE2-49E9-8873-0440CA4456AE}">
      <dsp:nvSpPr>
        <dsp:cNvPr id="0" name=""/>
        <dsp:cNvSpPr/>
      </dsp:nvSpPr>
      <dsp:spPr>
        <a:xfrm>
          <a:off x="4217301" y="2342150"/>
          <a:ext cx="91440" cy="4207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DD42E-3D5C-4652-9D67-7166CF52E287}">
      <dsp:nvSpPr>
        <dsp:cNvPr id="0" name=""/>
        <dsp:cNvSpPr/>
      </dsp:nvSpPr>
      <dsp:spPr>
        <a:xfrm>
          <a:off x="2494697" y="2342150"/>
          <a:ext cx="1768323" cy="420780"/>
        </a:xfrm>
        <a:custGeom>
          <a:avLst/>
          <a:gdLst/>
          <a:ahLst/>
          <a:cxnLst/>
          <a:rect l="0" t="0" r="0" b="0"/>
          <a:pathLst>
            <a:path>
              <a:moveTo>
                <a:pt x="1768323" y="0"/>
              </a:moveTo>
              <a:lnTo>
                <a:pt x="1768323" y="286749"/>
              </a:lnTo>
              <a:lnTo>
                <a:pt x="0" y="286749"/>
              </a:lnTo>
              <a:lnTo>
                <a:pt x="0" y="420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785C2-E304-40AC-8BB1-CCDE68A44757}">
      <dsp:nvSpPr>
        <dsp:cNvPr id="0" name=""/>
        <dsp:cNvSpPr/>
      </dsp:nvSpPr>
      <dsp:spPr>
        <a:xfrm>
          <a:off x="726374" y="2342150"/>
          <a:ext cx="3536647" cy="420780"/>
        </a:xfrm>
        <a:custGeom>
          <a:avLst/>
          <a:gdLst/>
          <a:ahLst/>
          <a:cxnLst/>
          <a:rect l="0" t="0" r="0" b="0"/>
          <a:pathLst>
            <a:path>
              <a:moveTo>
                <a:pt x="3536647" y="0"/>
              </a:moveTo>
              <a:lnTo>
                <a:pt x="3536647" y="286749"/>
              </a:lnTo>
              <a:lnTo>
                <a:pt x="0" y="286749"/>
              </a:lnTo>
              <a:lnTo>
                <a:pt x="0" y="420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5FB21-5C51-4E94-B1D1-DA10F0202123}">
      <dsp:nvSpPr>
        <dsp:cNvPr id="0" name=""/>
        <dsp:cNvSpPr/>
      </dsp:nvSpPr>
      <dsp:spPr>
        <a:xfrm>
          <a:off x="2963446" y="1423425"/>
          <a:ext cx="2599151" cy="91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B91BB-7352-4C98-A0A8-F3C2BE2DC0A4}">
      <dsp:nvSpPr>
        <dsp:cNvPr id="0" name=""/>
        <dsp:cNvSpPr/>
      </dsp:nvSpPr>
      <dsp:spPr>
        <a:xfrm>
          <a:off x="3124202" y="1576144"/>
          <a:ext cx="2599151" cy="918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Retinal Detachment</a:t>
          </a:r>
        </a:p>
      </dsp:txBody>
      <dsp:txXfrm>
        <a:off x="3151111" y="1603053"/>
        <a:ext cx="2545333" cy="864906"/>
      </dsp:txXfrm>
    </dsp:sp>
    <dsp:sp modelId="{43E8C66A-0F22-47AF-8DB5-A8176E911B86}">
      <dsp:nvSpPr>
        <dsp:cNvPr id="0" name=""/>
        <dsp:cNvSpPr/>
      </dsp:nvSpPr>
      <dsp:spPr>
        <a:xfrm>
          <a:off x="2969" y="2762930"/>
          <a:ext cx="1446810" cy="91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DD0BE-4CF6-4638-9020-7994417EA0A0}">
      <dsp:nvSpPr>
        <dsp:cNvPr id="0" name=""/>
        <dsp:cNvSpPr/>
      </dsp:nvSpPr>
      <dsp:spPr>
        <a:xfrm>
          <a:off x="163725" y="2915649"/>
          <a:ext cx="1446810" cy="918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Rhegmatogenous</a:t>
          </a:r>
          <a:r>
            <a:rPr lang="en-US" sz="1800" kern="1200" dirty="0"/>
            <a:t> RD</a:t>
          </a:r>
        </a:p>
      </dsp:txBody>
      <dsp:txXfrm>
        <a:off x="190634" y="2942558"/>
        <a:ext cx="1392992" cy="864906"/>
      </dsp:txXfrm>
    </dsp:sp>
    <dsp:sp modelId="{53132FDB-1651-4929-8AD7-3034ED2780DB}">
      <dsp:nvSpPr>
        <dsp:cNvPr id="0" name=""/>
        <dsp:cNvSpPr/>
      </dsp:nvSpPr>
      <dsp:spPr>
        <a:xfrm>
          <a:off x="1771292" y="2762930"/>
          <a:ext cx="1446810" cy="91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6E678-4517-47CD-83CC-803FDBCA2E74}">
      <dsp:nvSpPr>
        <dsp:cNvPr id="0" name=""/>
        <dsp:cNvSpPr/>
      </dsp:nvSpPr>
      <dsp:spPr>
        <a:xfrm>
          <a:off x="1932049" y="2915649"/>
          <a:ext cx="1446810" cy="918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/>
            <a:t>Tractional</a:t>
          </a:r>
          <a:r>
            <a:rPr lang="en-US" sz="1900" kern="1200" dirty="0"/>
            <a:t> RD</a:t>
          </a:r>
        </a:p>
      </dsp:txBody>
      <dsp:txXfrm>
        <a:off x="1958958" y="2942558"/>
        <a:ext cx="1392992" cy="864906"/>
      </dsp:txXfrm>
    </dsp:sp>
    <dsp:sp modelId="{AE3AF928-A2B2-4851-88DC-C46EF6788526}">
      <dsp:nvSpPr>
        <dsp:cNvPr id="0" name=""/>
        <dsp:cNvSpPr/>
      </dsp:nvSpPr>
      <dsp:spPr>
        <a:xfrm>
          <a:off x="3539616" y="2762930"/>
          <a:ext cx="1446810" cy="91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9894C-0B0C-4691-826F-5989EB0BCB7C}">
      <dsp:nvSpPr>
        <dsp:cNvPr id="0" name=""/>
        <dsp:cNvSpPr/>
      </dsp:nvSpPr>
      <dsp:spPr>
        <a:xfrm>
          <a:off x="3700373" y="2915649"/>
          <a:ext cx="1446810" cy="918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/>
            <a:t>Exudative</a:t>
          </a:r>
          <a:r>
            <a:rPr lang="en-US" sz="1900" kern="1200" dirty="0"/>
            <a:t> RD</a:t>
          </a:r>
        </a:p>
      </dsp:txBody>
      <dsp:txXfrm>
        <a:off x="3727282" y="2942558"/>
        <a:ext cx="1392992" cy="864906"/>
      </dsp:txXfrm>
    </dsp:sp>
    <dsp:sp modelId="{CBB6390B-5757-48AC-BA85-F829B38AADC8}">
      <dsp:nvSpPr>
        <dsp:cNvPr id="0" name=""/>
        <dsp:cNvSpPr/>
      </dsp:nvSpPr>
      <dsp:spPr>
        <a:xfrm>
          <a:off x="5307940" y="2762930"/>
          <a:ext cx="1446810" cy="91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61B87-26B7-4966-845B-D32A72AB7A7B}">
      <dsp:nvSpPr>
        <dsp:cNvPr id="0" name=""/>
        <dsp:cNvSpPr/>
      </dsp:nvSpPr>
      <dsp:spPr>
        <a:xfrm>
          <a:off x="5468696" y="2915649"/>
          <a:ext cx="1446810" cy="918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Combined RRD+ERD</a:t>
          </a:r>
        </a:p>
      </dsp:txBody>
      <dsp:txXfrm>
        <a:off x="5495605" y="2942558"/>
        <a:ext cx="1392992" cy="864906"/>
      </dsp:txXfrm>
    </dsp:sp>
    <dsp:sp modelId="{0FD53F86-8781-4732-9594-E3F631E0B9C4}">
      <dsp:nvSpPr>
        <dsp:cNvPr id="0" name=""/>
        <dsp:cNvSpPr/>
      </dsp:nvSpPr>
      <dsp:spPr>
        <a:xfrm>
          <a:off x="7076263" y="2762930"/>
          <a:ext cx="1446810" cy="91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A95E3-05B1-4FA0-B77C-77032AB07E99}">
      <dsp:nvSpPr>
        <dsp:cNvPr id="0" name=""/>
        <dsp:cNvSpPr/>
      </dsp:nvSpPr>
      <dsp:spPr>
        <a:xfrm>
          <a:off x="7237020" y="2915649"/>
          <a:ext cx="1446810" cy="918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Subclinical RD</a:t>
          </a:r>
        </a:p>
      </dsp:txBody>
      <dsp:txXfrm>
        <a:off x="7263929" y="2942558"/>
        <a:ext cx="1392992" cy="864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D1025-5585-4BD4-9DDC-308B0B0E3052}">
      <dsp:nvSpPr>
        <dsp:cNvPr id="0" name=""/>
        <dsp:cNvSpPr/>
      </dsp:nvSpPr>
      <dsp:spPr>
        <a:xfrm>
          <a:off x="0" y="1089525"/>
          <a:ext cx="6858000" cy="269775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48E73-50D2-4970-AE99-A301618B4A4F}">
      <dsp:nvSpPr>
        <dsp:cNvPr id="0" name=""/>
        <dsp:cNvSpPr/>
      </dsp:nvSpPr>
      <dsp:spPr>
        <a:xfrm>
          <a:off x="154966" y="1752598"/>
          <a:ext cx="5029198" cy="134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Rhegmatogenous</a:t>
          </a:r>
          <a:r>
            <a:rPr lang="en-US" sz="2800" kern="1200" dirty="0"/>
            <a:t> Retinal Detachment</a:t>
          </a:r>
        </a:p>
      </dsp:txBody>
      <dsp:txXfrm>
        <a:off x="154966" y="1752598"/>
        <a:ext cx="5029198" cy="1348875"/>
      </dsp:txXfrm>
    </dsp:sp>
    <dsp:sp modelId="{A765B15E-5ACD-4FF3-A402-250920C1C949}">
      <dsp:nvSpPr>
        <dsp:cNvPr id="0" name=""/>
        <dsp:cNvSpPr/>
      </dsp:nvSpPr>
      <dsp:spPr>
        <a:xfrm>
          <a:off x="557325" y="1763962"/>
          <a:ext cx="488063" cy="134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557325" y="1763962"/>
        <a:ext cx="488063" cy="1348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i.org/10.1016/j.survophthal.2021.05.00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Presence of retinal break in concert with </a:t>
            </a:r>
            <a:r>
              <a:rPr lang="en-US" dirty="0" err="1"/>
              <a:t>vitreoretinal</a:t>
            </a:r>
            <a:r>
              <a:rPr lang="en-US" dirty="0"/>
              <a:t> traction that allows accumulation of liquefied vitreous under </a:t>
            </a:r>
            <a:r>
              <a:rPr lang="en-US" dirty="0" err="1"/>
              <a:t>neurosensory</a:t>
            </a:r>
            <a:r>
              <a:rPr lang="en-US" dirty="0"/>
              <a:t> retina.</a:t>
            </a:r>
          </a:p>
          <a:p>
            <a:r>
              <a:rPr lang="en-US" dirty="0"/>
              <a:t>40% in myopic eyes.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970133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Flashing lights </a:t>
            </a:r>
          </a:p>
          <a:p>
            <a:r>
              <a:rPr lang="en-US" dirty="0"/>
              <a:t>Floaters </a:t>
            </a:r>
          </a:p>
          <a:p>
            <a:r>
              <a:rPr lang="en-US" dirty="0"/>
              <a:t>Acute posterior vitreous detachment </a:t>
            </a:r>
          </a:p>
          <a:p>
            <a:r>
              <a:rPr lang="en-US" dirty="0"/>
              <a:t>Curtain like relative peripheral visual defect </a:t>
            </a:r>
          </a:p>
          <a:p>
            <a:r>
              <a:rPr lang="en-US" dirty="0"/>
              <a:t>Symptoms may not be present on waking in the morning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970133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Relative afferent </a:t>
            </a:r>
            <a:r>
              <a:rPr lang="en-US" dirty="0" err="1"/>
              <a:t>pupillary</a:t>
            </a:r>
            <a:r>
              <a:rPr lang="en-US" dirty="0"/>
              <a:t> defect </a:t>
            </a:r>
          </a:p>
          <a:p>
            <a:r>
              <a:rPr lang="en-US" dirty="0"/>
              <a:t>IOP is lowered </a:t>
            </a:r>
          </a:p>
          <a:p>
            <a:r>
              <a:rPr lang="en-US" dirty="0" err="1"/>
              <a:t>Iritis</a:t>
            </a:r>
            <a:r>
              <a:rPr lang="en-US" dirty="0"/>
              <a:t> </a:t>
            </a:r>
          </a:p>
          <a:p>
            <a:r>
              <a:rPr lang="en-US" dirty="0"/>
              <a:t>RD has a convex, slightly opaque and corrugated appearance in fresh RD</a:t>
            </a:r>
          </a:p>
          <a:p>
            <a:r>
              <a:rPr lang="en-US" dirty="0" err="1"/>
              <a:t>Subretinal</a:t>
            </a:r>
            <a:r>
              <a:rPr lang="en-US" dirty="0"/>
              <a:t> fluid </a:t>
            </a:r>
          </a:p>
          <a:p>
            <a:r>
              <a:rPr lang="en-US" dirty="0"/>
              <a:t>Good mobility of retina on B Scan </a:t>
            </a:r>
          </a:p>
          <a:p>
            <a:r>
              <a:rPr lang="en-US" dirty="0"/>
              <a:t>Retinal thinning, </a:t>
            </a:r>
            <a:r>
              <a:rPr lang="en-US" dirty="0" err="1"/>
              <a:t>intraretinal</a:t>
            </a:r>
            <a:r>
              <a:rPr lang="en-US" dirty="0"/>
              <a:t> cysts, </a:t>
            </a:r>
            <a:r>
              <a:rPr lang="en-US" dirty="0" err="1"/>
              <a:t>subretinal</a:t>
            </a:r>
            <a:r>
              <a:rPr lang="en-US" dirty="0"/>
              <a:t> demarcation lines in long standing detachment </a:t>
            </a:r>
          </a:p>
          <a:p>
            <a:r>
              <a:rPr lang="en-US" dirty="0"/>
              <a:t>Proliferative </a:t>
            </a:r>
            <a:r>
              <a:rPr lang="en-US" dirty="0" err="1"/>
              <a:t>vitreoretinopathy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970133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103t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33" y="76200"/>
            <a:ext cx="970133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-full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33" y="152400"/>
            <a:ext cx="970133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Scan</a:t>
            </a: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7162800" cy="5029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970133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Pars Plana Vitrectomy</a:t>
            </a:r>
          </a:p>
          <a:p>
            <a:r>
              <a:rPr lang="en-US" dirty="0" smtClean="0"/>
              <a:t>Silicon Oil</a:t>
            </a:r>
          </a:p>
          <a:p>
            <a:r>
              <a:rPr lang="en-US" dirty="0" smtClean="0"/>
              <a:t>Gas Tamponade</a:t>
            </a:r>
          </a:p>
          <a:p>
            <a:r>
              <a:rPr lang="en-US" dirty="0" smtClean="0"/>
              <a:t>Endo-Laser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970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0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lecture Assessment (EOLA)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4873752"/>
          </a:xfrm>
        </p:spPr>
        <p:txBody>
          <a:bodyPr/>
          <a:lstStyle/>
          <a:p>
            <a:r>
              <a:rPr lang="en-US" dirty="0"/>
              <a:t>A 53yrs old man, banker, with high myopia presents in eye </a:t>
            </a:r>
            <a:r>
              <a:rPr lang="en-US" dirty="0" err="1"/>
              <a:t>opd</a:t>
            </a:r>
            <a:r>
              <a:rPr lang="en-US" dirty="0"/>
              <a:t> with complaint of  sudden loss of vision. He gave history of floaters and flashes in right eye from one week and curtain like effect from yesterday. Patient has no pain, </a:t>
            </a:r>
            <a:r>
              <a:rPr lang="en-US" dirty="0" err="1"/>
              <a:t>diplopia</a:t>
            </a:r>
            <a:r>
              <a:rPr lang="en-US" dirty="0"/>
              <a:t>, </a:t>
            </a:r>
            <a:r>
              <a:rPr lang="en-US" dirty="0" err="1"/>
              <a:t>metamorphosia</a:t>
            </a:r>
            <a:r>
              <a:rPr lang="en-US" dirty="0"/>
              <a:t> or other symptoms. On examination his visual acuity is CF at 2 feet in right eye and 6/36 in left eye. RAPD +</a:t>
            </a:r>
            <a:r>
              <a:rPr lang="en-US" dirty="0" err="1"/>
              <a:t>ve</a:t>
            </a:r>
            <a:r>
              <a:rPr lang="en-US" dirty="0"/>
              <a:t> in left eye. </a:t>
            </a:r>
          </a:p>
          <a:p>
            <a:r>
              <a:rPr lang="en-US" dirty="0"/>
              <a:t>What is your diagnosis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970133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Intelligence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34" y="1752600"/>
            <a:ext cx="6610131" cy="48736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970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37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BC64-136E-4372-8D4B-A72EB13D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D609D-E5EB-469A-BA48-E16C204AC2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Pars plana vitrectomy, scleral buckle, and pneumatic retinopexy for the management of </a:t>
            </a:r>
            <a:r>
              <a:rPr lang="en-US" b="1" dirty="0" err="1"/>
              <a:t>rhegmatogenous</a:t>
            </a:r>
            <a:r>
              <a:rPr lang="en-US" b="1" dirty="0"/>
              <a:t> retinal detachment: a meta-analysis</a:t>
            </a:r>
          </a:p>
          <a:p>
            <a:pPr marL="0" indent="0">
              <a:buNone/>
            </a:pPr>
            <a:r>
              <a:rPr lang="en-US" dirty="0">
                <a:hlinkClick r:id="rId2" tooltip="Persistent link using digital object identifier"/>
              </a:rPr>
              <a:t>https://doi.org/10.1016/j.survophthal.2021.05.008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Conclusion:</a:t>
            </a:r>
          </a:p>
          <a:p>
            <a:r>
              <a:rPr lang="en-US" dirty="0"/>
              <a:t>PPV is associated with a slower visual recovery, but similar final vision and primary reattachment rate, relative to SB. </a:t>
            </a:r>
          </a:p>
          <a:p>
            <a:r>
              <a:rPr lang="en-US" dirty="0"/>
              <a:t>In the overall analysis combined PPV + SB did not improve visual acuity or reattachment rates relative to PPV alone, and the incidence of complications was similar. </a:t>
            </a:r>
          </a:p>
          <a:p>
            <a:r>
              <a:rPr lang="en-US" dirty="0"/>
              <a:t>There is no difference between PR and SB for primary reattachment rates, but final visual acuity may be better, and there may be a reduced progression of cataract following PR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970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3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Retinal Detachment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1898" y="5181600"/>
            <a:ext cx="6172200" cy="137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Program Files\Microsoft Office\MEDIA\CAGCAT10\j009007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623996" cy="303366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970133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watercolors-with-thank-you-text_1017-72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970133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0D9E-89B0-44C3-824C-1BE0772F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Sequence of Lecture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415A7-CFE5-490A-A088-4EB3979E3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905001"/>
            <a:ext cx="4800600" cy="2743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4883-0F5F-4552-9A32-D5DAA162C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09" y="2457450"/>
            <a:ext cx="6686550" cy="2833217"/>
          </a:xfrm>
        </p:spPr>
        <p:txBody>
          <a:bodyPr/>
          <a:lstStyle/>
          <a:p>
            <a:r>
              <a:rPr lang="en-US" dirty="0"/>
              <a:t>Learning Objectives</a:t>
            </a:r>
          </a:p>
          <a:p>
            <a:r>
              <a:rPr lang="en-US" dirty="0"/>
              <a:t>Vertical Integration</a:t>
            </a:r>
          </a:p>
          <a:p>
            <a:r>
              <a:rPr lang="en-US" dirty="0"/>
              <a:t>Core Subject</a:t>
            </a:r>
          </a:p>
          <a:p>
            <a:r>
              <a:rPr lang="en-US" dirty="0"/>
              <a:t>End of Lecture Assessment</a:t>
            </a:r>
          </a:p>
          <a:p>
            <a:r>
              <a:rPr lang="en-US" dirty="0"/>
              <a:t>Digital Library References</a:t>
            </a:r>
          </a:p>
          <a:p>
            <a:pPr marL="0" indent="0">
              <a:buNone/>
            </a:pPr>
            <a:r>
              <a:rPr lang="en-US" dirty="0"/>
              <a:t>(Research, Bioethics, Artificial intelligence)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253" y="152400"/>
            <a:ext cx="850413" cy="8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1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6001-7C0C-474A-AB9A-E6274157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CD5D0-86F4-4805-AE44-04870A8AAEE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this session, students should be able to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Recall anatomy of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Retina.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Retinal Detachment and its types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signs and symptoms of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retinal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detachment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Treatment Options</a:t>
            </a:r>
            <a:endParaRPr lang="en-US" sz="3200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37319"/>
            <a:ext cx="9701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2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.img.full.hig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143000"/>
            <a:ext cx="6248400" cy="53654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5141837-CC0E-4208-89E1-4DFF7D6C338D}"/>
              </a:ext>
            </a:extLst>
          </p:cNvPr>
          <p:cNvSpPr txBox="1">
            <a:spLocks/>
          </p:cNvSpPr>
          <p:nvPr/>
        </p:nvSpPr>
        <p:spPr>
          <a:xfrm>
            <a:off x="1066800" y="152400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Vertical Integration</a:t>
            </a:r>
          </a:p>
          <a:p>
            <a:r>
              <a:rPr lang="en-US" dirty="0"/>
              <a:t>Anatomy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67" y="121596"/>
            <a:ext cx="970133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dschipl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7010400" cy="62849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970133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Retinal Detachment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Separation of the </a:t>
            </a:r>
            <a:r>
              <a:rPr lang="en-US" dirty="0" err="1"/>
              <a:t>Neurosensory</a:t>
            </a:r>
            <a:r>
              <a:rPr lang="en-US" dirty="0"/>
              <a:t> Retina from the Retinal Pigment Epithelium resulting in accumulation of </a:t>
            </a:r>
            <a:r>
              <a:rPr lang="en-US" dirty="0" err="1"/>
              <a:t>subretinal</a:t>
            </a:r>
            <a:r>
              <a:rPr lang="en-US" dirty="0"/>
              <a:t> fluid in potential space </a:t>
            </a:r>
          </a:p>
        </p:txBody>
      </p:sp>
      <p:pic>
        <p:nvPicPr>
          <p:cNvPr id="4" name="Picture 3" descr="retinal-detachmen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276600"/>
            <a:ext cx="45212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970133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" y="16002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970133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762000"/>
          <a:ext cx="6858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970133" cy="914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363</TotalTime>
  <Words>416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Century Schoolbook</vt:lpstr>
      <vt:lpstr>Symbol</vt:lpstr>
      <vt:lpstr>Times New Roman</vt:lpstr>
      <vt:lpstr>Wingdings</vt:lpstr>
      <vt:lpstr>Wingdings 2</vt:lpstr>
      <vt:lpstr>Oriel</vt:lpstr>
      <vt:lpstr>PowerPoint Presentation</vt:lpstr>
      <vt:lpstr>Retinal Detachment</vt:lpstr>
      <vt:lpstr>Sequence of Lecture</vt:lpstr>
      <vt:lpstr>Learning Objectives</vt:lpstr>
      <vt:lpstr>PowerPoint Presentation</vt:lpstr>
      <vt:lpstr>PowerPoint Presentation</vt:lpstr>
      <vt:lpstr>Retinal Detachment </vt:lpstr>
      <vt:lpstr>Types</vt:lpstr>
      <vt:lpstr>PowerPoint Presentation</vt:lpstr>
      <vt:lpstr>Pathogenesis </vt:lpstr>
      <vt:lpstr>Symptoms </vt:lpstr>
      <vt:lpstr>Signs</vt:lpstr>
      <vt:lpstr>PowerPoint Presentation</vt:lpstr>
      <vt:lpstr>PowerPoint Presentation</vt:lpstr>
      <vt:lpstr>B Scan</vt:lpstr>
      <vt:lpstr>Treatment</vt:lpstr>
      <vt:lpstr>End of lecture Assessment (EOLA) </vt:lpstr>
      <vt:lpstr>Artificial Intelligence</vt:lpstr>
      <vt:lpstr>Research article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Dexter</dc:creator>
  <cp:lastModifiedBy>Dr Rida Fatima Jafar</cp:lastModifiedBy>
  <cp:revision>41</cp:revision>
  <dcterms:created xsi:type="dcterms:W3CDTF">2006-08-16T00:00:00Z</dcterms:created>
  <dcterms:modified xsi:type="dcterms:W3CDTF">2025-02-11T05:45:39Z</dcterms:modified>
</cp:coreProperties>
</file>