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305" r:id="rId3"/>
    <p:sldId id="299" r:id="rId4"/>
    <p:sldId id="294" r:id="rId5"/>
    <p:sldId id="295" r:id="rId6"/>
    <p:sldId id="296" r:id="rId7"/>
    <p:sldId id="297" r:id="rId8"/>
    <p:sldId id="298" r:id="rId9"/>
    <p:sldId id="259" r:id="rId10"/>
    <p:sldId id="275" r:id="rId11"/>
    <p:sldId id="274" r:id="rId12"/>
    <p:sldId id="273" r:id="rId13"/>
    <p:sldId id="260" r:id="rId14"/>
    <p:sldId id="261" r:id="rId15"/>
    <p:sldId id="262" r:id="rId16"/>
    <p:sldId id="263" r:id="rId17"/>
    <p:sldId id="264" r:id="rId18"/>
    <p:sldId id="265" r:id="rId19"/>
    <p:sldId id="266" r:id="rId20"/>
    <p:sldId id="267" r:id="rId21"/>
    <p:sldId id="268" r:id="rId22"/>
    <p:sldId id="269" r:id="rId23"/>
    <p:sldId id="280" r:id="rId24"/>
    <p:sldId id="270" r:id="rId25"/>
    <p:sldId id="281" r:id="rId26"/>
    <p:sldId id="277" r:id="rId27"/>
    <p:sldId id="276" r:id="rId28"/>
    <p:sldId id="278" r:id="rId29"/>
    <p:sldId id="272" r:id="rId30"/>
    <p:sldId id="271" r:id="rId31"/>
    <p:sldId id="284" r:id="rId32"/>
    <p:sldId id="283" r:id="rId33"/>
    <p:sldId id="282" r:id="rId34"/>
    <p:sldId id="279" r:id="rId35"/>
    <p:sldId id="285" r:id="rId36"/>
    <p:sldId id="286" r:id="rId37"/>
    <p:sldId id="287" r:id="rId38"/>
    <p:sldId id="288" r:id="rId39"/>
    <p:sldId id="302" r:id="rId40"/>
    <p:sldId id="304"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60"/>
  </p:normalViewPr>
  <p:slideViewPr>
    <p:cSldViewPr>
      <p:cViewPr varScale="1">
        <p:scale>
          <a:sx n="79" d="100"/>
          <a:sy n="79" d="100"/>
        </p:scale>
        <p:origin x="141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26AB8-A1AA-49E1-A000-D90C5763C7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9A7D5CC-1541-4C00-9434-639452F6262B}">
      <dgm:prSet/>
      <dgm:spPr/>
      <dgm:t>
        <a:bodyPr/>
        <a:lstStyle/>
        <a:p>
          <a:r>
            <a:rPr lang="en-US"/>
            <a:t>Embryologcially,It is derived from neuroectoderm. </a:t>
          </a:r>
        </a:p>
      </dgm:t>
    </dgm:pt>
    <dgm:pt modelId="{0B85B2E4-4C6F-46AB-9779-47F56D1DAE5C}" type="parTrans" cxnId="{23E6FEAC-2D89-45D7-ABA8-9B79762C0A27}">
      <dgm:prSet/>
      <dgm:spPr/>
      <dgm:t>
        <a:bodyPr/>
        <a:lstStyle/>
        <a:p>
          <a:endParaRPr lang="en-US"/>
        </a:p>
      </dgm:t>
    </dgm:pt>
    <dgm:pt modelId="{478F3813-FAB3-48F1-96EE-8B7497F244FF}" type="sibTrans" cxnId="{23E6FEAC-2D89-45D7-ABA8-9B79762C0A27}">
      <dgm:prSet/>
      <dgm:spPr/>
      <dgm:t>
        <a:bodyPr/>
        <a:lstStyle/>
        <a:p>
          <a:endParaRPr lang="en-US"/>
        </a:p>
      </dgm:t>
    </dgm:pt>
    <dgm:pt modelId="{EFA8133A-6B80-44D4-81D7-D40AB2A76511}">
      <dgm:prSet/>
      <dgm:spPr/>
      <dgm:t>
        <a:bodyPr/>
        <a:lstStyle/>
        <a:p>
          <a:r>
            <a:rPr lang="en-US"/>
            <a:t>Structurally, It has 10 distinct layers:</a:t>
          </a:r>
        </a:p>
      </dgm:t>
    </dgm:pt>
    <dgm:pt modelId="{5E7AF5B2-993E-407B-95E1-FFB6B2DF1932}" type="parTrans" cxnId="{6B89330C-AB3B-4106-BCEF-D93E4514BC4B}">
      <dgm:prSet/>
      <dgm:spPr/>
      <dgm:t>
        <a:bodyPr/>
        <a:lstStyle/>
        <a:p>
          <a:endParaRPr lang="en-US"/>
        </a:p>
      </dgm:t>
    </dgm:pt>
    <dgm:pt modelId="{183EA0E0-17C6-4BCE-BDD4-C9F9AE2D32D9}" type="sibTrans" cxnId="{6B89330C-AB3B-4106-BCEF-D93E4514BC4B}">
      <dgm:prSet/>
      <dgm:spPr/>
      <dgm:t>
        <a:bodyPr/>
        <a:lstStyle/>
        <a:p>
          <a:endParaRPr lang="en-US"/>
        </a:p>
      </dgm:t>
    </dgm:pt>
    <dgm:pt modelId="{C61B58BE-E0A9-4AAC-8263-9446276AA9DA}">
      <dgm:prSet/>
      <dgm:spPr/>
      <dgm:t>
        <a:bodyPr/>
        <a:lstStyle/>
        <a:p>
          <a:r>
            <a:rPr lang="en-US"/>
            <a:t>Inner limiting membrane</a:t>
          </a:r>
        </a:p>
      </dgm:t>
    </dgm:pt>
    <dgm:pt modelId="{D575BFB6-FEDD-422B-9522-885E31334A7B}" type="parTrans" cxnId="{EE8536D9-6D5F-496E-8BC8-38B2AE0A89E0}">
      <dgm:prSet/>
      <dgm:spPr/>
      <dgm:t>
        <a:bodyPr/>
        <a:lstStyle/>
        <a:p>
          <a:endParaRPr lang="en-US"/>
        </a:p>
      </dgm:t>
    </dgm:pt>
    <dgm:pt modelId="{A4C764CE-1386-4C1D-9C39-1E37350DBEA3}" type="sibTrans" cxnId="{EE8536D9-6D5F-496E-8BC8-38B2AE0A89E0}">
      <dgm:prSet/>
      <dgm:spPr/>
      <dgm:t>
        <a:bodyPr/>
        <a:lstStyle/>
        <a:p>
          <a:endParaRPr lang="en-US"/>
        </a:p>
      </dgm:t>
    </dgm:pt>
    <dgm:pt modelId="{AF045B39-81D5-48E5-BFA6-DF5A25CDD2F3}">
      <dgm:prSet/>
      <dgm:spPr/>
      <dgm:t>
        <a:bodyPr/>
        <a:lstStyle/>
        <a:p>
          <a:r>
            <a:rPr lang="en-US"/>
            <a:t>Nerve fiber layer</a:t>
          </a:r>
        </a:p>
      </dgm:t>
    </dgm:pt>
    <dgm:pt modelId="{B05B8D37-0BB3-486E-8863-B41BFDD93C5E}" type="parTrans" cxnId="{54A82CE8-4BB3-4700-8CFF-6C5569762113}">
      <dgm:prSet/>
      <dgm:spPr/>
      <dgm:t>
        <a:bodyPr/>
        <a:lstStyle/>
        <a:p>
          <a:endParaRPr lang="en-US"/>
        </a:p>
      </dgm:t>
    </dgm:pt>
    <dgm:pt modelId="{AB505493-6EFD-4F8C-8F64-DF0989880169}" type="sibTrans" cxnId="{54A82CE8-4BB3-4700-8CFF-6C5569762113}">
      <dgm:prSet/>
      <dgm:spPr/>
      <dgm:t>
        <a:bodyPr/>
        <a:lstStyle/>
        <a:p>
          <a:endParaRPr lang="en-US"/>
        </a:p>
      </dgm:t>
    </dgm:pt>
    <dgm:pt modelId="{CC85C3EC-56E7-4FF6-A6CE-EFBA35FAE66D}">
      <dgm:prSet/>
      <dgm:spPr/>
      <dgm:t>
        <a:bodyPr/>
        <a:lstStyle/>
        <a:p>
          <a:r>
            <a:rPr lang="en-US"/>
            <a:t>Ganglion cell layer</a:t>
          </a:r>
        </a:p>
      </dgm:t>
    </dgm:pt>
    <dgm:pt modelId="{A82EE90C-0176-46F6-9C82-6E2228043221}" type="parTrans" cxnId="{16F42E08-994B-4542-9773-98CE37078886}">
      <dgm:prSet/>
      <dgm:spPr/>
      <dgm:t>
        <a:bodyPr/>
        <a:lstStyle/>
        <a:p>
          <a:endParaRPr lang="en-US"/>
        </a:p>
      </dgm:t>
    </dgm:pt>
    <dgm:pt modelId="{6B486046-E496-455D-B490-9ABCEBD1BCBB}" type="sibTrans" cxnId="{16F42E08-994B-4542-9773-98CE37078886}">
      <dgm:prSet/>
      <dgm:spPr/>
      <dgm:t>
        <a:bodyPr/>
        <a:lstStyle/>
        <a:p>
          <a:endParaRPr lang="en-US"/>
        </a:p>
      </dgm:t>
    </dgm:pt>
    <dgm:pt modelId="{188AE90E-B7A1-450B-B6A3-4FD864FD5B72}">
      <dgm:prSet/>
      <dgm:spPr/>
      <dgm:t>
        <a:bodyPr/>
        <a:lstStyle/>
        <a:p>
          <a:r>
            <a:rPr lang="en-US"/>
            <a:t>Inner plexiform layer</a:t>
          </a:r>
        </a:p>
      </dgm:t>
    </dgm:pt>
    <dgm:pt modelId="{6FD4B04B-AA3C-4E08-8327-E4586E6F10BF}" type="parTrans" cxnId="{D8D52ED7-BC83-47F3-94EE-0C4BAFEC380C}">
      <dgm:prSet/>
      <dgm:spPr/>
      <dgm:t>
        <a:bodyPr/>
        <a:lstStyle/>
        <a:p>
          <a:endParaRPr lang="en-US"/>
        </a:p>
      </dgm:t>
    </dgm:pt>
    <dgm:pt modelId="{9A15FAEA-366F-44DA-8FCC-C25C7CCF0281}" type="sibTrans" cxnId="{D8D52ED7-BC83-47F3-94EE-0C4BAFEC380C}">
      <dgm:prSet/>
      <dgm:spPr/>
      <dgm:t>
        <a:bodyPr/>
        <a:lstStyle/>
        <a:p>
          <a:endParaRPr lang="en-US"/>
        </a:p>
      </dgm:t>
    </dgm:pt>
    <dgm:pt modelId="{EA1B317A-581E-42C6-BC0F-F6BD95F0E857}">
      <dgm:prSet/>
      <dgm:spPr/>
      <dgm:t>
        <a:bodyPr/>
        <a:lstStyle/>
        <a:p>
          <a:r>
            <a:rPr lang="en-US"/>
            <a:t>Inner nuclear layer</a:t>
          </a:r>
        </a:p>
      </dgm:t>
    </dgm:pt>
    <dgm:pt modelId="{5F05309C-F3FC-400A-85B4-AD5227B2474C}" type="parTrans" cxnId="{364383EB-7CE5-4710-A9CF-033C7C16310D}">
      <dgm:prSet/>
      <dgm:spPr/>
      <dgm:t>
        <a:bodyPr/>
        <a:lstStyle/>
        <a:p>
          <a:endParaRPr lang="en-US"/>
        </a:p>
      </dgm:t>
    </dgm:pt>
    <dgm:pt modelId="{4723C6F9-932B-483B-A29D-D5EB214CA5BC}" type="sibTrans" cxnId="{364383EB-7CE5-4710-A9CF-033C7C16310D}">
      <dgm:prSet/>
      <dgm:spPr/>
      <dgm:t>
        <a:bodyPr/>
        <a:lstStyle/>
        <a:p>
          <a:endParaRPr lang="en-US"/>
        </a:p>
      </dgm:t>
    </dgm:pt>
    <dgm:pt modelId="{B3F36BB1-A6F4-4B39-B9B6-6CC6BDF4C119}">
      <dgm:prSet/>
      <dgm:spPr/>
      <dgm:t>
        <a:bodyPr/>
        <a:lstStyle/>
        <a:p>
          <a:r>
            <a:rPr lang="en-US"/>
            <a:t>Outer plexiform layer</a:t>
          </a:r>
        </a:p>
      </dgm:t>
    </dgm:pt>
    <dgm:pt modelId="{08EB496E-1776-4A4E-BAC8-94F5F811E45F}" type="parTrans" cxnId="{C1FE98C2-5AA9-46EA-8570-EC769D5A64EA}">
      <dgm:prSet/>
      <dgm:spPr/>
      <dgm:t>
        <a:bodyPr/>
        <a:lstStyle/>
        <a:p>
          <a:endParaRPr lang="en-US"/>
        </a:p>
      </dgm:t>
    </dgm:pt>
    <dgm:pt modelId="{4D32BD76-CDD7-4A88-A779-3A2BE5603371}" type="sibTrans" cxnId="{C1FE98C2-5AA9-46EA-8570-EC769D5A64EA}">
      <dgm:prSet/>
      <dgm:spPr/>
      <dgm:t>
        <a:bodyPr/>
        <a:lstStyle/>
        <a:p>
          <a:endParaRPr lang="en-US"/>
        </a:p>
      </dgm:t>
    </dgm:pt>
    <dgm:pt modelId="{FEFF859B-E359-4E4C-B0BB-DB28A54EC781}">
      <dgm:prSet/>
      <dgm:spPr/>
      <dgm:t>
        <a:bodyPr/>
        <a:lstStyle/>
        <a:p>
          <a:r>
            <a:rPr lang="en-US"/>
            <a:t>Outer nuclear layer</a:t>
          </a:r>
        </a:p>
      </dgm:t>
    </dgm:pt>
    <dgm:pt modelId="{5BF52F1D-E451-4310-84EC-EF191EEF223C}" type="parTrans" cxnId="{9BD43059-3EAD-44F7-856D-974B74230122}">
      <dgm:prSet/>
      <dgm:spPr/>
      <dgm:t>
        <a:bodyPr/>
        <a:lstStyle/>
        <a:p>
          <a:endParaRPr lang="en-US"/>
        </a:p>
      </dgm:t>
    </dgm:pt>
    <dgm:pt modelId="{E5F65525-174D-434A-A922-1A0BF219E7F3}" type="sibTrans" cxnId="{9BD43059-3EAD-44F7-856D-974B74230122}">
      <dgm:prSet/>
      <dgm:spPr/>
      <dgm:t>
        <a:bodyPr/>
        <a:lstStyle/>
        <a:p>
          <a:endParaRPr lang="en-US"/>
        </a:p>
      </dgm:t>
    </dgm:pt>
    <dgm:pt modelId="{3C351D3D-AE15-47F7-812E-49B5901AAF58}">
      <dgm:prSet/>
      <dgm:spPr/>
      <dgm:t>
        <a:bodyPr/>
        <a:lstStyle/>
        <a:p>
          <a:r>
            <a:rPr lang="en-US"/>
            <a:t>External limiting membrane </a:t>
          </a:r>
        </a:p>
      </dgm:t>
    </dgm:pt>
    <dgm:pt modelId="{341EA1FF-D178-451F-B79C-4E99B66C16C9}" type="parTrans" cxnId="{61BA7B95-4C83-46F5-8AA9-78F5E6FDBF89}">
      <dgm:prSet/>
      <dgm:spPr/>
      <dgm:t>
        <a:bodyPr/>
        <a:lstStyle/>
        <a:p>
          <a:endParaRPr lang="en-US"/>
        </a:p>
      </dgm:t>
    </dgm:pt>
    <dgm:pt modelId="{13A5F8D1-5A76-4A36-8217-5FE7FAB03FD6}" type="sibTrans" cxnId="{61BA7B95-4C83-46F5-8AA9-78F5E6FDBF89}">
      <dgm:prSet/>
      <dgm:spPr/>
      <dgm:t>
        <a:bodyPr/>
        <a:lstStyle/>
        <a:p>
          <a:endParaRPr lang="en-US"/>
        </a:p>
      </dgm:t>
    </dgm:pt>
    <dgm:pt modelId="{763910DB-570C-4D54-B8D7-7D119EA06CCB}">
      <dgm:prSet/>
      <dgm:spPr/>
      <dgm:t>
        <a:bodyPr/>
        <a:lstStyle/>
        <a:p>
          <a:r>
            <a:rPr lang="en-US"/>
            <a:t>Inner segment/outer segment layer (Rods &amp; Cones)</a:t>
          </a:r>
        </a:p>
      </dgm:t>
    </dgm:pt>
    <dgm:pt modelId="{7FAEE4F9-033D-4F0A-8B7E-08E0D83BB5DE}" type="parTrans" cxnId="{C1A48DAA-8EA9-4174-996E-72B41FFC63A8}">
      <dgm:prSet/>
      <dgm:spPr/>
      <dgm:t>
        <a:bodyPr/>
        <a:lstStyle/>
        <a:p>
          <a:endParaRPr lang="en-US"/>
        </a:p>
      </dgm:t>
    </dgm:pt>
    <dgm:pt modelId="{5A17A8F3-7B31-4FCF-9C58-1C22677323CA}" type="sibTrans" cxnId="{C1A48DAA-8EA9-4174-996E-72B41FFC63A8}">
      <dgm:prSet/>
      <dgm:spPr/>
      <dgm:t>
        <a:bodyPr/>
        <a:lstStyle/>
        <a:p>
          <a:endParaRPr lang="en-US"/>
        </a:p>
      </dgm:t>
    </dgm:pt>
    <dgm:pt modelId="{FBFBA9D2-2EBE-4A86-814C-2CAB8D0B9AFF}">
      <dgm:prSet/>
      <dgm:spPr/>
      <dgm:t>
        <a:bodyPr/>
        <a:lstStyle/>
        <a:p>
          <a:r>
            <a:rPr lang="en-US"/>
            <a:t>Retinal pigment epithelium (RPE)</a:t>
          </a:r>
        </a:p>
      </dgm:t>
    </dgm:pt>
    <dgm:pt modelId="{FAFA47F6-6E8E-4309-A83F-AFACE4DA14A4}" type="parTrans" cxnId="{EFA1AD34-2448-4F5E-8EA1-A18B2F8ACD97}">
      <dgm:prSet/>
      <dgm:spPr/>
      <dgm:t>
        <a:bodyPr/>
        <a:lstStyle/>
        <a:p>
          <a:endParaRPr lang="en-US"/>
        </a:p>
      </dgm:t>
    </dgm:pt>
    <dgm:pt modelId="{CF1AF737-E658-438F-9C05-21956C875C90}" type="sibTrans" cxnId="{EFA1AD34-2448-4F5E-8EA1-A18B2F8ACD97}">
      <dgm:prSet/>
      <dgm:spPr/>
      <dgm:t>
        <a:bodyPr/>
        <a:lstStyle/>
        <a:p>
          <a:endParaRPr lang="en-US"/>
        </a:p>
      </dgm:t>
    </dgm:pt>
    <dgm:pt modelId="{ED92EF95-7D3F-EF49-B68C-1DD31A611CAD}" type="pres">
      <dgm:prSet presAssocID="{37426AB8-A1AA-49E1-A000-D90C5763C7BC}" presName="linear" presStyleCnt="0">
        <dgm:presLayoutVars>
          <dgm:animLvl val="lvl"/>
          <dgm:resizeHandles val="exact"/>
        </dgm:presLayoutVars>
      </dgm:prSet>
      <dgm:spPr/>
      <dgm:t>
        <a:bodyPr/>
        <a:lstStyle/>
        <a:p>
          <a:endParaRPr lang="en-US"/>
        </a:p>
      </dgm:t>
    </dgm:pt>
    <dgm:pt modelId="{1024B434-3105-424F-905D-12DE7CFC5FF8}" type="pres">
      <dgm:prSet presAssocID="{F9A7D5CC-1541-4C00-9434-639452F6262B}" presName="parentText" presStyleLbl="node1" presStyleIdx="0" presStyleCnt="2">
        <dgm:presLayoutVars>
          <dgm:chMax val="0"/>
          <dgm:bulletEnabled val="1"/>
        </dgm:presLayoutVars>
      </dgm:prSet>
      <dgm:spPr/>
      <dgm:t>
        <a:bodyPr/>
        <a:lstStyle/>
        <a:p>
          <a:endParaRPr lang="en-US"/>
        </a:p>
      </dgm:t>
    </dgm:pt>
    <dgm:pt modelId="{395C5181-6DAE-7945-908F-AC1D1C9CF3E6}" type="pres">
      <dgm:prSet presAssocID="{478F3813-FAB3-48F1-96EE-8B7497F244FF}" presName="spacer" presStyleCnt="0"/>
      <dgm:spPr/>
    </dgm:pt>
    <dgm:pt modelId="{3F0D340C-917F-FA42-A52C-E5F11F49D8B3}" type="pres">
      <dgm:prSet presAssocID="{EFA8133A-6B80-44D4-81D7-D40AB2A76511}" presName="parentText" presStyleLbl="node1" presStyleIdx="1" presStyleCnt="2">
        <dgm:presLayoutVars>
          <dgm:chMax val="0"/>
          <dgm:bulletEnabled val="1"/>
        </dgm:presLayoutVars>
      </dgm:prSet>
      <dgm:spPr/>
      <dgm:t>
        <a:bodyPr/>
        <a:lstStyle/>
        <a:p>
          <a:endParaRPr lang="en-US"/>
        </a:p>
      </dgm:t>
    </dgm:pt>
    <dgm:pt modelId="{1DB14262-F974-F543-8178-6FB228F4FF02}" type="pres">
      <dgm:prSet presAssocID="{EFA8133A-6B80-44D4-81D7-D40AB2A76511}" presName="childText" presStyleLbl="revTx" presStyleIdx="0" presStyleCnt="1">
        <dgm:presLayoutVars>
          <dgm:bulletEnabled val="1"/>
        </dgm:presLayoutVars>
      </dgm:prSet>
      <dgm:spPr/>
      <dgm:t>
        <a:bodyPr/>
        <a:lstStyle/>
        <a:p>
          <a:endParaRPr lang="en-US"/>
        </a:p>
      </dgm:t>
    </dgm:pt>
  </dgm:ptLst>
  <dgm:cxnLst>
    <dgm:cxn modelId="{24827864-E3CE-E14C-B9FD-4E69FA84EAF8}" type="presOf" srcId="{763910DB-570C-4D54-B8D7-7D119EA06CCB}" destId="{1DB14262-F974-F543-8178-6FB228F4FF02}" srcOrd="0" destOrd="8" presId="urn:microsoft.com/office/officeart/2005/8/layout/vList2"/>
    <dgm:cxn modelId="{387D399F-EB16-BD48-92DC-4DB1659A73F2}" type="presOf" srcId="{AF045B39-81D5-48E5-BFA6-DF5A25CDD2F3}" destId="{1DB14262-F974-F543-8178-6FB228F4FF02}" srcOrd="0" destOrd="1" presId="urn:microsoft.com/office/officeart/2005/8/layout/vList2"/>
    <dgm:cxn modelId="{3641DA1F-878D-D741-9F69-B9D1DBBCE36F}" type="presOf" srcId="{B3F36BB1-A6F4-4B39-B9B6-6CC6BDF4C119}" destId="{1DB14262-F974-F543-8178-6FB228F4FF02}" srcOrd="0" destOrd="5" presId="urn:microsoft.com/office/officeart/2005/8/layout/vList2"/>
    <dgm:cxn modelId="{6B89330C-AB3B-4106-BCEF-D93E4514BC4B}" srcId="{37426AB8-A1AA-49E1-A000-D90C5763C7BC}" destId="{EFA8133A-6B80-44D4-81D7-D40AB2A76511}" srcOrd="1" destOrd="0" parTransId="{5E7AF5B2-993E-407B-95E1-FFB6B2DF1932}" sibTransId="{183EA0E0-17C6-4BCE-BDD4-C9F9AE2D32D9}"/>
    <dgm:cxn modelId="{ACE4FFCD-92BD-AE4E-A41B-F31F3E65D640}" type="presOf" srcId="{EA1B317A-581E-42C6-BC0F-F6BD95F0E857}" destId="{1DB14262-F974-F543-8178-6FB228F4FF02}" srcOrd="0" destOrd="4" presId="urn:microsoft.com/office/officeart/2005/8/layout/vList2"/>
    <dgm:cxn modelId="{23E6FEAC-2D89-45D7-ABA8-9B79762C0A27}" srcId="{37426AB8-A1AA-49E1-A000-D90C5763C7BC}" destId="{F9A7D5CC-1541-4C00-9434-639452F6262B}" srcOrd="0" destOrd="0" parTransId="{0B85B2E4-4C6F-46AB-9779-47F56D1DAE5C}" sibTransId="{478F3813-FAB3-48F1-96EE-8B7497F244FF}"/>
    <dgm:cxn modelId="{3DB255F8-1059-2D46-A5CE-44ADCDE26F52}" type="presOf" srcId="{C61B58BE-E0A9-4AAC-8263-9446276AA9DA}" destId="{1DB14262-F974-F543-8178-6FB228F4FF02}" srcOrd="0" destOrd="0" presId="urn:microsoft.com/office/officeart/2005/8/layout/vList2"/>
    <dgm:cxn modelId="{C1A48DAA-8EA9-4174-996E-72B41FFC63A8}" srcId="{EFA8133A-6B80-44D4-81D7-D40AB2A76511}" destId="{763910DB-570C-4D54-B8D7-7D119EA06CCB}" srcOrd="8" destOrd="0" parTransId="{7FAEE4F9-033D-4F0A-8B7E-08E0D83BB5DE}" sibTransId="{5A17A8F3-7B31-4FCF-9C58-1C22677323CA}"/>
    <dgm:cxn modelId="{54A82CE8-4BB3-4700-8CFF-6C5569762113}" srcId="{EFA8133A-6B80-44D4-81D7-D40AB2A76511}" destId="{AF045B39-81D5-48E5-BFA6-DF5A25CDD2F3}" srcOrd="1" destOrd="0" parTransId="{B05B8D37-0BB3-486E-8863-B41BFDD93C5E}" sibTransId="{AB505493-6EFD-4F8C-8F64-DF0989880169}"/>
    <dgm:cxn modelId="{BC284B5D-1223-3749-8BD5-52F9CEBCFF61}" type="presOf" srcId="{CC85C3EC-56E7-4FF6-A6CE-EFBA35FAE66D}" destId="{1DB14262-F974-F543-8178-6FB228F4FF02}" srcOrd="0" destOrd="2" presId="urn:microsoft.com/office/officeart/2005/8/layout/vList2"/>
    <dgm:cxn modelId="{DC993E9F-3A96-B941-9666-F5BDED87EF07}" type="presOf" srcId="{188AE90E-B7A1-450B-B6A3-4FD864FD5B72}" destId="{1DB14262-F974-F543-8178-6FB228F4FF02}" srcOrd="0" destOrd="3" presId="urn:microsoft.com/office/officeart/2005/8/layout/vList2"/>
    <dgm:cxn modelId="{EFA1AD34-2448-4F5E-8EA1-A18B2F8ACD97}" srcId="{EFA8133A-6B80-44D4-81D7-D40AB2A76511}" destId="{FBFBA9D2-2EBE-4A86-814C-2CAB8D0B9AFF}" srcOrd="9" destOrd="0" parTransId="{FAFA47F6-6E8E-4309-A83F-AFACE4DA14A4}" sibTransId="{CF1AF737-E658-438F-9C05-21956C875C90}"/>
    <dgm:cxn modelId="{C1FE98C2-5AA9-46EA-8570-EC769D5A64EA}" srcId="{EFA8133A-6B80-44D4-81D7-D40AB2A76511}" destId="{B3F36BB1-A6F4-4B39-B9B6-6CC6BDF4C119}" srcOrd="5" destOrd="0" parTransId="{08EB496E-1776-4A4E-BAC8-94F5F811E45F}" sibTransId="{4D32BD76-CDD7-4A88-A779-3A2BE5603371}"/>
    <dgm:cxn modelId="{13DAF28D-5954-D348-8511-F8210D27F6C0}" type="presOf" srcId="{F9A7D5CC-1541-4C00-9434-639452F6262B}" destId="{1024B434-3105-424F-905D-12DE7CFC5FF8}" srcOrd="0" destOrd="0" presId="urn:microsoft.com/office/officeart/2005/8/layout/vList2"/>
    <dgm:cxn modelId="{1770B516-C7ED-3444-8CC7-D0B798027F66}" type="presOf" srcId="{3C351D3D-AE15-47F7-812E-49B5901AAF58}" destId="{1DB14262-F974-F543-8178-6FB228F4FF02}" srcOrd="0" destOrd="7" presId="urn:microsoft.com/office/officeart/2005/8/layout/vList2"/>
    <dgm:cxn modelId="{DDA51FEA-48A5-544F-908A-CE5395ECA5B4}" type="presOf" srcId="{EFA8133A-6B80-44D4-81D7-D40AB2A76511}" destId="{3F0D340C-917F-FA42-A52C-E5F11F49D8B3}" srcOrd="0" destOrd="0" presId="urn:microsoft.com/office/officeart/2005/8/layout/vList2"/>
    <dgm:cxn modelId="{00693114-0056-4F40-A06F-9ECFB67C27DD}" type="presOf" srcId="{FEFF859B-E359-4E4C-B0BB-DB28A54EC781}" destId="{1DB14262-F974-F543-8178-6FB228F4FF02}" srcOrd="0" destOrd="6" presId="urn:microsoft.com/office/officeart/2005/8/layout/vList2"/>
    <dgm:cxn modelId="{9BD43059-3EAD-44F7-856D-974B74230122}" srcId="{EFA8133A-6B80-44D4-81D7-D40AB2A76511}" destId="{FEFF859B-E359-4E4C-B0BB-DB28A54EC781}" srcOrd="6" destOrd="0" parTransId="{5BF52F1D-E451-4310-84EC-EF191EEF223C}" sibTransId="{E5F65525-174D-434A-A922-1A0BF219E7F3}"/>
    <dgm:cxn modelId="{EE8536D9-6D5F-496E-8BC8-38B2AE0A89E0}" srcId="{EFA8133A-6B80-44D4-81D7-D40AB2A76511}" destId="{C61B58BE-E0A9-4AAC-8263-9446276AA9DA}" srcOrd="0" destOrd="0" parTransId="{D575BFB6-FEDD-422B-9522-885E31334A7B}" sibTransId="{A4C764CE-1386-4C1D-9C39-1E37350DBEA3}"/>
    <dgm:cxn modelId="{16F42E08-994B-4542-9773-98CE37078886}" srcId="{EFA8133A-6B80-44D4-81D7-D40AB2A76511}" destId="{CC85C3EC-56E7-4FF6-A6CE-EFBA35FAE66D}" srcOrd="2" destOrd="0" parTransId="{A82EE90C-0176-46F6-9C82-6E2228043221}" sibTransId="{6B486046-E496-455D-B490-9ABCEBD1BCBB}"/>
    <dgm:cxn modelId="{D8D52ED7-BC83-47F3-94EE-0C4BAFEC380C}" srcId="{EFA8133A-6B80-44D4-81D7-D40AB2A76511}" destId="{188AE90E-B7A1-450B-B6A3-4FD864FD5B72}" srcOrd="3" destOrd="0" parTransId="{6FD4B04B-AA3C-4E08-8327-E4586E6F10BF}" sibTransId="{9A15FAEA-366F-44DA-8FCC-C25C7CCF0281}"/>
    <dgm:cxn modelId="{4C8CD57C-C8F2-E940-9223-109453C46BD5}" type="presOf" srcId="{37426AB8-A1AA-49E1-A000-D90C5763C7BC}" destId="{ED92EF95-7D3F-EF49-B68C-1DD31A611CAD}" srcOrd="0" destOrd="0" presId="urn:microsoft.com/office/officeart/2005/8/layout/vList2"/>
    <dgm:cxn modelId="{364383EB-7CE5-4710-A9CF-033C7C16310D}" srcId="{EFA8133A-6B80-44D4-81D7-D40AB2A76511}" destId="{EA1B317A-581E-42C6-BC0F-F6BD95F0E857}" srcOrd="4" destOrd="0" parTransId="{5F05309C-F3FC-400A-85B4-AD5227B2474C}" sibTransId="{4723C6F9-932B-483B-A29D-D5EB214CA5BC}"/>
    <dgm:cxn modelId="{202EBE02-CA64-114C-B39A-FD2AB74C0291}" type="presOf" srcId="{FBFBA9D2-2EBE-4A86-814C-2CAB8D0B9AFF}" destId="{1DB14262-F974-F543-8178-6FB228F4FF02}" srcOrd="0" destOrd="9" presId="urn:microsoft.com/office/officeart/2005/8/layout/vList2"/>
    <dgm:cxn modelId="{61BA7B95-4C83-46F5-8AA9-78F5E6FDBF89}" srcId="{EFA8133A-6B80-44D4-81D7-D40AB2A76511}" destId="{3C351D3D-AE15-47F7-812E-49B5901AAF58}" srcOrd="7" destOrd="0" parTransId="{341EA1FF-D178-451F-B79C-4E99B66C16C9}" sibTransId="{13A5F8D1-5A76-4A36-8217-5FE7FAB03FD6}"/>
    <dgm:cxn modelId="{D93FC780-CDF8-C549-8660-BF424A7F5225}" type="presParOf" srcId="{ED92EF95-7D3F-EF49-B68C-1DD31A611CAD}" destId="{1024B434-3105-424F-905D-12DE7CFC5FF8}" srcOrd="0" destOrd="0" presId="urn:microsoft.com/office/officeart/2005/8/layout/vList2"/>
    <dgm:cxn modelId="{D1A3BE77-21FF-B045-9B47-9012C74BB044}" type="presParOf" srcId="{ED92EF95-7D3F-EF49-B68C-1DD31A611CAD}" destId="{395C5181-6DAE-7945-908F-AC1D1C9CF3E6}" srcOrd="1" destOrd="0" presId="urn:microsoft.com/office/officeart/2005/8/layout/vList2"/>
    <dgm:cxn modelId="{88A5AC06-A09B-8F44-8896-950BD3532404}" type="presParOf" srcId="{ED92EF95-7D3F-EF49-B68C-1DD31A611CAD}" destId="{3F0D340C-917F-FA42-A52C-E5F11F49D8B3}" srcOrd="2" destOrd="0" presId="urn:microsoft.com/office/officeart/2005/8/layout/vList2"/>
    <dgm:cxn modelId="{FA3B052C-2979-BC4E-A359-229408BA962C}" type="presParOf" srcId="{ED92EF95-7D3F-EF49-B68C-1DD31A611CAD}" destId="{1DB14262-F974-F543-8178-6FB228F4FF0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E1697B-E15F-4655-BA38-6143D961D86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58268CF-E6CC-45DC-9C38-09E1545D5089}">
      <dgm:prSet/>
      <dgm:spPr/>
      <dgm:t>
        <a:bodyPr/>
        <a:lstStyle/>
        <a:p>
          <a:r>
            <a:rPr lang="en-US" b="1"/>
            <a:t>Arterial System:</a:t>
          </a:r>
          <a:endParaRPr lang="en-US"/>
        </a:p>
      </dgm:t>
    </dgm:pt>
    <dgm:pt modelId="{0650EE3A-6CC0-485C-A9A6-BA8AB809F755}" type="parTrans" cxnId="{5B375D96-F895-4D33-9BD7-45610D5245F1}">
      <dgm:prSet/>
      <dgm:spPr/>
      <dgm:t>
        <a:bodyPr/>
        <a:lstStyle/>
        <a:p>
          <a:endParaRPr lang="en-US"/>
        </a:p>
      </dgm:t>
    </dgm:pt>
    <dgm:pt modelId="{67677C01-4CEB-45EB-AD82-60DB2C056122}" type="sibTrans" cxnId="{5B375D96-F895-4D33-9BD7-45610D5245F1}">
      <dgm:prSet/>
      <dgm:spPr/>
      <dgm:t>
        <a:bodyPr/>
        <a:lstStyle/>
        <a:p>
          <a:endParaRPr lang="en-US"/>
        </a:p>
      </dgm:t>
    </dgm:pt>
    <dgm:pt modelId="{B9AC70DA-2DBC-47D9-A266-0C0B3416278B}">
      <dgm:prSet/>
      <dgm:spPr/>
      <dgm:t>
        <a:bodyPr/>
        <a:lstStyle/>
        <a:p>
          <a:r>
            <a:rPr lang="en-US"/>
            <a:t>Central Retinal Artery- end artery </a:t>
          </a:r>
        </a:p>
      </dgm:t>
    </dgm:pt>
    <dgm:pt modelId="{31796604-2CD0-4C6F-AE0A-3BF3760A1209}" type="parTrans" cxnId="{66D16D38-1357-4B9D-8AC8-69F746127B72}">
      <dgm:prSet/>
      <dgm:spPr/>
      <dgm:t>
        <a:bodyPr/>
        <a:lstStyle/>
        <a:p>
          <a:endParaRPr lang="en-US"/>
        </a:p>
      </dgm:t>
    </dgm:pt>
    <dgm:pt modelId="{4D9CFCCE-5983-45ED-A3D7-3756C005355B}" type="sibTrans" cxnId="{66D16D38-1357-4B9D-8AC8-69F746127B72}">
      <dgm:prSet/>
      <dgm:spPr/>
      <dgm:t>
        <a:bodyPr/>
        <a:lstStyle/>
        <a:p>
          <a:endParaRPr lang="en-US"/>
        </a:p>
      </dgm:t>
    </dgm:pt>
    <dgm:pt modelId="{C8FA1F6A-852B-4312-A5B8-5AFBDF002367}">
      <dgm:prSet/>
      <dgm:spPr/>
      <dgm:t>
        <a:bodyPr/>
        <a:lstStyle/>
        <a:p>
          <a:r>
            <a:rPr lang="en-US"/>
            <a:t>Short Posterior ciliary arteries</a:t>
          </a:r>
        </a:p>
      </dgm:t>
    </dgm:pt>
    <dgm:pt modelId="{FEA1C800-859F-442D-A597-882DCCE49B44}" type="parTrans" cxnId="{B520FF3B-EB5B-4BC5-84B6-1F0FE98C45DE}">
      <dgm:prSet/>
      <dgm:spPr/>
      <dgm:t>
        <a:bodyPr/>
        <a:lstStyle/>
        <a:p>
          <a:endParaRPr lang="en-US"/>
        </a:p>
      </dgm:t>
    </dgm:pt>
    <dgm:pt modelId="{6BFE1AEA-CC40-4BF3-ADDB-F0DFFCC23885}" type="sibTrans" cxnId="{B520FF3B-EB5B-4BC5-84B6-1F0FE98C45DE}">
      <dgm:prSet/>
      <dgm:spPr/>
      <dgm:t>
        <a:bodyPr/>
        <a:lstStyle/>
        <a:p>
          <a:endParaRPr lang="en-US"/>
        </a:p>
      </dgm:t>
    </dgm:pt>
    <dgm:pt modelId="{226D9B41-5327-4554-80B5-B626622DFB9D}">
      <dgm:prSet/>
      <dgm:spPr/>
      <dgm:t>
        <a:bodyPr/>
        <a:lstStyle/>
        <a:p>
          <a:r>
            <a:rPr lang="en-US" b="1"/>
            <a:t>Venous System:</a:t>
          </a:r>
          <a:endParaRPr lang="en-US"/>
        </a:p>
      </dgm:t>
    </dgm:pt>
    <dgm:pt modelId="{F4207E58-75DD-46F0-B6EC-E2E0C3B4C364}" type="parTrans" cxnId="{37C5AAA5-1A1B-453C-BB92-0C5FB8F034C5}">
      <dgm:prSet/>
      <dgm:spPr/>
      <dgm:t>
        <a:bodyPr/>
        <a:lstStyle/>
        <a:p>
          <a:endParaRPr lang="en-US"/>
        </a:p>
      </dgm:t>
    </dgm:pt>
    <dgm:pt modelId="{97CD301C-58C1-4312-8446-2D49A273EA56}" type="sibTrans" cxnId="{37C5AAA5-1A1B-453C-BB92-0C5FB8F034C5}">
      <dgm:prSet/>
      <dgm:spPr/>
      <dgm:t>
        <a:bodyPr/>
        <a:lstStyle/>
        <a:p>
          <a:endParaRPr lang="en-US"/>
        </a:p>
      </dgm:t>
    </dgm:pt>
    <dgm:pt modelId="{11201142-2564-44DD-B608-C88D6210A11A}">
      <dgm:prSet/>
      <dgm:spPr/>
      <dgm:t>
        <a:bodyPr/>
        <a:lstStyle/>
        <a:p>
          <a:r>
            <a:rPr lang="en-US"/>
            <a:t>Central Retinal Vein </a:t>
          </a:r>
        </a:p>
      </dgm:t>
    </dgm:pt>
    <dgm:pt modelId="{C4970A92-AB1E-4F19-BEC5-FAC029D4574C}" type="parTrans" cxnId="{3D00EA58-63FE-4E44-83C6-FD8AEE964EB5}">
      <dgm:prSet/>
      <dgm:spPr/>
      <dgm:t>
        <a:bodyPr/>
        <a:lstStyle/>
        <a:p>
          <a:endParaRPr lang="en-US"/>
        </a:p>
      </dgm:t>
    </dgm:pt>
    <dgm:pt modelId="{4F8E5CB6-F0D7-42F1-8D23-A7E902F5B455}" type="sibTrans" cxnId="{3D00EA58-63FE-4E44-83C6-FD8AEE964EB5}">
      <dgm:prSet/>
      <dgm:spPr/>
      <dgm:t>
        <a:bodyPr/>
        <a:lstStyle/>
        <a:p>
          <a:endParaRPr lang="en-US"/>
        </a:p>
      </dgm:t>
    </dgm:pt>
    <dgm:pt modelId="{19904FDE-C655-AB42-B649-5C549F8EC2C7}" type="pres">
      <dgm:prSet presAssocID="{D7E1697B-E15F-4655-BA38-6143D961D869}" presName="vert0" presStyleCnt="0">
        <dgm:presLayoutVars>
          <dgm:dir/>
          <dgm:animOne val="branch"/>
          <dgm:animLvl val="lvl"/>
        </dgm:presLayoutVars>
      </dgm:prSet>
      <dgm:spPr/>
      <dgm:t>
        <a:bodyPr/>
        <a:lstStyle/>
        <a:p>
          <a:endParaRPr lang="en-US"/>
        </a:p>
      </dgm:t>
    </dgm:pt>
    <dgm:pt modelId="{A78FE1DF-3C46-3244-9A7B-C75959861AA5}" type="pres">
      <dgm:prSet presAssocID="{058268CF-E6CC-45DC-9C38-09E1545D5089}" presName="thickLine" presStyleLbl="alignNode1" presStyleIdx="0" presStyleCnt="5"/>
      <dgm:spPr/>
    </dgm:pt>
    <dgm:pt modelId="{B832A9BF-4CFB-BF49-BF6B-C50F2B19F89B}" type="pres">
      <dgm:prSet presAssocID="{058268CF-E6CC-45DC-9C38-09E1545D5089}" presName="horz1" presStyleCnt="0"/>
      <dgm:spPr/>
    </dgm:pt>
    <dgm:pt modelId="{9BDD7FD0-227C-D849-89D8-D1367D692E78}" type="pres">
      <dgm:prSet presAssocID="{058268CF-E6CC-45DC-9C38-09E1545D5089}" presName="tx1" presStyleLbl="revTx" presStyleIdx="0" presStyleCnt="5"/>
      <dgm:spPr/>
      <dgm:t>
        <a:bodyPr/>
        <a:lstStyle/>
        <a:p>
          <a:endParaRPr lang="en-US"/>
        </a:p>
      </dgm:t>
    </dgm:pt>
    <dgm:pt modelId="{6B7AB042-4AA7-8240-9512-8AABEC0C9A93}" type="pres">
      <dgm:prSet presAssocID="{058268CF-E6CC-45DC-9C38-09E1545D5089}" presName="vert1" presStyleCnt="0"/>
      <dgm:spPr/>
    </dgm:pt>
    <dgm:pt modelId="{040D5381-6699-5D49-8178-B6D9F85CE944}" type="pres">
      <dgm:prSet presAssocID="{B9AC70DA-2DBC-47D9-A266-0C0B3416278B}" presName="thickLine" presStyleLbl="alignNode1" presStyleIdx="1" presStyleCnt="5"/>
      <dgm:spPr/>
    </dgm:pt>
    <dgm:pt modelId="{09149D1E-0844-6444-A752-FD34E5B1F797}" type="pres">
      <dgm:prSet presAssocID="{B9AC70DA-2DBC-47D9-A266-0C0B3416278B}" presName="horz1" presStyleCnt="0"/>
      <dgm:spPr/>
    </dgm:pt>
    <dgm:pt modelId="{C51E7944-114B-2540-B7DC-7EEC7B7F7AE8}" type="pres">
      <dgm:prSet presAssocID="{B9AC70DA-2DBC-47D9-A266-0C0B3416278B}" presName="tx1" presStyleLbl="revTx" presStyleIdx="1" presStyleCnt="5"/>
      <dgm:spPr/>
      <dgm:t>
        <a:bodyPr/>
        <a:lstStyle/>
        <a:p>
          <a:endParaRPr lang="en-US"/>
        </a:p>
      </dgm:t>
    </dgm:pt>
    <dgm:pt modelId="{4866CE9E-297E-B848-B818-904E914F57D7}" type="pres">
      <dgm:prSet presAssocID="{B9AC70DA-2DBC-47D9-A266-0C0B3416278B}" presName="vert1" presStyleCnt="0"/>
      <dgm:spPr/>
    </dgm:pt>
    <dgm:pt modelId="{657E0B0D-B45A-D342-ADA3-7BEAEF2A271B}" type="pres">
      <dgm:prSet presAssocID="{C8FA1F6A-852B-4312-A5B8-5AFBDF002367}" presName="thickLine" presStyleLbl="alignNode1" presStyleIdx="2" presStyleCnt="5"/>
      <dgm:spPr/>
    </dgm:pt>
    <dgm:pt modelId="{9549CA3A-2D9E-AF40-BB42-77CE6350EF30}" type="pres">
      <dgm:prSet presAssocID="{C8FA1F6A-852B-4312-A5B8-5AFBDF002367}" presName="horz1" presStyleCnt="0"/>
      <dgm:spPr/>
    </dgm:pt>
    <dgm:pt modelId="{136B8031-5227-5945-B70C-AF097E30539A}" type="pres">
      <dgm:prSet presAssocID="{C8FA1F6A-852B-4312-A5B8-5AFBDF002367}" presName="tx1" presStyleLbl="revTx" presStyleIdx="2" presStyleCnt="5"/>
      <dgm:spPr/>
      <dgm:t>
        <a:bodyPr/>
        <a:lstStyle/>
        <a:p>
          <a:endParaRPr lang="en-US"/>
        </a:p>
      </dgm:t>
    </dgm:pt>
    <dgm:pt modelId="{4686052F-C20F-F849-9393-EEF6E63E30CE}" type="pres">
      <dgm:prSet presAssocID="{C8FA1F6A-852B-4312-A5B8-5AFBDF002367}" presName="vert1" presStyleCnt="0"/>
      <dgm:spPr/>
    </dgm:pt>
    <dgm:pt modelId="{0FAE85C4-B2E5-EE47-A127-489B2D0AF260}" type="pres">
      <dgm:prSet presAssocID="{226D9B41-5327-4554-80B5-B626622DFB9D}" presName="thickLine" presStyleLbl="alignNode1" presStyleIdx="3" presStyleCnt="5"/>
      <dgm:spPr/>
    </dgm:pt>
    <dgm:pt modelId="{831C7EDA-1EB2-6A43-A189-5D205AC6A71B}" type="pres">
      <dgm:prSet presAssocID="{226D9B41-5327-4554-80B5-B626622DFB9D}" presName="horz1" presStyleCnt="0"/>
      <dgm:spPr/>
    </dgm:pt>
    <dgm:pt modelId="{034F64C9-FEA7-9242-BB66-66205AB4ECFA}" type="pres">
      <dgm:prSet presAssocID="{226D9B41-5327-4554-80B5-B626622DFB9D}" presName="tx1" presStyleLbl="revTx" presStyleIdx="3" presStyleCnt="5"/>
      <dgm:spPr/>
      <dgm:t>
        <a:bodyPr/>
        <a:lstStyle/>
        <a:p>
          <a:endParaRPr lang="en-US"/>
        </a:p>
      </dgm:t>
    </dgm:pt>
    <dgm:pt modelId="{010CAFAF-E701-614A-B4D9-E0BA16D92F05}" type="pres">
      <dgm:prSet presAssocID="{226D9B41-5327-4554-80B5-B626622DFB9D}" presName="vert1" presStyleCnt="0"/>
      <dgm:spPr/>
    </dgm:pt>
    <dgm:pt modelId="{779C4539-D6F8-5A41-8AB2-7FFBF2BDE83C}" type="pres">
      <dgm:prSet presAssocID="{11201142-2564-44DD-B608-C88D6210A11A}" presName="thickLine" presStyleLbl="alignNode1" presStyleIdx="4" presStyleCnt="5"/>
      <dgm:spPr/>
    </dgm:pt>
    <dgm:pt modelId="{F426E52D-EF06-4F40-AFFD-5A401A268D55}" type="pres">
      <dgm:prSet presAssocID="{11201142-2564-44DD-B608-C88D6210A11A}" presName="horz1" presStyleCnt="0"/>
      <dgm:spPr/>
    </dgm:pt>
    <dgm:pt modelId="{5FE13950-FFBD-8D4C-988E-00CFDA7967B6}" type="pres">
      <dgm:prSet presAssocID="{11201142-2564-44DD-B608-C88D6210A11A}" presName="tx1" presStyleLbl="revTx" presStyleIdx="4" presStyleCnt="5"/>
      <dgm:spPr/>
      <dgm:t>
        <a:bodyPr/>
        <a:lstStyle/>
        <a:p>
          <a:endParaRPr lang="en-US"/>
        </a:p>
      </dgm:t>
    </dgm:pt>
    <dgm:pt modelId="{869D3054-0718-6E41-8725-75139AFAE4C5}" type="pres">
      <dgm:prSet presAssocID="{11201142-2564-44DD-B608-C88D6210A11A}" presName="vert1" presStyleCnt="0"/>
      <dgm:spPr/>
    </dgm:pt>
  </dgm:ptLst>
  <dgm:cxnLst>
    <dgm:cxn modelId="{37C5AAA5-1A1B-453C-BB92-0C5FB8F034C5}" srcId="{D7E1697B-E15F-4655-BA38-6143D961D869}" destId="{226D9B41-5327-4554-80B5-B626622DFB9D}" srcOrd="3" destOrd="0" parTransId="{F4207E58-75DD-46F0-B6EC-E2E0C3B4C364}" sibTransId="{97CD301C-58C1-4312-8446-2D49A273EA56}"/>
    <dgm:cxn modelId="{8CFF2461-27C6-6C44-8A88-074A60BD339C}" type="presOf" srcId="{D7E1697B-E15F-4655-BA38-6143D961D869}" destId="{19904FDE-C655-AB42-B649-5C549F8EC2C7}" srcOrd="0" destOrd="0" presId="urn:microsoft.com/office/officeart/2008/layout/LinedList"/>
    <dgm:cxn modelId="{DF51224F-9A0B-2540-9982-ED70A0D37642}" type="presOf" srcId="{226D9B41-5327-4554-80B5-B626622DFB9D}" destId="{034F64C9-FEA7-9242-BB66-66205AB4ECFA}" srcOrd="0" destOrd="0" presId="urn:microsoft.com/office/officeart/2008/layout/LinedList"/>
    <dgm:cxn modelId="{5B375D96-F895-4D33-9BD7-45610D5245F1}" srcId="{D7E1697B-E15F-4655-BA38-6143D961D869}" destId="{058268CF-E6CC-45DC-9C38-09E1545D5089}" srcOrd="0" destOrd="0" parTransId="{0650EE3A-6CC0-485C-A9A6-BA8AB809F755}" sibTransId="{67677C01-4CEB-45EB-AD82-60DB2C056122}"/>
    <dgm:cxn modelId="{71875D87-93A8-5943-B263-9568FFBD3ABB}" type="presOf" srcId="{B9AC70DA-2DBC-47D9-A266-0C0B3416278B}" destId="{C51E7944-114B-2540-B7DC-7EEC7B7F7AE8}" srcOrd="0" destOrd="0" presId="urn:microsoft.com/office/officeart/2008/layout/LinedList"/>
    <dgm:cxn modelId="{633F2879-544D-C240-A777-C23817C6DA45}" type="presOf" srcId="{11201142-2564-44DD-B608-C88D6210A11A}" destId="{5FE13950-FFBD-8D4C-988E-00CFDA7967B6}" srcOrd="0" destOrd="0" presId="urn:microsoft.com/office/officeart/2008/layout/LinedList"/>
    <dgm:cxn modelId="{66D16D38-1357-4B9D-8AC8-69F746127B72}" srcId="{D7E1697B-E15F-4655-BA38-6143D961D869}" destId="{B9AC70DA-2DBC-47D9-A266-0C0B3416278B}" srcOrd="1" destOrd="0" parTransId="{31796604-2CD0-4C6F-AE0A-3BF3760A1209}" sibTransId="{4D9CFCCE-5983-45ED-A3D7-3756C005355B}"/>
    <dgm:cxn modelId="{21D64F9F-3863-C848-82BE-22F3003D6DDE}" type="presOf" srcId="{C8FA1F6A-852B-4312-A5B8-5AFBDF002367}" destId="{136B8031-5227-5945-B70C-AF097E30539A}" srcOrd="0" destOrd="0" presId="urn:microsoft.com/office/officeart/2008/layout/LinedList"/>
    <dgm:cxn modelId="{B520FF3B-EB5B-4BC5-84B6-1F0FE98C45DE}" srcId="{D7E1697B-E15F-4655-BA38-6143D961D869}" destId="{C8FA1F6A-852B-4312-A5B8-5AFBDF002367}" srcOrd="2" destOrd="0" parTransId="{FEA1C800-859F-442D-A597-882DCCE49B44}" sibTransId="{6BFE1AEA-CC40-4BF3-ADDB-F0DFFCC23885}"/>
    <dgm:cxn modelId="{3D00EA58-63FE-4E44-83C6-FD8AEE964EB5}" srcId="{D7E1697B-E15F-4655-BA38-6143D961D869}" destId="{11201142-2564-44DD-B608-C88D6210A11A}" srcOrd="4" destOrd="0" parTransId="{C4970A92-AB1E-4F19-BEC5-FAC029D4574C}" sibTransId="{4F8E5CB6-F0D7-42F1-8D23-A7E902F5B455}"/>
    <dgm:cxn modelId="{800A7433-A0F4-7749-B827-244AE5A254DC}" type="presOf" srcId="{058268CF-E6CC-45DC-9C38-09E1545D5089}" destId="{9BDD7FD0-227C-D849-89D8-D1367D692E78}" srcOrd="0" destOrd="0" presId="urn:microsoft.com/office/officeart/2008/layout/LinedList"/>
    <dgm:cxn modelId="{C9D072BD-A141-0046-8068-935F95FADC3E}" type="presParOf" srcId="{19904FDE-C655-AB42-B649-5C549F8EC2C7}" destId="{A78FE1DF-3C46-3244-9A7B-C75959861AA5}" srcOrd="0" destOrd="0" presId="urn:microsoft.com/office/officeart/2008/layout/LinedList"/>
    <dgm:cxn modelId="{909CBBE3-2231-E144-9F49-427C85811AE9}" type="presParOf" srcId="{19904FDE-C655-AB42-B649-5C549F8EC2C7}" destId="{B832A9BF-4CFB-BF49-BF6B-C50F2B19F89B}" srcOrd="1" destOrd="0" presId="urn:microsoft.com/office/officeart/2008/layout/LinedList"/>
    <dgm:cxn modelId="{2D5922AB-03DB-734A-9B5B-58DE5C9C7C39}" type="presParOf" srcId="{B832A9BF-4CFB-BF49-BF6B-C50F2B19F89B}" destId="{9BDD7FD0-227C-D849-89D8-D1367D692E78}" srcOrd="0" destOrd="0" presId="urn:microsoft.com/office/officeart/2008/layout/LinedList"/>
    <dgm:cxn modelId="{1A37FBC4-38C0-E647-9667-34A6AD984434}" type="presParOf" srcId="{B832A9BF-4CFB-BF49-BF6B-C50F2B19F89B}" destId="{6B7AB042-4AA7-8240-9512-8AABEC0C9A93}" srcOrd="1" destOrd="0" presId="urn:microsoft.com/office/officeart/2008/layout/LinedList"/>
    <dgm:cxn modelId="{2E3A3FA2-8C96-3346-9ACA-9868C167CBB2}" type="presParOf" srcId="{19904FDE-C655-AB42-B649-5C549F8EC2C7}" destId="{040D5381-6699-5D49-8178-B6D9F85CE944}" srcOrd="2" destOrd="0" presId="urn:microsoft.com/office/officeart/2008/layout/LinedList"/>
    <dgm:cxn modelId="{32D6DD28-6A64-A742-9DF2-4EBCAD358124}" type="presParOf" srcId="{19904FDE-C655-AB42-B649-5C549F8EC2C7}" destId="{09149D1E-0844-6444-A752-FD34E5B1F797}" srcOrd="3" destOrd="0" presId="urn:microsoft.com/office/officeart/2008/layout/LinedList"/>
    <dgm:cxn modelId="{B26977AF-E286-304F-99EC-70933C32342B}" type="presParOf" srcId="{09149D1E-0844-6444-A752-FD34E5B1F797}" destId="{C51E7944-114B-2540-B7DC-7EEC7B7F7AE8}" srcOrd="0" destOrd="0" presId="urn:microsoft.com/office/officeart/2008/layout/LinedList"/>
    <dgm:cxn modelId="{8AD10E5C-E095-184D-99A7-B54B5F025AB8}" type="presParOf" srcId="{09149D1E-0844-6444-A752-FD34E5B1F797}" destId="{4866CE9E-297E-B848-B818-904E914F57D7}" srcOrd="1" destOrd="0" presId="urn:microsoft.com/office/officeart/2008/layout/LinedList"/>
    <dgm:cxn modelId="{9B833AB5-DED2-264B-AF54-721CF9D879E7}" type="presParOf" srcId="{19904FDE-C655-AB42-B649-5C549F8EC2C7}" destId="{657E0B0D-B45A-D342-ADA3-7BEAEF2A271B}" srcOrd="4" destOrd="0" presId="urn:microsoft.com/office/officeart/2008/layout/LinedList"/>
    <dgm:cxn modelId="{2056EEAE-F7E8-864B-A856-244F21496343}" type="presParOf" srcId="{19904FDE-C655-AB42-B649-5C549F8EC2C7}" destId="{9549CA3A-2D9E-AF40-BB42-77CE6350EF30}" srcOrd="5" destOrd="0" presId="urn:microsoft.com/office/officeart/2008/layout/LinedList"/>
    <dgm:cxn modelId="{7653382F-648A-7148-96F2-75212E480975}" type="presParOf" srcId="{9549CA3A-2D9E-AF40-BB42-77CE6350EF30}" destId="{136B8031-5227-5945-B70C-AF097E30539A}" srcOrd="0" destOrd="0" presId="urn:microsoft.com/office/officeart/2008/layout/LinedList"/>
    <dgm:cxn modelId="{49D66895-6FE9-B341-9621-CB0FBB7D2E3B}" type="presParOf" srcId="{9549CA3A-2D9E-AF40-BB42-77CE6350EF30}" destId="{4686052F-C20F-F849-9393-EEF6E63E30CE}" srcOrd="1" destOrd="0" presId="urn:microsoft.com/office/officeart/2008/layout/LinedList"/>
    <dgm:cxn modelId="{2F421546-89E0-414D-BE16-6FFD19450311}" type="presParOf" srcId="{19904FDE-C655-AB42-B649-5C549F8EC2C7}" destId="{0FAE85C4-B2E5-EE47-A127-489B2D0AF260}" srcOrd="6" destOrd="0" presId="urn:microsoft.com/office/officeart/2008/layout/LinedList"/>
    <dgm:cxn modelId="{91214532-9792-F641-B3E7-2109BA67F51C}" type="presParOf" srcId="{19904FDE-C655-AB42-B649-5C549F8EC2C7}" destId="{831C7EDA-1EB2-6A43-A189-5D205AC6A71B}" srcOrd="7" destOrd="0" presId="urn:microsoft.com/office/officeart/2008/layout/LinedList"/>
    <dgm:cxn modelId="{A1C55040-A522-D247-B688-EE021EC6E81C}" type="presParOf" srcId="{831C7EDA-1EB2-6A43-A189-5D205AC6A71B}" destId="{034F64C9-FEA7-9242-BB66-66205AB4ECFA}" srcOrd="0" destOrd="0" presId="urn:microsoft.com/office/officeart/2008/layout/LinedList"/>
    <dgm:cxn modelId="{18DA999B-AAF6-8040-A9CD-7F27DAB73368}" type="presParOf" srcId="{831C7EDA-1EB2-6A43-A189-5D205AC6A71B}" destId="{010CAFAF-E701-614A-B4D9-E0BA16D92F05}" srcOrd="1" destOrd="0" presId="urn:microsoft.com/office/officeart/2008/layout/LinedList"/>
    <dgm:cxn modelId="{A76326DC-6B2A-8D47-A850-DFABAF533432}" type="presParOf" srcId="{19904FDE-C655-AB42-B649-5C549F8EC2C7}" destId="{779C4539-D6F8-5A41-8AB2-7FFBF2BDE83C}" srcOrd="8" destOrd="0" presId="urn:microsoft.com/office/officeart/2008/layout/LinedList"/>
    <dgm:cxn modelId="{8A253458-EB6C-A440-BF89-19858158A4E0}" type="presParOf" srcId="{19904FDE-C655-AB42-B649-5C549F8EC2C7}" destId="{F426E52D-EF06-4F40-AFFD-5A401A268D55}" srcOrd="9" destOrd="0" presId="urn:microsoft.com/office/officeart/2008/layout/LinedList"/>
    <dgm:cxn modelId="{EE7FE21A-3035-4042-BD73-B033C1516CE6}" type="presParOf" srcId="{F426E52D-EF06-4F40-AFFD-5A401A268D55}" destId="{5FE13950-FFBD-8D4C-988E-00CFDA7967B6}" srcOrd="0" destOrd="0" presId="urn:microsoft.com/office/officeart/2008/layout/LinedList"/>
    <dgm:cxn modelId="{919F8589-7AA1-FB4C-BA1B-48BF96860ED1}" type="presParOf" srcId="{F426E52D-EF06-4F40-AFFD-5A401A268D55}" destId="{869D3054-0718-6E41-8725-75139AFAE4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BB2D1-406C-4A9C-BA00-A7989F9A4D7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BA52B3B-4020-4A8F-A8B2-14E2E1712F44}">
      <dgm:prSet/>
      <dgm:spPr/>
      <dgm:t>
        <a:bodyPr/>
        <a:lstStyle/>
        <a:p>
          <a:r>
            <a:rPr lang="en-US"/>
            <a:t>Duration of diabetes</a:t>
          </a:r>
        </a:p>
      </dgm:t>
    </dgm:pt>
    <dgm:pt modelId="{15291183-6135-4C63-812B-60E3879035BD}" type="parTrans" cxnId="{8EF5EB5F-319C-4E90-9592-7AA81E257B4B}">
      <dgm:prSet/>
      <dgm:spPr/>
      <dgm:t>
        <a:bodyPr/>
        <a:lstStyle/>
        <a:p>
          <a:endParaRPr lang="en-US"/>
        </a:p>
      </dgm:t>
    </dgm:pt>
    <dgm:pt modelId="{F8795764-8B97-4B46-B523-569EDCE9DE39}" type="sibTrans" cxnId="{8EF5EB5F-319C-4E90-9592-7AA81E257B4B}">
      <dgm:prSet/>
      <dgm:spPr/>
      <dgm:t>
        <a:bodyPr/>
        <a:lstStyle/>
        <a:p>
          <a:endParaRPr lang="en-US"/>
        </a:p>
      </dgm:t>
    </dgm:pt>
    <dgm:pt modelId="{84FB2B7E-11AA-43D9-9C3C-9B3B9507699C}">
      <dgm:prSet/>
      <dgm:spPr/>
      <dgm:t>
        <a:bodyPr/>
        <a:lstStyle/>
        <a:p>
          <a:r>
            <a:rPr lang="en-US"/>
            <a:t>Poor control of diabetes</a:t>
          </a:r>
        </a:p>
      </dgm:t>
    </dgm:pt>
    <dgm:pt modelId="{012BF747-3736-4C9C-9718-58B45EE43516}" type="parTrans" cxnId="{9E976B73-C5E4-41E2-9D4C-5D8FA1AE34D5}">
      <dgm:prSet/>
      <dgm:spPr/>
      <dgm:t>
        <a:bodyPr/>
        <a:lstStyle/>
        <a:p>
          <a:endParaRPr lang="en-US"/>
        </a:p>
      </dgm:t>
    </dgm:pt>
    <dgm:pt modelId="{D5C99F57-E0B5-4D5D-ADF5-A746DF5233AD}" type="sibTrans" cxnId="{9E976B73-C5E4-41E2-9D4C-5D8FA1AE34D5}">
      <dgm:prSet/>
      <dgm:spPr/>
      <dgm:t>
        <a:bodyPr/>
        <a:lstStyle/>
        <a:p>
          <a:endParaRPr lang="en-US"/>
        </a:p>
      </dgm:t>
    </dgm:pt>
    <dgm:pt modelId="{8660FDF8-9223-4EF1-84CB-B32886923C19}">
      <dgm:prSet/>
      <dgm:spPr/>
      <dgm:t>
        <a:bodyPr/>
        <a:lstStyle/>
        <a:p>
          <a:r>
            <a:rPr lang="en-US"/>
            <a:t>Pregnancy </a:t>
          </a:r>
        </a:p>
      </dgm:t>
    </dgm:pt>
    <dgm:pt modelId="{A4DAC2A5-5AA0-477E-8418-3617263A75F8}" type="parTrans" cxnId="{565BB2BD-B995-4295-8F01-CF79F8925FA6}">
      <dgm:prSet/>
      <dgm:spPr/>
      <dgm:t>
        <a:bodyPr/>
        <a:lstStyle/>
        <a:p>
          <a:endParaRPr lang="en-US"/>
        </a:p>
      </dgm:t>
    </dgm:pt>
    <dgm:pt modelId="{AD2597C3-9C9A-4C5F-873C-5B6AFDB0D082}" type="sibTrans" cxnId="{565BB2BD-B995-4295-8F01-CF79F8925FA6}">
      <dgm:prSet/>
      <dgm:spPr/>
      <dgm:t>
        <a:bodyPr/>
        <a:lstStyle/>
        <a:p>
          <a:endParaRPr lang="en-US"/>
        </a:p>
      </dgm:t>
    </dgm:pt>
    <dgm:pt modelId="{31B4ECB2-EDBD-4CB9-88E8-B14D1728DD7D}">
      <dgm:prSet/>
      <dgm:spPr/>
      <dgm:t>
        <a:bodyPr/>
        <a:lstStyle/>
        <a:p>
          <a:r>
            <a:rPr lang="en-US"/>
            <a:t>Hypertension </a:t>
          </a:r>
        </a:p>
      </dgm:t>
    </dgm:pt>
    <dgm:pt modelId="{44C130D2-E7B7-4684-BB5D-A482BEDB9292}" type="parTrans" cxnId="{D41A2F9E-731E-4D39-9A47-06337EA6388E}">
      <dgm:prSet/>
      <dgm:spPr/>
      <dgm:t>
        <a:bodyPr/>
        <a:lstStyle/>
        <a:p>
          <a:endParaRPr lang="en-US"/>
        </a:p>
      </dgm:t>
    </dgm:pt>
    <dgm:pt modelId="{53143371-6BD8-4408-820C-B8A26F9BC869}" type="sibTrans" cxnId="{D41A2F9E-731E-4D39-9A47-06337EA6388E}">
      <dgm:prSet/>
      <dgm:spPr/>
      <dgm:t>
        <a:bodyPr/>
        <a:lstStyle/>
        <a:p>
          <a:endParaRPr lang="en-US"/>
        </a:p>
      </dgm:t>
    </dgm:pt>
    <dgm:pt modelId="{34662398-CAAE-475F-ADB9-EA7990DAC097}">
      <dgm:prSet/>
      <dgm:spPr/>
      <dgm:t>
        <a:bodyPr/>
        <a:lstStyle/>
        <a:p>
          <a:r>
            <a:rPr lang="en-US"/>
            <a:t>Nephropathy </a:t>
          </a:r>
        </a:p>
      </dgm:t>
    </dgm:pt>
    <dgm:pt modelId="{EAFB63BF-D19E-4F37-AC75-0D69DA21C7D6}" type="parTrans" cxnId="{977296A4-377E-473F-ABC3-EF6D1D966C2C}">
      <dgm:prSet/>
      <dgm:spPr/>
      <dgm:t>
        <a:bodyPr/>
        <a:lstStyle/>
        <a:p>
          <a:endParaRPr lang="en-US"/>
        </a:p>
      </dgm:t>
    </dgm:pt>
    <dgm:pt modelId="{B9570B83-3010-4C62-B7F2-FD7E7054E944}" type="sibTrans" cxnId="{977296A4-377E-473F-ABC3-EF6D1D966C2C}">
      <dgm:prSet/>
      <dgm:spPr/>
      <dgm:t>
        <a:bodyPr/>
        <a:lstStyle/>
        <a:p>
          <a:endParaRPr lang="en-US"/>
        </a:p>
      </dgm:t>
    </dgm:pt>
    <dgm:pt modelId="{AE3FBE02-8E0D-44F7-9459-47F84B513A59}">
      <dgm:prSet/>
      <dgm:spPr/>
      <dgm:t>
        <a:bodyPr/>
        <a:lstStyle/>
        <a:p>
          <a:r>
            <a:rPr lang="en-US"/>
            <a:t>Hyperlipidemia</a:t>
          </a:r>
        </a:p>
      </dgm:t>
    </dgm:pt>
    <dgm:pt modelId="{AF7B698D-1BCF-4A30-A64C-C9ED22452045}" type="parTrans" cxnId="{9A75C365-D235-44A4-9BC5-D01B71949E93}">
      <dgm:prSet/>
      <dgm:spPr/>
      <dgm:t>
        <a:bodyPr/>
        <a:lstStyle/>
        <a:p>
          <a:endParaRPr lang="en-US"/>
        </a:p>
      </dgm:t>
    </dgm:pt>
    <dgm:pt modelId="{0967FE98-1FC3-4DC0-89D8-1C9DA578A0DC}" type="sibTrans" cxnId="{9A75C365-D235-44A4-9BC5-D01B71949E93}">
      <dgm:prSet/>
      <dgm:spPr/>
      <dgm:t>
        <a:bodyPr/>
        <a:lstStyle/>
        <a:p>
          <a:endParaRPr lang="en-US"/>
        </a:p>
      </dgm:t>
    </dgm:pt>
    <dgm:pt modelId="{475356BA-6DEA-4877-A53F-2AF80645F6CE}">
      <dgm:prSet/>
      <dgm:spPr/>
      <dgm:t>
        <a:bodyPr/>
        <a:lstStyle/>
        <a:p>
          <a:r>
            <a:rPr lang="en-US"/>
            <a:t>Smkoing </a:t>
          </a:r>
        </a:p>
      </dgm:t>
    </dgm:pt>
    <dgm:pt modelId="{F0F2066F-9A9B-4017-9C47-35471B0D4ED8}" type="parTrans" cxnId="{D3642D08-D130-4727-872D-5117B95F7EF2}">
      <dgm:prSet/>
      <dgm:spPr/>
      <dgm:t>
        <a:bodyPr/>
        <a:lstStyle/>
        <a:p>
          <a:endParaRPr lang="en-US"/>
        </a:p>
      </dgm:t>
    </dgm:pt>
    <dgm:pt modelId="{97D7B74D-4953-425B-A75E-C24D1D4A01F3}" type="sibTrans" cxnId="{D3642D08-D130-4727-872D-5117B95F7EF2}">
      <dgm:prSet/>
      <dgm:spPr/>
      <dgm:t>
        <a:bodyPr/>
        <a:lstStyle/>
        <a:p>
          <a:endParaRPr lang="en-US"/>
        </a:p>
      </dgm:t>
    </dgm:pt>
    <dgm:pt modelId="{357722AA-FE32-48A5-BD0C-8E16E877C934}">
      <dgm:prSet/>
      <dgm:spPr/>
      <dgm:t>
        <a:bodyPr/>
        <a:lstStyle/>
        <a:p>
          <a:r>
            <a:rPr lang="en-US"/>
            <a:t>Obesity </a:t>
          </a:r>
        </a:p>
      </dgm:t>
    </dgm:pt>
    <dgm:pt modelId="{B975B88F-4D55-4845-9605-6972B99287AA}" type="parTrans" cxnId="{FFE96E82-21AA-43B3-9C35-1680EEC800CC}">
      <dgm:prSet/>
      <dgm:spPr/>
      <dgm:t>
        <a:bodyPr/>
        <a:lstStyle/>
        <a:p>
          <a:endParaRPr lang="en-US"/>
        </a:p>
      </dgm:t>
    </dgm:pt>
    <dgm:pt modelId="{AF28B0F7-B922-41CE-95B5-29F59F713500}" type="sibTrans" cxnId="{FFE96E82-21AA-43B3-9C35-1680EEC800CC}">
      <dgm:prSet/>
      <dgm:spPr/>
      <dgm:t>
        <a:bodyPr/>
        <a:lstStyle/>
        <a:p>
          <a:endParaRPr lang="en-US"/>
        </a:p>
      </dgm:t>
    </dgm:pt>
    <dgm:pt modelId="{F25497E1-2163-40E9-AE82-34E3B72BB828}">
      <dgm:prSet/>
      <dgm:spPr/>
      <dgm:t>
        <a:bodyPr/>
        <a:lstStyle/>
        <a:p>
          <a:r>
            <a:rPr lang="en-US"/>
            <a:t>Anaemia </a:t>
          </a:r>
        </a:p>
      </dgm:t>
    </dgm:pt>
    <dgm:pt modelId="{066D310C-2987-4676-9C24-6D7BAB38C4CB}" type="parTrans" cxnId="{1DA7EDF8-4839-4D6D-94D7-A37B30AD1BC6}">
      <dgm:prSet/>
      <dgm:spPr/>
      <dgm:t>
        <a:bodyPr/>
        <a:lstStyle/>
        <a:p>
          <a:endParaRPr lang="en-US"/>
        </a:p>
      </dgm:t>
    </dgm:pt>
    <dgm:pt modelId="{94FD639C-4D26-4643-9247-FEB20858A166}" type="sibTrans" cxnId="{1DA7EDF8-4839-4D6D-94D7-A37B30AD1BC6}">
      <dgm:prSet/>
      <dgm:spPr/>
      <dgm:t>
        <a:bodyPr/>
        <a:lstStyle/>
        <a:p>
          <a:endParaRPr lang="en-US"/>
        </a:p>
      </dgm:t>
    </dgm:pt>
    <dgm:pt modelId="{785DB00A-9735-B34C-BC63-B5834DCA2AE6}" type="pres">
      <dgm:prSet presAssocID="{85DBB2D1-406C-4A9C-BA00-A7989F9A4D7F}" presName="diagram" presStyleCnt="0">
        <dgm:presLayoutVars>
          <dgm:dir/>
          <dgm:resizeHandles val="exact"/>
        </dgm:presLayoutVars>
      </dgm:prSet>
      <dgm:spPr/>
      <dgm:t>
        <a:bodyPr/>
        <a:lstStyle/>
        <a:p>
          <a:endParaRPr lang="en-US"/>
        </a:p>
      </dgm:t>
    </dgm:pt>
    <dgm:pt modelId="{4D992E2F-E9C4-A54B-AECE-8E164724DA20}" type="pres">
      <dgm:prSet presAssocID="{ABA52B3B-4020-4A8F-A8B2-14E2E1712F44}" presName="node" presStyleLbl="node1" presStyleIdx="0" presStyleCnt="9">
        <dgm:presLayoutVars>
          <dgm:bulletEnabled val="1"/>
        </dgm:presLayoutVars>
      </dgm:prSet>
      <dgm:spPr/>
      <dgm:t>
        <a:bodyPr/>
        <a:lstStyle/>
        <a:p>
          <a:endParaRPr lang="en-US"/>
        </a:p>
      </dgm:t>
    </dgm:pt>
    <dgm:pt modelId="{25743C80-D622-3640-91A7-A8ADB091B999}" type="pres">
      <dgm:prSet presAssocID="{F8795764-8B97-4B46-B523-569EDCE9DE39}" presName="sibTrans" presStyleCnt="0"/>
      <dgm:spPr/>
    </dgm:pt>
    <dgm:pt modelId="{46FF5199-852A-EC4C-A059-8B8DDC45F719}" type="pres">
      <dgm:prSet presAssocID="{84FB2B7E-11AA-43D9-9C3C-9B3B9507699C}" presName="node" presStyleLbl="node1" presStyleIdx="1" presStyleCnt="9">
        <dgm:presLayoutVars>
          <dgm:bulletEnabled val="1"/>
        </dgm:presLayoutVars>
      </dgm:prSet>
      <dgm:spPr/>
      <dgm:t>
        <a:bodyPr/>
        <a:lstStyle/>
        <a:p>
          <a:endParaRPr lang="en-US"/>
        </a:p>
      </dgm:t>
    </dgm:pt>
    <dgm:pt modelId="{150A7807-3834-D841-A646-171AB38EB9A7}" type="pres">
      <dgm:prSet presAssocID="{D5C99F57-E0B5-4D5D-ADF5-A746DF5233AD}" presName="sibTrans" presStyleCnt="0"/>
      <dgm:spPr/>
    </dgm:pt>
    <dgm:pt modelId="{BE5D3E0A-0A38-3D41-9911-DCFB61A75252}" type="pres">
      <dgm:prSet presAssocID="{8660FDF8-9223-4EF1-84CB-B32886923C19}" presName="node" presStyleLbl="node1" presStyleIdx="2" presStyleCnt="9">
        <dgm:presLayoutVars>
          <dgm:bulletEnabled val="1"/>
        </dgm:presLayoutVars>
      </dgm:prSet>
      <dgm:spPr/>
      <dgm:t>
        <a:bodyPr/>
        <a:lstStyle/>
        <a:p>
          <a:endParaRPr lang="en-US"/>
        </a:p>
      </dgm:t>
    </dgm:pt>
    <dgm:pt modelId="{804ACE81-1449-074D-A920-290D6135B52D}" type="pres">
      <dgm:prSet presAssocID="{AD2597C3-9C9A-4C5F-873C-5B6AFDB0D082}" presName="sibTrans" presStyleCnt="0"/>
      <dgm:spPr/>
    </dgm:pt>
    <dgm:pt modelId="{8581E4A8-C7F3-A74D-A8AB-BB33E68C9758}" type="pres">
      <dgm:prSet presAssocID="{31B4ECB2-EDBD-4CB9-88E8-B14D1728DD7D}" presName="node" presStyleLbl="node1" presStyleIdx="3" presStyleCnt="9">
        <dgm:presLayoutVars>
          <dgm:bulletEnabled val="1"/>
        </dgm:presLayoutVars>
      </dgm:prSet>
      <dgm:spPr/>
      <dgm:t>
        <a:bodyPr/>
        <a:lstStyle/>
        <a:p>
          <a:endParaRPr lang="en-US"/>
        </a:p>
      </dgm:t>
    </dgm:pt>
    <dgm:pt modelId="{03E893D1-0926-1C4E-95E2-03E1FCCFDE8A}" type="pres">
      <dgm:prSet presAssocID="{53143371-6BD8-4408-820C-B8A26F9BC869}" presName="sibTrans" presStyleCnt="0"/>
      <dgm:spPr/>
    </dgm:pt>
    <dgm:pt modelId="{2444E099-9107-0C4A-ADCB-8912E04476C5}" type="pres">
      <dgm:prSet presAssocID="{34662398-CAAE-475F-ADB9-EA7990DAC097}" presName="node" presStyleLbl="node1" presStyleIdx="4" presStyleCnt="9">
        <dgm:presLayoutVars>
          <dgm:bulletEnabled val="1"/>
        </dgm:presLayoutVars>
      </dgm:prSet>
      <dgm:spPr/>
      <dgm:t>
        <a:bodyPr/>
        <a:lstStyle/>
        <a:p>
          <a:endParaRPr lang="en-US"/>
        </a:p>
      </dgm:t>
    </dgm:pt>
    <dgm:pt modelId="{5859AA98-B1D1-F64F-9F93-B9DEDBD60222}" type="pres">
      <dgm:prSet presAssocID="{B9570B83-3010-4C62-B7F2-FD7E7054E944}" presName="sibTrans" presStyleCnt="0"/>
      <dgm:spPr/>
    </dgm:pt>
    <dgm:pt modelId="{5F757D74-59D2-3345-9C75-6D73A5020703}" type="pres">
      <dgm:prSet presAssocID="{AE3FBE02-8E0D-44F7-9459-47F84B513A59}" presName="node" presStyleLbl="node1" presStyleIdx="5" presStyleCnt="9">
        <dgm:presLayoutVars>
          <dgm:bulletEnabled val="1"/>
        </dgm:presLayoutVars>
      </dgm:prSet>
      <dgm:spPr/>
      <dgm:t>
        <a:bodyPr/>
        <a:lstStyle/>
        <a:p>
          <a:endParaRPr lang="en-US"/>
        </a:p>
      </dgm:t>
    </dgm:pt>
    <dgm:pt modelId="{E20A23F5-AD7D-5343-99AB-3E43E692182E}" type="pres">
      <dgm:prSet presAssocID="{0967FE98-1FC3-4DC0-89D8-1C9DA578A0DC}" presName="sibTrans" presStyleCnt="0"/>
      <dgm:spPr/>
    </dgm:pt>
    <dgm:pt modelId="{9244E8D8-319F-D04A-92F7-6B9EF0847E7C}" type="pres">
      <dgm:prSet presAssocID="{475356BA-6DEA-4877-A53F-2AF80645F6CE}" presName="node" presStyleLbl="node1" presStyleIdx="6" presStyleCnt="9">
        <dgm:presLayoutVars>
          <dgm:bulletEnabled val="1"/>
        </dgm:presLayoutVars>
      </dgm:prSet>
      <dgm:spPr/>
      <dgm:t>
        <a:bodyPr/>
        <a:lstStyle/>
        <a:p>
          <a:endParaRPr lang="en-US"/>
        </a:p>
      </dgm:t>
    </dgm:pt>
    <dgm:pt modelId="{77DE4290-DD04-744E-8C33-428E11078500}" type="pres">
      <dgm:prSet presAssocID="{97D7B74D-4953-425B-A75E-C24D1D4A01F3}" presName="sibTrans" presStyleCnt="0"/>
      <dgm:spPr/>
    </dgm:pt>
    <dgm:pt modelId="{F6D300AF-2C45-384A-B320-7BF635A0DB5C}" type="pres">
      <dgm:prSet presAssocID="{357722AA-FE32-48A5-BD0C-8E16E877C934}" presName="node" presStyleLbl="node1" presStyleIdx="7" presStyleCnt="9">
        <dgm:presLayoutVars>
          <dgm:bulletEnabled val="1"/>
        </dgm:presLayoutVars>
      </dgm:prSet>
      <dgm:spPr/>
      <dgm:t>
        <a:bodyPr/>
        <a:lstStyle/>
        <a:p>
          <a:endParaRPr lang="en-US"/>
        </a:p>
      </dgm:t>
    </dgm:pt>
    <dgm:pt modelId="{C19B8F62-E17A-DA4E-B1C5-EF7360806AE2}" type="pres">
      <dgm:prSet presAssocID="{AF28B0F7-B922-41CE-95B5-29F59F713500}" presName="sibTrans" presStyleCnt="0"/>
      <dgm:spPr/>
    </dgm:pt>
    <dgm:pt modelId="{1D1C97C7-0BF7-184D-A16A-372E767599C3}" type="pres">
      <dgm:prSet presAssocID="{F25497E1-2163-40E9-AE82-34E3B72BB828}" presName="node" presStyleLbl="node1" presStyleIdx="8" presStyleCnt="9">
        <dgm:presLayoutVars>
          <dgm:bulletEnabled val="1"/>
        </dgm:presLayoutVars>
      </dgm:prSet>
      <dgm:spPr/>
      <dgm:t>
        <a:bodyPr/>
        <a:lstStyle/>
        <a:p>
          <a:endParaRPr lang="en-US"/>
        </a:p>
      </dgm:t>
    </dgm:pt>
  </dgm:ptLst>
  <dgm:cxnLst>
    <dgm:cxn modelId="{C252464D-E262-FB42-87C3-4C0D6568CCE4}" type="presOf" srcId="{8660FDF8-9223-4EF1-84CB-B32886923C19}" destId="{BE5D3E0A-0A38-3D41-9911-DCFB61A75252}" srcOrd="0" destOrd="0" presId="urn:microsoft.com/office/officeart/2005/8/layout/default"/>
    <dgm:cxn modelId="{7A113CAD-0255-794B-8772-FC0F07626F04}" type="presOf" srcId="{34662398-CAAE-475F-ADB9-EA7990DAC097}" destId="{2444E099-9107-0C4A-ADCB-8912E04476C5}" srcOrd="0" destOrd="0" presId="urn:microsoft.com/office/officeart/2005/8/layout/default"/>
    <dgm:cxn modelId="{FFE96E82-21AA-43B3-9C35-1680EEC800CC}" srcId="{85DBB2D1-406C-4A9C-BA00-A7989F9A4D7F}" destId="{357722AA-FE32-48A5-BD0C-8E16E877C934}" srcOrd="7" destOrd="0" parTransId="{B975B88F-4D55-4845-9605-6972B99287AA}" sibTransId="{AF28B0F7-B922-41CE-95B5-29F59F713500}"/>
    <dgm:cxn modelId="{D3642D08-D130-4727-872D-5117B95F7EF2}" srcId="{85DBB2D1-406C-4A9C-BA00-A7989F9A4D7F}" destId="{475356BA-6DEA-4877-A53F-2AF80645F6CE}" srcOrd="6" destOrd="0" parTransId="{F0F2066F-9A9B-4017-9C47-35471B0D4ED8}" sibTransId="{97D7B74D-4953-425B-A75E-C24D1D4A01F3}"/>
    <dgm:cxn modelId="{AACF146A-E62F-AE43-A4B8-8F97D685D7A8}" type="presOf" srcId="{F25497E1-2163-40E9-AE82-34E3B72BB828}" destId="{1D1C97C7-0BF7-184D-A16A-372E767599C3}" srcOrd="0" destOrd="0" presId="urn:microsoft.com/office/officeart/2005/8/layout/default"/>
    <dgm:cxn modelId="{DD875AAA-6A95-B64A-93FF-CE11FC6A21D5}" type="presOf" srcId="{ABA52B3B-4020-4A8F-A8B2-14E2E1712F44}" destId="{4D992E2F-E9C4-A54B-AECE-8E164724DA20}" srcOrd="0" destOrd="0" presId="urn:microsoft.com/office/officeart/2005/8/layout/default"/>
    <dgm:cxn modelId="{9E976B73-C5E4-41E2-9D4C-5D8FA1AE34D5}" srcId="{85DBB2D1-406C-4A9C-BA00-A7989F9A4D7F}" destId="{84FB2B7E-11AA-43D9-9C3C-9B3B9507699C}" srcOrd="1" destOrd="0" parTransId="{012BF747-3736-4C9C-9718-58B45EE43516}" sibTransId="{D5C99F57-E0B5-4D5D-ADF5-A746DF5233AD}"/>
    <dgm:cxn modelId="{977296A4-377E-473F-ABC3-EF6D1D966C2C}" srcId="{85DBB2D1-406C-4A9C-BA00-A7989F9A4D7F}" destId="{34662398-CAAE-475F-ADB9-EA7990DAC097}" srcOrd="4" destOrd="0" parTransId="{EAFB63BF-D19E-4F37-AC75-0D69DA21C7D6}" sibTransId="{B9570B83-3010-4C62-B7F2-FD7E7054E944}"/>
    <dgm:cxn modelId="{D41A2F9E-731E-4D39-9A47-06337EA6388E}" srcId="{85DBB2D1-406C-4A9C-BA00-A7989F9A4D7F}" destId="{31B4ECB2-EDBD-4CB9-88E8-B14D1728DD7D}" srcOrd="3" destOrd="0" parTransId="{44C130D2-E7B7-4684-BB5D-A482BEDB9292}" sibTransId="{53143371-6BD8-4408-820C-B8A26F9BC869}"/>
    <dgm:cxn modelId="{9FF98C69-4383-2C4E-9F09-2B8046195607}" type="presOf" srcId="{31B4ECB2-EDBD-4CB9-88E8-B14D1728DD7D}" destId="{8581E4A8-C7F3-A74D-A8AB-BB33E68C9758}" srcOrd="0" destOrd="0" presId="urn:microsoft.com/office/officeart/2005/8/layout/default"/>
    <dgm:cxn modelId="{9A75C365-D235-44A4-9BC5-D01B71949E93}" srcId="{85DBB2D1-406C-4A9C-BA00-A7989F9A4D7F}" destId="{AE3FBE02-8E0D-44F7-9459-47F84B513A59}" srcOrd="5" destOrd="0" parTransId="{AF7B698D-1BCF-4A30-A64C-C9ED22452045}" sibTransId="{0967FE98-1FC3-4DC0-89D8-1C9DA578A0DC}"/>
    <dgm:cxn modelId="{A5A28FCF-5B53-C74F-B042-8F00234B69F8}" type="presOf" srcId="{84FB2B7E-11AA-43D9-9C3C-9B3B9507699C}" destId="{46FF5199-852A-EC4C-A059-8B8DDC45F719}" srcOrd="0" destOrd="0" presId="urn:microsoft.com/office/officeart/2005/8/layout/default"/>
    <dgm:cxn modelId="{565BB2BD-B995-4295-8F01-CF79F8925FA6}" srcId="{85DBB2D1-406C-4A9C-BA00-A7989F9A4D7F}" destId="{8660FDF8-9223-4EF1-84CB-B32886923C19}" srcOrd="2" destOrd="0" parTransId="{A4DAC2A5-5AA0-477E-8418-3617263A75F8}" sibTransId="{AD2597C3-9C9A-4C5F-873C-5B6AFDB0D082}"/>
    <dgm:cxn modelId="{105D3A73-E0AF-824E-AE2E-454048DDD64C}" type="presOf" srcId="{AE3FBE02-8E0D-44F7-9459-47F84B513A59}" destId="{5F757D74-59D2-3345-9C75-6D73A5020703}" srcOrd="0" destOrd="0" presId="urn:microsoft.com/office/officeart/2005/8/layout/default"/>
    <dgm:cxn modelId="{8EF5EB5F-319C-4E90-9592-7AA81E257B4B}" srcId="{85DBB2D1-406C-4A9C-BA00-A7989F9A4D7F}" destId="{ABA52B3B-4020-4A8F-A8B2-14E2E1712F44}" srcOrd="0" destOrd="0" parTransId="{15291183-6135-4C63-812B-60E3879035BD}" sibTransId="{F8795764-8B97-4B46-B523-569EDCE9DE39}"/>
    <dgm:cxn modelId="{28002BDB-9853-104C-BFD6-9A9C59CA86C3}" type="presOf" srcId="{475356BA-6DEA-4877-A53F-2AF80645F6CE}" destId="{9244E8D8-319F-D04A-92F7-6B9EF0847E7C}" srcOrd="0" destOrd="0" presId="urn:microsoft.com/office/officeart/2005/8/layout/default"/>
    <dgm:cxn modelId="{C7CD564D-AABE-A24B-BDE4-C99FAC937484}" type="presOf" srcId="{357722AA-FE32-48A5-BD0C-8E16E877C934}" destId="{F6D300AF-2C45-384A-B320-7BF635A0DB5C}" srcOrd="0" destOrd="0" presId="urn:microsoft.com/office/officeart/2005/8/layout/default"/>
    <dgm:cxn modelId="{1DA7EDF8-4839-4D6D-94D7-A37B30AD1BC6}" srcId="{85DBB2D1-406C-4A9C-BA00-A7989F9A4D7F}" destId="{F25497E1-2163-40E9-AE82-34E3B72BB828}" srcOrd="8" destOrd="0" parTransId="{066D310C-2987-4676-9C24-6D7BAB38C4CB}" sibTransId="{94FD639C-4D26-4643-9247-FEB20858A166}"/>
    <dgm:cxn modelId="{098C45CE-B029-ED49-AD8C-F68AD7422C80}" type="presOf" srcId="{85DBB2D1-406C-4A9C-BA00-A7989F9A4D7F}" destId="{785DB00A-9735-B34C-BC63-B5834DCA2AE6}" srcOrd="0" destOrd="0" presId="urn:microsoft.com/office/officeart/2005/8/layout/default"/>
    <dgm:cxn modelId="{D034CBAC-3031-4544-849B-3F742ABBB7F4}" type="presParOf" srcId="{785DB00A-9735-B34C-BC63-B5834DCA2AE6}" destId="{4D992E2F-E9C4-A54B-AECE-8E164724DA20}" srcOrd="0" destOrd="0" presId="urn:microsoft.com/office/officeart/2005/8/layout/default"/>
    <dgm:cxn modelId="{918D7A17-9C7C-834B-8548-2FB90ED24ABF}" type="presParOf" srcId="{785DB00A-9735-B34C-BC63-B5834DCA2AE6}" destId="{25743C80-D622-3640-91A7-A8ADB091B999}" srcOrd="1" destOrd="0" presId="urn:microsoft.com/office/officeart/2005/8/layout/default"/>
    <dgm:cxn modelId="{F3287781-10A2-1D46-AC29-CAE3E8E2DCD4}" type="presParOf" srcId="{785DB00A-9735-B34C-BC63-B5834DCA2AE6}" destId="{46FF5199-852A-EC4C-A059-8B8DDC45F719}" srcOrd="2" destOrd="0" presId="urn:microsoft.com/office/officeart/2005/8/layout/default"/>
    <dgm:cxn modelId="{D24B9E39-3843-7049-90E3-A743E3497A62}" type="presParOf" srcId="{785DB00A-9735-B34C-BC63-B5834DCA2AE6}" destId="{150A7807-3834-D841-A646-171AB38EB9A7}" srcOrd="3" destOrd="0" presId="urn:microsoft.com/office/officeart/2005/8/layout/default"/>
    <dgm:cxn modelId="{3107BEB4-5CCD-EB4C-858E-1D1E69424B7C}" type="presParOf" srcId="{785DB00A-9735-B34C-BC63-B5834DCA2AE6}" destId="{BE5D3E0A-0A38-3D41-9911-DCFB61A75252}" srcOrd="4" destOrd="0" presId="urn:microsoft.com/office/officeart/2005/8/layout/default"/>
    <dgm:cxn modelId="{743E4F65-7C8C-B643-83E6-2CE4A2563012}" type="presParOf" srcId="{785DB00A-9735-B34C-BC63-B5834DCA2AE6}" destId="{804ACE81-1449-074D-A920-290D6135B52D}" srcOrd="5" destOrd="0" presId="urn:microsoft.com/office/officeart/2005/8/layout/default"/>
    <dgm:cxn modelId="{1BBF7CD8-754E-E64E-AA00-3D0997C01453}" type="presParOf" srcId="{785DB00A-9735-B34C-BC63-B5834DCA2AE6}" destId="{8581E4A8-C7F3-A74D-A8AB-BB33E68C9758}" srcOrd="6" destOrd="0" presId="urn:microsoft.com/office/officeart/2005/8/layout/default"/>
    <dgm:cxn modelId="{F93EF395-F553-CD46-B28F-ACB403F3196A}" type="presParOf" srcId="{785DB00A-9735-B34C-BC63-B5834DCA2AE6}" destId="{03E893D1-0926-1C4E-95E2-03E1FCCFDE8A}" srcOrd="7" destOrd="0" presId="urn:microsoft.com/office/officeart/2005/8/layout/default"/>
    <dgm:cxn modelId="{FDAA5385-96FC-2849-93A6-C70B4E33657D}" type="presParOf" srcId="{785DB00A-9735-B34C-BC63-B5834DCA2AE6}" destId="{2444E099-9107-0C4A-ADCB-8912E04476C5}" srcOrd="8" destOrd="0" presId="urn:microsoft.com/office/officeart/2005/8/layout/default"/>
    <dgm:cxn modelId="{2F864B1D-7B29-7148-98F5-2E5950E17FA0}" type="presParOf" srcId="{785DB00A-9735-B34C-BC63-B5834DCA2AE6}" destId="{5859AA98-B1D1-F64F-9F93-B9DEDBD60222}" srcOrd="9" destOrd="0" presId="urn:microsoft.com/office/officeart/2005/8/layout/default"/>
    <dgm:cxn modelId="{16DE2BC3-87A5-0540-8BD0-C43675EF9499}" type="presParOf" srcId="{785DB00A-9735-B34C-BC63-B5834DCA2AE6}" destId="{5F757D74-59D2-3345-9C75-6D73A5020703}" srcOrd="10" destOrd="0" presId="urn:microsoft.com/office/officeart/2005/8/layout/default"/>
    <dgm:cxn modelId="{D3729962-0E83-0B4A-A704-9AA006456FBA}" type="presParOf" srcId="{785DB00A-9735-B34C-BC63-B5834DCA2AE6}" destId="{E20A23F5-AD7D-5343-99AB-3E43E692182E}" srcOrd="11" destOrd="0" presId="urn:microsoft.com/office/officeart/2005/8/layout/default"/>
    <dgm:cxn modelId="{35B1451A-ECAB-B344-93A5-8326C82E10BC}" type="presParOf" srcId="{785DB00A-9735-B34C-BC63-B5834DCA2AE6}" destId="{9244E8D8-319F-D04A-92F7-6B9EF0847E7C}" srcOrd="12" destOrd="0" presId="urn:microsoft.com/office/officeart/2005/8/layout/default"/>
    <dgm:cxn modelId="{66BA9B90-6F34-B845-A5F2-6C5180CC2D29}" type="presParOf" srcId="{785DB00A-9735-B34C-BC63-B5834DCA2AE6}" destId="{77DE4290-DD04-744E-8C33-428E11078500}" srcOrd="13" destOrd="0" presId="urn:microsoft.com/office/officeart/2005/8/layout/default"/>
    <dgm:cxn modelId="{A64F0A60-BE4D-E54F-AE38-C8EF895505DF}" type="presParOf" srcId="{785DB00A-9735-B34C-BC63-B5834DCA2AE6}" destId="{F6D300AF-2C45-384A-B320-7BF635A0DB5C}" srcOrd="14" destOrd="0" presId="urn:microsoft.com/office/officeart/2005/8/layout/default"/>
    <dgm:cxn modelId="{AABA9D3F-7969-694F-B33C-DF47C66ABC1E}" type="presParOf" srcId="{785DB00A-9735-B34C-BC63-B5834DCA2AE6}" destId="{C19B8F62-E17A-DA4E-B1C5-EF7360806AE2}" srcOrd="15" destOrd="0" presId="urn:microsoft.com/office/officeart/2005/8/layout/default"/>
    <dgm:cxn modelId="{CCFC6FEC-F2FD-694B-85E7-4CF0BDEA3E6D}" type="presParOf" srcId="{785DB00A-9735-B34C-BC63-B5834DCA2AE6}" destId="{1D1C97C7-0BF7-184D-A16A-372E767599C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CF6D6E-2147-48CF-9A6D-E52C83E91ED8}" type="doc">
      <dgm:prSet loTypeId="urn:microsoft.com/office/officeart/2005/8/layout/hProcess3" loCatId="process" qsTypeId="urn:microsoft.com/office/officeart/2005/8/quickstyle/simple1" qsCatId="simple" csTypeId="urn:microsoft.com/office/officeart/2005/8/colors/accent1_2" csCatId="accent1" phldr="1"/>
      <dgm:spPr/>
    </dgm:pt>
    <dgm:pt modelId="{E4CA0B21-8B4D-40D7-A94D-D723AE942514}">
      <dgm:prSet phldrT="[Text]"/>
      <dgm:spPr/>
      <dgm:t>
        <a:bodyPr/>
        <a:lstStyle/>
        <a:p>
          <a:r>
            <a:rPr lang="en-US" dirty="0"/>
            <a:t>Signs</a:t>
          </a:r>
        </a:p>
      </dgm:t>
    </dgm:pt>
    <dgm:pt modelId="{53DE85BA-6FC0-47EC-BBC2-806C85B60577}" type="parTrans" cxnId="{C8F09C1F-DABC-4446-B8D0-D933AEAC265A}">
      <dgm:prSet/>
      <dgm:spPr/>
      <dgm:t>
        <a:bodyPr/>
        <a:lstStyle/>
        <a:p>
          <a:endParaRPr lang="en-US"/>
        </a:p>
      </dgm:t>
    </dgm:pt>
    <dgm:pt modelId="{7D4C7302-330A-494C-B5CA-A6F840056EDB}" type="sibTrans" cxnId="{C8F09C1F-DABC-4446-B8D0-D933AEAC265A}">
      <dgm:prSet/>
      <dgm:spPr/>
      <dgm:t>
        <a:bodyPr/>
        <a:lstStyle/>
        <a:p>
          <a:endParaRPr lang="en-US"/>
        </a:p>
      </dgm:t>
    </dgm:pt>
    <dgm:pt modelId="{8F7B3811-AED5-42CE-9276-697D030D6D97}" type="pres">
      <dgm:prSet presAssocID="{B6CF6D6E-2147-48CF-9A6D-E52C83E91ED8}" presName="Name0" presStyleCnt="0">
        <dgm:presLayoutVars>
          <dgm:dir/>
          <dgm:animLvl val="lvl"/>
          <dgm:resizeHandles val="exact"/>
        </dgm:presLayoutVars>
      </dgm:prSet>
      <dgm:spPr/>
    </dgm:pt>
    <dgm:pt modelId="{190BE6E5-B43A-401B-9AC7-97539EC79F2C}" type="pres">
      <dgm:prSet presAssocID="{B6CF6D6E-2147-48CF-9A6D-E52C83E91ED8}" presName="dummy" presStyleCnt="0"/>
      <dgm:spPr/>
    </dgm:pt>
    <dgm:pt modelId="{7CE4C410-3DFB-4482-9E52-DBA4CF3A669C}" type="pres">
      <dgm:prSet presAssocID="{B6CF6D6E-2147-48CF-9A6D-E52C83E91ED8}" presName="linH" presStyleCnt="0"/>
      <dgm:spPr/>
    </dgm:pt>
    <dgm:pt modelId="{A4F93CAB-E2AA-4439-81E6-3A01FECCCB6B}" type="pres">
      <dgm:prSet presAssocID="{B6CF6D6E-2147-48CF-9A6D-E52C83E91ED8}" presName="padding1" presStyleCnt="0"/>
      <dgm:spPr/>
    </dgm:pt>
    <dgm:pt modelId="{CA825F78-ADA5-4DAE-B9BE-4170144ABE18}" type="pres">
      <dgm:prSet presAssocID="{E4CA0B21-8B4D-40D7-A94D-D723AE942514}" presName="linV" presStyleCnt="0"/>
      <dgm:spPr/>
    </dgm:pt>
    <dgm:pt modelId="{7633EFE3-ADDD-4F46-AD2B-E99D6D3BF4B2}" type="pres">
      <dgm:prSet presAssocID="{E4CA0B21-8B4D-40D7-A94D-D723AE942514}" presName="spVertical1" presStyleCnt="0"/>
      <dgm:spPr/>
    </dgm:pt>
    <dgm:pt modelId="{0451ACE3-FA0A-4B40-88F2-9FACE44A7687}" type="pres">
      <dgm:prSet presAssocID="{E4CA0B21-8B4D-40D7-A94D-D723AE942514}" presName="parTx" presStyleLbl="revTx" presStyleIdx="0" presStyleCnt="1">
        <dgm:presLayoutVars>
          <dgm:chMax val="0"/>
          <dgm:chPref val="0"/>
          <dgm:bulletEnabled val="1"/>
        </dgm:presLayoutVars>
      </dgm:prSet>
      <dgm:spPr/>
      <dgm:t>
        <a:bodyPr/>
        <a:lstStyle/>
        <a:p>
          <a:endParaRPr lang="en-US"/>
        </a:p>
      </dgm:t>
    </dgm:pt>
    <dgm:pt modelId="{7D475A1F-95F8-44E8-9616-0AF36347139E}" type="pres">
      <dgm:prSet presAssocID="{E4CA0B21-8B4D-40D7-A94D-D723AE942514}" presName="spVertical2" presStyleCnt="0"/>
      <dgm:spPr/>
    </dgm:pt>
    <dgm:pt modelId="{11D6AE23-ACF0-437B-8394-899D26E603C8}" type="pres">
      <dgm:prSet presAssocID="{E4CA0B21-8B4D-40D7-A94D-D723AE942514}" presName="spVertical3" presStyleCnt="0"/>
      <dgm:spPr/>
    </dgm:pt>
    <dgm:pt modelId="{AFA93443-BA7B-4BC1-8AB3-5C18D79AF40C}" type="pres">
      <dgm:prSet presAssocID="{B6CF6D6E-2147-48CF-9A6D-E52C83E91ED8}" presName="padding2" presStyleCnt="0"/>
      <dgm:spPr/>
    </dgm:pt>
    <dgm:pt modelId="{52177D83-D4FE-47B2-8F76-17283B461342}" type="pres">
      <dgm:prSet presAssocID="{B6CF6D6E-2147-48CF-9A6D-E52C83E91ED8}" presName="negArrow" presStyleCnt="0"/>
      <dgm:spPr/>
    </dgm:pt>
    <dgm:pt modelId="{B68BB08C-7AA8-491D-9947-9058ED546617}" type="pres">
      <dgm:prSet presAssocID="{B6CF6D6E-2147-48CF-9A6D-E52C83E91ED8}" presName="backgroundArrow" presStyleLbl="node1" presStyleIdx="0" presStyleCnt="1" custLinFactNeighborY="-1027"/>
      <dgm:spPr/>
    </dgm:pt>
  </dgm:ptLst>
  <dgm:cxnLst>
    <dgm:cxn modelId="{C8F09C1F-DABC-4446-B8D0-D933AEAC265A}" srcId="{B6CF6D6E-2147-48CF-9A6D-E52C83E91ED8}" destId="{E4CA0B21-8B4D-40D7-A94D-D723AE942514}" srcOrd="0" destOrd="0" parTransId="{53DE85BA-6FC0-47EC-BBC2-806C85B60577}" sibTransId="{7D4C7302-330A-494C-B5CA-A6F840056EDB}"/>
    <dgm:cxn modelId="{139FF1DB-7741-4D69-9DBF-F0DA50CFA023}" type="presOf" srcId="{B6CF6D6E-2147-48CF-9A6D-E52C83E91ED8}" destId="{8F7B3811-AED5-42CE-9276-697D030D6D97}" srcOrd="0" destOrd="0" presId="urn:microsoft.com/office/officeart/2005/8/layout/hProcess3"/>
    <dgm:cxn modelId="{9DAF0708-2594-44FA-8962-33B3416BC5D1}" type="presOf" srcId="{E4CA0B21-8B4D-40D7-A94D-D723AE942514}" destId="{0451ACE3-FA0A-4B40-88F2-9FACE44A7687}" srcOrd="0" destOrd="0" presId="urn:microsoft.com/office/officeart/2005/8/layout/hProcess3"/>
    <dgm:cxn modelId="{36A70804-2658-4DF2-8B7F-AD7D92A39FAD}" type="presParOf" srcId="{8F7B3811-AED5-42CE-9276-697D030D6D97}" destId="{190BE6E5-B43A-401B-9AC7-97539EC79F2C}" srcOrd="0" destOrd="0" presId="urn:microsoft.com/office/officeart/2005/8/layout/hProcess3"/>
    <dgm:cxn modelId="{7B6011AF-A53A-41A4-BECF-5AE5AC802CB9}" type="presParOf" srcId="{8F7B3811-AED5-42CE-9276-697D030D6D97}" destId="{7CE4C410-3DFB-4482-9E52-DBA4CF3A669C}" srcOrd="1" destOrd="0" presId="urn:microsoft.com/office/officeart/2005/8/layout/hProcess3"/>
    <dgm:cxn modelId="{6D697101-7E28-4B90-8FCB-0FE255FD5747}" type="presParOf" srcId="{7CE4C410-3DFB-4482-9E52-DBA4CF3A669C}" destId="{A4F93CAB-E2AA-4439-81E6-3A01FECCCB6B}" srcOrd="0" destOrd="0" presId="urn:microsoft.com/office/officeart/2005/8/layout/hProcess3"/>
    <dgm:cxn modelId="{56E3C73E-D949-4579-9813-0632987C021D}" type="presParOf" srcId="{7CE4C410-3DFB-4482-9E52-DBA4CF3A669C}" destId="{CA825F78-ADA5-4DAE-B9BE-4170144ABE18}" srcOrd="1" destOrd="0" presId="urn:microsoft.com/office/officeart/2005/8/layout/hProcess3"/>
    <dgm:cxn modelId="{D51842DA-A818-487F-A0DC-51E7B59FE36A}" type="presParOf" srcId="{CA825F78-ADA5-4DAE-B9BE-4170144ABE18}" destId="{7633EFE3-ADDD-4F46-AD2B-E99D6D3BF4B2}" srcOrd="0" destOrd="0" presId="urn:microsoft.com/office/officeart/2005/8/layout/hProcess3"/>
    <dgm:cxn modelId="{48DDF966-4150-45E9-BBCB-A1237ABEB386}" type="presParOf" srcId="{CA825F78-ADA5-4DAE-B9BE-4170144ABE18}" destId="{0451ACE3-FA0A-4B40-88F2-9FACE44A7687}" srcOrd="1" destOrd="0" presId="urn:microsoft.com/office/officeart/2005/8/layout/hProcess3"/>
    <dgm:cxn modelId="{8196845F-81D9-4108-BA27-780ADDAC4F5D}" type="presParOf" srcId="{CA825F78-ADA5-4DAE-B9BE-4170144ABE18}" destId="{7D475A1F-95F8-44E8-9616-0AF36347139E}" srcOrd="2" destOrd="0" presId="urn:microsoft.com/office/officeart/2005/8/layout/hProcess3"/>
    <dgm:cxn modelId="{BE4EDBAE-82AB-47EA-B88B-2CCA67D74760}" type="presParOf" srcId="{CA825F78-ADA5-4DAE-B9BE-4170144ABE18}" destId="{11D6AE23-ACF0-437B-8394-899D26E603C8}" srcOrd="3" destOrd="0" presId="urn:microsoft.com/office/officeart/2005/8/layout/hProcess3"/>
    <dgm:cxn modelId="{47EED479-2DFD-4BD4-A749-CB35E8F69C06}" type="presParOf" srcId="{7CE4C410-3DFB-4482-9E52-DBA4CF3A669C}" destId="{AFA93443-BA7B-4BC1-8AB3-5C18D79AF40C}" srcOrd="2" destOrd="0" presId="urn:microsoft.com/office/officeart/2005/8/layout/hProcess3"/>
    <dgm:cxn modelId="{3C5B92B3-7294-4FEC-A0BF-9F728A54435B}" type="presParOf" srcId="{7CE4C410-3DFB-4482-9E52-DBA4CF3A669C}" destId="{52177D83-D4FE-47B2-8F76-17283B461342}" srcOrd="3" destOrd="0" presId="urn:microsoft.com/office/officeart/2005/8/layout/hProcess3"/>
    <dgm:cxn modelId="{39E83AD9-2941-4B86-B4FE-9224EED241B3}" type="presParOf" srcId="{7CE4C410-3DFB-4482-9E52-DBA4CF3A669C}" destId="{B68BB08C-7AA8-491D-9947-9058ED546617}"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91EBD6-FE85-4916-929E-258AB8A7A8FA}" type="doc">
      <dgm:prSet loTypeId="urn:microsoft.com/office/officeart/2005/8/layout/hProcess3" loCatId="process" qsTypeId="urn:microsoft.com/office/officeart/2005/8/quickstyle/simple1" qsCatId="simple" csTypeId="urn:microsoft.com/office/officeart/2005/8/colors/accent1_2" csCatId="accent1" phldr="1"/>
      <dgm:spPr/>
    </dgm:pt>
    <dgm:pt modelId="{B2898FCE-F515-4233-8919-8696798F7EDA}">
      <dgm:prSet phldrT="[Text]"/>
      <dgm:spPr/>
      <dgm:t>
        <a:bodyPr/>
        <a:lstStyle/>
        <a:p>
          <a:r>
            <a:rPr lang="en-US" dirty="0"/>
            <a:t>Classification </a:t>
          </a:r>
        </a:p>
      </dgm:t>
    </dgm:pt>
    <dgm:pt modelId="{B302BE10-45A6-4DB6-A421-AEB7CD2C60FF}" type="parTrans" cxnId="{8D7E095B-8E05-4A25-ACAE-BF0E359F1D9B}">
      <dgm:prSet/>
      <dgm:spPr/>
      <dgm:t>
        <a:bodyPr/>
        <a:lstStyle/>
        <a:p>
          <a:endParaRPr lang="en-US"/>
        </a:p>
      </dgm:t>
    </dgm:pt>
    <dgm:pt modelId="{ED9F7970-353C-4AD8-99EF-43FC9424214A}" type="sibTrans" cxnId="{8D7E095B-8E05-4A25-ACAE-BF0E359F1D9B}">
      <dgm:prSet/>
      <dgm:spPr/>
      <dgm:t>
        <a:bodyPr/>
        <a:lstStyle/>
        <a:p>
          <a:endParaRPr lang="en-US"/>
        </a:p>
      </dgm:t>
    </dgm:pt>
    <dgm:pt modelId="{C2956381-F67F-4939-BCBE-9AC7EE36C4E7}" type="pres">
      <dgm:prSet presAssocID="{4191EBD6-FE85-4916-929E-258AB8A7A8FA}" presName="Name0" presStyleCnt="0">
        <dgm:presLayoutVars>
          <dgm:dir/>
          <dgm:animLvl val="lvl"/>
          <dgm:resizeHandles val="exact"/>
        </dgm:presLayoutVars>
      </dgm:prSet>
      <dgm:spPr/>
    </dgm:pt>
    <dgm:pt modelId="{134DE7F6-B870-45AC-BC5E-56A25B8C216A}" type="pres">
      <dgm:prSet presAssocID="{4191EBD6-FE85-4916-929E-258AB8A7A8FA}" presName="dummy" presStyleCnt="0"/>
      <dgm:spPr/>
    </dgm:pt>
    <dgm:pt modelId="{EA6B657C-109A-46BF-AB23-89B56275D27D}" type="pres">
      <dgm:prSet presAssocID="{4191EBD6-FE85-4916-929E-258AB8A7A8FA}" presName="linH" presStyleCnt="0"/>
      <dgm:spPr/>
    </dgm:pt>
    <dgm:pt modelId="{9650B3DF-BF41-4ADB-A3D8-72776A6E9112}" type="pres">
      <dgm:prSet presAssocID="{4191EBD6-FE85-4916-929E-258AB8A7A8FA}" presName="padding1" presStyleCnt="0"/>
      <dgm:spPr/>
    </dgm:pt>
    <dgm:pt modelId="{F96F238E-F009-4241-9F97-A3FD66534625}" type="pres">
      <dgm:prSet presAssocID="{B2898FCE-F515-4233-8919-8696798F7EDA}" presName="linV" presStyleCnt="0"/>
      <dgm:spPr/>
    </dgm:pt>
    <dgm:pt modelId="{2405FA70-5533-4A74-ABF6-074FDC09FD2B}" type="pres">
      <dgm:prSet presAssocID="{B2898FCE-F515-4233-8919-8696798F7EDA}" presName="spVertical1" presStyleCnt="0"/>
      <dgm:spPr/>
    </dgm:pt>
    <dgm:pt modelId="{FFC65A0D-49B8-479A-86D3-38E9A133AE24}" type="pres">
      <dgm:prSet presAssocID="{B2898FCE-F515-4233-8919-8696798F7EDA}" presName="parTx" presStyleLbl="revTx" presStyleIdx="0" presStyleCnt="1">
        <dgm:presLayoutVars>
          <dgm:chMax val="0"/>
          <dgm:chPref val="0"/>
          <dgm:bulletEnabled val="1"/>
        </dgm:presLayoutVars>
      </dgm:prSet>
      <dgm:spPr/>
      <dgm:t>
        <a:bodyPr/>
        <a:lstStyle/>
        <a:p>
          <a:endParaRPr lang="en-US"/>
        </a:p>
      </dgm:t>
    </dgm:pt>
    <dgm:pt modelId="{D0E0328A-6CBF-4A9A-BBEF-CF12D0E19B8F}" type="pres">
      <dgm:prSet presAssocID="{B2898FCE-F515-4233-8919-8696798F7EDA}" presName="spVertical2" presStyleCnt="0"/>
      <dgm:spPr/>
    </dgm:pt>
    <dgm:pt modelId="{27252C08-F1DA-4EE8-8133-1CFF7E994005}" type="pres">
      <dgm:prSet presAssocID="{B2898FCE-F515-4233-8919-8696798F7EDA}" presName="spVertical3" presStyleCnt="0"/>
      <dgm:spPr/>
    </dgm:pt>
    <dgm:pt modelId="{0873C148-7FAA-4361-B1DC-CED4FF3B37FE}" type="pres">
      <dgm:prSet presAssocID="{4191EBD6-FE85-4916-929E-258AB8A7A8FA}" presName="padding2" presStyleCnt="0"/>
      <dgm:spPr/>
    </dgm:pt>
    <dgm:pt modelId="{A5EEB520-CC62-44E7-9C87-FE7A745104F1}" type="pres">
      <dgm:prSet presAssocID="{4191EBD6-FE85-4916-929E-258AB8A7A8FA}" presName="negArrow" presStyleCnt="0"/>
      <dgm:spPr/>
    </dgm:pt>
    <dgm:pt modelId="{7A999BAF-1BC0-4FF1-A6D7-000EF00E8EC3}" type="pres">
      <dgm:prSet presAssocID="{4191EBD6-FE85-4916-929E-258AB8A7A8FA}" presName="backgroundArrow" presStyleLbl="node1" presStyleIdx="0" presStyleCnt="1"/>
      <dgm:spPr/>
    </dgm:pt>
  </dgm:ptLst>
  <dgm:cxnLst>
    <dgm:cxn modelId="{357E065C-CF40-44AE-89D6-FCC7E4A06905}" type="presOf" srcId="{B2898FCE-F515-4233-8919-8696798F7EDA}" destId="{FFC65A0D-49B8-479A-86D3-38E9A133AE24}" srcOrd="0" destOrd="0" presId="urn:microsoft.com/office/officeart/2005/8/layout/hProcess3"/>
    <dgm:cxn modelId="{8D7E095B-8E05-4A25-ACAE-BF0E359F1D9B}" srcId="{4191EBD6-FE85-4916-929E-258AB8A7A8FA}" destId="{B2898FCE-F515-4233-8919-8696798F7EDA}" srcOrd="0" destOrd="0" parTransId="{B302BE10-45A6-4DB6-A421-AEB7CD2C60FF}" sibTransId="{ED9F7970-353C-4AD8-99EF-43FC9424214A}"/>
    <dgm:cxn modelId="{62CE7105-714B-4777-A165-D032BCD236EA}" type="presOf" srcId="{4191EBD6-FE85-4916-929E-258AB8A7A8FA}" destId="{C2956381-F67F-4939-BCBE-9AC7EE36C4E7}" srcOrd="0" destOrd="0" presId="urn:microsoft.com/office/officeart/2005/8/layout/hProcess3"/>
    <dgm:cxn modelId="{7C485899-D423-4B90-B4DF-096A83044C22}" type="presParOf" srcId="{C2956381-F67F-4939-BCBE-9AC7EE36C4E7}" destId="{134DE7F6-B870-45AC-BC5E-56A25B8C216A}" srcOrd="0" destOrd="0" presId="urn:microsoft.com/office/officeart/2005/8/layout/hProcess3"/>
    <dgm:cxn modelId="{E633F4E9-C9A4-4A6C-976C-68297BEE2E48}" type="presParOf" srcId="{C2956381-F67F-4939-BCBE-9AC7EE36C4E7}" destId="{EA6B657C-109A-46BF-AB23-89B56275D27D}" srcOrd="1" destOrd="0" presId="urn:microsoft.com/office/officeart/2005/8/layout/hProcess3"/>
    <dgm:cxn modelId="{9A14269B-F06B-4BE8-AFFE-9D12653BD271}" type="presParOf" srcId="{EA6B657C-109A-46BF-AB23-89B56275D27D}" destId="{9650B3DF-BF41-4ADB-A3D8-72776A6E9112}" srcOrd="0" destOrd="0" presId="urn:microsoft.com/office/officeart/2005/8/layout/hProcess3"/>
    <dgm:cxn modelId="{CE9C98E5-8A67-42A4-AD59-3BF6C3CAB59D}" type="presParOf" srcId="{EA6B657C-109A-46BF-AB23-89B56275D27D}" destId="{F96F238E-F009-4241-9F97-A3FD66534625}" srcOrd="1" destOrd="0" presId="urn:microsoft.com/office/officeart/2005/8/layout/hProcess3"/>
    <dgm:cxn modelId="{C6C0B169-5EAE-4AA6-9F86-7A39071AB423}" type="presParOf" srcId="{F96F238E-F009-4241-9F97-A3FD66534625}" destId="{2405FA70-5533-4A74-ABF6-074FDC09FD2B}" srcOrd="0" destOrd="0" presId="urn:microsoft.com/office/officeart/2005/8/layout/hProcess3"/>
    <dgm:cxn modelId="{FD2645EB-8017-4FE0-9530-EADF36F98F5A}" type="presParOf" srcId="{F96F238E-F009-4241-9F97-A3FD66534625}" destId="{FFC65A0D-49B8-479A-86D3-38E9A133AE24}" srcOrd="1" destOrd="0" presId="urn:microsoft.com/office/officeart/2005/8/layout/hProcess3"/>
    <dgm:cxn modelId="{C3B653E8-87D2-4D28-9DB7-4E0574FA84DE}" type="presParOf" srcId="{F96F238E-F009-4241-9F97-A3FD66534625}" destId="{D0E0328A-6CBF-4A9A-BBEF-CF12D0E19B8F}" srcOrd="2" destOrd="0" presId="urn:microsoft.com/office/officeart/2005/8/layout/hProcess3"/>
    <dgm:cxn modelId="{04A450C7-5273-469B-91FD-F9D983125D2B}" type="presParOf" srcId="{F96F238E-F009-4241-9F97-A3FD66534625}" destId="{27252C08-F1DA-4EE8-8133-1CFF7E994005}" srcOrd="3" destOrd="0" presId="urn:microsoft.com/office/officeart/2005/8/layout/hProcess3"/>
    <dgm:cxn modelId="{2157DD61-78EC-4B1D-81D5-BC646D7C0E1D}" type="presParOf" srcId="{EA6B657C-109A-46BF-AB23-89B56275D27D}" destId="{0873C148-7FAA-4361-B1DC-CED4FF3B37FE}" srcOrd="2" destOrd="0" presId="urn:microsoft.com/office/officeart/2005/8/layout/hProcess3"/>
    <dgm:cxn modelId="{6F31BA69-61D0-44A7-9CC0-AF3EEC731EC2}" type="presParOf" srcId="{EA6B657C-109A-46BF-AB23-89B56275D27D}" destId="{A5EEB520-CC62-44E7-9C87-FE7A745104F1}" srcOrd="3" destOrd="0" presId="urn:microsoft.com/office/officeart/2005/8/layout/hProcess3"/>
    <dgm:cxn modelId="{9BE2D2A2-D1EB-496D-9282-604B27D7CAF2}" type="presParOf" srcId="{EA6B657C-109A-46BF-AB23-89B56275D27D}" destId="{7A999BAF-1BC0-4FF1-A6D7-000EF00E8EC3}"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AA9875-BF7C-4C5F-BDB3-9EEE28B3B4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1EADE62-68DF-4779-8569-E471E0176C4D}">
      <dgm:prSet/>
      <dgm:spPr/>
      <dgm:t>
        <a:bodyPr/>
        <a:lstStyle/>
        <a:p>
          <a:r>
            <a:rPr lang="en-US"/>
            <a:t>Background diabetic retinopathy.</a:t>
          </a:r>
        </a:p>
      </dgm:t>
    </dgm:pt>
    <dgm:pt modelId="{75F05AFF-6A13-4865-8B22-4CFE389D5B55}" type="parTrans" cxnId="{BD7DC19F-A868-4648-884D-E2C74215C238}">
      <dgm:prSet/>
      <dgm:spPr/>
      <dgm:t>
        <a:bodyPr/>
        <a:lstStyle/>
        <a:p>
          <a:endParaRPr lang="en-US"/>
        </a:p>
      </dgm:t>
    </dgm:pt>
    <dgm:pt modelId="{E7358A87-2BA6-4DB4-A900-EAEFD6885097}" type="sibTrans" cxnId="{BD7DC19F-A868-4648-884D-E2C74215C238}">
      <dgm:prSet/>
      <dgm:spPr/>
      <dgm:t>
        <a:bodyPr/>
        <a:lstStyle/>
        <a:p>
          <a:endParaRPr lang="en-US"/>
        </a:p>
      </dgm:t>
    </dgm:pt>
    <dgm:pt modelId="{C1A1A094-34B6-480C-8AE5-E76B2853C5F1}">
      <dgm:prSet/>
      <dgm:spPr/>
      <dgm:t>
        <a:bodyPr/>
        <a:lstStyle/>
        <a:p>
          <a:r>
            <a:rPr lang="en-US"/>
            <a:t>Diabetic maculopathy</a:t>
          </a:r>
        </a:p>
      </dgm:t>
    </dgm:pt>
    <dgm:pt modelId="{7A8445A9-DA37-448E-A102-9A8EB89AB31B}" type="parTrans" cxnId="{89CECC53-0F48-4F4B-8E26-4B8FFBFFC116}">
      <dgm:prSet/>
      <dgm:spPr/>
      <dgm:t>
        <a:bodyPr/>
        <a:lstStyle/>
        <a:p>
          <a:endParaRPr lang="en-US"/>
        </a:p>
      </dgm:t>
    </dgm:pt>
    <dgm:pt modelId="{39B4ECED-5C55-4D31-B13D-8701082B1382}" type="sibTrans" cxnId="{89CECC53-0F48-4F4B-8E26-4B8FFBFFC116}">
      <dgm:prSet/>
      <dgm:spPr/>
      <dgm:t>
        <a:bodyPr/>
        <a:lstStyle/>
        <a:p>
          <a:endParaRPr lang="en-US"/>
        </a:p>
      </dgm:t>
    </dgm:pt>
    <dgm:pt modelId="{B7159C09-BE76-4E98-ABB3-190F0F792ED9}">
      <dgm:prSet/>
      <dgm:spPr/>
      <dgm:t>
        <a:bodyPr/>
        <a:lstStyle/>
        <a:p>
          <a:r>
            <a:rPr lang="en-US"/>
            <a:t>Preproliferative diabetic retinopathy</a:t>
          </a:r>
        </a:p>
      </dgm:t>
    </dgm:pt>
    <dgm:pt modelId="{E6DF4447-730C-4D08-BA78-0482181F62A2}" type="parTrans" cxnId="{6F8891B6-97A4-426D-9B58-CBE992C6EA4B}">
      <dgm:prSet/>
      <dgm:spPr/>
      <dgm:t>
        <a:bodyPr/>
        <a:lstStyle/>
        <a:p>
          <a:endParaRPr lang="en-US"/>
        </a:p>
      </dgm:t>
    </dgm:pt>
    <dgm:pt modelId="{11AA19D2-E743-4C2B-9675-9697BC41E83E}" type="sibTrans" cxnId="{6F8891B6-97A4-426D-9B58-CBE992C6EA4B}">
      <dgm:prSet/>
      <dgm:spPr/>
      <dgm:t>
        <a:bodyPr/>
        <a:lstStyle/>
        <a:p>
          <a:endParaRPr lang="en-US"/>
        </a:p>
      </dgm:t>
    </dgm:pt>
    <dgm:pt modelId="{E9FAB14A-6559-4FBA-AB5B-031BA6837B6D}">
      <dgm:prSet/>
      <dgm:spPr/>
      <dgm:t>
        <a:bodyPr/>
        <a:lstStyle/>
        <a:p>
          <a:r>
            <a:rPr lang="en-US"/>
            <a:t>Proliferative diabetic retinopathy </a:t>
          </a:r>
        </a:p>
      </dgm:t>
    </dgm:pt>
    <dgm:pt modelId="{943476AE-432A-49EE-B452-C57695884358}" type="parTrans" cxnId="{6A4D63F7-CAC5-42CF-A5ED-FE0180FEE02C}">
      <dgm:prSet/>
      <dgm:spPr/>
      <dgm:t>
        <a:bodyPr/>
        <a:lstStyle/>
        <a:p>
          <a:endParaRPr lang="en-US"/>
        </a:p>
      </dgm:t>
    </dgm:pt>
    <dgm:pt modelId="{8BD6FE7B-194D-46D6-9C6F-A6A6C19B2CE7}" type="sibTrans" cxnId="{6A4D63F7-CAC5-42CF-A5ED-FE0180FEE02C}">
      <dgm:prSet/>
      <dgm:spPr/>
      <dgm:t>
        <a:bodyPr/>
        <a:lstStyle/>
        <a:p>
          <a:endParaRPr lang="en-US"/>
        </a:p>
      </dgm:t>
    </dgm:pt>
    <dgm:pt modelId="{E6C13589-ED4C-4FA5-883D-A79BC7CFE9BF}">
      <dgm:prSet/>
      <dgm:spPr/>
      <dgm:t>
        <a:bodyPr/>
        <a:lstStyle/>
        <a:p>
          <a:r>
            <a:rPr lang="en-US"/>
            <a:t>Advanced diabetic eye disease </a:t>
          </a:r>
        </a:p>
      </dgm:t>
    </dgm:pt>
    <dgm:pt modelId="{BA5B45AF-BB70-497A-B6D2-CF1424761223}" type="parTrans" cxnId="{EE88B0F8-ABAD-4242-B201-4409BBC8AFA1}">
      <dgm:prSet/>
      <dgm:spPr/>
      <dgm:t>
        <a:bodyPr/>
        <a:lstStyle/>
        <a:p>
          <a:endParaRPr lang="en-US"/>
        </a:p>
      </dgm:t>
    </dgm:pt>
    <dgm:pt modelId="{BE8218F5-9DFB-4364-98E5-21FDD87D2178}" type="sibTrans" cxnId="{EE88B0F8-ABAD-4242-B201-4409BBC8AFA1}">
      <dgm:prSet/>
      <dgm:spPr/>
      <dgm:t>
        <a:bodyPr/>
        <a:lstStyle/>
        <a:p>
          <a:endParaRPr lang="en-US"/>
        </a:p>
      </dgm:t>
    </dgm:pt>
    <dgm:pt modelId="{A7CB9DCB-8E55-7640-8A5E-7F5983CEADA9}" type="pres">
      <dgm:prSet presAssocID="{B6AA9875-BF7C-4C5F-BDB3-9EEE28B3B44B}" presName="linear" presStyleCnt="0">
        <dgm:presLayoutVars>
          <dgm:animLvl val="lvl"/>
          <dgm:resizeHandles val="exact"/>
        </dgm:presLayoutVars>
      </dgm:prSet>
      <dgm:spPr/>
      <dgm:t>
        <a:bodyPr/>
        <a:lstStyle/>
        <a:p>
          <a:endParaRPr lang="en-US"/>
        </a:p>
      </dgm:t>
    </dgm:pt>
    <dgm:pt modelId="{A386A980-8E90-5144-98CA-817F8A21FCEC}" type="pres">
      <dgm:prSet presAssocID="{81EADE62-68DF-4779-8569-E471E0176C4D}" presName="parentText" presStyleLbl="node1" presStyleIdx="0" presStyleCnt="5">
        <dgm:presLayoutVars>
          <dgm:chMax val="0"/>
          <dgm:bulletEnabled val="1"/>
        </dgm:presLayoutVars>
      </dgm:prSet>
      <dgm:spPr/>
      <dgm:t>
        <a:bodyPr/>
        <a:lstStyle/>
        <a:p>
          <a:endParaRPr lang="en-US"/>
        </a:p>
      </dgm:t>
    </dgm:pt>
    <dgm:pt modelId="{6323B81A-1FA1-5748-A67B-54EFCBD1264F}" type="pres">
      <dgm:prSet presAssocID="{E7358A87-2BA6-4DB4-A900-EAEFD6885097}" presName="spacer" presStyleCnt="0"/>
      <dgm:spPr/>
    </dgm:pt>
    <dgm:pt modelId="{B2836E3E-DBBB-6F41-81C0-7ECA014A05F8}" type="pres">
      <dgm:prSet presAssocID="{C1A1A094-34B6-480C-8AE5-E76B2853C5F1}" presName="parentText" presStyleLbl="node1" presStyleIdx="1" presStyleCnt="5">
        <dgm:presLayoutVars>
          <dgm:chMax val="0"/>
          <dgm:bulletEnabled val="1"/>
        </dgm:presLayoutVars>
      </dgm:prSet>
      <dgm:spPr/>
      <dgm:t>
        <a:bodyPr/>
        <a:lstStyle/>
        <a:p>
          <a:endParaRPr lang="en-US"/>
        </a:p>
      </dgm:t>
    </dgm:pt>
    <dgm:pt modelId="{1B19809E-9D59-3141-9055-D9E028B560B2}" type="pres">
      <dgm:prSet presAssocID="{39B4ECED-5C55-4D31-B13D-8701082B1382}" presName="spacer" presStyleCnt="0"/>
      <dgm:spPr/>
    </dgm:pt>
    <dgm:pt modelId="{F60FC437-A103-CF42-AEDE-C2A9B4E014DB}" type="pres">
      <dgm:prSet presAssocID="{B7159C09-BE76-4E98-ABB3-190F0F792ED9}" presName="parentText" presStyleLbl="node1" presStyleIdx="2" presStyleCnt="5">
        <dgm:presLayoutVars>
          <dgm:chMax val="0"/>
          <dgm:bulletEnabled val="1"/>
        </dgm:presLayoutVars>
      </dgm:prSet>
      <dgm:spPr/>
      <dgm:t>
        <a:bodyPr/>
        <a:lstStyle/>
        <a:p>
          <a:endParaRPr lang="en-US"/>
        </a:p>
      </dgm:t>
    </dgm:pt>
    <dgm:pt modelId="{A78C9736-B781-2642-B000-EE7D45BB04F4}" type="pres">
      <dgm:prSet presAssocID="{11AA19D2-E743-4C2B-9675-9697BC41E83E}" presName="spacer" presStyleCnt="0"/>
      <dgm:spPr/>
    </dgm:pt>
    <dgm:pt modelId="{DDCD7887-41B8-3144-998C-F76D48C1FED0}" type="pres">
      <dgm:prSet presAssocID="{E9FAB14A-6559-4FBA-AB5B-031BA6837B6D}" presName="parentText" presStyleLbl="node1" presStyleIdx="3" presStyleCnt="5">
        <dgm:presLayoutVars>
          <dgm:chMax val="0"/>
          <dgm:bulletEnabled val="1"/>
        </dgm:presLayoutVars>
      </dgm:prSet>
      <dgm:spPr/>
      <dgm:t>
        <a:bodyPr/>
        <a:lstStyle/>
        <a:p>
          <a:endParaRPr lang="en-US"/>
        </a:p>
      </dgm:t>
    </dgm:pt>
    <dgm:pt modelId="{6928394C-2D31-FE4D-BB7A-3EAC44F25BDF}" type="pres">
      <dgm:prSet presAssocID="{8BD6FE7B-194D-46D6-9C6F-A6A6C19B2CE7}" presName="spacer" presStyleCnt="0"/>
      <dgm:spPr/>
    </dgm:pt>
    <dgm:pt modelId="{DFC3881C-A47A-BE4B-8DE0-C7ADEDBAF5F4}" type="pres">
      <dgm:prSet presAssocID="{E6C13589-ED4C-4FA5-883D-A79BC7CFE9BF}" presName="parentText" presStyleLbl="node1" presStyleIdx="4" presStyleCnt="5">
        <dgm:presLayoutVars>
          <dgm:chMax val="0"/>
          <dgm:bulletEnabled val="1"/>
        </dgm:presLayoutVars>
      </dgm:prSet>
      <dgm:spPr/>
      <dgm:t>
        <a:bodyPr/>
        <a:lstStyle/>
        <a:p>
          <a:endParaRPr lang="en-US"/>
        </a:p>
      </dgm:t>
    </dgm:pt>
  </dgm:ptLst>
  <dgm:cxnLst>
    <dgm:cxn modelId="{89CECC53-0F48-4F4B-8E26-4B8FFBFFC116}" srcId="{B6AA9875-BF7C-4C5F-BDB3-9EEE28B3B44B}" destId="{C1A1A094-34B6-480C-8AE5-E76B2853C5F1}" srcOrd="1" destOrd="0" parTransId="{7A8445A9-DA37-448E-A102-9A8EB89AB31B}" sibTransId="{39B4ECED-5C55-4D31-B13D-8701082B1382}"/>
    <dgm:cxn modelId="{E75D8FB0-962C-B64B-B104-660C316E6B20}" type="presOf" srcId="{B6AA9875-BF7C-4C5F-BDB3-9EEE28B3B44B}" destId="{A7CB9DCB-8E55-7640-8A5E-7F5983CEADA9}" srcOrd="0" destOrd="0" presId="urn:microsoft.com/office/officeart/2005/8/layout/vList2"/>
    <dgm:cxn modelId="{BD7DC19F-A868-4648-884D-E2C74215C238}" srcId="{B6AA9875-BF7C-4C5F-BDB3-9EEE28B3B44B}" destId="{81EADE62-68DF-4779-8569-E471E0176C4D}" srcOrd="0" destOrd="0" parTransId="{75F05AFF-6A13-4865-8B22-4CFE389D5B55}" sibTransId="{E7358A87-2BA6-4DB4-A900-EAEFD6885097}"/>
    <dgm:cxn modelId="{6F8891B6-97A4-426D-9B58-CBE992C6EA4B}" srcId="{B6AA9875-BF7C-4C5F-BDB3-9EEE28B3B44B}" destId="{B7159C09-BE76-4E98-ABB3-190F0F792ED9}" srcOrd="2" destOrd="0" parTransId="{E6DF4447-730C-4D08-BA78-0482181F62A2}" sibTransId="{11AA19D2-E743-4C2B-9675-9697BC41E83E}"/>
    <dgm:cxn modelId="{38BB9596-A088-ED47-8C91-C56E315A053D}" type="presOf" srcId="{C1A1A094-34B6-480C-8AE5-E76B2853C5F1}" destId="{B2836E3E-DBBB-6F41-81C0-7ECA014A05F8}" srcOrd="0" destOrd="0" presId="urn:microsoft.com/office/officeart/2005/8/layout/vList2"/>
    <dgm:cxn modelId="{52F103C3-6E9F-334B-ABB1-EC4E19583DF9}" type="presOf" srcId="{E9FAB14A-6559-4FBA-AB5B-031BA6837B6D}" destId="{DDCD7887-41B8-3144-998C-F76D48C1FED0}" srcOrd="0" destOrd="0" presId="urn:microsoft.com/office/officeart/2005/8/layout/vList2"/>
    <dgm:cxn modelId="{6A4D63F7-CAC5-42CF-A5ED-FE0180FEE02C}" srcId="{B6AA9875-BF7C-4C5F-BDB3-9EEE28B3B44B}" destId="{E9FAB14A-6559-4FBA-AB5B-031BA6837B6D}" srcOrd="3" destOrd="0" parTransId="{943476AE-432A-49EE-B452-C57695884358}" sibTransId="{8BD6FE7B-194D-46D6-9C6F-A6A6C19B2CE7}"/>
    <dgm:cxn modelId="{04693A8D-0E88-5B44-A6BA-F212B7792D50}" type="presOf" srcId="{B7159C09-BE76-4E98-ABB3-190F0F792ED9}" destId="{F60FC437-A103-CF42-AEDE-C2A9B4E014DB}" srcOrd="0" destOrd="0" presId="urn:microsoft.com/office/officeart/2005/8/layout/vList2"/>
    <dgm:cxn modelId="{CE6C30E2-A7B4-C642-9345-E074CCF0591B}" type="presOf" srcId="{E6C13589-ED4C-4FA5-883D-A79BC7CFE9BF}" destId="{DFC3881C-A47A-BE4B-8DE0-C7ADEDBAF5F4}" srcOrd="0" destOrd="0" presId="urn:microsoft.com/office/officeart/2005/8/layout/vList2"/>
    <dgm:cxn modelId="{F764C3C2-FA1C-9A48-B835-196C2E60DE21}" type="presOf" srcId="{81EADE62-68DF-4779-8569-E471E0176C4D}" destId="{A386A980-8E90-5144-98CA-817F8A21FCEC}" srcOrd="0" destOrd="0" presId="urn:microsoft.com/office/officeart/2005/8/layout/vList2"/>
    <dgm:cxn modelId="{EE88B0F8-ABAD-4242-B201-4409BBC8AFA1}" srcId="{B6AA9875-BF7C-4C5F-BDB3-9EEE28B3B44B}" destId="{E6C13589-ED4C-4FA5-883D-A79BC7CFE9BF}" srcOrd="4" destOrd="0" parTransId="{BA5B45AF-BB70-497A-B6D2-CF1424761223}" sibTransId="{BE8218F5-9DFB-4364-98E5-21FDD87D2178}"/>
    <dgm:cxn modelId="{99F70D25-9FAB-B642-8EAC-C33558F0301C}" type="presParOf" srcId="{A7CB9DCB-8E55-7640-8A5E-7F5983CEADA9}" destId="{A386A980-8E90-5144-98CA-817F8A21FCEC}" srcOrd="0" destOrd="0" presId="urn:microsoft.com/office/officeart/2005/8/layout/vList2"/>
    <dgm:cxn modelId="{CF752508-F95D-C04E-94F2-9EC08A5EBEFE}" type="presParOf" srcId="{A7CB9DCB-8E55-7640-8A5E-7F5983CEADA9}" destId="{6323B81A-1FA1-5748-A67B-54EFCBD1264F}" srcOrd="1" destOrd="0" presId="urn:microsoft.com/office/officeart/2005/8/layout/vList2"/>
    <dgm:cxn modelId="{8812C8E1-6298-E14E-BED6-CF905D9854AB}" type="presParOf" srcId="{A7CB9DCB-8E55-7640-8A5E-7F5983CEADA9}" destId="{B2836E3E-DBBB-6F41-81C0-7ECA014A05F8}" srcOrd="2" destOrd="0" presId="urn:microsoft.com/office/officeart/2005/8/layout/vList2"/>
    <dgm:cxn modelId="{3FD701D6-CCA8-EA4B-A891-6962522B9AD8}" type="presParOf" srcId="{A7CB9DCB-8E55-7640-8A5E-7F5983CEADA9}" destId="{1B19809E-9D59-3141-9055-D9E028B560B2}" srcOrd="3" destOrd="0" presId="urn:microsoft.com/office/officeart/2005/8/layout/vList2"/>
    <dgm:cxn modelId="{4416B797-810A-3B49-9C68-F0089357A58A}" type="presParOf" srcId="{A7CB9DCB-8E55-7640-8A5E-7F5983CEADA9}" destId="{F60FC437-A103-CF42-AEDE-C2A9B4E014DB}" srcOrd="4" destOrd="0" presId="urn:microsoft.com/office/officeart/2005/8/layout/vList2"/>
    <dgm:cxn modelId="{16D59069-9094-AD46-92B0-25D2BE771D13}" type="presParOf" srcId="{A7CB9DCB-8E55-7640-8A5E-7F5983CEADA9}" destId="{A78C9736-B781-2642-B000-EE7D45BB04F4}" srcOrd="5" destOrd="0" presId="urn:microsoft.com/office/officeart/2005/8/layout/vList2"/>
    <dgm:cxn modelId="{D120A4C5-6B4D-0745-AB98-FC68EC748056}" type="presParOf" srcId="{A7CB9DCB-8E55-7640-8A5E-7F5983CEADA9}" destId="{DDCD7887-41B8-3144-998C-F76D48C1FED0}" srcOrd="6" destOrd="0" presId="urn:microsoft.com/office/officeart/2005/8/layout/vList2"/>
    <dgm:cxn modelId="{B0F3CEA1-B456-0942-A534-B343A34E9896}" type="presParOf" srcId="{A7CB9DCB-8E55-7640-8A5E-7F5983CEADA9}" destId="{6928394C-2D31-FE4D-BB7A-3EAC44F25BDF}" srcOrd="7" destOrd="0" presId="urn:microsoft.com/office/officeart/2005/8/layout/vList2"/>
    <dgm:cxn modelId="{6514C5AD-4043-1942-944E-177B25E3CD9B}" type="presParOf" srcId="{A7CB9DCB-8E55-7640-8A5E-7F5983CEADA9}" destId="{DFC3881C-A47A-BE4B-8DE0-C7ADEDBAF5F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BA777A-6A18-46A1-BF49-FD4C22E76B9A}" type="doc">
      <dgm:prSet loTypeId="urn:microsoft.com/office/officeart/2005/8/layout/hProcess3" loCatId="process" qsTypeId="urn:microsoft.com/office/officeart/2005/8/quickstyle/simple1" qsCatId="simple" csTypeId="urn:microsoft.com/office/officeart/2005/8/colors/accent1_2" csCatId="accent1" phldr="1"/>
      <dgm:spPr/>
    </dgm:pt>
    <dgm:pt modelId="{AA7E793A-43F3-4205-93F0-99B23F8F0B91}">
      <dgm:prSet phldrT="[Text]"/>
      <dgm:spPr/>
      <dgm:t>
        <a:bodyPr/>
        <a:lstStyle/>
        <a:p>
          <a:r>
            <a:rPr lang="en-US" dirty="0"/>
            <a:t>Management</a:t>
          </a:r>
        </a:p>
      </dgm:t>
    </dgm:pt>
    <dgm:pt modelId="{106AAA95-538B-4F41-8F9D-1796BE4DD2C6}" type="parTrans" cxnId="{EA279A8B-4B71-441B-AEDA-CC52502B0A9D}">
      <dgm:prSet/>
      <dgm:spPr/>
      <dgm:t>
        <a:bodyPr/>
        <a:lstStyle/>
        <a:p>
          <a:endParaRPr lang="en-US"/>
        </a:p>
      </dgm:t>
    </dgm:pt>
    <dgm:pt modelId="{19EE6679-CAB7-40D3-8C21-CBBCB1FC5BA3}" type="sibTrans" cxnId="{EA279A8B-4B71-441B-AEDA-CC52502B0A9D}">
      <dgm:prSet/>
      <dgm:spPr/>
      <dgm:t>
        <a:bodyPr/>
        <a:lstStyle/>
        <a:p>
          <a:endParaRPr lang="en-US"/>
        </a:p>
      </dgm:t>
    </dgm:pt>
    <dgm:pt modelId="{B7B01E59-5E54-4118-8BAC-E512471BC962}" type="pres">
      <dgm:prSet presAssocID="{06BA777A-6A18-46A1-BF49-FD4C22E76B9A}" presName="Name0" presStyleCnt="0">
        <dgm:presLayoutVars>
          <dgm:dir/>
          <dgm:animLvl val="lvl"/>
          <dgm:resizeHandles val="exact"/>
        </dgm:presLayoutVars>
      </dgm:prSet>
      <dgm:spPr/>
    </dgm:pt>
    <dgm:pt modelId="{9496850E-5AC3-41BE-94D3-F870CEC27CAC}" type="pres">
      <dgm:prSet presAssocID="{06BA777A-6A18-46A1-BF49-FD4C22E76B9A}" presName="dummy" presStyleCnt="0"/>
      <dgm:spPr/>
    </dgm:pt>
    <dgm:pt modelId="{FD871881-48FD-4434-846D-0D033033DD05}" type="pres">
      <dgm:prSet presAssocID="{06BA777A-6A18-46A1-BF49-FD4C22E76B9A}" presName="linH" presStyleCnt="0"/>
      <dgm:spPr/>
    </dgm:pt>
    <dgm:pt modelId="{7BF45929-0E54-40DC-9440-87094122BDCB}" type="pres">
      <dgm:prSet presAssocID="{06BA777A-6A18-46A1-BF49-FD4C22E76B9A}" presName="padding1" presStyleCnt="0"/>
      <dgm:spPr/>
    </dgm:pt>
    <dgm:pt modelId="{AA02287D-4240-40D6-AE42-3353DDDA26DC}" type="pres">
      <dgm:prSet presAssocID="{AA7E793A-43F3-4205-93F0-99B23F8F0B91}" presName="linV" presStyleCnt="0"/>
      <dgm:spPr/>
    </dgm:pt>
    <dgm:pt modelId="{D7111C87-08B2-44B3-998B-A3B6741C72F6}" type="pres">
      <dgm:prSet presAssocID="{AA7E793A-43F3-4205-93F0-99B23F8F0B91}" presName="spVertical1" presStyleCnt="0"/>
      <dgm:spPr/>
    </dgm:pt>
    <dgm:pt modelId="{44319BA3-F3BC-4475-AD83-923598AE2225}" type="pres">
      <dgm:prSet presAssocID="{AA7E793A-43F3-4205-93F0-99B23F8F0B91}" presName="parTx" presStyleLbl="revTx" presStyleIdx="0" presStyleCnt="1" custScaleX="366869" custLinFactNeighborX="-30421" custLinFactNeighborY="-5833">
        <dgm:presLayoutVars>
          <dgm:chMax val="0"/>
          <dgm:chPref val="0"/>
          <dgm:bulletEnabled val="1"/>
        </dgm:presLayoutVars>
      </dgm:prSet>
      <dgm:spPr/>
      <dgm:t>
        <a:bodyPr/>
        <a:lstStyle/>
        <a:p>
          <a:endParaRPr lang="en-US"/>
        </a:p>
      </dgm:t>
    </dgm:pt>
    <dgm:pt modelId="{E2C9C40E-9529-4185-B0D0-CCCE915FBCC1}" type="pres">
      <dgm:prSet presAssocID="{AA7E793A-43F3-4205-93F0-99B23F8F0B91}" presName="spVertical2" presStyleCnt="0"/>
      <dgm:spPr/>
    </dgm:pt>
    <dgm:pt modelId="{CDA82874-FA85-4F56-9435-5C402DAA0017}" type="pres">
      <dgm:prSet presAssocID="{AA7E793A-43F3-4205-93F0-99B23F8F0B91}" presName="spVertical3" presStyleCnt="0"/>
      <dgm:spPr/>
    </dgm:pt>
    <dgm:pt modelId="{D2CC233B-4F84-4E47-A899-6BAD3BCB45B6}" type="pres">
      <dgm:prSet presAssocID="{06BA777A-6A18-46A1-BF49-FD4C22E76B9A}" presName="padding2" presStyleCnt="0"/>
      <dgm:spPr/>
    </dgm:pt>
    <dgm:pt modelId="{D77FC20F-8A2F-4E57-95BC-4CA2512F28B0}" type="pres">
      <dgm:prSet presAssocID="{06BA777A-6A18-46A1-BF49-FD4C22E76B9A}" presName="negArrow" presStyleCnt="0"/>
      <dgm:spPr/>
    </dgm:pt>
    <dgm:pt modelId="{E871FA4F-EA08-4147-AA3A-DE8D2E28364E}" type="pres">
      <dgm:prSet presAssocID="{06BA777A-6A18-46A1-BF49-FD4C22E76B9A}" presName="backgroundArrow" presStyleLbl="node1" presStyleIdx="0" presStyleCnt="1"/>
      <dgm:spPr/>
    </dgm:pt>
  </dgm:ptLst>
  <dgm:cxnLst>
    <dgm:cxn modelId="{EA279A8B-4B71-441B-AEDA-CC52502B0A9D}" srcId="{06BA777A-6A18-46A1-BF49-FD4C22E76B9A}" destId="{AA7E793A-43F3-4205-93F0-99B23F8F0B91}" srcOrd="0" destOrd="0" parTransId="{106AAA95-538B-4F41-8F9D-1796BE4DD2C6}" sibTransId="{19EE6679-CAB7-40D3-8C21-CBBCB1FC5BA3}"/>
    <dgm:cxn modelId="{A84F38F3-48C5-40AC-82A6-D033FF326E5A}" type="presOf" srcId="{AA7E793A-43F3-4205-93F0-99B23F8F0B91}" destId="{44319BA3-F3BC-4475-AD83-923598AE2225}" srcOrd="0" destOrd="0" presId="urn:microsoft.com/office/officeart/2005/8/layout/hProcess3"/>
    <dgm:cxn modelId="{911DC87E-044B-4A40-B92D-4794924C42F4}" type="presOf" srcId="{06BA777A-6A18-46A1-BF49-FD4C22E76B9A}" destId="{B7B01E59-5E54-4118-8BAC-E512471BC962}" srcOrd="0" destOrd="0" presId="urn:microsoft.com/office/officeart/2005/8/layout/hProcess3"/>
    <dgm:cxn modelId="{A44B85AB-DB29-4BEA-B06F-4000076833BC}" type="presParOf" srcId="{B7B01E59-5E54-4118-8BAC-E512471BC962}" destId="{9496850E-5AC3-41BE-94D3-F870CEC27CAC}" srcOrd="0" destOrd="0" presId="urn:microsoft.com/office/officeart/2005/8/layout/hProcess3"/>
    <dgm:cxn modelId="{2E96C6C7-6AB8-4729-9327-82249BAC7508}" type="presParOf" srcId="{B7B01E59-5E54-4118-8BAC-E512471BC962}" destId="{FD871881-48FD-4434-846D-0D033033DD05}" srcOrd="1" destOrd="0" presId="urn:microsoft.com/office/officeart/2005/8/layout/hProcess3"/>
    <dgm:cxn modelId="{1E4AC163-FFFB-40DA-A438-DD76D11BDB3A}" type="presParOf" srcId="{FD871881-48FD-4434-846D-0D033033DD05}" destId="{7BF45929-0E54-40DC-9440-87094122BDCB}" srcOrd="0" destOrd="0" presId="urn:microsoft.com/office/officeart/2005/8/layout/hProcess3"/>
    <dgm:cxn modelId="{3CDA8E12-5DEE-469A-B4F1-812785719A6B}" type="presParOf" srcId="{FD871881-48FD-4434-846D-0D033033DD05}" destId="{AA02287D-4240-40D6-AE42-3353DDDA26DC}" srcOrd="1" destOrd="0" presId="urn:microsoft.com/office/officeart/2005/8/layout/hProcess3"/>
    <dgm:cxn modelId="{640AA406-C473-401C-8A4A-1C24A86DEE16}" type="presParOf" srcId="{AA02287D-4240-40D6-AE42-3353DDDA26DC}" destId="{D7111C87-08B2-44B3-998B-A3B6741C72F6}" srcOrd="0" destOrd="0" presId="urn:microsoft.com/office/officeart/2005/8/layout/hProcess3"/>
    <dgm:cxn modelId="{9BA1CB4B-3A9C-4408-A9C9-D434973A2C40}" type="presParOf" srcId="{AA02287D-4240-40D6-AE42-3353DDDA26DC}" destId="{44319BA3-F3BC-4475-AD83-923598AE2225}" srcOrd="1" destOrd="0" presId="urn:microsoft.com/office/officeart/2005/8/layout/hProcess3"/>
    <dgm:cxn modelId="{690E3C77-D6C1-41C8-90AF-02C5F9C734B7}" type="presParOf" srcId="{AA02287D-4240-40D6-AE42-3353DDDA26DC}" destId="{E2C9C40E-9529-4185-B0D0-CCCE915FBCC1}" srcOrd="2" destOrd="0" presId="urn:microsoft.com/office/officeart/2005/8/layout/hProcess3"/>
    <dgm:cxn modelId="{7E761DA7-604E-4F92-808B-32377AED7310}" type="presParOf" srcId="{AA02287D-4240-40D6-AE42-3353DDDA26DC}" destId="{CDA82874-FA85-4F56-9435-5C402DAA0017}" srcOrd="3" destOrd="0" presId="urn:microsoft.com/office/officeart/2005/8/layout/hProcess3"/>
    <dgm:cxn modelId="{35712E8D-5520-43FB-A84B-F9471BDF75D4}" type="presParOf" srcId="{FD871881-48FD-4434-846D-0D033033DD05}" destId="{D2CC233B-4F84-4E47-A899-6BAD3BCB45B6}" srcOrd="2" destOrd="0" presId="urn:microsoft.com/office/officeart/2005/8/layout/hProcess3"/>
    <dgm:cxn modelId="{34920FF8-B9CD-4BCB-BB30-5B9320683AB5}" type="presParOf" srcId="{FD871881-48FD-4434-846D-0D033033DD05}" destId="{D77FC20F-8A2F-4E57-95BC-4CA2512F28B0}" srcOrd="3" destOrd="0" presId="urn:microsoft.com/office/officeart/2005/8/layout/hProcess3"/>
    <dgm:cxn modelId="{C941119E-5E67-4356-951E-B737B4E56906}" type="presParOf" srcId="{FD871881-48FD-4434-846D-0D033033DD05}" destId="{E871FA4F-EA08-4147-AA3A-DE8D2E28364E}"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1C9C07-1950-4A70-BB7F-9268DF22A6B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0A0DA8A-18CF-4C9C-8FD1-77EC76DA71EE}">
      <dgm:prSet/>
      <dgm:spPr/>
      <dgm:t>
        <a:bodyPr/>
        <a:lstStyle/>
        <a:p>
          <a:r>
            <a:rPr lang="en-US"/>
            <a:t>Visual acuity </a:t>
          </a:r>
        </a:p>
      </dgm:t>
    </dgm:pt>
    <dgm:pt modelId="{B3E236B8-4627-40BE-997B-27CA2A08CE8E}" type="parTrans" cxnId="{6A5DC9FD-F3DD-4D53-8B76-99BE52F0DA76}">
      <dgm:prSet/>
      <dgm:spPr/>
      <dgm:t>
        <a:bodyPr/>
        <a:lstStyle/>
        <a:p>
          <a:endParaRPr lang="en-US"/>
        </a:p>
      </dgm:t>
    </dgm:pt>
    <dgm:pt modelId="{E6AE71F2-2A80-48CB-A159-041B23FB93D3}" type="sibTrans" cxnId="{6A5DC9FD-F3DD-4D53-8B76-99BE52F0DA76}">
      <dgm:prSet/>
      <dgm:spPr/>
      <dgm:t>
        <a:bodyPr/>
        <a:lstStyle/>
        <a:p>
          <a:endParaRPr lang="en-US"/>
        </a:p>
      </dgm:t>
    </dgm:pt>
    <dgm:pt modelId="{2D06472E-303B-4569-A7CF-D502C91F41D4}">
      <dgm:prSet/>
      <dgm:spPr/>
      <dgm:t>
        <a:bodyPr/>
        <a:lstStyle/>
        <a:p>
          <a:r>
            <a:rPr lang="en-US"/>
            <a:t>Slit lamp examination </a:t>
          </a:r>
        </a:p>
      </dgm:t>
    </dgm:pt>
    <dgm:pt modelId="{F223F06B-9B65-4765-BCE0-BE1282442EF2}" type="parTrans" cxnId="{881440E7-D3B7-4ABC-841D-CA1D99D7CB66}">
      <dgm:prSet/>
      <dgm:spPr/>
      <dgm:t>
        <a:bodyPr/>
        <a:lstStyle/>
        <a:p>
          <a:endParaRPr lang="en-US"/>
        </a:p>
      </dgm:t>
    </dgm:pt>
    <dgm:pt modelId="{7C126717-3266-4690-AC3D-03536422920D}" type="sibTrans" cxnId="{881440E7-D3B7-4ABC-841D-CA1D99D7CB66}">
      <dgm:prSet/>
      <dgm:spPr/>
      <dgm:t>
        <a:bodyPr/>
        <a:lstStyle/>
        <a:p>
          <a:endParaRPr lang="en-US"/>
        </a:p>
      </dgm:t>
    </dgm:pt>
    <dgm:pt modelId="{112EC08E-A91A-44FE-B29D-A926098C5AC0}">
      <dgm:prSet/>
      <dgm:spPr/>
      <dgm:t>
        <a:bodyPr/>
        <a:lstStyle/>
        <a:p>
          <a:r>
            <a:rPr lang="en-US"/>
            <a:t>Fundoscopy</a:t>
          </a:r>
        </a:p>
      </dgm:t>
    </dgm:pt>
    <dgm:pt modelId="{CDC4D9FC-3EF6-4CF5-B1FB-C4941FEB545F}" type="parTrans" cxnId="{4568E87B-419C-48F5-AE68-CDB56EF7F8B9}">
      <dgm:prSet/>
      <dgm:spPr/>
      <dgm:t>
        <a:bodyPr/>
        <a:lstStyle/>
        <a:p>
          <a:endParaRPr lang="en-US"/>
        </a:p>
      </dgm:t>
    </dgm:pt>
    <dgm:pt modelId="{C74D5A0B-27F1-4062-87C5-D468FF66255E}" type="sibTrans" cxnId="{4568E87B-419C-48F5-AE68-CDB56EF7F8B9}">
      <dgm:prSet/>
      <dgm:spPr/>
      <dgm:t>
        <a:bodyPr/>
        <a:lstStyle/>
        <a:p>
          <a:endParaRPr lang="en-US"/>
        </a:p>
      </dgm:t>
    </dgm:pt>
    <dgm:pt modelId="{C0802D55-2D38-4429-BD53-0407DC7045A9}">
      <dgm:prSet/>
      <dgm:spPr/>
      <dgm:t>
        <a:bodyPr/>
        <a:lstStyle/>
        <a:p>
          <a:r>
            <a:rPr lang="en-US"/>
            <a:t>Fundus fluorescein angiography (FFA)</a:t>
          </a:r>
        </a:p>
      </dgm:t>
    </dgm:pt>
    <dgm:pt modelId="{1B7D7CFA-F231-45BE-80B9-FC362783E894}" type="parTrans" cxnId="{03F42D3D-2963-4FBF-B4FF-2169EA2E3ECB}">
      <dgm:prSet/>
      <dgm:spPr/>
      <dgm:t>
        <a:bodyPr/>
        <a:lstStyle/>
        <a:p>
          <a:endParaRPr lang="en-US"/>
        </a:p>
      </dgm:t>
    </dgm:pt>
    <dgm:pt modelId="{4207E17E-B021-485A-ACFE-89B170F148A4}" type="sibTrans" cxnId="{03F42D3D-2963-4FBF-B4FF-2169EA2E3ECB}">
      <dgm:prSet/>
      <dgm:spPr/>
      <dgm:t>
        <a:bodyPr/>
        <a:lstStyle/>
        <a:p>
          <a:endParaRPr lang="en-US"/>
        </a:p>
      </dgm:t>
    </dgm:pt>
    <dgm:pt modelId="{DF131E23-CF0E-4E8C-B2C5-F92FA30B8F81}">
      <dgm:prSet/>
      <dgm:spPr/>
      <dgm:t>
        <a:bodyPr/>
        <a:lstStyle/>
        <a:p>
          <a:r>
            <a:rPr lang="en-US"/>
            <a:t>Optical Coherence Tomography (OCT)</a:t>
          </a:r>
        </a:p>
      </dgm:t>
    </dgm:pt>
    <dgm:pt modelId="{077D4959-8BF6-4DF8-A8DE-4AA4524FA00B}" type="parTrans" cxnId="{6070CC3A-589C-40BA-B4C6-0AB454D06AC0}">
      <dgm:prSet/>
      <dgm:spPr/>
      <dgm:t>
        <a:bodyPr/>
        <a:lstStyle/>
        <a:p>
          <a:endParaRPr lang="en-US"/>
        </a:p>
      </dgm:t>
    </dgm:pt>
    <dgm:pt modelId="{9099EB6B-1231-412F-9A5D-02375226C4AF}" type="sibTrans" cxnId="{6070CC3A-589C-40BA-B4C6-0AB454D06AC0}">
      <dgm:prSet/>
      <dgm:spPr/>
      <dgm:t>
        <a:bodyPr/>
        <a:lstStyle/>
        <a:p>
          <a:endParaRPr lang="en-US"/>
        </a:p>
      </dgm:t>
    </dgm:pt>
    <dgm:pt modelId="{390915BD-8B65-C14F-9695-F8C70214DC9F}" type="pres">
      <dgm:prSet presAssocID="{971C9C07-1950-4A70-BB7F-9268DF22A6BE}" presName="linear" presStyleCnt="0">
        <dgm:presLayoutVars>
          <dgm:dir/>
          <dgm:animLvl val="lvl"/>
          <dgm:resizeHandles val="exact"/>
        </dgm:presLayoutVars>
      </dgm:prSet>
      <dgm:spPr/>
      <dgm:t>
        <a:bodyPr/>
        <a:lstStyle/>
        <a:p>
          <a:endParaRPr lang="en-US"/>
        </a:p>
      </dgm:t>
    </dgm:pt>
    <dgm:pt modelId="{F9B80DBC-5D2B-A44D-B075-084FAF1E6F1F}" type="pres">
      <dgm:prSet presAssocID="{60A0DA8A-18CF-4C9C-8FD1-77EC76DA71EE}" presName="parentLin" presStyleCnt="0"/>
      <dgm:spPr/>
    </dgm:pt>
    <dgm:pt modelId="{4C82EB5B-0196-EC40-B56A-AF650EAE7418}" type="pres">
      <dgm:prSet presAssocID="{60A0DA8A-18CF-4C9C-8FD1-77EC76DA71EE}" presName="parentLeftMargin" presStyleLbl="node1" presStyleIdx="0" presStyleCnt="5"/>
      <dgm:spPr/>
      <dgm:t>
        <a:bodyPr/>
        <a:lstStyle/>
        <a:p>
          <a:endParaRPr lang="en-US"/>
        </a:p>
      </dgm:t>
    </dgm:pt>
    <dgm:pt modelId="{889737DF-E7F9-7045-8C06-2C0E6E57D962}" type="pres">
      <dgm:prSet presAssocID="{60A0DA8A-18CF-4C9C-8FD1-77EC76DA71EE}" presName="parentText" presStyleLbl="node1" presStyleIdx="0" presStyleCnt="5">
        <dgm:presLayoutVars>
          <dgm:chMax val="0"/>
          <dgm:bulletEnabled val="1"/>
        </dgm:presLayoutVars>
      </dgm:prSet>
      <dgm:spPr/>
      <dgm:t>
        <a:bodyPr/>
        <a:lstStyle/>
        <a:p>
          <a:endParaRPr lang="en-US"/>
        </a:p>
      </dgm:t>
    </dgm:pt>
    <dgm:pt modelId="{B72DAA26-AA41-784A-AD43-3B973659A95F}" type="pres">
      <dgm:prSet presAssocID="{60A0DA8A-18CF-4C9C-8FD1-77EC76DA71EE}" presName="negativeSpace" presStyleCnt="0"/>
      <dgm:spPr/>
    </dgm:pt>
    <dgm:pt modelId="{90BDF889-A183-9D4A-A8F4-0447355467D3}" type="pres">
      <dgm:prSet presAssocID="{60A0DA8A-18CF-4C9C-8FD1-77EC76DA71EE}" presName="childText" presStyleLbl="conFgAcc1" presStyleIdx="0" presStyleCnt="5">
        <dgm:presLayoutVars>
          <dgm:bulletEnabled val="1"/>
        </dgm:presLayoutVars>
      </dgm:prSet>
      <dgm:spPr/>
    </dgm:pt>
    <dgm:pt modelId="{B0B442FD-D80C-4F4B-860E-F2329D481AC8}" type="pres">
      <dgm:prSet presAssocID="{E6AE71F2-2A80-48CB-A159-041B23FB93D3}" presName="spaceBetweenRectangles" presStyleCnt="0"/>
      <dgm:spPr/>
    </dgm:pt>
    <dgm:pt modelId="{3E06301B-944A-CA46-835A-FCA80A90B34D}" type="pres">
      <dgm:prSet presAssocID="{2D06472E-303B-4569-A7CF-D502C91F41D4}" presName="parentLin" presStyleCnt="0"/>
      <dgm:spPr/>
    </dgm:pt>
    <dgm:pt modelId="{4ECDD690-F0DD-ED45-826F-146EC1A8E7BE}" type="pres">
      <dgm:prSet presAssocID="{2D06472E-303B-4569-A7CF-D502C91F41D4}" presName="parentLeftMargin" presStyleLbl="node1" presStyleIdx="0" presStyleCnt="5"/>
      <dgm:spPr/>
      <dgm:t>
        <a:bodyPr/>
        <a:lstStyle/>
        <a:p>
          <a:endParaRPr lang="en-US"/>
        </a:p>
      </dgm:t>
    </dgm:pt>
    <dgm:pt modelId="{228E0678-4361-D44D-BD49-D59128CB19E5}" type="pres">
      <dgm:prSet presAssocID="{2D06472E-303B-4569-A7CF-D502C91F41D4}" presName="parentText" presStyleLbl="node1" presStyleIdx="1" presStyleCnt="5">
        <dgm:presLayoutVars>
          <dgm:chMax val="0"/>
          <dgm:bulletEnabled val="1"/>
        </dgm:presLayoutVars>
      </dgm:prSet>
      <dgm:spPr/>
      <dgm:t>
        <a:bodyPr/>
        <a:lstStyle/>
        <a:p>
          <a:endParaRPr lang="en-US"/>
        </a:p>
      </dgm:t>
    </dgm:pt>
    <dgm:pt modelId="{25FF7287-45FC-A14D-AB15-24B9780E1AF0}" type="pres">
      <dgm:prSet presAssocID="{2D06472E-303B-4569-A7CF-D502C91F41D4}" presName="negativeSpace" presStyleCnt="0"/>
      <dgm:spPr/>
    </dgm:pt>
    <dgm:pt modelId="{2742C2D1-35B1-9F41-B9CD-BBC3342F937D}" type="pres">
      <dgm:prSet presAssocID="{2D06472E-303B-4569-A7CF-D502C91F41D4}" presName="childText" presStyleLbl="conFgAcc1" presStyleIdx="1" presStyleCnt="5">
        <dgm:presLayoutVars>
          <dgm:bulletEnabled val="1"/>
        </dgm:presLayoutVars>
      </dgm:prSet>
      <dgm:spPr/>
    </dgm:pt>
    <dgm:pt modelId="{93AE246F-808D-3445-8377-0957F3C9BE9E}" type="pres">
      <dgm:prSet presAssocID="{7C126717-3266-4690-AC3D-03536422920D}" presName="spaceBetweenRectangles" presStyleCnt="0"/>
      <dgm:spPr/>
    </dgm:pt>
    <dgm:pt modelId="{4FE47C9F-AEF0-C44C-AF83-EFFCB320B0C1}" type="pres">
      <dgm:prSet presAssocID="{112EC08E-A91A-44FE-B29D-A926098C5AC0}" presName="parentLin" presStyleCnt="0"/>
      <dgm:spPr/>
    </dgm:pt>
    <dgm:pt modelId="{6157D3FE-81C2-AD4B-9097-80619B9A3698}" type="pres">
      <dgm:prSet presAssocID="{112EC08E-A91A-44FE-B29D-A926098C5AC0}" presName="parentLeftMargin" presStyleLbl="node1" presStyleIdx="1" presStyleCnt="5"/>
      <dgm:spPr/>
      <dgm:t>
        <a:bodyPr/>
        <a:lstStyle/>
        <a:p>
          <a:endParaRPr lang="en-US"/>
        </a:p>
      </dgm:t>
    </dgm:pt>
    <dgm:pt modelId="{FA711573-1E49-EB4F-862F-3945E6F8D86D}" type="pres">
      <dgm:prSet presAssocID="{112EC08E-A91A-44FE-B29D-A926098C5AC0}" presName="parentText" presStyleLbl="node1" presStyleIdx="2" presStyleCnt="5">
        <dgm:presLayoutVars>
          <dgm:chMax val="0"/>
          <dgm:bulletEnabled val="1"/>
        </dgm:presLayoutVars>
      </dgm:prSet>
      <dgm:spPr/>
      <dgm:t>
        <a:bodyPr/>
        <a:lstStyle/>
        <a:p>
          <a:endParaRPr lang="en-US"/>
        </a:p>
      </dgm:t>
    </dgm:pt>
    <dgm:pt modelId="{534445C2-4A7A-6743-A4F0-425C3EC5B24B}" type="pres">
      <dgm:prSet presAssocID="{112EC08E-A91A-44FE-B29D-A926098C5AC0}" presName="negativeSpace" presStyleCnt="0"/>
      <dgm:spPr/>
    </dgm:pt>
    <dgm:pt modelId="{7950B4C8-5A6D-E74E-AFA9-0979B3E40B3C}" type="pres">
      <dgm:prSet presAssocID="{112EC08E-A91A-44FE-B29D-A926098C5AC0}" presName="childText" presStyleLbl="conFgAcc1" presStyleIdx="2" presStyleCnt="5">
        <dgm:presLayoutVars>
          <dgm:bulletEnabled val="1"/>
        </dgm:presLayoutVars>
      </dgm:prSet>
      <dgm:spPr/>
    </dgm:pt>
    <dgm:pt modelId="{31FE2A33-3324-5F4E-9C02-2F96F174489C}" type="pres">
      <dgm:prSet presAssocID="{C74D5A0B-27F1-4062-87C5-D468FF66255E}" presName="spaceBetweenRectangles" presStyleCnt="0"/>
      <dgm:spPr/>
    </dgm:pt>
    <dgm:pt modelId="{BD27D08C-59A1-2C43-B285-9A89931F5B6A}" type="pres">
      <dgm:prSet presAssocID="{C0802D55-2D38-4429-BD53-0407DC7045A9}" presName="parentLin" presStyleCnt="0"/>
      <dgm:spPr/>
    </dgm:pt>
    <dgm:pt modelId="{91A7FC0B-4C97-B740-8F40-86EF1BC462D2}" type="pres">
      <dgm:prSet presAssocID="{C0802D55-2D38-4429-BD53-0407DC7045A9}" presName="parentLeftMargin" presStyleLbl="node1" presStyleIdx="2" presStyleCnt="5"/>
      <dgm:spPr/>
      <dgm:t>
        <a:bodyPr/>
        <a:lstStyle/>
        <a:p>
          <a:endParaRPr lang="en-US"/>
        </a:p>
      </dgm:t>
    </dgm:pt>
    <dgm:pt modelId="{BE427D09-ED37-9940-A3D3-BB3E2B4398A4}" type="pres">
      <dgm:prSet presAssocID="{C0802D55-2D38-4429-BD53-0407DC7045A9}" presName="parentText" presStyleLbl="node1" presStyleIdx="3" presStyleCnt="5">
        <dgm:presLayoutVars>
          <dgm:chMax val="0"/>
          <dgm:bulletEnabled val="1"/>
        </dgm:presLayoutVars>
      </dgm:prSet>
      <dgm:spPr/>
      <dgm:t>
        <a:bodyPr/>
        <a:lstStyle/>
        <a:p>
          <a:endParaRPr lang="en-US"/>
        </a:p>
      </dgm:t>
    </dgm:pt>
    <dgm:pt modelId="{A33EB2F6-BDC8-794B-9F87-5689875457E0}" type="pres">
      <dgm:prSet presAssocID="{C0802D55-2D38-4429-BD53-0407DC7045A9}" presName="negativeSpace" presStyleCnt="0"/>
      <dgm:spPr/>
    </dgm:pt>
    <dgm:pt modelId="{A6FA9E15-47E1-7545-951A-E1681465A91B}" type="pres">
      <dgm:prSet presAssocID="{C0802D55-2D38-4429-BD53-0407DC7045A9}" presName="childText" presStyleLbl="conFgAcc1" presStyleIdx="3" presStyleCnt="5">
        <dgm:presLayoutVars>
          <dgm:bulletEnabled val="1"/>
        </dgm:presLayoutVars>
      </dgm:prSet>
      <dgm:spPr/>
    </dgm:pt>
    <dgm:pt modelId="{399985E9-DB66-3F4C-B79C-3EBADE8143B4}" type="pres">
      <dgm:prSet presAssocID="{4207E17E-B021-485A-ACFE-89B170F148A4}" presName="spaceBetweenRectangles" presStyleCnt="0"/>
      <dgm:spPr/>
    </dgm:pt>
    <dgm:pt modelId="{E3A73E71-5FBE-5341-9C16-2DB543116EB8}" type="pres">
      <dgm:prSet presAssocID="{DF131E23-CF0E-4E8C-B2C5-F92FA30B8F81}" presName="parentLin" presStyleCnt="0"/>
      <dgm:spPr/>
    </dgm:pt>
    <dgm:pt modelId="{F9425DC3-13D2-A445-8DCD-564C297E9825}" type="pres">
      <dgm:prSet presAssocID="{DF131E23-CF0E-4E8C-B2C5-F92FA30B8F81}" presName="parentLeftMargin" presStyleLbl="node1" presStyleIdx="3" presStyleCnt="5"/>
      <dgm:spPr/>
      <dgm:t>
        <a:bodyPr/>
        <a:lstStyle/>
        <a:p>
          <a:endParaRPr lang="en-US"/>
        </a:p>
      </dgm:t>
    </dgm:pt>
    <dgm:pt modelId="{B65E0E78-07D3-8B4A-9528-AEA87F49EC3C}" type="pres">
      <dgm:prSet presAssocID="{DF131E23-CF0E-4E8C-B2C5-F92FA30B8F81}" presName="parentText" presStyleLbl="node1" presStyleIdx="4" presStyleCnt="5">
        <dgm:presLayoutVars>
          <dgm:chMax val="0"/>
          <dgm:bulletEnabled val="1"/>
        </dgm:presLayoutVars>
      </dgm:prSet>
      <dgm:spPr/>
      <dgm:t>
        <a:bodyPr/>
        <a:lstStyle/>
        <a:p>
          <a:endParaRPr lang="en-US"/>
        </a:p>
      </dgm:t>
    </dgm:pt>
    <dgm:pt modelId="{9EFDFD62-DA42-DB42-BE1F-FF20F4FC05C3}" type="pres">
      <dgm:prSet presAssocID="{DF131E23-CF0E-4E8C-B2C5-F92FA30B8F81}" presName="negativeSpace" presStyleCnt="0"/>
      <dgm:spPr/>
    </dgm:pt>
    <dgm:pt modelId="{558CBAED-B470-3F4B-9A49-ADD26A69BC63}" type="pres">
      <dgm:prSet presAssocID="{DF131E23-CF0E-4E8C-B2C5-F92FA30B8F81}" presName="childText" presStyleLbl="conFgAcc1" presStyleIdx="4" presStyleCnt="5">
        <dgm:presLayoutVars>
          <dgm:bulletEnabled val="1"/>
        </dgm:presLayoutVars>
      </dgm:prSet>
      <dgm:spPr/>
    </dgm:pt>
  </dgm:ptLst>
  <dgm:cxnLst>
    <dgm:cxn modelId="{F7A92C8F-40DE-BC40-A519-8ED9C673ABBE}" type="presOf" srcId="{60A0DA8A-18CF-4C9C-8FD1-77EC76DA71EE}" destId="{4C82EB5B-0196-EC40-B56A-AF650EAE7418}" srcOrd="0" destOrd="0" presId="urn:microsoft.com/office/officeart/2005/8/layout/list1"/>
    <dgm:cxn modelId="{043A89A3-373A-3D42-B3E7-9B0274F9BC94}" type="presOf" srcId="{DF131E23-CF0E-4E8C-B2C5-F92FA30B8F81}" destId="{B65E0E78-07D3-8B4A-9528-AEA87F49EC3C}" srcOrd="1" destOrd="0" presId="urn:microsoft.com/office/officeart/2005/8/layout/list1"/>
    <dgm:cxn modelId="{0632225E-E47F-BD43-A4D6-56871918139F}" type="presOf" srcId="{2D06472E-303B-4569-A7CF-D502C91F41D4}" destId="{4ECDD690-F0DD-ED45-826F-146EC1A8E7BE}" srcOrd="0" destOrd="0" presId="urn:microsoft.com/office/officeart/2005/8/layout/list1"/>
    <dgm:cxn modelId="{60E97F0E-5F53-CE4A-BD2F-2562AEFBA3B8}" type="presOf" srcId="{2D06472E-303B-4569-A7CF-D502C91F41D4}" destId="{228E0678-4361-D44D-BD49-D59128CB19E5}" srcOrd="1" destOrd="0" presId="urn:microsoft.com/office/officeart/2005/8/layout/list1"/>
    <dgm:cxn modelId="{6070CC3A-589C-40BA-B4C6-0AB454D06AC0}" srcId="{971C9C07-1950-4A70-BB7F-9268DF22A6BE}" destId="{DF131E23-CF0E-4E8C-B2C5-F92FA30B8F81}" srcOrd="4" destOrd="0" parTransId="{077D4959-8BF6-4DF8-A8DE-4AA4524FA00B}" sibTransId="{9099EB6B-1231-412F-9A5D-02375226C4AF}"/>
    <dgm:cxn modelId="{9162E279-F442-3240-9717-09F4A1F47CE9}" type="presOf" srcId="{C0802D55-2D38-4429-BD53-0407DC7045A9}" destId="{91A7FC0B-4C97-B740-8F40-86EF1BC462D2}" srcOrd="0" destOrd="0" presId="urn:microsoft.com/office/officeart/2005/8/layout/list1"/>
    <dgm:cxn modelId="{6A5DC9FD-F3DD-4D53-8B76-99BE52F0DA76}" srcId="{971C9C07-1950-4A70-BB7F-9268DF22A6BE}" destId="{60A0DA8A-18CF-4C9C-8FD1-77EC76DA71EE}" srcOrd="0" destOrd="0" parTransId="{B3E236B8-4627-40BE-997B-27CA2A08CE8E}" sibTransId="{E6AE71F2-2A80-48CB-A159-041B23FB93D3}"/>
    <dgm:cxn modelId="{03F42D3D-2963-4FBF-B4FF-2169EA2E3ECB}" srcId="{971C9C07-1950-4A70-BB7F-9268DF22A6BE}" destId="{C0802D55-2D38-4429-BD53-0407DC7045A9}" srcOrd="3" destOrd="0" parTransId="{1B7D7CFA-F231-45BE-80B9-FC362783E894}" sibTransId="{4207E17E-B021-485A-ACFE-89B170F148A4}"/>
    <dgm:cxn modelId="{B1EEB7D0-665F-654C-B457-09EC0E838ECD}" type="presOf" srcId="{DF131E23-CF0E-4E8C-B2C5-F92FA30B8F81}" destId="{F9425DC3-13D2-A445-8DCD-564C297E9825}" srcOrd="0" destOrd="0" presId="urn:microsoft.com/office/officeart/2005/8/layout/list1"/>
    <dgm:cxn modelId="{7A8C71F3-031D-734D-8F60-57DFA717E94B}" type="presOf" srcId="{112EC08E-A91A-44FE-B29D-A926098C5AC0}" destId="{6157D3FE-81C2-AD4B-9097-80619B9A3698}" srcOrd="0" destOrd="0" presId="urn:microsoft.com/office/officeart/2005/8/layout/list1"/>
    <dgm:cxn modelId="{4BD9DCCC-8CFB-E34E-B27A-7561C5632532}" type="presOf" srcId="{971C9C07-1950-4A70-BB7F-9268DF22A6BE}" destId="{390915BD-8B65-C14F-9695-F8C70214DC9F}" srcOrd="0" destOrd="0" presId="urn:microsoft.com/office/officeart/2005/8/layout/list1"/>
    <dgm:cxn modelId="{870C279E-717A-AA40-AA40-3A507EC7B6B4}" type="presOf" srcId="{60A0DA8A-18CF-4C9C-8FD1-77EC76DA71EE}" destId="{889737DF-E7F9-7045-8C06-2C0E6E57D962}" srcOrd="1" destOrd="0" presId="urn:microsoft.com/office/officeart/2005/8/layout/list1"/>
    <dgm:cxn modelId="{4568E87B-419C-48F5-AE68-CDB56EF7F8B9}" srcId="{971C9C07-1950-4A70-BB7F-9268DF22A6BE}" destId="{112EC08E-A91A-44FE-B29D-A926098C5AC0}" srcOrd="2" destOrd="0" parTransId="{CDC4D9FC-3EF6-4CF5-B1FB-C4941FEB545F}" sibTransId="{C74D5A0B-27F1-4062-87C5-D468FF66255E}"/>
    <dgm:cxn modelId="{A5F7D71B-B170-CD4B-B188-3826EC5F2E77}" type="presOf" srcId="{112EC08E-A91A-44FE-B29D-A926098C5AC0}" destId="{FA711573-1E49-EB4F-862F-3945E6F8D86D}" srcOrd="1" destOrd="0" presId="urn:microsoft.com/office/officeart/2005/8/layout/list1"/>
    <dgm:cxn modelId="{2834A101-FEBD-C54D-8A17-8283F663EC7E}" type="presOf" srcId="{C0802D55-2D38-4429-BD53-0407DC7045A9}" destId="{BE427D09-ED37-9940-A3D3-BB3E2B4398A4}" srcOrd="1" destOrd="0" presId="urn:microsoft.com/office/officeart/2005/8/layout/list1"/>
    <dgm:cxn modelId="{881440E7-D3B7-4ABC-841D-CA1D99D7CB66}" srcId="{971C9C07-1950-4A70-BB7F-9268DF22A6BE}" destId="{2D06472E-303B-4569-A7CF-D502C91F41D4}" srcOrd="1" destOrd="0" parTransId="{F223F06B-9B65-4765-BCE0-BE1282442EF2}" sibTransId="{7C126717-3266-4690-AC3D-03536422920D}"/>
    <dgm:cxn modelId="{89B4E51A-4A61-F845-82A0-ECE7A1825962}" type="presParOf" srcId="{390915BD-8B65-C14F-9695-F8C70214DC9F}" destId="{F9B80DBC-5D2B-A44D-B075-084FAF1E6F1F}" srcOrd="0" destOrd="0" presId="urn:microsoft.com/office/officeart/2005/8/layout/list1"/>
    <dgm:cxn modelId="{613314AD-40A7-E44D-B22C-A1BDDEC6087D}" type="presParOf" srcId="{F9B80DBC-5D2B-A44D-B075-084FAF1E6F1F}" destId="{4C82EB5B-0196-EC40-B56A-AF650EAE7418}" srcOrd="0" destOrd="0" presId="urn:microsoft.com/office/officeart/2005/8/layout/list1"/>
    <dgm:cxn modelId="{473D2458-9B7E-4048-A9F5-441ABDEB375C}" type="presParOf" srcId="{F9B80DBC-5D2B-A44D-B075-084FAF1E6F1F}" destId="{889737DF-E7F9-7045-8C06-2C0E6E57D962}" srcOrd="1" destOrd="0" presId="urn:microsoft.com/office/officeart/2005/8/layout/list1"/>
    <dgm:cxn modelId="{9FEAB6B9-ACA2-FB43-8DC9-BC548DC1697A}" type="presParOf" srcId="{390915BD-8B65-C14F-9695-F8C70214DC9F}" destId="{B72DAA26-AA41-784A-AD43-3B973659A95F}" srcOrd="1" destOrd="0" presId="urn:microsoft.com/office/officeart/2005/8/layout/list1"/>
    <dgm:cxn modelId="{96EDA17C-212A-2248-B47C-82955E1F56F5}" type="presParOf" srcId="{390915BD-8B65-C14F-9695-F8C70214DC9F}" destId="{90BDF889-A183-9D4A-A8F4-0447355467D3}" srcOrd="2" destOrd="0" presId="urn:microsoft.com/office/officeart/2005/8/layout/list1"/>
    <dgm:cxn modelId="{ADD081EA-9C91-B94A-A616-824A1949EC63}" type="presParOf" srcId="{390915BD-8B65-C14F-9695-F8C70214DC9F}" destId="{B0B442FD-D80C-4F4B-860E-F2329D481AC8}" srcOrd="3" destOrd="0" presId="urn:microsoft.com/office/officeart/2005/8/layout/list1"/>
    <dgm:cxn modelId="{7A142853-7F8A-C843-A773-0663CF50326B}" type="presParOf" srcId="{390915BD-8B65-C14F-9695-F8C70214DC9F}" destId="{3E06301B-944A-CA46-835A-FCA80A90B34D}" srcOrd="4" destOrd="0" presId="urn:microsoft.com/office/officeart/2005/8/layout/list1"/>
    <dgm:cxn modelId="{4292DF4C-F2D4-4F44-ACC9-EE60C2EA1EB1}" type="presParOf" srcId="{3E06301B-944A-CA46-835A-FCA80A90B34D}" destId="{4ECDD690-F0DD-ED45-826F-146EC1A8E7BE}" srcOrd="0" destOrd="0" presId="urn:microsoft.com/office/officeart/2005/8/layout/list1"/>
    <dgm:cxn modelId="{407068CC-8655-3A49-90A0-C97274E982E7}" type="presParOf" srcId="{3E06301B-944A-CA46-835A-FCA80A90B34D}" destId="{228E0678-4361-D44D-BD49-D59128CB19E5}" srcOrd="1" destOrd="0" presId="urn:microsoft.com/office/officeart/2005/8/layout/list1"/>
    <dgm:cxn modelId="{66BE6D10-C1C5-C449-9CC5-2FAA6B4001CD}" type="presParOf" srcId="{390915BD-8B65-C14F-9695-F8C70214DC9F}" destId="{25FF7287-45FC-A14D-AB15-24B9780E1AF0}" srcOrd="5" destOrd="0" presId="urn:microsoft.com/office/officeart/2005/8/layout/list1"/>
    <dgm:cxn modelId="{AD7C9D41-9CB1-EB44-9718-B6D01F2F027F}" type="presParOf" srcId="{390915BD-8B65-C14F-9695-F8C70214DC9F}" destId="{2742C2D1-35B1-9F41-B9CD-BBC3342F937D}" srcOrd="6" destOrd="0" presId="urn:microsoft.com/office/officeart/2005/8/layout/list1"/>
    <dgm:cxn modelId="{ED328F86-D51B-5C42-A2E9-0FC3D9A76978}" type="presParOf" srcId="{390915BD-8B65-C14F-9695-F8C70214DC9F}" destId="{93AE246F-808D-3445-8377-0957F3C9BE9E}" srcOrd="7" destOrd="0" presId="urn:microsoft.com/office/officeart/2005/8/layout/list1"/>
    <dgm:cxn modelId="{41DDE311-BA47-5447-9202-08C06B49CFB5}" type="presParOf" srcId="{390915BD-8B65-C14F-9695-F8C70214DC9F}" destId="{4FE47C9F-AEF0-C44C-AF83-EFFCB320B0C1}" srcOrd="8" destOrd="0" presId="urn:microsoft.com/office/officeart/2005/8/layout/list1"/>
    <dgm:cxn modelId="{6C782111-BA44-3041-B49D-63704EC7C4B7}" type="presParOf" srcId="{4FE47C9F-AEF0-C44C-AF83-EFFCB320B0C1}" destId="{6157D3FE-81C2-AD4B-9097-80619B9A3698}" srcOrd="0" destOrd="0" presId="urn:microsoft.com/office/officeart/2005/8/layout/list1"/>
    <dgm:cxn modelId="{3DE5A5DF-F312-8940-BAEE-449F5884C102}" type="presParOf" srcId="{4FE47C9F-AEF0-C44C-AF83-EFFCB320B0C1}" destId="{FA711573-1E49-EB4F-862F-3945E6F8D86D}" srcOrd="1" destOrd="0" presId="urn:microsoft.com/office/officeart/2005/8/layout/list1"/>
    <dgm:cxn modelId="{EE632D1B-9F58-EA40-8523-6DA85F6FEC9F}" type="presParOf" srcId="{390915BD-8B65-C14F-9695-F8C70214DC9F}" destId="{534445C2-4A7A-6743-A4F0-425C3EC5B24B}" srcOrd="9" destOrd="0" presId="urn:microsoft.com/office/officeart/2005/8/layout/list1"/>
    <dgm:cxn modelId="{916F5183-4711-594B-84D0-5AB96BB41BC8}" type="presParOf" srcId="{390915BD-8B65-C14F-9695-F8C70214DC9F}" destId="{7950B4C8-5A6D-E74E-AFA9-0979B3E40B3C}" srcOrd="10" destOrd="0" presId="urn:microsoft.com/office/officeart/2005/8/layout/list1"/>
    <dgm:cxn modelId="{D961241A-2A1A-0249-9E23-9B7FC87BD0B1}" type="presParOf" srcId="{390915BD-8B65-C14F-9695-F8C70214DC9F}" destId="{31FE2A33-3324-5F4E-9C02-2F96F174489C}" srcOrd="11" destOrd="0" presId="urn:microsoft.com/office/officeart/2005/8/layout/list1"/>
    <dgm:cxn modelId="{CB280CF4-9736-BC44-9D62-51CA9E2CF8F1}" type="presParOf" srcId="{390915BD-8B65-C14F-9695-F8C70214DC9F}" destId="{BD27D08C-59A1-2C43-B285-9A89931F5B6A}" srcOrd="12" destOrd="0" presId="urn:microsoft.com/office/officeart/2005/8/layout/list1"/>
    <dgm:cxn modelId="{BC652783-537B-4C4D-9403-88C60CFE1B73}" type="presParOf" srcId="{BD27D08C-59A1-2C43-B285-9A89931F5B6A}" destId="{91A7FC0B-4C97-B740-8F40-86EF1BC462D2}" srcOrd="0" destOrd="0" presId="urn:microsoft.com/office/officeart/2005/8/layout/list1"/>
    <dgm:cxn modelId="{07656DE8-1C99-7445-A8B5-20323D2CFB49}" type="presParOf" srcId="{BD27D08C-59A1-2C43-B285-9A89931F5B6A}" destId="{BE427D09-ED37-9940-A3D3-BB3E2B4398A4}" srcOrd="1" destOrd="0" presId="urn:microsoft.com/office/officeart/2005/8/layout/list1"/>
    <dgm:cxn modelId="{BD0719EB-6815-0449-83DB-1C1F32318B9D}" type="presParOf" srcId="{390915BD-8B65-C14F-9695-F8C70214DC9F}" destId="{A33EB2F6-BDC8-794B-9F87-5689875457E0}" srcOrd="13" destOrd="0" presId="urn:microsoft.com/office/officeart/2005/8/layout/list1"/>
    <dgm:cxn modelId="{C99F436F-5208-144A-8E95-A3184CDCB28F}" type="presParOf" srcId="{390915BD-8B65-C14F-9695-F8C70214DC9F}" destId="{A6FA9E15-47E1-7545-951A-E1681465A91B}" srcOrd="14" destOrd="0" presId="urn:microsoft.com/office/officeart/2005/8/layout/list1"/>
    <dgm:cxn modelId="{A633D15F-D40A-F44C-8E19-A7DF0E9163D0}" type="presParOf" srcId="{390915BD-8B65-C14F-9695-F8C70214DC9F}" destId="{399985E9-DB66-3F4C-B79C-3EBADE8143B4}" srcOrd="15" destOrd="0" presId="urn:microsoft.com/office/officeart/2005/8/layout/list1"/>
    <dgm:cxn modelId="{96063E8D-DFA3-7A4A-A652-225B190A2DD7}" type="presParOf" srcId="{390915BD-8B65-C14F-9695-F8C70214DC9F}" destId="{E3A73E71-5FBE-5341-9C16-2DB543116EB8}" srcOrd="16" destOrd="0" presId="urn:microsoft.com/office/officeart/2005/8/layout/list1"/>
    <dgm:cxn modelId="{6FD05673-3D67-A14F-99CF-516DD7CC1F10}" type="presParOf" srcId="{E3A73E71-5FBE-5341-9C16-2DB543116EB8}" destId="{F9425DC3-13D2-A445-8DCD-564C297E9825}" srcOrd="0" destOrd="0" presId="urn:microsoft.com/office/officeart/2005/8/layout/list1"/>
    <dgm:cxn modelId="{C0D71F66-2F27-BE4F-81BC-B5AD2FB7C74F}" type="presParOf" srcId="{E3A73E71-5FBE-5341-9C16-2DB543116EB8}" destId="{B65E0E78-07D3-8B4A-9528-AEA87F49EC3C}" srcOrd="1" destOrd="0" presId="urn:microsoft.com/office/officeart/2005/8/layout/list1"/>
    <dgm:cxn modelId="{1F8E03E7-18DE-C54A-9C76-A5A1D3DE1695}" type="presParOf" srcId="{390915BD-8B65-C14F-9695-F8C70214DC9F}" destId="{9EFDFD62-DA42-DB42-BE1F-FF20F4FC05C3}" srcOrd="17" destOrd="0" presId="urn:microsoft.com/office/officeart/2005/8/layout/list1"/>
    <dgm:cxn modelId="{D5C824AA-7BE3-484C-B310-EE4D62401236}" type="presParOf" srcId="{390915BD-8B65-C14F-9695-F8C70214DC9F}" destId="{558CBAED-B470-3F4B-9A49-ADD26A69BC6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0E13DC-8739-43E2-AB3C-565D5879A35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3B62CDC-3295-4221-B792-C62E59302B32}">
      <dgm:prSet/>
      <dgm:spPr/>
      <dgm:t>
        <a:bodyPr/>
        <a:lstStyle/>
        <a:p>
          <a:r>
            <a:rPr lang="en-US"/>
            <a:t>Patient education</a:t>
          </a:r>
        </a:p>
      </dgm:t>
    </dgm:pt>
    <dgm:pt modelId="{34B2EEEE-5083-4DA4-ABFF-78B334EC9DBA}" type="parTrans" cxnId="{C94854CA-04D8-41CF-BB3B-BCE88150CC15}">
      <dgm:prSet/>
      <dgm:spPr/>
      <dgm:t>
        <a:bodyPr/>
        <a:lstStyle/>
        <a:p>
          <a:endParaRPr lang="en-US"/>
        </a:p>
      </dgm:t>
    </dgm:pt>
    <dgm:pt modelId="{32341163-9F8A-4CDB-895E-636E05105074}" type="sibTrans" cxnId="{C94854CA-04D8-41CF-BB3B-BCE88150CC15}">
      <dgm:prSet/>
      <dgm:spPr/>
      <dgm:t>
        <a:bodyPr/>
        <a:lstStyle/>
        <a:p>
          <a:endParaRPr lang="en-US"/>
        </a:p>
      </dgm:t>
    </dgm:pt>
    <dgm:pt modelId="{3A65C357-12A6-4968-9845-29D3E383BDD5}">
      <dgm:prSet/>
      <dgm:spPr/>
      <dgm:t>
        <a:bodyPr/>
        <a:lstStyle/>
        <a:p>
          <a:r>
            <a:rPr lang="en-US"/>
            <a:t>Diabetic control</a:t>
          </a:r>
        </a:p>
      </dgm:t>
    </dgm:pt>
    <dgm:pt modelId="{E1666FA3-A7CC-46F6-8C5D-24B8FF464B67}" type="parTrans" cxnId="{6C861316-B22F-4744-A6F1-0D4A57608C30}">
      <dgm:prSet/>
      <dgm:spPr/>
      <dgm:t>
        <a:bodyPr/>
        <a:lstStyle/>
        <a:p>
          <a:endParaRPr lang="en-US"/>
        </a:p>
      </dgm:t>
    </dgm:pt>
    <dgm:pt modelId="{48FD6BA6-8CF2-40CA-9298-AC5F5CD16CD1}" type="sibTrans" cxnId="{6C861316-B22F-4744-A6F1-0D4A57608C30}">
      <dgm:prSet/>
      <dgm:spPr/>
      <dgm:t>
        <a:bodyPr/>
        <a:lstStyle/>
        <a:p>
          <a:endParaRPr lang="en-US"/>
        </a:p>
      </dgm:t>
    </dgm:pt>
    <dgm:pt modelId="{C7CC5F6D-A844-4DCD-92DC-72A7D4CFA130}">
      <dgm:prSet/>
      <dgm:spPr/>
      <dgm:t>
        <a:bodyPr/>
        <a:lstStyle/>
        <a:p>
          <a:r>
            <a:rPr lang="en-US"/>
            <a:t>Controlled risk factors</a:t>
          </a:r>
        </a:p>
      </dgm:t>
    </dgm:pt>
    <dgm:pt modelId="{87F928DF-23A2-403A-8477-BE7FA2DF6B49}" type="parTrans" cxnId="{714AA0C7-6401-416D-A506-75BB09C13F77}">
      <dgm:prSet/>
      <dgm:spPr/>
      <dgm:t>
        <a:bodyPr/>
        <a:lstStyle/>
        <a:p>
          <a:endParaRPr lang="en-US"/>
        </a:p>
      </dgm:t>
    </dgm:pt>
    <dgm:pt modelId="{45951140-D34D-4238-A070-D2A088B468B2}" type="sibTrans" cxnId="{714AA0C7-6401-416D-A506-75BB09C13F77}">
      <dgm:prSet/>
      <dgm:spPr/>
      <dgm:t>
        <a:bodyPr/>
        <a:lstStyle/>
        <a:p>
          <a:endParaRPr lang="en-US"/>
        </a:p>
      </dgm:t>
    </dgm:pt>
    <dgm:pt modelId="{82E8CE70-DB51-4DB7-AE96-90C16C1B6A49}">
      <dgm:prSet/>
      <dgm:spPr/>
      <dgm:t>
        <a:bodyPr/>
        <a:lstStyle/>
        <a:p>
          <a:r>
            <a:rPr lang="en-US"/>
            <a:t>Fenofibrate 200mg daily</a:t>
          </a:r>
        </a:p>
      </dgm:t>
    </dgm:pt>
    <dgm:pt modelId="{65EA00B7-88D1-4FFD-951D-DFFA20DDD654}" type="parTrans" cxnId="{C9787266-2DC8-46CF-8A1A-C3D10F4032BB}">
      <dgm:prSet/>
      <dgm:spPr/>
      <dgm:t>
        <a:bodyPr/>
        <a:lstStyle/>
        <a:p>
          <a:endParaRPr lang="en-US"/>
        </a:p>
      </dgm:t>
    </dgm:pt>
    <dgm:pt modelId="{4C6B189F-5B0E-4B30-A0D7-C0A89872E49E}" type="sibTrans" cxnId="{C9787266-2DC8-46CF-8A1A-C3D10F4032BB}">
      <dgm:prSet/>
      <dgm:spPr/>
      <dgm:t>
        <a:bodyPr/>
        <a:lstStyle/>
        <a:p>
          <a:endParaRPr lang="en-US"/>
        </a:p>
      </dgm:t>
    </dgm:pt>
    <dgm:pt modelId="{3C6F763F-B135-4E26-8473-8903417930AD}">
      <dgm:prSet/>
      <dgm:spPr/>
      <dgm:t>
        <a:bodyPr/>
        <a:lstStyle/>
        <a:p>
          <a:r>
            <a:rPr lang="en-US"/>
            <a:t>Cessation of smoking</a:t>
          </a:r>
        </a:p>
      </dgm:t>
    </dgm:pt>
    <dgm:pt modelId="{C8C31E24-578F-4EA2-9362-F7A9CE7F351A}" type="parTrans" cxnId="{3EEA7932-2BBD-4A18-8C73-2FDE81B130B7}">
      <dgm:prSet/>
      <dgm:spPr/>
      <dgm:t>
        <a:bodyPr/>
        <a:lstStyle/>
        <a:p>
          <a:endParaRPr lang="en-US"/>
        </a:p>
      </dgm:t>
    </dgm:pt>
    <dgm:pt modelId="{B1AE3ACE-477D-4956-8A0B-50BA5B2770DD}" type="sibTrans" cxnId="{3EEA7932-2BBD-4A18-8C73-2FDE81B130B7}">
      <dgm:prSet/>
      <dgm:spPr/>
      <dgm:t>
        <a:bodyPr/>
        <a:lstStyle/>
        <a:p>
          <a:endParaRPr lang="en-US"/>
        </a:p>
      </dgm:t>
    </dgm:pt>
    <dgm:pt modelId="{E4F69D6A-97CD-41AB-B2C6-9FEB649B4164}">
      <dgm:prSet/>
      <dgm:spPr/>
      <dgm:t>
        <a:bodyPr/>
        <a:lstStyle/>
        <a:p>
          <a:r>
            <a:rPr lang="en-US"/>
            <a:t>Address anaemia, renal failure</a:t>
          </a:r>
        </a:p>
      </dgm:t>
    </dgm:pt>
    <dgm:pt modelId="{1093DBB0-E4A2-4CFA-A0EE-D3FCCC4ECEF9}" type="parTrans" cxnId="{639482AC-2B8F-4417-B57A-CC11734B16BB}">
      <dgm:prSet/>
      <dgm:spPr/>
      <dgm:t>
        <a:bodyPr/>
        <a:lstStyle/>
        <a:p>
          <a:endParaRPr lang="en-US"/>
        </a:p>
      </dgm:t>
    </dgm:pt>
    <dgm:pt modelId="{9B95062B-14DC-4B7A-8916-23985BDAD020}" type="sibTrans" cxnId="{639482AC-2B8F-4417-B57A-CC11734B16BB}">
      <dgm:prSet/>
      <dgm:spPr/>
      <dgm:t>
        <a:bodyPr/>
        <a:lstStyle/>
        <a:p>
          <a:endParaRPr lang="en-US"/>
        </a:p>
      </dgm:t>
    </dgm:pt>
    <dgm:pt modelId="{8B55EAF4-881F-49D3-9673-11C6C688B66A}">
      <dgm:prSet/>
      <dgm:spPr/>
      <dgm:t>
        <a:bodyPr/>
        <a:lstStyle/>
        <a:p>
          <a:r>
            <a:rPr lang="en-US"/>
            <a:t>Diode or argon laser photocoagulation </a:t>
          </a:r>
        </a:p>
      </dgm:t>
    </dgm:pt>
    <dgm:pt modelId="{04CB818F-F991-4CE6-8734-C3D55ABC9E1A}" type="parTrans" cxnId="{B2BC425C-5EFF-4182-87FE-46A7400A9B5F}">
      <dgm:prSet/>
      <dgm:spPr/>
      <dgm:t>
        <a:bodyPr/>
        <a:lstStyle/>
        <a:p>
          <a:endParaRPr lang="en-US"/>
        </a:p>
      </dgm:t>
    </dgm:pt>
    <dgm:pt modelId="{34618A8F-C75E-418E-B2BF-AFF0E67FF278}" type="sibTrans" cxnId="{B2BC425C-5EFF-4182-87FE-46A7400A9B5F}">
      <dgm:prSet/>
      <dgm:spPr/>
      <dgm:t>
        <a:bodyPr/>
        <a:lstStyle/>
        <a:p>
          <a:endParaRPr lang="en-US"/>
        </a:p>
      </dgm:t>
    </dgm:pt>
    <dgm:pt modelId="{E3DCA062-16FF-4A68-B3C0-DBF7E40C3FEC}">
      <dgm:prSet/>
      <dgm:spPr/>
      <dgm:t>
        <a:bodyPr/>
        <a:lstStyle/>
        <a:p>
          <a:r>
            <a:rPr lang="en-US"/>
            <a:t>Intravitreal Anti-VEGF agents</a:t>
          </a:r>
        </a:p>
      </dgm:t>
    </dgm:pt>
    <dgm:pt modelId="{18BD8AA6-ED67-498F-A9F8-92C46E5AA055}" type="parTrans" cxnId="{044C7DF3-86DB-4EC1-BE8B-E939B0D1CF71}">
      <dgm:prSet/>
      <dgm:spPr/>
      <dgm:t>
        <a:bodyPr/>
        <a:lstStyle/>
        <a:p>
          <a:endParaRPr lang="en-US"/>
        </a:p>
      </dgm:t>
    </dgm:pt>
    <dgm:pt modelId="{E8B317DF-9BE0-4A74-A1B2-B373D1025DC8}" type="sibTrans" cxnId="{044C7DF3-86DB-4EC1-BE8B-E939B0D1CF71}">
      <dgm:prSet/>
      <dgm:spPr/>
      <dgm:t>
        <a:bodyPr/>
        <a:lstStyle/>
        <a:p>
          <a:endParaRPr lang="en-US"/>
        </a:p>
      </dgm:t>
    </dgm:pt>
    <dgm:pt modelId="{1404E0DE-A28F-449E-AAAD-65B1E8C81020}">
      <dgm:prSet/>
      <dgm:spPr/>
      <dgm:t>
        <a:bodyPr/>
        <a:lstStyle/>
        <a:p>
          <a:r>
            <a:rPr lang="en-US"/>
            <a:t>Pars plana vitrectomy </a:t>
          </a:r>
        </a:p>
      </dgm:t>
    </dgm:pt>
    <dgm:pt modelId="{2B87CC2C-2170-4FBC-BE87-5C20F7653F9C}" type="parTrans" cxnId="{08E9C884-457F-4718-8C17-BA61693F88AC}">
      <dgm:prSet/>
      <dgm:spPr/>
      <dgm:t>
        <a:bodyPr/>
        <a:lstStyle/>
        <a:p>
          <a:endParaRPr lang="en-US"/>
        </a:p>
      </dgm:t>
    </dgm:pt>
    <dgm:pt modelId="{839BAEB1-14D5-4EBA-B10E-B6A3D0508FD3}" type="sibTrans" cxnId="{08E9C884-457F-4718-8C17-BA61693F88AC}">
      <dgm:prSet/>
      <dgm:spPr/>
      <dgm:t>
        <a:bodyPr/>
        <a:lstStyle/>
        <a:p>
          <a:endParaRPr lang="en-US"/>
        </a:p>
      </dgm:t>
    </dgm:pt>
    <dgm:pt modelId="{A530CD88-E5D6-7A4B-AAE8-3749F6191432}" type="pres">
      <dgm:prSet presAssocID="{E10E13DC-8739-43E2-AB3C-565D5879A351}" presName="vert0" presStyleCnt="0">
        <dgm:presLayoutVars>
          <dgm:dir/>
          <dgm:animOne val="branch"/>
          <dgm:animLvl val="lvl"/>
        </dgm:presLayoutVars>
      </dgm:prSet>
      <dgm:spPr/>
      <dgm:t>
        <a:bodyPr/>
        <a:lstStyle/>
        <a:p>
          <a:endParaRPr lang="en-US"/>
        </a:p>
      </dgm:t>
    </dgm:pt>
    <dgm:pt modelId="{32290857-528E-6D44-8E52-D926CCB49763}" type="pres">
      <dgm:prSet presAssocID="{A3B62CDC-3295-4221-B792-C62E59302B32}" presName="thickLine" presStyleLbl="alignNode1" presStyleIdx="0" presStyleCnt="9"/>
      <dgm:spPr/>
    </dgm:pt>
    <dgm:pt modelId="{2E933F40-94C3-7C44-88BD-6549FCDAB3F8}" type="pres">
      <dgm:prSet presAssocID="{A3B62CDC-3295-4221-B792-C62E59302B32}" presName="horz1" presStyleCnt="0"/>
      <dgm:spPr/>
    </dgm:pt>
    <dgm:pt modelId="{C8CD00EE-B327-7F40-843C-BA60A6C118D9}" type="pres">
      <dgm:prSet presAssocID="{A3B62CDC-3295-4221-B792-C62E59302B32}" presName="tx1" presStyleLbl="revTx" presStyleIdx="0" presStyleCnt="9"/>
      <dgm:spPr/>
      <dgm:t>
        <a:bodyPr/>
        <a:lstStyle/>
        <a:p>
          <a:endParaRPr lang="en-US"/>
        </a:p>
      </dgm:t>
    </dgm:pt>
    <dgm:pt modelId="{F0D5B5D3-CCA3-7547-9479-D8641AE1E193}" type="pres">
      <dgm:prSet presAssocID="{A3B62CDC-3295-4221-B792-C62E59302B32}" presName="vert1" presStyleCnt="0"/>
      <dgm:spPr/>
    </dgm:pt>
    <dgm:pt modelId="{CD2B957E-86DE-9B4D-BAB7-67DCBA8F215F}" type="pres">
      <dgm:prSet presAssocID="{3A65C357-12A6-4968-9845-29D3E383BDD5}" presName="thickLine" presStyleLbl="alignNode1" presStyleIdx="1" presStyleCnt="9"/>
      <dgm:spPr/>
    </dgm:pt>
    <dgm:pt modelId="{10048DAF-8C51-9049-99EF-A5997BB40940}" type="pres">
      <dgm:prSet presAssocID="{3A65C357-12A6-4968-9845-29D3E383BDD5}" presName="horz1" presStyleCnt="0"/>
      <dgm:spPr/>
    </dgm:pt>
    <dgm:pt modelId="{BEF78494-3DCD-7042-A73A-2C5615037841}" type="pres">
      <dgm:prSet presAssocID="{3A65C357-12A6-4968-9845-29D3E383BDD5}" presName="tx1" presStyleLbl="revTx" presStyleIdx="1" presStyleCnt="9"/>
      <dgm:spPr/>
      <dgm:t>
        <a:bodyPr/>
        <a:lstStyle/>
        <a:p>
          <a:endParaRPr lang="en-US"/>
        </a:p>
      </dgm:t>
    </dgm:pt>
    <dgm:pt modelId="{82EBBDFE-1534-6B46-9253-2ED8A6EC98D2}" type="pres">
      <dgm:prSet presAssocID="{3A65C357-12A6-4968-9845-29D3E383BDD5}" presName="vert1" presStyleCnt="0"/>
      <dgm:spPr/>
    </dgm:pt>
    <dgm:pt modelId="{59248DF9-E842-CF4C-8382-61CBF052B7B2}" type="pres">
      <dgm:prSet presAssocID="{C7CC5F6D-A844-4DCD-92DC-72A7D4CFA130}" presName="thickLine" presStyleLbl="alignNode1" presStyleIdx="2" presStyleCnt="9"/>
      <dgm:spPr/>
    </dgm:pt>
    <dgm:pt modelId="{F5000D7F-92E7-0C49-AE66-B6CEF364B2ED}" type="pres">
      <dgm:prSet presAssocID="{C7CC5F6D-A844-4DCD-92DC-72A7D4CFA130}" presName="horz1" presStyleCnt="0"/>
      <dgm:spPr/>
    </dgm:pt>
    <dgm:pt modelId="{35E86023-6B03-F145-8EC7-294C4D9CA39D}" type="pres">
      <dgm:prSet presAssocID="{C7CC5F6D-A844-4DCD-92DC-72A7D4CFA130}" presName="tx1" presStyleLbl="revTx" presStyleIdx="2" presStyleCnt="9"/>
      <dgm:spPr/>
      <dgm:t>
        <a:bodyPr/>
        <a:lstStyle/>
        <a:p>
          <a:endParaRPr lang="en-US"/>
        </a:p>
      </dgm:t>
    </dgm:pt>
    <dgm:pt modelId="{FAE6AE92-C853-8248-95C6-5EF49775C43F}" type="pres">
      <dgm:prSet presAssocID="{C7CC5F6D-A844-4DCD-92DC-72A7D4CFA130}" presName="vert1" presStyleCnt="0"/>
      <dgm:spPr/>
    </dgm:pt>
    <dgm:pt modelId="{665158EF-7919-7449-A1D7-AE58EB4FCBCD}" type="pres">
      <dgm:prSet presAssocID="{82E8CE70-DB51-4DB7-AE96-90C16C1B6A49}" presName="thickLine" presStyleLbl="alignNode1" presStyleIdx="3" presStyleCnt="9"/>
      <dgm:spPr/>
    </dgm:pt>
    <dgm:pt modelId="{7C8B46E2-36DE-0E41-8245-B9A1CB3C97D3}" type="pres">
      <dgm:prSet presAssocID="{82E8CE70-DB51-4DB7-AE96-90C16C1B6A49}" presName="horz1" presStyleCnt="0"/>
      <dgm:spPr/>
    </dgm:pt>
    <dgm:pt modelId="{C953E988-5166-A241-98D8-C99057C6CB40}" type="pres">
      <dgm:prSet presAssocID="{82E8CE70-DB51-4DB7-AE96-90C16C1B6A49}" presName="tx1" presStyleLbl="revTx" presStyleIdx="3" presStyleCnt="9"/>
      <dgm:spPr/>
      <dgm:t>
        <a:bodyPr/>
        <a:lstStyle/>
        <a:p>
          <a:endParaRPr lang="en-US"/>
        </a:p>
      </dgm:t>
    </dgm:pt>
    <dgm:pt modelId="{08F1651C-E27A-E44C-9B13-7FF355600F6E}" type="pres">
      <dgm:prSet presAssocID="{82E8CE70-DB51-4DB7-AE96-90C16C1B6A49}" presName="vert1" presStyleCnt="0"/>
      <dgm:spPr/>
    </dgm:pt>
    <dgm:pt modelId="{6C56CD22-174E-3C45-A32E-564EA6EFE865}" type="pres">
      <dgm:prSet presAssocID="{3C6F763F-B135-4E26-8473-8903417930AD}" presName="thickLine" presStyleLbl="alignNode1" presStyleIdx="4" presStyleCnt="9"/>
      <dgm:spPr/>
    </dgm:pt>
    <dgm:pt modelId="{2454DF9C-1C8A-D946-8D62-5E21B4B185EB}" type="pres">
      <dgm:prSet presAssocID="{3C6F763F-B135-4E26-8473-8903417930AD}" presName="horz1" presStyleCnt="0"/>
      <dgm:spPr/>
    </dgm:pt>
    <dgm:pt modelId="{04498E20-18D8-6340-94FB-964DD37A4CA1}" type="pres">
      <dgm:prSet presAssocID="{3C6F763F-B135-4E26-8473-8903417930AD}" presName="tx1" presStyleLbl="revTx" presStyleIdx="4" presStyleCnt="9"/>
      <dgm:spPr/>
      <dgm:t>
        <a:bodyPr/>
        <a:lstStyle/>
        <a:p>
          <a:endParaRPr lang="en-US"/>
        </a:p>
      </dgm:t>
    </dgm:pt>
    <dgm:pt modelId="{44D7E73F-D5D3-1D4A-8F03-49D584B36DB2}" type="pres">
      <dgm:prSet presAssocID="{3C6F763F-B135-4E26-8473-8903417930AD}" presName="vert1" presStyleCnt="0"/>
      <dgm:spPr/>
    </dgm:pt>
    <dgm:pt modelId="{3CFE6DFD-E53D-194D-AE0D-7A55942931E5}" type="pres">
      <dgm:prSet presAssocID="{E4F69D6A-97CD-41AB-B2C6-9FEB649B4164}" presName="thickLine" presStyleLbl="alignNode1" presStyleIdx="5" presStyleCnt="9"/>
      <dgm:spPr/>
    </dgm:pt>
    <dgm:pt modelId="{7A955126-E56E-3045-A127-9338CAE10134}" type="pres">
      <dgm:prSet presAssocID="{E4F69D6A-97CD-41AB-B2C6-9FEB649B4164}" presName="horz1" presStyleCnt="0"/>
      <dgm:spPr/>
    </dgm:pt>
    <dgm:pt modelId="{09D9A19C-56B2-894A-B742-77E8D4B1BC37}" type="pres">
      <dgm:prSet presAssocID="{E4F69D6A-97CD-41AB-B2C6-9FEB649B4164}" presName="tx1" presStyleLbl="revTx" presStyleIdx="5" presStyleCnt="9"/>
      <dgm:spPr/>
      <dgm:t>
        <a:bodyPr/>
        <a:lstStyle/>
        <a:p>
          <a:endParaRPr lang="en-US"/>
        </a:p>
      </dgm:t>
    </dgm:pt>
    <dgm:pt modelId="{180108A6-61D1-034C-B34A-1F17B38FB319}" type="pres">
      <dgm:prSet presAssocID="{E4F69D6A-97CD-41AB-B2C6-9FEB649B4164}" presName="vert1" presStyleCnt="0"/>
      <dgm:spPr/>
    </dgm:pt>
    <dgm:pt modelId="{18DA4950-A3BC-2441-9E62-ECEEF2173413}" type="pres">
      <dgm:prSet presAssocID="{8B55EAF4-881F-49D3-9673-11C6C688B66A}" presName="thickLine" presStyleLbl="alignNode1" presStyleIdx="6" presStyleCnt="9"/>
      <dgm:spPr/>
    </dgm:pt>
    <dgm:pt modelId="{4A8BAE6F-391A-9246-A02C-076906B54C9F}" type="pres">
      <dgm:prSet presAssocID="{8B55EAF4-881F-49D3-9673-11C6C688B66A}" presName="horz1" presStyleCnt="0"/>
      <dgm:spPr/>
    </dgm:pt>
    <dgm:pt modelId="{20FEEB88-EE85-944D-9122-2925C0C24863}" type="pres">
      <dgm:prSet presAssocID="{8B55EAF4-881F-49D3-9673-11C6C688B66A}" presName="tx1" presStyleLbl="revTx" presStyleIdx="6" presStyleCnt="9"/>
      <dgm:spPr/>
      <dgm:t>
        <a:bodyPr/>
        <a:lstStyle/>
        <a:p>
          <a:endParaRPr lang="en-US"/>
        </a:p>
      </dgm:t>
    </dgm:pt>
    <dgm:pt modelId="{8F2DDF66-17A6-4948-B88A-D575734CF247}" type="pres">
      <dgm:prSet presAssocID="{8B55EAF4-881F-49D3-9673-11C6C688B66A}" presName="vert1" presStyleCnt="0"/>
      <dgm:spPr/>
    </dgm:pt>
    <dgm:pt modelId="{3B067EF4-DD96-3342-89A1-EF009111258A}" type="pres">
      <dgm:prSet presAssocID="{E3DCA062-16FF-4A68-B3C0-DBF7E40C3FEC}" presName="thickLine" presStyleLbl="alignNode1" presStyleIdx="7" presStyleCnt="9"/>
      <dgm:spPr/>
    </dgm:pt>
    <dgm:pt modelId="{2957B93B-F93A-354F-86D3-9CC81DCC5EF9}" type="pres">
      <dgm:prSet presAssocID="{E3DCA062-16FF-4A68-B3C0-DBF7E40C3FEC}" presName="horz1" presStyleCnt="0"/>
      <dgm:spPr/>
    </dgm:pt>
    <dgm:pt modelId="{CEAE7192-12A8-224B-9D4A-31EA4FE920D3}" type="pres">
      <dgm:prSet presAssocID="{E3DCA062-16FF-4A68-B3C0-DBF7E40C3FEC}" presName="tx1" presStyleLbl="revTx" presStyleIdx="7" presStyleCnt="9"/>
      <dgm:spPr/>
      <dgm:t>
        <a:bodyPr/>
        <a:lstStyle/>
        <a:p>
          <a:endParaRPr lang="en-US"/>
        </a:p>
      </dgm:t>
    </dgm:pt>
    <dgm:pt modelId="{EA1CCEE7-0D6B-874A-8234-D918B97009F9}" type="pres">
      <dgm:prSet presAssocID="{E3DCA062-16FF-4A68-B3C0-DBF7E40C3FEC}" presName="vert1" presStyleCnt="0"/>
      <dgm:spPr/>
    </dgm:pt>
    <dgm:pt modelId="{DC729638-F57F-504E-8262-BD11053C00D3}" type="pres">
      <dgm:prSet presAssocID="{1404E0DE-A28F-449E-AAAD-65B1E8C81020}" presName="thickLine" presStyleLbl="alignNode1" presStyleIdx="8" presStyleCnt="9"/>
      <dgm:spPr/>
    </dgm:pt>
    <dgm:pt modelId="{2E827AF5-96E8-7743-88CF-02BB5B8DB16A}" type="pres">
      <dgm:prSet presAssocID="{1404E0DE-A28F-449E-AAAD-65B1E8C81020}" presName="horz1" presStyleCnt="0"/>
      <dgm:spPr/>
    </dgm:pt>
    <dgm:pt modelId="{C2EF3322-F935-5645-A5AC-FF17582B4E3D}" type="pres">
      <dgm:prSet presAssocID="{1404E0DE-A28F-449E-AAAD-65B1E8C81020}" presName="tx1" presStyleLbl="revTx" presStyleIdx="8" presStyleCnt="9"/>
      <dgm:spPr/>
      <dgm:t>
        <a:bodyPr/>
        <a:lstStyle/>
        <a:p>
          <a:endParaRPr lang="en-US"/>
        </a:p>
      </dgm:t>
    </dgm:pt>
    <dgm:pt modelId="{E5A2AF43-F8C3-7E42-B495-F7FC9A132019}" type="pres">
      <dgm:prSet presAssocID="{1404E0DE-A28F-449E-AAAD-65B1E8C81020}" presName="vert1" presStyleCnt="0"/>
      <dgm:spPr/>
    </dgm:pt>
  </dgm:ptLst>
  <dgm:cxnLst>
    <dgm:cxn modelId="{DC719322-5DBA-6044-9518-8ECB0C613897}" type="presOf" srcId="{82E8CE70-DB51-4DB7-AE96-90C16C1B6A49}" destId="{C953E988-5166-A241-98D8-C99057C6CB40}" srcOrd="0" destOrd="0" presId="urn:microsoft.com/office/officeart/2008/layout/LinedList"/>
    <dgm:cxn modelId="{37D2545F-4DAD-2D4B-9525-362689F425D4}" type="presOf" srcId="{3C6F763F-B135-4E26-8473-8903417930AD}" destId="{04498E20-18D8-6340-94FB-964DD37A4CA1}" srcOrd="0" destOrd="0" presId="urn:microsoft.com/office/officeart/2008/layout/LinedList"/>
    <dgm:cxn modelId="{2DDE2996-6BB8-9645-9EAB-624DB1BF98ED}" type="presOf" srcId="{E4F69D6A-97CD-41AB-B2C6-9FEB649B4164}" destId="{09D9A19C-56B2-894A-B742-77E8D4B1BC37}" srcOrd="0" destOrd="0" presId="urn:microsoft.com/office/officeart/2008/layout/LinedList"/>
    <dgm:cxn modelId="{714AA0C7-6401-416D-A506-75BB09C13F77}" srcId="{E10E13DC-8739-43E2-AB3C-565D5879A351}" destId="{C7CC5F6D-A844-4DCD-92DC-72A7D4CFA130}" srcOrd="2" destOrd="0" parTransId="{87F928DF-23A2-403A-8477-BE7FA2DF6B49}" sibTransId="{45951140-D34D-4238-A070-D2A088B468B2}"/>
    <dgm:cxn modelId="{F6148CB9-1FE4-2D40-BF06-8F4A7EE8C0AA}" type="presOf" srcId="{8B55EAF4-881F-49D3-9673-11C6C688B66A}" destId="{20FEEB88-EE85-944D-9122-2925C0C24863}" srcOrd="0" destOrd="0" presId="urn:microsoft.com/office/officeart/2008/layout/LinedList"/>
    <dgm:cxn modelId="{639482AC-2B8F-4417-B57A-CC11734B16BB}" srcId="{E10E13DC-8739-43E2-AB3C-565D5879A351}" destId="{E4F69D6A-97CD-41AB-B2C6-9FEB649B4164}" srcOrd="5" destOrd="0" parTransId="{1093DBB0-E4A2-4CFA-A0EE-D3FCCC4ECEF9}" sibTransId="{9B95062B-14DC-4B7A-8916-23985BDAD020}"/>
    <dgm:cxn modelId="{2F56093A-A279-F24A-ADA9-2715B9C899DF}" type="presOf" srcId="{A3B62CDC-3295-4221-B792-C62E59302B32}" destId="{C8CD00EE-B327-7F40-843C-BA60A6C118D9}" srcOrd="0" destOrd="0" presId="urn:microsoft.com/office/officeart/2008/layout/LinedList"/>
    <dgm:cxn modelId="{08E9C884-457F-4718-8C17-BA61693F88AC}" srcId="{E10E13DC-8739-43E2-AB3C-565D5879A351}" destId="{1404E0DE-A28F-449E-AAAD-65B1E8C81020}" srcOrd="8" destOrd="0" parTransId="{2B87CC2C-2170-4FBC-BE87-5C20F7653F9C}" sibTransId="{839BAEB1-14D5-4EBA-B10E-B6A3D0508FD3}"/>
    <dgm:cxn modelId="{6E128011-DC8F-0B43-8710-7874C668600F}" type="presOf" srcId="{3A65C357-12A6-4968-9845-29D3E383BDD5}" destId="{BEF78494-3DCD-7042-A73A-2C5615037841}" srcOrd="0" destOrd="0" presId="urn:microsoft.com/office/officeart/2008/layout/LinedList"/>
    <dgm:cxn modelId="{3EEA7932-2BBD-4A18-8C73-2FDE81B130B7}" srcId="{E10E13DC-8739-43E2-AB3C-565D5879A351}" destId="{3C6F763F-B135-4E26-8473-8903417930AD}" srcOrd="4" destOrd="0" parTransId="{C8C31E24-578F-4EA2-9362-F7A9CE7F351A}" sibTransId="{B1AE3ACE-477D-4956-8A0B-50BA5B2770DD}"/>
    <dgm:cxn modelId="{98CD512E-94F7-AA44-AE08-F862C1ECFC91}" type="presOf" srcId="{E3DCA062-16FF-4A68-B3C0-DBF7E40C3FEC}" destId="{CEAE7192-12A8-224B-9D4A-31EA4FE920D3}" srcOrd="0" destOrd="0" presId="urn:microsoft.com/office/officeart/2008/layout/LinedList"/>
    <dgm:cxn modelId="{044C7DF3-86DB-4EC1-BE8B-E939B0D1CF71}" srcId="{E10E13DC-8739-43E2-AB3C-565D5879A351}" destId="{E3DCA062-16FF-4A68-B3C0-DBF7E40C3FEC}" srcOrd="7" destOrd="0" parTransId="{18BD8AA6-ED67-498F-A9F8-92C46E5AA055}" sibTransId="{E8B317DF-9BE0-4A74-A1B2-B373D1025DC8}"/>
    <dgm:cxn modelId="{B2BC425C-5EFF-4182-87FE-46A7400A9B5F}" srcId="{E10E13DC-8739-43E2-AB3C-565D5879A351}" destId="{8B55EAF4-881F-49D3-9673-11C6C688B66A}" srcOrd="6" destOrd="0" parTransId="{04CB818F-F991-4CE6-8734-C3D55ABC9E1A}" sibTransId="{34618A8F-C75E-418E-B2BF-AFF0E67FF278}"/>
    <dgm:cxn modelId="{25C1ECA7-1C6A-6A42-9797-225887910A2F}" type="presOf" srcId="{C7CC5F6D-A844-4DCD-92DC-72A7D4CFA130}" destId="{35E86023-6B03-F145-8EC7-294C4D9CA39D}" srcOrd="0" destOrd="0" presId="urn:microsoft.com/office/officeart/2008/layout/LinedList"/>
    <dgm:cxn modelId="{6C861316-B22F-4744-A6F1-0D4A57608C30}" srcId="{E10E13DC-8739-43E2-AB3C-565D5879A351}" destId="{3A65C357-12A6-4968-9845-29D3E383BDD5}" srcOrd="1" destOrd="0" parTransId="{E1666FA3-A7CC-46F6-8C5D-24B8FF464B67}" sibTransId="{48FD6BA6-8CF2-40CA-9298-AC5F5CD16CD1}"/>
    <dgm:cxn modelId="{C9787266-2DC8-46CF-8A1A-C3D10F4032BB}" srcId="{E10E13DC-8739-43E2-AB3C-565D5879A351}" destId="{82E8CE70-DB51-4DB7-AE96-90C16C1B6A49}" srcOrd="3" destOrd="0" parTransId="{65EA00B7-88D1-4FFD-951D-DFFA20DDD654}" sibTransId="{4C6B189F-5B0E-4B30-A0D7-C0A89872E49E}"/>
    <dgm:cxn modelId="{DFC78461-DEBB-BF47-AFC6-246024899BAF}" type="presOf" srcId="{E10E13DC-8739-43E2-AB3C-565D5879A351}" destId="{A530CD88-E5D6-7A4B-AAE8-3749F6191432}" srcOrd="0" destOrd="0" presId="urn:microsoft.com/office/officeart/2008/layout/LinedList"/>
    <dgm:cxn modelId="{C3E3CE9F-F41F-384B-B0D8-795FA7F23224}" type="presOf" srcId="{1404E0DE-A28F-449E-AAAD-65B1E8C81020}" destId="{C2EF3322-F935-5645-A5AC-FF17582B4E3D}" srcOrd="0" destOrd="0" presId="urn:microsoft.com/office/officeart/2008/layout/LinedList"/>
    <dgm:cxn modelId="{C94854CA-04D8-41CF-BB3B-BCE88150CC15}" srcId="{E10E13DC-8739-43E2-AB3C-565D5879A351}" destId="{A3B62CDC-3295-4221-B792-C62E59302B32}" srcOrd="0" destOrd="0" parTransId="{34B2EEEE-5083-4DA4-ABFF-78B334EC9DBA}" sibTransId="{32341163-9F8A-4CDB-895E-636E05105074}"/>
    <dgm:cxn modelId="{58D25C34-800C-8B44-8357-13D58DB59E85}" type="presParOf" srcId="{A530CD88-E5D6-7A4B-AAE8-3749F6191432}" destId="{32290857-528E-6D44-8E52-D926CCB49763}" srcOrd="0" destOrd="0" presId="urn:microsoft.com/office/officeart/2008/layout/LinedList"/>
    <dgm:cxn modelId="{5EEF2C84-2296-814F-9500-A3287B0F4F5D}" type="presParOf" srcId="{A530CD88-E5D6-7A4B-AAE8-3749F6191432}" destId="{2E933F40-94C3-7C44-88BD-6549FCDAB3F8}" srcOrd="1" destOrd="0" presId="urn:microsoft.com/office/officeart/2008/layout/LinedList"/>
    <dgm:cxn modelId="{5173826D-D5FC-524C-ADBA-371532132E51}" type="presParOf" srcId="{2E933F40-94C3-7C44-88BD-6549FCDAB3F8}" destId="{C8CD00EE-B327-7F40-843C-BA60A6C118D9}" srcOrd="0" destOrd="0" presId="urn:microsoft.com/office/officeart/2008/layout/LinedList"/>
    <dgm:cxn modelId="{5E9356B5-EAD8-5B40-977D-D36C1D005083}" type="presParOf" srcId="{2E933F40-94C3-7C44-88BD-6549FCDAB3F8}" destId="{F0D5B5D3-CCA3-7547-9479-D8641AE1E193}" srcOrd="1" destOrd="0" presId="urn:microsoft.com/office/officeart/2008/layout/LinedList"/>
    <dgm:cxn modelId="{73C38BAB-38E3-0746-B271-3C71330D0863}" type="presParOf" srcId="{A530CD88-E5D6-7A4B-AAE8-3749F6191432}" destId="{CD2B957E-86DE-9B4D-BAB7-67DCBA8F215F}" srcOrd="2" destOrd="0" presId="urn:microsoft.com/office/officeart/2008/layout/LinedList"/>
    <dgm:cxn modelId="{9E052F1C-9BFA-8540-81F2-7BB01BB537CB}" type="presParOf" srcId="{A530CD88-E5D6-7A4B-AAE8-3749F6191432}" destId="{10048DAF-8C51-9049-99EF-A5997BB40940}" srcOrd="3" destOrd="0" presId="urn:microsoft.com/office/officeart/2008/layout/LinedList"/>
    <dgm:cxn modelId="{FC59D9B8-D9D0-F24D-8D16-5E97B4369B0A}" type="presParOf" srcId="{10048DAF-8C51-9049-99EF-A5997BB40940}" destId="{BEF78494-3DCD-7042-A73A-2C5615037841}" srcOrd="0" destOrd="0" presId="urn:microsoft.com/office/officeart/2008/layout/LinedList"/>
    <dgm:cxn modelId="{6C77A702-9D52-4B43-8624-CB4A5E6C79F4}" type="presParOf" srcId="{10048DAF-8C51-9049-99EF-A5997BB40940}" destId="{82EBBDFE-1534-6B46-9253-2ED8A6EC98D2}" srcOrd="1" destOrd="0" presId="urn:microsoft.com/office/officeart/2008/layout/LinedList"/>
    <dgm:cxn modelId="{E4950B8D-09B3-6A4D-8654-6F9BB4BF3549}" type="presParOf" srcId="{A530CD88-E5D6-7A4B-AAE8-3749F6191432}" destId="{59248DF9-E842-CF4C-8382-61CBF052B7B2}" srcOrd="4" destOrd="0" presId="urn:microsoft.com/office/officeart/2008/layout/LinedList"/>
    <dgm:cxn modelId="{E78E8E82-A5A6-BB43-8E23-A59E98C7F083}" type="presParOf" srcId="{A530CD88-E5D6-7A4B-AAE8-3749F6191432}" destId="{F5000D7F-92E7-0C49-AE66-B6CEF364B2ED}" srcOrd="5" destOrd="0" presId="urn:microsoft.com/office/officeart/2008/layout/LinedList"/>
    <dgm:cxn modelId="{766F1F1C-E726-4A42-B909-5E141073DF5E}" type="presParOf" srcId="{F5000D7F-92E7-0C49-AE66-B6CEF364B2ED}" destId="{35E86023-6B03-F145-8EC7-294C4D9CA39D}" srcOrd="0" destOrd="0" presId="urn:microsoft.com/office/officeart/2008/layout/LinedList"/>
    <dgm:cxn modelId="{7617716E-ED0A-FF45-BC04-291AFDFAF50F}" type="presParOf" srcId="{F5000D7F-92E7-0C49-AE66-B6CEF364B2ED}" destId="{FAE6AE92-C853-8248-95C6-5EF49775C43F}" srcOrd="1" destOrd="0" presId="urn:microsoft.com/office/officeart/2008/layout/LinedList"/>
    <dgm:cxn modelId="{E373D341-3A01-9C46-B1A2-49E0C764C755}" type="presParOf" srcId="{A530CD88-E5D6-7A4B-AAE8-3749F6191432}" destId="{665158EF-7919-7449-A1D7-AE58EB4FCBCD}" srcOrd="6" destOrd="0" presId="urn:microsoft.com/office/officeart/2008/layout/LinedList"/>
    <dgm:cxn modelId="{78DA1D74-BD87-F846-A4BA-6EE6E1FC9286}" type="presParOf" srcId="{A530CD88-E5D6-7A4B-AAE8-3749F6191432}" destId="{7C8B46E2-36DE-0E41-8245-B9A1CB3C97D3}" srcOrd="7" destOrd="0" presId="urn:microsoft.com/office/officeart/2008/layout/LinedList"/>
    <dgm:cxn modelId="{D231C5B4-8B9E-3640-BB97-3BAAE5C39984}" type="presParOf" srcId="{7C8B46E2-36DE-0E41-8245-B9A1CB3C97D3}" destId="{C953E988-5166-A241-98D8-C99057C6CB40}" srcOrd="0" destOrd="0" presId="urn:microsoft.com/office/officeart/2008/layout/LinedList"/>
    <dgm:cxn modelId="{04EE3568-6D92-1B42-8727-F0D8DAD30458}" type="presParOf" srcId="{7C8B46E2-36DE-0E41-8245-B9A1CB3C97D3}" destId="{08F1651C-E27A-E44C-9B13-7FF355600F6E}" srcOrd="1" destOrd="0" presId="urn:microsoft.com/office/officeart/2008/layout/LinedList"/>
    <dgm:cxn modelId="{B38E36EF-3EA2-194F-A57C-878091B11842}" type="presParOf" srcId="{A530CD88-E5D6-7A4B-AAE8-3749F6191432}" destId="{6C56CD22-174E-3C45-A32E-564EA6EFE865}" srcOrd="8" destOrd="0" presId="urn:microsoft.com/office/officeart/2008/layout/LinedList"/>
    <dgm:cxn modelId="{29014E95-0AF6-A44F-BCB3-853D777A6D96}" type="presParOf" srcId="{A530CD88-E5D6-7A4B-AAE8-3749F6191432}" destId="{2454DF9C-1C8A-D946-8D62-5E21B4B185EB}" srcOrd="9" destOrd="0" presId="urn:microsoft.com/office/officeart/2008/layout/LinedList"/>
    <dgm:cxn modelId="{BD8791B4-FE00-AF48-85F7-790C50ABEEA5}" type="presParOf" srcId="{2454DF9C-1C8A-D946-8D62-5E21B4B185EB}" destId="{04498E20-18D8-6340-94FB-964DD37A4CA1}" srcOrd="0" destOrd="0" presId="urn:microsoft.com/office/officeart/2008/layout/LinedList"/>
    <dgm:cxn modelId="{893F9DB4-6E47-3741-8376-6D8C29D22247}" type="presParOf" srcId="{2454DF9C-1C8A-D946-8D62-5E21B4B185EB}" destId="{44D7E73F-D5D3-1D4A-8F03-49D584B36DB2}" srcOrd="1" destOrd="0" presId="urn:microsoft.com/office/officeart/2008/layout/LinedList"/>
    <dgm:cxn modelId="{142FE3DD-85BC-FC48-AC40-22142C7E0219}" type="presParOf" srcId="{A530CD88-E5D6-7A4B-AAE8-3749F6191432}" destId="{3CFE6DFD-E53D-194D-AE0D-7A55942931E5}" srcOrd="10" destOrd="0" presId="urn:microsoft.com/office/officeart/2008/layout/LinedList"/>
    <dgm:cxn modelId="{5C8D23CB-A87D-3E41-965F-54669639FD81}" type="presParOf" srcId="{A530CD88-E5D6-7A4B-AAE8-3749F6191432}" destId="{7A955126-E56E-3045-A127-9338CAE10134}" srcOrd="11" destOrd="0" presId="urn:microsoft.com/office/officeart/2008/layout/LinedList"/>
    <dgm:cxn modelId="{1C7B51B4-D070-8F42-99CD-9A2BF4474A50}" type="presParOf" srcId="{7A955126-E56E-3045-A127-9338CAE10134}" destId="{09D9A19C-56B2-894A-B742-77E8D4B1BC37}" srcOrd="0" destOrd="0" presId="urn:microsoft.com/office/officeart/2008/layout/LinedList"/>
    <dgm:cxn modelId="{11DB6AFB-5CFF-9D49-9F50-630C149AA39D}" type="presParOf" srcId="{7A955126-E56E-3045-A127-9338CAE10134}" destId="{180108A6-61D1-034C-B34A-1F17B38FB319}" srcOrd="1" destOrd="0" presId="urn:microsoft.com/office/officeart/2008/layout/LinedList"/>
    <dgm:cxn modelId="{9A05B093-72C1-6744-959B-C30DBC377B0A}" type="presParOf" srcId="{A530CD88-E5D6-7A4B-AAE8-3749F6191432}" destId="{18DA4950-A3BC-2441-9E62-ECEEF2173413}" srcOrd="12" destOrd="0" presId="urn:microsoft.com/office/officeart/2008/layout/LinedList"/>
    <dgm:cxn modelId="{E09DFB4F-992E-E841-BACC-41B49AA54B03}" type="presParOf" srcId="{A530CD88-E5D6-7A4B-AAE8-3749F6191432}" destId="{4A8BAE6F-391A-9246-A02C-076906B54C9F}" srcOrd="13" destOrd="0" presId="urn:microsoft.com/office/officeart/2008/layout/LinedList"/>
    <dgm:cxn modelId="{3734405C-2B7D-4948-9222-0AB65A13002D}" type="presParOf" srcId="{4A8BAE6F-391A-9246-A02C-076906B54C9F}" destId="{20FEEB88-EE85-944D-9122-2925C0C24863}" srcOrd="0" destOrd="0" presId="urn:microsoft.com/office/officeart/2008/layout/LinedList"/>
    <dgm:cxn modelId="{B19ED063-44CA-B14B-B721-A587C342F351}" type="presParOf" srcId="{4A8BAE6F-391A-9246-A02C-076906B54C9F}" destId="{8F2DDF66-17A6-4948-B88A-D575734CF247}" srcOrd="1" destOrd="0" presId="urn:microsoft.com/office/officeart/2008/layout/LinedList"/>
    <dgm:cxn modelId="{69CC9687-FEE7-C842-A5D5-34532DE91202}" type="presParOf" srcId="{A530CD88-E5D6-7A4B-AAE8-3749F6191432}" destId="{3B067EF4-DD96-3342-89A1-EF009111258A}" srcOrd="14" destOrd="0" presId="urn:microsoft.com/office/officeart/2008/layout/LinedList"/>
    <dgm:cxn modelId="{722C1997-8C1B-654F-94A3-0E28423C870C}" type="presParOf" srcId="{A530CD88-E5D6-7A4B-AAE8-3749F6191432}" destId="{2957B93B-F93A-354F-86D3-9CC81DCC5EF9}" srcOrd="15" destOrd="0" presId="urn:microsoft.com/office/officeart/2008/layout/LinedList"/>
    <dgm:cxn modelId="{3A85A498-6323-3143-A99B-5A06188944EB}" type="presParOf" srcId="{2957B93B-F93A-354F-86D3-9CC81DCC5EF9}" destId="{CEAE7192-12A8-224B-9D4A-31EA4FE920D3}" srcOrd="0" destOrd="0" presId="urn:microsoft.com/office/officeart/2008/layout/LinedList"/>
    <dgm:cxn modelId="{D3EE52B8-9D58-2040-9539-6B8430E9D9C3}" type="presParOf" srcId="{2957B93B-F93A-354F-86D3-9CC81DCC5EF9}" destId="{EA1CCEE7-0D6B-874A-8234-D918B97009F9}" srcOrd="1" destOrd="0" presId="urn:microsoft.com/office/officeart/2008/layout/LinedList"/>
    <dgm:cxn modelId="{950059DA-A5AF-904B-BA17-3CF3D0A2878D}" type="presParOf" srcId="{A530CD88-E5D6-7A4B-AAE8-3749F6191432}" destId="{DC729638-F57F-504E-8262-BD11053C00D3}" srcOrd="16" destOrd="0" presId="urn:microsoft.com/office/officeart/2008/layout/LinedList"/>
    <dgm:cxn modelId="{97D64099-48A5-9C47-BBAB-527F88B8B1AB}" type="presParOf" srcId="{A530CD88-E5D6-7A4B-AAE8-3749F6191432}" destId="{2E827AF5-96E8-7743-88CF-02BB5B8DB16A}" srcOrd="17" destOrd="0" presId="urn:microsoft.com/office/officeart/2008/layout/LinedList"/>
    <dgm:cxn modelId="{96A85AA2-40C8-A24C-9DA6-AA4FFB665F13}" type="presParOf" srcId="{2E827AF5-96E8-7743-88CF-02BB5B8DB16A}" destId="{C2EF3322-F935-5645-A5AC-FF17582B4E3D}" srcOrd="0" destOrd="0" presId="urn:microsoft.com/office/officeart/2008/layout/LinedList"/>
    <dgm:cxn modelId="{754470EA-DEF3-0D40-BC8C-790CD4AB0CA7}" type="presParOf" srcId="{2E827AF5-96E8-7743-88CF-02BB5B8DB16A}" destId="{E5A2AF43-F8C3-7E42-B495-F7FC9A1320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4B434-3105-424F-905D-12DE7CFC5FF8}">
      <dsp:nvSpPr>
        <dsp:cNvPr id="0" name=""/>
        <dsp:cNvSpPr/>
      </dsp:nvSpPr>
      <dsp:spPr>
        <a:xfrm>
          <a:off x="0" y="187236"/>
          <a:ext cx="7543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Embryologcially,It is derived from neuroectoderm. </a:t>
          </a:r>
        </a:p>
      </dsp:txBody>
      <dsp:txXfrm>
        <a:off x="28100" y="215336"/>
        <a:ext cx="7487600" cy="519439"/>
      </dsp:txXfrm>
    </dsp:sp>
    <dsp:sp modelId="{3F0D340C-917F-FA42-A52C-E5F11F49D8B3}">
      <dsp:nvSpPr>
        <dsp:cNvPr id="0" name=""/>
        <dsp:cNvSpPr/>
      </dsp:nvSpPr>
      <dsp:spPr>
        <a:xfrm>
          <a:off x="0" y="831995"/>
          <a:ext cx="7543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Structurally, It has 10 distinct layers:</a:t>
          </a:r>
        </a:p>
      </dsp:txBody>
      <dsp:txXfrm>
        <a:off x="28100" y="860095"/>
        <a:ext cx="7487600" cy="519439"/>
      </dsp:txXfrm>
    </dsp:sp>
    <dsp:sp modelId="{1DB14262-F974-F543-8178-6FB228F4FF02}">
      <dsp:nvSpPr>
        <dsp:cNvPr id="0" name=""/>
        <dsp:cNvSpPr/>
      </dsp:nvSpPr>
      <dsp:spPr>
        <a:xfrm>
          <a:off x="0" y="1407635"/>
          <a:ext cx="7543800"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Inner limiting membrane</a:t>
          </a:r>
        </a:p>
        <a:p>
          <a:pPr marL="171450" lvl="1" indent="-171450" algn="l" defTabSz="844550">
            <a:lnSpc>
              <a:spcPct val="90000"/>
            </a:lnSpc>
            <a:spcBef>
              <a:spcPct val="0"/>
            </a:spcBef>
            <a:spcAft>
              <a:spcPct val="20000"/>
            </a:spcAft>
            <a:buChar char="••"/>
          </a:pPr>
          <a:r>
            <a:rPr lang="en-US" sz="1900" kern="1200"/>
            <a:t>Nerve fiber layer</a:t>
          </a:r>
        </a:p>
        <a:p>
          <a:pPr marL="171450" lvl="1" indent="-171450" algn="l" defTabSz="844550">
            <a:lnSpc>
              <a:spcPct val="90000"/>
            </a:lnSpc>
            <a:spcBef>
              <a:spcPct val="0"/>
            </a:spcBef>
            <a:spcAft>
              <a:spcPct val="20000"/>
            </a:spcAft>
            <a:buChar char="••"/>
          </a:pPr>
          <a:r>
            <a:rPr lang="en-US" sz="1900" kern="1200"/>
            <a:t>Ganglion cell layer</a:t>
          </a:r>
        </a:p>
        <a:p>
          <a:pPr marL="171450" lvl="1" indent="-171450" algn="l" defTabSz="844550">
            <a:lnSpc>
              <a:spcPct val="90000"/>
            </a:lnSpc>
            <a:spcBef>
              <a:spcPct val="0"/>
            </a:spcBef>
            <a:spcAft>
              <a:spcPct val="20000"/>
            </a:spcAft>
            <a:buChar char="••"/>
          </a:pPr>
          <a:r>
            <a:rPr lang="en-US" sz="1900" kern="1200"/>
            <a:t>Inner plexiform layer</a:t>
          </a:r>
        </a:p>
        <a:p>
          <a:pPr marL="171450" lvl="1" indent="-171450" algn="l" defTabSz="844550">
            <a:lnSpc>
              <a:spcPct val="90000"/>
            </a:lnSpc>
            <a:spcBef>
              <a:spcPct val="0"/>
            </a:spcBef>
            <a:spcAft>
              <a:spcPct val="20000"/>
            </a:spcAft>
            <a:buChar char="••"/>
          </a:pPr>
          <a:r>
            <a:rPr lang="en-US" sz="1900" kern="1200"/>
            <a:t>Inner nuclear layer</a:t>
          </a:r>
        </a:p>
        <a:p>
          <a:pPr marL="171450" lvl="1" indent="-171450" algn="l" defTabSz="844550">
            <a:lnSpc>
              <a:spcPct val="90000"/>
            </a:lnSpc>
            <a:spcBef>
              <a:spcPct val="0"/>
            </a:spcBef>
            <a:spcAft>
              <a:spcPct val="20000"/>
            </a:spcAft>
            <a:buChar char="••"/>
          </a:pPr>
          <a:r>
            <a:rPr lang="en-US" sz="1900" kern="1200"/>
            <a:t>Outer plexiform layer</a:t>
          </a:r>
        </a:p>
        <a:p>
          <a:pPr marL="171450" lvl="1" indent="-171450" algn="l" defTabSz="844550">
            <a:lnSpc>
              <a:spcPct val="90000"/>
            </a:lnSpc>
            <a:spcBef>
              <a:spcPct val="0"/>
            </a:spcBef>
            <a:spcAft>
              <a:spcPct val="20000"/>
            </a:spcAft>
            <a:buChar char="••"/>
          </a:pPr>
          <a:r>
            <a:rPr lang="en-US" sz="1900" kern="1200"/>
            <a:t>Outer nuclear layer</a:t>
          </a:r>
        </a:p>
        <a:p>
          <a:pPr marL="171450" lvl="1" indent="-171450" algn="l" defTabSz="844550">
            <a:lnSpc>
              <a:spcPct val="90000"/>
            </a:lnSpc>
            <a:spcBef>
              <a:spcPct val="0"/>
            </a:spcBef>
            <a:spcAft>
              <a:spcPct val="20000"/>
            </a:spcAft>
            <a:buChar char="••"/>
          </a:pPr>
          <a:r>
            <a:rPr lang="en-US" sz="1900" kern="1200"/>
            <a:t>External limiting membrane </a:t>
          </a:r>
        </a:p>
        <a:p>
          <a:pPr marL="171450" lvl="1" indent="-171450" algn="l" defTabSz="844550">
            <a:lnSpc>
              <a:spcPct val="90000"/>
            </a:lnSpc>
            <a:spcBef>
              <a:spcPct val="0"/>
            </a:spcBef>
            <a:spcAft>
              <a:spcPct val="20000"/>
            </a:spcAft>
            <a:buChar char="••"/>
          </a:pPr>
          <a:r>
            <a:rPr lang="en-US" sz="1900" kern="1200"/>
            <a:t>Inner segment/outer segment layer (Rods &amp; Cones)</a:t>
          </a:r>
        </a:p>
        <a:p>
          <a:pPr marL="171450" lvl="1" indent="-171450" algn="l" defTabSz="844550">
            <a:lnSpc>
              <a:spcPct val="90000"/>
            </a:lnSpc>
            <a:spcBef>
              <a:spcPct val="0"/>
            </a:spcBef>
            <a:spcAft>
              <a:spcPct val="20000"/>
            </a:spcAft>
            <a:buChar char="••"/>
          </a:pPr>
          <a:r>
            <a:rPr lang="en-US" sz="1900" kern="1200"/>
            <a:t>Retinal pigment epithelium (RPE)</a:t>
          </a:r>
        </a:p>
      </dsp:txBody>
      <dsp:txXfrm>
        <a:off x="0" y="1407635"/>
        <a:ext cx="7543800"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FE1DF-3C46-3244-9A7B-C75959861AA5}">
      <dsp:nvSpPr>
        <dsp:cNvPr id="0" name=""/>
        <dsp:cNvSpPr/>
      </dsp:nvSpPr>
      <dsp:spPr>
        <a:xfrm>
          <a:off x="0" y="594"/>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D7FD0-227C-D849-89D8-D1367D692E78}">
      <dsp:nvSpPr>
        <dsp:cNvPr id="0" name=""/>
        <dsp:cNvSpPr/>
      </dsp:nvSpPr>
      <dsp:spPr>
        <a:xfrm>
          <a:off x="0" y="594"/>
          <a:ext cx="7467600" cy="97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a:t>Arterial System:</a:t>
          </a:r>
          <a:endParaRPr lang="en-US" sz="3500" kern="1200"/>
        </a:p>
      </dsp:txBody>
      <dsp:txXfrm>
        <a:off x="0" y="594"/>
        <a:ext cx="7467600" cy="974512"/>
      </dsp:txXfrm>
    </dsp:sp>
    <dsp:sp modelId="{040D5381-6699-5D49-8178-B6D9F85CE944}">
      <dsp:nvSpPr>
        <dsp:cNvPr id="0" name=""/>
        <dsp:cNvSpPr/>
      </dsp:nvSpPr>
      <dsp:spPr>
        <a:xfrm>
          <a:off x="0" y="975107"/>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E7944-114B-2540-B7DC-7EEC7B7F7AE8}">
      <dsp:nvSpPr>
        <dsp:cNvPr id="0" name=""/>
        <dsp:cNvSpPr/>
      </dsp:nvSpPr>
      <dsp:spPr>
        <a:xfrm>
          <a:off x="0" y="975107"/>
          <a:ext cx="7467600" cy="97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Central Retinal Artery- end artery </a:t>
          </a:r>
        </a:p>
      </dsp:txBody>
      <dsp:txXfrm>
        <a:off x="0" y="975107"/>
        <a:ext cx="7467600" cy="974512"/>
      </dsp:txXfrm>
    </dsp:sp>
    <dsp:sp modelId="{657E0B0D-B45A-D342-ADA3-7BEAEF2A271B}">
      <dsp:nvSpPr>
        <dsp:cNvPr id="0" name=""/>
        <dsp:cNvSpPr/>
      </dsp:nvSpPr>
      <dsp:spPr>
        <a:xfrm>
          <a:off x="0" y="1949619"/>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B8031-5227-5945-B70C-AF097E30539A}">
      <dsp:nvSpPr>
        <dsp:cNvPr id="0" name=""/>
        <dsp:cNvSpPr/>
      </dsp:nvSpPr>
      <dsp:spPr>
        <a:xfrm>
          <a:off x="0" y="1949619"/>
          <a:ext cx="7467600" cy="97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Short Posterior ciliary arteries</a:t>
          </a:r>
        </a:p>
      </dsp:txBody>
      <dsp:txXfrm>
        <a:off x="0" y="1949619"/>
        <a:ext cx="7467600" cy="974512"/>
      </dsp:txXfrm>
    </dsp:sp>
    <dsp:sp modelId="{0FAE85C4-B2E5-EE47-A127-489B2D0AF260}">
      <dsp:nvSpPr>
        <dsp:cNvPr id="0" name=""/>
        <dsp:cNvSpPr/>
      </dsp:nvSpPr>
      <dsp:spPr>
        <a:xfrm>
          <a:off x="0" y="2924132"/>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F64C9-FEA7-9242-BB66-66205AB4ECFA}">
      <dsp:nvSpPr>
        <dsp:cNvPr id="0" name=""/>
        <dsp:cNvSpPr/>
      </dsp:nvSpPr>
      <dsp:spPr>
        <a:xfrm>
          <a:off x="0" y="2924132"/>
          <a:ext cx="7467600" cy="97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a:t>Venous System:</a:t>
          </a:r>
          <a:endParaRPr lang="en-US" sz="3500" kern="1200"/>
        </a:p>
      </dsp:txBody>
      <dsp:txXfrm>
        <a:off x="0" y="2924132"/>
        <a:ext cx="7467600" cy="974512"/>
      </dsp:txXfrm>
    </dsp:sp>
    <dsp:sp modelId="{779C4539-D6F8-5A41-8AB2-7FFBF2BDE83C}">
      <dsp:nvSpPr>
        <dsp:cNvPr id="0" name=""/>
        <dsp:cNvSpPr/>
      </dsp:nvSpPr>
      <dsp:spPr>
        <a:xfrm>
          <a:off x="0" y="3898644"/>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13950-FFBD-8D4C-988E-00CFDA7967B6}">
      <dsp:nvSpPr>
        <dsp:cNvPr id="0" name=""/>
        <dsp:cNvSpPr/>
      </dsp:nvSpPr>
      <dsp:spPr>
        <a:xfrm>
          <a:off x="0" y="3898644"/>
          <a:ext cx="7467600" cy="97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Central Retinal Vein </a:t>
          </a:r>
        </a:p>
      </dsp:txBody>
      <dsp:txXfrm>
        <a:off x="0" y="3898644"/>
        <a:ext cx="7467600" cy="974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92E2F-E9C4-A54B-AECE-8E164724DA20}">
      <dsp:nvSpPr>
        <dsp:cNvPr id="0" name=""/>
        <dsp:cNvSpPr/>
      </dsp:nvSpPr>
      <dsp:spPr>
        <a:xfrm>
          <a:off x="0" y="103250"/>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Duration of diabetes</a:t>
          </a:r>
        </a:p>
      </dsp:txBody>
      <dsp:txXfrm>
        <a:off x="0" y="103250"/>
        <a:ext cx="2333625" cy="1400175"/>
      </dsp:txXfrm>
    </dsp:sp>
    <dsp:sp modelId="{46FF5199-852A-EC4C-A059-8B8DDC45F719}">
      <dsp:nvSpPr>
        <dsp:cNvPr id="0" name=""/>
        <dsp:cNvSpPr/>
      </dsp:nvSpPr>
      <dsp:spPr>
        <a:xfrm>
          <a:off x="2566987" y="103250"/>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Poor control of diabetes</a:t>
          </a:r>
        </a:p>
      </dsp:txBody>
      <dsp:txXfrm>
        <a:off x="2566987" y="103250"/>
        <a:ext cx="2333625" cy="1400175"/>
      </dsp:txXfrm>
    </dsp:sp>
    <dsp:sp modelId="{BE5D3E0A-0A38-3D41-9911-DCFB61A75252}">
      <dsp:nvSpPr>
        <dsp:cNvPr id="0" name=""/>
        <dsp:cNvSpPr/>
      </dsp:nvSpPr>
      <dsp:spPr>
        <a:xfrm>
          <a:off x="5133975" y="103250"/>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Pregnancy </a:t>
          </a:r>
        </a:p>
      </dsp:txBody>
      <dsp:txXfrm>
        <a:off x="5133975" y="103250"/>
        <a:ext cx="2333625" cy="1400175"/>
      </dsp:txXfrm>
    </dsp:sp>
    <dsp:sp modelId="{8581E4A8-C7F3-A74D-A8AB-BB33E68C9758}">
      <dsp:nvSpPr>
        <dsp:cNvPr id="0" name=""/>
        <dsp:cNvSpPr/>
      </dsp:nvSpPr>
      <dsp:spPr>
        <a:xfrm>
          <a:off x="0" y="1736788"/>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Hypertension </a:t>
          </a:r>
        </a:p>
      </dsp:txBody>
      <dsp:txXfrm>
        <a:off x="0" y="1736788"/>
        <a:ext cx="2333625" cy="1400175"/>
      </dsp:txXfrm>
    </dsp:sp>
    <dsp:sp modelId="{2444E099-9107-0C4A-ADCB-8912E04476C5}">
      <dsp:nvSpPr>
        <dsp:cNvPr id="0" name=""/>
        <dsp:cNvSpPr/>
      </dsp:nvSpPr>
      <dsp:spPr>
        <a:xfrm>
          <a:off x="2566987" y="1736788"/>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Nephropathy </a:t>
          </a:r>
        </a:p>
      </dsp:txBody>
      <dsp:txXfrm>
        <a:off x="2566987" y="1736788"/>
        <a:ext cx="2333625" cy="1400175"/>
      </dsp:txXfrm>
    </dsp:sp>
    <dsp:sp modelId="{5F757D74-59D2-3345-9C75-6D73A5020703}">
      <dsp:nvSpPr>
        <dsp:cNvPr id="0" name=""/>
        <dsp:cNvSpPr/>
      </dsp:nvSpPr>
      <dsp:spPr>
        <a:xfrm>
          <a:off x="5133975" y="1736788"/>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Hyperlipidemia</a:t>
          </a:r>
        </a:p>
      </dsp:txBody>
      <dsp:txXfrm>
        <a:off x="5133975" y="1736788"/>
        <a:ext cx="2333625" cy="1400175"/>
      </dsp:txXfrm>
    </dsp:sp>
    <dsp:sp modelId="{9244E8D8-319F-D04A-92F7-6B9EF0847E7C}">
      <dsp:nvSpPr>
        <dsp:cNvPr id="0" name=""/>
        <dsp:cNvSpPr/>
      </dsp:nvSpPr>
      <dsp:spPr>
        <a:xfrm>
          <a:off x="0" y="3370326"/>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Smkoing </a:t>
          </a:r>
        </a:p>
      </dsp:txBody>
      <dsp:txXfrm>
        <a:off x="0" y="3370326"/>
        <a:ext cx="2333625" cy="1400175"/>
      </dsp:txXfrm>
    </dsp:sp>
    <dsp:sp modelId="{F6D300AF-2C45-384A-B320-7BF635A0DB5C}">
      <dsp:nvSpPr>
        <dsp:cNvPr id="0" name=""/>
        <dsp:cNvSpPr/>
      </dsp:nvSpPr>
      <dsp:spPr>
        <a:xfrm>
          <a:off x="2566987" y="3370326"/>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Obesity </a:t>
          </a:r>
        </a:p>
      </dsp:txBody>
      <dsp:txXfrm>
        <a:off x="2566987" y="3370326"/>
        <a:ext cx="2333625" cy="1400175"/>
      </dsp:txXfrm>
    </dsp:sp>
    <dsp:sp modelId="{1D1C97C7-0BF7-184D-A16A-372E767599C3}">
      <dsp:nvSpPr>
        <dsp:cNvPr id="0" name=""/>
        <dsp:cNvSpPr/>
      </dsp:nvSpPr>
      <dsp:spPr>
        <a:xfrm>
          <a:off x="5133975" y="3370326"/>
          <a:ext cx="2333625" cy="1400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Anaemia </a:t>
          </a:r>
        </a:p>
      </dsp:txBody>
      <dsp:txXfrm>
        <a:off x="5133975" y="3370326"/>
        <a:ext cx="2333625" cy="1400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BB08C-7AA8-491D-9947-9058ED546617}">
      <dsp:nvSpPr>
        <dsp:cNvPr id="0" name=""/>
        <dsp:cNvSpPr/>
      </dsp:nvSpPr>
      <dsp:spPr>
        <a:xfrm>
          <a:off x="0" y="0"/>
          <a:ext cx="6096000" cy="403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1ACE3-FA0A-4B40-88F2-9FACE44A7687}">
      <dsp:nvSpPr>
        <dsp:cNvPr id="0" name=""/>
        <dsp:cNvSpPr/>
      </dsp:nvSpPr>
      <dsp:spPr>
        <a:xfrm>
          <a:off x="491728" y="1024000"/>
          <a:ext cx="4994671" cy="2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68960" rIns="0" bIns="568960" numCol="1" spcCol="1270" anchor="ctr" anchorCtr="0">
          <a:noAutofit/>
        </a:bodyPr>
        <a:lstStyle/>
        <a:p>
          <a:pPr lvl="0" algn="ctr" defTabSz="2489200">
            <a:lnSpc>
              <a:spcPct val="90000"/>
            </a:lnSpc>
            <a:spcBef>
              <a:spcPct val="0"/>
            </a:spcBef>
            <a:spcAft>
              <a:spcPct val="35000"/>
            </a:spcAft>
          </a:pPr>
          <a:r>
            <a:rPr lang="en-US" sz="5600" kern="1200" dirty="0"/>
            <a:t>Signs</a:t>
          </a:r>
        </a:p>
      </dsp:txBody>
      <dsp:txXfrm>
        <a:off x="491728" y="1024000"/>
        <a:ext cx="4994671" cy="201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9BAF-1BC0-4FF1-A6D7-000EF00E8EC3}">
      <dsp:nvSpPr>
        <dsp:cNvPr id="0" name=""/>
        <dsp:cNvSpPr/>
      </dsp:nvSpPr>
      <dsp:spPr>
        <a:xfrm>
          <a:off x="0" y="15999"/>
          <a:ext cx="6096000" cy="403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65A0D-49B8-479A-86D3-38E9A133AE24}">
      <dsp:nvSpPr>
        <dsp:cNvPr id="0" name=""/>
        <dsp:cNvSpPr/>
      </dsp:nvSpPr>
      <dsp:spPr>
        <a:xfrm>
          <a:off x="491728" y="1024000"/>
          <a:ext cx="4994671" cy="2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68960" rIns="0" bIns="568960" numCol="1" spcCol="1270" anchor="ctr" anchorCtr="0">
          <a:noAutofit/>
        </a:bodyPr>
        <a:lstStyle/>
        <a:p>
          <a:pPr lvl="0" algn="ctr" defTabSz="2489200">
            <a:lnSpc>
              <a:spcPct val="90000"/>
            </a:lnSpc>
            <a:spcBef>
              <a:spcPct val="0"/>
            </a:spcBef>
            <a:spcAft>
              <a:spcPct val="35000"/>
            </a:spcAft>
          </a:pPr>
          <a:r>
            <a:rPr lang="en-US" sz="5600" kern="1200" dirty="0"/>
            <a:t>Classification </a:t>
          </a:r>
        </a:p>
      </dsp:txBody>
      <dsp:txXfrm>
        <a:off x="491728" y="1024000"/>
        <a:ext cx="4994671" cy="201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6A980-8E90-5144-98CA-817F8A21FCEC}">
      <dsp:nvSpPr>
        <dsp:cNvPr id="0" name=""/>
        <dsp:cNvSpPr/>
      </dsp:nvSpPr>
      <dsp:spPr>
        <a:xfrm>
          <a:off x="0" y="268033"/>
          <a:ext cx="7467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Background diabetic retinopathy.</a:t>
          </a:r>
        </a:p>
      </dsp:txBody>
      <dsp:txXfrm>
        <a:off x="38638" y="306671"/>
        <a:ext cx="7390324" cy="714229"/>
      </dsp:txXfrm>
    </dsp:sp>
    <dsp:sp modelId="{B2836E3E-DBBB-6F41-81C0-7ECA014A05F8}">
      <dsp:nvSpPr>
        <dsp:cNvPr id="0" name=""/>
        <dsp:cNvSpPr/>
      </dsp:nvSpPr>
      <dsp:spPr>
        <a:xfrm>
          <a:off x="0" y="1154578"/>
          <a:ext cx="7467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Diabetic maculopathy</a:t>
          </a:r>
        </a:p>
      </dsp:txBody>
      <dsp:txXfrm>
        <a:off x="38638" y="1193216"/>
        <a:ext cx="7390324" cy="714229"/>
      </dsp:txXfrm>
    </dsp:sp>
    <dsp:sp modelId="{F60FC437-A103-CF42-AEDE-C2A9B4E014DB}">
      <dsp:nvSpPr>
        <dsp:cNvPr id="0" name=""/>
        <dsp:cNvSpPr/>
      </dsp:nvSpPr>
      <dsp:spPr>
        <a:xfrm>
          <a:off x="0" y="2041123"/>
          <a:ext cx="7467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Preproliferative diabetic retinopathy</a:t>
          </a:r>
        </a:p>
      </dsp:txBody>
      <dsp:txXfrm>
        <a:off x="38638" y="2079761"/>
        <a:ext cx="7390324" cy="714229"/>
      </dsp:txXfrm>
    </dsp:sp>
    <dsp:sp modelId="{DDCD7887-41B8-3144-998C-F76D48C1FED0}">
      <dsp:nvSpPr>
        <dsp:cNvPr id="0" name=""/>
        <dsp:cNvSpPr/>
      </dsp:nvSpPr>
      <dsp:spPr>
        <a:xfrm>
          <a:off x="0" y="2927668"/>
          <a:ext cx="7467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Proliferative diabetic retinopathy </a:t>
          </a:r>
        </a:p>
      </dsp:txBody>
      <dsp:txXfrm>
        <a:off x="38638" y="2966306"/>
        <a:ext cx="7390324" cy="714229"/>
      </dsp:txXfrm>
    </dsp:sp>
    <dsp:sp modelId="{DFC3881C-A47A-BE4B-8DE0-C7ADEDBAF5F4}">
      <dsp:nvSpPr>
        <dsp:cNvPr id="0" name=""/>
        <dsp:cNvSpPr/>
      </dsp:nvSpPr>
      <dsp:spPr>
        <a:xfrm>
          <a:off x="0" y="3814213"/>
          <a:ext cx="7467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Advanced diabetic eye disease </a:t>
          </a:r>
        </a:p>
      </dsp:txBody>
      <dsp:txXfrm>
        <a:off x="38638" y="3852851"/>
        <a:ext cx="7390324" cy="714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FA4F-EA08-4147-AA3A-DE8D2E28364E}">
      <dsp:nvSpPr>
        <dsp:cNvPr id="0" name=""/>
        <dsp:cNvSpPr/>
      </dsp:nvSpPr>
      <dsp:spPr>
        <a:xfrm>
          <a:off x="0" y="15999"/>
          <a:ext cx="6096000" cy="403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19BA3-F3BC-4475-AD83-923598AE2225}">
      <dsp:nvSpPr>
        <dsp:cNvPr id="0" name=""/>
        <dsp:cNvSpPr/>
      </dsp:nvSpPr>
      <dsp:spPr>
        <a:xfrm>
          <a:off x="76194" y="965203"/>
          <a:ext cx="4995938" cy="2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68960" rIns="0" bIns="568960" numCol="1" spcCol="1270" anchor="ctr" anchorCtr="0">
          <a:noAutofit/>
        </a:bodyPr>
        <a:lstStyle/>
        <a:p>
          <a:pPr lvl="0" algn="ctr" defTabSz="2489200">
            <a:lnSpc>
              <a:spcPct val="90000"/>
            </a:lnSpc>
            <a:spcBef>
              <a:spcPct val="0"/>
            </a:spcBef>
            <a:spcAft>
              <a:spcPct val="35000"/>
            </a:spcAft>
          </a:pPr>
          <a:r>
            <a:rPr lang="en-US" sz="5600" kern="1200" dirty="0"/>
            <a:t>Management</a:t>
          </a:r>
        </a:p>
      </dsp:txBody>
      <dsp:txXfrm>
        <a:off x="76194" y="965203"/>
        <a:ext cx="4995938" cy="2016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DF889-A183-9D4A-A8F4-0447355467D3}">
      <dsp:nvSpPr>
        <dsp:cNvPr id="0" name=""/>
        <dsp:cNvSpPr/>
      </dsp:nvSpPr>
      <dsp:spPr>
        <a:xfrm>
          <a:off x="0" y="518075"/>
          <a:ext cx="7467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737DF-E7F9-7045-8C06-2C0E6E57D962}">
      <dsp:nvSpPr>
        <dsp:cNvPr id="0" name=""/>
        <dsp:cNvSpPr/>
      </dsp:nvSpPr>
      <dsp:spPr>
        <a:xfrm>
          <a:off x="373380" y="222875"/>
          <a:ext cx="52273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kern="1200"/>
            <a:t>Visual acuity </a:t>
          </a:r>
        </a:p>
      </dsp:txBody>
      <dsp:txXfrm>
        <a:off x="402201" y="251696"/>
        <a:ext cx="5169678" cy="532758"/>
      </dsp:txXfrm>
    </dsp:sp>
    <dsp:sp modelId="{2742C2D1-35B1-9F41-B9CD-BBC3342F937D}">
      <dsp:nvSpPr>
        <dsp:cNvPr id="0" name=""/>
        <dsp:cNvSpPr/>
      </dsp:nvSpPr>
      <dsp:spPr>
        <a:xfrm>
          <a:off x="0" y="1425276"/>
          <a:ext cx="7467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E0678-4361-D44D-BD49-D59128CB19E5}">
      <dsp:nvSpPr>
        <dsp:cNvPr id="0" name=""/>
        <dsp:cNvSpPr/>
      </dsp:nvSpPr>
      <dsp:spPr>
        <a:xfrm>
          <a:off x="373380" y="1130076"/>
          <a:ext cx="52273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kern="1200"/>
            <a:t>Slit lamp examination </a:t>
          </a:r>
        </a:p>
      </dsp:txBody>
      <dsp:txXfrm>
        <a:off x="402201" y="1158897"/>
        <a:ext cx="5169678" cy="532758"/>
      </dsp:txXfrm>
    </dsp:sp>
    <dsp:sp modelId="{7950B4C8-5A6D-E74E-AFA9-0979B3E40B3C}">
      <dsp:nvSpPr>
        <dsp:cNvPr id="0" name=""/>
        <dsp:cNvSpPr/>
      </dsp:nvSpPr>
      <dsp:spPr>
        <a:xfrm>
          <a:off x="0" y="2332476"/>
          <a:ext cx="7467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11573-1E49-EB4F-862F-3945E6F8D86D}">
      <dsp:nvSpPr>
        <dsp:cNvPr id="0" name=""/>
        <dsp:cNvSpPr/>
      </dsp:nvSpPr>
      <dsp:spPr>
        <a:xfrm>
          <a:off x="373380" y="2037276"/>
          <a:ext cx="52273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kern="1200"/>
            <a:t>Fundoscopy</a:t>
          </a:r>
        </a:p>
      </dsp:txBody>
      <dsp:txXfrm>
        <a:off x="402201" y="2066097"/>
        <a:ext cx="5169678" cy="532758"/>
      </dsp:txXfrm>
    </dsp:sp>
    <dsp:sp modelId="{A6FA9E15-47E1-7545-951A-E1681465A91B}">
      <dsp:nvSpPr>
        <dsp:cNvPr id="0" name=""/>
        <dsp:cNvSpPr/>
      </dsp:nvSpPr>
      <dsp:spPr>
        <a:xfrm>
          <a:off x="0" y="3239676"/>
          <a:ext cx="7467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27D09-ED37-9940-A3D3-BB3E2B4398A4}">
      <dsp:nvSpPr>
        <dsp:cNvPr id="0" name=""/>
        <dsp:cNvSpPr/>
      </dsp:nvSpPr>
      <dsp:spPr>
        <a:xfrm>
          <a:off x="373380" y="2944476"/>
          <a:ext cx="52273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kern="1200"/>
            <a:t>Fundus fluorescein angiography (FFA)</a:t>
          </a:r>
        </a:p>
      </dsp:txBody>
      <dsp:txXfrm>
        <a:off x="402201" y="2973297"/>
        <a:ext cx="5169678" cy="532758"/>
      </dsp:txXfrm>
    </dsp:sp>
    <dsp:sp modelId="{558CBAED-B470-3F4B-9A49-ADD26A69BC63}">
      <dsp:nvSpPr>
        <dsp:cNvPr id="0" name=""/>
        <dsp:cNvSpPr/>
      </dsp:nvSpPr>
      <dsp:spPr>
        <a:xfrm>
          <a:off x="0" y="4146876"/>
          <a:ext cx="7467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E0E78-07D3-8B4A-9528-AEA87F49EC3C}">
      <dsp:nvSpPr>
        <dsp:cNvPr id="0" name=""/>
        <dsp:cNvSpPr/>
      </dsp:nvSpPr>
      <dsp:spPr>
        <a:xfrm>
          <a:off x="373380" y="3851676"/>
          <a:ext cx="522732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kern="1200"/>
            <a:t>Optical Coherence Tomography (OCT)</a:t>
          </a:r>
        </a:p>
      </dsp:txBody>
      <dsp:txXfrm>
        <a:off x="402201" y="3880497"/>
        <a:ext cx="5169678"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90857-528E-6D44-8E52-D926CCB49763}">
      <dsp:nvSpPr>
        <dsp:cNvPr id="0" name=""/>
        <dsp:cNvSpPr/>
      </dsp:nvSpPr>
      <dsp:spPr>
        <a:xfrm>
          <a:off x="0" y="594"/>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D00EE-B327-7F40-843C-BA60A6C118D9}">
      <dsp:nvSpPr>
        <dsp:cNvPr id="0" name=""/>
        <dsp:cNvSpPr/>
      </dsp:nvSpPr>
      <dsp:spPr>
        <a:xfrm>
          <a:off x="0" y="594"/>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Patient education</a:t>
          </a:r>
        </a:p>
      </dsp:txBody>
      <dsp:txXfrm>
        <a:off x="0" y="594"/>
        <a:ext cx="7467600" cy="541395"/>
      </dsp:txXfrm>
    </dsp:sp>
    <dsp:sp modelId="{CD2B957E-86DE-9B4D-BAB7-67DCBA8F215F}">
      <dsp:nvSpPr>
        <dsp:cNvPr id="0" name=""/>
        <dsp:cNvSpPr/>
      </dsp:nvSpPr>
      <dsp:spPr>
        <a:xfrm>
          <a:off x="0" y="541990"/>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78494-3DCD-7042-A73A-2C5615037841}">
      <dsp:nvSpPr>
        <dsp:cNvPr id="0" name=""/>
        <dsp:cNvSpPr/>
      </dsp:nvSpPr>
      <dsp:spPr>
        <a:xfrm>
          <a:off x="0" y="541990"/>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Diabetic control</a:t>
          </a:r>
        </a:p>
      </dsp:txBody>
      <dsp:txXfrm>
        <a:off x="0" y="541990"/>
        <a:ext cx="7467600" cy="541395"/>
      </dsp:txXfrm>
    </dsp:sp>
    <dsp:sp modelId="{59248DF9-E842-CF4C-8382-61CBF052B7B2}">
      <dsp:nvSpPr>
        <dsp:cNvPr id="0" name=""/>
        <dsp:cNvSpPr/>
      </dsp:nvSpPr>
      <dsp:spPr>
        <a:xfrm>
          <a:off x="0" y="1083386"/>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86023-6B03-F145-8EC7-294C4D9CA39D}">
      <dsp:nvSpPr>
        <dsp:cNvPr id="0" name=""/>
        <dsp:cNvSpPr/>
      </dsp:nvSpPr>
      <dsp:spPr>
        <a:xfrm>
          <a:off x="0" y="1083386"/>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Controlled risk factors</a:t>
          </a:r>
        </a:p>
      </dsp:txBody>
      <dsp:txXfrm>
        <a:off x="0" y="1083386"/>
        <a:ext cx="7467600" cy="541395"/>
      </dsp:txXfrm>
    </dsp:sp>
    <dsp:sp modelId="{665158EF-7919-7449-A1D7-AE58EB4FCBCD}">
      <dsp:nvSpPr>
        <dsp:cNvPr id="0" name=""/>
        <dsp:cNvSpPr/>
      </dsp:nvSpPr>
      <dsp:spPr>
        <a:xfrm>
          <a:off x="0" y="1624782"/>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3E988-5166-A241-98D8-C99057C6CB40}">
      <dsp:nvSpPr>
        <dsp:cNvPr id="0" name=""/>
        <dsp:cNvSpPr/>
      </dsp:nvSpPr>
      <dsp:spPr>
        <a:xfrm>
          <a:off x="0" y="1624782"/>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Fenofibrate 200mg daily</a:t>
          </a:r>
        </a:p>
      </dsp:txBody>
      <dsp:txXfrm>
        <a:off x="0" y="1624782"/>
        <a:ext cx="7467600" cy="541395"/>
      </dsp:txXfrm>
    </dsp:sp>
    <dsp:sp modelId="{6C56CD22-174E-3C45-A32E-564EA6EFE865}">
      <dsp:nvSpPr>
        <dsp:cNvPr id="0" name=""/>
        <dsp:cNvSpPr/>
      </dsp:nvSpPr>
      <dsp:spPr>
        <a:xfrm>
          <a:off x="0" y="2166178"/>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98E20-18D8-6340-94FB-964DD37A4CA1}">
      <dsp:nvSpPr>
        <dsp:cNvPr id="0" name=""/>
        <dsp:cNvSpPr/>
      </dsp:nvSpPr>
      <dsp:spPr>
        <a:xfrm>
          <a:off x="0" y="2166178"/>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Cessation of smoking</a:t>
          </a:r>
        </a:p>
      </dsp:txBody>
      <dsp:txXfrm>
        <a:off x="0" y="2166178"/>
        <a:ext cx="7467600" cy="541395"/>
      </dsp:txXfrm>
    </dsp:sp>
    <dsp:sp modelId="{3CFE6DFD-E53D-194D-AE0D-7A55942931E5}">
      <dsp:nvSpPr>
        <dsp:cNvPr id="0" name=""/>
        <dsp:cNvSpPr/>
      </dsp:nvSpPr>
      <dsp:spPr>
        <a:xfrm>
          <a:off x="0" y="2707573"/>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9A19C-56B2-894A-B742-77E8D4B1BC37}">
      <dsp:nvSpPr>
        <dsp:cNvPr id="0" name=""/>
        <dsp:cNvSpPr/>
      </dsp:nvSpPr>
      <dsp:spPr>
        <a:xfrm>
          <a:off x="0" y="2707573"/>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Address anaemia, renal failure</a:t>
          </a:r>
        </a:p>
      </dsp:txBody>
      <dsp:txXfrm>
        <a:off x="0" y="2707573"/>
        <a:ext cx="7467600" cy="541395"/>
      </dsp:txXfrm>
    </dsp:sp>
    <dsp:sp modelId="{18DA4950-A3BC-2441-9E62-ECEEF2173413}">
      <dsp:nvSpPr>
        <dsp:cNvPr id="0" name=""/>
        <dsp:cNvSpPr/>
      </dsp:nvSpPr>
      <dsp:spPr>
        <a:xfrm>
          <a:off x="0" y="3248969"/>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EEB88-EE85-944D-9122-2925C0C24863}">
      <dsp:nvSpPr>
        <dsp:cNvPr id="0" name=""/>
        <dsp:cNvSpPr/>
      </dsp:nvSpPr>
      <dsp:spPr>
        <a:xfrm>
          <a:off x="0" y="3248969"/>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Diode or argon laser photocoagulation </a:t>
          </a:r>
        </a:p>
      </dsp:txBody>
      <dsp:txXfrm>
        <a:off x="0" y="3248969"/>
        <a:ext cx="7467600" cy="541395"/>
      </dsp:txXfrm>
    </dsp:sp>
    <dsp:sp modelId="{3B067EF4-DD96-3342-89A1-EF009111258A}">
      <dsp:nvSpPr>
        <dsp:cNvPr id="0" name=""/>
        <dsp:cNvSpPr/>
      </dsp:nvSpPr>
      <dsp:spPr>
        <a:xfrm>
          <a:off x="0" y="3790365"/>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E7192-12A8-224B-9D4A-31EA4FE920D3}">
      <dsp:nvSpPr>
        <dsp:cNvPr id="0" name=""/>
        <dsp:cNvSpPr/>
      </dsp:nvSpPr>
      <dsp:spPr>
        <a:xfrm>
          <a:off x="0" y="3790365"/>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Intravitreal Anti-VEGF agents</a:t>
          </a:r>
        </a:p>
      </dsp:txBody>
      <dsp:txXfrm>
        <a:off x="0" y="3790365"/>
        <a:ext cx="7467600" cy="541395"/>
      </dsp:txXfrm>
    </dsp:sp>
    <dsp:sp modelId="{DC729638-F57F-504E-8262-BD11053C00D3}">
      <dsp:nvSpPr>
        <dsp:cNvPr id="0" name=""/>
        <dsp:cNvSpPr/>
      </dsp:nvSpPr>
      <dsp:spPr>
        <a:xfrm>
          <a:off x="0" y="4331761"/>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F3322-F935-5645-A5AC-FF17582B4E3D}">
      <dsp:nvSpPr>
        <dsp:cNvPr id="0" name=""/>
        <dsp:cNvSpPr/>
      </dsp:nvSpPr>
      <dsp:spPr>
        <a:xfrm>
          <a:off x="0" y="4331761"/>
          <a:ext cx="7467600" cy="54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Pars plana vitrectomy </a:t>
          </a:r>
        </a:p>
      </dsp:txBody>
      <dsp:txXfrm>
        <a:off x="0" y="4331761"/>
        <a:ext cx="7467600" cy="5413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7DD8A-4905-4EA4-889C-E92B5036CB70}" type="datetimeFigureOut">
              <a:rPr lang="en-US" smtClean="0"/>
              <a:pPr/>
              <a:t>2/11/2025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EDBC2-FB34-450E-A1C1-4EE9CFCCB6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6EDBC2-FB34-450E-A1C1-4EE9CFCCB600}"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2/11/2025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2/11/2025</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2/11/2025</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2/11/2025</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2/11/2025</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2/11/2025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DIABETIC RETINOPATHY </a:t>
            </a:r>
          </a:p>
        </p:txBody>
      </p:sp>
      <p:sp>
        <p:nvSpPr>
          <p:cNvPr id="3" name="Subtitle 2"/>
          <p:cNvSpPr>
            <a:spLocks noGrp="1"/>
          </p:cNvSpPr>
          <p:nvPr>
            <p:ph type="subTitle" idx="1"/>
          </p:nvPr>
        </p:nvSpPr>
        <p:spPr/>
        <p:txBody>
          <a:bodyPr>
            <a:normAutofit/>
          </a:bodyPr>
          <a:lstStyle/>
          <a:p>
            <a:endParaRPr lang="en-GB" dirty="0"/>
          </a:p>
        </p:txBody>
      </p:sp>
      <p:pic>
        <p:nvPicPr>
          <p:cNvPr id="1026" name="Picture 2" descr="C:\Program Files\Microsoft Office\MEDIA\CAGCAT10\j0090070.wmf"/>
          <p:cNvPicPr>
            <a:picLocks noChangeAspect="1" noChangeArrowheads="1"/>
          </p:cNvPicPr>
          <p:nvPr/>
        </p:nvPicPr>
        <p:blipFill>
          <a:blip r:embed="rId2" cstate="print"/>
          <a:srcRect/>
          <a:stretch>
            <a:fillRect/>
          </a:stretch>
        </p:blipFill>
        <p:spPr bwMode="auto">
          <a:xfrm>
            <a:off x="6096000" y="609600"/>
            <a:ext cx="2623996" cy="3033665"/>
          </a:xfrm>
          <a:prstGeom prst="rect">
            <a:avLst/>
          </a:prstGeom>
          <a:noFill/>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457200" y="76200"/>
            <a:ext cx="850413" cy="844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t>
            </a:r>
          </a:p>
        </p:txBody>
      </p:sp>
      <p:graphicFrame>
        <p:nvGraphicFramePr>
          <p:cNvPr id="6" name="Content Placeholder 2">
            <a:extLst>
              <a:ext uri="{FF2B5EF4-FFF2-40B4-BE49-F238E27FC236}">
                <a16:creationId xmlns:a16="http://schemas.microsoft.com/office/drawing/2014/main" id="{814F2B7B-DE2D-4783-99B7-8308FC293B79}"/>
              </a:ext>
            </a:extLst>
          </p:cNvPr>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 </a:t>
            </a:r>
          </a:p>
        </p:txBody>
      </p:sp>
      <p:sp>
        <p:nvSpPr>
          <p:cNvPr id="3" name="Content Placeholder 2"/>
          <p:cNvSpPr>
            <a:spLocks noGrp="1"/>
          </p:cNvSpPr>
          <p:nvPr>
            <p:ph sz="quarter" idx="1"/>
          </p:nvPr>
        </p:nvSpPr>
        <p:spPr/>
        <p:txBody>
          <a:bodyPr/>
          <a:lstStyle/>
          <a:p>
            <a:r>
              <a:rPr lang="en-US" dirty="0"/>
              <a:t>Visual acuity </a:t>
            </a:r>
          </a:p>
          <a:p>
            <a:r>
              <a:rPr lang="en-US" dirty="0"/>
              <a:t>Slit Lamp examination </a:t>
            </a:r>
          </a:p>
          <a:p>
            <a:r>
              <a:rPr lang="en-US" dirty="0"/>
              <a:t>IOP </a:t>
            </a:r>
          </a:p>
          <a:p>
            <a:r>
              <a:rPr lang="en-US" dirty="0" err="1"/>
              <a:t>Fundoscopy</a:t>
            </a:r>
            <a:endParaRPr lang="en-US" dirty="0"/>
          </a:p>
          <a:p>
            <a:r>
              <a:rPr lang="en-US" dirty="0"/>
              <a:t>ETDRS</a:t>
            </a:r>
          </a:p>
        </p:txBody>
      </p:sp>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2"/>
          <a:stretch>
            <a:fillRect/>
          </a:stretch>
        </p:blipFill>
        <p:spPr>
          <a:xfrm>
            <a:off x="8203253" y="152400"/>
            <a:ext cx="850413" cy="8447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Microaneurysms</a:t>
            </a:r>
            <a:r>
              <a:rPr lang="en-US" dirty="0"/>
              <a:t> </a:t>
            </a:r>
          </a:p>
        </p:txBody>
      </p:sp>
      <p:pic>
        <p:nvPicPr>
          <p:cNvPr id="6" name="Content Placeholder 5" descr="image-full.jpg"/>
          <p:cNvPicPr>
            <a:picLocks noGrp="1" noChangeAspect="1"/>
          </p:cNvPicPr>
          <p:nvPr>
            <p:ph sz="quarter" idx="1"/>
          </p:nvPr>
        </p:nvPicPr>
        <p:blipFill>
          <a:blip r:embed="rId2" cstate="print"/>
          <a:stretch>
            <a:fillRect/>
          </a:stretch>
        </p:blipFill>
        <p:spPr>
          <a:xfrm>
            <a:off x="613670" y="1600200"/>
            <a:ext cx="7154660" cy="4873625"/>
          </a:xfrm>
        </p:spPr>
      </p:pic>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Retinal </a:t>
            </a:r>
            <a:r>
              <a:rPr lang="en-US" dirty="0" err="1"/>
              <a:t>Haemorrhages</a:t>
            </a:r>
            <a:endParaRPr lang="en-US" dirty="0"/>
          </a:p>
        </p:txBody>
      </p:sp>
      <p:pic>
        <p:nvPicPr>
          <p:cNvPr id="4" name="Content Placeholder 3" descr="download.jpg"/>
          <p:cNvPicPr>
            <a:picLocks noGrp="1" noChangeAspect="1"/>
          </p:cNvPicPr>
          <p:nvPr>
            <p:ph sz="quarter" idx="1"/>
          </p:nvPr>
        </p:nvPicPr>
        <p:blipFill>
          <a:blip r:embed="rId2" cstate="print"/>
          <a:stretch>
            <a:fillRect/>
          </a:stretch>
        </p:blipFill>
        <p:spPr>
          <a:xfrm>
            <a:off x="838200" y="1905000"/>
            <a:ext cx="6324600" cy="4572000"/>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Exudates </a:t>
            </a:r>
          </a:p>
        </p:txBody>
      </p:sp>
      <p:pic>
        <p:nvPicPr>
          <p:cNvPr id="4" name="Content Placeholder 3" descr="Diabetics_blot hemorrhages.jpg"/>
          <p:cNvPicPr>
            <a:picLocks noGrp="1" noChangeAspect="1"/>
          </p:cNvPicPr>
          <p:nvPr>
            <p:ph sz="quarter" idx="1"/>
          </p:nvPr>
        </p:nvPicPr>
        <p:blipFill>
          <a:blip r:embed="rId2" cstate="print"/>
          <a:stretch>
            <a:fillRect/>
          </a:stretch>
        </p:blipFill>
        <p:spPr>
          <a:xfrm>
            <a:off x="978838" y="1600200"/>
            <a:ext cx="6424324" cy="4873625"/>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Macular </a:t>
            </a:r>
            <a:r>
              <a:rPr lang="en-US" dirty="0" err="1"/>
              <a:t>Oedema</a:t>
            </a:r>
            <a:r>
              <a:rPr lang="en-US" dirty="0"/>
              <a:t>(DMO)</a:t>
            </a:r>
          </a:p>
        </p:txBody>
      </p:sp>
      <p:pic>
        <p:nvPicPr>
          <p:cNvPr id="4" name="Content Placeholder 3" descr="ArdenRetinopathy-Image004.jpg"/>
          <p:cNvPicPr>
            <a:picLocks noGrp="1" noChangeAspect="1"/>
          </p:cNvPicPr>
          <p:nvPr>
            <p:ph sz="quarter" idx="1"/>
          </p:nvPr>
        </p:nvPicPr>
        <p:blipFill>
          <a:blip r:embed="rId2" cstate="print"/>
          <a:stretch>
            <a:fillRect/>
          </a:stretch>
        </p:blipFill>
        <p:spPr>
          <a:xfrm>
            <a:off x="862812" y="1600200"/>
            <a:ext cx="6656376" cy="4873625"/>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Ischemic </a:t>
            </a:r>
            <a:r>
              <a:rPr lang="en-US" dirty="0" err="1"/>
              <a:t>Maculopathy</a:t>
            </a:r>
            <a:endParaRPr lang="en-US" dirty="0"/>
          </a:p>
        </p:txBody>
      </p:sp>
      <p:pic>
        <p:nvPicPr>
          <p:cNvPr id="4" name="Content Placeholder 3" descr="diabetes-metabolism-Macular-ischemia-S3-001-g003.png"/>
          <p:cNvPicPr>
            <a:picLocks noGrp="1" noChangeAspect="1"/>
          </p:cNvPicPr>
          <p:nvPr>
            <p:ph sz="quarter" idx="1"/>
          </p:nvPr>
        </p:nvPicPr>
        <p:blipFill>
          <a:blip r:embed="rId2" cstate="print"/>
          <a:stretch>
            <a:fillRect/>
          </a:stretch>
        </p:blipFill>
        <p:spPr>
          <a:xfrm>
            <a:off x="762000" y="1752600"/>
            <a:ext cx="7467600" cy="4267200"/>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Clinically </a:t>
            </a:r>
            <a:r>
              <a:rPr lang="en-US" dirty="0"/>
              <a:t>Significant Macular </a:t>
            </a:r>
            <a:r>
              <a:rPr lang="en-US" dirty="0" err="1"/>
              <a:t>Oedema</a:t>
            </a:r>
            <a:endParaRPr lang="en-US" dirty="0"/>
          </a:p>
        </p:txBody>
      </p:sp>
      <p:pic>
        <p:nvPicPr>
          <p:cNvPr id="4" name="Content Placeholder 3" descr="diabetic-retinopathy-12-638.jpg"/>
          <p:cNvPicPr>
            <a:picLocks noGrp="1" noChangeAspect="1"/>
          </p:cNvPicPr>
          <p:nvPr>
            <p:ph sz="quarter" idx="1"/>
          </p:nvPr>
        </p:nvPicPr>
        <p:blipFill>
          <a:blip r:embed="rId2" cstate="print"/>
          <a:stretch>
            <a:fillRect/>
          </a:stretch>
        </p:blipFill>
        <p:spPr>
          <a:xfrm>
            <a:off x="533400" y="1755775"/>
            <a:ext cx="7239000" cy="5102225"/>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Cotton Wool Spots </a:t>
            </a:r>
          </a:p>
        </p:txBody>
      </p:sp>
      <p:pic>
        <p:nvPicPr>
          <p:cNvPr id="6" name="Content Placeholder 5" descr="images (1).jpg"/>
          <p:cNvPicPr>
            <a:picLocks noGrp="1" noChangeAspect="1"/>
          </p:cNvPicPr>
          <p:nvPr>
            <p:ph sz="quarter" idx="1"/>
          </p:nvPr>
        </p:nvPicPr>
        <p:blipFill>
          <a:blip r:embed="rId2" cstate="print"/>
          <a:stretch>
            <a:fillRect/>
          </a:stretch>
        </p:blipFill>
        <p:spPr>
          <a:xfrm>
            <a:off x="762000" y="1676400"/>
            <a:ext cx="6934200" cy="5181600"/>
          </a:xfrm>
        </p:spPr>
      </p:pic>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0D9E-89B0-44C3-824C-1BE0772F4DC2}"/>
              </a:ext>
            </a:extLst>
          </p:cNvPr>
          <p:cNvSpPr>
            <a:spLocks noGrp="1"/>
          </p:cNvSpPr>
          <p:nvPr>
            <p:ph type="title"/>
          </p:nvPr>
        </p:nvSpPr>
        <p:spPr/>
        <p:txBody>
          <a:bodyPr>
            <a:normAutofit/>
          </a:bodyPr>
          <a:lstStyle/>
          <a:p>
            <a:r>
              <a:rPr lang="en-US" sz="3600" dirty="0"/>
              <a:t>Sequence of Lecture</a:t>
            </a:r>
          </a:p>
        </p:txBody>
      </p:sp>
      <p:pic>
        <p:nvPicPr>
          <p:cNvPr id="5" name="Picture 4">
            <a:extLst>
              <a:ext uri="{FF2B5EF4-FFF2-40B4-BE49-F238E27FC236}">
                <a16:creationId xmlns:a16="http://schemas.microsoft.com/office/drawing/2014/main" id="{D04415A7-CFE5-490A-A088-4EB3979E36F4}"/>
              </a:ext>
            </a:extLst>
          </p:cNvPr>
          <p:cNvPicPr>
            <a:picLocks noChangeAspect="1"/>
          </p:cNvPicPr>
          <p:nvPr/>
        </p:nvPicPr>
        <p:blipFill>
          <a:blip r:embed="rId2"/>
          <a:stretch>
            <a:fillRect/>
          </a:stretch>
        </p:blipFill>
        <p:spPr>
          <a:xfrm>
            <a:off x="4343400" y="1905001"/>
            <a:ext cx="4800600" cy="2743200"/>
          </a:xfrm>
          <a:prstGeom prst="rect">
            <a:avLst/>
          </a:prstGeom>
        </p:spPr>
      </p:pic>
      <p:sp>
        <p:nvSpPr>
          <p:cNvPr id="3" name="Content Placeholder 2">
            <a:extLst>
              <a:ext uri="{FF2B5EF4-FFF2-40B4-BE49-F238E27FC236}">
                <a16:creationId xmlns:a16="http://schemas.microsoft.com/office/drawing/2014/main" id="{10E24883-0F5F-4552-9A32-D5DAA162C0F3}"/>
              </a:ext>
            </a:extLst>
          </p:cNvPr>
          <p:cNvSpPr>
            <a:spLocks noGrp="1"/>
          </p:cNvSpPr>
          <p:nvPr>
            <p:ph idx="1"/>
          </p:nvPr>
        </p:nvSpPr>
        <p:spPr>
          <a:xfrm>
            <a:off x="379809" y="2457450"/>
            <a:ext cx="6686550" cy="2833217"/>
          </a:xfrm>
        </p:spPr>
        <p:txBody>
          <a:bodyPr/>
          <a:lstStyle/>
          <a:p>
            <a:r>
              <a:rPr lang="en-US" dirty="0"/>
              <a:t>Learning Objectives</a:t>
            </a:r>
          </a:p>
          <a:p>
            <a:r>
              <a:rPr lang="en-US" dirty="0"/>
              <a:t>Vertical Integration</a:t>
            </a:r>
          </a:p>
          <a:p>
            <a:r>
              <a:rPr lang="en-US" dirty="0"/>
              <a:t>Core Subject</a:t>
            </a:r>
          </a:p>
          <a:p>
            <a:r>
              <a:rPr lang="en-US" dirty="0"/>
              <a:t>End of Lecture Assessment</a:t>
            </a:r>
          </a:p>
          <a:p>
            <a:r>
              <a:rPr lang="en-US" dirty="0"/>
              <a:t>Digital Library References</a:t>
            </a:r>
          </a:p>
          <a:p>
            <a:pPr marL="0" indent="0">
              <a:buNone/>
            </a:pPr>
            <a:r>
              <a:rPr lang="en-US" dirty="0"/>
              <a:t>(Research, Bioethics, Artificial intelligence)</a:t>
            </a:r>
          </a:p>
          <a:p>
            <a:endParaRPr lang="en-US" dirty="0"/>
          </a:p>
        </p:txBody>
      </p:sp>
      <p:pic>
        <p:nvPicPr>
          <p:cNvPr id="6" name="Picture 5">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extLst>
      <p:ext uri="{BB962C8B-B14F-4D97-AF65-F5344CB8AC3E}">
        <p14:creationId xmlns:p14="http://schemas.microsoft.com/office/powerpoint/2010/main" val="128942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a:t>
            </a:r>
            <a:r>
              <a:rPr lang="en-US" dirty="0" err="1"/>
              <a:t>Chnages</a:t>
            </a:r>
            <a:r>
              <a:rPr lang="en-US" dirty="0"/>
              <a:t> </a:t>
            </a:r>
          </a:p>
        </p:txBody>
      </p:sp>
      <p:pic>
        <p:nvPicPr>
          <p:cNvPr id="4" name="Content Placeholder 3" descr="Figure5.png"/>
          <p:cNvPicPr>
            <a:picLocks noGrp="1" noChangeAspect="1"/>
          </p:cNvPicPr>
          <p:nvPr>
            <p:ph sz="quarter" idx="1"/>
          </p:nvPr>
        </p:nvPicPr>
        <p:blipFill>
          <a:blip r:embed="rId2" cstate="print"/>
          <a:stretch>
            <a:fillRect/>
          </a:stretch>
        </p:blipFill>
        <p:spPr>
          <a:xfrm>
            <a:off x="914400" y="1828800"/>
            <a:ext cx="3174699" cy="3377930"/>
          </a:xfrm>
        </p:spPr>
      </p:pic>
      <p:pic>
        <p:nvPicPr>
          <p:cNvPr id="5" name="Picture 4" descr="vascullarloop.jpg"/>
          <p:cNvPicPr>
            <a:picLocks noChangeAspect="1"/>
          </p:cNvPicPr>
          <p:nvPr/>
        </p:nvPicPr>
        <p:blipFill>
          <a:blip r:embed="rId3" cstate="print"/>
          <a:stretch>
            <a:fillRect/>
          </a:stretch>
        </p:blipFill>
        <p:spPr>
          <a:xfrm>
            <a:off x="4648200" y="2667000"/>
            <a:ext cx="3171825" cy="3657600"/>
          </a:xfrm>
          <a:prstGeom prst="rect">
            <a:avLst/>
          </a:prstGeom>
        </p:spPr>
      </p:pic>
      <p:pic>
        <p:nvPicPr>
          <p:cNvPr id="6" name="Picture 5">
            <a:extLst>
              <a:ext uri="{FF2B5EF4-FFF2-40B4-BE49-F238E27FC236}">
                <a16:creationId xmlns:a16="http://schemas.microsoft.com/office/drawing/2014/main" id="{E8B485D8-07B1-4B06-A8E0-203DAECA9D68}"/>
              </a:ext>
            </a:extLst>
          </p:cNvPr>
          <p:cNvPicPr>
            <a:picLocks noChangeAspect="1"/>
          </p:cNvPicPr>
          <p:nvPr/>
        </p:nvPicPr>
        <p:blipFill>
          <a:blip r:embed="rId4"/>
          <a:stretch>
            <a:fillRect/>
          </a:stretch>
        </p:blipFill>
        <p:spPr>
          <a:xfrm>
            <a:off x="8203253" y="152400"/>
            <a:ext cx="850413" cy="8447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Intra-retinal </a:t>
            </a:r>
            <a:r>
              <a:rPr lang="en-US" dirty="0"/>
              <a:t>Microvascular </a:t>
            </a:r>
            <a:r>
              <a:rPr lang="en-US" dirty="0" smtClean="0"/>
              <a:t>Abnormalities </a:t>
            </a:r>
            <a:r>
              <a:rPr lang="en-US" dirty="0"/>
              <a:t>(IRMA)</a:t>
            </a:r>
          </a:p>
        </p:txBody>
      </p:sp>
      <p:pic>
        <p:nvPicPr>
          <p:cNvPr id="4" name="Content Placeholder 3" descr="download (2).jpg"/>
          <p:cNvPicPr>
            <a:picLocks noGrp="1" noChangeAspect="1"/>
          </p:cNvPicPr>
          <p:nvPr>
            <p:ph sz="quarter" idx="1"/>
          </p:nvPr>
        </p:nvPicPr>
        <p:blipFill>
          <a:blip r:embed="rId2" cstate="print"/>
          <a:stretch>
            <a:fillRect/>
          </a:stretch>
        </p:blipFill>
        <p:spPr>
          <a:xfrm>
            <a:off x="838200" y="1752600"/>
            <a:ext cx="5567362" cy="4648200"/>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a:t>
            </a:r>
            <a:r>
              <a:rPr lang="en-US" dirty="0" smtClean="0"/>
              <a:t>Changes</a:t>
            </a:r>
            <a:endParaRPr lang="en-US" dirty="0"/>
          </a:p>
        </p:txBody>
      </p:sp>
      <p:pic>
        <p:nvPicPr>
          <p:cNvPr id="4" name="Content Placeholder 3" descr="Fundus-photograph-showing-narrowing-silver-wiring-copper-wiring-broadening-of-light (1).png"/>
          <p:cNvPicPr>
            <a:picLocks noGrp="1" noChangeAspect="1"/>
          </p:cNvPicPr>
          <p:nvPr>
            <p:ph sz="quarter" idx="1"/>
          </p:nvPr>
        </p:nvPicPr>
        <p:blipFill>
          <a:blip r:embed="rId2" cstate="print"/>
          <a:stretch>
            <a:fillRect/>
          </a:stretch>
        </p:blipFill>
        <p:spPr>
          <a:xfrm>
            <a:off x="987656" y="1600200"/>
            <a:ext cx="6406688" cy="4873625"/>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18_RT_VS_Fig3.png"/>
          <p:cNvPicPr>
            <a:picLocks noChangeAspect="1"/>
          </p:cNvPicPr>
          <p:nvPr/>
        </p:nvPicPr>
        <p:blipFill>
          <a:blip r:embed="rId2" cstate="print"/>
          <a:stretch>
            <a:fillRect/>
          </a:stretch>
        </p:blipFill>
        <p:spPr>
          <a:xfrm>
            <a:off x="1143001" y="1460398"/>
            <a:ext cx="6159640" cy="4559401"/>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Vessels Elsewhere/Disc/Iris (NVE/NVD/NVI)</a:t>
            </a:r>
          </a:p>
        </p:txBody>
      </p:sp>
      <p:pic>
        <p:nvPicPr>
          <p:cNvPr id="4" name="Content Placeholder 3" descr="fundus-fluorescein-angiography-and-bscan-by-vijay-29-638.jpg"/>
          <p:cNvPicPr>
            <a:picLocks noGrp="1" noChangeAspect="1"/>
          </p:cNvPicPr>
          <p:nvPr>
            <p:ph sz="quarter" idx="1"/>
          </p:nvPr>
        </p:nvPicPr>
        <p:blipFill>
          <a:blip r:embed="rId2" cstate="print"/>
          <a:stretch>
            <a:fillRect/>
          </a:stretch>
        </p:blipFill>
        <p:spPr>
          <a:xfrm>
            <a:off x="304800" y="1755775"/>
            <a:ext cx="8534400" cy="5102225"/>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1-5-300x234.png"/>
          <p:cNvPicPr>
            <a:picLocks noChangeAspect="1"/>
          </p:cNvPicPr>
          <p:nvPr/>
        </p:nvPicPr>
        <p:blipFill>
          <a:blip r:embed="rId3" cstate="print"/>
          <a:stretch>
            <a:fillRect/>
          </a:stretch>
        </p:blipFill>
        <p:spPr>
          <a:xfrm>
            <a:off x="1295400" y="914400"/>
            <a:ext cx="6019800" cy="4953000"/>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4"/>
          <a:stretch>
            <a:fillRect/>
          </a:stretch>
        </p:blipFill>
        <p:spPr>
          <a:xfrm>
            <a:off x="8203253" y="152400"/>
            <a:ext cx="850413" cy="8447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Descriptivve</a:t>
            </a:r>
            <a:r>
              <a:rPr lang="en-US" dirty="0"/>
              <a:t> Classification </a:t>
            </a:r>
          </a:p>
        </p:txBody>
      </p:sp>
      <p:graphicFrame>
        <p:nvGraphicFramePr>
          <p:cNvPr id="6" name="Content Placeholder 2">
            <a:extLst>
              <a:ext uri="{FF2B5EF4-FFF2-40B4-BE49-F238E27FC236}">
                <a16:creationId xmlns:a16="http://schemas.microsoft.com/office/drawing/2014/main" id="{988936BD-C54E-4541-BDF4-3DF86059FC20}"/>
              </a:ext>
            </a:extLst>
          </p:cNvPr>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ETDRS Classification</a:t>
            </a:r>
          </a:p>
        </p:txBody>
      </p:sp>
      <p:pic>
        <p:nvPicPr>
          <p:cNvPr id="6" name="Content Placeholder 5" descr="Capture.PNG"/>
          <p:cNvPicPr>
            <a:picLocks noGrp="1" noChangeAspect="1"/>
          </p:cNvPicPr>
          <p:nvPr>
            <p:ph sz="quarter" idx="1"/>
          </p:nvPr>
        </p:nvPicPr>
        <p:blipFill>
          <a:blip r:embed="rId2" cstate="print"/>
          <a:stretch>
            <a:fillRect/>
          </a:stretch>
        </p:blipFill>
        <p:spPr>
          <a:xfrm>
            <a:off x="762000" y="1447800"/>
            <a:ext cx="7010400" cy="5410200"/>
          </a:xfrm>
        </p:spPr>
      </p:pic>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A29D-0AE0-41CA-95C9-6A30B0F25C6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3BDDAE8-FA29-4AE0-B74F-0C2E24406960}"/>
              </a:ext>
            </a:extLst>
          </p:cNvPr>
          <p:cNvSpPr>
            <a:spLocks noGrp="1"/>
          </p:cNvSpPr>
          <p:nvPr>
            <p:ph sz="quarter" idx="1"/>
          </p:nvPr>
        </p:nvSpPr>
        <p:spPr/>
        <p:txBody>
          <a:bodyPr/>
          <a:lstStyle/>
          <a:p>
            <a:pPr marL="0" indent="0">
              <a:buNone/>
            </a:pPr>
            <a:r>
              <a:rPr lang="en-US" dirty="0"/>
              <a:t>At the end of the session, students should be able to:</a:t>
            </a:r>
          </a:p>
          <a:p>
            <a:r>
              <a:rPr lang="en-US" dirty="0"/>
              <a:t>Know the anatomy of retina</a:t>
            </a:r>
          </a:p>
          <a:p>
            <a:r>
              <a:rPr lang="en-US" dirty="0"/>
              <a:t>Understand pathophysiology of Diabetic retinopathy</a:t>
            </a:r>
          </a:p>
          <a:p>
            <a:r>
              <a:rPr lang="en-US" dirty="0"/>
              <a:t>Differentiate DR from other vascular disorders</a:t>
            </a:r>
          </a:p>
          <a:p>
            <a:r>
              <a:rPr lang="en-US" dirty="0"/>
              <a:t>Classify and know the management of different stages of DR</a:t>
            </a:r>
          </a:p>
          <a:p>
            <a:endParaRPr lang="en-US" dirty="0"/>
          </a:p>
          <a:p>
            <a:endParaRPr lang="en-US" dirty="0"/>
          </a:p>
        </p:txBody>
      </p:sp>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2"/>
          <a:stretch>
            <a:fillRect/>
          </a:stretch>
        </p:blipFill>
        <p:spPr>
          <a:xfrm>
            <a:off x="8203253" y="152400"/>
            <a:ext cx="850413" cy="844712"/>
          </a:xfrm>
          <a:prstGeom prst="rect">
            <a:avLst/>
          </a:prstGeom>
        </p:spPr>
      </p:pic>
    </p:spTree>
    <p:extLst>
      <p:ext uri="{BB962C8B-B14F-4D97-AF65-F5344CB8AC3E}">
        <p14:creationId xmlns:p14="http://schemas.microsoft.com/office/powerpoint/2010/main" val="90835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a:t>
            </a:r>
          </a:p>
        </p:txBody>
      </p:sp>
      <p:graphicFrame>
        <p:nvGraphicFramePr>
          <p:cNvPr id="6" name="Content Placeholder 3">
            <a:extLst>
              <a:ext uri="{FF2B5EF4-FFF2-40B4-BE49-F238E27FC236}">
                <a16:creationId xmlns:a16="http://schemas.microsoft.com/office/drawing/2014/main" id="{13AD4E5A-5666-4AC0-8664-BD61457B8550}"/>
              </a:ext>
            </a:extLst>
          </p:cNvPr>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bet-01Z.jpg"/>
          <p:cNvPicPr>
            <a:picLocks noChangeAspect="1"/>
          </p:cNvPicPr>
          <p:nvPr/>
        </p:nvPicPr>
        <p:blipFill>
          <a:blip r:embed="rId2" cstate="print"/>
          <a:stretch>
            <a:fillRect/>
          </a:stretch>
        </p:blipFill>
        <p:spPr>
          <a:xfrm>
            <a:off x="762000" y="566737"/>
            <a:ext cx="7620000" cy="5724525"/>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93587" y="76200"/>
            <a:ext cx="850413" cy="8447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5).jpg"/>
          <p:cNvPicPr>
            <a:picLocks noChangeAspect="1"/>
          </p:cNvPicPr>
          <p:nvPr/>
        </p:nvPicPr>
        <p:blipFill>
          <a:blip r:embed="rId2" cstate="print">
            <a:lum bright="-10000"/>
          </a:blip>
          <a:stretch>
            <a:fillRect/>
          </a:stretch>
        </p:blipFill>
        <p:spPr>
          <a:xfrm>
            <a:off x="1295400" y="685800"/>
            <a:ext cx="6553199" cy="54102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4).jpg"/>
          <p:cNvPicPr>
            <a:picLocks noChangeAspect="1"/>
          </p:cNvPicPr>
          <p:nvPr/>
        </p:nvPicPr>
        <p:blipFill>
          <a:blip r:embed="rId2" cstate="print"/>
          <a:stretch>
            <a:fillRect/>
          </a:stretch>
        </p:blipFill>
        <p:spPr>
          <a:xfrm>
            <a:off x="1371600" y="685800"/>
            <a:ext cx="6705600" cy="5105399"/>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graphicFrame>
        <p:nvGraphicFramePr>
          <p:cNvPr id="5" name="Content Placeholder 2">
            <a:extLst>
              <a:ext uri="{FF2B5EF4-FFF2-40B4-BE49-F238E27FC236}">
                <a16:creationId xmlns:a16="http://schemas.microsoft.com/office/drawing/2014/main" id="{4D442356-E340-4F1B-9AF6-45764D5E0261}"/>
              </a:ext>
            </a:extLst>
          </p:cNvPr>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7).jpg"/>
          <p:cNvPicPr>
            <a:picLocks noChangeAspect="1"/>
          </p:cNvPicPr>
          <p:nvPr/>
        </p:nvPicPr>
        <p:blipFill>
          <a:blip r:embed="rId2" cstate="print"/>
          <a:stretch>
            <a:fillRect/>
          </a:stretch>
        </p:blipFill>
        <p:spPr>
          <a:xfrm>
            <a:off x="457200" y="304800"/>
            <a:ext cx="7391400" cy="5410200"/>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6).jpg"/>
          <p:cNvPicPr>
            <a:picLocks noChangeAspect="1"/>
          </p:cNvPicPr>
          <p:nvPr/>
        </p:nvPicPr>
        <p:blipFill>
          <a:blip r:embed="rId2" cstate="print"/>
          <a:stretch>
            <a:fillRect/>
          </a:stretch>
        </p:blipFill>
        <p:spPr>
          <a:xfrm>
            <a:off x="2133600" y="685800"/>
            <a:ext cx="4676775" cy="4876800"/>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8).jpg"/>
          <p:cNvPicPr>
            <a:picLocks noChangeAspect="1"/>
          </p:cNvPicPr>
          <p:nvPr/>
        </p:nvPicPr>
        <p:blipFill>
          <a:blip r:embed="rId2" cstate="print"/>
          <a:stretch>
            <a:fillRect/>
          </a:stretch>
        </p:blipFill>
        <p:spPr>
          <a:xfrm>
            <a:off x="2438400" y="609600"/>
            <a:ext cx="5181600" cy="4953000"/>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9).jpg"/>
          <p:cNvPicPr>
            <a:picLocks noChangeAspect="1"/>
          </p:cNvPicPr>
          <p:nvPr/>
        </p:nvPicPr>
        <p:blipFill>
          <a:blip r:embed="rId2" cstate="print"/>
          <a:stretch>
            <a:fillRect/>
          </a:stretch>
        </p:blipFill>
        <p:spPr>
          <a:xfrm>
            <a:off x="1981200" y="914400"/>
            <a:ext cx="5486399" cy="4953000"/>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lecture assessment</a:t>
            </a:r>
            <a:endParaRPr lang="en-US" dirty="0"/>
          </a:p>
        </p:txBody>
      </p:sp>
      <p:sp>
        <p:nvSpPr>
          <p:cNvPr id="3" name="Content Placeholder 2"/>
          <p:cNvSpPr>
            <a:spLocks noGrp="1"/>
          </p:cNvSpPr>
          <p:nvPr>
            <p:ph sz="quarter" idx="1"/>
          </p:nvPr>
        </p:nvSpPr>
        <p:spPr/>
        <p:txBody>
          <a:bodyPr>
            <a:normAutofit/>
          </a:bodyPr>
          <a:lstStyle/>
          <a:p>
            <a:r>
              <a:rPr lang="en-US" sz="1900" dirty="0"/>
              <a:t>A 55-year-old female with a history of poorly controlled type 2 diabetes mellitus presents for a routine eye examination. On dilated fundus examination, numerous dot and blot hemorrhages, </a:t>
            </a:r>
            <a:r>
              <a:rPr lang="en-US" sz="1900" dirty="0" err="1"/>
              <a:t>microaneurysms</a:t>
            </a:r>
            <a:r>
              <a:rPr lang="en-US" sz="1900" dirty="0"/>
              <a:t>, and cotton-wool spots are noted scattered throughout the retina. Additionally, there are areas of </a:t>
            </a:r>
            <a:r>
              <a:rPr lang="en-US" sz="1900" dirty="0" err="1"/>
              <a:t>intraretinal</a:t>
            </a:r>
            <a:r>
              <a:rPr lang="en-US" sz="1900" dirty="0"/>
              <a:t> microvascular abnormalities (IRMA). What is the most likely diagnosis?</a:t>
            </a:r>
          </a:p>
          <a:p>
            <a:r>
              <a:rPr lang="en-US" sz="1900" dirty="0"/>
              <a:t>A) Central serous </a:t>
            </a:r>
            <a:r>
              <a:rPr lang="en-US" sz="1900" dirty="0" err="1"/>
              <a:t>chorioretinopathy</a:t>
            </a:r>
            <a:r>
              <a:rPr lang="en-US" sz="1900" dirty="0"/>
              <a:t> </a:t>
            </a:r>
            <a:endParaRPr lang="en-US" sz="1900" dirty="0" smtClean="0"/>
          </a:p>
          <a:p>
            <a:r>
              <a:rPr lang="en-US" sz="1900" dirty="0" smtClean="0"/>
              <a:t>B</a:t>
            </a:r>
            <a:r>
              <a:rPr lang="en-US" sz="1900" dirty="0"/>
              <a:t>) Branch retinal vein occlusion </a:t>
            </a:r>
            <a:endParaRPr lang="en-US" sz="1900" dirty="0" smtClean="0"/>
          </a:p>
          <a:p>
            <a:r>
              <a:rPr lang="en-US" sz="1900" dirty="0" smtClean="0"/>
              <a:t>C</a:t>
            </a:r>
            <a:r>
              <a:rPr lang="en-US" sz="1900" dirty="0"/>
              <a:t>) Diabetic macular edema </a:t>
            </a:r>
            <a:endParaRPr lang="en-US" sz="1900" dirty="0" smtClean="0"/>
          </a:p>
          <a:p>
            <a:r>
              <a:rPr lang="en-US" sz="1900" dirty="0" smtClean="0"/>
              <a:t>D</a:t>
            </a:r>
            <a:r>
              <a:rPr lang="en-US" sz="1900" dirty="0"/>
              <a:t>) Proliferative diabetic retinopathy </a:t>
            </a:r>
            <a:endParaRPr lang="en-US" sz="1900" dirty="0" smtClean="0"/>
          </a:p>
          <a:p>
            <a:r>
              <a:rPr lang="en-US" sz="1900" dirty="0" smtClean="0"/>
              <a:t>E</a:t>
            </a:r>
            <a:r>
              <a:rPr lang="en-US" sz="1900" dirty="0"/>
              <a:t>) Hypertensive retinopathy</a:t>
            </a:r>
          </a:p>
          <a:p>
            <a:pPr marL="0" indent="0">
              <a:buNone/>
            </a:pPr>
            <a:endParaRPr lang="en-US" dirty="0"/>
          </a:p>
        </p:txBody>
      </p:sp>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2"/>
          <a:stretch>
            <a:fillRect/>
          </a:stretch>
        </p:blipFill>
        <p:spPr>
          <a:xfrm>
            <a:off x="8203253" y="152400"/>
            <a:ext cx="850413" cy="844712"/>
          </a:xfrm>
          <a:prstGeom prst="rect">
            <a:avLst/>
          </a:prstGeom>
        </p:spPr>
      </p:pic>
    </p:spTree>
    <p:extLst>
      <p:ext uri="{BB962C8B-B14F-4D97-AF65-F5344CB8AC3E}">
        <p14:creationId xmlns:p14="http://schemas.microsoft.com/office/powerpoint/2010/main" val="236106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integration</a:t>
            </a:r>
            <a:br>
              <a:rPr lang="en-US" dirty="0"/>
            </a:br>
            <a:r>
              <a:rPr lang="en-US" dirty="0"/>
              <a:t>Anatomy Of Retina </a:t>
            </a:r>
          </a:p>
        </p:txBody>
      </p:sp>
      <p:graphicFrame>
        <p:nvGraphicFramePr>
          <p:cNvPr id="5" name="Content Placeholder 2">
            <a:extLst>
              <a:ext uri="{FF2B5EF4-FFF2-40B4-BE49-F238E27FC236}">
                <a16:creationId xmlns:a16="http://schemas.microsoft.com/office/drawing/2014/main" id="{C1DFE6D6-FDC1-4B18-B07A-C60B3A43575F}"/>
              </a:ext>
            </a:extLst>
          </p:cNvPr>
          <p:cNvGraphicFramePr>
            <a:graphicFrameLocks noGrp="1"/>
          </p:cNvGraphicFramePr>
          <p:nvPr>
            <p:ph sz="quarter" idx="1"/>
          </p:nvPr>
        </p:nvGraphicFramePr>
        <p:xfrm>
          <a:off x="457200" y="1600200"/>
          <a:ext cx="75438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 (RMU Project)</a:t>
            </a:r>
            <a:endParaRPr lang="en-US" dirty="0"/>
          </a:p>
        </p:txBody>
      </p:sp>
      <p:sp>
        <p:nvSpPr>
          <p:cNvPr id="3" name="Content Placeholder 2"/>
          <p:cNvSpPr>
            <a:spLocks noGrp="1"/>
          </p:cNvSpPr>
          <p:nvPr>
            <p:ph sz="quarter" idx="1"/>
          </p:nvPr>
        </p:nvSpPr>
        <p:spPr>
          <a:xfrm>
            <a:off x="285345" y="1557041"/>
            <a:ext cx="4419600" cy="4873752"/>
          </a:xfrm>
        </p:spPr>
        <p:txBody>
          <a:bodyPr>
            <a:normAutofit/>
          </a:bodyPr>
          <a:lstStyle/>
          <a:p>
            <a:r>
              <a:rPr lang="en-US" dirty="0"/>
              <a:t>The Efficacy of Artificial Intelligence in Grading the severity of Diabetic </a:t>
            </a:r>
            <a:r>
              <a:rPr lang="en-US" dirty="0" smtClean="0"/>
              <a:t>Retinopathy.</a:t>
            </a:r>
          </a:p>
          <a:p>
            <a:pPr marL="0" indent="0" defTabSz="342900">
              <a:buNone/>
            </a:pPr>
            <a:endParaRPr lang="en-US" dirty="0" smtClean="0"/>
          </a:p>
          <a:p>
            <a:pPr marL="0" indent="0" defTabSz="342900">
              <a:buNone/>
            </a:pPr>
            <a:endParaRPr lang="en-US" sz="1800" dirty="0">
              <a:solidFill>
                <a:prstClr val="black"/>
              </a:solidFill>
              <a:latin typeface="Century Gothic" panose="020B0502020202020204"/>
            </a:endParaRPr>
          </a:p>
          <a:p>
            <a:pPr marL="0" indent="0">
              <a:buNone/>
            </a:pPr>
            <a:r>
              <a:rPr lang="en-US" sz="2800" dirty="0"/>
              <a:t/>
            </a:r>
            <a:br>
              <a:rPr lang="en-US" sz="2800"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945" y="1143000"/>
            <a:ext cx="4016828" cy="4495800"/>
          </a:xfrm>
          <a:prstGeom prst="rect">
            <a:avLst/>
          </a:prstGeom>
        </p:spPr>
      </p:pic>
      <p:sp>
        <p:nvSpPr>
          <p:cNvPr id="6" name="TextBox 5"/>
          <p:cNvSpPr txBox="1"/>
          <p:nvPr/>
        </p:nvSpPr>
        <p:spPr>
          <a:xfrm>
            <a:off x="5181600" y="5751576"/>
            <a:ext cx="3352800" cy="381000"/>
          </a:xfrm>
          <a:prstGeom prst="rect">
            <a:avLst/>
          </a:prstGeom>
          <a:noFill/>
        </p:spPr>
        <p:txBody>
          <a:bodyPr wrap="square" rtlCol="0">
            <a:spAutoFit/>
          </a:bodyPr>
          <a:lstStyle/>
          <a:p>
            <a:r>
              <a:rPr lang="en-US" dirty="0" smtClean="0"/>
              <a:t>A.I Generated Report</a:t>
            </a:r>
            <a:endParaRPr lang="en-US" dirty="0"/>
          </a:p>
        </p:txBody>
      </p:sp>
      <p:pic>
        <p:nvPicPr>
          <p:cNvPr id="7" name="Picture 6">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94" y="3730306"/>
            <a:ext cx="3764902" cy="2823677"/>
          </a:xfrm>
          <a:prstGeom prst="rect">
            <a:avLst/>
          </a:prstGeom>
        </p:spPr>
      </p:pic>
    </p:spTree>
    <p:extLst>
      <p:ext uri="{BB962C8B-B14F-4D97-AF65-F5344CB8AC3E}">
        <p14:creationId xmlns:p14="http://schemas.microsoft.com/office/powerpoint/2010/main" val="394397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AB00D-F993-4700-A444-0B4D51FA743B}"/>
              </a:ext>
            </a:extLst>
          </p:cNvPr>
          <p:cNvSpPr txBox="1"/>
          <p:nvPr/>
        </p:nvSpPr>
        <p:spPr>
          <a:xfrm>
            <a:off x="838200" y="2057400"/>
            <a:ext cx="6781800" cy="4801314"/>
          </a:xfrm>
          <a:prstGeom prst="rect">
            <a:avLst/>
          </a:prstGeom>
          <a:noFill/>
        </p:spPr>
        <p:txBody>
          <a:bodyPr wrap="square" rtlCol="0">
            <a:spAutoFit/>
          </a:bodyPr>
          <a:lstStyle/>
          <a:p>
            <a:r>
              <a:rPr lang="en-US" dirty="0"/>
              <a:t>https://www.aao.org/eyenet/article/drcr-net-five-year-outcomes-for-protocol-t</a:t>
            </a:r>
            <a:endParaRPr lang="en-US" dirty="0" smtClean="0"/>
          </a:p>
          <a:p>
            <a:endParaRPr lang="en-US" dirty="0"/>
          </a:p>
          <a:p>
            <a:r>
              <a:rPr lang="en-US" dirty="0" smtClean="0"/>
              <a:t>DRCR.net </a:t>
            </a:r>
            <a:r>
              <a:rPr lang="en-US" dirty="0"/>
              <a:t>Protocol T</a:t>
            </a:r>
          </a:p>
          <a:p>
            <a:endParaRPr lang="en-US" dirty="0"/>
          </a:p>
          <a:p>
            <a:r>
              <a:rPr lang="en-US" dirty="0"/>
              <a:t>Compares three anti-VEGF agents for macular edema (Bevacizumab, Ranibizumab and Aflibercept)</a:t>
            </a:r>
          </a:p>
          <a:p>
            <a:endParaRPr lang="en-US" dirty="0"/>
          </a:p>
          <a:p>
            <a:r>
              <a:rPr lang="en-US" b="1" u="sng" dirty="0"/>
              <a:t>Conclusion</a:t>
            </a:r>
          </a:p>
          <a:p>
            <a:r>
              <a:rPr lang="en-US" dirty="0"/>
              <a:t>In summary, Protocol T </a:t>
            </a:r>
            <a:r>
              <a:rPr lang="en-US" b="1" dirty="0"/>
              <a:t>demonstrated that all three anti-VEGF agents are highly effective treatments for center-involving DME</a:t>
            </a:r>
            <a:r>
              <a:rPr lang="en-US" dirty="0"/>
              <a:t>, with significant improvements in vision and reductions in macular edema on OCT at one year that were sustained through two years with fewer injections and lasers than in the first year</a:t>
            </a:r>
          </a:p>
          <a:p>
            <a:endParaRPr lang="en-US" dirty="0"/>
          </a:p>
          <a:p>
            <a:endParaRPr lang="en-US" dirty="0"/>
          </a:p>
        </p:txBody>
      </p:sp>
      <p:sp>
        <p:nvSpPr>
          <p:cNvPr id="4" name="Title 3"/>
          <p:cNvSpPr>
            <a:spLocks noGrp="1"/>
          </p:cNvSpPr>
          <p:nvPr>
            <p:ph type="title"/>
          </p:nvPr>
        </p:nvSpPr>
        <p:spPr/>
        <p:txBody>
          <a:bodyPr/>
          <a:lstStyle/>
          <a:p>
            <a:r>
              <a:rPr lang="en-US" dirty="0" smtClean="0"/>
              <a:t>Research article</a:t>
            </a:r>
            <a:endParaRPr lang="en-US" dirty="0"/>
          </a:p>
        </p:txBody>
      </p:sp>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2"/>
          <a:stretch>
            <a:fillRect/>
          </a:stretch>
        </p:blipFill>
        <p:spPr>
          <a:xfrm>
            <a:off x="8203253" y="152400"/>
            <a:ext cx="850413" cy="844712"/>
          </a:xfrm>
          <a:prstGeom prst="rect">
            <a:avLst/>
          </a:prstGeom>
        </p:spPr>
      </p:pic>
    </p:spTree>
    <p:extLst>
      <p:ext uri="{BB962C8B-B14F-4D97-AF65-F5344CB8AC3E}">
        <p14:creationId xmlns:p14="http://schemas.microsoft.com/office/powerpoint/2010/main" val="59497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dschipl.jpeg"/>
          <p:cNvPicPr>
            <a:picLocks noGrp="1" noChangeAspect="1"/>
          </p:cNvPicPr>
          <p:nvPr>
            <p:ph sz="quarter" idx="1"/>
          </p:nvPr>
        </p:nvPicPr>
        <p:blipFill>
          <a:blip r:embed="rId2" cstate="print"/>
          <a:stretch>
            <a:fillRect/>
          </a:stretch>
        </p:blipFill>
        <p:spPr>
          <a:xfrm>
            <a:off x="457200" y="152400"/>
            <a:ext cx="7010400" cy="6284912"/>
          </a:xfrm>
        </p:spPr>
      </p:pic>
      <p:pic>
        <p:nvPicPr>
          <p:cNvPr id="5" name="Picture 4">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img.full.high.png"/>
          <p:cNvPicPr>
            <a:picLocks noChangeAspect="1"/>
          </p:cNvPicPr>
          <p:nvPr/>
        </p:nvPicPr>
        <p:blipFill>
          <a:blip r:embed="rId2" cstate="print"/>
          <a:stretch>
            <a:fillRect/>
          </a:stretch>
        </p:blipFill>
        <p:spPr>
          <a:xfrm>
            <a:off x="685800" y="457200"/>
            <a:ext cx="7010400" cy="6019800"/>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integration</a:t>
            </a:r>
            <a:br>
              <a:rPr lang="en-US" dirty="0"/>
            </a:br>
            <a:r>
              <a:rPr lang="en-US" dirty="0"/>
              <a:t>Physiology - Retinal Circulation </a:t>
            </a:r>
          </a:p>
        </p:txBody>
      </p:sp>
      <p:graphicFrame>
        <p:nvGraphicFramePr>
          <p:cNvPr id="5" name="Content Placeholder 2">
            <a:extLst>
              <a:ext uri="{FF2B5EF4-FFF2-40B4-BE49-F238E27FC236}">
                <a16:creationId xmlns:a16="http://schemas.microsoft.com/office/drawing/2014/main" id="{8FED8172-2CB8-4CD4-8EA8-CC3DA22679FA}"/>
              </a:ext>
            </a:extLst>
          </p:cNvPr>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7"/>
          <a:stretch>
            <a:fillRect/>
          </a:stretch>
        </p:blipFill>
        <p:spPr>
          <a:xfrm>
            <a:off x="8203253" y="152400"/>
            <a:ext cx="850413" cy="8447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347009_1_En_11_Fig2_HTML.gif"/>
          <p:cNvPicPr>
            <a:picLocks noChangeAspect="1"/>
          </p:cNvPicPr>
          <p:nvPr/>
        </p:nvPicPr>
        <p:blipFill>
          <a:blip r:embed="rId2" cstate="print"/>
          <a:stretch>
            <a:fillRect/>
          </a:stretch>
        </p:blipFill>
        <p:spPr>
          <a:xfrm>
            <a:off x="304800" y="1066800"/>
            <a:ext cx="8153400" cy="4281487"/>
          </a:xfrm>
          <a:prstGeom prst="rect">
            <a:avLst/>
          </a:prstGeom>
        </p:spPr>
      </p:pic>
      <p:pic>
        <p:nvPicPr>
          <p:cNvPr id="3" name="Picture 2">
            <a:extLst>
              <a:ext uri="{FF2B5EF4-FFF2-40B4-BE49-F238E27FC236}">
                <a16:creationId xmlns:a16="http://schemas.microsoft.com/office/drawing/2014/main" id="{E8B485D8-07B1-4B06-A8E0-203DAECA9D68}"/>
              </a:ext>
            </a:extLst>
          </p:cNvPr>
          <p:cNvPicPr>
            <a:picLocks noChangeAspect="1"/>
          </p:cNvPicPr>
          <p:nvPr/>
        </p:nvPicPr>
        <p:blipFill>
          <a:blip r:embed="rId3"/>
          <a:stretch>
            <a:fillRect/>
          </a:stretch>
        </p:blipFill>
        <p:spPr>
          <a:xfrm>
            <a:off x="8203253" y="152400"/>
            <a:ext cx="850413" cy="8447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RETINOPATHY </a:t>
            </a:r>
          </a:p>
        </p:txBody>
      </p:sp>
      <p:sp>
        <p:nvSpPr>
          <p:cNvPr id="3" name="Content Placeholder 2"/>
          <p:cNvSpPr>
            <a:spLocks noGrp="1"/>
          </p:cNvSpPr>
          <p:nvPr>
            <p:ph sz="quarter" idx="1"/>
          </p:nvPr>
        </p:nvSpPr>
        <p:spPr/>
        <p:txBody>
          <a:bodyPr/>
          <a:lstStyle/>
          <a:p>
            <a:r>
              <a:rPr lang="en-US" dirty="0" err="1"/>
              <a:t>Microangiopathy</a:t>
            </a:r>
            <a:r>
              <a:rPr lang="en-US" dirty="0"/>
              <a:t> in which small blood vessels are particularly vulnerable to damage from High blood glucose levels. </a:t>
            </a:r>
          </a:p>
          <a:p>
            <a:r>
              <a:rPr lang="en-US" dirty="0"/>
              <a:t>More common in type 1 diabetes than type 2 diabetes.</a:t>
            </a:r>
          </a:p>
        </p:txBody>
      </p:sp>
      <p:pic>
        <p:nvPicPr>
          <p:cNvPr id="4" name="Picture 3">
            <a:extLst>
              <a:ext uri="{FF2B5EF4-FFF2-40B4-BE49-F238E27FC236}">
                <a16:creationId xmlns:a16="http://schemas.microsoft.com/office/drawing/2014/main" id="{E8B485D8-07B1-4B06-A8E0-203DAECA9D68}"/>
              </a:ext>
            </a:extLst>
          </p:cNvPr>
          <p:cNvPicPr>
            <a:picLocks noChangeAspect="1"/>
          </p:cNvPicPr>
          <p:nvPr/>
        </p:nvPicPr>
        <p:blipFill>
          <a:blip r:embed="rId2"/>
          <a:stretch>
            <a:fillRect/>
          </a:stretch>
        </p:blipFill>
        <p:spPr>
          <a:xfrm>
            <a:off x="8203253" y="152400"/>
            <a:ext cx="850413" cy="8447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444</TotalTime>
  <Words>499</Words>
  <Application>Microsoft Office PowerPoint</Application>
  <PresentationFormat>On-screen Show (4:3)</PresentationFormat>
  <Paragraphs>112</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Century Gothic</vt:lpstr>
      <vt:lpstr>Century Schoolbook</vt:lpstr>
      <vt:lpstr>Wingdings</vt:lpstr>
      <vt:lpstr>Wingdings 2</vt:lpstr>
      <vt:lpstr>Oriel</vt:lpstr>
      <vt:lpstr>DIABETIC RETINOPATHY </vt:lpstr>
      <vt:lpstr>Sequence of Lecture</vt:lpstr>
      <vt:lpstr>Learning objectives</vt:lpstr>
      <vt:lpstr>Vertical integration Anatomy Of Retina </vt:lpstr>
      <vt:lpstr>PowerPoint Presentation</vt:lpstr>
      <vt:lpstr>PowerPoint Presentation</vt:lpstr>
      <vt:lpstr>Vertical integration Physiology - Retinal Circulation </vt:lpstr>
      <vt:lpstr>PowerPoint Presentation</vt:lpstr>
      <vt:lpstr>DIABETIC RETINOPATHY </vt:lpstr>
      <vt:lpstr>Risk Factors </vt:lpstr>
      <vt:lpstr>Examination </vt:lpstr>
      <vt:lpstr>PowerPoint Presentation</vt:lpstr>
      <vt:lpstr>Microaneurysms </vt:lpstr>
      <vt:lpstr>Retinal Haemorrhages</vt:lpstr>
      <vt:lpstr>Exudates </vt:lpstr>
      <vt:lpstr>Diabetic Macular Oedema(DMO)</vt:lpstr>
      <vt:lpstr>Ischemic Maculopathy</vt:lpstr>
      <vt:lpstr>Clinically Significant Macular Oedema</vt:lpstr>
      <vt:lpstr>Cotton Wool Spots </vt:lpstr>
      <vt:lpstr>Venous Chnages </vt:lpstr>
      <vt:lpstr>Intra-retinal Microvascular Abnormalities (IRMA)</vt:lpstr>
      <vt:lpstr>Arterial Changes</vt:lpstr>
      <vt:lpstr>PowerPoint Presentation</vt:lpstr>
      <vt:lpstr>New Vessels Elsewhere/Disc/Iris (NVE/NVD/NVI)</vt:lpstr>
      <vt:lpstr>PowerPoint Presentation</vt:lpstr>
      <vt:lpstr>PowerPoint Presentation</vt:lpstr>
      <vt:lpstr>Descriptivve Classification </vt:lpstr>
      <vt:lpstr>ETDRS Classification</vt:lpstr>
      <vt:lpstr>PowerPoint Presentation</vt:lpstr>
      <vt:lpstr>Investigations </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End of lecture assessment</vt:lpstr>
      <vt:lpstr>Artificial intelligence (RMU Project)</vt:lpstr>
      <vt:lpstr>Research article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Dexter</dc:creator>
  <cp:lastModifiedBy>Dr Rida Fatima Jafar</cp:lastModifiedBy>
  <cp:revision>57</cp:revision>
  <dcterms:created xsi:type="dcterms:W3CDTF">2006-08-16T00:00:00Z</dcterms:created>
  <dcterms:modified xsi:type="dcterms:W3CDTF">2025-02-11T05:45:26Z</dcterms:modified>
</cp:coreProperties>
</file>