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3" r:id="rId4"/>
    <p:sldId id="294" r:id="rId5"/>
    <p:sldId id="295" r:id="rId6"/>
    <p:sldId id="296" r:id="rId7"/>
    <p:sldId id="339" r:id="rId8"/>
    <p:sldId id="259" r:id="rId9"/>
    <p:sldId id="261" r:id="rId10"/>
    <p:sldId id="260" r:id="rId11"/>
    <p:sldId id="284" r:id="rId12"/>
    <p:sldId id="297" r:id="rId13"/>
    <p:sldId id="285" r:id="rId14"/>
    <p:sldId id="286" r:id="rId15"/>
    <p:sldId id="287" r:id="rId16"/>
    <p:sldId id="354" r:id="rId17"/>
    <p:sldId id="355" r:id="rId18"/>
    <p:sldId id="386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B7A"/>
    <a:srgbClr val="C34593"/>
    <a:srgbClr val="BD3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6" autoAdjust="0"/>
    <p:restoredTop sz="94660"/>
  </p:normalViewPr>
  <p:slideViewPr>
    <p:cSldViewPr snapToGrid="0">
      <p:cViewPr>
        <p:scale>
          <a:sx n="86" d="100"/>
          <a:sy n="86" d="100"/>
        </p:scale>
        <p:origin x="46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23328-65EA-47E0-9555-76685D4F1CE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9C2E0C-71D8-4CCC-8537-AB79A0D79C0D}">
      <dgm:prSet/>
      <dgm:spPr/>
      <dgm:t>
        <a:bodyPr/>
        <a:lstStyle/>
        <a:p>
          <a:r>
            <a:rPr lang="en-US"/>
            <a:t>Dysplasia</a:t>
          </a:r>
        </a:p>
      </dgm:t>
    </dgm:pt>
    <dgm:pt modelId="{EA80860E-0B69-4E4B-BB7B-58A57193B130}" cxnId="{45D0B011-6F87-42F0-996F-6298B9F4D311}" type="parTrans">
      <dgm:prSet/>
      <dgm:spPr/>
      <dgm:t>
        <a:bodyPr/>
        <a:lstStyle/>
        <a:p>
          <a:endParaRPr lang="en-US"/>
        </a:p>
      </dgm:t>
    </dgm:pt>
    <dgm:pt modelId="{6B0FC13E-D1D8-41AB-8DB0-A182DC8B2F95}" cxnId="{45D0B011-6F87-42F0-996F-6298B9F4D311}" type="sibTrans">
      <dgm:prSet/>
      <dgm:spPr/>
      <dgm:t>
        <a:bodyPr/>
        <a:lstStyle/>
        <a:p>
          <a:endParaRPr lang="en-US"/>
        </a:p>
      </dgm:t>
    </dgm:pt>
    <dgm:pt modelId="{B61067AD-A794-48E6-A57F-C2D1152C0DFD}">
      <dgm:prSet/>
      <dgm:spPr/>
      <dgm:t>
        <a:bodyPr/>
        <a:lstStyle/>
        <a:p>
          <a:r>
            <a:rPr lang="en-US"/>
            <a:t>Carcinoma in situ </a:t>
          </a:r>
        </a:p>
      </dgm:t>
    </dgm:pt>
    <dgm:pt modelId="{928EF483-C00A-46CD-B4E3-3C4E8B5D848F}" cxnId="{D3E84DA6-1630-4DDC-896F-3F5DF61906F3}" type="parTrans">
      <dgm:prSet/>
      <dgm:spPr/>
      <dgm:t>
        <a:bodyPr/>
        <a:lstStyle/>
        <a:p>
          <a:endParaRPr lang="en-US"/>
        </a:p>
      </dgm:t>
    </dgm:pt>
    <dgm:pt modelId="{48A22B9F-330A-456A-8AF4-FE1B7F09A089}" cxnId="{D3E84DA6-1630-4DDC-896F-3F5DF61906F3}" type="sibTrans">
      <dgm:prSet/>
      <dgm:spPr/>
      <dgm:t>
        <a:bodyPr/>
        <a:lstStyle/>
        <a:p>
          <a:endParaRPr lang="en-US"/>
        </a:p>
      </dgm:t>
    </dgm:pt>
    <dgm:pt modelId="{D80266BC-0F87-4780-B30B-2A34468F66CB}">
      <dgm:prSet/>
      <dgm:spPr/>
      <dgm:t>
        <a:bodyPr/>
        <a:lstStyle/>
        <a:p>
          <a:r>
            <a:rPr lang="en-US"/>
            <a:t>Invasive carcinoma</a:t>
          </a:r>
        </a:p>
      </dgm:t>
    </dgm:pt>
    <dgm:pt modelId="{87E897F5-CF01-4801-ABA9-23C70496E9EA}" cxnId="{C833EF04-893D-4DC0-85AB-4AD1A5C127E2}" type="parTrans">
      <dgm:prSet/>
      <dgm:spPr/>
      <dgm:t>
        <a:bodyPr/>
        <a:lstStyle/>
        <a:p>
          <a:endParaRPr lang="en-US"/>
        </a:p>
      </dgm:t>
    </dgm:pt>
    <dgm:pt modelId="{BEE366C0-6A2C-4E46-9234-2ECBADE72C29}" cxnId="{C833EF04-893D-4DC0-85AB-4AD1A5C127E2}" type="sibTrans">
      <dgm:prSet/>
      <dgm:spPr/>
      <dgm:t>
        <a:bodyPr/>
        <a:lstStyle/>
        <a:p>
          <a:endParaRPr lang="en-US"/>
        </a:p>
      </dgm:t>
    </dgm:pt>
    <dgm:pt modelId="{5C322CA1-066B-4AD3-BE92-CBF3C44829E3}" type="pres">
      <dgm:prSet presAssocID="{FE823328-65EA-47E0-9555-76685D4F1CE5}" presName="CompostProcess" presStyleCnt="0">
        <dgm:presLayoutVars>
          <dgm:dir/>
          <dgm:resizeHandles val="exact"/>
        </dgm:presLayoutVars>
      </dgm:prSet>
      <dgm:spPr/>
    </dgm:pt>
    <dgm:pt modelId="{9EAA1D61-FB74-404C-A2E8-3C149F64E198}" type="pres">
      <dgm:prSet presAssocID="{FE823328-65EA-47E0-9555-76685D4F1CE5}" presName="arrow" presStyleLbl="bgShp" presStyleIdx="0" presStyleCnt="1"/>
      <dgm:spPr/>
    </dgm:pt>
    <dgm:pt modelId="{CD308DF2-9856-41E5-A7FD-62FC9CAE8E86}" type="pres">
      <dgm:prSet presAssocID="{FE823328-65EA-47E0-9555-76685D4F1CE5}" presName="linearProcess" presStyleCnt="0"/>
      <dgm:spPr/>
    </dgm:pt>
    <dgm:pt modelId="{DDC63D77-82AA-49A6-AC0A-E46332DEE081}" type="pres">
      <dgm:prSet presAssocID="{4A9C2E0C-71D8-4CCC-8537-AB79A0D79C0D}" presName="textNode" presStyleLbl="node1" presStyleIdx="0" presStyleCnt="3">
        <dgm:presLayoutVars>
          <dgm:bulletEnabled val="1"/>
        </dgm:presLayoutVars>
      </dgm:prSet>
      <dgm:spPr/>
    </dgm:pt>
    <dgm:pt modelId="{65E60EBE-7163-4665-9C27-19E62C3C6A12}" type="pres">
      <dgm:prSet presAssocID="{6B0FC13E-D1D8-41AB-8DB0-A182DC8B2F95}" presName="sibTrans" presStyleCnt="0"/>
      <dgm:spPr/>
    </dgm:pt>
    <dgm:pt modelId="{44FC75A8-9E45-45E2-858C-A0480D127411}" type="pres">
      <dgm:prSet presAssocID="{B61067AD-A794-48E6-A57F-C2D1152C0DFD}" presName="textNode" presStyleLbl="node1" presStyleIdx="1" presStyleCnt="3">
        <dgm:presLayoutVars>
          <dgm:bulletEnabled val="1"/>
        </dgm:presLayoutVars>
      </dgm:prSet>
      <dgm:spPr/>
    </dgm:pt>
    <dgm:pt modelId="{ECA3AC8A-DD1A-45A7-8CED-760DE8050018}" type="pres">
      <dgm:prSet presAssocID="{48A22B9F-330A-456A-8AF4-FE1B7F09A089}" presName="sibTrans" presStyleCnt="0"/>
      <dgm:spPr/>
    </dgm:pt>
    <dgm:pt modelId="{4D6BC0D4-DFB0-439C-ACEC-8BA3215872A8}" type="pres">
      <dgm:prSet presAssocID="{D80266BC-0F87-4780-B30B-2A34468F66C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833EF04-893D-4DC0-85AB-4AD1A5C127E2}" srcId="{FE823328-65EA-47E0-9555-76685D4F1CE5}" destId="{D80266BC-0F87-4780-B30B-2A34468F66CB}" srcOrd="2" destOrd="0" parTransId="{87E897F5-CF01-4801-ABA9-23C70496E9EA}" sibTransId="{BEE366C0-6A2C-4E46-9234-2ECBADE72C29}"/>
    <dgm:cxn modelId="{1D4F520C-17E6-41D8-A63D-AC97AAAC61DF}" type="presOf" srcId="{4A9C2E0C-71D8-4CCC-8537-AB79A0D79C0D}" destId="{DDC63D77-82AA-49A6-AC0A-E46332DEE081}" srcOrd="0" destOrd="0" presId="urn:microsoft.com/office/officeart/2005/8/layout/hProcess9"/>
    <dgm:cxn modelId="{45D0B011-6F87-42F0-996F-6298B9F4D311}" srcId="{FE823328-65EA-47E0-9555-76685D4F1CE5}" destId="{4A9C2E0C-71D8-4CCC-8537-AB79A0D79C0D}" srcOrd="0" destOrd="0" parTransId="{EA80860E-0B69-4E4B-BB7B-58A57193B130}" sibTransId="{6B0FC13E-D1D8-41AB-8DB0-A182DC8B2F95}"/>
    <dgm:cxn modelId="{611AB235-B263-48A3-BB82-4C2786F9D7B5}" type="presOf" srcId="{FE823328-65EA-47E0-9555-76685D4F1CE5}" destId="{5C322CA1-066B-4AD3-BE92-CBF3C44829E3}" srcOrd="0" destOrd="0" presId="urn:microsoft.com/office/officeart/2005/8/layout/hProcess9"/>
    <dgm:cxn modelId="{DA91244D-3C5C-4CC0-9873-E38781A0EE7E}" type="presOf" srcId="{D80266BC-0F87-4780-B30B-2A34468F66CB}" destId="{4D6BC0D4-DFB0-439C-ACEC-8BA3215872A8}" srcOrd="0" destOrd="0" presId="urn:microsoft.com/office/officeart/2005/8/layout/hProcess9"/>
    <dgm:cxn modelId="{D8156986-D3F3-47DD-92BC-610CF99E4420}" type="presOf" srcId="{B61067AD-A794-48E6-A57F-C2D1152C0DFD}" destId="{44FC75A8-9E45-45E2-858C-A0480D127411}" srcOrd="0" destOrd="0" presId="urn:microsoft.com/office/officeart/2005/8/layout/hProcess9"/>
    <dgm:cxn modelId="{D3E84DA6-1630-4DDC-896F-3F5DF61906F3}" srcId="{FE823328-65EA-47E0-9555-76685D4F1CE5}" destId="{B61067AD-A794-48E6-A57F-C2D1152C0DFD}" srcOrd="1" destOrd="0" parTransId="{928EF483-C00A-46CD-B4E3-3C4E8B5D848F}" sibTransId="{48A22B9F-330A-456A-8AF4-FE1B7F09A089}"/>
    <dgm:cxn modelId="{3AE136CF-71A2-4A8E-9EC9-A92F2200A440}" type="presParOf" srcId="{5C322CA1-066B-4AD3-BE92-CBF3C44829E3}" destId="{9EAA1D61-FB74-404C-A2E8-3C149F64E198}" srcOrd="0" destOrd="0" presId="urn:microsoft.com/office/officeart/2005/8/layout/hProcess9"/>
    <dgm:cxn modelId="{8BECD82C-0FED-44F1-A158-DF2EC5EEF547}" type="presParOf" srcId="{5C322CA1-066B-4AD3-BE92-CBF3C44829E3}" destId="{CD308DF2-9856-41E5-A7FD-62FC9CAE8E86}" srcOrd="1" destOrd="0" presId="urn:microsoft.com/office/officeart/2005/8/layout/hProcess9"/>
    <dgm:cxn modelId="{5B41D2A9-0940-4A6D-947E-510B00F384BD}" type="presParOf" srcId="{CD308DF2-9856-41E5-A7FD-62FC9CAE8E86}" destId="{DDC63D77-82AA-49A6-AC0A-E46332DEE081}" srcOrd="0" destOrd="0" presId="urn:microsoft.com/office/officeart/2005/8/layout/hProcess9"/>
    <dgm:cxn modelId="{040393DB-F311-46BF-82AC-630D63D8857B}" type="presParOf" srcId="{CD308DF2-9856-41E5-A7FD-62FC9CAE8E86}" destId="{65E60EBE-7163-4665-9C27-19E62C3C6A12}" srcOrd="1" destOrd="0" presId="urn:microsoft.com/office/officeart/2005/8/layout/hProcess9"/>
    <dgm:cxn modelId="{5AD24611-00EB-4643-8535-3EE063974894}" type="presParOf" srcId="{CD308DF2-9856-41E5-A7FD-62FC9CAE8E86}" destId="{44FC75A8-9E45-45E2-858C-A0480D127411}" srcOrd="2" destOrd="0" presId="urn:microsoft.com/office/officeart/2005/8/layout/hProcess9"/>
    <dgm:cxn modelId="{8B7F0BD8-6DEF-4E2C-B36F-6CB277AA5FA3}" type="presParOf" srcId="{CD308DF2-9856-41E5-A7FD-62FC9CAE8E86}" destId="{ECA3AC8A-DD1A-45A7-8CED-760DE8050018}" srcOrd="3" destOrd="0" presId="urn:microsoft.com/office/officeart/2005/8/layout/hProcess9"/>
    <dgm:cxn modelId="{16A88703-0422-4A52-9811-B73A3D8A8462}" type="presParOf" srcId="{CD308DF2-9856-41E5-A7FD-62FC9CAE8E86}" destId="{4D6BC0D4-DFB0-439C-ACEC-8BA3215872A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6A5FC7-E014-42C5-B8DE-00BEF290ACF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C1CD9A-F4C4-47C0-807B-52961A7DA330}">
      <dgm:prSet phldrT="[Text]"/>
      <dgm:spPr/>
      <dgm:t>
        <a:bodyPr/>
        <a:lstStyle/>
        <a:p>
          <a:r>
            <a:rPr lang="en-US" dirty="0"/>
            <a:t>Chronic laryngitis</a:t>
          </a:r>
        </a:p>
      </dgm:t>
    </dgm:pt>
    <dgm:pt modelId="{569969C0-AFE0-4508-A3E5-BA2EBE73BCCA}" cxnId="{D83B0444-4987-4137-8DBB-D0C7C589A859}" type="parTrans">
      <dgm:prSet/>
      <dgm:spPr/>
      <dgm:t>
        <a:bodyPr/>
        <a:lstStyle/>
        <a:p>
          <a:endParaRPr lang="en-US"/>
        </a:p>
      </dgm:t>
    </dgm:pt>
    <dgm:pt modelId="{91DD59DA-5804-4435-9E1E-D663CD28BEE2}" cxnId="{D83B0444-4987-4137-8DBB-D0C7C589A859}" type="sibTrans">
      <dgm:prSet/>
      <dgm:spPr/>
      <dgm:t>
        <a:bodyPr/>
        <a:lstStyle/>
        <a:p>
          <a:endParaRPr lang="en-US"/>
        </a:p>
      </dgm:t>
    </dgm:pt>
    <dgm:pt modelId="{61754322-5584-4746-A0B0-1BF5BF9F807C}">
      <dgm:prSet phldrT="[Text]"/>
      <dgm:spPr/>
      <dgm:t>
        <a:bodyPr/>
        <a:lstStyle/>
        <a:p>
          <a:r>
            <a:rPr lang="en-US" dirty="0"/>
            <a:t>Keratosis</a:t>
          </a:r>
        </a:p>
      </dgm:t>
    </dgm:pt>
    <dgm:pt modelId="{B0336B38-9845-4684-BA30-09FE7FB0D92E}" cxnId="{D904B720-034E-4CD4-882A-6C8C08BBA4BA}" type="parTrans">
      <dgm:prSet/>
      <dgm:spPr/>
      <dgm:t>
        <a:bodyPr/>
        <a:lstStyle/>
        <a:p>
          <a:endParaRPr lang="en-US"/>
        </a:p>
      </dgm:t>
    </dgm:pt>
    <dgm:pt modelId="{296E89C5-3D7D-4348-AFB2-D79014DC3DE5}" cxnId="{D904B720-034E-4CD4-882A-6C8C08BBA4BA}" type="sibTrans">
      <dgm:prSet/>
      <dgm:spPr/>
      <dgm:t>
        <a:bodyPr/>
        <a:lstStyle/>
        <a:p>
          <a:endParaRPr lang="en-US"/>
        </a:p>
      </dgm:t>
    </dgm:pt>
    <dgm:pt modelId="{DC5F4416-8CD4-4E27-926B-784CC9310289}">
      <dgm:prSet phldrT="[Text]"/>
      <dgm:spPr/>
      <dgm:t>
        <a:bodyPr/>
        <a:lstStyle/>
        <a:p>
          <a:r>
            <a:rPr lang="en-US" dirty="0"/>
            <a:t>Leukoplakia</a:t>
          </a:r>
        </a:p>
      </dgm:t>
    </dgm:pt>
    <dgm:pt modelId="{8468041A-AEAF-4E13-8EDD-30AC1C692B0B}" cxnId="{3584C208-2B4F-4457-88EE-32C04AE5651A}" type="parTrans">
      <dgm:prSet/>
      <dgm:spPr/>
      <dgm:t>
        <a:bodyPr/>
        <a:lstStyle/>
        <a:p>
          <a:endParaRPr lang="en-US"/>
        </a:p>
      </dgm:t>
    </dgm:pt>
    <dgm:pt modelId="{159BE9BA-C97E-4F8F-BA82-9EE4877849F7}" cxnId="{3584C208-2B4F-4457-88EE-32C04AE5651A}" type="sibTrans">
      <dgm:prSet/>
      <dgm:spPr/>
      <dgm:t>
        <a:bodyPr/>
        <a:lstStyle/>
        <a:p>
          <a:endParaRPr lang="en-US"/>
        </a:p>
      </dgm:t>
    </dgm:pt>
    <dgm:pt modelId="{F1FB3FB7-A3ED-4253-9929-E677759A4859}">
      <dgm:prSet/>
      <dgm:spPr/>
      <dgm:t>
        <a:bodyPr/>
        <a:lstStyle/>
        <a:p>
          <a:r>
            <a:rPr lang="en-US" dirty="0" err="1"/>
            <a:t>Erythroplakia</a:t>
          </a:r>
          <a:endParaRPr lang="en-US" dirty="0"/>
        </a:p>
      </dgm:t>
    </dgm:pt>
    <dgm:pt modelId="{AD5C466E-68A9-42B9-A390-74948F362231}" cxnId="{B84FE44C-6E86-40B3-BE16-31655F736367}" type="parTrans">
      <dgm:prSet/>
      <dgm:spPr/>
      <dgm:t>
        <a:bodyPr/>
        <a:lstStyle/>
        <a:p>
          <a:endParaRPr lang="en-US"/>
        </a:p>
      </dgm:t>
    </dgm:pt>
    <dgm:pt modelId="{5417956B-D0C1-491C-A9D9-1426F04DE17C}" cxnId="{B84FE44C-6E86-40B3-BE16-31655F736367}" type="sibTrans">
      <dgm:prSet/>
      <dgm:spPr/>
      <dgm:t>
        <a:bodyPr/>
        <a:lstStyle/>
        <a:p>
          <a:endParaRPr lang="en-US"/>
        </a:p>
      </dgm:t>
    </dgm:pt>
    <dgm:pt modelId="{2D639190-EAA7-460E-818B-E738670B41D0}" type="pres">
      <dgm:prSet presAssocID="{EA6A5FC7-E014-42C5-B8DE-00BEF290ACF3}" presName="Name0" presStyleCnt="0">
        <dgm:presLayoutVars>
          <dgm:dir/>
          <dgm:resizeHandles val="exact"/>
        </dgm:presLayoutVars>
      </dgm:prSet>
      <dgm:spPr/>
    </dgm:pt>
    <dgm:pt modelId="{9087BCFD-199A-42A8-A157-FD0D184E7F00}" type="pres">
      <dgm:prSet presAssocID="{A3C1CD9A-F4C4-47C0-807B-52961A7DA330}" presName="composite" presStyleCnt="0"/>
      <dgm:spPr/>
    </dgm:pt>
    <dgm:pt modelId="{BAAE81B6-7C79-443F-A250-600654C8B78D}" type="pres">
      <dgm:prSet presAssocID="{A3C1CD9A-F4C4-47C0-807B-52961A7DA330}" presName="rect1" presStyleLbl="b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</dgm:spPr>
    </dgm:pt>
    <dgm:pt modelId="{CA52799E-7BE4-47D6-9E8D-1A662CBD10B2}" type="pres">
      <dgm:prSet presAssocID="{A3C1CD9A-F4C4-47C0-807B-52961A7DA330}" presName="wedgeRectCallout1" presStyleLbl="node1" presStyleIdx="0" presStyleCnt="4" custScaleX="88649" custScaleY="72208" custLinFactNeighborX="-5150" custLinFactNeighborY="16773">
        <dgm:presLayoutVars>
          <dgm:bulletEnabled val="1"/>
        </dgm:presLayoutVars>
      </dgm:prSet>
      <dgm:spPr/>
    </dgm:pt>
    <dgm:pt modelId="{775FD8F2-4FEF-4D93-A2BF-94423770BA9D}" type="pres">
      <dgm:prSet presAssocID="{91DD59DA-5804-4435-9E1E-D663CD28BEE2}" presName="sibTrans" presStyleCnt="0"/>
      <dgm:spPr/>
    </dgm:pt>
    <dgm:pt modelId="{980442D6-8556-406F-BA08-7D0FE6E7A1AE}" type="pres">
      <dgm:prSet presAssocID="{61754322-5584-4746-A0B0-1BF5BF9F807C}" presName="composite" presStyleCnt="0"/>
      <dgm:spPr/>
    </dgm:pt>
    <dgm:pt modelId="{9B947B3F-77AE-412E-AC34-EC2826D56058}" type="pres">
      <dgm:prSet presAssocID="{61754322-5584-4746-A0B0-1BF5BF9F807C}" presName="rect1" presStyleLbl="bgImgPlace1" presStyleIdx="1" presStyleCnt="4"/>
      <dgm:spPr>
        <a:blipFill dpi="0" rotWithShape="1">
          <a:blip xmlns:r="http://schemas.openxmlformats.org/officeDocument/2006/relationships" r:embed="rId2"/>
          <a:srcRect/>
          <a:stretch>
            <a:fillRect l="-3521" t="-6449" r="-3521" b="-6449"/>
          </a:stretch>
        </a:blipFill>
      </dgm:spPr>
    </dgm:pt>
    <dgm:pt modelId="{18CADF2E-9A34-4F54-987A-D00791BCE32B}" type="pres">
      <dgm:prSet presAssocID="{61754322-5584-4746-A0B0-1BF5BF9F807C}" presName="wedgeRectCallout1" presStyleLbl="node1" presStyleIdx="1" presStyleCnt="4" custScaleX="86564" custScaleY="75860" custLinFactNeighborX="-1569" custLinFactNeighborY="23487">
        <dgm:presLayoutVars>
          <dgm:bulletEnabled val="1"/>
        </dgm:presLayoutVars>
      </dgm:prSet>
      <dgm:spPr/>
    </dgm:pt>
    <dgm:pt modelId="{8ACF96F6-3997-4F5F-8360-B54DE26119A1}" type="pres">
      <dgm:prSet presAssocID="{296E89C5-3D7D-4348-AFB2-D79014DC3DE5}" presName="sibTrans" presStyleCnt="0"/>
      <dgm:spPr/>
    </dgm:pt>
    <dgm:pt modelId="{3B3CE0E3-73C1-4A72-B6E5-5EDF8E3764A4}" type="pres">
      <dgm:prSet presAssocID="{DC5F4416-8CD4-4E27-926B-784CC9310289}" presName="composite" presStyleCnt="0"/>
      <dgm:spPr/>
    </dgm:pt>
    <dgm:pt modelId="{A9BB4D77-2C60-474B-A7B1-ACFE76B2210E}" type="pres">
      <dgm:prSet presAssocID="{DC5F4416-8CD4-4E27-926B-784CC9310289}" presName="rect1" presStyleLbl="bgImgPlace1" presStyleIdx="2" presStyleCnt="4" custScaleY="103192"/>
      <dgm:spPr>
        <a:blipFill dpi="0" rotWithShape="1">
          <a:blip xmlns:r="http://schemas.openxmlformats.org/officeDocument/2006/relationships" r:embed="rId3"/>
          <a:srcRect/>
          <a:stretch>
            <a:fillRect t="1914" b="1914"/>
          </a:stretch>
        </a:blipFill>
      </dgm:spPr>
    </dgm:pt>
    <dgm:pt modelId="{342D063A-75B9-40A3-BB50-7CA76516B32F}" type="pres">
      <dgm:prSet presAssocID="{DC5F4416-8CD4-4E27-926B-784CC9310289}" presName="wedgeRectCallout1" presStyleLbl="node1" presStyleIdx="2" presStyleCnt="4" custScaleX="89794" custScaleY="81892" custLinFactNeighborX="-3479" custLinFactNeighborY="19565">
        <dgm:presLayoutVars>
          <dgm:bulletEnabled val="1"/>
        </dgm:presLayoutVars>
      </dgm:prSet>
      <dgm:spPr/>
    </dgm:pt>
    <dgm:pt modelId="{062B36F5-2B7A-4544-BEE4-1E321E76E538}" type="pres">
      <dgm:prSet presAssocID="{159BE9BA-C97E-4F8F-BA82-9EE4877849F7}" presName="sibTrans" presStyleCnt="0"/>
      <dgm:spPr/>
    </dgm:pt>
    <dgm:pt modelId="{E4595ADA-0E05-40A9-A7DA-17A8DFEBAAE5}" type="pres">
      <dgm:prSet presAssocID="{F1FB3FB7-A3ED-4253-9929-E677759A4859}" presName="composite" presStyleCnt="0"/>
      <dgm:spPr/>
    </dgm:pt>
    <dgm:pt modelId="{F508C96E-C50C-448E-890D-81CBACFA244B}" type="pres">
      <dgm:prSet presAssocID="{F1FB3FB7-A3ED-4253-9929-E677759A4859}" presName="rect1" presStyleLbl="bgImgPlace1" presStyleIdx="3" presStyleCnt="4" custLinFactNeighborY="2710"/>
      <dgm:spPr>
        <a:blipFill dpi="0" rotWithShape="1">
          <a:blip xmlns:r="http://schemas.openxmlformats.org/officeDocument/2006/relationships" r:embed="rId4"/>
          <a:srcRect/>
          <a:stretch>
            <a:fillRect t="8049" b="8049"/>
          </a:stretch>
        </a:blipFill>
      </dgm:spPr>
    </dgm:pt>
    <dgm:pt modelId="{168B968E-657E-45FA-B692-5929CB9D9832}" type="pres">
      <dgm:prSet presAssocID="{F1FB3FB7-A3ED-4253-9929-E677759A4859}" presName="wedgeRectCallout1" presStyleLbl="node1" presStyleIdx="3" presStyleCnt="4" custScaleX="84987" custScaleY="62363" custLinFactNeighborX="-1541" custLinFactNeighborY="8011">
        <dgm:presLayoutVars>
          <dgm:bulletEnabled val="1"/>
        </dgm:presLayoutVars>
      </dgm:prSet>
      <dgm:spPr/>
    </dgm:pt>
  </dgm:ptLst>
  <dgm:cxnLst>
    <dgm:cxn modelId="{3584C208-2B4F-4457-88EE-32C04AE5651A}" srcId="{EA6A5FC7-E014-42C5-B8DE-00BEF290ACF3}" destId="{DC5F4416-8CD4-4E27-926B-784CC9310289}" srcOrd="2" destOrd="0" parTransId="{8468041A-AEAF-4E13-8EDD-30AC1C692B0B}" sibTransId="{159BE9BA-C97E-4F8F-BA82-9EE4877849F7}"/>
    <dgm:cxn modelId="{DAA68C10-7A8C-4ACA-8F1D-BFDA7963F9A3}" type="presOf" srcId="{F1FB3FB7-A3ED-4253-9929-E677759A4859}" destId="{168B968E-657E-45FA-B692-5929CB9D9832}" srcOrd="0" destOrd="0" presId="urn:microsoft.com/office/officeart/2008/layout/BendingPictureCaptionList"/>
    <dgm:cxn modelId="{D904B720-034E-4CD4-882A-6C8C08BBA4BA}" srcId="{EA6A5FC7-E014-42C5-B8DE-00BEF290ACF3}" destId="{61754322-5584-4746-A0B0-1BF5BF9F807C}" srcOrd="1" destOrd="0" parTransId="{B0336B38-9845-4684-BA30-09FE7FB0D92E}" sibTransId="{296E89C5-3D7D-4348-AFB2-D79014DC3DE5}"/>
    <dgm:cxn modelId="{4AE1B22B-FA95-468B-9D9C-6A6E1BE64873}" type="presOf" srcId="{EA6A5FC7-E014-42C5-B8DE-00BEF290ACF3}" destId="{2D639190-EAA7-460E-818B-E738670B41D0}" srcOrd="0" destOrd="0" presId="urn:microsoft.com/office/officeart/2008/layout/BendingPictureCaptionList"/>
    <dgm:cxn modelId="{D3950B62-F886-4DDA-A85E-1165F096A907}" type="presOf" srcId="{A3C1CD9A-F4C4-47C0-807B-52961A7DA330}" destId="{CA52799E-7BE4-47D6-9E8D-1A662CBD10B2}" srcOrd="0" destOrd="0" presId="urn:microsoft.com/office/officeart/2008/layout/BendingPictureCaptionList"/>
    <dgm:cxn modelId="{D83B0444-4987-4137-8DBB-D0C7C589A859}" srcId="{EA6A5FC7-E014-42C5-B8DE-00BEF290ACF3}" destId="{A3C1CD9A-F4C4-47C0-807B-52961A7DA330}" srcOrd="0" destOrd="0" parTransId="{569969C0-AFE0-4508-A3E5-BA2EBE73BCCA}" sibTransId="{91DD59DA-5804-4435-9E1E-D663CD28BEE2}"/>
    <dgm:cxn modelId="{B84FE44C-6E86-40B3-BE16-31655F736367}" srcId="{EA6A5FC7-E014-42C5-B8DE-00BEF290ACF3}" destId="{F1FB3FB7-A3ED-4253-9929-E677759A4859}" srcOrd="3" destOrd="0" parTransId="{AD5C466E-68A9-42B9-A390-74948F362231}" sibTransId="{5417956B-D0C1-491C-A9D9-1426F04DE17C}"/>
    <dgm:cxn modelId="{B5918AA0-428B-4458-AE85-613D37147711}" type="presOf" srcId="{61754322-5584-4746-A0B0-1BF5BF9F807C}" destId="{18CADF2E-9A34-4F54-987A-D00791BCE32B}" srcOrd="0" destOrd="0" presId="urn:microsoft.com/office/officeart/2008/layout/BendingPictureCaptionList"/>
    <dgm:cxn modelId="{262EB2A5-F813-4556-B2ED-E32CB8721D1A}" type="presOf" srcId="{DC5F4416-8CD4-4E27-926B-784CC9310289}" destId="{342D063A-75B9-40A3-BB50-7CA76516B32F}" srcOrd="0" destOrd="0" presId="urn:microsoft.com/office/officeart/2008/layout/BendingPictureCaptionList"/>
    <dgm:cxn modelId="{24565963-6EE4-423E-805B-73EE58514854}" type="presParOf" srcId="{2D639190-EAA7-460E-818B-E738670B41D0}" destId="{9087BCFD-199A-42A8-A157-FD0D184E7F00}" srcOrd="0" destOrd="0" presId="urn:microsoft.com/office/officeart/2008/layout/BendingPictureCaptionList"/>
    <dgm:cxn modelId="{3CEDFE3A-BCA3-4BBF-AC50-EAECB2BA2BFA}" type="presParOf" srcId="{9087BCFD-199A-42A8-A157-FD0D184E7F00}" destId="{BAAE81B6-7C79-443F-A250-600654C8B78D}" srcOrd="0" destOrd="0" presId="urn:microsoft.com/office/officeart/2008/layout/BendingPictureCaptionList"/>
    <dgm:cxn modelId="{D68832EC-B06B-401D-92E1-9DA19BFB60E0}" type="presParOf" srcId="{9087BCFD-199A-42A8-A157-FD0D184E7F00}" destId="{CA52799E-7BE4-47D6-9E8D-1A662CBD10B2}" srcOrd="1" destOrd="0" presId="urn:microsoft.com/office/officeart/2008/layout/BendingPictureCaptionList"/>
    <dgm:cxn modelId="{5760BBAC-FB0D-4BFE-B2CC-2963B0616104}" type="presParOf" srcId="{2D639190-EAA7-460E-818B-E738670B41D0}" destId="{775FD8F2-4FEF-4D93-A2BF-94423770BA9D}" srcOrd="1" destOrd="0" presId="urn:microsoft.com/office/officeart/2008/layout/BendingPictureCaptionList"/>
    <dgm:cxn modelId="{DE65A5EA-2783-4A99-99D4-B2402083B73E}" type="presParOf" srcId="{2D639190-EAA7-460E-818B-E738670B41D0}" destId="{980442D6-8556-406F-BA08-7D0FE6E7A1AE}" srcOrd="2" destOrd="0" presId="urn:microsoft.com/office/officeart/2008/layout/BendingPictureCaptionList"/>
    <dgm:cxn modelId="{42E9EF77-21AA-46DA-AEE4-C38E71469F00}" type="presParOf" srcId="{980442D6-8556-406F-BA08-7D0FE6E7A1AE}" destId="{9B947B3F-77AE-412E-AC34-EC2826D56058}" srcOrd="0" destOrd="0" presId="urn:microsoft.com/office/officeart/2008/layout/BendingPictureCaptionList"/>
    <dgm:cxn modelId="{8CE85B50-6256-4435-AAD2-FD5FAC2360A9}" type="presParOf" srcId="{980442D6-8556-406F-BA08-7D0FE6E7A1AE}" destId="{18CADF2E-9A34-4F54-987A-D00791BCE32B}" srcOrd="1" destOrd="0" presId="urn:microsoft.com/office/officeart/2008/layout/BendingPictureCaptionList"/>
    <dgm:cxn modelId="{90A44CC3-E33E-4A84-A44C-BF4D58F90011}" type="presParOf" srcId="{2D639190-EAA7-460E-818B-E738670B41D0}" destId="{8ACF96F6-3997-4F5F-8360-B54DE26119A1}" srcOrd="3" destOrd="0" presId="urn:microsoft.com/office/officeart/2008/layout/BendingPictureCaptionList"/>
    <dgm:cxn modelId="{0C09D251-0A58-40CD-B1FB-9311E48D3A73}" type="presParOf" srcId="{2D639190-EAA7-460E-818B-E738670B41D0}" destId="{3B3CE0E3-73C1-4A72-B6E5-5EDF8E3764A4}" srcOrd="4" destOrd="0" presId="urn:microsoft.com/office/officeart/2008/layout/BendingPictureCaptionList"/>
    <dgm:cxn modelId="{66E42C26-D85E-482D-9013-52967CBE5381}" type="presParOf" srcId="{3B3CE0E3-73C1-4A72-B6E5-5EDF8E3764A4}" destId="{A9BB4D77-2C60-474B-A7B1-ACFE76B2210E}" srcOrd="0" destOrd="0" presId="urn:microsoft.com/office/officeart/2008/layout/BendingPictureCaptionList"/>
    <dgm:cxn modelId="{80BC1D44-7D33-4AA6-8FC6-D0ED86F78146}" type="presParOf" srcId="{3B3CE0E3-73C1-4A72-B6E5-5EDF8E3764A4}" destId="{342D063A-75B9-40A3-BB50-7CA76516B32F}" srcOrd="1" destOrd="0" presId="urn:microsoft.com/office/officeart/2008/layout/BendingPictureCaptionList"/>
    <dgm:cxn modelId="{DDD757EC-2971-4662-BF43-CEC0090CE0B5}" type="presParOf" srcId="{2D639190-EAA7-460E-818B-E738670B41D0}" destId="{062B36F5-2B7A-4544-BEE4-1E321E76E538}" srcOrd="5" destOrd="0" presId="urn:microsoft.com/office/officeart/2008/layout/BendingPictureCaptionList"/>
    <dgm:cxn modelId="{ECA5647A-BB6C-4F8E-99CE-D78F15241DFA}" type="presParOf" srcId="{2D639190-EAA7-460E-818B-E738670B41D0}" destId="{E4595ADA-0E05-40A9-A7DA-17A8DFEBAAE5}" srcOrd="6" destOrd="0" presId="urn:microsoft.com/office/officeart/2008/layout/BendingPictureCaptionList"/>
    <dgm:cxn modelId="{CBA2350A-AD12-44E6-A070-D63CE611CEBD}" type="presParOf" srcId="{E4595ADA-0E05-40A9-A7DA-17A8DFEBAAE5}" destId="{F508C96E-C50C-448E-890D-81CBACFA244B}" srcOrd="0" destOrd="0" presId="urn:microsoft.com/office/officeart/2008/layout/BendingPictureCaptionList"/>
    <dgm:cxn modelId="{AFC71E59-67AB-4C07-9D07-F2890B68781C}" type="presParOf" srcId="{E4595ADA-0E05-40A9-A7DA-17A8DFEBAAE5}" destId="{168B968E-657E-45FA-B692-5929CB9D983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B39112-9105-4969-A420-47100F0C6E2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746243-A263-4D94-9AF5-496221F42AE9}">
      <dgm:prSet/>
      <dgm:spPr/>
      <dgm:t>
        <a:bodyPr/>
        <a:lstStyle/>
        <a:p>
          <a:r>
            <a:rPr lang="en-US"/>
            <a:t>Hyperkeratosis</a:t>
          </a:r>
        </a:p>
      </dgm:t>
    </dgm:pt>
    <dgm:pt modelId="{862543E4-CE1F-4C36-A4F9-0BA2CC370066}" cxnId="{7C27AB5B-99AC-4AFF-8114-D4CC394B575E}" type="parTrans">
      <dgm:prSet/>
      <dgm:spPr/>
      <dgm:t>
        <a:bodyPr/>
        <a:lstStyle/>
        <a:p>
          <a:endParaRPr lang="en-US"/>
        </a:p>
      </dgm:t>
    </dgm:pt>
    <dgm:pt modelId="{1C9E5839-E0DB-41D7-B628-573246AF620B}" cxnId="{7C27AB5B-99AC-4AFF-8114-D4CC394B575E}" type="sibTrans">
      <dgm:prSet/>
      <dgm:spPr/>
      <dgm:t>
        <a:bodyPr/>
        <a:lstStyle/>
        <a:p>
          <a:endParaRPr lang="en-US"/>
        </a:p>
      </dgm:t>
    </dgm:pt>
    <dgm:pt modelId="{89BE7C5F-BE1A-490D-87AB-7591AF3F4A10}">
      <dgm:prSet/>
      <dgm:spPr/>
      <dgm:t>
        <a:bodyPr/>
        <a:lstStyle/>
        <a:p>
          <a:r>
            <a:rPr lang="en-US"/>
            <a:t>Hyperkeratosis with atypia</a:t>
          </a:r>
        </a:p>
      </dgm:t>
    </dgm:pt>
    <dgm:pt modelId="{5CCDBEC2-8947-4B9D-ADD5-71CA670743C6}" cxnId="{4190C0A1-096B-4D41-B5C6-DF9613CA37BB}" type="parTrans">
      <dgm:prSet/>
      <dgm:spPr/>
      <dgm:t>
        <a:bodyPr/>
        <a:lstStyle/>
        <a:p>
          <a:endParaRPr lang="en-US"/>
        </a:p>
      </dgm:t>
    </dgm:pt>
    <dgm:pt modelId="{73FCAB5A-267E-4776-9004-019F20B2D6D7}" cxnId="{4190C0A1-096B-4D41-B5C6-DF9613CA37BB}" type="sibTrans">
      <dgm:prSet/>
      <dgm:spPr/>
      <dgm:t>
        <a:bodyPr/>
        <a:lstStyle/>
        <a:p>
          <a:endParaRPr lang="en-US"/>
        </a:p>
      </dgm:t>
    </dgm:pt>
    <dgm:pt modelId="{E35D6F77-8F51-420E-A6C8-EA063B6F64A6}">
      <dgm:prSet/>
      <dgm:spPr/>
      <dgm:t>
        <a:bodyPr/>
        <a:lstStyle/>
        <a:p>
          <a:r>
            <a:rPr lang="en-US"/>
            <a:t>Carcinoma in situ</a:t>
          </a:r>
        </a:p>
      </dgm:t>
    </dgm:pt>
    <dgm:pt modelId="{399A3D4A-4973-4059-B38A-8ED801F7B195}" cxnId="{F1BFC0FD-2FE6-4BD1-9293-2F6F11FD4E8D}" type="parTrans">
      <dgm:prSet/>
      <dgm:spPr/>
      <dgm:t>
        <a:bodyPr/>
        <a:lstStyle/>
        <a:p>
          <a:endParaRPr lang="en-US"/>
        </a:p>
      </dgm:t>
    </dgm:pt>
    <dgm:pt modelId="{75BFAAB5-BA8F-4651-AC7D-9394D35EDE34}" cxnId="{F1BFC0FD-2FE6-4BD1-9293-2F6F11FD4E8D}" type="sibTrans">
      <dgm:prSet/>
      <dgm:spPr/>
      <dgm:t>
        <a:bodyPr/>
        <a:lstStyle/>
        <a:p>
          <a:endParaRPr lang="en-US"/>
        </a:p>
      </dgm:t>
    </dgm:pt>
    <dgm:pt modelId="{CB1564F3-D2C6-4BE9-939B-77762AB166BE}">
      <dgm:prSet/>
      <dgm:spPr/>
      <dgm:t>
        <a:bodyPr/>
        <a:lstStyle/>
        <a:p>
          <a:r>
            <a:rPr lang="en-US"/>
            <a:t>Superficially invasive carcinoma</a:t>
          </a:r>
        </a:p>
      </dgm:t>
    </dgm:pt>
    <dgm:pt modelId="{E6F8687A-57FE-4F34-862D-9FB221DAE39E}" cxnId="{2886D243-DD41-4B75-AFFF-100E5FB0A6A8}" type="parTrans">
      <dgm:prSet/>
      <dgm:spPr/>
      <dgm:t>
        <a:bodyPr/>
        <a:lstStyle/>
        <a:p>
          <a:endParaRPr lang="en-US"/>
        </a:p>
      </dgm:t>
    </dgm:pt>
    <dgm:pt modelId="{F48CB5CD-73B8-4B09-894F-08943B35AD9F}" cxnId="{2886D243-DD41-4B75-AFFF-100E5FB0A6A8}" type="sibTrans">
      <dgm:prSet/>
      <dgm:spPr/>
      <dgm:t>
        <a:bodyPr/>
        <a:lstStyle/>
        <a:p>
          <a:endParaRPr lang="en-US"/>
        </a:p>
      </dgm:t>
    </dgm:pt>
    <dgm:pt modelId="{358E8120-9E00-4298-B74A-52B34E3E2813}">
      <dgm:prSet/>
      <dgm:spPr/>
      <dgm:t>
        <a:bodyPr/>
        <a:lstStyle/>
        <a:p>
          <a:r>
            <a:rPr lang="en-US"/>
            <a:t>Invasive carcinoma</a:t>
          </a:r>
        </a:p>
      </dgm:t>
    </dgm:pt>
    <dgm:pt modelId="{45B80435-9F6D-4589-99DF-68CD105AF49A}" cxnId="{185C5097-296B-429D-8F7F-BE76FA4A7C33}" type="parTrans">
      <dgm:prSet/>
      <dgm:spPr/>
      <dgm:t>
        <a:bodyPr/>
        <a:lstStyle/>
        <a:p>
          <a:endParaRPr lang="en-US"/>
        </a:p>
      </dgm:t>
    </dgm:pt>
    <dgm:pt modelId="{BBE7BDD0-F208-4AFE-9E00-1B0E13659790}" cxnId="{185C5097-296B-429D-8F7F-BE76FA4A7C33}" type="sibTrans">
      <dgm:prSet/>
      <dgm:spPr/>
      <dgm:t>
        <a:bodyPr/>
        <a:lstStyle/>
        <a:p>
          <a:endParaRPr lang="en-US"/>
        </a:p>
      </dgm:t>
    </dgm:pt>
    <dgm:pt modelId="{5EAA0934-9B41-460B-BE95-6FB10CF1ABB4}" type="pres">
      <dgm:prSet presAssocID="{5BB39112-9105-4969-A420-47100F0C6E20}" presName="CompostProcess" presStyleCnt="0">
        <dgm:presLayoutVars>
          <dgm:dir/>
          <dgm:resizeHandles val="exact"/>
        </dgm:presLayoutVars>
      </dgm:prSet>
      <dgm:spPr/>
    </dgm:pt>
    <dgm:pt modelId="{904B7B17-CB3D-4763-A7A3-F4A27B147C40}" type="pres">
      <dgm:prSet presAssocID="{5BB39112-9105-4969-A420-47100F0C6E20}" presName="arrow" presStyleLbl="bgShp" presStyleIdx="0" presStyleCnt="1"/>
      <dgm:spPr/>
    </dgm:pt>
    <dgm:pt modelId="{7979A934-CA37-412A-A630-DAF7BD2978A9}" type="pres">
      <dgm:prSet presAssocID="{5BB39112-9105-4969-A420-47100F0C6E20}" presName="linearProcess" presStyleCnt="0"/>
      <dgm:spPr/>
    </dgm:pt>
    <dgm:pt modelId="{D6026466-7F07-47B8-88E5-E40565E942E5}" type="pres">
      <dgm:prSet presAssocID="{43746243-A263-4D94-9AF5-496221F42AE9}" presName="textNode" presStyleLbl="node1" presStyleIdx="0" presStyleCnt="5">
        <dgm:presLayoutVars>
          <dgm:bulletEnabled val="1"/>
        </dgm:presLayoutVars>
      </dgm:prSet>
      <dgm:spPr/>
    </dgm:pt>
    <dgm:pt modelId="{AEB7F0D5-40E9-48AE-BB44-95926EF5B53E}" type="pres">
      <dgm:prSet presAssocID="{1C9E5839-E0DB-41D7-B628-573246AF620B}" presName="sibTrans" presStyleCnt="0"/>
      <dgm:spPr/>
    </dgm:pt>
    <dgm:pt modelId="{A9FF09FD-B66C-4FCD-B15C-259F6BB12B98}" type="pres">
      <dgm:prSet presAssocID="{89BE7C5F-BE1A-490D-87AB-7591AF3F4A10}" presName="textNode" presStyleLbl="node1" presStyleIdx="1" presStyleCnt="5">
        <dgm:presLayoutVars>
          <dgm:bulletEnabled val="1"/>
        </dgm:presLayoutVars>
      </dgm:prSet>
      <dgm:spPr/>
    </dgm:pt>
    <dgm:pt modelId="{C6A70D86-B353-44BA-A5DE-8D5FF99BA228}" type="pres">
      <dgm:prSet presAssocID="{73FCAB5A-267E-4776-9004-019F20B2D6D7}" presName="sibTrans" presStyleCnt="0"/>
      <dgm:spPr/>
    </dgm:pt>
    <dgm:pt modelId="{9599F62E-D607-4363-B096-222ED1CB80A6}" type="pres">
      <dgm:prSet presAssocID="{E35D6F77-8F51-420E-A6C8-EA063B6F64A6}" presName="textNode" presStyleLbl="node1" presStyleIdx="2" presStyleCnt="5">
        <dgm:presLayoutVars>
          <dgm:bulletEnabled val="1"/>
        </dgm:presLayoutVars>
      </dgm:prSet>
      <dgm:spPr/>
    </dgm:pt>
    <dgm:pt modelId="{5C60B243-2C5D-411A-82F6-65EF12E49CED}" type="pres">
      <dgm:prSet presAssocID="{75BFAAB5-BA8F-4651-AC7D-9394D35EDE34}" presName="sibTrans" presStyleCnt="0"/>
      <dgm:spPr/>
    </dgm:pt>
    <dgm:pt modelId="{11BD4817-D2D4-4651-9D5F-982767372E85}" type="pres">
      <dgm:prSet presAssocID="{CB1564F3-D2C6-4BE9-939B-77762AB166BE}" presName="textNode" presStyleLbl="node1" presStyleIdx="3" presStyleCnt="5">
        <dgm:presLayoutVars>
          <dgm:bulletEnabled val="1"/>
        </dgm:presLayoutVars>
      </dgm:prSet>
      <dgm:spPr/>
    </dgm:pt>
    <dgm:pt modelId="{EAF139F2-19F2-46D5-896E-610FF44DAC9A}" type="pres">
      <dgm:prSet presAssocID="{F48CB5CD-73B8-4B09-894F-08943B35AD9F}" presName="sibTrans" presStyleCnt="0"/>
      <dgm:spPr/>
    </dgm:pt>
    <dgm:pt modelId="{1E973776-47AE-4867-8840-22FD49A4D174}" type="pres">
      <dgm:prSet presAssocID="{358E8120-9E00-4298-B74A-52B34E3E2813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24023B00-9968-433A-A9CF-A70BE47B55AD}" type="presOf" srcId="{43746243-A263-4D94-9AF5-496221F42AE9}" destId="{D6026466-7F07-47B8-88E5-E40565E942E5}" srcOrd="0" destOrd="0" presId="urn:microsoft.com/office/officeart/2005/8/layout/hProcess9"/>
    <dgm:cxn modelId="{41040D3B-394D-462F-B63D-889B79D893B6}" type="presOf" srcId="{5BB39112-9105-4969-A420-47100F0C6E20}" destId="{5EAA0934-9B41-460B-BE95-6FB10CF1ABB4}" srcOrd="0" destOrd="0" presId="urn:microsoft.com/office/officeart/2005/8/layout/hProcess9"/>
    <dgm:cxn modelId="{7C27AB5B-99AC-4AFF-8114-D4CC394B575E}" srcId="{5BB39112-9105-4969-A420-47100F0C6E20}" destId="{43746243-A263-4D94-9AF5-496221F42AE9}" srcOrd="0" destOrd="0" parTransId="{862543E4-CE1F-4C36-A4F9-0BA2CC370066}" sibTransId="{1C9E5839-E0DB-41D7-B628-573246AF620B}"/>
    <dgm:cxn modelId="{2886D243-DD41-4B75-AFFF-100E5FB0A6A8}" srcId="{5BB39112-9105-4969-A420-47100F0C6E20}" destId="{CB1564F3-D2C6-4BE9-939B-77762AB166BE}" srcOrd="3" destOrd="0" parTransId="{E6F8687A-57FE-4F34-862D-9FB221DAE39E}" sibTransId="{F48CB5CD-73B8-4B09-894F-08943B35AD9F}"/>
    <dgm:cxn modelId="{B89AE286-BA35-407A-828F-045F827EB40B}" type="presOf" srcId="{E35D6F77-8F51-420E-A6C8-EA063B6F64A6}" destId="{9599F62E-D607-4363-B096-222ED1CB80A6}" srcOrd="0" destOrd="0" presId="urn:microsoft.com/office/officeart/2005/8/layout/hProcess9"/>
    <dgm:cxn modelId="{185C5097-296B-429D-8F7F-BE76FA4A7C33}" srcId="{5BB39112-9105-4969-A420-47100F0C6E20}" destId="{358E8120-9E00-4298-B74A-52B34E3E2813}" srcOrd="4" destOrd="0" parTransId="{45B80435-9F6D-4589-99DF-68CD105AF49A}" sibTransId="{BBE7BDD0-F208-4AFE-9E00-1B0E13659790}"/>
    <dgm:cxn modelId="{4190C0A1-096B-4D41-B5C6-DF9613CA37BB}" srcId="{5BB39112-9105-4969-A420-47100F0C6E20}" destId="{89BE7C5F-BE1A-490D-87AB-7591AF3F4A10}" srcOrd="1" destOrd="0" parTransId="{5CCDBEC2-8947-4B9D-ADD5-71CA670743C6}" sibTransId="{73FCAB5A-267E-4776-9004-019F20B2D6D7}"/>
    <dgm:cxn modelId="{C7F927C4-3A53-453B-BEAB-524A37D006F2}" type="presOf" srcId="{358E8120-9E00-4298-B74A-52B34E3E2813}" destId="{1E973776-47AE-4867-8840-22FD49A4D174}" srcOrd="0" destOrd="0" presId="urn:microsoft.com/office/officeart/2005/8/layout/hProcess9"/>
    <dgm:cxn modelId="{36727CCF-A2F5-4AEF-825D-805D968CEBC3}" type="presOf" srcId="{CB1564F3-D2C6-4BE9-939B-77762AB166BE}" destId="{11BD4817-D2D4-4651-9D5F-982767372E85}" srcOrd="0" destOrd="0" presId="urn:microsoft.com/office/officeart/2005/8/layout/hProcess9"/>
    <dgm:cxn modelId="{3268C7D5-45D1-4387-B773-F34C3384366E}" type="presOf" srcId="{89BE7C5F-BE1A-490D-87AB-7591AF3F4A10}" destId="{A9FF09FD-B66C-4FCD-B15C-259F6BB12B98}" srcOrd="0" destOrd="0" presId="urn:microsoft.com/office/officeart/2005/8/layout/hProcess9"/>
    <dgm:cxn modelId="{F1BFC0FD-2FE6-4BD1-9293-2F6F11FD4E8D}" srcId="{5BB39112-9105-4969-A420-47100F0C6E20}" destId="{E35D6F77-8F51-420E-A6C8-EA063B6F64A6}" srcOrd="2" destOrd="0" parTransId="{399A3D4A-4973-4059-B38A-8ED801F7B195}" sibTransId="{75BFAAB5-BA8F-4651-AC7D-9394D35EDE34}"/>
    <dgm:cxn modelId="{B8250971-1797-4109-8D87-0807835D0F9C}" type="presParOf" srcId="{5EAA0934-9B41-460B-BE95-6FB10CF1ABB4}" destId="{904B7B17-CB3D-4763-A7A3-F4A27B147C40}" srcOrd="0" destOrd="0" presId="urn:microsoft.com/office/officeart/2005/8/layout/hProcess9"/>
    <dgm:cxn modelId="{602FC27C-4285-452E-AD38-83E7594CB349}" type="presParOf" srcId="{5EAA0934-9B41-460B-BE95-6FB10CF1ABB4}" destId="{7979A934-CA37-412A-A630-DAF7BD2978A9}" srcOrd="1" destOrd="0" presId="urn:microsoft.com/office/officeart/2005/8/layout/hProcess9"/>
    <dgm:cxn modelId="{B068BACF-64D9-48A3-890F-FEADFB332766}" type="presParOf" srcId="{7979A934-CA37-412A-A630-DAF7BD2978A9}" destId="{D6026466-7F07-47B8-88E5-E40565E942E5}" srcOrd="0" destOrd="0" presId="urn:microsoft.com/office/officeart/2005/8/layout/hProcess9"/>
    <dgm:cxn modelId="{63871A9E-10BB-4F97-9893-F5AAEB1CD29A}" type="presParOf" srcId="{7979A934-CA37-412A-A630-DAF7BD2978A9}" destId="{AEB7F0D5-40E9-48AE-BB44-95926EF5B53E}" srcOrd="1" destOrd="0" presId="urn:microsoft.com/office/officeart/2005/8/layout/hProcess9"/>
    <dgm:cxn modelId="{09C796DB-E377-413A-B3F1-3FBE2F073EA2}" type="presParOf" srcId="{7979A934-CA37-412A-A630-DAF7BD2978A9}" destId="{A9FF09FD-B66C-4FCD-B15C-259F6BB12B98}" srcOrd="2" destOrd="0" presId="urn:microsoft.com/office/officeart/2005/8/layout/hProcess9"/>
    <dgm:cxn modelId="{6902FCF2-2B89-4785-AD1D-3410891504E5}" type="presParOf" srcId="{7979A934-CA37-412A-A630-DAF7BD2978A9}" destId="{C6A70D86-B353-44BA-A5DE-8D5FF99BA228}" srcOrd="3" destOrd="0" presId="urn:microsoft.com/office/officeart/2005/8/layout/hProcess9"/>
    <dgm:cxn modelId="{C9184E0F-9373-4EE2-B55A-F05C87F0F746}" type="presParOf" srcId="{7979A934-CA37-412A-A630-DAF7BD2978A9}" destId="{9599F62E-D607-4363-B096-222ED1CB80A6}" srcOrd="4" destOrd="0" presId="urn:microsoft.com/office/officeart/2005/8/layout/hProcess9"/>
    <dgm:cxn modelId="{0BCFE533-7B55-40BA-8F28-F2B72416BD34}" type="presParOf" srcId="{7979A934-CA37-412A-A630-DAF7BD2978A9}" destId="{5C60B243-2C5D-411A-82F6-65EF12E49CED}" srcOrd="5" destOrd="0" presId="urn:microsoft.com/office/officeart/2005/8/layout/hProcess9"/>
    <dgm:cxn modelId="{45482C10-4E2B-41FD-ACA6-5805A92D2CBF}" type="presParOf" srcId="{7979A934-CA37-412A-A630-DAF7BD2978A9}" destId="{11BD4817-D2D4-4651-9D5F-982767372E85}" srcOrd="6" destOrd="0" presId="urn:microsoft.com/office/officeart/2005/8/layout/hProcess9"/>
    <dgm:cxn modelId="{1BB0D054-1861-496A-834A-E3AF27970271}" type="presParOf" srcId="{7979A934-CA37-412A-A630-DAF7BD2978A9}" destId="{EAF139F2-19F2-46D5-896E-610FF44DAC9A}" srcOrd="7" destOrd="0" presId="urn:microsoft.com/office/officeart/2005/8/layout/hProcess9"/>
    <dgm:cxn modelId="{AA3A48B5-9686-4162-8D41-F62D4A888A1A}" type="presParOf" srcId="{7979A934-CA37-412A-A630-DAF7BD2978A9}" destId="{1E973776-47AE-4867-8840-22FD49A4D17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797036" cy="2028180"/>
        <a:chOff x="0" y="0"/>
        <a:chExt cx="7797036" cy="2028180"/>
      </a:xfrm>
    </dsp:grpSpPr>
    <dsp:sp modelId="{9EAA1D61-FB74-404C-A2E8-3C149F64E198}">
      <dsp:nvSpPr>
        <dsp:cNvPr id="3" name="Right Arrow 2"/>
        <dsp:cNvSpPr/>
      </dsp:nvSpPr>
      <dsp:spPr bwMode="white">
        <a:xfrm>
          <a:off x="584778" y="0"/>
          <a:ext cx="6627481" cy="2028180"/>
        </a:xfrm>
        <a:prstGeom prst="rightArrow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584778" y="0"/>
        <a:ext cx="6627481" cy="2028180"/>
      </dsp:txXfrm>
    </dsp:sp>
    <dsp:sp modelId="{DDC63D77-82AA-49A6-AC0A-E46332DEE081}">
      <dsp:nvSpPr>
        <dsp:cNvPr id="4" name="Rounded Rectangle 3"/>
        <dsp:cNvSpPr/>
      </dsp:nvSpPr>
      <dsp:spPr bwMode="white">
        <a:xfrm>
          <a:off x="0" y="608454"/>
          <a:ext cx="2339111" cy="81127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Dysplasia</a:t>
          </a:r>
        </a:p>
      </dsp:txBody>
      <dsp:txXfrm>
        <a:off x="0" y="608454"/>
        <a:ext cx="2339111" cy="811272"/>
      </dsp:txXfrm>
    </dsp:sp>
    <dsp:sp modelId="{44FC75A8-9E45-45E2-858C-A0480D127411}">
      <dsp:nvSpPr>
        <dsp:cNvPr id="5" name="Rounded Rectangle 4"/>
        <dsp:cNvSpPr/>
      </dsp:nvSpPr>
      <dsp:spPr bwMode="white">
        <a:xfrm>
          <a:off x="2728963" y="608454"/>
          <a:ext cx="2339111" cy="81127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Carcinoma in situ </a:t>
          </a:r>
        </a:p>
      </dsp:txBody>
      <dsp:txXfrm>
        <a:off x="2728963" y="608454"/>
        <a:ext cx="2339111" cy="811272"/>
      </dsp:txXfrm>
    </dsp:sp>
    <dsp:sp modelId="{4D6BC0D4-DFB0-439C-ACEC-8BA3215872A8}">
      <dsp:nvSpPr>
        <dsp:cNvPr id="6" name="Rounded Rectangle 5"/>
        <dsp:cNvSpPr/>
      </dsp:nvSpPr>
      <dsp:spPr bwMode="white">
        <a:xfrm>
          <a:off x="5457925" y="608454"/>
          <a:ext cx="2339111" cy="81127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Invasive carcinoma</a:t>
          </a:r>
        </a:p>
      </dsp:txBody>
      <dsp:txXfrm>
        <a:off x="5457925" y="608454"/>
        <a:ext cx="2339111" cy="811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238300" cy="6002448"/>
        <a:chOff x="0" y="0"/>
        <a:chExt cx="10238300" cy="6002448"/>
      </a:xfrm>
    </dsp:grpSpPr>
    <dsp:sp modelId="{BAAE81B6-7C79-443F-A250-600654C8B78D}">
      <dsp:nvSpPr>
        <dsp:cNvPr id="3" name="Rectangles 2"/>
        <dsp:cNvSpPr/>
      </dsp:nvSpPr>
      <dsp:spPr bwMode="white">
        <a:xfrm>
          <a:off x="559907" y="6471"/>
          <a:ext cx="2854526" cy="2283621"/>
        </a:xfrm>
        <a:prstGeom prst="rect">
          <a:avLst/>
        </a:prstGeom>
        <a:blipFill rotWithShape="1">
          <a:blip r:embed="rId1"/>
          <a:srcRect/>
          <a:stretch>
            <a:fillRect t="-10000" b="-10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59907" y="6471"/>
        <a:ext cx="2854526" cy="2283621"/>
      </dsp:txXfrm>
    </dsp:sp>
    <dsp:sp modelId="{CA52799E-7BE4-47D6-9E8D-1A662CBD10B2}">
      <dsp:nvSpPr>
        <dsp:cNvPr id="4" name="Rectangular Callout 3"/>
        <dsp:cNvSpPr/>
      </dsp:nvSpPr>
      <dsp:spPr bwMode="white">
        <a:xfrm>
          <a:off x="669224" y="2247390"/>
          <a:ext cx="2540528" cy="799267"/>
        </a:xfrm>
        <a:prstGeom prst="wedgeRectCallout">
          <a:avLst>
            <a:gd name="adj1" fmla="val 20250"/>
            <a:gd name="adj2" fmla="val -607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Chronic laryngitis</a:t>
          </a:r>
        </a:p>
      </dsp:txBody>
      <dsp:txXfrm>
        <a:off x="669224" y="2247390"/>
        <a:ext cx="2540528" cy="799267"/>
      </dsp:txXfrm>
    </dsp:sp>
    <dsp:sp modelId="{9B947B3F-77AE-412E-AC34-EC2826D56058}">
      <dsp:nvSpPr>
        <dsp:cNvPr id="5" name="Rectangles 4"/>
        <dsp:cNvSpPr/>
      </dsp:nvSpPr>
      <dsp:spPr bwMode="white">
        <a:xfrm>
          <a:off x="3699886" y="6471"/>
          <a:ext cx="2854526" cy="2283621"/>
        </a:xfrm>
        <a:prstGeom prst="rect">
          <a:avLst/>
        </a:prstGeom>
        <a:blipFill dpi="0" rotWithShape="1">
          <a:blip r:embed="rId2"/>
          <a:srcRect/>
          <a:stretch>
            <a:fillRect l="-3521" t="-6449" r="-3521" b="-6449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3699886" y="6471"/>
        <a:ext cx="2854526" cy="2283621"/>
      </dsp:txXfrm>
    </dsp:sp>
    <dsp:sp modelId="{18CADF2E-9A34-4F54-987A-D00791BCE32B}">
      <dsp:nvSpPr>
        <dsp:cNvPr id="6" name="Rectangular Callout 5"/>
        <dsp:cNvSpPr/>
      </dsp:nvSpPr>
      <dsp:spPr bwMode="white">
        <a:xfrm>
          <a:off x="3910745" y="2309191"/>
          <a:ext cx="2540528" cy="799267"/>
        </a:xfrm>
        <a:prstGeom prst="wedgeRectCallout">
          <a:avLst>
            <a:gd name="adj1" fmla="val 20250"/>
            <a:gd name="adj2" fmla="val -607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Keratosis</a:t>
          </a:r>
        </a:p>
      </dsp:txBody>
      <dsp:txXfrm>
        <a:off x="3910745" y="2309191"/>
        <a:ext cx="2540528" cy="799267"/>
      </dsp:txXfrm>
    </dsp:sp>
    <dsp:sp modelId="{A9BB4D77-2C60-474B-A7B1-ACFE76B2210E}">
      <dsp:nvSpPr>
        <dsp:cNvPr id="7" name="Rectangles 6"/>
        <dsp:cNvSpPr/>
      </dsp:nvSpPr>
      <dsp:spPr bwMode="white">
        <a:xfrm>
          <a:off x="6839864" y="6471"/>
          <a:ext cx="2854526" cy="2283621"/>
        </a:xfrm>
        <a:prstGeom prst="rect">
          <a:avLst/>
        </a:prstGeom>
        <a:blipFill dpi="0" rotWithShape="1">
          <a:blip r:embed="rId3"/>
          <a:srcRect/>
          <a:stretch>
            <a:fillRect t="1914" b="1914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6839864" y="6471"/>
        <a:ext cx="2854526" cy="2283621"/>
      </dsp:txXfrm>
    </dsp:sp>
    <dsp:sp modelId="{342D063A-75B9-40A3-BB50-7CA76516B32F}">
      <dsp:nvSpPr>
        <dsp:cNvPr id="8" name="Rectangular Callout 7"/>
        <dsp:cNvSpPr/>
      </dsp:nvSpPr>
      <dsp:spPr bwMode="white">
        <a:xfrm>
          <a:off x="6998341" y="2252685"/>
          <a:ext cx="2540528" cy="799267"/>
        </a:xfrm>
        <a:prstGeom prst="wedgeRectCallout">
          <a:avLst>
            <a:gd name="adj1" fmla="val 20250"/>
            <a:gd name="adj2" fmla="val -607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Leukoplakia</a:t>
          </a:r>
        </a:p>
      </dsp:txBody>
      <dsp:txXfrm>
        <a:off x="6998341" y="2252685"/>
        <a:ext cx="2540528" cy="799267"/>
      </dsp:txXfrm>
    </dsp:sp>
    <dsp:sp modelId="{F508C96E-C50C-448E-890D-81CBACFA244B}">
      <dsp:nvSpPr>
        <dsp:cNvPr id="9" name="Rectangles 8"/>
        <dsp:cNvSpPr/>
      </dsp:nvSpPr>
      <dsp:spPr bwMode="white">
        <a:xfrm>
          <a:off x="3694387" y="3203337"/>
          <a:ext cx="2854526" cy="2283621"/>
        </a:xfrm>
        <a:prstGeom prst="rect">
          <a:avLst/>
        </a:prstGeom>
        <a:blipFill dpi="0" rotWithShape="1">
          <a:blip r:embed="rId4"/>
          <a:srcRect/>
          <a:stretch>
            <a:fillRect t="8049" b="8049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3694387" y="3203337"/>
        <a:ext cx="2854526" cy="2283621"/>
      </dsp:txXfrm>
    </dsp:sp>
    <dsp:sp modelId="{168B968E-657E-45FA-B692-5929CB9D9832}">
      <dsp:nvSpPr>
        <dsp:cNvPr id="10" name="Rectangular Callout 9"/>
        <dsp:cNvSpPr/>
      </dsp:nvSpPr>
      <dsp:spPr bwMode="white">
        <a:xfrm>
          <a:off x="3905229" y="5203181"/>
          <a:ext cx="2540528" cy="799267"/>
        </a:xfrm>
        <a:prstGeom prst="wedgeRectCallout">
          <a:avLst>
            <a:gd name="adj1" fmla="val 20250"/>
            <a:gd name="adj2" fmla="val -607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/>
            <a:t>Erythroplakia</a:t>
          </a:r>
          <a:endParaRPr lang="en-US" dirty="0"/>
        </a:p>
      </dsp:txBody>
      <dsp:txXfrm>
        <a:off x="3905229" y="5203181"/>
        <a:ext cx="2540528" cy="799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4351338"/>
        <a:chOff x="0" y="0"/>
        <a:chExt cx="10515600" cy="4351338"/>
      </a:xfrm>
    </dsp:grpSpPr>
    <dsp:sp modelId="{904B7B17-CB3D-4763-A7A3-F4A27B147C40}">
      <dsp:nvSpPr>
        <dsp:cNvPr id="3" name="Right Arrow 2"/>
        <dsp:cNvSpPr/>
      </dsp:nvSpPr>
      <dsp:spPr bwMode="white">
        <a:xfrm>
          <a:off x="788670" y="0"/>
          <a:ext cx="8938260" cy="4351338"/>
        </a:xfrm>
        <a:prstGeom prst="rightArrow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788670" y="0"/>
        <a:ext cx="8938260" cy="4351338"/>
      </dsp:txXfrm>
    </dsp:sp>
    <dsp:sp modelId="{D6026466-7F07-47B8-88E5-E40565E942E5}">
      <dsp:nvSpPr>
        <dsp:cNvPr id="4" name="Rounded Rectangle 3"/>
        <dsp:cNvSpPr/>
      </dsp:nvSpPr>
      <dsp:spPr bwMode="white">
        <a:xfrm>
          <a:off x="0" y="1305401"/>
          <a:ext cx="1855694" cy="17405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Hyperkeratosis</a:t>
          </a:r>
        </a:p>
      </dsp:txBody>
      <dsp:txXfrm>
        <a:off x="0" y="1305401"/>
        <a:ext cx="1855694" cy="1740535"/>
      </dsp:txXfrm>
    </dsp:sp>
    <dsp:sp modelId="{A9FF09FD-B66C-4FCD-B15C-259F6BB12B98}">
      <dsp:nvSpPr>
        <dsp:cNvPr id="5" name="Rounded Rectangle 4"/>
        <dsp:cNvSpPr/>
      </dsp:nvSpPr>
      <dsp:spPr bwMode="white">
        <a:xfrm>
          <a:off x="2164976" y="1305401"/>
          <a:ext cx="1855694" cy="17405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Hyperkeratosis with atypia</a:t>
          </a:r>
        </a:p>
      </dsp:txBody>
      <dsp:txXfrm>
        <a:off x="2164976" y="1305401"/>
        <a:ext cx="1855694" cy="1740535"/>
      </dsp:txXfrm>
    </dsp:sp>
    <dsp:sp modelId="{9599F62E-D607-4363-B096-222ED1CB80A6}">
      <dsp:nvSpPr>
        <dsp:cNvPr id="6" name="Rounded Rectangle 5"/>
        <dsp:cNvSpPr/>
      </dsp:nvSpPr>
      <dsp:spPr bwMode="white">
        <a:xfrm>
          <a:off x="4329953" y="1305401"/>
          <a:ext cx="1855694" cy="17405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Carcinoma in situ</a:t>
          </a:r>
        </a:p>
      </dsp:txBody>
      <dsp:txXfrm>
        <a:off x="4329953" y="1305401"/>
        <a:ext cx="1855694" cy="1740535"/>
      </dsp:txXfrm>
    </dsp:sp>
    <dsp:sp modelId="{11BD4817-D2D4-4651-9D5F-982767372E85}">
      <dsp:nvSpPr>
        <dsp:cNvPr id="7" name="Rounded Rectangle 6"/>
        <dsp:cNvSpPr/>
      </dsp:nvSpPr>
      <dsp:spPr bwMode="white">
        <a:xfrm>
          <a:off x="6494929" y="1305401"/>
          <a:ext cx="1855694" cy="17405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Superficially invasive carcinoma</a:t>
          </a:r>
        </a:p>
      </dsp:txBody>
      <dsp:txXfrm>
        <a:off x="6494929" y="1305401"/>
        <a:ext cx="1855694" cy="1740535"/>
      </dsp:txXfrm>
    </dsp:sp>
    <dsp:sp modelId="{1E973776-47AE-4867-8840-22FD49A4D174}">
      <dsp:nvSpPr>
        <dsp:cNvPr id="8" name="Rounded Rectangle 7"/>
        <dsp:cNvSpPr/>
      </dsp:nvSpPr>
      <dsp:spPr bwMode="white">
        <a:xfrm>
          <a:off x="8659906" y="1305401"/>
          <a:ext cx="1855694" cy="17405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Invasive carcinoma</a:t>
          </a:r>
        </a:p>
      </dsp:txBody>
      <dsp:txXfrm>
        <a:off x="8659906" y="1305401"/>
        <a:ext cx="1855694" cy="1740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049B-984A-48C9-AA86-3565EBF04E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F2C-BB62-464F-8C08-B01A73178A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049B-984A-48C9-AA86-3565EBF04E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F2C-BB62-464F-8C08-B01A73178A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049B-984A-48C9-AA86-3565EBF04E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F2C-BB62-464F-8C08-B01A73178A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049B-984A-48C9-AA86-3565EBF04E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F2C-BB62-464F-8C08-B01A73178A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049B-984A-48C9-AA86-3565EBF04E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F2C-BB62-464F-8C08-B01A73178A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049B-984A-48C9-AA86-3565EBF04E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F2C-BB62-464F-8C08-B01A73178A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049B-984A-48C9-AA86-3565EBF04E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F2C-BB62-464F-8C08-B01A73178A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049B-984A-48C9-AA86-3565EBF04E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F2C-BB62-464F-8C08-B01A73178A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049B-984A-48C9-AA86-3565EBF04E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F2C-BB62-464F-8C08-B01A73178A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049B-984A-48C9-AA86-3565EBF04E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F2C-BB62-464F-8C08-B01A73178A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049B-984A-48C9-AA86-3565EBF04E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F2C-BB62-464F-8C08-B01A73178A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7049B-984A-48C9-AA86-3565EBF04E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DF2C-BB62-464F-8C08-B01A73178AA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 PREMALIGNANT CONDITIONS Of LARYNX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3485" y="3930650"/>
            <a:ext cx="9667875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Premalignant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Morphological alterations of the mucosa caused by chronic local irritative factors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3"/>
          <p:cNvGraphicFramePr/>
          <p:nvPr/>
        </p:nvGraphicFramePr>
        <p:xfrm>
          <a:off x="1938230" y="3726352"/>
          <a:ext cx="7797036" cy="2028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Premalignant Lesions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Chronic laryngitis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Keratosis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Leucoplakia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Erythroplakia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Erythroleukoplakia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3"/>
          <p:cNvGraphicFramePr>
            <a:graphicFrameLocks noGrp="1"/>
          </p:cNvGraphicFramePr>
          <p:nvPr>
            <p:ph idx="1"/>
          </p:nvPr>
        </p:nvGraphicFramePr>
        <p:xfrm>
          <a:off x="976850" y="730037"/>
          <a:ext cx="10238300" cy="600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Pathology: Premalignant Lesions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Precancerous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Radiotherapy</a:t>
            </a:r>
            <a:endParaRPr lang="en-US" dirty="0"/>
          </a:p>
          <a:p>
            <a:r>
              <a:rPr lang="en-US" dirty="0"/>
              <a:t>Surgical Management: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CO2 laser ablation (no biopsy specimen, voice affected)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Cold Steel method (multiple specimens from multiple sites)</a:t>
            </a:r>
            <a:endParaRPr lang="en-US" dirty="0"/>
          </a:p>
          <a:p>
            <a:r>
              <a:rPr lang="en-US" dirty="0"/>
              <a:t>Regular Follow up 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581" y="812615"/>
            <a:ext cx="6589712" cy="1281112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Biomedical Ethics</a:t>
            </a:r>
            <a:endParaRPr lang="en-US" altLang="en-US" b="1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656709" y="2454276"/>
            <a:ext cx="9804133" cy="4997450"/>
          </a:xfrm>
        </p:spPr>
        <p:txBody>
          <a:bodyPr/>
          <a:lstStyle/>
          <a:p>
            <a:pPr eaLnBrk="1" hangingPunct="1"/>
            <a:r>
              <a:rPr lang="en-US" altLang="en-US" dirty="0"/>
              <a:t>Before doing any medical and surgical treatment, informed consent must be taken </a:t>
            </a:r>
            <a:endParaRPr lang="en-US" altLang="en-US" dirty="0"/>
          </a:p>
          <a:p>
            <a:pPr eaLnBrk="1" hangingPunct="1"/>
            <a:r>
              <a:rPr lang="en-US" altLang="en-US" dirty="0"/>
              <a:t>Prognosis should be explained to patients and attendants</a:t>
            </a:r>
            <a:endParaRPr lang="en-US" alt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0" y="152400"/>
            <a:ext cx="284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Longitudinal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b="1" dirty="0"/>
              <a:t>Family Medicine</a:t>
            </a:r>
            <a:endParaRPr lang="en-US" altLang="en-US" b="1" dirty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337804" y="2241550"/>
            <a:ext cx="10876548" cy="4464050"/>
          </a:xfrm>
        </p:spPr>
        <p:txBody>
          <a:bodyPr/>
          <a:lstStyle/>
          <a:p>
            <a:pPr eaLnBrk="1" hangingPunct="1"/>
            <a:r>
              <a:rPr lang="en-US" altLang="en-US" dirty="0"/>
              <a:t>Any old smoker patient with hoarseness should be carefully evaluated by ENT specialist and FODL should be done in all patients.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0" y="152400"/>
            <a:ext cx="284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Longitudinal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b="11599"/>
          <a:stretch>
            <a:fillRect/>
          </a:stretch>
        </p:blipFill>
        <p:spPr>
          <a:xfrm>
            <a:off x="838200" y="721897"/>
            <a:ext cx="10586225" cy="5567390"/>
          </a:xfrm>
          <a:prstGeom prst="rect">
            <a:avLst/>
          </a:prstGeom>
        </p:spPr>
      </p:pic>
      <p:pic>
        <p:nvPicPr>
          <p:cNvPr id="7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64" y="15448"/>
            <a:ext cx="837036" cy="78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9" y="728771"/>
            <a:ext cx="10003398" cy="5965912"/>
          </a:xfrm>
          <a:prstGeom prst="rect">
            <a:avLst/>
          </a:prstGeom>
        </p:spPr>
      </p:pic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458" y="1395347"/>
            <a:ext cx="8911687" cy="1280890"/>
          </a:xfrm>
        </p:spPr>
        <p:txBody>
          <a:bodyPr/>
          <a:lstStyle/>
          <a:p>
            <a:r>
              <a:rPr lang="en-US" sz="3600" b="1" dirty="0"/>
              <a:t>University Motto, Vision, Values &amp;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529110"/>
            <a:ext cx="8915400" cy="49592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C00000"/>
                </a:solidFill>
              </a:rPr>
              <a:t>Mission Statement </a:t>
            </a:r>
            <a:endParaRPr lang="en-US" sz="18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chemeClr val="tx1"/>
                </a:solidFill>
              </a:rPr>
              <a:t>To impart evidence-based research-oriented health professional education Best possible patient care Mutual respect, ethical practice of healthcare and social accountability. 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C00000"/>
                </a:solidFill>
              </a:rPr>
              <a:t>Vision and Values 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sz="1800" dirty="0"/>
              <a:t>Highly recognized and accredited center of excellence in Medical Education, using evidence-based training techniques for development of highly competent health professionals, who are lifelong experiential learner and are socially accountable. </a:t>
            </a:r>
            <a:endParaRPr lang="en-US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C00000"/>
                </a:solidFill>
              </a:rPr>
              <a:t>Goals 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chemeClr val="tx1"/>
                </a:solidFill>
              </a:rPr>
              <a:t>The Undergraduate Integrated Learning Program is geared to provide you with quality medical education in an environment designed to 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9" name="Picture 8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0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458" y="1395347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SEQUENCE OF LGIS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529110"/>
            <a:ext cx="8915400" cy="49592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Learning objectives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Anatomy of Larynx(core concept=70%)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Related Physiology (Horizontal Integration 15%)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Related Histology and development (Vertical integration 10%)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Research articles related to topic (3%)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Ethics (2%)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9" name="Picture 8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0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619" y="83127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PROF UMER MODEL OF INTEGRATED LECTURE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40" y="2112163"/>
            <a:ext cx="8116113" cy="4641273"/>
          </a:xfrm>
        </p:spPr>
      </p:pic>
      <p:pic>
        <p:nvPicPr>
          <p:cNvPr id="9" name="Picture 8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0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end of this lecture you will learn</a:t>
            </a:r>
            <a:endParaRPr lang="en-US" dirty="0"/>
          </a:p>
          <a:p>
            <a:r>
              <a:rPr lang="en-US" dirty="0"/>
              <a:t>Anatomy &amp; subsites of larynx</a:t>
            </a:r>
            <a:endParaRPr lang="en-US" dirty="0"/>
          </a:p>
          <a:p>
            <a:r>
              <a:rPr lang="en-US" dirty="0"/>
              <a:t>Laryngeal Premalignant conditions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400" dirty="0"/>
              <a:t>SPIRAL INTEGRATION WITH ANATOMY</a:t>
            </a:r>
            <a:endParaRPr lang="en-US" sz="4400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57572" y="1639983"/>
            <a:ext cx="6161564" cy="4165260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Subsites of Larynx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-106" t="28054" r="106" b="219"/>
          <a:stretch>
            <a:fillRect/>
          </a:stretch>
        </p:blipFill>
        <p:spPr>
          <a:xfrm>
            <a:off x="1009977" y="2096931"/>
            <a:ext cx="9526269" cy="4168401"/>
          </a:xfrm>
        </p:spPr>
      </p:pic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88593" y="365125"/>
            <a:ext cx="5519891" cy="5874455"/>
          </a:xfrm>
          <a:prstGeom prst="rect">
            <a:avLst/>
          </a:prstGeo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1864</Words>
  <Application>WPS Presentation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SimSun</vt:lpstr>
      <vt:lpstr>Wingdings</vt:lpstr>
      <vt:lpstr>Wingdings 3</vt:lpstr>
      <vt:lpstr>Symbol</vt:lpstr>
      <vt:lpstr>Century Gothic</vt:lpstr>
      <vt:lpstr>Calibri Light</vt:lpstr>
      <vt:lpstr>Calibri</vt:lpstr>
      <vt:lpstr>Microsoft YaHei</vt:lpstr>
      <vt:lpstr>Arial Unicode MS</vt:lpstr>
      <vt:lpstr>Arial</vt:lpstr>
      <vt:lpstr>等线</vt:lpstr>
      <vt:lpstr>Office Theme</vt:lpstr>
      <vt:lpstr> PREMALIGNANT CONDITIONS Of LARYNX</vt:lpstr>
      <vt:lpstr>University Motto, Vision, Values &amp; Goals</vt:lpstr>
      <vt:lpstr>SEQUENCE OF LGIS</vt:lpstr>
      <vt:lpstr>PROF UMER MODEL OF INTEGRATED LECTURE</vt:lpstr>
      <vt:lpstr>Learning Objectives</vt:lpstr>
      <vt:lpstr>PowerPoint 演示文稿</vt:lpstr>
      <vt:lpstr>PowerPoint 演示文稿</vt:lpstr>
      <vt:lpstr>Subsites of Larynx</vt:lpstr>
      <vt:lpstr>PowerPoint 演示文稿</vt:lpstr>
      <vt:lpstr>Premalignant Lesions</vt:lpstr>
      <vt:lpstr>Premalignant Lesions</vt:lpstr>
      <vt:lpstr>PowerPoint 演示文稿</vt:lpstr>
      <vt:lpstr>Pathology: Premalignant Lesions</vt:lpstr>
      <vt:lpstr>Management of Precancerous lesions</vt:lpstr>
      <vt:lpstr>Biomedical Ethics</vt:lpstr>
      <vt:lpstr>Family Medicine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LARYNX</dc:title>
  <dc:creator>Zuneera Shabbir</dc:creator>
  <cp:lastModifiedBy>Fatima Shahid</cp:lastModifiedBy>
  <cp:revision>24</cp:revision>
  <dcterms:created xsi:type="dcterms:W3CDTF">2024-03-01T06:38:00Z</dcterms:created>
  <dcterms:modified xsi:type="dcterms:W3CDTF">2025-02-06T08:08:51Z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F805D7C7BC40421287F1CBFAE8B4669B_13</vt:lpwstr>
  </property>
  <property fmtid="{D5CDD505-2E9C-101B-9397-08002B2CF9AE}" pid="3" name="KSOProductBuildVer">
    <vt:lpwstr>1033-12.2.0.19805</vt:lpwstr>
  </property>
</Properties>
</file>