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25"/>
  </p:notesMasterIdLst>
  <p:sldIdLst>
    <p:sldId id="318" r:id="rId3"/>
    <p:sldId id="317" r:id="rId4"/>
    <p:sldId id="297" r:id="rId5"/>
    <p:sldId id="296" r:id="rId6"/>
    <p:sldId id="258" r:id="rId7"/>
    <p:sldId id="319" r:id="rId8"/>
    <p:sldId id="355" r:id="rId9"/>
    <p:sldId id="348" r:id="rId10"/>
    <p:sldId id="356" r:id="rId11"/>
    <p:sldId id="324" r:id="rId12"/>
    <p:sldId id="333" r:id="rId13"/>
    <p:sldId id="349" r:id="rId14"/>
    <p:sldId id="357" r:id="rId15"/>
    <p:sldId id="358" r:id="rId16"/>
    <p:sldId id="359" r:id="rId17"/>
    <p:sldId id="350" r:id="rId18"/>
    <p:sldId id="351" r:id="rId19"/>
    <p:sldId id="352" r:id="rId20"/>
    <p:sldId id="353" r:id="rId21"/>
    <p:sldId id="337" r:id="rId22"/>
    <p:sldId id="315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64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essa Naeem" userId="1bce7fe639484c7a" providerId="LiveId" clId="{08B6EB88-8F16-452E-B4F3-0EBC4A2AB728}"/>
    <pc:docChg chg="undo custSel addSld delSld modSld sldOrd">
      <pc:chgData name="Romessa Naeem" userId="1bce7fe639484c7a" providerId="LiveId" clId="{08B6EB88-8F16-452E-B4F3-0EBC4A2AB728}" dt="2025-01-30T09:38:01.601" v="1540" actId="14100"/>
      <pc:docMkLst>
        <pc:docMk/>
      </pc:docMkLst>
      <pc:sldChg chg="delSp modSp mod">
        <pc:chgData name="Romessa Naeem" userId="1bce7fe639484c7a" providerId="LiveId" clId="{08B6EB88-8F16-452E-B4F3-0EBC4A2AB728}" dt="2025-01-30T09:10:28.777" v="931" actId="478"/>
        <pc:sldMkLst>
          <pc:docMk/>
          <pc:sldMk cId="2704231860" sldId="258"/>
        </pc:sldMkLst>
        <pc:spChg chg="mod">
          <ac:chgData name="Romessa Naeem" userId="1bce7fe639484c7a" providerId="LiveId" clId="{08B6EB88-8F16-452E-B4F3-0EBC4A2AB728}" dt="2025-01-30T08:27:12.414" v="10" actId="20577"/>
          <ac:spMkLst>
            <pc:docMk/>
            <pc:sldMk cId="2704231860" sldId="258"/>
            <ac:spMk id="3" creationId="{00000000-0000-0000-0000-000000000000}"/>
          </ac:spMkLst>
        </pc:spChg>
      </pc:sldChg>
      <pc:sldChg chg="del">
        <pc:chgData name="Romessa Naeem" userId="1bce7fe639484c7a" providerId="LiveId" clId="{08B6EB88-8F16-452E-B4F3-0EBC4A2AB728}" dt="2025-01-30T08:41:31.614" v="139" actId="47"/>
        <pc:sldMkLst>
          <pc:docMk/>
          <pc:sldMk cId="1261385269" sldId="260"/>
        </pc:sldMkLst>
      </pc:sldChg>
      <pc:sldChg chg="del">
        <pc:chgData name="Romessa Naeem" userId="1bce7fe639484c7a" providerId="LiveId" clId="{08B6EB88-8F16-452E-B4F3-0EBC4A2AB728}" dt="2025-01-30T08:43:40.983" v="154" actId="47"/>
        <pc:sldMkLst>
          <pc:docMk/>
          <pc:sldMk cId="2361247000" sldId="261"/>
        </pc:sldMkLst>
      </pc:sldChg>
      <pc:sldChg chg="del">
        <pc:chgData name="Romessa Naeem" userId="1bce7fe639484c7a" providerId="LiveId" clId="{08B6EB88-8F16-452E-B4F3-0EBC4A2AB728}" dt="2025-01-30T08:43:42.031" v="155" actId="47"/>
        <pc:sldMkLst>
          <pc:docMk/>
          <pc:sldMk cId="3678301863" sldId="262"/>
        </pc:sldMkLst>
      </pc:sldChg>
      <pc:sldChg chg="del">
        <pc:chgData name="Romessa Naeem" userId="1bce7fe639484c7a" providerId="LiveId" clId="{08B6EB88-8F16-452E-B4F3-0EBC4A2AB728}" dt="2025-01-30T08:43:42.933" v="156" actId="47"/>
        <pc:sldMkLst>
          <pc:docMk/>
          <pc:sldMk cId="180344033" sldId="263"/>
        </pc:sldMkLst>
      </pc:sldChg>
      <pc:sldChg chg="del">
        <pc:chgData name="Romessa Naeem" userId="1bce7fe639484c7a" providerId="LiveId" clId="{08B6EB88-8F16-452E-B4F3-0EBC4A2AB728}" dt="2025-01-30T08:43:46.035" v="160" actId="47"/>
        <pc:sldMkLst>
          <pc:docMk/>
          <pc:sldMk cId="4261667900" sldId="264"/>
        </pc:sldMkLst>
      </pc:sldChg>
      <pc:sldChg chg="del">
        <pc:chgData name="Romessa Naeem" userId="1bce7fe639484c7a" providerId="LiveId" clId="{08B6EB88-8F16-452E-B4F3-0EBC4A2AB728}" dt="2025-01-30T08:43:47.085" v="161" actId="47"/>
        <pc:sldMkLst>
          <pc:docMk/>
          <pc:sldMk cId="3827320174" sldId="265"/>
        </pc:sldMkLst>
      </pc:sldChg>
      <pc:sldChg chg="del">
        <pc:chgData name="Romessa Naeem" userId="1bce7fe639484c7a" providerId="LiveId" clId="{08B6EB88-8F16-452E-B4F3-0EBC4A2AB728}" dt="2025-01-30T08:43:45.104" v="159" actId="47"/>
        <pc:sldMkLst>
          <pc:docMk/>
          <pc:sldMk cId="663013293" sldId="266"/>
        </pc:sldMkLst>
      </pc:sldChg>
      <pc:sldChg chg="del">
        <pc:chgData name="Romessa Naeem" userId="1bce7fe639484c7a" providerId="LiveId" clId="{08B6EB88-8F16-452E-B4F3-0EBC4A2AB728}" dt="2025-01-30T08:43:47.852" v="162" actId="47"/>
        <pc:sldMkLst>
          <pc:docMk/>
          <pc:sldMk cId="70926507" sldId="268"/>
        </pc:sldMkLst>
      </pc:sldChg>
      <pc:sldChg chg="del">
        <pc:chgData name="Romessa Naeem" userId="1bce7fe639484c7a" providerId="LiveId" clId="{08B6EB88-8F16-452E-B4F3-0EBC4A2AB728}" dt="2025-01-30T08:43:48.957" v="163" actId="47"/>
        <pc:sldMkLst>
          <pc:docMk/>
          <pc:sldMk cId="193418415" sldId="270"/>
        </pc:sldMkLst>
      </pc:sldChg>
      <pc:sldChg chg="del">
        <pc:chgData name="Romessa Naeem" userId="1bce7fe639484c7a" providerId="LiveId" clId="{08B6EB88-8F16-452E-B4F3-0EBC4A2AB728}" dt="2025-01-30T08:43:49.741" v="164" actId="47"/>
        <pc:sldMkLst>
          <pc:docMk/>
          <pc:sldMk cId="3450561488" sldId="271"/>
        </pc:sldMkLst>
      </pc:sldChg>
      <pc:sldChg chg="del">
        <pc:chgData name="Romessa Naeem" userId="1bce7fe639484c7a" providerId="LiveId" clId="{08B6EB88-8F16-452E-B4F3-0EBC4A2AB728}" dt="2025-01-30T08:43:50.467" v="165" actId="47"/>
        <pc:sldMkLst>
          <pc:docMk/>
          <pc:sldMk cId="352336129" sldId="272"/>
        </pc:sldMkLst>
      </pc:sldChg>
      <pc:sldChg chg="del">
        <pc:chgData name="Romessa Naeem" userId="1bce7fe639484c7a" providerId="LiveId" clId="{08B6EB88-8F16-452E-B4F3-0EBC4A2AB728}" dt="2025-01-30T09:09:05.194" v="820" actId="47"/>
        <pc:sldMkLst>
          <pc:docMk/>
          <pc:sldMk cId="1341772567" sldId="273"/>
        </pc:sldMkLst>
      </pc:sldChg>
      <pc:sldChg chg="del">
        <pc:chgData name="Romessa Naeem" userId="1bce7fe639484c7a" providerId="LiveId" clId="{08B6EB88-8F16-452E-B4F3-0EBC4A2AB728}" dt="2025-01-30T09:11:22.452" v="939" actId="47"/>
        <pc:sldMkLst>
          <pc:docMk/>
          <pc:sldMk cId="3274749179" sldId="274"/>
        </pc:sldMkLst>
      </pc:sldChg>
      <pc:sldChg chg="delSp mod">
        <pc:chgData name="Romessa Naeem" userId="1bce7fe639484c7a" providerId="LiveId" clId="{08B6EB88-8F16-452E-B4F3-0EBC4A2AB728}" dt="2025-01-30T09:33:32.254" v="1438" actId="478"/>
        <pc:sldMkLst>
          <pc:docMk/>
          <pc:sldMk cId="1354827327" sldId="275"/>
        </pc:sldMkLst>
      </pc:sldChg>
      <pc:sldChg chg="addSp delSp modSp del mod">
        <pc:chgData name="Romessa Naeem" userId="1bce7fe639484c7a" providerId="LiveId" clId="{08B6EB88-8F16-452E-B4F3-0EBC4A2AB728}" dt="2025-01-30T08:35:26.087" v="26" actId="47"/>
        <pc:sldMkLst>
          <pc:docMk/>
          <pc:sldMk cId="4014946800" sldId="280"/>
        </pc:sldMkLst>
      </pc:sldChg>
      <pc:sldChg chg="modSp del mod">
        <pc:chgData name="Romessa Naeem" userId="1bce7fe639484c7a" providerId="LiveId" clId="{08B6EB88-8F16-452E-B4F3-0EBC4A2AB728}" dt="2025-01-30T09:26:04.052" v="1430" actId="47"/>
        <pc:sldMkLst>
          <pc:docMk/>
          <pc:sldMk cId="2167158693" sldId="287"/>
        </pc:sldMkLst>
      </pc:sldChg>
      <pc:sldChg chg="del">
        <pc:chgData name="Romessa Naeem" userId="1bce7fe639484c7a" providerId="LiveId" clId="{08B6EB88-8F16-452E-B4F3-0EBC4A2AB728}" dt="2025-01-30T09:20:39.577" v="1335" actId="47"/>
        <pc:sldMkLst>
          <pc:docMk/>
          <pc:sldMk cId="38573769" sldId="288"/>
        </pc:sldMkLst>
      </pc:sldChg>
      <pc:sldChg chg="del">
        <pc:chgData name="Romessa Naeem" userId="1bce7fe639484c7a" providerId="LiveId" clId="{08B6EB88-8F16-452E-B4F3-0EBC4A2AB728}" dt="2025-01-30T09:23:08.920" v="1407" actId="47"/>
        <pc:sldMkLst>
          <pc:docMk/>
          <pc:sldMk cId="442083897" sldId="289"/>
        </pc:sldMkLst>
      </pc:sldChg>
      <pc:sldChg chg="delSp del mod">
        <pc:chgData name="Romessa Naeem" userId="1bce7fe639484c7a" providerId="LiveId" clId="{08B6EB88-8F16-452E-B4F3-0EBC4A2AB728}" dt="2025-01-30T09:11:26.128" v="940" actId="47"/>
        <pc:sldMkLst>
          <pc:docMk/>
          <pc:sldMk cId="1336662627" sldId="291"/>
        </pc:sldMkLst>
      </pc:sldChg>
      <pc:sldChg chg="delSp mod">
        <pc:chgData name="Romessa Naeem" userId="1bce7fe639484c7a" providerId="LiveId" clId="{08B6EB88-8F16-452E-B4F3-0EBC4A2AB728}" dt="2025-01-30T09:32:55.226" v="1437" actId="478"/>
        <pc:sldMkLst>
          <pc:docMk/>
          <pc:sldMk cId="1886851482" sldId="297"/>
        </pc:sldMkLst>
      </pc:sldChg>
      <pc:sldChg chg="del">
        <pc:chgData name="Romessa Naeem" userId="1bce7fe639484c7a" providerId="LiveId" clId="{08B6EB88-8F16-452E-B4F3-0EBC4A2AB728}" dt="2025-01-30T08:35:30.083" v="27" actId="47"/>
        <pc:sldMkLst>
          <pc:docMk/>
          <pc:sldMk cId="3814375166" sldId="305"/>
        </pc:sldMkLst>
      </pc:sldChg>
      <pc:sldChg chg="del">
        <pc:chgData name="Romessa Naeem" userId="1bce7fe639484c7a" providerId="LiveId" clId="{08B6EB88-8F16-452E-B4F3-0EBC4A2AB728}" dt="2025-01-30T08:43:43.635" v="157" actId="47"/>
        <pc:sldMkLst>
          <pc:docMk/>
          <pc:sldMk cId="1572410472" sldId="306"/>
        </pc:sldMkLst>
      </pc:sldChg>
      <pc:sldChg chg="del">
        <pc:chgData name="Romessa Naeem" userId="1bce7fe639484c7a" providerId="LiveId" clId="{08B6EB88-8F16-452E-B4F3-0EBC4A2AB728}" dt="2025-01-30T08:43:44.337" v="158" actId="47"/>
        <pc:sldMkLst>
          <pc:docMk/>
          <pc:sldMk cId="2207468009" sldId="307"/>
        </pc:sldMkLst>
      </pc:sldChg>
      <pc:sldChg chg="del">
        <pc:chgData name="Romessa Naeem" userId="1bce7fe639484c7a" providerId="LiveId" clId="{08B6EB88-8F16-452E-B4F3-0EBC4A2AB728}" dt="2025-01-30T09:15:01.976" v="1208" actId="47"/>
        <pc:sldMkLst>
          <pc:docMk/>
          <pc:sldMk cId="4271121457" sldId="308"/>
        </pc:sldMkLst>
      </pc:sldChg>
      <pc:sldChg chg="del">
        <pc:chgData name="Romessa Naeem" userId="1bce7fe639484c7a" providerId="LiveId" clId="{08B6EB88-8F16-452E-B4F3-0EBC4A2AB728}" dt="2025-01-30T09:15:07.802" v="1209" actId="47"/>
        <pc:sldMkLst>
          <pc:docMk/>
          <pc:sldMk cId="3954194880" sldId="309"/>
        </pc:sldMkLst>
      </pc:sldChg>
      <pc:sldChg chg="del">
        <pc:chgData name="Romessa Naeem" userId="1bce7fe639484c7a" providerId="LiveId" clId="{08B6EB88-8F16-452E-B4F3-0EBC4A2AB728}" dt="2025-01-30T09:26:09.248" v="1431" actId="47"/>
        <pc:sldMkLst>
          <pc:docMk/>
          <pc:sldMk cId="777431774" sldId="314"/>
        </pc:sldMkLst>
      </pc:sldChg>
      <pc:sldChg chg="delSp modSp mod">
        <pc:chgData name="Romessa Naeem" userId="1bce7fe639484c7a" providerId="LiveId" clId="{08B6EB88-8F16-452E-B4F3-0EBC4A2AB728}" dt="2025-01-30T09:26:38.903" v="1433" actId="478"/>
        <pc:sldMkLst>
          <pc:docMk/>
          <pc:sldMk cId="2915695827" sldId="315"/>
        </pc:sldMkLst>
        <pc:spChg chg="mod">
          <ac:chgData name="Romessa Naeem" userId="1bce7fe639484c7a" providerId="LiveId" clId="{08B6EB88-8F16-452E-B4F3-0EBC4A2AB728}" dt="2025-01-30T09:26:35.959" v="1432"/>
          <ac:spMkLst>
            <pc:docMk/>
            <pc:sldMk cId="2915695827" sldId="315"/>
            <ac:spMk id="7" creationId="{00000000-0000-0000-0000-000000000000}"/>
          </ac:spMkLst>
        </pc:spChg>
      </pc:sldChg>
      <pc:sldChg chg="delSp del mod">
        <pc:chgData name="Romessa Naeem" userId="1bce7fe639484c7a" providerId="LiveId" clId="{08B6EB88-8F16-452E-B4F3-0EBC4A2AB728}" dt="2025-01-30T09:32:03.654" v="1435" actId="47"/>
        <pc:sldMkLst>
          <pc:docMk/>
          <pc:sldMk cId="891744326" sldId="316"/>
        </pc:sldMkLst>
      </pc:sldChg>
      <pc:sldChg chg="addSp delSp modSp mod">
        <pc:chgData name="Romessa Naeem" userId="1bce7fe639484c7a" providerId="LiveId" clId="{08B6EB88-8F16-452E-B4F3-0EBC4A2AB728}" dt="2025-01-30T09:38:01.601" v="1540" actId="14100"/>
        <pc:sldMkLst>
          <pc:docMk/>
          <pc:sldMk cId="3771392000" sldId="317"/>
        </pc:sldMkLst>
        <pc:spChg chg="mod">
          <ac:chgData name="Romessa Naeem" userId="1bce7fe639484c7a" providerId="LiveId" clId="{08B6EB88-8F16-452E-B4F3-0EBC4A2AB728}" dt="2025-01-30T08:42:54.590" v="148" actId="20577"/>
          <ac:spMkLst>
            <pc:docMk/>
            <pc:sldMk cId="3771392000" sldId="317"/>
            <ac:spMk id="3" creationId="{00000000-0000-0000-0000-000000000000}"/>
          </ac:spMkLst>
        </pc:spChg>
        <pc:picChg chg="add mod">
          <ac:chgData name="Romessa Naeem" userId="1bce7fe639484c7a" providerId="LiveId" clId="{08B6EB88-8F16-452E-B4F3-0EBC4A2AB728}" dt="2025-01-30T09:38:01.601" v="1540" actId="14100"/>
          <ac:picMkLst>
            <pc:docMk/>
            <pc:sldMk cId="3771392000" sldId="317"/>
            <ac:picMk id="7" creationId="{92FFF009-178B-C15E-FEAC-4F39C50579C8}"/>
          </ac:picMkLst>
        </pc:picChg>
        <pc:picChg chg="add mod">
          <ac:chgData name="Romessa Naeem" userId="1bce7fe639484c7a" providerId="LiveId" clId="{08B6EB88-8F16-452E-B4F3-0EBC4A2AB728}" dt="2025-01-30T09:34:42.882" v="1448" actId="14100"/>
          <ac:picMkLst>
            <pc:docMk/>
            <pc:sldMk cId="3771392000" sldId="317"/>
            <ac:picMk id="9" creationId="{BBAFE3BF-6E83-0CFA-573F-5C0BA247A7FC}"/>
          </ac:picMkLst>
        </pc:picChg>
      </pc:sldChg>
      <pc:sldChg chg="delSp mod">
        <pc:chgData name="Romessa Naeem" userId="1bce7fe639484c7a" providerId="LiveId" clId="{08B6EB88-8F16-452E-B4F3-0EBC4A2AB728}" dt="2025-01-30T09:32:42.361" v="1436" actId="478"/>
        <pc:sldMkLst>
          <pc:docMk/>
          <pc:sldMk cId="583677976" sldId="318"/>
        </pc:sldMkLst>
      </pc:sldChg>
      <pc:sldChg chg="delSp modSp new mod">
        <pc:chgData name="Romessa Naeem" userId="1bce7fe639484c7a" providerId="LiveId" clId="{08B6EB88-8F16-452E-B4F3-0EBC4A2AB728}" dt="2025-01-30T09:10:39.389" v="932" actId="478"/>
        <pc:sldMkLst>
          <pc:docMk/>
          <pc:sldMk cId="995828821" sldId="319"/>
        </pc:sldMkLst>
        <pc:spChg chg="mod">
          <ac:chgData name="Romessa Naeem" userId="1bce7fe639484c7a" providerId="LiveId" clId="{08B6EB88-8F16-452E-B4F3-0EBC4A2AB728}" dt="2025-01-30T08:34:24.368" v="22" actId="255"/>
          <ac:spMkLst>
            <pc:docMk/>
            <pc:sldMk cId="995828821" sldId="319"/>
            <ac:spMk id="2" creationId="{2E843D9D-EE05-F9A8-A930-8EAF4E146880}"/>
          </ac:spMkLst>
        </pc:spChg>
        <pc:spChg chg="mod">
          <ac:chgData name="Romessa Naeem" userId="1bce7fe639484c7a" providerId="LiveId" clId="{08B6EB88-8F16-452E-B4F3-0EBC4A2AB728}" dt="2025-01-30T08:35:18.005" v="25" actId="255"/>
          <ac:spMkLst>
            <pc:docMk/>
            <pc:sldMk cId="995828821" sldId="319"/>
            <ac:spMk id="3" creationId="{26574348-63B8-03F6-5940-9A1487C78569}"/>
          </ac:spMkLst>
        </pc:spChg>
      </pc:sldChg>
      <pc:sldChg chg="new del">
        <pc:chgData name="Romessa Naeem" userId="1bce7fe639484c7a" providerId="LiveId" clId="{08B6EB88-8F16-452E-B4F3-0EBC4A2AB728}" dt="2025-01-30T08:33:59.937" v="18" actId="680"/>
        <pc:sldMkLst>
          <pc:docMk/>
          <pc:sldMk cId="2578007009" sldId="319"/>
        </pc:sldMkLst>
      </pc:sldChg>
      <pc:sldChg chg="addSp delSp modSp new mod">
        <pc:chgData name="Romessa Naeem" userId="1bce7fe639484c7a" providerId="LiveId" clId="{08B6EB88-8F16-452E-B4F3-0EBC4A2AB728}" dt="2025-01-30T08:48:51.290" v="291" actId="255"/>
        <pc:sldMkLst>
          <pc:docMk/>
          <pc:sldMk cId="1425925710" sldId="320"/>
        </pc:sldMkLst>
      </pc:sldChg>
      <pc:sldChg chg="addSp delSp modSp new mod">
        <pc:chgData name="Romessa Naeem" userId="1bce7fe639484c7a" providerId="LiveId" clId="{08B6EB88-8F16-452E-B4F3-0EBC4A2AB728}" dt="2025-01-30T08:50:03.831" v="392" actId="14100"/>
        <pc:sldMkLst>
          <pc:docMk/>
          <pc:sldMk cId="1798184557" sldId="321"/>
        </pc:sldMkLst>
      </pc:sldChg>
      <pc:sldChg chg="add del">
        <pc:chgData name="Romessa Naeem" userId="1bce7fe639484c7a" providerId="LiveId" clId="{08B6EB88-8F16-452E-B4F3-0EBC4A2AB728}" dt="2025-01-30T08:46:34.309" v="180" actId="47"/>
        <pc:sldMkLst>
          <pc:docMk/>
          <pc:sldMk cId="3593056966" sldId="321"/>
        </pc:sldMkLst>
      </pc:sldChg>
      <pc:sldChg chg="addSp delSp modSp new mod">
        <pc:chgData name="Romessa Naeem" userId="1bce7fe639484c7a" providerId="LiveId" clId="{08B6EB88-8F16-452E-B4F3-0EBC4A2AB728}" dt="2025-01-30T08:51:24.163" v="489" actId="14100"/>
        <pc:sldMkLst>
          <pc:docMk/>
          <pc:sldMk cId="547646627" sldId="322"/>
        </pc:sldMkLst>
      </pc:sldChg>
      <pc:sldChg chg="add del">
        <pc:chgData name="Romessa Naeem" userId="1bce7fe639484c7a" providerId="LiveId" clId="{08B6EB88-8F16-452E-B4F3-0EBC4A2AB728}" dt="2025-01-30T08:47:03.672" v="181" actId="47"/>
        <pc:sldMkLst>
          <pc:docMk/>
          <pc:sldMk cId="2810519100" sldId="322"/>
        </pc:sldMkLst>
      </pc:sldChg>
      <pc:sldChg chg="add del">
        <pc:chgData name="Romessa Naeem" userId="1bce7fe639484c7a" providerId="LiveId" clId="{08B6EB88-8F16-452E-B4F3-0EBC4A2AB728}" dt="2025-01-30T08:47:04.816" v="182" actId="47"/>
        <pc:sldMkLst>
          <pc:docMk/>
          <pc:sldMk cId="1511845567" sldId="323"/>
        </pc:sldMkLst>
      </pc:sldChg>
      <pc:sldChg chg="addSp delSp modSp new mod ord">
        <pc:chgData name="Romessa Naeem" userId="1bce7fe639484c7a" providerId="LiveId" clId="{08B6EB88-8F16-452E-B4F3-0EBC4A2AB728}" dt="2025-01-30T08:53:48.790" v="597" actId="14100"/>
        <pc:sldMkLst>
          <pc:docMk/>
          <pc:sldMk cId="2672389517" sldId="323"/>
        </pc:sldMkLst>
      </pc:sldChg>
      <pc:sldChg chg="add del">
        <pc:chgData name="Romessa Naeem" userId="1bce7fe639484c7a" providerId="LiveId" clId="{08B6EB88-8F16-452E-B4F3-0EBC4A2AB728}" dt="2025-01-30T08:47:05.560" v="183" actId="47"/>
        <pc:sldMkLst>
          <pc:docMk/>
          <pc:sldMk cId="752500175" sldId="324"/>
        </pc:sldMkLst>
      </pc:sldChg>
      <pc:sldChg chg="addSp delSp modSp new mod">
        <pc:chgData name="Romessa Naeem" userId="1bce7fe639484c7a" providerId="LiveId" clId="{08B6EB88-8F16-452E-B4F3-0EBC4A2AB728}" dt="2025-01-30T09:08:17.746" v="802" actId="14100"/>
        <pc:sldMkLst>
          <pc:docMk/>
          <pc:sldMk cId="2972519359" sldId="324"/>
        </pc:sldMkLst>
        <pc:spChg chg="mod">
          <ac:chgData name="Romessa Naeem" userId="1bce7fe639484c7a" providerId="LiveId" clId="{08B6EB88-8F16-452E-B4F3-0EBC4A2AB728}" dt="2025-01-30T09:07:52.636" v="799" actId="207"/>
          <ac:spMkLst>
            <pc:docMk/>
            <pc:sldMk cId="2972519359" sldId="324"/>
            <ac:spMk id="2" creationId="{FC2723EF-4873-61D6-69D3-628C77133448}"/>
          </ac:spMkLst>
        </pc:spChg>
        <pc:spChg chg="mod">
          <ac:chgData name="Romessa Naeem" userId="1bce7fe639484c7a" providerId="LiveId" clId="{08B6EB88-8F16-452E-B4F3-0EBC4A2AB728}" dt="2025-01-30T09:07:26.180" v="779" actId="1036"/>
          <ac:spMkLst>
            <pc:docMk/>
            <pc:sldMk cId="2972519359" sldId="324"/>
            <ac:spMk id="5" creationId="{F4B4E1FC-7CF7-CE7C-78C3-4E5591275874}"/>
          </ac:spMkLst>
        </pc:spChg>
      </pc:sldChg>
      <pc:sldChg chg="add del">
        <pc:chgData name="Romessa Naeem" userId="1bce7fe639484c7a" providerId="LiveId" clId="{08B6EB88-8F16-452E-B4F3-0EBC4A2AB728}" dt="2025-01-30T08:47:06.206" v="184" actId="47"/>
        <pc:sldMkLst>
          <pc:docMk/>
          <pc:sldMk cId="2250175247" sldId="325"/>
        </pc:sldMkLst>
      </pc:sldChg>
      <pc:sldChg chg="addSp delSp modSp new mod">
        <pc:chgData name="Romessa Naeem" userId="1bce7fe639484c7a" providerId="LiveId" clId="{08B6EB88-8F16-452E-B4F3-0EBC4A2AB728}" dt="2025-01-30T09:11:10.242" v="937" actId="14100"/>
        <pc:sldMkLst>
          <pc:docMk/>
          <pc:sldMk cId="2374295254" sldId="325"/>
        </pc:sldMkLst>
      </pc:sldChg>
      <pc:sldChg chg="addSp delSp modSp add mod">
        <pc:chgData name="Romessa Naeem" userId="1bce7fe639484c7a" providerId="LiveId" clId="{08B6EB88-8F16-452E-B4F3-0EBC4A2AB728}" dt="2025-01-30T08:54:42.463" v="607" actId="14100"/>
        <pc:sldMkLst>
          <pc:docMk/>
          <pc:sldMk cId="2411545928" sldId="326"/>
        </pc:sldMkLst>
      </pc:sldChg>
      <pc:sldChg chg="modSp new del mod">
        <pc:chgData name="Romessa Naeem" userId="1bce7fe639484c7a" providerId="LiveId" clId="{08B6EB88-8F16-452E-B4F3-0EBC4A2AB728}" dt="2025-01-30T08:47:11.373" v="185" actId="47"/>
        <pc:sldMkLst>
          <pc:docMk/>
          <pc:sldMk cId="3730246524" sldId="326"/>
        </pc:sldMkLst>
      </pc:sldChg>
      <pc:sldChg chg="addSp delSp modSp add mod">
        <pc:chgData name="Romessa Naeem" userId="1bce7fe639484c7a" providerId="LiveId" clId="{08B6EB88-8F16-452E-B4F3-0EBC4A2AB728}" dt="2025-01-30T08:55:52.083" v="618" actId="14100"/>
        <pc:sldMkLst>
          <pc:docMk/>
          <pc:sldMk cId="4244917858" sldId="327"/>
        </pc:sldMkLst>
      </pc:sldChg>
      <pc:sldChg chg="addSp delSp modSp add mod">
        <pc:chgData name="Romessa Naeem" userId="1bce7fe639484c7a" providerId="LiveId" clId="{08B6EB88-8F16-452E-B4F3-0EBC4A2AB728}" dt="2025-01-30T09:03:00.878" v="628" actId="14100"/>
        <pc:sldMkLst>
          <pc:docMk/>
          <pc:sldMk cId="2369571830" sldId="328"/>
        </pc:sldMkLst>
      </pc:sldChg>
      <pc:sldChg chg="addSp delSp modSp add mod">
        <pc:chgData name="Romessa Naeem" userId="1bce7fe639484c7a" providerId="LiveId" clId="{08B6EB88-8F16-452E-B4F3-0EBC4A2AB728}" dt="2025-01-30T09:04:01.278" v="639" actId="14100"/>
        <pc:sldMkLst>
          <pc:docMk/>
          <pc:sldMk cId="3980326523" sldId="329"/>
        </pc:sldMkLst>
      </pc:sldChg>
      <pc:sldChg chg="addSp delSp modSp add mod">
        <pc:chgData name="Romessa Naeem" userId="1bce7fe639484c7a" providerId="LiveId" clId="{08B6EB88-8F16-452E-B4F3-0EBC4A2AB728}" dt="2025-01-30T09:04:54.542" v="650" actId="14100"/>
        <pc:sldMkLst>
          <pc:docMk/>
          <pc:sldMk cId="3923562252" sldId="330"/>
        </pc:sldMkLst>
      </pc:sldChg>
      <pc:sldChg chg="addSp delSp modSp add mod">
        <pc:chgData name="Romessa Naeem" userId="1bce7fe639484c7a" providerId="LiveId" clId="{08B6EB88-8F16-452E-B4F3-0EBC4A2AB728}" dt="2025-01-30T09:05:50.649" v="660" actId="14100"/>
        <pc:sldMkLst>
          <pc:docMk/>
          <pc:sldMk cId="3640022267" sldId="331"/>
        </pc:sldMkLst>
      </pc:sldChg>
      <pc:sldChg chg="addSp delSp modSp add mod">
        <pc:chgData name="Romessa Naeem" userId="1bce7fe639484c7a" providerId="LiveId" clId="{08B6EB88-8F16-452E-B4F3-0EBC4A2AB728}" dt="2025-01-30T09:06:33.572" v="668" actId="14100"/>
        <pc:sldMkLst>
          <pc:docMk/>
          <pc:sldMk cId="4176503903" sldId="332"/>
        </pc:sldMkLst>
      </pc:sldChg>
      <pc:sldChg chg="addSp delSp modSp add mod">
        <pc:chgData name="Romessa Naeem" userId="1bce7fe639484c7a" providerId="LiveId" clId="{08B6EB88-8F16-452E-B4F3-0EBC4A2AB728}" dt="2025-01-30T09:08:53.618" v="819" actId="14100"/>
        <pc:sldMkLst>
          <pc:docMk/>
          <pc:sldMk cId="3607857524" sldId="333"/>
        </pc:sldMkLst>
        <pc:spChg chg="mod">
          <ac:chgData name="Romessa Naeem" userId="1bce7fe639484c7a" providerId="LiveId" clId="{08B6EB88-8F16-452E-B4F3-0EBC4A2AB728}" dt="2025-01-30T09:08:30.386" v="814" actId="20577"/>
          <ac:spMkLst>
            <pc:docMk/>
            <pc:sldMk cId="3607857524" sldId="333"/>
            <ac:spMk id="2" creationId="{04A5ED32-9DBC-B0C6-A95A-24DF69678E15}"/>
          </ac:spMkLst>
        </pc:spChg>
      </pc:sldChg>
      <pc:sldChg chg="addSp modSp new mod">
        <pc:chgData name="Romessa Naeem" userId="1bce7fe639484c7a" providerId="LiveId" clId="{08B6EB88-8F16-452E-B4F3-0EBC4A2AB728}" dt="2025-01-30T09:14:48.794" v="1207" actId="1036"/>
        <pc:sldMkLst>
          <pc:docMk/>
          <pc:sldMk cId="3574022558" sldId="334"/>
        </pc:sldMkLst>
      </pc:sldChg>
      <pc:sldChg chg="addSp modSp add mod">
        <pc:chgData name="Romessa Naeem" userId="1bce7fe639484c7a" providerId="LiveId" clId="{08B6EB88-8F16-452E-B4F3-0EBC4A2AB728}" dt="2025-01-30T09:20:04.081" v="1334" actId="255"/>
        <pc:sldMkLst>
          <pc:docMk/>
          <pc:sldMk cId="2194229140" sldId="335"/>
        </pc:sldMkLst>
      </pc:sldChg>
      <pc:sldChg chg="modSp add mod">
        <pc:chgData name="Romessa Naeem" userId="1bce7fe639484c7a" providerId="LiveId" clId="{08B6EB88-8F16-452E-B4F3-0EBC4A2AB728}" dt="2025-01-30T09:22:53.109" v="1406" actId="14100"/>
        <pc:sldMkLst>
          <pc:docMk/>
          <pc:sldMk cId="386045861" sldId="336"/>
        </pc:sldMkLst>
      </pc:sldChg>
      <pc:sldChg chg="delSp modSp add mod ord">
        <pc:chgData name="Romessa Naeem" userId="1bce7fe639484c7a" providerId="LiveId" clId="{08B6EB88-8F16-452E-B4F3-0EBC4A2AB728}" dt="2025-01-30T09:25:51.442" v="1429" actId="27636"/>
        <pc:sldMkLst>
          <pc:docMk/>
          <pc:sldMk cId="3496415178" sldId="337"/>
        </pc:sldMkLst>
        <pc:spChg chg="mod">
          <ac:chgData name="Romessa Naeem" userId="1bce7fe639484c7a" providerId="LiveId" clId="{08B6EB88-8F16-452E-B4F3-0EBC4A2AB728}" dt="2025-01-30T09:25:41.287" v="1427" actId="113"/>
          <ac:spMkLst>
            <pc:docMk/>
            <pc:sldMk cId="3496415178" sldId="337"/>
            <ac:spMk id="2" creationId="{970A59E1-B81F-3AC4-0087-77E671D1608D}"/>
          </ac:spMkLst>
        </pc:spChg>
        <pc:spChg chg="mod">
          <ac:chgData name="Romessa Naeem" userId="1bce7fe639484c7a" providerId="LiveId" clId="{08B6EB88-8F16-452E-B4F3-0EBC4A2AB728}" dt="2025-01-30T09:25:51.442" v="1429" actId="27636"/>
          <ac:spMkLst>
            <pc:docMk/>
            <pc:sldMk cId="3496415178" sldId="337"/>
            <ac:spMk id="3" creationId="{C4CC3DB7-6D49-951F-CFE7-3517380FAC56}"/>
          </ac:spMkLst>
        </pc:spChg>
      </pc:sldChg>
      <pc:sldChg chg="addSp delSp modSp add mod">
        <pc:chgData name="Romessa Naeem" userId="1bce7fe639484c7a" providerId="LiveId" clId="{08B6EB88-8F16-452E-B4F3-0EBC4A2AB728}" dt="2025-01-30T09:24:52.875" v="1420" actId="14100"/>
        <pc:sldMkLst>
          <pc:docMk/>
          <pc:sldMk cId="679581605" sldId="338"/>
        </pc:sldMkLst>
      </pc:sldChg>
    </pc:docChg>
  </pc:docChgLst>
  <pc:docChgLst>
    <pc:chgData name="Romessa Naeem" userId="1bce7fe639484c7a" providerId="LiveId" clId="{58CB8AB9-50A3-42D7-8471-0B56A525996F}"/>
    <pc:docChg chg="undo custSel addSld delSld modSld">
      <pc:chgData name="Romessa Naeem" userId="1bce7fe639484c7a" providerId="LiveId" clId="{58CB8AB9-50A3-42D7-8471-0B56A525996F}" dt="2025-02-06T03:22:54.869" v="496" actId="478"/>
      <pc:docMkLst>
        <pc:docMk/>
      </pc:docMkLst>
      <pc:sldChg chg="modSp mod">
        <pc:chgData name="Romessa Naeem" userId="1bce7fe639484c7a" providerId="LiveId" clId="{58CB8AB9-50A3-42D7-8471-0B56A525996F}" dt="2025-02-06T03:13:29.132" v="1" actId="20577"/>
        <pc:sldMkLst>
          <pc:docMk/>
          <pc:sldMk cId="2704231860" sldId="258"/>
        </pc:sldMkLst>
        <pc:spChg chg="mod">
          <ac:chgData name="Romessa Naeem" userId="1bce7fe639484c7a" providerId="LiveId" clId="{58CB8AB9-50A3-42D7-8471-0B56A525996F}" dt="2025-02-06T03:13:29.132" v="1" actId="20577"/>
          <ac:spMkLst>
            <pc:docMk/>
            <pc:sldMk cId="2704231860" sldId="258"/>
            <ac:spMk id="3" creationId="{00000000-0000-0000-0000-000000000000}"/>
          </ac:spMkLst>
        </pc:spChg>
      </pc:sldChg>
      <pc:sldChg chg="delSp mod">
        <pc:chgData name="Romessa Naeem" userId="1bce7fe639484c7a" providerId="LiveId" clId="{58CB8AB9-50A3-42D7-8471-0B56A525996F}" dt="2025-02-06T03:13:18.997" v="0" actId="478"/>
        <pc:sldMkLst>
          <pc:docMk/>
          <pc:sldMk cId="3771392000" sldId="317"/>
        </pc:sldMkLst>
      </pc:sldChg>
      <pc:sldChg chg="del">
        <pc:chgData name="Romessa Naeem" userId="1bce7fe639484c7a" providerId="LiveId" clId="{58CB8AB9-50A3-42D7-8471-0B56A525996F}" dt="2025-02-06T03:14:10.234" v="5" actId="47"/>
        <pc:sldMkLst>
          <pc:docMk/>
          <pc:sldMk cId="1425925710" sldId="320"/>
        </pc:sldMkLst>
      </pc:sldChg>
      <pc:sldChg chg="delSp modSp add del mod">
        <pc:chgData name="Romessa Naeem" userId="1bce7fe639484c7a" providerId="LiveId" clId="{58CB8AB9-50A3-42D7-8471-0B56A525996F}" dt="2025-02-06T03:14:57.059" v="24" actId="20577"/>
        <pc:sldMkLst>
          <pc:docMk/>
          <pc:sldMk cId="2972519359" sldId="324"/>
        </pc:sldMkLst>
        <pc:spChg chg="mod">
          <ac:chgData name="Romessa Naeem" userId="1bce7fe639484c7a" providerId="LiveId" clId="{58CB8AB9-50A3-42D7-8471-0B56A525996F}" dt="2025-02-06T03:14:57.059" v="24" actId="20577"/>
          <ac:spMkLst>
            <pc:docMk/>
            <pc:sldMk cId="2972519359" sldId="324"/>
            <ac:spMk id="2" creationId="{FC2723EF-4873-61D6-69D3-628C77133448}"/>
          </ac:spMkLst>
        </pc:spChg>
      </pc:sldChg>
      <pc:sldChg chg="del">
        <pc:chgData name="Romessa Naeem" userId="1bce7fe639484c7a" providerId="LiveId" clId="{58CB8AB9-50A3-42D7-8471-0B56A525996F}" dt="2025-02-06T03:16:35.300" v="129" actId="47"/>
        <pc:sldMkLst>
          <pc:docMk/>
          <pc:sldMk cId="2374295254" sldId="325"/>
        </pc:sldMkLst>
      </pc:sldChg>
      <pc:sldChg chg="modSp mod">
        <pc:chgData name="Romessa Naeem" userId="1bce7fe639484c7a" providerId="LiveId" clId="{58CB8AB9-50A3-42D7-8471-0B56A525996F}" dt="2025-02-06T03:15:07.609" v="32" actId="20577"/>
        <pc:sldMkLst>
          <pc:docMk/>
          <pc:sldMk cId="3607857524" sldId="333"/>
        </pc:sldMkLst>
        <pc:spChg chg="mod">
          <ac:chgData name="Romessa Naeem" userId="1bce7fe639484c7a" providerId="LiveId" clId="{58CB8AB9-50A3-42D7-8471-0B56A525996F}" dt="2025-02-06T03:15:07.609" v="32" actId="20577"/>
          <ac:spMkLst>
            <pc:docMk/>
            <pc:sldMk cId="3607857524" sldId="333"/>
            <ac:spMk id="2" creationId="{04A5ED32-9DBC-B0C6-A95A-24DF69678E15}"/>
          </ac:spMkLst>
        </pc:spChg>
      </pc:sldChg>
      <pc:sldChg chg="del">
        <pc:chgData name="Romessa Naeem" userId="1bce7fe639484c7a" providerId="LiveId" clId="{58CB8AB9-50A3-42D7-8471-0B56A525996F}" dt="2025-02-06T03:19:47.808" v="327" actId="47"/>
        <pc:sldMkLst>
          <pc:docMk/>
          <pc:sldMk cId="3574022558" sldId="334"/>
        </pc:sldMkLst>
      </pc:sldChg>
      <pc:sldChg chg="modSp del mod">
        <pc:chgData name="Romessa Naeem" userId="1bce7fe639484c7a" providerId="LiveId" clId="{58CB8AB9-50A3-42D7-8471-0B56A525996F}" dt="2025-02-06T03:20:35.058" v="372" actId="47"/>
        <pc:sldMkLst>
          <pc:docMk/>
          <pc:sldMk cId="2194229140" sldId="335"/>
        </pc:sldMkLst>
      </pc:sldChg>
      <pc:sldChg chg="modSp add del mod">
        <pc:chgData name="Romessa Naeem" userId="1bce7fe639484c7a" providerId="LiveId" clId="{58CB8AB9-50A3-42D7-8471-0B56A525996F}" dt="2025-02-06T03:20:44.001" v="375" actId="47"/>
        <pc:sldMkLst>
          <pc:docMk/>
          <pc:sldMk cId="386045861" sldId="336"/>
        </pc:sldMkLst>
      </pc:sldChg>
      <pc:sldChg chg="del">
        <pc:chgData name="Romessa Naeem" userId="1bce7fe639484c7a" providerId="LiveId" clId="{58CB8AB9-50A3-42D7-8471-0B56A525996F}" dt="2025-02-06T03:22:41.267" v="495" actId="47"/>
        <pc:sldMkLst>
          <pc:docMk/>
          <pc:sldMk cId="679581605" sldId="338"/>
        </pc:sldMkLst>
      </pc:sldChg>
      <pc:sldChg chg="del">
        <pc:chgData name="Romessa Naeem" userId="1bce7fe639484c7a" providerId="LiveId" clId="{58CB8AB9-50A3-42D7-8471-0B56A525996F}" dt="2025-02-06T03:14:16.195" v="6" actId="47"/>
        <pc:sldMkLst>
          <pc:docMk/>
          <pc:sldMk cId="3500794638" sldId="341"/>
        </pc:sldMkLst>
      </pc:sldChg>
      <pc:sldChg chg="del">
        <pc:chgData name="Romessa Naeem" userId="1bce7fe639484c7a" providerId="LiveId" clId="{58CB8AB9-50A3-42D7-8471-0B56A525996F}" dt="2025-02-06T03:14:19.872" v="7" actId="47"/>
        <pc:sldMkLst>
          <pc:docMk/>
          <pc:sldMk cId="2307192207" sldId="342"/>
        </pc:sldMkLst>
      </pc:sldChg>
      <pc:sldChg chg="del">
        <pc:chgData name="Romessa Naeem" userId="1bce7fe639484c7a" providerId="LiveId" clId="{58CB8AB9-50A3-42D7-8471-0B56A525996F}" dt="2025-02-06T03:14:26.126" v="9" actId="47"/>
        <pc:sldMkLst>
          <pc:docMk/>
          <pc:sldMk cId="686022687" sldId="343"/>
        </pc:sldMkLst>
      </pc:sldChg>
      <pc:sldChg chg="del">
        <pc:chgData name="Romessa Naeem" userId="1bce7fe639484c7a" providerId="LiveId" clId="{58CB8AB9-50A3-42D7-8471-0B56A525996F}" dt="2025-02-06T03:14:23.802" v="8" actId="47"/>
        <pc:sldMkLst>
          <pc:docMk/>
          <pc:sldMk cId="3097045956" sldId="344"/>
        </pc:sldMkLst>
      </pc:sldChg>
      <pc:sldChg chg="del">
        <pc:chgData name="Romessa Naeem" userId="1bce7fe639484c7a" providerId="LiveId" clId="{58CB8AB9-50A3-42D7-8471-0B56A525996F}" dt="2025-02-06T03:14:30.177" v="11" actId="47"/>
        <pc:sldMkLst>
          <pc:docMk/>
          <pc:sldMk cId="1132287732" sldId="345"/>
        </pc:sldMkLst>
      </pc:sldChg>
      <pc:sldChg chg="del">
        <pc:chgData name="Romessa Naeem" userId="1bce7fe639484c7a" providerId="LiveId" clId="{58CB8AB9-50A3-42D7-8471-0B56A525996F}" dt="2025-02-06T03:14:28.899" v="10" actId="47"/>
        <pc:sldMkLst>
          <pc:docMk/>
          <pc:sldMk cId="2043376718" sldId="346"/>
        </pc:sldMkLst>
      </pc:sldChg>
      <pc:sldChg chg="addSp delSp modSp mod delAnim">
        <pc:chgData name="Romessa Naeem" userId="1bce7fe639484c7a" providerId="LiveId" clId="{58CB8AB9-50A3-42D7-8471-0B56A525996F}" dt="2025-02-06T03:22:54.869" v="496" actId="478"/>
        <pc:sldMkLst>
          <pc:docMk/>
          <pc:sldMk cId="2013774340" sldId="347"/>
        </pc:sldMkLst>
      </pc:sldChg>
      <pc:sldChg chg="addSp delSp modSp new mod">
        <pc:chgData name="Romessa Naeem" userId="1bce7fe639484c7a" providerId="LiveId" clId="{58CB8AB9-50A3-42D7-8471-0B56A525996F}" dt="2025-02-06T03:14:06.249" v="4" actId="478"/>
        <pc:sldMkLst>
          <pc:docMk/>
          <pc:sldMk cId="1544092544" sldId="348"/>
        </pc:sldMkLst>
        <pc:spChg chg="add mod">
          <ac:chgData name="Romessa Naeem" userId="1bce7fe639484c7a" providerId="LiveId" clId="{58CB8AB9-50A3-42D7-8471-0B56A525996F}" dt="2025-02-06T03:14:01.627" v="3"/>
          <ac:spMkLst>
            <pc:docMk/>
            <pc:sldMk cId="1544092544" sldId="348"/>
            <ac:spMk id="6" creationId="{2782944E-B458-B572-0E5F-2DFE09587FB5}"/>
          </ac:spMkLst>
        </pc:spChg>
      </pc:sldChg>
      <pc:sldChg chg="addSp delSp modSp new mod">
        <pc:chgData name="Romessa Naeem" userId="1bce7fe639484c7a" providerId="LiveId" clId="{58CB8AB9-50A3-42D7-8471-0B56A525996F}" dt="2025-02-06T03:16:32.485" v="128" actId="1036"/>
        <pc:sldMkLst>
          <pc:docMk/>
          <pc:sldMk cId="4149600269" sldId="349"/>
        </pc:sldMkLst>
        <pc:spChg chg="mod">
          <ac:chgData name="Romessa Naeem" userId="1bce7fe639484c7a" providerId="LiveId" clId="{58CB8AB9-50A3-42D7-8471-0B56A525996F}" dt="2025-02-06T03:16:23.129" v="124" actId="1036"/>
          <ac:spMkLst>
            <pc:docMk/>
            <pc:sldMk cId="4149600269" sldId="349"/>
            <ac:spMk id="5" creationId="{D793193B-A05A-9600-F7D1-3D9ADCF7E67A}"/>
          </ac:spMkLst>
        </pc:spChg>
        <pc:spChg chg="add mod">
          <ac:chgData name="Romessa Naeem" userId="1bce7fe639484c7a" providerId="LiveId" clId="{58CB8AB9-50A3-42D7-8471-0B56A525996F}" dt="2025-02-06T03:16:32.485" v="128" actId="1036"/>
          <ac:spMkLst>
            <pc:docMk/>
            <pc:sldMk cId="4149600269" sldId="349"/>
            <ac:spMk id="7" creationId="{B49A6E82-133E-2C83-8267-89D98229A0BA}"/>
          </ac:spMkLst>
        </pc:spChg>
      </pc:sldChg>
      <pc:sldChg chg="addSp delSp modSp new mod">
        <pc:chgData name="Romessa Naeem" userId="1bce7fe639484c7a" providerId="LiveId" clId="{58CB8AB9-50A3-42D7-8471-0B56A525996F}" dt="2025-02-06T03:19:39.119" v="326" actId="255"/>
        <pc:sldMkLst>
          <pc:docMk/>
          <pc:sldMk cId="2561361216" sldId="350"/>
        </pc:sldMkLst>
        <pc:spChg chg="mod">
          <ac:chgData name="Romessa Naeem" userId="1bce7fe639484c7a" providerId="LiveId" clId="{58CB8AB9-50A3-42D7-8471-0B56A525996F}" dt="2025-02-06T03:18:48.520" v="308" actId="1038"/>
          <ac:spMkLst>
            <pc:docMk/>
            <pc:sldMk cId="2561361216" sldId="350"/>
            <ac:spMk id="5" creationId="{4486375C-23D3-1888-0252-8864897521C9}"/>
          </ac:spMkLst>
        </pc:spChg>
        <pc:spChg chg="add mod">
          <ac:chgData name="Romessa Naeem" userId="1bce7fe639484c7a" providerId="LiveId" clId="{58CB8AB9-50A3-42D7-8471-0B56A525996F}" dt="2025-02-06T03:18:05.473" v="135"/>
          <ac:spMkLst>
            <pc:docMk/>
            <pc:sldMk cId="2561361216" sldId="350"/>
            <ac:spMk id="6" creationId="{E7E10A1E-FD1E-A8C8-0005-47B332E7BDCE}"/>
          </ac:spMkLst>
        </pc:spChg>
        <pc:spChg chg="add mod">
          <ac:chgData name="Romessa Naeem" userId="1bce7fe639484c7a" providerId="LiveId" clId="{58CB8AB9-50A3-42D7-8471-0B56A525996F}" dt="2025-02-06T03:19:39.119" v="326" actId="255"/>
          <ac:spMkLst>
            <pc:docMk/>
            <pc:sldMk cId="2561361216" sldId="350"/>
            <ac:spMk id="7" creationId="{83399F22-4DA4-FEAA-0CBA-BFE9C1A8CEDB}"/>
          </ac:spMkLst>
        </pc:spChg>
      </pc:sldChg>
      <pc:sldChg chg="modSp add mod">
        <pc:chgData name="Romessa Naeem" userId="1bce7fe639484c7a" providerId="LiveId" clId="{58CB8AB9-50A3-42D7-8471-0B56A525996F}" dt="2025-02-06T03:20:25.636" v="371" actId="255"/>
        <pc:sldMkLst>
          <pc:docMk/>
          <pc:sldMk cId="4042796410" sldId="351"/>
        </pc:sldMkLst>
        <pc:spChg chg="mod">
          <ac:chgData name="Romessa Naeem" userId="1bce7fe639484c7a" providerId="LiveId" clId="{58CB8AB9-50A3-42D7-8471-0B56A525996F}" dt="2025-02-06T03:20:05.331" v="344" actId="20577"/>
          <ac:spMkLst>
            <pc:docMk/>
            <pc:sldMk cId="4042796410" sldId="351"/>
            <ac:spMk id="5" creationId="{F0D385FD-B7F8-1B84-3576-3E28D825E4A6}"/>
          </ac:spMkLst>
        </pc:spChg>
        <pc:spChg chg="mod">
          <ac:chgData name="Romessa Naeem" userId="1bce7fe639484c7a" providerId="LiveId" clId="{58CB8AB9-50A3-42D7-8471-0B56A525996F}" dt="2025-02-06T03:20:25.636" v="371" actId="255"/>
          <ac:spMkLst>
            <pc:docMk/>
            <pc:sldMk cId="4042796410" sldId="351"/>
            <ac:spMk id="7" creationId="{117D5A66-4A36-2378-F04E-81F64F574CBD}"/>
          </ac:spMkLst>
        </pc:spChg>
      </pc:sldChg>
      <pc:sldChg chg="delSp modSp add mod">
        <pc:chgData name="Romessa Naeem" userId="1bce7fe639484c7a" providerId="LiveId" clId="{58CB8AB9-50A3-42D7-8471-0B56A525996F}" dt="2025-02-06T03:21:14.349" v="403" actId="255"/>
        <pc:sldMkLst>
          <pc:docMk/>
          <pc:sldMk cId="100121086" sldId="352"/>
        </pc:sldMkLst>
        <pc:spChg chg="mod">
          <ac:chgData name="Romessa Naeem" userId="1bce7fe639484c7a" providerId="LiveId" clId="{58CB8AB9-50A3-42D7-8471-0B56A525996F}" dt="2025-02-06T03:21:14.349" v="403" actId="255"/>
          <ac:spMkLst>
            <pc:docMk/>
            <pc:sldMk cId="100121086" sldId="352"/>
            <ac:spMk id="7" creationId="{D7888987-A3F0-3448-B1F0-43D0D692414A}"/>
          </ac:spMkLst>
        </pc:spChg>
      </pc:sldChg>
      <pc:sldChg chg="addSp delSp modSp new mod">
        <pc:chgData name="Romessa Naeem" userId="1bce7fe639484c7a" providerId="LiveId" clId="{58CB8AB9-50A3-42D7-8471-0B56A525996F}" dt="2025-02-06T03:22:36.106" v="494" actId="255"/>
        <pc:sldMkLst>
          <pc:docMk/>
          <pc:sldMk cId="566293011" sldId="353"/>
        </pc:sldMkLst>
        <pc:spChg chg="mod">
          <ac:chgData name="Romessa Naeem" userId="1bce7fe639484c7a" providerId="LiveId" clId="{58CB8AB9-50A3-42D7-8471-0B56A525996F}" dt="2025-02-06T03:22:08.295" v="489" actId="1035"/>
          <ac:spMkLst>
            <pc:docMk/>
            <pc:sldMk cId="566293011" sldId="353"/>
            <ac:spMk id="5" creationId="{65EFA9D9-188F-8097-5766-04F7D8311D43}"/>
          </ac:spMkLst>
        </pc:spChg>
        <pc:spChg chg="add mod">
          <ac:chgData name="Romessa Naeem" userId="1bce7fe639484c7a" providerId="LiveId" clId="{58CB8AB9-50A3-42D7-8471-0B56A525996F}" dt="2025-02-06T03:22:36.106" v="494" actId="255"/>
          <ac:spMkLst>
            <pc:docMk/>
            <pc:sldMk cId="566293011" sldId="353"/>
            <ac:spMk id="6" creationId="{F8A665DB-E4C8-93F8-D86E-B20A663C5BF2}"/>
          </ac:spMkLst>
        </pc:spChg>
      </pc:sldChg>
    </pc:docChg>
  </pc:docChgLst>
  <pc:docChgLst>
    <pc:chgData name="Romessa Naeem" userId="1bce7fe639484c7a" providerId="LiveId" clId="{3877D6E7-88BC-4580-880F-747A37B32A33}"/>
    <pc:docChg chg="undo custSel addSld delSld modSld sldOrd">
      <pc:chgData name="Romessa Naeem" userId="1bce7fe639484c7a" providerId="LiveId" clId="{3877D6E7-88BC-4580-880F-747A37B32A33}" dt="2025-02-14T15:37:36.044" v="320" actId="14100"/>
      <pc:docMkLst>
        <pc:docMk/>
      </pc:docMkLst>
      <pc:sldChg chg="modSp mod">
        <pc:chgData name="Romessa Naeem" userId="1bce7fe639484c7a" providerId="LiveId" clId="{3877D6E7-88BC-4580-880F-747A37B32A33}" dt="2025-02-14T15:12:33.451" v="101" actId="20577"/>
        <pc:sldMkLst>
          <pc:docMk/>
          <pc:sldMk cId="2704231860" sldId="258"/>
        </pc:sldMkLst>
        <pc:spChg chg="mod">
          <ac:chgData name="Romessa Naeem" userId="1bce7fe639484c7a" providerId="LiveId" clId="{3877D6E7-88BC-4580-880F-747A37B32A33}" dt="2025-02-14T15:12:33.451" v="101" actId="20577"/>
          <ac:spMkLst>
            <pc:docMk/>
            <pc:sldMk cId="2704231860" sldId="258"/>
            <ac:spMk id="3" creationId="{00000000-0000-0000-0000-000000000000}"/>
          </ac:spMkLst>
        </pc:spChg>
      </pc:sldChg>
      <pc:sldChg chg="modSp mod">
        <pc:chgData name="Romessa Naeem" userId="1bce7fe639484c7a" providerId="LiveId" clId="{3877D6E7-88BC-4580-880F-747A37B32A33}" dt="2025-02-14T15:37:36.044" v="320" actId="14100"/>
        <pc:sldMkLst>
          <pc:docMk/>
          <pc:sldMk cId="2915695827" sldId="315"/>
        </pc:sldMkLst>
        <pc:spChg chg="mod">
          <ac:chgData name="Romessa Naeem" userId="1bce7fe639484c7a" providerId="LiveId" clId="{3877D6E7-88BC-4580-880F-747A37B32A33}" dt="2025-02-14T15:37:36.044" v="320" actId="14100"/>
          <ac:spMkLst>
            <pc:docMk/>
            <pc:sldMk cId="2915695827" sldId="315"/>
            <ac:spMk id="7" creationId="{00000000-0000-0000-0000-000000000000}"/>
          </ac:spMkLst>
        </pc:spChg>
      </pc:sldChg>
      <pc:sldChg chg="modSp mod">
        <pc:chgData name="Romessa Naeem" userId="1bce7fe639484c7a" providerId="LiveId" clId="{3877D6E7-88BC-4580-880F-747A37B32A33}" dt="2025-02-14T15:10:40.763" v="59" actId="20577"/>
        <pc:sldMkLst>
          <pc:docMk/>
          <pc:sldMk cId="3771392000" sldId="317"/>
        </pc:sldMkLst>
        <pc:spChg chg="mod">
          <ac:chgData name="Romessa Naeem" userId="1bce7fe639484c7a" providerId="LiveId" clId="{3877D6E7-88BC-4580-880F-747A37B32A33}" dt="2025-02-14T15:10:32.832" v="56" actId="20577"/>
          <ac:spMkLst>
            <pc:docMk/>
            <pc:sldMk cId="3771392000" sldId="317"/>
            <ac:spMk id="2" creationId="{00000000-0000-0000-0000-000000000000}"/>
          </ac:spMkLst>
        </pc:spChg>
        <pc:spChg chg="mod">
          <ac:chgData name="Romessa Naeem" userId="1bce7fe639484c7a" providerId="LiveId" clId="{3877D6E7-88BC-4580-880F-747A37B32A33}" dt="2025-02-14T15:10:40.763" v="59" actId="20577"/>
          <ac:spMkLst>
            <pc:docMk/>
            <pc:sldMk cId="3771392000" sldId="317"/>
            <ac:spMk id="3" creationId="{00000000-0000-0000-0000-000000000000}"/>
          </ac:spMkLst>
        </pc:spChg>
      </pc:sldChg>
      <pc:sldChg chg="modSp mod">
        <pc:chgData name="Romessa Naeem" userId="1bce7fe639484c7a" providerId="LiveId" clId="{3877D6E7-88BC-4580-880F-747A37B32A33}" dt="2025-02-14T15:15:21.528" v="103" actId="255"/>
        <pc:sldMkLst>
          <pc:docMk/>
          <pc:sldMk cId="995828821" sldId="319"/>
        </pc:sldMkLst>
        <pc:spChg chg="mod">
          <ac:chgData name="Romessa Naeem" userId="1bce7fe639484c7a" providerId="LiveId" clId="{3877D6E7-88BC-4580-880F-747A37B32A33}" dt="2025-02-14T15:15:21.528" v="103" actId="255"/>
          <ac:spMkLst>
            <pc:docMk/>
            <pc:sldMk cId="995828821" sldId="319"/>
            <ac:spMk id="3" creationId="{26574348-63B8-03F6-5940-9A1487C78569}"/>
          </ac:spMkLst>
        </pc:spChg>
      </pc:sldChg>
      <pc:sldChg chg="addSp delSp modSp mod">
        <pc:chgData name="Romessa Naeem" userId="1bce7fe639484c7a" providerId="LiveId" clId="{3877D6E7-88BC-4580-880F-747A37B32A33}" dt="2025-02-14T15:16:42.782" v="116" actId="14100"/>
        <pc:sldMkLst>
          <pc:docMk/>
          <pc:sldMk cId="2972519359" sldId="324"/>
        </pc:sldMkLst>
        <pc:spChg chg="mod">
          <ac:chgData name="Romessa Naeem" userId="1bce7fe639484c7a" providerId="LiveId" clId="{3877D6E7-88BC-4580-880F-747A37B32A33}" dt="2025-02-14T15:15:59.502" v="109" actId="20577"/>
          <ac:spMkLst>
            <pc:docMk/>
            <pc:sldMk cId="2972519359" sldId="324"/>
            <ac:spMk id="2" creationId="{FC2723EF-4873-61D6-69D3-628C77133448}"/>
          </ac:spMkLst>
        </pc:spChg>
        <pc:spChg chg="del">
          <ac:chgData name="Romessa Naeem" userId="1bce7fe639484c7a" providerId="LiveId" clId="{3877D6E7-88BC-4580-880F-747A37B32A33}" dt="2025-02-14T15:16:37.512" v="114"/>
          <ac:spMkLst>
            <pc:docMk/>
            <pc:sldMk cId="2972519359" sldId="324"/>
            <ac:spMk id="8" creationId="{2807FC19-8BF0-8F6A-4A53-50ED9F1986AC}"/>
          </ac:spMkLst>
        </pc:spChg>
        <pc:picChg chg="add mod">
          <ac:chgData name="Romessa Naeem" userId="1bce7fe639484c7a" providerId="LiveId" clId="{3877D6E7-88BC-4580-880F-747A37B32A33}" dt="2025-02-14T15:16:42.782" v="116" actId="14100"/>
          <ac:picMkLst>
            <pc:docMk/>
            <pc:sldMk cId="2972519359" sldId="324"/>
            <ac:picMk id="3" creationId="{C3319871-CD40-1823-3AA1-A10947EF9450}"/>
          </ac:picMkLst>
        </pc:picChg>
      </pc:sldChg>
      <pc:sldChg chg="addSp delSp modSp mod">
        <pc:chgData name="Romessa Naeem" userId="1bce7fe639484c7a" providerId="LiveId" clId="{3877D6E7-88BC-4580-880F-747A37B32A33}" dt="2025-02-14T15:17:35.963" v="130" actId="14100"/>
        <pc:sldMkLst>
          <pc:docMk/>
          <pc:sldMk cId="3607857524" sldId="333"/>
        </pc:sldMkLst>
        <pc:spChg chg="mod">
          <ac:chgData name="Romessa Naeem" userId="1bce7fe639484c7a" providerId="LiveId" clId="{3877D6E7-88BC-4580-880F-747A37B32A33}" dt="2025-02-14T15:16:56.840" v="123" actId="20577"/>
          <ac:spMkLst>
            <pc:docMk/>
            <pc:sldMk cId="3607857524" sldId="333"/>
            <ac:spMk id="2" creationId="{04A5ED32-9DBC-B0C6-A95A-24DF69678E15}"/>
          </ac:spMkLst>
        </pc:spChg>
        <pc:spChg chg="del mod">
          <ac:chgData name="Romessa Naeem" userId="1bce7fe639484c7a" providerId="LiveId" clId="{3877D6E7-88BC-4580-880F-747A37B32A33}" dt="2025-02-14T15:17:26.890" v="127"/>
          <ac:spMkLst>
            <pc:docMk/>
            <pc:sldMk cId="3607857524" sldId="333"/>
            <ac:spMk id="7" creationId="{BF03BA5C-0652-4E9B-6DF0-F4E7668EFADB}"/>
          </ac:spMkLst>
        </pc:spChg>
        <pc:picChg chg="add mod">
          <ac:chgData name="Romessa Naeem" userId="1bce7fe639484c7a" providerId="LiveId" clId="{3877D6E7-88BC-4580-880F-747A37B32A33}" dt="2025-02-14T15:17:35.963" v="130" actId="14100"/>
          <ac:picMkLst>
            <pc:docMk/>
            <pc:sldMk cId="3607857524" sldId="333"/>
            <ac:picMk id="3" creationId="{BB239FF9-7043-1FCA-8544-EB7C64B30717}"/>
          </ac:picMkLst>
        </pc:picChg>
      </pc:sldChg>
      <pc:sldChg chg="del">
        <pc:chgData name="Romessa Naeem" userId="1bce7fe639484c7a" providerId="LiveId" clId="{3877D6E7-88BC-4580-880F-747A37B32A33}" dt="2025-02-14T15:37:03.518" v="318" actId="47"/>
        <pc:sldMkLst>
          <pc:docMk/>
          <pc:sldMk cId="2013774340" sldId="347"/>
        </pc:sldMkLst>
      </pc:sldChg>
      <pc:sldChg chg="addSp delSp modSp mod">
        <pc:chgData name="Romessa Naeem" userId="1bce7fe639484c7a" providerId="LiveId" clId="{3877D6E7-88BC-4580-880F-747A37B32A33}" dt="2025-02-14T15:22:58.592" v="164" actId="14100"/>
        <pc:sldMkLst>
          <pc:docMk/>
          <pc:sldMk cId="1544092544" sldId="348"/>
        </pc:sldMkLst>
        <pc:spChg chg="mod">
          <ac:chgData name="Romessa Naeem" userId="1bce7fe639484c7a" providerId="LiveId" clId="{3877D6E7-88BC-4580-880F-747A37B32A33}" dt="2025-02-14T15:20:37.834" v="147" actId="122"/>
          <ac:spMkLst>
            <pc:docMk/>
            <pc:sldMk cId="1544092544" sldId="348"/>
            <ac:spMk id="2" creationId="{07D56C7F-3915-B8E5-C161-19B8E034EC39}"/>
          </ac:spMkLst>
        </pc:spChg>
        <pc:spChg chg="del">
          <ac:chgData name="Romessa Naeem" userId="1bce7fe639484c7a" providerId="LiveId" clId="{3877D6E7-88BC-4580-880F-747A37B32A33}" dt="2025-02-14T15:20:55.742" v="150"/>
          <ac:spMkLst>
            <pc:docMk/>
            <pc:sldMk cId="1544092544" sldId="348"/>
            <ac:spMk id="3" creationId="{870D6E81-BABF-FBD5-0E7A-BA82BF5BD06F}"/>
          </ac:spMkLst>
        </pc:spChg>
        <pc:spChg chg="add mod">
          <ac:chgData name="Romessa Naeem" userId="1bce7fe639484c7a" providerId="LiveId" clId="{3877D6E7-88BC-4580-880F-747A37B32A33}" dt="2025-02-14T15:20:44.914" v="149"/>
          <ac:spMkLst>
            <pc:docMk/>
            <pc:sldMk cId="1544092544" sldId="348"/>
            <ac:spMk id="5" creationId="{7DF96658-1C3D-1208-DABA-749AE13AAFEF}"/>
          </ac:spMkLst>
        </pc:spChg>
        <pc:spChg chg="add del mod">
          <ac:chgData name="Romessa Naeem" userId="1bce7fe639484c7a" providerId="LiveId" clId="{3877D6E7-88BC-4580-880F-747A37B32A33}" dt="2025-02-14T15:22:46.338" v="160"/>
          <ac:spMkLst>
            <pc:docMk/>
            <pc:sldMk cId="1544092544" sldId="348"/>
            <ac:spMk id="10" creationId="{D2C0B4C9-0FFF-4769-A519-0A8FCAD6AC5A}"/>
          </ac:spMkLst>
        </pc:spChg>
        <pc:spChg chg="add mod">
          <ac:chgData name="Romessa Naeem" userId="1bce7fe639484c7a" providerId="LiveId" clId="{3877D6E7-88BC-4580-880F-747A37B32A33}" dt="2025-02-14T15:21:53.465" v="159"/>
          <ac:spMkLst>
            <pc:docMk/>
            <pc:sldMk cId="1544092544" sldId="348"/>
            <ac:spMk id="12" creationId="{0AC2F448-13FC-6712-39EE-F44271FA1148}"/>
          </ac:spMkLst>
        </pc:spChg>
        <pc:picChg chg="add mod">
          <ac:chgData name="Romessa Naeem" userId="1bce7fe639484c7a" providerId="LiveId" clId="{3877D6E7-88BC-4580-880F-747A37B32A33}" dt="2025-02-14T15:20:44.914" v="149"/>
          <ac:picMkLst>
            <pc:docMk/>
            <pc:sldMk cId="1544092544" sldId="348"/>
            <ac:picMk id="7" creationId="{388A0168-598E-5723-B8CD-4907DB485380}"/>
          </ac:picMkLst>
        </pc:picChg>
        <pc:picChg chg="add del mod">
          <ac:chgData name="Romessa Naeem" userId="1bce7fe639484c7a" providerId="LiveId" clId="{3877D6E7-88BC-4580-880F-747A37B32A33}" dt="2025-02-14T15:21:15.524" v="155" actId="478"/>
          <ac:picMkLst>
            <pc:docMk/>
            <pc:sldMk cId="1544092544" sldId="348"/>
            <ac:picMk id="8" creationId="{DE54BC69-33F5-9ECC-0AA8-F2D3D52B7F92}"/>
          </ac:picMkLst>
        </pc:picChg>
        <pc:picChg chg="add mod">
          <ac:chgData name="Romessa Naeem" userId="1bce7fe639484c7a" providerId="LiveId" clId="{3877D6E7-88BC-4580-880F-747A37B32A33}" dt="2025-02-14T15:21:34.901" v="157"/>
          <ac:picMkLst>
            <pc:docMk/>
            <pc:sldMk cId="1544092544" sldId="348"/>
            <ac:picMk id="11" creationId="{BF01B9E9-FEA0-61BC-8F39-8A76B5438A84}"/>
          </ac:picMkLst>
        </pc:picChg>
        <pc:picChg chg="add mod">
          <ac:chgData name="Romessa Naeem" userId="1bce7fe639484c7a" providerId="LiveId" clId="{3877D6E7-88BC-4580-880F-747A37B32A33}" dt="2025-02-14T15:21:53.465" v="159"/>
          <ac:picMkLst>
            <pc:docMk/>
            <pc:sldMk cId="1544092544" sldId="348"/>
            <ac:picMk id="13" creationId="{7493D7A9-1E36-1E68-F3E0-F84002C39D67}"/>
          </ac:picMkLst>
        </pc:picChg>
        <pc:picChg chg="add mod">
          <ac:chgData name="Romessa Naeem" userId="1bce7fe639484c7a" providerId="LiveId" clId="{3877D6E7-88BC-4580-880F-747A37B32A33}" dt="2025-02-14T15:22:58.592" v="164" actId="14100"/>
          <ac:picMkLst>
            <pc:docMk/>
            <pc:sldMk cId="1544092544" sldId="348"/>
            <ac:picMk id="14" creationId="{BE2FE2C3-3B6B-F5E5-4F88-54C6AEE86D68}"/>
          </ac:picMkLst>
        </pc:picChg>
      </pc:sldChg>
      <pc:sldChg chg="addSp delSp modSp mod">
        <pc:chgData name="Romessa Naeem" userId="1bce7fe639484c7a" providerId="LiveId" clId="{3877D6E7-88BC-4580-880F-747A37B32A33}" dt="2025-02-14T15:26:00.245" v="192" actId="22"/>
        <pc:sldMkLst>
          <pc:docMk/>
          <pc:sldMk cId="4149600269" sldId="349"/>
        </pc:sldMkLst>
        <pc:spChg chg="del">
          <ac:chgData name="Romessa Naeem" userId="1bce7fe639484c7a" providerId="LiveId" clId="{3877D6E7-88BC-4580-880F-747A37B32A33}" dt="2025-02-14T15:24:59.921" v="182"/>
          <ac:spMkLst>
            <pc:docMk/>
            <pc:sldMk cId="4149600269" sldId="349"/>
            <ac:spMk id="3" creationId="{0A4078B4-0003-9CFB-7316-2E5180B56184}"/>
          </ac:spMkLst>
        </pc:spChg>
        <pc:spChg chg="mod">
          <ac:chgData name="Romessa Naeem" userId="1bce7fe639484c7a" providerId="LiveId" clId="{3877D6E7-88BC-4580-880F-747A37B32A33}" dt="2025-02-14T15:25:37.722" v="190" actId="122"/>
          <ac:spMkLst>
            <pc:docMk/>
            <pc:sldMk cId="4149600269" sldId="349"/>
            <ac:spMk id="7" creationId="{B49A6E82-133E-2C83-8267-89D98229A0BA}"/>
          </ac:spMkLst>
        </pc:spChg>
        <pc:spChg chg="add del">
          <ac:chgData name="Romessa Naeem" userId="1bce7fe639484c7a" providerId="LiveId" clId="{3877D6E7-88BC-4580-880F-747A37B32A33}" dt="2025-02-14T15:26:00.245" v="192" actId="22"/>
          <ac:spMkLst>
            <pc:docMk/>
            <pc:sldMk cId="4149600269" sldId="349"/>
            <ac:spMk id="8" creationId="{14EB765A-CE28-F308-DE8F-FF59D5BF7D5F}"/>
          </ac:spMkLst>
        </pc:spChg>
        <pc:picChg chg="add mod">
          <ac:chgData name="Romessa Naeem" userId="1bce7fe639484c7a" providerId="LiveId" clId="{3877D6E7-88BC-4580-880F-747A37B32A33}" dt="2025-02-14T15:25:14.909" v="185" actId="14100"/>
          <ac:picMkLst>
            <pc:docMk/>
            <pc:sldMk cId="4149600269" sldId="349"/>
            <ac:picMk id="2" creationId="{070E4E26-E695-BB8B-E319-AED4022268B2}"/>
          </ac:picMkLst>
        </pc:picChg>
      </pc:sldChg>
      <pc:sldChg chg="modSp mod">
        <pc:chgData name="Romessa Naeem" userId="1bce7fe639484c7a" providerId="LiveId" clId="{3877D6E7-88BC-4580-880F-747A37B32A33}" dt="2025-02-14T15:32:18.782" v="287" actId="313"/>
        <pc:sldMkLst>
          <pc:docMk/>
          <pc:sldMk cId="2561361216" sldId="350"/>
        </pc:sldMkLst>
        <pc:spChg chg="mod">
          <ac:chgData name="Romessa Naeem" userId="1bce7fe639484c7a" providerId="LiveId" clId="{3877D6E7-88BC-4580-880F-747A37B32A33}" dt="2025-02-14T15:32:15.206" v="286" actId="255"/>
          <ac:spMkLst>
            <pc:docMk/>
            <pc:sldMk cId="2561361216" sldId="350"/>
            <ac:spMk id="3" creationId="{ADF65296-4173-5F43-8802-41BDE9FF8397}"/>
          </ac:spMkLst>
        </pc:spChg>
        <pc:spChg chg="mod">
          <ac:chgData name="Romessa Naeem" userId="1bce7fe639484c7a" providerId="LiveId" clId="{3877D6E7-88BC-4580-880F-747A37B32A33}" dt="2025-02-14T15:32:18.782" v="287" actId="313"/>
          <ac:spMkLst>
            <pc:docMk/>
            <pc:sldMk cId="2561361216" sldId="350"/>
            <ac:spMk id="7" creationId="{83399F22-4DA4-FEAA-0CBA-BFE9C1A8CEDB}"/>
          </ac:spMkLst>
        </pc:spChg>
      </pc:sldChg>
      <pc:sldChg chg="modSp mod">
        <pc:chgData name="Romessa Naeem" userId="1bce7fe639484c7a" providerId="LiveId" clId="{3877D6E7-88BC-4580-880F-747A37B32A33}" dt="2025-02-14T15:32:38.153" v="289" actId="255"/>
        <pc:sldMkLst>
          <pc:docMk/>
          <pc:sldMk cId="4042796410" sldId="351"/>
        </pc:sldMkLst>
        <pc:spChg chg="mod">
          <ac:chgData name="Romessa Naeem" userId="1bce7fe639484c7a" providerId="LiveId" clId="{3877D6E7-88BC-4580-880F-747A37B32A33}" dt="2025-02-14T15:32:38.153" v="289" actId="255"/>
          <ac:spMkLst>
            <pc:docMk/>
            <pc:sldMk cId="4042796410" sldId="351"/>
            <ac:spMk id="3" creationId="{2006DFC0-9F37-62FF-8B38-7EC4749F00FD}"/>
          </ac:spMkLst>
        </pc:spChg>
      </pc:sldChg>
      <pc:sldChg chg="modSp mod">
        <pc:chgData name="Romessa Naeem" userId="1bce7fe639484c7a" providerId="LiveId" clId="{3877D6E7-88BC-4580-880F-747A37B32A33}" dt="2025-02-14T15:34:35.691" v="308" actId="313"/>
        <pc:sldMkLst>
          <pc:docMk/>
          <pc:sldMk cId="100121086" sldId="352"/>
        </pc:sldMkLst>
        <pc:spChg chg="mod">
          <ac:chgData name="Romessa Naeem" userId="1bce7fe639484c7a" providerId="LiveId" clId="{3877D6E7-88BC-4580-880F-747A37B32A33}" dt="2025-02-14T15:34:30.925" v="307" actId="255"/>
          <ac:spMkLst>
            <pc:docMk/>
            <pc:sldMk cId="100121086" sldId="352"/>
            <ac:spMk id="3" creationId="{6A552E6F-9B36-72F8-A00B-CE4615901A62}"/>
          </ac:spMkLst>
        </pc:spChg>
        <pc:spChg chg="mod">
          <ac:chgData name="Romessa Naeem" userId="1bce7fe639484c7a" providerId="LiveId" clId="{3877D6E7-88BC-4580-880F-747A37B32A33}" dt="2025-02-14T15:34:35.691" v="308" actId="313"/>
          <ac:spMkLst>
            <pc:docMk/>
            <pc:sldMk cId="100121086" sldId="352"/>
            <ac:spMk id="7" creationId="{D7888987-A3F0-3448-B1F0-43D0D692414A}"/>
          </ac:spMkLst>
        </pc:spChg>
      </pc:sldChg>
      <pc:sldChg chg="addSp delSp modSp mod">
        <pc:chgData name="Romessa Naeem" userId="1bce7fe639484c7a" providerId="LiveId" clId="{3877D6E7-88BC-4580-880F-747A37B32A33}" dt="2025-02-14T15:36:36.401" v="317" actId="14100"/>
        <pc:sldMkLst>
          <pc:docMk/>
          <pc:sldMk cId="566293011" sldId="353"/>
        </pc:sldMkLst>
        <pc:spChg chg="add mod">
          <ac:chgData name="Romessa Naeem" userId="1bce7fe639484c7a" providerId="LiveId" clId="{3877D6E7-88BC-4580-880F-747A37B32A33}" dt="2025-02-14T15:36:19.048" v="313" actId="14100"/>
          <ac:spMkLst>
            <pc:docMk/>
            <pc:sldMk cId="566293011" sldId="353"/>
            <ac:spMk id="2" creationId="{68464D8D-136C-C6A7-278A-046394C67498}"/>
          </ac:spMkLst>
        </pc:spChg>
        <pc:spChg chg="del">
          <ac:chgData name="Romessa Naeem" userId="1bce7fe639484c7a" providerId="LiveId" clId="{3877D6E7-88BC-4580-880F-747A37B32A33}" dt="2025-02-14T15:36:12.175" v="309"/>
          <ac:spMkLst>
            <pc:docMk/>
            <pc:sldMk cId="566293011" sldId="353"/>
            <ac:spMk id="3" creationId="{7B954D74-1A40-D2E5-B471-3322B43DD2D0}"/>
          </ac:spMkLst>
        </pc:spChg>
        <pc:spChg chg="add mod">
          <ac:chgData name="Romessa Naeem" userId="1bce7fe639484c7a" providerId="LiveId" clId="{3877D6E7-88BC-4580-880F-747A37B32A33}" dt="2025-02-14T15:36:36.401" v="317" actId="14100"/>
          <ac:spMkLst>
            <pc:docMk/>
            <pc:sldMk cId="566293011" sldId="353"/>
            <ac:spMk id="7" creationId="{929C821E-75E4-AAED-26CE-B3650BD531E6}"/>
          </ac:spMkLst>
        </pc:spChg>
      </pc:sldChg>
      <pc:sldChg chg="add del">
        <pc:chgData name="Romessa Naeem" userId="1bce7fe639484c7a" providerId="LiveId" clId="{3877D6E7-88BC-4580-880F-747A37B32A33}" dt="2025-02-14T15:24:43.363" v="181" actId="47"/>
        <pc:sldMkLst>
          <pc:docMk/>
          <pc:sldMk cId="978613091" sldId="354"/>
        </pc:sldMkLst>
      </pc:sldChg>
      <pc:sldChg chg="addSp delSp modSp add mod ord">
        <pc:chgData name="Romessa Naeem" userId="1bce7fe639484c7a" providerId="LiveId" clId="{3877D6E7-88BC-4580-880F-747A37B32A33}" dt="2025-02-14T15:20:05.644" v="142"/>
        <pc:sldMkLst>
          <pc:docMk/>
          <pc:sldMk cId="2310805624" sldId="355"/>
        </pc:sldMkLst>
        <pc:spChg chg="mod">
          <ac:chgData name="Romessa Naeem" userId="1bce7fe639484c7a" providerId="LiveId" clId="{3877D6E7-88BC-4580-880F-747A37B32A33}" dt="2025-02-14T15:19:52.874" v="140" actId="122"/>
          <ac:spMkLst>
            <pc:docMk/>
            <pc:sldMk cId="2310805624" sldId="355"/>
            <ac:spMk id="2" creationId="{01DD5A39-029E-EC6A-8F4B-556432DAE1A8}"/>
          </ac:spMkLst>
        </pc:spChg>
        <pc:spChg chg="del">
          <ac:chgData name="Romessa Naeem" userId="1bce7fe639484c7a" providerId="LiveId" clId="{3877D6E7-88BC-4580-880F-747A37B32A33}" dt="2025-02-14T15:19:26.072" v="133"/>
          <ac:spMkLst>
            <pc:docMk/>
            <pc:sldMk cId="2310805624" sldId="355"/>
            <ac:spMk id="3" creationId="{6970EA74-A7CC-6E0A-7462-A38DDC15D10F}"/>
          </ac:spMkLst>
        </pc:spChg>
        <pc:spChg chg="add del">
          <ac:chgData name="Romessa Naeem" userId="1bce7fe639484c7a" providerId="LiveId" clId="{3877D6E7-88BC-4580-880F-747A37B32A33}" dt="2025-02-14T15:19:36.416" v="135" actId="22"/>
          <ac:spMkLst>
            <pc:docMk/>
            <pc:sldMk cId="2310805624" sldId="355"/>
            <ac:spMk id="8" creationId="{5D28B97A-5047-C3B0-09C8-1B33C7A80CBB}"/>
          </ac:spMkLst>
        </pc:spChg>
        <pc:picChg chg="add mod">
          <ac:chgData name="Romessa Naeem" userId="1bce7fe639484c7a" providerId="LiveId" clId="{3877D6E7-88BC-4580-880F-747A37B32A33}" dt="2025-02-14T15:19:26.072" v="133"/>
          <ac:picMkLst>
            <pc:docMk/>
            <pc:sldMk cId="2310805624" sldId="355"/>
            <ac:picMk id="5" creationId="{0E87A5E8-CCEB-7638-D7D4-6CC6B857B467}"/>
          </ac:picMkLst>
        </pc:picChg>
      </pc:sldChg>
      <pc:sldChg chg="addSp delSp modSp add mod">
        <pc:chgData name="Romessa Naeem" userId="1bce7fe639484c7a" providerId="LiveId" clId="{3877D6E7-88BC-4580-880F-747A37B32A33}" dt="2025-02-14T15:24:32.100" v="180" actId="14100"/>
        <pc:sldMkLst>
          <pc:docMk/>
          <pc:sldMk cId="393891907" sldId="356"/>
        </pc:sldMkLst>
        <pc:spChg chg="mod">
          <ac:chgData name="Romessa Naeem" userId="1bce7fe639484c7a" providerId="LiveId" clId="{3877D6E7-88BC-4580-880F-747A37B32A33}" dt="2025-02-14T15:23:40.820" v="170" actId="255"/>
          <ac:spMkLst>
            <pc:docMk/>
            <pc:sldMk cId="393891907" sldId="356"/>
            <ac:spMk id="2" creationId="{4EE7861B-55FE-989F-214A-B4EAAEB44770}"/>
          </ac:spMkLst>
        </pc:spChg>
        <pc:spChg chg="del mod">
          <ac:chgData name="Romessa Naeem" userId="1bce7fe639484c7a" providerId="LiveId" clId="{3877D6E7-88BC-4580-880F-747A37B32A33}" dt="2025-02-14T15:24:26.716" v="178"/>
          <ac:spMkLst>
            <pc:docMk/>
            <pc:sldMk cId="393891907" sldId="356"/>
            <ac:spMk id="3" creationId="{0C325153-6B21-4055-FC2A-63A8E2C8498A}"/>
          </ac:spMkLst>
        </pc:spChg>
        <pc:spChg chg="add mod">
          <ac:chgData name="Romessa Naeem" userId="1bce7fe639484c7a" providerId="LiveId" clId="{3877D6E7-88BC-4580-880F-747A37B32A33}" dt="2025-02-14T15:23:52.366" v="172"/>
          <ac:spMkLst>
            <pc:docMk/>
            <pc:sldMk cId="393891907" sldId="356"/>
            <ac:spMk id="5" creationId="{3AFF8DAE-716C-974D-2CD3-34E8BCEC4205}"/>
          </ac:spMkLst>
        </pc:spChg>
        <pc:spChg chg="add mod">
          <ac:chgData name="Romessa Naeem" userId="1bce7fe639484c7a" providerId="LiveId" clId="{3877D6E7-88BC-4580-880F-747A37B32A33}" dt="2025-02-14T15:23:59.911" v="177"/>
          <ac:spMkLst>
            <pc:docMk/>
            <pc:sldMk cId="393891907" sldId="356"/>
            <ac:spMk id="8" creationId="{ED76717B-A4A6-16D4-EFB1-719CD78E18E7}"/>
          </ac:spMkLst>
        </pc:spChg>
        <pc:picChg chg="add mod">
          <ac:chgData name="Romessa Naeem" userId="1bce7fe639484c7a" providerId="LiveId" clId="{3877D6E7-88BC-4580-880F-747A37B32A33}" dt="2025-02-14T15:23:52.366" v="172"/>
          <ac:picMkLst>
            <pc:docMk/>
            <pc:sldMk cId="393891907" sldId="356"/>
            <ac:picMk id="7" creationId="{CB3A5165-E64F-E495-C91D-16C117AD0FEE}"/>
          </ac:picMkLst>
        </pc:picChg>
        <pc:picChg chg="add mod">
          <ac:chgData name="Romessa Naeem" userId="1bce7fe639484c7a" providerId="LiveId" clId="{3877D6E7-88BC-4580-880F-747A37B32A33}" dt="2025-02-14T15:23:59.911" v="177"/>
          <ac:picMkLst>
            <pc:docMk/>
            <pc:sldMk cId="393891907" sldId="356"/>
            <ac:picMk id="9" creationId="{0D928C92-A7AB-761A-D5FF-BA594385A64A}"/>
          </ac:picMkLst>
        </pc:picChg>
        <pc:picChg chg="add mod">
          <ac:chgData name="Romessa Naeem" userId="1bce7fe639484c7a" providerId="LiveId" clId="{3877D6E7-88BC-4580-880F-747A37B32A33}" dt="2025-02-14T15:24:32.100" v="180" actId="14100"/>
          <ac:picMkLst>
            <pc:docMk/>
            <pc:sldMk cId="393891907" sldId="356"/>
            <ac:picMk id="10" creationId="{4F9C2BD4-B739-1F7C-C79E-550F4BFD4C55}"/>
          </ac:picMkLst>
        </pc:picChg>
      </pc:sldChg>
      <pc:sldChg chg="addSp delSp modSp add mod">
        <pc:chgData name="Romessa Naeem" userId="1bce7fe639484c7a" providerId="LiveId" clId="{3877D6E7-88BC-4580-880F-747A37B32A33}" dt="2025-02-14T15:27:28.667" v="222" actId="14100"/>
        <pc:sldMkLst>
          <pc:docMk/>
          <pc:sldMk cId="3525403392" sldId="357"/>
        </pc:sldMkLst>
        <pc:spChg chg="add del mod">
          <ac:chgData name="Romessa Naeem" userId="1bce7fe639484c7a" providerId="LiveId" clId="{3877D6E7-88BC-4580-880F-747A37B32A33}" dt="2025-02-14T15:27:23.160" v="220"/>
          <ac:spMkLst>
            <pc:docMk/>
            <pc:sldMk cId="3525403392" sldId="357"/>
            <ac:spMk id="6" creationId="{7458F138-F767-5717-F736-75D714AD4B2E}"/>
          </ac:spMkLst>
        </pc:spChg>
        <pc:spChg chg="mod">
          <ac:chgData name="Romessa Naeem" userId="1bce7fe639484c7a" providerId="LiveId" clId="{3877D6E7-88BC-4580-880F-747A37B32A33}" dt="2025-02-14T15:26:54.723" v="217" actId="113"/>
          <ac:spMkLst>
            <pc:docMk/>
            <pc:sldMk cId="3525403392" sldId="357"/>
            <ac:spMk id="7" creationId="{42AE5101-2876-10B2-3C5D-E4F51C9E3B04}"/>
          </ac:spMkLst>
        </pc:spChg>
        <pc:picChg chg="del">
          <ac:chgData name="Romessa Naeem" userId="1bce7fe639484c7a" providerId="LiveId" clId="{3877D6E7-88BC-4580-880F-747A37B32A33}" dt="2025-02-14T15:26:29.726" v="196" actId="478"/>
          <ac:picMkLst>
            <pc:docMk/>
            <pc:sldMk cId="3525403392" sldId="357"/>
            <ac:picMk id="2" creationId="{02BBABD5-0271-52C0-D74E-888AD7A27F4E}"/>
          </ac:picMkLst>
        </pc:picChg>
        <pc:picChg chg="add mod">
          <ac:chgData name="Romessa Naeem" userId="1bce7fe639484c7a" providerId="LiveId" clId="{3877D6E7-88BC-4580-880F-747A37B32A33}" dt="2025-02-14T15:27:28.667" v="222" actId="14100"/>
          <ac:picMkLst>
            <pc:docMk/>
            <pc:sldMk cId="3525403392" sldId="357"/>
            <ac:picMk id="8" creationId="{8293FDC8-D961-CCCD-3114-BE49AAC1F3CD}"/>
          </ac:picMkLst>
        </pc:picChg>
      </pc:sldChg>
      <pc:sldChg chg="addSp delSp modSp add mod">
        <pc:chgData name="Romessa Naeem" userId="1bce7fe639484c7a" providerId="LiveId" clId="{3877D6E7-88BC-4580-880F-747A37B32A33}" dt="2025-02-14T15:30:05.043" v="248" actId="14100"/>
        <pc:sldMkLst>
          <pc:docMk/>
          <pc:sldMk cId="3480956293" sldId="358"/>
        </pc:sldMkLst>
        <pc:spChg chg="add del mod">
          <ac:chgData name="Romessa Naeem" userId="1bce7fe639484c7a" providerId="LiveId" clId="{3877D6E7-88BC-4580-880F-747A37B32A33}" dt="2025-02-14T15:29:55.666" v="246"/>
          <ac:spMkLst>
            <pc:docMk/>
            <pc:sldMk cId="3480956293" sldId="358"/>
            <ac:spMk id="3" creationId="{56E88445-7810-7641-F4D4-E36689E17E8A}"/>
          </ac:spMkLst>
        </pc:spChg>
        <pc:spChg chg="mod">
          <ac:chgData name="Romessa Naeem" userId="1bce7fe639484c7a" providerId="LiveId" clId="{3877D6E7-88BC-4580-880F-747A37B32A33}" dt="2025-02-14T15:29:28.315" v="244" actId="6549"/>
          <ac:spMkLst>
            <pc:docMk/>
            <pc:sldMk cId="3480956293" sldId="358"/>
            <ac:spMk id="7" creationId="{AF3142CD-9374-137E-8DE7-922B4A2F40C6}"/>
          </ac:spMkLst>
        </pc:spChg>
        <pc:picChg chg="add mod">
          <ac:chgData name="Romessa Naeem" userId="1bce7fe639484c7a" providerId="LiveId" clId="{3877D6E7-88BC-4580-880F-747A37B32A33}" dt="2025-02-14T15:30:05.043" v="248" actId="14100"/>
          <ac:picMkLst>
            <pc:docMk/>
            <pc:sldMk cId="3480956293" sldId="358"/>
            <ac:picMk id="6" creationId="{538215AD-2DC0-DD86-74A1-7BAAE4C60CAF}"/>
          </ac:picMkLst>
        </pc:picChg>
        <pc:picChg chg="del">
          <ac:chgData name="Romessa Naeem" userId="1bce7fe639484c7a" providerId="LiveId" clId="{3877D6E7-88BC-4580-880F-747A37B32A33}" dt="2025-02-14T15:29:30.502" v="245" actId="478"/>
          <ac:picMkLst>
            <pc:docMk/>
            <pc:sldMk cId="3480956293" sldId="358"/>
            <ac:picMk id="8" creationId="{D0D20779-7A50-02FD-CA0C-B311B4EAF7CF}"/>
          </ac:picMkLst>
        </pc:picChg>
      </pc:sldChg>
      <pc:sldChg chg="addSp delSp modSp add mod">
        <pc:chgData name="Romessa Naeem" userId="1bce7fe639484c7a" providerId="LiveId" clId="{3877D6E7-88BC-4580-880F-747A37B32A33}" dt="2025-02-14T15:31:20.949" v="266" actId="14100"/>
        <pc:sldMkLst>
          <pc:docMk/>
          <pc:sldMk cId="1189830685" sldId="359"/>
        </pc:sldMkLst>
        <pc:spChg chg="add mod">
          <ac:chgData name="Romessa Naeem" userId="1bce7fe639484c7a" providerId="LiveId" clId="{3877D6E7-88BC-4580-880F-747A37B32A33}" dt="2025-02-14T15:30:56.174" v="263" actId="478"/>
          <ac:spMkLst>
            <pc:docMk/>
            <pc:sldMk cId="1189830685" sldId="359"/>
            <ac:spMk id="3" creationId="{45BD732C-9ED1-3C16-75B5-B1B854D380EC}"/>
          </ac:spMkLst>
        </pc:spChg>
        <pc:spChg chg="mod">
          <ac:chgData name="Romessa Naeem" userId="1bce7fe639484c7a" providerId="LiveId" clId="{3877D6E7-88BC-4580-880F-747A37B32A33}" dt="2025-02-14T15:31:00.200" v="264" actId="313"/>
          <ac:spMkLst>
            <pc:docMk/>
            <pc:sldMk cId="1189830685" sldId="359"/>
            <ac:spMk id="7" creationId="{6E7E9125-497C-A2C1-9274-AC637FEAF558}"/>
          </ac:spMkLst>
        </pc:spChg>
        <pc:picChg chg="add mod">
          <ac:chgData name="Romessa Naeem" userId="1bce7fe639484c7a" providerId="LiveId" clId="{3877D6E7-88BC-4580-880F-747A37B32A33}" dt="2025-02-14T15:31:20.949" v="266" actId="14100"/>
          <ac:picMkLst>
            <pc:docMk/>
            <pc:sldMk cId="1189830685" sldId="359"/>
            <ac:picMk id="6" creationId="{8A6E4CC5-753A-C36E-C9D8-CAF2DC327F38}"/>
          </ac:picMkLst>
        </pc:picChg>
        <pc:picChg chg="del">
          <ac:chgData name="Romessa Naeem" userId="1bce7fe639484c7a" providerId="LiveId" clId="{3877D6E7-88BC-4580-880F-747A37B32A33}" dt="2025-02-14T15:30:56.174" v="263" actId="478"/>
          <ac:picMkLst>
            <pc:docMk/>
            <pc:sldMk cId="1189830685" sldId="359"/>
            <ac:picMk id="8" creationId="{F06227A4-7312-6A45-73F3-02B7E0AE6375}"/>
          </ac:picMkLst>
        </pc:picChg>
      </pc:sldChg>
      <pc:sldChg chg="modSp add del">
        <pc:chgData name="Romessa Naeem" userId="1bce7fe639484c7a" providerId="LiveId" clId="{3877D6E7-88BC-4580-880F-747A37B32A33}" dt="2025-02-14T15:16:48.218" v="118" actId="47"/>
        <pc:sldMkLst>
          <pc:docMk/>
          <pc:sldMk cId="1070261511" sldId="497"/>
        </pc:sldMkLst>
        <pc:spChg chg="mod">
          <ac:chgData name="Romessa Naeem" userId="1bce7fe639484c7a" providerId="LiveId" clId="{3877D6E7-88BC-4580-880F-747A37B32A33}" dt="2025-02-14T15:16:14.439" v="112"/>
          <ac:spMkLst>
            <pc:docMk/>
            <pc:sldMk cId="1070261511" sldId="497"/>
            <ac:spMk id="2" creationId="{818AA836-5D74-877C-C0BA-7843088A1964}"/>
          </ac:spMkLst>
        </pc:spChg>
      </pc:sldChg>
      <pc:sldChg chg="modSp add del">
        <pc:chgData name="Romessa Naeem" userId="1bce7fe639484c7a" providerId="LiveId" clId="{3877D6E7-88BC-4580-880F-747A37B32A33}" dt="2025-02-14T15:16:45.461" v="117" actId="47"/>
        <pc:sldMkLst>
          <pc:docMk/>
          <pc:sldMk cId="299041903" sldId="498"/>
        </pc:sldMkLst>
        <pc:spChg chg="mod">
          <ac:chgData name="Romessa Naeem" userId="1bce7fe639484c7a" providerId="LiveId" clId="{3877D6E7-88BC-4580-880F-747A37B32A33}" dt="2025-02-14T15:16:20.249" v="113"/>
          <ac:spMkLst>
            <pc:docMk/>
            <pc:sldMk cId="299041903" sldId="498"/>
            <ac:spMk id="2" creationId="{818AA836-5D74-877C-C0BA-7843088A1964}"/>
          </ac:spMkLst>
        </pc:spChg>
      </pc:sldChg>
      <pc:sldChg chg="modSp add del">
        <pc:chgData name="Romessa Naeem" userId="1bce7fe639484c7a" providerId="LiveId" clId="{3877D6E7-88BC-4580-880F-747A37B32A33}" dt="2025-02-14T15:27:02.946" v="219"/>
        <pc:sldMkLst>
          <pc:docMk/>
          <pc:sldMk cId="3946171061" sldId="588"/>
        </pc:sldMkLst>
        <pc:spChg chg="mod">
          <ac:chgData name="Romessa Naeem" userId="1bce7fe639484c7a" providerId="LiveId" clId="{3877D6E7-88BC-4580-880F-747A37B32A33}" dt="2025-02-14T15:27:01.001" v="218"/>
          <ac:spMkLst>
            <pc:docMk/>
            <pc:sldMk cId="3946171061" sldId="588"/>
            <ac:spMk id="4" creationId="{01B5E2B7-8893-C6A3-6053-CC975943A0A2}"/>
          </ac:spMkLst>
        </pc:spChg>
      </pc:sldChg>
    </pc:docChg>
  </pc:docChgLst>
  <pc:docChgLst>
    <pc:chgData name="Romessa Naeem" userId="1bce7fe639484c7a" providerId="LiveId" clId="{8EBA59C8-88A1-4E8F-97DE-7ECC9F8566DA}"/>
    <pc:docChg chg="undo custSel addSld delSld modSld sldOrd">
      <pc:chgData name="Romessa Naeem" userId="1bce7fe639484c7a" providerId="LiveId" clId="{8EBA59C8-88A1-4E8F-97DE-7ECC9F8566DA}" dt="2025-02-04T03:00:54.052" v="841" actId="14100"/>
      <pc:docMkLst>
        <pc:docMk/>
      </pc:docMkLst>
      <pc:sldChg chg="modSp mod">
        <pc:chgData name="Romessa Naeem" userId="1bce7fe639484c7a" providerId="LiveId" clId="{8EBA59C8-88A1-4E8F-97DE-7ECC9F8566DA}" dt="2025-02-04T02:07:59.973" v="78" actId="255"/>
        <pc:sldMkLst>
          <pc:docMk/>
          <pc:sldMk cId="2704231860" sldId="258"/>
        </pc:sldMkLst>
        <pc:spChg chg="mod">
          <ac:chgData name="Romessa Naeem" userId="1bce7fe639484c7a" providerId="LiveId" clId="{8EBA59C8-88A1-4E8F-97DE-7ECC9F8566DA}" dt="2025-02-04T02:07:59.973" v="78" actId="255"/>
          <ac:spMkLst>
            <pc:docMk/>
            <pc:sldMk cId="2704231860" sldId="258"/>
            <ac:spMk id="3" creationId="{00000000-0000-0000-0000-000000000000}"/>
          </ac:spMkLst>
        </pc:spChg>
      </pc:sldChg>
      <pc:sldChg chg="modSp mod">
        <pc:chgData name="Romessa Naeem" userId="1bce7fe639484c7a" providerId="LiveId" clId="{8EBA59C8-88A1-4E8F-97DE-7ECC9F8566DA}" dt="2025-02-04T02:55:26.959" v="818"/>
        <pc:sldMkLst>
          <pc:docMk/>
          <pc:sldMk cId="2915695827" sldId="315"/>
        </pc:sldMkLst>
        <pc:spChg chg="mod">
          <ac:chgData name="Romessa Naeem" userId="1bce7fe639484c7a" providerId="LiveId" clId="{8EBA59C8-88A1-4E8F-97DE-7ECC9F8566DA}" dt="2025-02-04T02:55:26.959" v="818"/>
          <ac:spMkLst>
            <pc:docMk/>
            <pc:sldMk cId="2915695827" sldId="315"/>
            <ac:spMk id="7" creationId="{00000000-0000-0000-0000-000000000000}"/>
          </ac:spMkLst>
        </pc:spChg>
      </pc:sldChg>
      <pc:sldChg chg="addSp delSp modSp mod">
        <pc:chgData name="Romessa Naeem" userId="1bce7fe639484c7a" providerId="LiveId" clId="{8EBA59C8-88A1-4E8F-97DE-7ECC9F8566DA}" dt="2025-02-04T02:06:54.785" v="76" actId="20577"/>
        <pc:sldMkLst>
          <pc:docMk/>
          <pc:sldMk cId="3771392000" sldId="317"/>
        </pc:sldMkLst>
        <pc:spChg chg="mod">
          <ac:chgData name="Romessa Naeem" userId="1bce7fe639484c7a" providerId="LiveId" clId="{8EBA59C8-88A1-4E8F-97DE-7ECC9F8566DA}" dt="2025-02-04T02:06:54.785" v="76" actId="20577"/>
          <ac:spMkLst>
            <pc:docMk/>
            <pc:sldMk cId="3771392000" sldId="317"/>
            <ac:spMk id="2" creationId="{00000000-0000-0000-0000-000000000000}"/>
          </ac:spMkLst>
        </pc:spChg>
        <pc:spChg chg="mod">
          <ac:chgData name="Romessa Naeem" userId="1bce7fe639484c7a" providerId="LiveId" clId="{8EBA59C8-88A1-4E8F-97DE-7ECC9F8566DA}" dt="2025-02-04T02:04:58.159" v="60" actId="20577"/>
          <ac:spMkLst>
            <pc:docMk/>
            <pc:sldMk cId="3771392000" sldId="317"/>
            <ac:spMk id="3" creationId="{00000000-0000-0000-0000-000000000000}"/>
          </ac:spMkLst>
        </pc:spChg>
      </pc:sldChg>
      <pc:sldChg chg="modSp mod">
        <pc:chgData name="Romessa Naeem" userId="1bce7fe639484c7a" providerId="LiveId" clId="{8EBA59C8-88A1-4E8F-97DE-7ECC9F8566DA}" dt="2025-02-04T02:28:34.354" v="458" actId="255"/>
        <pc:sldMkLst>
          <pc:docMk/>
          <pc:sldMk cId="995828821" sldId="319"/>
        </pc:sldMkLst>
        <pc:spChg chg="mod">
          <ac:chgData name="Romessa Naeem" userId="1bce7fe639484c7a" providerId="LiveId" clId="{8EBA59C8-88A1-4E8F-97DE-7ECC9F8566DA}" dt="2025-02-04T02:28:34.354" v="458" actId="255"/>
          <ac:spMkLst>
            <pc:docMk/>
            <pc:sldMk cId="995828821" sldId="319"/>
            <ac:spMk id="2" creationId="{2E843D9D-EE05-F9A8-A930-8EAF4E146880}"/>
          </ac:spMkLst>
        </pc:spChg>
        <pc:spChg chg="mod">
          <ac:chgData name="Romessa Naeem" userId="1bce7fe639484c7a" providerId="LiveId" clId="{8EBA59C8-88A1-4E8F-97DE-7ECC9F8566DA}" dt="2025-02-04T02:12:01.361" v="81" actId="255"/>
          <ac:spMkLst>
            <pc:docMk/>
            <pc:sldMk cId="995828821" sldId="319"/>
            <ac:spMk id="3" creationId="{26574348-63B8-03F6-5940-9A1487C78569}"/>
          </ac:spMkLst>
        </pc:spChg>
      </pc:sldChg>
      <pc:sldChg chg="addSp delSp modSp mod">
        <pc:chgData name="Romessa Naeem" userId="1bce7fe639484c7a" providerId="LiveId" clId="{8EBA59C8-88A1-4E8F-97DE-7ECC9F8566DA}" dt="2025-02-04T02:28:45.560" v="459" actId="255"/>
        <pc:sldMkLst>
          <pc:docMk/>
          <pc:sldMk cId="1425925710" sldId="320"/>
        </pc:sldMkLst>
      </pc:sldChg>
      <pc:sldChg chg="del">
        <pc:chgData name="Romessa Naeem" userId="1bce7fe639484c7a" providerId="LiveId" clId="{8EBA59C8-88A1-4E8F-97DE-7ECC9F8566DA}" dt="2025-02-04T02:12:25.267" v="85" actId="47"/>
        <pc:sldMkLst>
          <pc:docMk/>
          <pc:sldMk cId="1798184557" sldId="321"/>
        </pc:sldMkLst>
      </pc:sldChg>
      <pc:sldChg chg="del">
        <pc:chgData name="Romessa Naeem" userId="1bce7fe639484c7a" providerId="LiveId" clId="{8EBA59C8-88A1-4E8F-97DE-7ECC9F8566DA}" dt="2025-02-04T02:12:26.055" v="86" actId="47"/>
        <pc:sldMkLst>
          <pc:docMk/>
          <pc:sldMk cId="547646627" sldId="322"/>
        </pc:sldMkLst>
      </pc:sldChg>
      <pc:sldChg chg="del">
        <pc:chgData name="Romessa Naeem" userId="1bce7fe639484c7a" providerId="LiveId" clId="{8EBA59C8-88A1-4E8F-97DE-7ECC9F8566DA}" dt="2025-02-04T02:12:27.141" v="87" actId="47"/>
        <pc:sldMkLst>
          <pc:docMk/>
          <pc:sldMk cId="2672389517" sldId="323"/>
        </pc:sldMkLst>
      </pc:sldChg>
      <pc:sldChg chg="addSp delSp modSp mod">
        <pc:chgData name="Romessa Naeem" userId="1bce7fe639484c7a" providerId="LiveId" clId="{8EBA59C8-88A1-4E8F-97DE-7ECC9F8566DA}" dt="2025-02-04T02:39:31.466" v="548" actId="1036"/>
        <pc:sldMkLst>
          <pc:docMk/>
          <pc:sldMk cId="2972519359" sldId="324"/>
        </pc:sldMkLst>
        <pc:spChg chg="mod">
          <ac:chgData name="Romessa Naeem" userId="1bce7fe639484c7a" providerId="LiveId" clId="{8EBA59C8-88A1-4E8F-97DE-7ECC9F8566DA}" dt="2025-02-04T02:39:25.345" v="545" actId="255"/>
          <ac:spMkLst>
            <pc:docMk/>
            <pc:sldMk cId="2972519359" sldId="324"/>
            <ac:spMk id="2" creationId="{FC2723EF-4873-61D6-69D3-628C77133448}"/>
          </ac:spMkLst>
        </pc:spChg>
        <pc:spChg chg="mod">
          <ac:chgData name="Romessa Naeem" userId="1bce7fe639484c7a" providerId="LiveId" clId="{8EBA59C8-88A1-4E8F-97DE-7ECC9F8566DA}" dt="2025-02-04T02:39:31.466" v="548" actId="1036"/>
          <ac:spMkLst>
            <pc:docMk/>
            <pc:sldMk cId="2972519359" sldId="324"/>
            <ac:spMk id="5" creationId="{F4B4E1FC-7CF7-CE7C-78C3-4E5591275874}"/>
          </ac:spMkLst>
        </pc:spChg>
      </pc:sldChg>
      <pc:sldChg chg="addSp delSp modSp mod">
        <pc:chgData name="Romessa Naeem" userId="1bce7fe639484c7a" providerId="LiveId" clId="{8EBA59C8-88A1-4E8F-97DE-7ECC9F8566DA}" dt="2025-02-04T02:45:06.895" v="592" actId="14100"/>
        <pc:sldMkLst>
          <pc:docMk/>
          <pc:sldMk cId="2374295254" sldId="325"/>
        </pc:sldMkLst>
      </pc:sldChg>
      <pc:sldChg chg="del">
        <pc:chgData name="Romessa Naeem" userId="1bce7fe639484c7a" providerId="LiveId" clId="{8EBA59C8-88A1-4E8F-97DE-7ECC9F8566DA}" dt="2025-02-04T02:12:28.068" v="88" actId="47"/>
        <pc:sldMkLst>
          <pc:docMk/>
          <pc:sldMk cId="2411545928" sldId="326"/>
        </pc:sldMkLst>
      </pc:sldChg>
      <pc:sldChg chg="del">
        <pc:chgData name="Romessa Naeem" userId="1bce7fe639484c7a" providerId="LiveId" clId="{8EBA59C8-88A1-4E8F-97DE-7ECC9F8566DA}" dt="2025-02-04T02:12:28.843" v="89" actId="47"/>
        <pc:sldMkLst>
          <pc:docMk/>
          <pc:sldMk cId="4244917858" sldId="327"/>
        </pc:sldMkLst>
      </pc:sldChg>
      <pc:sldChg chg="del">
        <pc:chgData name="Romessa Naeem" userId="1bce7fe639484c7a" providerId="LiveId" clId="{8EBA59C8-88A1-4E8F-97DE-7ECC9F8566DA}" dt="2025-02-04T02:12:29.853" v="90" actId="47"/>
        <pc:sldMkLst>
          <pc:docMk/>
          <pc:sldMk cId="2369571830" sldId="328"/>
        </pc:sldMkLst>
      </pc:sldChg>
      <pc:sldChg chg="del">
        <pc:chgData name="Romessa Naeem" userId="1bce7fe639484c7a" providerId="LiveId" clId="{8EBA59C8-88A1-4E8F-97DE-7ECC9F8566DA}" dt="2025-02-04T02:12:31.200" v="91" actId="47"/>
        <pc:sldMkLst>
          <pc:docMk/>
          <pc:sldMk cId="3980326523" sldId="329"/>
        </pc:sldMkLst>
      </pc:sldChg>
      <pc:sldChg chg="del">
        <pc:chgData name="Romessa Naeem" userId="1bce7fe639484c7a" providerId="LiveId" clId="{8EBA59C8-88A1-4E8F-97DE-7ECC9F8566DA}" dt="2025-02-04T02:12:32.152" v="92" actId="47"/>
        <pc:sldMkLst>
          <pc:docMk/>
          <pc:sldMk cId="3923562252" sldId="330"/>
        </pc:sldMkLst>
      </pc:sldChg>
      <pc:sldChg chg="del">
        <pc:chgData name="Romessa Naeem" userId="1bce7fe639484c7a" providerId="LiveId" clId="{8EBA59C8-88A1-4E8F-97DE-7ECC9F8566DA}" dt="2025-02-04T02:12:33.015" v="93" actId="47"/>
        <pc:sldMkLst>
          <pc:docMk/>
          <pc:sldMk cId="3640022267" sldId="331"/>
        </pc:sldMkLst>
      </pc:sldChg>
      <pc:sldChg chg="del">
        <pc:chgData name="Romessa Naeem" userId="1bce7fe639484c7a" providerId="LiveId" clId="{8EBA59C8-88A1-4E8F-97DE-7ECC9F8566DA}" dt="2025-02-04T02:12:33.669" v="94" actId="47"/>
        <pc:sldMkLst>
          <pc:docMk/>
          <pc:sldMk cId="4176503903" sldId="332"/>
        </pc:sldMkLst>
      </pc:sldChg>
      <pc:sldChg chg="addSp delSp modSp mod">
        <pc:chgData name="Romessa Naeem" userId="1bce7fe639484c7a" providerId="LiveId" clId="{8EBA59C8-88A1-4E8F-97DE-7ECC9F8566DA}" dt="2025-02-04T02:42:30.816" v="557" actId="255"/>
        <pc:sldMkLst>
          <pc:docMk/>
          <pc:sldMk cId="3607857524" sldId="333"/>
        </pc:sldMkLst>
        <pc:spChg chg="mod">
          <ac:chgData name="Romessa Naeem" userId="1bce7fe639484c7a" providerId="LiveId" clId="{8EBA59C8-88A1-4E8F-97DE-7ECC9F8566DA}" dt="2025-02-04T02:41:03.732" v="553" actId="113"/>
          <ac:spMkLst>
            <pc:docMk/>
            <pc:sldMk cId="3607857524" sldId="333"/>
            <ac:spMk id="2" creationId="{04A5ED32-9DBC-B0C6-A95A-24DF69678E15}"/>
          </ac:spMkLst>
        </pc:spChg>
      </pc:sldChg>
      <pc:sldChg chg="addSp delSp modSp mod">
        <pc:chgData name="Romessa Naeem" userId="1bce7fe639484c7a" providerId="LiveId" clId="{8EBA59C8-88A1-4E8F-97DE-7ECC9F8566DA}" dt="2025-02-04T02:48:55.043" v="629" actId="113"/>
        <pc:sldMkLst>
          <pc:docMk/>
          <pc:sldMk cId="3574022558" sldId="334"/>
        </pc:sldMkLst>
      </pc:sldChg>
      <pc:sldChg chg="modSp mod">
        <pc:chgData name="Romessa Naeem" userId="1bce7fe639484c7a" providerId="LiveId" clId="{8EBA59C8-88A1-4E8F-97DE-7ECC9F8566DA}" dt="2025-02-04T02:50:11.109" v="658" actId="20577"/>
        <pc:sldMkLst>
          <pc:docMk/>
          <pc:sldMk cId="2194229140" sldId="335"/>
        </pc:sldMkLst>
      </pc:sldChg>
      <pc:sldChg chg="modSp mod">
        <pc:chgData name="Romessa Naeem" userId="1bce7fe639484c7a" providerId="LiveId" clId="{8EBA59C8-88A1-4E8F-97DE-7ECC9F8566DA}" dt="2025-02-04T02:52:11.672" v="701" actId="20577"/>
        <pc:sldMkLst>
          <pc:docMk/>
          <pc:sldMk cId="386045861" sldId="336"/>
        </pc:sldMkLst>
      </pc:sldChg>
      <pc:sldChg chg="addSp delSp modSp mod">
        <pc:chgData name="Romessa Naeem" userId="1bce7fe639484c7a" providerId="LiveId" clId="{8EBA59C8-88A1-4E8F-97DE-7ECC9F8566DA}" dt="2025-02-04T02:54:51.010" v="817" actId="14100"/>
        <pc:sldMkLst>
          <pc:docMk/>
          <pc:sldMk cId="679581605" sldId="338"/>
        </pc:sldMkLst>
      </pc:sldChg>
      <pc:sldChg chg="add del">
        <pc:chgData name="Romessa Naeem" userId="1bce7fe639484c7a" providerId="LiveId" clId="{8EBA59C8-88A1-4E8F-97DE-7ECC9F8566DA}" dt="2025-02-04T02:17:14.044" v="113" actId="47"/>
        <pc:sldMkLst>
          <pc:docMk/>
          <pc:sldMk cId="1277214433" sldId="339"/>
        </pc:sldMkLst>
      </pc:sldChg>
      <pc:sldChg chg="add del">
        <pc:chgData name="Romessa Naeem" userId="1bce7fe639484c7a" providerId="LiveId" clId="{8EBA59C8-88A1-4E8F-97DE-7ECC9F8566DA}" dt="2025-02-04T02:17:18.140" v="114" actId="47"/>
        <pc:sldMkLst>
          <pc:docMk/>
          <pc:sldMk cId="288514130" sldId="340"/>
        </pc:sldMkLst>
      </pc:sldChg>
      <pc:sldChg chg="addSp delSp modSp new mod modAnim">
        <pc:chgData name="Romessa Naeem" userId="1bce7fe639484c7a" providerId="LiveId" clId="{8EBA59C8-88A1-4E8F-97DE-7ECC9F8566DA}" dt="2025-02-04T02:28:54.696" v="460" actId="255"/>
        <pc:sldMkLst>
          <pc:docMk/>
          <pc:sldMk cId="3500794638" sldId="341"/>
        </pc:sldMkLst>
      </pc:sldChg>
      <pc:sldChg chg="addSp delSp modSp add mod delAnim modAnim">
        <pc:chgData name="Romessa Naeem" userId="1bce7fe639484c7a" providerId="LiveId" clId="{8EBA59C8-88A1-4E8F-97DE-7ECC9F8566DA}" dt="2025-02-04T02:29:04.333" v="461" actId="255"/>
        <pc:sldMkLst>
          <pc:docMk/>
          <pc:sldMk cId="2307192207" sldId="342"/>
        </pc:sldMkLst>
      </pc:sldChg>
      <pc:sldChg chg="addSp delSp modSp add mod">
        <pc:chgData name="Romessa Naeem" userId="1bce7fe639484c7a" providerId="LiveId" clId="{8EBA59C8-88A1-4E8F-97DE-7ECC9F8566DA}" dt="2025-02-04T02:34:09.937" v="479" actId="14100"/>
        <pc:sldMkLst>
          <pc:docMk/>
          <pc:sldMk cId="686022687" sldId="343"/>
        </pc:sldMkLst>
      </pc:sldChg>
      <pc:sldChg chg="addSp delSp modSp add mod ord">
        <pc:chgData name="Romessa Naeem" userId="1bce7fe639484c7a" providerId="LiveId" clId="{8EBA59C8-88A1-4E8F-97DE-7ECC9F8566DA}" dt="2025-02-04T02:29:14.344" v="462" actId="255"/>
        <pc:sldMkLst>
          <pc:docMk/>
          <pc:sldMk cId="3097045956" sldId="344"/>
        </pc:sldMkLst>
      </pc:sldChg>
      <pc:sldChg chg="addSp delSp modSp add mod">
        <pc:chgData name="Romessa Naeem" userId="1bce7fe639484c7a" providerId="LiveId" clId="{8EBA59C8-88A1-4E8F-97DE-7ECC9F8566DA}" dt="2025-02-04T02:37:56.436" v="527" actId="14100"/>
        <pc:sldMkLst>
          <pc:docMk/>
          <pc:sldMk cId="1132287732" sldId="345"/>
        </pc:sldMkLst>
      </pc:sldChg>
      <pc:sldChg chg="addSp delSp modSp add mod ord">
        <pc:chgData name="Romessa Naeem" userId="1bce7fe639484c7a" providerId="LiveId" clId="{8EBA59C8-88A1-4E8F-97DE-7ECC9F8566DA}" dt="2025-02-04T02:36:18.190" v="517"/>
        <pc:sldMkLst>
          <pc:docMk/>
          <pc:sldMk cId="2043376718" sldId="346"/>
        </pc:sldMkLst>
      </pc:sldChg>
      <pc:sldChg chg="addSp delSp modSp new mod modAnim">
        <pc:chgData name="Romessa Naeem" userId="1bce7fe639484c7a" providerId="LiveId" clId="{8EBA59C8-88A1-4E8F-97DE-7ECC9F8566DA}" dt="2025-02-04T03:00:54.052" v="841" actId="14100"/>
        <pc:sldMkLst>
          <pc:docMk/>
          <pc:sldMk cId="2013774340" sldId="347"/>
        </pc:sldMkLst>
      </pc:sldChg>
      <pc:sldChg chg="add del">
        <pc:chgData name="Romessa Naeem" userId="1bce7fe639484c7a" providerId="LiveId" clId="{8EBA59C8-88A1-4E8F-97DE-7ECC9F8566DA}" dt="2025-02-04T02:39:44.301" v="549" actId="47"/>
        <pc:sldMkLst>
          <pc:docMk/>
          <pc:sldMk cId="4140814769" sldId="347"/>
        </pc:sldMkLst>
      </pc:sldChg>
      <pc:sldChg chg="add del">
        <pc:chgData name="Romessa Naeem" userId="1bce7fe639484c7a" providerId="LiveId" clId="{8EBA59C8-88A1-4E8F-97DE-7ECC9F8566DA}" dt="2025-02-04T02:57:58.776" v="835" actId="47"/>
        <pc:sldMkLst>
          <pc:docMk/>
          <pc:sldMk cId="3351704352" sldId="348"/>
        </pc:sldMkLst>
      </pc:sldChg>
      <pc:sldChg chg="add del">
        <pc:chgData name="Romessa Naeem" userId="1bce7fe639484c7a" providerId="LiveId" clId="{8EBA59C8-88A1-4E8F-97DE-7ECC9F8566DA}" dt="2025-02-04T02:58:00.696" v="836" actId="47"/>
        <pc:sldMkLst>
          <pc:docMk/>
          <pc:sldMk cId="647764266" sldId="34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0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EFF47-B7AF-1D23-8C45-BB55B305B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6441E2-4CE1-EDC1-C7F7-416BD70EA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351DF3-86B3-5ADB-631B-075D69989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C2A47-DDDF-E44C-0187-90C4B43EC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9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0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432A-D249-D8CA-54D7-6661851F3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E31F8D-7477-6A4D-652F-8FC9B05D7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A146B3-6B28-FA84-BE11-7B81A692B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2E9B7-E6A0-7FCF-9D38-326CFC9CF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01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A12BA-3B26-4A18-D310-D346CC715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6DFAE2-F8F0-F56A-2E34-C41FB18DE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CDF121-938B-860B-F4E4-BE7EBC197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1ABBE-61A5-6EE8-FB69-362D0450C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4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A9357-46F5-FE2E-41FA-A3E1AA462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129C7E-BF92-2CD7-E461-A89DCEC10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DA1D09-602F-CAF9-FC0B-1C247F364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684D0-0D49-7B5A-6A14-BB1205FD6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0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journals/2757/" TargetMode="External"/><Relationship Id="rId2" Type="http://schemas.openxmlformats.org/officeDocument/2006/relationships/hyperlink" Target="https://www.ncbi.nlm.nih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?term=Zu%C3%B1iga%20Vinueza%20AM%5BAuthor%5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549802-CF1D-2CB7-D8CE-327B9E7E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23EF-4873-61D6-69D3-628C7713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Anatomy of  liver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D7CDE-1E5D-1908-0105-82029607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4E1FC-7CF7-CE7C-78C3-4E5591275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396875"/>
            <a:ext cx="2209800" cy="365125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Horizontal Integration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3319871-CD40-1823-3AA1-A10947EF9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825625"/>
            <a:ext cx="78867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1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6D616-5645-CD01-3F3B-C2E096A68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ED32-9DBC-B0C6-A95A-24DF6967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Physiology of liver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0775D-AF8E-E67C-9A75-DF56606F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220EF-3840-DAA7-AB82-8394C7DBC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168275"/>
            <a:ext cx="2209800" cy="365125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Horizontal Integration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B239FF9-7043-1FCA-8544-EB7C64B30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25625"/>
            <a:ext cx="83820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57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C0E8A-C043-3BD5-1344-14A2F573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3193B-A05A-9600-F7D1-3D9ADCF7E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76201"/>
            <a:ext cx="2209800" cy="609599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US" sz="24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49A6E82-133E-2C83-8267-89D98229A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32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Phenylketonuria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70E4E26-E695-BB8B-E319-AED402226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973263"/>
            <a:ext cx="78867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0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98176-2AFF-681D-29C4-E63082D43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4E94A-2217-CF44-B20B-5D1BBE28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2E221-6854-AF6F-8D9F-FDBC782F5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76201"/>
            <a:ext cx="2209800" cy="609599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US" sz="24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AE5101-2876-10B2-3C5D-E4F51C9E3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32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 Biochemical Basis Phenylketonuria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93FDC8-D961-CCCD-3114-BE49AAC1F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843077"/>
            <a:ext cx="8305800" cy="431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0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C4513-E47C-AD16-3F1E-24036F9FA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8E4A-B239-3B74-F1E3-4633CED1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43573-1F83-C5EA-F9BE-C98909332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76201"/>
            <a:ext cx="2209800" cy="609599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US" sz="24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F3142CD-9374-137E-8DE7-922B4A2F4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32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 Alkaptonuria:</a:t>
            </a:r>
            <a:r>
              <a:rPr lang="en-US" sz="4000" dirty="0">
                <a:solidFill>
                  <a:schemeClr val="accent4"/>
                </a:solidFill>
              </a:rPr>
              <a:t> : </a:t>
            </a:r>
            <a:r>
              <a:rPr lang="en-US" sz="4000" b="1" dirty="0"/>
              <a:t>causes and characteristics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8215AD-2DC0-DD86-74A1-7BAAE4C60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849615"/>
            <a:ext cx="8382000" cy="43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5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1957F-87BE-D670-43E3-663ACCAF4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799DD-998B-99A6-A7BE-9875774C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9C66B-9A21-69C6-6737-7F7189564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76201"/>
            <a:ext cx="2209800" cy="609599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US" sz="24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7E9125-497C-A2C1-9274-AC637FEA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32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 Biochemical Basis of Alkaptonuria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D732C-9ED1-3C16-75B5-B1B854D38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6E4CC5-753A-C36E-C9D8-CAF2DC327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8458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30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65296-4173-5F43-8802-41BDE9FF8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Family Medicine plays important role in following manner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Diagnosis and Monitoring(new born screening test and phenylalanine levels regularly)</a:t>
            </a:r>
          </a:p>
          <a:p>
            <a:endParaRPr lang="en-US" sz="2400" dirty="0"/>
          </a:p>
          <a:p>
            <a:r>
              <a:rPr lang="en-US" sz="2400" dirty="0"/>
              <a:t>Counseling and support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Dietary Guidance (strict low phenylalanine diet)</a:t>
            </a:r>
          </a:p>
          <a:p>
            <a:endParaRPr lang="en-US" sz="2400" dirty="0"/>
          </a:p>
          <a:p>
            <a:r>
              <a:rPr lang="en-US" sz="2400" dirty="0"/>
              <a:t>Refer to Specialists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0460-F6D4-F708-C218-C75895E5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6375C-23D3-1888-0252-886489752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76200"/>
            <a:ext cx="2209800" cy="5334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Family Medicine</a:t>
            </a:r>
            <a:endParaRPr lang="en-US" sz="24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E10A1E-FD1E-A8C8-0005-47B332E7BDCE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1"/>
                </a:solidFill>
              </a:rPr>
              <a:t>Spiral Integration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3399F22-4DA4-FEAA-0CBA-BFE9C1A8CE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</a:rPr>
              <a:t>Management of Phenylketonuria</a:t>
            </a:r>
          </a:p>
        </p:txBody>
      </p:sp>
    </p:spTree>
    <p:extLst>
      <p:ext uri="{BB962C8B-B14F-4D97-AF65-F5344CB8AC3E}">
        <p14:creationId xmlns:p14="http://schemas.microsoft.com/office/powerpoint/2010/main" val="2561361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C0629-9B16-26AA-259D-8CA6C5282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DFC0-9F37-62FF-8B38-7EC4749F0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Ethical Consideration regarding new born screening and research</a:t>
            </a:r>
          </a:p>
          <a:p>
            <a:endParaRPr lang="en-US" sz="2400" dirty="0"/>
          </a:p>
          <a:p>
            <a:r>
              <a:rPr lang="en-US" sz="2400" dirty="0"/>
              <a:t>Informed consent and privacy regarding genetic testing and counselling</a:t>
            </a:r>
          </a:p>
          <a:p>
            <a:endParaRPr lang="en-US" sz="2400" dirty="0"/>
          </a:p>
          <a:p>
            <a:r>
              <a:rPr lang="en-US" sz="2400" dirty="0"/>
              <a:t>Access to Healthcare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C1DE7-1FC9-4469-C6E1-732E7AA1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385FD-B7F8-1B84-3576-3E28D825E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76200"/>
            <a:ext cx="2209800" cy="5334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Biomedical Ethics</a:t>
            </a:r>
            <a:endParaRPr lang="en-US" sz="24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5123A5-5772-ED86-3AF7-24CCA2A1A97B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1"/>
                </a:solidFill>
              </a:rPr>
              <a:t>Spiral Integration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7D5A66-4A36-2378-F04E-81F64F574C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</a:rPr>
              <a:t>Ethical Consideration</a:t>
            </a:r>
          </a:p>
        </p:txBody>
      </p:sp>
    </p:spTree>
    <p:extLst>
      <p:ext uri="{BB962C8B-B14F-4D97-AF65-F5344CB8AC3E}">
        <p14:creationId xmlns:p14="http://schemas.microsoft.com/office/powerpoint/2010/main" val="404279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4B30B-5679-49E0-8DB8-2448F6765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52E6F-9B36-72F8-A00B-CE4615901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Artificial Intelligence </a:t>
            </a:r>
            <a:r>
              <a:rPr lang="en-GB" sz="2400" dirty="0"/>
              <a:t>plays role </a:t>
            </a:r>
            <a:r>
              <a:rPr lang="en-US" sz="2400" dirty="0"/>
              <a:t>in following </a:t>
            </a:r>
            <a:r>
              <a:rPr lang="en-GB" sz="2400" dirty="0"/>
              <a:t>aspects: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Diagnosis( AI Algorithms and machine learning Models) </a:t>
            </a:r>
          </a:p>
          <a:p>
            <a:endParaRPr lang="en-US" sz="2400" dirty="0"/>
          </a:p>
          <a:p>
            <a:r>
              <a:rPr lang="en-US" sz="2400" dirty="0"/>
              <a:t>Treatment Optimization</a:t>
            </a:r>
          </a:p>
          <a:p>
            <a:endParaRPr lang="en-US" sz="2400" dirty="0"/>
          </a:p>
          <a:p>
            <a:r>
              <a:rPr lang="en-US" sz="2400" dirty="0"/>
              <a:t>Drug Discovery</a:t>
            </a:r>
          </a:p>
          <a:p>
            <a:endParaRPr lang="en-US" sz="2400" dirty="0"/>
          </a:p>
          <a:p>
            <a:r>
              <a:rPr lang="en-US" sz="2400" dirty="0"/>
              <a:t>Personalized meal plans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2076E-E82E-6730-9AB8-9A1789F2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383113-4418-710D-3D10-8FE7D5B7F6D3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</a:rPr>
              <a:t>Spiral Integration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888987-A3F0-3448-B1F0-43D0D69241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</a:rPr>
              <a:t>Role of AI in Managing Phenylketonuria</a:t>
            </a:r>
          </a:p>
        </p:txBody>
      </p:sp>
    </p:spTree>
    <p:extLst>
      <p:ext uri="{BB962C8B-B14F-4D97-AF65-F5344CB8AC3E}">
        <p14:creationId xmlns:p14="http://schemas.microsoft.com/office/powerpoint/2010/main" val="100121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5E696-CEC5-8353-B521-834AAB58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A9D9-188F-8097-5766-04F7D8311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152400"/>
            <a:ext cx="2209800" cy="5334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Spiral Integration</a:t>
            </a:r>
            <a:endParaRPr lang="en-US" sz="24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A665DB-E4C8-93F8-D86E-B20A663C5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Calibri" pitchFamily="34" charset="0"/>
              </a:rPr>
              <a:t>Suggested Research Article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8464D8D-136C-C6A7-278A-046394C67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1690688"/>
            <a:ext cx="4248150" cy="4486275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Abstract: 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This article highlights the significance of inborn errors of metabolism and focuses specifically on phenylketonuria (PKU), a well-known inheritance disorder caused by the deficiency or absence of phenylalanine hydroxylase (PAH). This review discusses associated mutations in the PAH gene and their impact on phenylalanine metabolism. A total of 40 articles were analyzed between 2019 and 2023, covering diagnostic innovations, advancements in treatment and management strategies, and the long-term implications of PKU. </a:t>
            </a:r>
            <a:r>
              <a:rPr lang="en-US" sz="1600" b="0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mbria" panose="02040503050406030204" pitchFamily="18" charset="0"/>
              </a:rPr>
              <a:t>This study emphasizes the importance of early diagnosis and highlights the ongoing need for advancements in screening methods and treatment approaches to optimize patient outcomes in PKU patients. 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This review provides valuable insights for healthcare professionals involved in the care of children with PKU and contributes to the enhancement of clinical practice in this field.</a:t>
            </a:r>
            <a:endParaRPr lang="en-US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9C821E-75E4-AAED-26CE-B3650BD531E6}"/>
              </a:ext>
            </a:extLst>
          </p:cNvPr>
          <p:cNvSpPr txBox="1">
            <a:spLocks/>
          </p:cNvSpPr>
          <p:nvPr/>
        </p:nvSpPr>
        <p:spPr>
          <a:xfrm>
            <a:off x="457200" y="1447800"/>
            <a:ext cx="37338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/>
              <a:t>Link : </a:t>
            </a:r>
            <a:r>
              <a:rPr lang="en-US" sz="2400">
                <a:hlinkClick r:id="rId2"/>
              </a:rPr>
              <a:t>https://www.ncbi.nlm.nih.gov/</a:t>
            </a:r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/>
              <a:t>Journal Name :</a:t>
            </a:r>
            <a:r>
              <a:rPr lang="en-US" sz="2400" u="sng">
                <a:solidFill>
                  <a:srgbClr val="205493"/>
                </a:solidFill>
                <a:latin typeface="Roboto" panose="02000000000000000000" pitchFamily="2" charset="0"/>
                <a:hlinkClick r:id="rId3"/>
              </a:rPr>
              <a:t>Cureus</a:t>
            </a:r>
            <a:endParaRPr lang="en-US" sz="2400">
              <a:solidFill>
                <a:srgbClr val="1B1B1B"/>
              </a:solidFill>
              <a:latin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/>
              <a:t>Title : </a:t>
            </a:r>
            <a:r>
              <a:rPr lang="en-US" sz="2400">
                <a:solidFill>
                  <a:schemeClr val="tx2"/>
                </a:solidFill>
                <a:latin typeface="Cambria" panose="02040503050406030204" pitchFamily="18" charset="0"/>
              </a:rPr>
              <a:t>Recent Advances in Phenylketonuria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/>
              <a:t>Author Name : </a:t>
            </a:r>
            <a:r>
              <a:rPr lang="en-US" altLang="en-US" sz="2400" u="sng">
                <a:solidFill>
                  <a:srgbClr val="376FAA"/>
                </a:solidFill>
                <a:latin typeface="Helvetica Neue"/>
                <a:hlinkClick r:id="rId4"/>
              </a:rPr>
              <a:t>Andrea M Zuñiga Vinueza</a:t>
            </a:r>
            <a:r>
              <a:rPr lang="en-US" altLang="en-US" sz="1400" baseline="30000">
                <a:solidFill>
                  <a:srgbClr val="212121"/>
                </a:solidFill>
                <a:latin typeface="Helvetica Neue"/>
              </a:rPr>
              <a:t>  </a:t>
            </a:r>
            <a:r>
              <a:rPr lang="en-US" altLang="en-US" sz="800" baseline="30000">
                <a:solidFill>
                  <a:srgbClr val="212121"/>
                </a:solidFill>
                <a:latin typeface="Helvetica Neue"/>
              </a:rPr>
              <a:t>      </a:t>
            </a:r>
            <a:endParaRPr lang="en-US" sz="2400" b="1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9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447800"/>
            <a:ext cx="7772400" cy="131265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Times New Roman" pitchFamily="18" charset="0"/>
              </a:rPr>
              <a:t>Renal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dirty="0">
                <a:cs typeface="Times New Roman" pitchFamily="18" charset="0"/>
              </a:rPr>
              <a:t>2</a:t>
            </a:r>
            <a:r>
              <a:rPr lang="en-US" sz="3200" baseline="30000" dirty="0">
                <a:cs typeface="Times New Roman" pitchFamily="18" charset="0"/>
              </a:rPr>
              <a:t>nd </a:t>
            </a:r>
            <a:r>
              <a:rPr lang="en-US" sz="3200" dirty="0">
                <a:cs typeface="Times New Roman" pitchFamily="18" charset="0"/>
              </a:rPr>
              <a:t>Year MBBS(SGD)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Phenylalanine Metabolism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Dr. Romessa Naeem				Date: 30-01-25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(Demonstrator)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AFE3BF-6E83-0CFA-573F-5C0BA247A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05200"/>
            <a:ext cx="1752599" cy="1871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FFF009-178B-C15E-FEAC-4F39C5057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152400"/>
            <a:ext cx="990600" cy="9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8544D-DBAC-77C9-06E5-7C79DB8B9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59E1-B81F-3AC4-0087-77E671D1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Calibri" pitchFamily="34" charset="0"/>
              </a:rPr>
              <a:t>How To Access Digital Library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C3DB7-6D49-951F-CFE7-3517380F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rgbClr val="202124"/>
                </a:solidFill>
                <a:latin typeface="+mj-lt"/>
              </a:rPr>
              <a:t>Steps to Access HEC Digital Library</a:t>
            </a:r>
            <a:endParaRPr lang="en-US" sz="2400" dirty="0">
              <a:solidFill>
                <a:srgbClr val="202124"/>
              </a:solidFill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202124"/>
                </a:solidFill>
                <a:latin typeface="Calibri" pitchFamily="34" charset="0"/>
              </a:rPr>
              <a:t>Go to the website of HEC National Digital Library.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202124"/>
                </a:solidFill>
                <a:latin typeface="Calibri" pitchFamily="34" charset="0"/>
              </a:rPr>
              <a:t>On Home Page, click on the INSTITUTES.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202124"/>
                </a:solidFill>
                <a:latin typeface="Calibri" pitchFamily="34" charset="0"/>
              </a:rPr>
              <a:t>A page will appear showing the universities from Public and Private Sector and other Institutes which have access to HEC National Digital Library HNDL.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202124"/>
                </a:solidFill>
                <a:latin typeface="Calibri" pitchFamily="34" charset="0"/>
              </a:rPr>
              <a:t>Select your desired Institute.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6. Journals and Researches will appear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7. You can find a Journal by clicking on JOURNALS AND DATABASE and enter a keyword to search for your desired journal.</a:t>
            </a:r>
            <a:endParaRPr lang="en-US" sz="2400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DFA65-75C2-A3E3-4D87-B98B5600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15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76514" y="1400628"/>
            <a:ext cx="7986486" cy="4863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Lippincott Illustrated Reviews Biochemistry, 8th Edition, Chapter </a:t>
            </a:r>
            <a:r>
              <a:rPr lang="en-GB" sz="2800" dirty="0"/>
              <a:t>20 page no. </a:t>
            </a:r>
            <a:r>
              <a:rPr lang="en-US" sz="2800" dirty="0"/>
              <a:t>268-271,274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Google images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5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FA23E-B016-8A3D-E8DA-6FF93F44E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943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Calibri" pitchFamily="34" charset="0"/>
              </a:rPr>
              <a:t>At the end of this session students should be able to</a:t>
            </a:r>
          </a:p>
          <a:p>
            <a:pPr marL="0" indent="0" algn="just">
              <a:buNone/>
            </a:pPr>
            <a:endParaRPr lang="en-US" sz="2400" dirty="0">
              <a:latin typeface="Calibri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/>
              <a:t>Explain Metabolism of Phenylalanine 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/>
              <a:t> Explain its related clinical disorder.</a:t>
            </a:r>
          </a:p>
          <a:p>
            <a:pPr marL="0" indent="0" algn="just">
              <a:buNone/>
            </a:pPr>
            <a:endParaRPr lang="en-US" sz="2800" dirty="0">
              <a:latin typeface="Calibri" pitchFamily="34" charset="0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2800" dirty="0">
              <a:solidFill>
                <a:srgbClr val="000000"/>
              </a:solidFill>
              <a:latin typeface="Calibri" pitchFamily="34" charset="0"/>
              <a:ea typeface="MS Mincho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dirty="0">
              <a:latin typeface="+mj-lt"/>
              <a:ea typeface="MS Mincho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43D9D-EE05-F9A8-A930-8EAF4E14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Interactive Session</a:t>
            </a:r>
            <a:br>
              <a:rPr lang="en-US" sz="3200" b="1" dirty="0">
                <a:latin typeface="+mn-l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4348-63B8-03F6-5940-9A1487C78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6-month-old male infant</a:t>
            </a:r>
            <a:r>
              <a:rPr lang="en-US" sz="2400" dirty="0"/>
              <a:t> presents with </a:t>
            </a:r>
            <a:r>
              <a:rPr lang="en-US" sz="2400" b="1" dirty="0"/>
              <a:t>developmental delay, irritability, vomiting, and a musty body odor.</a:t>
            </a:r>
            <a:r>
              <a:rPr lang="en-US" sz="2400" dirty="0"/>
              <a:t> Parents report </a:t>
            </a:r>
            <a:r>
              <a:rPr lang="en-US" sz="2400" b="1" dirty="0"/>
              <a:t>fair skin, light-colored hair, and eczema-like rashes.</a:t>
            </a:r>
            <a:r>
              <a:rPr lang="en-US" sz="2400" dirty="0"/>
              <a:t> Neurological exam shows </a:t>
            </a:r>
            <a:r>
              <a:rPr lang="en-US" sz="2400" b="1" dirty="0"/>
              <a:t>hypertonia and exaggerated reflexes.</a:t>
            </a:r>
            <a:endParaRPr lang="en-US" sz="2400" dirty="0"/>
          </a:p>
          <a:p>
            <a:r>
              <a:rPr lang="en-US" sz="2400" b="1" dirty="0"/>
              <a:t>Lab Findings: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↑ Plasma phenylalanine (&gt;20 mg/dL)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↓ Tyrosine levels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+ Urine ferric chloride test (green color)</a:t>
            </a:r>
            <a:endParaRPr lang="en-US" sz="2400" dirty="0"/>
          </a:p>
          <a:p>
            <a:pPr marL="0" indent="0">
              <a:buNone/>
            </a:pPr>
            <a:r>
              <a:rPr lang="en-US" sz="2000" dirty="0"/>
              <a:t>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FA313-9C86-CC2F-EC60-EE6F68CB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66BEC-FB97-CF62-A898-86138261B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5A39-029E-EC6A-8F4B-556432DA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Conversion of Phenylalanine To Tyrosine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87A5E8-CCEB-7638-D7D4-6CC6B857B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55681"/>
            <a:ext cx="7886700" cy="40912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1FEF3-88DF-17EB-008D-B1BCBA6B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3C85E4A4-03EB-AE0D-C968-5263A4F4A786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Core Knowledge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0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6C7F-3915-B8E5-C161-19B8E034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Steps Of Phenylalanine Metabolism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2C24-0553-DF6D-DFBA-C699FB76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2782944E-B458-B572-0E5F-2DFE09587FB5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Core Knowledge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BE2FE2C3-3B6B-F5E5-4F88-54C6AEE86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24000"/>
            <a:ext cx="7886699" cy="496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9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8ADE0-6932-A341-D262-FD6E62D83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861B-55FE-989F-214A-B4EAAEB4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Fate Of Tyrosine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CA9AB-E9F0-2137-F777-B65BB171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C54064FE-FF3E-8065-EDBC-B9ED7EE864E8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Core Knowledge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4F9C2BD4-B739-1F7C-C79E-550F4BFD4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237" y="1752600"/>
            <a:ext cx="76295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1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648</Words>
  <Application>Microsoft Office PowerPoint</Application>
  <PresentationFormat>On-screen Show (4:3)</PresentationFormat>
  <Paragraphs>130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Cambria</vt:lpstr>
      <vt:lpstr>Helvetica Neue</vt:lpstr>
      <vt:lpstr>Roboto</vt:lpstr>
      <vt:lpstr>Symbol</vt:lpstr>
      <vt:lpstr>Times New Roman</vt:lpstr>
      <vt:lpstr>Office Theme</vt:lpstr>
      <vt:lpstr>1_Office Theme</vt:lpstr>
      <vt:lpstr>PowerPoint Presentation</vt:lpstr>
      <vt:lpstr>Renal Module 2nd Year MBBS(SGD) Phenylalanine Metabolism</vt:lpstr>
      <vt:lpstr>Motto, Vision, Dream</vt:lpstr>
      <vt:lpstr>PowerPoint Presentation</vt:lpstr>
      <vt:lpstr>PowerPoint Presentation</vt:lpstr>
      <vt:lpstr>Interactive Session </vt:lpstr>
      <vt:lpstr>Conversion of Phenylalanine To Tyrosine</vt:lpstr>
      <vt:lpstr>Steps Of Phenylalanine Metabolism</vt:lpstr>
      <vt:lpstr>Fate Of Tyrosine</vt:lpstr>
      <vt:lpstr>Anatomy of  liver</vt:lpstr>
      <vt:lpstr>Physiology of liver</vt:lpstr>
      <vt:lpstr>Phenylketonuria</vt:lpstr>
      <vt:lpstr> Biochemical Basis Phenylketonuria</vt:lpstr>
      <vt:lpstr> Alkaptonuria: : causes and characteristics</vt:lpstr>
      <vt:lpstr> Biochemical Basis of Alkaptonuria</vt:lpstr>
      <vt:lpstr>Management of Phenylketonuria</vt:lpstr>
      <vt:lpstr>Ethical Consideration</vt:lpstr>
      <vt:lpstr>Role of AI in Managing Phenylketonuria</vt:lpstr>
      <vt:lpstr>Suggested Research Article</vt:lpstr>
      <vt:lpstr>How To Access Digital Library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Tongue</dc:title>
  <dc:creator>hp</dc:creator>
  <cp:lastModifiedBy>Romessa Naeem</cp:lastModifiedBy>
  <cp:revision>86</cp:revision>
  <dcterms:created xsi:type="dcterms:W3CDTF">2006-08-16T00:00:00Z</dcterms:created>
  <dcterms:modified xsi:type="dcterms:W3CDTF">2025-02-14T15:37:55Z</dcterms:modified>
</cp:coreProperties>
</file>