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561" r:id="rId3"/>
    <p:sldId id="564" r:id="rId4"/>
    <p:sldId id="336" r:id="rId5"/>
    <p:sldId id="563" r:id="rId6"/>
    <p:sldId id="565" r:id="rId7"/>
    <p:sldId id="261" r:id="rId8"/>
    <p:sldId id="262" r:id="rId9"/>
    <p:sldId id="566" r:id="rId10"/>
    <p:sldId id="567" r:id="rId11"/>
    <p:sldId id="568" r:id="rId12"/>
    <p:sldId id="575" r:id="rId13"/>
    <p:sldId id="572" r:id="rId14"/>
    <p:sldId id="577" r:id="rId15"/>
    <p:sldId id="271" r:id="rId16"/>
    <p:sldId id="274" r:id="rId17"/>
    <p:sldId id="585" r:id="rId18"/>
    <p:sldId id="275" r:id="rId19"/>
    <p:sldId id="277" r:id="rId20"/>
    <p:sldId id="580" r:id="rId21"/>
    <p:sldId id="582" r:id="rId22"/>
    <p:sldId id="281" r:id="rId23"/>
    <p:sldId id="283" r:id="rId24"/>
    <p:sldId id="284" r:id="rId25"/>
    <p:sldId id="583" r:id="rId26"/>
    <p:sldId id="586" r:id="rId27"/>
    <p:sldId id="287" r:id="rId28"/>
    <p:sldId id="570" r:id="rId29"/>
    <p:sldId id="587" r:id="rId30"/>
    <p:sldId id="579" r:id="rId31"/>
    <p:sldId id="584" r:id="rId32"/>
  </p:sldIdLst>
  <p:sldSz cx="12192000" cy="6858000"/>
  <p:notesSz cx="6858000" cy="9144000"/>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86"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_rels/data3.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5.png"/><Relationship Id="rId7" Type="http://schemas.openxmlformats.org/officeDocument/2006/relationships/image" Target="../media/image7.png"/><Relationship Id="rId12" Type="http://schemas.openxmlformats.org/officeDocument/2006/relationships/image" Target="../media/image15.sv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11" Type="http://schemas.openxmlformats.org/officeDocument/2006/relationships/image" Target="../media/image9.png"/><Relationship Id="rId5" Type="http://schemas.openxmlformats.org/officeDocument/2006/relationships/image" Target="../media/image6.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8.png"/></Relationships>
</file>

<file path=ppt/diagrams/_rels/data4.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1.png"/><Relationship Id="rId7" Type="http://schemas.openxmlformats.org/officeDocument/2006/relationships/image" Target="../media/image13.png"/><Relationship Id="rId12" Type="http://schemas.openxmlformats.org/officeDocument/2006/relationships/image" Target="../media/image27.svg"/><Relationship Id="rId2" Type="http://schemas.openxmlformats.org/officeDocument/2006/relationships/image" Target="../media/image17.svg"/><Relationship Id="rId1" Type="http://schemas.openxmlformats.org/officeDocument/2006/relationships/image" Target="../media/image10.png"/><Relationship Id="rId6" Type="http://schemas.openxmlformats.org/officeDocument/2006/relationships/image" Target="../media/image21.svg"/><Relationship Id="rId11" Type="http://schemas.openxmlformats.org/officeDocument/2006/relationships/image" Target="../media/image15.png"/><Relationship Id="rId5" Type="http://schemas.openxmlformats.org/officeDocument/2006/relationships/image" Target="../media/image12.png"/><Relationship Id="rId10" Type="http://schemas.openxmlformats.org/officeDocument/2006/relationships/image" Target="../media/image25.svg"/><Relationship Id="rId4" Type="http://schemas.openxmlformats.org/officeDocument/2006/relationships/image" Target="../media/image19.svg"/><Relationship Id="rId9" Type="http://schemas.openxmlformats.org/officeDocument/2006/relationships/image" Target="../media/image14.png"/></Relationships>
</file>

<file path=ppt/diagrams/_rels/drawing3.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5.png"/><Relationship Id="rId7" Type="http://schemas.openxmlformats.org/officeDocument/2006/relationships/image" Target="../media/image7.png"/><Relationship Id="rId12" Type="http://schemas.openxmlformats.org/officeDocument/2006/relationships/image" Target="../media/image15.sv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11" Type="http://schemas.openxmlformats.org/officeDocument/2006/relationships/image" Target="../media/image9.png"/><Relationship Id="rId5" Type="http://schemas.openxmlformats.org/officeDocument/2006/relationships/image" Target="../media/image6.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8.png"/></Relationships>
</file>

<file path=ppt/diagrams/_rels/drawing4.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1.png"/><Relationship Id="rId7" Type="http://schemas.openxmlformats.org/officeDocument/2006/relationships/image" Target="../media/image13.png"/><Relationship Id="rId12" Type="http://schemas.openxmlformats.org/officeDocument/2006/relationships/image" Target="../media/image27.svg"/><Relationship Id="rId2" Type="http://schemas.openxmlformats.org/officeDocument/2006/relationships/image" Target="../media/image17.svg"/><Relationship Id="rId1" Type="http://schemas.openxmlformats.org/officeDocument/2006/relationships/image" Target="../media/image10.png"/><Relationship Id="rId6" Type="http://schemas.openxmlformats.org/officeDocument/2006/relationships/image" Target="../media/image21.svg"/><Relationship Id="rId11" Type="http://schemas.openxmlformats.org/officeDocument/2006/relationships/image" Target="../media/image15.png"/><Relationship Id="rId5" Type="http://schemas.openxmlformats.org/officeDocument/2006/relationships/image" Target="../media/image12.png"/><Relationship Id="rId10" Type="http://schemas.openxmlformats.org/officeDocument/2006/relationships/image" Target="../media/image25.svg"/><Relationship Id="rId4" Type="http://schemas.openxmlformats.org/officeDocument/2006/relationships/image" Target="../media/image19.svg"/><Relationship Id="rId9" Type="http://schemas.openxmlformats.org/officeDocument/2006/relationships/image" Target="../media/image14.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CEBA05-2F10-437E-89B2-54F4D9FAF478}" type="doc">
      <dgm:prSet loTypeId="urn:microsoft.com/office/officeart/2005/8/layout/gear1" loCatId="cycle" qsTypeId="urn:microsoft.com/office/officeart/2005/8/quickstyle/3d5" qsCatId="3D" csTypeId="urn:microsoft.com/office/officeart/2005/8/colors/accent1_2" csCatId="accent1" phldr="1"/>
      <dgm:spPr/>
    </dgm:pt>
    <dgm:pt modelId="{DACAB5BA-B8B4-4D66-8B11-1D02259E020B}">
      <dgm:prSet phldrT="[Text]"/>
      <dgm:spPr/>
      <dgm:t>
        <a:bodyPr/>
        <a:lstStyle/>
        <a:p>
          <a:pPr algn="ctr"/>
          <a:r>
            <a:rPr lang="en-US" b="1">
              <a:latin typeface="Arial Black" pitchFamily="34" charset="0"/>
            </a:rPr>
            <a:t>Wisdom</a:t>
          </a:r>
        </a:p>
      </dgm:t>
    </dgm:pt>
    <dgm:pt modelId="{D76093C5-B96B-4182-8418-CFDB341D2418}" type="parTrans" cxnId="{0F63D9BC-9028-4C84-92D9-B4BDAB4F1E91}">
      <dgm:prSet/>
      <dgm:spPr/>
      <dgm:t>
        <a:bodyPr/>
        <a:lstStyle/>
        <a:p>
          <a:pPr algn="ctr"/>
          <a:endParaRPr lang="en-US"/>
        </a:p>
      </dgm:t>
    </dgm:pt>
    <dgm:pt modelId="{23718C41-0A1F-40BF-86BE-8A5476EC271E}" type="sibTrans" cxnId="{0F63D9BC-9028-4C84-92D9-B4BDAB4F1E91}">
      <dgm:prSet/>
      <dgm:spPr/>
      <dgm:t>
        <a:bodyPr/>
        <a:lstStyle/>
        <a:p>
          <a:pPr algn="ctr"/>
          <a:endParaRPr lang="en-US"/>
        </a:p>
      </dgm:t>
    </dgm:pt>
    <dgm:pt modelId="{663C1E13-76F9-4B70-A2F2-CA23180743CE}">
      <dgm:prSet phldrT="[Text]"/>
      <dgm:spPr/>
      <dgm:t>
        <a:bodyPr/>
        <a:lstStyle/>
        <a:p>
          <a:pPr algn="ctr"/>
          <a:r>
            <a:rPr lang="en-US">
              <a:latin typeface="Arial Black" pitchFamily="34" charset="0"/>
            </a:rPr>
            <a:t>Truth</a:t>
          </a:r>
          <a:r>
            <a:rPr lang="en-US"/>
            <a:t> </a:t>
          </a:r>
        </a:p>
      </dgm:t>
    </dgm:pt>
    <dgm:pt modelId="{637C3D51-3F4B-4277-8185-724806355FF8}" type="parTrans" cxnId="{32FAE72D-29B2-4404-A917-2C4136EE3C4F}">
      <dgm:prSet/>
      <dgm:spPr/>
      <dgm:t>
        <a:bodyPr/>
        <a:lstStyle/>
        <a:p>
          <a:pPr algn="ctr"/>
          <a:endParaRPr lang="en-US"/>
        </a:p>
      </dgm:t>
    </dgm:pt>
    <dgm:pt modelId="{188C389E-9423-41DE-9C5E-D4A7E95C7E62}" type="sibTrans" cxnId="{32FAE72D-29B2-4404-A917-2C4136EE3C4F}">
      <dgm:prSet/>
      <dgm:spPr/>
      <dgm:t>
        <a:bodyPr/>
        <a:lstStyle/>
        <a:p>
          <a:pPr algn="ctr"/>
          <a:endParaRPr lang="en-US"/>
        </a:p>
      </dgm:t>
    </dgm:pt>
    <dgm:pt modelId="{399ACE2F-90C5-48B1-9E65-700A32562848}">
      <dgm:prSet phldrT="[Text]"/>
      <dgm:spPr/>
      <dgm:t>
        <a:bodyPr/>
        <a:lstStyle/>
        <a:p>
          <a:pPr algn="ctr"/>
          <a:r>
            <a:rPr lang="en-US" b="1">
              <a:latin typeface="Arial Black" pitchFamily="34" charset="0"/>
            </a:rPr>
            <a:t>Servic</a:t>
          </a:r>
          <a:r>
            <a:rPr lang="en-US">
              <a:latin typeface="Arial Black" pitchFamily="34" charset="0"/>
            </a:rPr>
            <a:t>e</a:t>
          </a:r>
          <a:r>
            <a:rPr lang="en-US"/>
            <a:t> </a:t>
          </a:r>
        </a:p>
      </dgm:t>
    </dgm:pt>
    <dgm:pt modelId="{1911F9CB-1EEA-4FFD-A302-90DCBC7D11BE}" type="parTrans" cxnId="{7C4913C1-9DC8-4658-A4FC-A894F8F82CF0}">
      <dgm:prSet/>
      <dgm:spPr/>
      <dgm:t>
        <a:bodyPr/>
        <a:lstStyle/>
        <a:p>
          <a:pPr algn="ctr"/>
          <a:endParaRPr lang="en-US"/>
        </a:p>
      </dgm:t>
    </dgm:pt>
    <dgm:pt modelId="{DA82EADB-2721-42A0-95EA-F9B5521A38A6}" type="sibTrans" cxnId="{7C4913C1-9DC8-4658-A4FC-A894F8F82CF0}">
      <dgm:prSet/>
      <dgm:spPr/>
      <dgm:t>
        <a:bodyPr/>
        <a:lstStyle/>
        <a:p>
          <a:pPr algn="ctr"/>
          <a:endParaRPr lang="en-US"/>
        </a:p>
      </dgm:t>
    </dgm:pt>
    <dgm:pt modelId="{5ED88519-AC6C-4AA3-B76D-812B93A167E4}" type="pres">
      <dgm:prSet presAssocID="{F9CEBA05-2F10-437E-89B2-54F4D9FAF478}" presName="composite" presStyleCnt="0">
        <dgm:presLayoutVars>
          <dgm:chMax val="3"/>
          <dgm:animLvl val="lvl"/>
          <dgm:resizeHandles val="exact"/>
        </dgm:presLayoutVars>
      </dgm:prSet>
      <dgm:spPr/>
    </dgm:pt>
    <dgm:pt modelId="{87622A90-D0D8-4EA3-BC0D-D537801AF2B1}" type="pres">
      <dgm:prSet presAssocID="{DACAB5BA-B8B4-4D66-8B11-1D02259E020B}" presName="gear1" presStyleLbl="node1" presStyleIdx="0" presStyleCnt="3" custLinFactNeighborX="1641" custLinFactNeighborY="-8205">
        <dgm:presLayoutVars>
          <dgm:chMax val="1"/>
          <dgm:bulletEnabled val="1"/>
        </dgm:presLayoutVars>
      </dgm:prSet>
      <dgm:spPr/>
      <dgm:t>
        <a:bodyPr/>
        <a:lstStyle/>
        <a:p>
          <a:endParaRPr lang="en-US"/>
        </a:p>
      </dgm:t>
    </dgm:pt>
    <dgm:pt modelId="{B6B6B41B-120B-4968-AB6A-FC6E7C8EF3C0}" type="pres">
      <dgm:prSet presAssocID="{DACAB5BA-B8B4-4D66-8B11-1D02259E020B}" presName="gear1srcNode" presStyleLbl="node1" presStyleIdx="0" presStyleCnt="3"/>
      <dgm:spPr/>
      <dgm:t>
        <a:bodyPr/>
        <a:lstStyle/>
        <a:p>
          <a:endParaRPr lang="en-US"/>
        </a:p>
      </dgm:t>
    </dgm:pt>
    <dgm:pt modelId="{8BC64EA7-2794-42B6-96C9-F39A52CB985A}" type="pres">
      <dgm:prSet presAssocID="{DACAB5BA-B8B4-4D66-8B11-1D02259E020B}" presName="gear1dstNode" presStyleLbl="node1" presStyleIdx="0" presStyleCnt="3"/>
      <dgm:spPr/>
      <dgm:t>
        <a:bodyPr/>
        <a:lstStyle/>
        <a:p>
          <a:endParaRPr lang="en-US"/>
        </a:p>
      </dgm:t>
    </dgm:pt>
    <dgm:pt modelId="{93300324-D62F-4E58-B882-734182BDB462}" type="pres">
      <dgm:prSet presAssocID="{663C1E13-76F9-4B70-A2F2-CA23180743CE}" presName="gear2" presStyleLbl="node1" presStyleIdx="1" presStyleCnt="3" custLinFactNeighborX="14632" custLinFactNeighborY="-8552">
        <dgm:presLayoutVars>
          <dgm:chMax val="1"/>
          <dgm:bulletEnabled val="1"/>
        </dgm:presLayoutVars>
      </dgm:prSet>
      <dgm:spPr/>
      <dgm:t>
        <a:bodyPr/>
        <a:lstStyle/>
        <a:p>
          <a:endParaRPr lang="en-US"/>
        </a:p>
      </dgm:t>
    </dgm:pt>
    <dgm:pt modelId="{B9330EE9-43E4-4FD4-8144-E92B1DD0FCDF}" type="pres">
      <dgm:prSet presAssocID="{663C1E13-76F9-4B70-A2F2-CA23180743CE}" presName="gear2srcNode" presStyleLbl="node1" presStyleIdx="1" presStyleCnt="3"/>
      <dgm:spPr/>
      <dgm:t>
        <a:bodyPr/>
        <a:lstStyle/>
        <a:p>
          <a:endParaRPr lang="en-US"/>
        </a:p>
      </dgm:t>
    </dgm:pt>
    <dgm:pt modelId="{4822A78E-EAEC-401F-941A-3A84E13E2357}" type="pres">
      <dgm:prSet presAssocID="{663C1E13-76F9-4B70-A2F2-CA23180743CE}" presName="gear2dstNode" presStyleLbl="node1" presStyleIdx="1" presStyleCnt="3"/>
      <dgm:spPr/>
      <dgm:t>
        <a:bodyPr/>
        <a:lstStyle/>
        <a:p>
          <a:endParaRPr lang="en-US"/>
        </a:p>
      </dgm:t>
    </dgm:pt>
    <dgm:pt modelId="{59EDF28D-6C67-49D0-B5A1-DE5C3CBA2292}" type="pres">
      <dgm:prSet presAssocID="{399ACE2F-90C5-48B1-9E65-700A32562848}" presName="gear3" presStyleLbl="node1" presStyleIdx="2" presStyleCnt="3"/>
      <dgm:spPr/>
      <dgm:t>
        <a:bodyPr/>
        <a:lstStyle/>
        <a:p>
          <a:endParaRPr lang="en-US"/>
        </a:p>
      </dgm:t>
    </dgm:pt>
    <dgm:pt modelId="{23DC08E4-3725-4448-BFFF-1CCEA2F2987E}" type="pres">
      <dgm:prSet presAssocID="{399ACE2F-90C5-48B1-9E65-700A32562848}" presName="gear3tx" presStyleLbl="node1" presStyleIdx="2" presStyleCnt="3">
        <dgm:presLayoutVars>
          <dgm:chMax val="1"/>
          <dgm:bulletEnabled val="1"/>
        </dgm:presLayoutVars>
      </dgm:prSet>
      <dgm:spPr/>
      <dgm:t>
        <a:bodyPr/>
        <a:lstStyle/>
        <a:p>
          <a:endParaRPr lang="en-US"/>
        </a:p>
      </dgm:t>
    </dgm:pt>
    <dgm:pt modelId="{7D3EFDB4-E5D1-439A-86D8-1FCF80D959BA}" type="pres">
      <dgm:prSet presAssocID="{399ACE2F-90C5-48B1-9E65-700A32562848}" presName="gear3srcNode" presStyleLbl="node1" presStyleIdx="2" presStyleCnt="3"/>
      <dgm:spPr/>
      <dgm:t>
        <a:bodyPr/>
        <a:lstStyle/>
        <a:p>
          <a:endParaRPr lang="en-US"/>
        </a:p>
      </dgm:t>
    </dgm:pt>
    <dgm:pt modelId="{9815588C-16D0-4475-B64C-847FC87C8C32}" type="pres">
      <dgm:prSet presAssocID="{399ACE2F-90C5-48B1-9E65-700A32562848}" presName="gear3dstNode" presStyleLbl="node1" presStyleIdx="2" presStyleCnt="3"/>
      <dgm:spPr/>
      <dgm:t>
        <a:bodyPr/>
        <a:lstStyle/>
        <a:p>
          <a:endParaRPr lang="en-US"/>
        </a:p>
      </dgm:t>
    </dgm:pt>
    <dgm:pt modelId="{398423B3-DD54-4226-99D7-017EFC1488DF}" type="pres">
      <dgm:prSet presAssocID="{23718C41-0A1F-40BF-86BE-8A5476EC271E}" presName="connector1" presStyleLbl="sibTrans2D1" presStyleIdx="0" presStyleCnt="3"/>
      <dgm:spPr/>
      <dgm:t>
        <a:bodyPr/>
        <a:lstStyle/>
        <a:p>
          <a:endParaRPr lang="en-US"/>
        </a:p>
      </dgm:t>
    </dgm:pt>
    <dgm:pt modelId="{6DF3A3A0-5919-4E69-80DD-61760D6340A0}" type="pres">
      <dgm:prSet presAssocID="{188C389E-9423-41DE-9C5E-D4A7E95C7E62}" presName="connector2" presStyleLbl="sibTrans2D1" presStyleIdx="1" presStyleCnt="3"/>
      <dgm:spPr/>
      <dgm:t>
        <a:bodyPr/>
        <a:lstStyle/>
        <a:p>
          <a:endParaRPr lang="en-US"/>
        </a:p>
      </dgm:t>
    </dgm:pt>
    <dgm:pt modelId="{A09CEA93-9338-4361-A5E6-CF85B6019F5A}" type="pres">
      <dgm:prSet presAssocID="{DA82EADB-2721-42A0-95EA-F9B5521A38A6}" presName="connector3" presStyleLbl="sibTrans2D1" presStyleIdx="2" presStyleCnt="3"/>
      <dgm:spPr/>
      <dgm:t>
        <a:bodyPr/>
        <a:lstStyle/>
        <a:p>
          <a:endParaRPr lang="en-US"/>
        </a:p>
      </dgm:t>
    </dgm:pt>
  </dgm:ptLst>
  <dgm:cxnLst>
    <dgm:cxn modelId="{892165DA-76ED-4724-B177-3B850925BBA8}" type="presOf" srcId="{DACAB5BA-B8B4-4D66-8B11-1D02259E020B}" destId="{8BC64EA7-2794-42B6-96C9-F39A52CB985A}" srcOrd="2" destOrd="0" presId="urn:microsoft.com/office/officeart/2005/8/layout/gear1"/>
    <dgm:cxn modelId="{F9FE72A4-9ED1-4534-B242-F301223E76A0}" type="presOf" srcId="{399ACE2F-90C5-48B1-9E65-700A32562848}" destId="{23DC08E4-3725-4448-BFFF-1CCEA2F2987E}" srcOrd="1" destOrd="0" presId="urn:microsoft.com/office/officeart/2005/8/layout/gear1"/>
    <dgm:cxn modelId="{8323A128-043F-49BC-915F-FC190D4D3FEC}" type="presOf" srcId="{663C1E13-76F9-4B70-A2F2-CA23180743CE}" destId="{4822A78E-EAEC-401F-941A-3A84E13E2357}" srcOrd="2" destOrd="0" presId="urn:microsoft.com/office/officeart/2005/8/layout/gear1"/>
    <dgm:cxn modelId="{C6E50F72-7205-42C2-BEAA-7CB32A5B63A2}" type="presOf" srcId="{F9CEBA05-2F10-437E-89B2-54F4D9FAF478}" destId="{5ED88519-AC6C-4AA3-B76D-812B93A167E4}" srcOrd="0" destOrd="0" presId="urn:microsoft.com/office/officeart/2005/8/layout/gear1"/>
    <dgm:cxn modelId="{90A47EFC-4924-4FF5-99DB-49C432C8EF1D}" type="presOf" srcId="{399ACE2F-90C5-48B1-9E65-700A32562848}" destId="{7D3EFDB4-E5D1-439A-86D8-1FCF80D959BA}" srcOrd="2" destOrd="0" presId="urn:microsoft.com/office/officeart/2005/8/layout/gear1"/>
    <dgm:cxn modelId="{7C4913C1-9DC8-4658-A4FC-A894F8F82CF0}" srcId="{F9CEBA05-2F10-437E-89B2-54F4D9FAF478}" destId="{399ACE2F-90C5-48B1-9E65-700A32562848}" srcOrd="2" destOrd="0" parTransId="{1911F9CB-1EEA-4FFD-A302-90DCBC7D11BE}" sibTransId="{DA82EADB-2721-42A0-95EA-F9B5521A38A6}"/>
    <dgm:cxn modelId="{F19236E6-1453-45E3-A0EE-8E9AE39592EA}" type="presOf" srcId="{DACAB5BA-B8B4-4D66-8B11-1D02259E020B}" destId="{87622A90-D0D8-4EA3-BC0D-D537801AF2B1}" srcOrd="0" destOrd="0" presId="urn:microsoft.com/office/officeart/2005/8/layout/gear1"/>
    <dgm:cxn modelId="{67727811-B154-4406-B54F-DB3DC3B445EF}" type="presOf" srcId="{399ACE2F-90C5-48B1-9E65-700A32562848}" destId="{59EDF28D-6C67-49D0-B5A1-DE5C3CBA2292}" srcOrd="0" destOrd="0" presId="urn:microsoft.com/office/officeart/2005/8/layout/gear1"/>
    <dgm:cxn modelId="{D859160C-169C-49F1-A321-FD1980B47CFB}" type="presOf" srcId="{663C1E13-76F9-4B70-A2F2-CA23180743CE}" destId="{B9330EE9-43E4-4FD4-8144-E92B1DD0FCDF}" srcOrd="1" destOrd="0" presId="urn:microsoft.com/office/officeart/2005/8/layout/gear1"/>
    <dgm:cxn modelId="{AA6CA982-36F9-43DD-8033-9EF2E12D96F9}" type="presOf" srcId="{DA82EADB-2721-42A0-95EA-F9B5521A38A6}" destId="{A09CEA93-9338-4361-A5E6-CF85B6019F5A}" srcOrd="0" destOrd="0" presId="urn:microsoft.com/office/officeart/2005/8/layout/gear1"/>
    <dgm:cxn modelId="{649C9EEB-9BDB-463B-A785-ED3C3E9F8B14}" type="presOf" srcId="{399ACE2F-90C5-48B1-9E65-700A32562848}" destId="{9815588C-16D0-4475-B64C-847FC87C8C32}" srcOrd="3" destOrd="0" presId="urn:microsoft.com/office/officeart/2005/8/layout/gear1"/>
    <dgm:cxn modelId="{C0C87BC7-53FB-41BA-AB2C-C8D7B93B9165}" type="presOf" srcId="{188C389E-9423-41DE-9C5E-D4A7E95C7E62}" destId="{6DF3A3A0-5919-4E69-80DD-61760D6340A0}" srcOrd="0" destOrd="0" presId="urn:microsoft.com/office/officeart/2005/8/layout/gear1"/>
    <dgm:cxn modelId="{0F63D9BC-9028-4C84-92D9-B4BDAB4F1E91}" srcId="{F9CEBA05-2F10-437E-89B2-54F4D9FAF478}" destId="{DACAB5BA-B8B4-4D66-8B11-1D02259E020B}" srcOrd="0" destOrd="0" parTransId="{D76093C5-B96B-4182-8418-CFDB341D2418}" sibTransId="{23718C41-0A1F-40BF-86BE-8A5476EC271E}"/>
    <dgm:cxn modelId="{CE02717F-D7F4-4573-9DAF-DE69DC01DE7F}" type="presOf" srcId="{DACAB5BA-B8B4-4D66-8B11-1D02259E020B}" destId="{B6B6B41B-120B-4968-AB6A-FC6E7C8EF3C0}" srcOrd="1" destOrd="0" presId="urn:microsoft.com/office/officeart/2005/8/layout/gear1"/>
    <dgm:cxn modelId="{FBB25F13-9202-43DD-8A8D-67A608A7A3CA}" type="presOf" srcId="{23718C41-0A1F-40BF-86BE-8A5476EC271E}" destId="{398423B3-DD54-4226-99D7-017EFC1488DF}" srcOrd="0" destOrd="0" presId="urn:microsoft.com/office/officeart/2005/8/layout/gear1"/>
    <dgm:cxn modelId="{BDDC286E-033D-44AC-BFD0-FB023381987F}" type="presOf" srcId="{663C1E13-76F9-4B70-A2F2-CA23180743CE}" destId="{93300324-D62F-4E58-B882-734182BDB462}" srcOrd="0" destOrd="0" presId="urn:microsoft.com/office/officeart/2005/8/layout/gear1"/>
    <dgm:cxn modelId="{32FAE72D-29B2-4404-A917-2C4136EE3C4F}" srcId="{F9CEBA05-2F10-437E-89B2-54F4D9FAF478}" destId="{663C1E13-76F9-4B70-A2F2-CA23180743CE}" srcOrd="1" destOrd="0" parTransId="{637C3D51-3F4B-4277-8185-724806355FF8}" sibTransId="{188C389E-9423-41DE-9C5E-D4A7E95C7E62}"/>
    <dgm:cxn modelId="{B26D895F-2A84-4249-92A5-0DD13E820D09}" type="presParOf" srcId="{5ED88519-AC6C-4AA3-B76D-812B93A167E4}" destId="{87622A90-D0D8-4EA3-BC0D-D537801AF2B1}" srcOrd="0" destOrd="0" presId="urn:microsoft.com/office/officeart/2005/8/layout/gear1"/>
    <dgm:cxn modelId="{871381AF-0FC7-437A-A9F7-624F80AB48B1}" type="presParOf" srcId="{5ED88519-AC6C-4AA3-B76D-812B93A167E4}" destId="{B6B6B41B-120B-4968-AB6A-FC6E7C8EF3C0}" srcOrd="1" destOrd="0" presId="urn:microsoft.com/office/officeart/2005/8/layout/gear1"/>
    <dgm:cxn modelId="{8E26EC3E-CD15-48CB-9179-B19C66DA09CC}" type="presParOf" srcId="{5ED88519-AC6C-4AA3-B76D-812B93A167E4}" destId="{8BC64EA7-2794-42B6-96C9-F39A52CB985A}" srcOrd="2" destOrd="0" presId="urn:microsoft.com/office/officeart/2005/8/layout/gear1"/>
    <dgm:cxn modelId="{537A1D56-F19D-4A1D-BCC0-B214FA99D06A}" type="presParOf" srcId="{5ED88519-AC6C-4AA3-B76D-812B93A167E4}" destId="{93300324-D62F-4E58-B882-734182BDB462}" srcOrd="3" destOrd="0" presId="urn:microsoft.com/office/officeart/2005/8/layout/gear1"/>
    <dgm:cxn modelId="{3F46835E-2158-4E6F-A376-D53D30F05078}" type="presParOf" srcId="{5ED88519-AC6C-4AA3-B76D-812B93A167E4}" destId="{B9330EE9-43E4-4FD4-8144-E92B1DD0FCDF}" srcOrd="4" destOrd="0" presId="urn:microsoft.com/office/officeart/2005/8/layout/gear1"/>
    <dgm:cxn modelId="{46C83C2C-240F-484F-9F86-5081F04BDD17}" type="presParOf" srcId="{5ED88519-AC6C-4AA3-B76D-812B93A167E4}" destId="{4822A78E-EAEC-401F-941A-3A84E13E2357}" srcOrd="5" destOrd="0" presId="urn:microsoft.com/office/officeart/2005/8/layout/gear1"/>
    <dgm:cxn modelId="{FA33B724-290C-4737-9ED7-4C441C369063}" type="presParOf" srcId="{5ED88519-AC6C-4AA3-B76D-812B93A167E4}" destId="{59EDF28D-6C67-49D0-B5A1-DE5C3CBA2292}" srcOrd="6" destOrd="0" presId="urn:microsoft.com/office/officeart/2005/8/layout/gear1"/>
    <dgm:cxn modelId="{FCEBD1B6-0EE7-4398-B377-56C8AED46F65}" type="presParOf" srcId="{5ED88519-AC6C-4AA3-B76D-812B93A167E4}" destId="{23DC08E4-3725-4448-BFFF-1CCEA2F2987E}" srcOrd="7" destOrd="0" presId="urn:microsoft.com/office/officeart/2005/8/layout/gear1"/>
    <dgm:cxn modelId="{988CCF66-F176-4EF4-9CE7-A13386BF2230}" type="presParOf" srcId="{5ED88519-AC6C-4AA3-B76D-812B93A167E4}" destId="{7D3EFDB4-E5D1-439A-86D8-1FCF80D959BA}" srcOrd="8" destOrd="0" presId="urn:microsoft.com/office/officeart/2005/8/layout/gear1"/>
    <dgm:cxn modelId="{4E914666-0FAF-43A4-BC46-E90649D46126}" type="presParOf" srcId="{5ED88519-AC6C-4AA3-B76D-812B93A167E4}" destId="{9815588C-16D0-4475-B64C-847FC87C8C32}" srcOrd="9" destOrd="0" presId="urn:microsoft.com/office/officeart/2005/8/layout/gear1"/>
    <dgm:cxn modelId="{0E360A88-56D0-46B9-BE37-50DF6CBAB189}" type="presParOf" srcId="{5ED88519-AC6C-4AA3-B76D-812B93A167E4}" destId="{398423B3-DD54-4226-99D7-017EFC1488DF}" srcOrd="10" destOrd="0" presId="urn:microsoft.com/office/officeart/2005/8/layout/gear1"/>
    <dgm:cxn modelId="{2CF46AA6-438C-4DC0-9AA7-3D59322BB66E}" type="presParOf" srcId="{5ED88519-AC6C-4AA3-B76D-812B93A167E4}" destId="{6DF3A3A0-5919-4E69-80DD-61760D6340A0}" srcOrd="11" destOrd="0" presId="urn:microsoft.com/office/officeart/2005/8/layout/gear1"/>
    <dgm:cxn modelId="{9EC1C62D-1C0E-4457-B861-5A220FF0A834}" type="presParOf" srcId="{5ED88519-AC6C-4AA3-B76D-812B93A167E4}" destId="{A09CEA93-9338-4361-A5E6-CF85B6019F5A}"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C2615BE-FC53-430E-B0BC-1DC8032D6741}"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4B5C02BF-86EC-43F5-B429-F03CF91AE44D}">
      <dgm:prSet custT="1"/>
      <dgm:spPr/>
      <dgm:t>
        <a:bodyPr/>
        <a:lstStyle/>
        <a:p>
          <a:r>
            <a:rPr lang="en-US" sz="2400" dirty="0"/>
            <a:t>Commission on chronic illness USA defined Chronic Diseases </a:t>
          </a:r>
        </a:p>
      </dgm:t>
    </dgm:pt>
    <dgm:pt modelId="{F5C92717-2D95-486D-8E22-FC4BFA3D8DB2}" type="parTrans" cxnId="{A1D95E8C-B93D-4EFF-90F0-E00D225F85FB}">
      <dgm:prSet/>
      <dgm:spPr/>
      <dgm:t>
        <a:bodyPr/>
        <a:lstStyle/>
        <a:p>
          <a:endParaRPr lang="en-US" sz="2400"/>
        </a:p>
      </dgm:t>
    </dgm:pt>
    <dgm:pt modelId="{72504E13-03B2-49F8-B8BA-22264FC06326}" type="sibTrans" cxnId="{A1D95E8C-B93D-4EFF-90F0-E00D225F85FB}">
      <dgm:prSet/>
      <dgm:spPr/>
      <dgm:t>
        <a:bodyPr/>
        <a:lstStyle/>
        <a:p>
          <a:endParaRPr lang="en-US" sz="2400"/>
        </a:p>
      </dgm:t>
    </dgm:pt>
    <dgm:pt modelId="{176D230E-A54B-4BA3-A9D4-782D003693CC}">
      <dgm:prSet custT="1"/>
      <dgm:spPr/>
      <dgm:t>
        <a:bodyPr/>
        <a:lstStyle/>
        <a:p>
          <a:r>
            <a:rPr lang="en-US" sz="2400" dirty="0"/>
            <a:t>“ as comprising all impairments or deviations  from normal, which have one or more of following characteristics:</a:t>
          </a:r>
        </a:p>
      </dgm:t>
    </dgm:pt>
    <dgm:pt modelId="{68708A2B-45BB-4C8D-8F63-B6D60FD8A061}" type="parTrans" cxnId="{6884E2E6-8B7B-4830-A42F-81B21CFFC10F}">
      <dgm:prSet/>
      <dgm:spPr/>
      <dgm:t>
        <a:bodyPr/>
        <a:lstStyle/>
        <a:p>
          <a:endParaRPr lang="en-US" sz="2400"/>
        </a:p>
      </dgm:t>
    </dgm:pt>
    <dgm:pt modelId="{1696487C-A494-48A9-86AE-437BB96C2D50}" type="sibTrans" cxnId="{6884E2E6-8B7B-4830-A42F-81B21CFFC10F}">
      <dgm:prSet/>
      <dgm:spPr/>
      <dgm:t>
        <a:bodyPr/>
        <a:lstStyle/>
        <a:p>
          <a:endParaRPr lang="en-US" sz="2400"/>
        </a:p>
      </dgm:t>
    </dgm:pt>
    <dgm:pt modelId="{4B49E0D7-7B5A-4707-8585-85289A80F957}">
      <dgm:prSet custT="1"/>
      <dgm:spPr/>
      <dgm:t>
        <a:bodyPr/>
        <a:lstStyle/>
        <a:p>
          <a:r>
            <a:rPr lang="en-US" sz="2000" dirty="0"/>
            <a:t>permanent</a:t>
          </a:r>
        </a:p>
      </dgm:t>
    </dgm:pt>
    <dgm:pt modelId="{A1111EF7-9DBB-4530-8AAF-34FD88FE5180}" type="parTrans" cxnId="{C4579848-D2C9-4E24-BE14-AA32CA99587D}">
      <dgm:prSet/>
      <dgm:spPr/>
      <dgm:t>
        <a:bodyPr/>
        <a:lstStyle/>
        <a:p>
          <a:endParaRPr lang="en-US" sz="2400"/>
        </a:p>
      </dgm:t>
    </dgm:pt>
    <dgm:pt modelId="{11F6DF44-0E5D-4C97-B9A3-CC27C6FF7116}" type="sibTrans" cxnId="{C4579848-D2C9-4E24-BE14-AA32CA99587D}">
      <dgm:prSet/>
      <dgm:spPr/>
      <dgm:t>
        <a:bodyPr/>
        <a:lstStyle/>
        <a:p>
          <a:endParaRPr lang="en-US" sz="2400"/>
        </a:p>
      </dgm:t>
    </dgm:pt>
    <dgm:pt modelId="{E0EBDD03-E650-4932-9EC0-D4B60EA56CDF}">
      <dgm:prSet custT="1"/>
      <dgm:spPr/>
      <dgm:t>
        <a:bodyPr/>
        <a:lstStyle/>
        <a:p>
          <a:r>
            <a:rPr lang="en-US" sz="2000" dirty="0"/>
            <a:t>leave residual disability</a:t>
          </a:r>
        </a:p>
      </dgm:t>
    </dgm:pt>
    <dgm:pt modelId="{5B92EEB9-57D5-4E76-A5A4-1FB59F25C7ED}" type="parTrans" cxnId="{1F3D9CD3-741D-4BB5-8A79-CBD4F07E0B16}">
      <dgm:prSet/>
      <dgm:spPr/>
      <dgm:t>
        <a:bodyPr/>
        <a:lstStyle/>
        <a:p>
          <a:endParaRPr lang="en-US" sz="2400"/>
        </a:p>
      </dgm:t>
    </dgm:pt>
    <dgm:pt modelId="{1F977719-DF98-402F-A848-D6E471CAE2DF}" type="sibTrans" cxnId="{1F3D9CD3-741D-4BB5-8A79-CBD4F07E0B16}">
      <dgm:prSet/>
      <dgm:spPr/>
      <dgm:t>
        <a:bodyPr/>
        <a:lstStyle/>
        <a:p>
          <a:endParaRPr lang="en-US" sz="2400"/>
        </a:p>
      </dgm:t>
    </dgm:pt>
    <dgm:pt modelId="{880360D5-1C2D-47DA-9B8D-A18047606DFC}">
      <dgm:prSet custT="1"/>
      <dgm:spPr/>
      <dgm:t>
        <a:bodyPr/>
        <a:lstStyle/>
        <a:p>
          <a:r>
            <a:rPr lang="en-US" sz="2000" dirty="0"/>
            <a:t>have slow onset</a:t>
          </a:r>
        </a:p>
      </dgm:t>
    </dgm:pt>
    <dgm:pt modelId="{FC3E64E6-9189-4802-905E-209BDB0BD62F}" type="parTrans" cxnId="{0EEAF24A-1621-4868-8AA5-390096FC06F4}">
      <dgm:prSet/>
      <dgm:spPr/>
      <dgm:t>
        <a:bodyPr/>
        <a:lstStyle/>
        <a:p>
          <a:endParaRPr lang="en-US" sz="2400"/>
        </a:p>
      </dgm:t>
    </dgm:pt>
    <dgm:pt modelId="{23DED635-EEC9-4167-8816-19F38CC4663B}" type="sibTrans" cxnId="{0EEAF24A-1621-4868-8AA5-390096FC06F4}">
      <dgm:prSet/>
      <dgm:spPr/>
      <dgm:t>
        <a:bodyPr/>
        <a:lstStyle/>
        <a:p>
          <a:endParaRPr lang="en-US" sz="2400"/>
        </a:p>
      </dgm:t>
    </dgm:pt>
    <dgm:pt modelId="{D3E0DA11-6CB9-49A7-AA06-36D7BF9DB7EF}">
      <dgm:prSet custT="1"/>
      <dgm:spPr/>
      <dgm:t>
        <a:bodyPr/>
        <a:lstStyle/>
        <a:p>
          <a:r>
            <a:rPr lang="en-US" sz="2400" dirty="0"/>
            <a:t> </a:t>
          </a:r>
          <a:r>
            <a:rPr lang="en-US" sz="2000" dirty="0"/>
            <a:t>multi-factorial causation</a:t>
          </a:r>
        </a:p>
      </dgm:t>
    </dgm:pt>
    <dgm:pt modelId="{EEC79CE0-71E8-4E31-9F65-564F2BD9FE9F}" type="parTrans" cxnId="{EE15B205-2176-4A45-84AE-F47792E43DB1}">
      <dgm:prSet/>
      <dgm:spPr/>
      <dgm:t>
        <a:bodyPr/>
        <a:lstStyle/>
        <a:p>
          <a:endParaRPr lang="en-US" sz="2400"/>
        </a:p>
      </dgm:t>
    </dgm:pt>
    <dgm:pt modelId="{6D4F3E56-7C48-4D41-B47E-50E6A596C006}" type="sibTrans" cxnId="{EE15B205-2176-4A45-84AE-F47792E43DB1}">
      <dgm:prSet/>
      <dgm:spPr/>
      <dgm:t>
        <a:bodyPr/>
        <a:lstStyle/>
        <a:p>
          <a:endParaRPr lang="en-US" sz="2400"/>
        </a:p>
      </dgm:t>
    </dgm:pt>
    <dgm:pt modelId="{FE420C38-6B48-4D1D-B5FC-014D12802C28}">
      <dgm:prSet custT="1"/>
      <dgm:spPr/>
      <dgm:t>
        <a:bodyPr/>
        <a:lstStyle/>
        <a:p>
          <a:r>
            <a:rPr lang="en-US" sz="2400" dirty="0"/>
            <a:t> </a:t>
          </a:r>
          <a:r>
            <a:rPr lang="en-US" sz="2000" dirty="0"/>
            <a:t>non-reversible pathological alteration</a:t>
          </a:r>
        </a:p>
      </dgm:t>
    </dgm:pt>
    <dgm:pt modelId="{A1447E88-0252-455D-A925-169BB296E3FD}" type="parTrans" cxnId="{E2DD350B-D163-45F5-B675-0FBACA7EBCFB}">
      <dgm:prSet/>
      <dgm:spPr/>
      <dgm:t>
        <a:bodyPr/>
        <a:lstStyle/>
        <a:p>
          <a:endParaRPr lang="en-US" sz="2400"/>
        </a:p>
      </dgm:t>
    </dgm:pt>
    <dgm:pt modelId="{BF8739D0-4D01-43FB-8D7B-06AB7E2A9299}" type="sibTrans" cxnId="{E2DD350B-D163-45F5-B675-0FBACA7EBCFB}">
      <dgm:prSet/>
      <dgm:spPr/>
      <dgm:t>
        <a:bodyPr/>
        <a:lstStyle/>
        <a:p>
          <a:endParaRPr lang="en-US" sz="2400"/>
        </a:p>
      </dgm:t>
    </dgm:pt>
    <dgm:pt modelId="{13DE9332-2658-4FE5-ABC6-638C631C31A3}">
      <dgm:prSet custT="1"/>
      <dgm:spPr/>
      <dgm:t>
        <a:bodyPr/>
        <a:lstStyle/>
        <a:p>
          <a:r>
            <a:rPr lang="en-US" sz="2000" dirty="0"/>
            <a:t>Requires special training of patient for  rehabilitation</a:t>
          </a:r>
        </a:p>
      </dgm:t>
    </dgm:pt>
    <dgm:pt modelId="{4F82F523-4801-4598-B8EF-62F8182443D7}" type="parTrans" cxnId="{7F957D47-B12D-4F1F-9530-06128FF03D9A}">
      <dgm:prSet/>
      <dgm:spPr/>
      <dgm:t>
        <a:bodyPr/>
        <a:lstStyle/>
        <a:p>
          <a:endParaRPr lang="en-US" sz="2400"/>
        </a:p>
      </dgm:t>
    </dgm:pt>
    <dgm:pt modelId="{C21B6F42-9D91-4A42-9D79-CC59EBEA90D0}" type="sibTrans" cxnId="{7F957D47-B12D-4F1F-9530-06128FF03D9A}">
      <dgm:prSet/>
      <dgm:spPr/>
      <dgm:t>
        <a:bodyPr/>
        <a:lstStyle/>
        <a:p>
          <a:endParaRPr lang="en-US" sz="2400"/>
        </a:p>
      </dgm:t>
    </dgm:pt>
    <dgm:pt modelId="{479E3B0D-A300-4E85-A5CB-2D2AC58B438F}">
      <dgm:prSet custT="1"/>
      <dgm:spPr/>
      <dgm:t>
        <a:bodyPr/>
        <a:lstStyle/>
        <a:p>
          <a:r>
            <a:rPr lang="en-US" sz="2000" dirty="0"/>
            <a:t>long period of supervision, observation or care </a:t>
          </a:r>
        </a:p>
      </dgm:t>
    </dgm:pt>
    <dgm:pt modelId="{D3EA5DA7-E821-4E7A-93D1-B3D31292A6EB}" type="parTrans" cxnId="{3ABCBE5B-0006-4B2B-A38E-467FB94CDF37}">
      <dgm:prSet/>
      <dgm:spPr/>
      <dgm:t>
        <a:bodyPr/>
        <a:lstStyle/>
        <a:p>
          <a:endParaRPr lang="en-US" sz="2400"/>
        </a:p>
      </dgm:t>
    </dgm:pt>
    <dgm:pt modelId="{FFEEB7DB-E0FC-43A1-B50A-6B6D2AD27FF5}" type="sibTrans" cxnId="{3ABCBE5B-0006-4B2B-A38E-467FB94CDF37}">
      <dgm:prSet/>
      <dgm:spPr/>
      <dgm:t>
        <a:bodyPr/>
        <a:lstStyle/>
        <a:p>
          <a:endParaRPr lang="en-US" sz="2400"/>
        </a:p>
      </dgm:t>
    </dgm:pt>
    <dgm:pt modelId="{790C2E05-8363-4D20-BD64-8864DDC52CD9}" type="pres">
      <dgm:prSet presAssocID="{1C2615BE-FC53-430E-B0BC-1DC8032D6741}" presName="Name0" presStyleCnt="0">
        <dgm:presLayoutVars>
          <dgm:dir/>
          <dgm:animLvl val="lvl"/>
          <dgm:resizeHandles val="exact"/>
        </dgm:presLayoutVars>
      </dgm:prSet>
      <dgm:spPr/>
      <dgm:t>
        <a:bodyPr/>
        <a:lstStyle/>
        <a:p>
          <a:endParaRPr lang="en-US"/>
        </a:p>
      </dgm:t>
    </dgm:pt>
    <dgm:pt modelId="{42948ADF-8D28-4E15-A498-C55EF9D666C1}" type="pres">
      <dgm:prSet presAssocID="{176D230E-A54B-4BA3-A9D4-782D003693CC}" presName="boxAndChildren" presStyleCnt="0"/>
      <dgm:spPr/>
    </dgm:pt>
    <dgm:pt modelId="{66D0635D-481E-4965-84E3-EB7990118FA5}" type="pres">
      <dgm:prSet presAssocID="{176D230E-A54B-4BA3-A9D4-782D003693CC}" presName="parentTextBox" presStyleLbl="node1" presStyleIdx="0" presStyleCnt="2"/>
      <dgm:spPr/>
      <dgm:t>
        <a:bodyPr/>
        <a:lstStyle/>
        <a:p>
          <a:endParaRPr lang="en-US"/>
        </a:p>
      </dgm:t>
    </dgm:pt>
    <dgm:pt modelId="{6DDCE55D-8DD0-4236-92CF-B2AFCC9EB818}" type="pres">
      <dgm:prSet presAssocID="{176D230E-A54B-4BA3-A9D4-782D003693CC}" presName="entireBox" presStyleLbl="node1" presStyleIdx="0" presStyleCnt="2"/>
      <dgm:spPr/>
      <dgm:t>
        <a:bodyPr/>
        <a:lstStyle/>
        <a:p>
          <a:endParaRPr lang="en-US"/>
        </a:p>
      </dgm:t>
    </dgm:pt>
    <dgm:pt modelId="{2B63533D-2ACC-4BF6-A18A-95F2A4672B75}" type="pres">
      <dgm:prSet presAssocID="{176D230E-A54B-4BA3-A9D4-782D003693CC}" presName="descendantBox" presStyleCnt="0"/>
      <dgm:spPr/>
    </dgm:pt>
    <dgm:pt modelId="{B6D959E9-9E49-4FD0-B248-8B610C254C92}" type="pres">
      <dgm:prSet presAssocID="{4B49E0D7-7B5A-4707-8585-85289A80F957}" presName="childTextBox" presStyleLbl="fgAccFollowNode1" presStyleIdx="0" presStyleCnt="7" custScaleX="83408">
        <dgm:presLayoutVars>
          <dgm:bulletEnabled val="1"/>
        </dgm:presLayoutVars>
      </dgm:prSet>
      <dgm:spPr/>
      <dgm:t>
        <a:bodyPr/>
        <a:lstStyle/>
        <a:p>
          <a:endParaRPr lang="en-US"/>
        </a:p>
      </dgm:t>
    </dgm:pt>
    <dgm:pt modelId="{3C5E37AA-776F-4C14-856D-9297B80AEB1E}" type="pres">
      <dgm:prSet presAssocID="{E0EBDD03-E650-4932-9EC0-D4B60EA56CDF}" presName="childTextBox" presStyleLbl="fgAccFollowNode1" presStyleIdx="1" presStyleCnt="7" custLinFactNeighborX="-3257" custLinFactNeighborY="4595">
        <dgm:presLayoutVars>
          <dgm:bulletEnabled val="1"/>
        </dgm:presLayoutVars>
      </dgm:prSet>
      <dgm:spPr/>
      <dgm:t>
        <a:bodyPr/>
        <a:lstStyle/>
        <a:p>
          <a:endParaRPr lang="en-US"/>
        </a:p>
      </dgm:t>
    </dgm:pt>
    <dgm:pt modelId="{64072396-B065-46B1-9970-7465FAF286E9}" type="pres">
      <dgm:prSet presAssocID="{880360D5-1C2D-47DA-9B8D-A18047606DFC}" presName="childTextBox" presStyleLbl="fgAccFollowNode1" presStyleIdx="2" presStyleCnt="7">
        <dgm:presLayoutVars>
          <dgm:bulletEnabled val="1"/>
        </dgm:presLayoutVars>
      </dgm:prSet>
      <dgm:spPr/>
      <dgm:t>
        <a:bodyPr/>
        <a:lstStyle/>
        <a:p>
          <a:endParaRPr lang="en-US"/>
        </a:p>
      </dgm:t>
    </dgm:pt>
    <dgm:pt modelId="{179C4BE4-4D8C-4B1B-ACA9-2FB7116089B6}" type="pres">
      <dgm:prSet presAssocID="{D3E0DA11-6CB9-49A7-AA06-36D7BF9DB7EF}" presName="childTextBox" presStyleLbl="fgAccFollowNode1" presStyleIdx="3" presStyleCnt="7">
        <dgm:presLayoutVars>
          <dgm:bulletEnabled val="1"/>
        </dgm:presLayoutVars>
      </dgm:prSet>
      <dgm:spPr/>
      <dgm:t>
        <a:bodyPr/>
        <a:lstStyle/>
        <a:p>
          <a:endParaRPr lang="en-US"/>
        </a:p>
      </dgm:t>
    </dgm:pt>
    <dgm:pt modelId="{84326C93-85A0-45A9-96AF-B8555E43E552}" type="pres">
      <dgm:prSet presAssocID="{FE420C38-6B48-4D1D-B5FC-014D12802C28}" presName="childTextBox" presStyleLbl="fgAccFollowNode1" presStyleIdx="4" presStyleCnt="7">
        <dgm:presLayoutVars>
          <dgm:bulletEnabled val="1"/>
        </dgm:presLayoutVars>
      </dgm:prSet>
      <dgm:spPr/>
      <dgm:t>
        <a:bodyPr/>
        <a:lstStyle/>
        <a:p>
          <a:endParaRPr lang="en-US"/>
        </a:p>
      </dgm:t>
    </dgm:pt>
    <dgm:pt modelId="{19D0BF2E-7F0A-471A-A204-CDDEB5FAF215}" type="pres">
      <dgm:prSet presAssocID="{13DE9332-2658-4FE5-ABC6-638C631C31A3}" presName="childTextBox" presStyleLbl="fgAccFollowNode1" presStyleIdx="5" presStyleCnt="7" custScaleY="113063">
        <dgm:presLayoutVars>
          <dgm:bulletEnabled val="1"/>
        </dgm:presLayoutVars>
      </dgm:prSet>
      <dgm:spPr/>
      <dgm:t>
        <a:bodyPr/>
        <a:lstStyle/>
        <a:p>
          <a:endParaRPr lang="en-US"/>
        </a:p>
      </dgm:t>
    </dgm:pt>
    <dgm:pt modelId="{A5015D14-0B94-43FA-99F9-10138917FC6A}" type="pres">
      <dgm:prSet presAssocID="{479E3B0D-A300-4E85-A5CB-2D2AC58B438F}" presName="childTextBox" presStyleLbl="fgAccFollowNode1" presStyleIdx="6" presStyleCnt="7">
        <dgm:presLayoutVars>
          <dgm:bulletEnabled val="1"/>
        </dgm:presLayoutVars>
      </dgm:prSet>
      <dgm:spPr/>
      <dgm:t>
        <a:bodyPr/>
        <a:lstStyle/>
        <a:p>
          <a:endParaRPr lang="en-US"/>
        </a:p>
      </dgm:t>
    </dgm:pt>
    <dgm:pt modelId="{B08EE401-B8DA-4651-974F-546FE16C5CEE}" type="pres">
      <dgm:prSet presAssocID="{72504E13-03B2-49F8-B8BA-22264FC06326}" presName="sp" presStyleCnt="0"/>
      <dgm:spPr/>
    </dgm:pt>
    <dgm:pt modelId="{2EF188FE-BFB5-433F-BC45-097E303B624F}" type="pres">
      <dgm:prSet presAssocID="{4B5C02BF-86EC-43F5-B429-F03CF91AE44D}" presName="arrowAndChildren" presStyleCnt="0"/>
      <dgm:spPr/>
    </dgm:pt>
    <dgm:pt modelId="{1D58C5B1-0E5E-46FA-9209-4C4202E7BBEB}" type="pres">
      <dgm:prSet presAssocID="{4B5C02BF-86EC-43F5-B429-F03CF91AE44D}" presName="parentTextArrow" presStyleLbl="node1" presStyleIdx="1" presStyleCnt="2"/>
      <dgm:spPr/>
      <dgm:t>
        <a:bodyPr/>
        <a:lstStyle/>
        <a:p>
          <a:endParaRPr lang="en-US"/>
        </a:p>
      </dgm:t>
    </dgm:pt>
  </dgm:ptLst>
  <dgm:cxnLst>
    <dgm:cxn modelId="{7F957D47-B12D-4F1F-9530-06128FF03D9A}" srcId="{176D230E-A54B-4BA3-A9D4-782D003693CC}" destId="{13DE9332-2658-4FE5-ABC6-638C631C31A3}" srcOrd="5" destOrd="0" parTransId="{4F82F523-4801-4598-B8EF-62F8182443D7}" sibTransId="{C21B6F42-9D91-4A42-9D79-CC59EBEA90D0}"/>
    <dgm:cxn modelId="{1B9903AE-77D3-426E-961D-788B2B5B3BCF}" type="presOf" srcId="{479E3B0D-A300-4E85-A5CB-2D2AC58B438F}" destId="{A5015D14-0B94-43FA-99F9-10138917FC6A}" srcOrd="0" destOrd="0" presId="urn:microsoft.com/office/officeart/2005/8/layout/process4"/>
    <dgm:cxn modelId="{A1D95E8C-B93D-4EFF-90F0-E00D225F85FB}" srcId="{1C2615BE-FC53-430E-B0BC-1DC8032D6741}" destId="{4B5C02BF-86EC-43F5-B429-F03CF91AE44D}" srcOrd="0" destOrd="0" parTransId="{F5C92717-2D95-486D-8E22-FC4BFA3D8DB2}" sibTransId="{72504E13-03B2-49F8-B8BA-22264FC06326}"/>
    <dgm:cxn modelId="{D1045FAE-6EAE-4AE0-A91D-492E1DEDD1C7}" type="presOf" srcId="{176D230E-A54B-4BA3-A9D4-782D003693CC}" destId="{6DDCE55D-8DD0-4236-92CF-B2AFCC9EB818}" srcOrd="1" destOrd="0" presId="urn:microsoft.com/office/officeart/2005/8/layout/process4"/>
    <dgm:cxn modelId="{C4579848-D2C9-4E24-BE14-AA32CA99587D}" srcId="{176D230E-A54B-4BA3-A9D4-782D003693CC}" destId="{4B49E0D7-7B5A-4707-8585-85289A80F957}" srcOrd="0" destOrd="0" parTransId="{A1111EF7-9DBB-4530-8AAF-34FD88FE5180}" sibTransId="{11F6DF44-0E5D-4C97-B9A3-CC27C6FF7116}"/>
    <dgm:cxn modelId="{C80DE9B0-3310-4355-B222-F4808E1AB246}" type="presOf" srcId="{176D230E-A54B-4BA3-A9D4-782D003693CC}" destId="{66D0635D-481E-4965-84E3-EB7990118FA5}" srcOrd="0" destOrd="0" presId="urn:microsoft.com/office/officeart/2005/8/layout/process4"/>
    <dgm:cxn modelId="{825FED9D-C0E3-43E2-ADDE-F20256D5E3C7}" type="presOf" srcId="{13DE9332-2658-4FE5-ABC6-638C631C31A3}" destId="{19D0BF2E-7F0A-471A-A204-CDDEB5FAF215}" srcOrd="0" destOrd="0" presId="urn:microsoft.com/office/officeart/2005/8/layout/process4"/>
    <dgm:cxn modelId="{E2DD350B-D163-45F5-B675-0FBACA7EBCFB}" srcId="{176D230E-A54B-4BA3-A9D4-782D003693CC}" destId="{FE420C38-6B48-4D1D-B5FC-014D12802C28}" srcOrd="4" destOrd="0" parTransId="{A1447E88-0252-455D-A925-169BB296E3FD}" sibTransId="{BF8739D0-4D01-43FB-8D7B-06AB7E2A9299}"/>
    <dgm:cxn modelId="{6ACA9BEA-C875-449A-8EB9-29C36DA7A1A0}" type="presOf" srcId="{880360D5-1C2D-47DA-9B8D-A18047606DFC}" destId="{64072396-B065-46B1-9970-7465FAF286E9}" srcOrd="0" destOrd="0" presId="urn:microsoft.com/office/officeart/2005/8/layout/process4"/>
    <dgm:cxn modelId="{108888AB-8151-442B-AA1C-FCF24D2F3B96}" type="presOf" srcId="{4B5C02BF-86EC-43F5-B429-F03CF91AE44D}" destId="{1D58C5B1-0E5E-46FA-9209-4C4202E7BBEB}" srcOrd="0" destOrd="0" presId="urn:microsoft.com/office/officeart/2005/8/layout/process4"/>
    <dgm:cxn modelId="{EE15B205-2176-4A45-84AE-F47792E43DB1}" srcId="{176D230E-A54B-4BA3-A9D4-782D003693CC}" destId="{D3E0DA11-6CB9-49A7-AA06-36D7BF9DB7EF}" srcOrd="3" destOrd="0" parTransId="{EEC79CE0-71E8-4E31-9F65-564F2BD9FE9F}" sibTransId="{6D4F3E56-7C48-4D41-B47E-50E6A596C006}"/>
    <dgm:cxn modelId="{57250ACC-7CCF-408B-A489-FB5C6EF2CE3D}" type="presOf" srcId="{1C2615BE-FC53-430E-B0BC-1DC8032D6741}" destId="{790C2E05-8363-4D20-BD64-8864DDC52CD9}" srcOrd="0" destOrd="0" presId="urn:microsoft.com/office/officeart/2005/8/layout/process4"/>
    <dgm:cxn modelId="{1F3D9CD3-741D-4BB5-8A79-CBD4F07E0B16}" srcId="{176D230E-A54B-4BA3-A9D4-782D003693CC}" destId="{E0EBDD03-E650-4932-9EC0-D4B60EA56CDF}" srcOrd="1" destOrd="0" parTransId="{5B92EEB9-57D5-4E76-A5A4-1FB59F25C7ED}" sibTransId="{1F977719-DF98-402F-A848-D6E471CAE2DF}"/>
    <dgm:cxn modelId="{A5672715-480B-4BD1-923F-5C6BC9E07C7C}" type="presOf" srcId="{4B49E0D7-7B5A-4707-8585-85289A80F957}" destId="{B6D959E9-9E49-4FD0-B248-8B610C254C92}" srcOrd="0" destOrd="0" presId="urn:microsoft.com/office/officeart/2005/8/layout/process4"/>
    <dgm:cxn modelId="{0EEAF24A-1621-4868-8AA5-390096FC06F4}" srcId="{176D230E-A54B-4BA3-A9D4-782D003693CC}" destId="{880360D5-1C2D-47DA-9B8D-A18047606DFC}" srcOrd="2" destOrd="0" parTransId="{FC3E64E6-9189-4802-905E-209BDB0BD62F}" sibTransId="{23DED635-EEC9-4167-8816-19F38CC4663B}"/>
    <dgm:cxn modelId="{D6CF2C38-44F5-42BA-8B51-4A55FCE1A4F7}" type="presOf" srcId="{FE420C38-6B48-4D1D-B5FC-014D12802C28}" destId="{84326C93-85A0-45A9-96AF-B8555E43E552}" srcOrd="0" destOrd="0" presId="urn:microsoft.com/office/officeart/2005/8/layout/process4"/>
    <dgm:cxn modelId="{6884E2E6-8B7B-4830-A42F-81B21CFFC10F}" srcId="{1C2615BE-FC53-430E-B0BC-1DC8032D6741}" destId="{176D230E-A54B-4BA3-A9D4-782D003693CC}" srcOrd="1" destOrd="0" parTransId="{68708A2B-45BB-4C8D-8F63-B6D60FD8A061}" sibTransId="{1696487C-A494-48A9-86AE-437BB96C2D50}"/>
    <dgm:cxn modelId="{52040220-4744-43F5-AA04-9CF626754CFE}" type="presOf" srcId="{D3E0DA11-6CB9-49A7-AA06-36D7BF9DB7EF}" destId="{179C4BE4-4D8C-4B1B-ACA9-2FB7116089B6}" srcOrd="0" destOrd="0" presId="urn:microsoft.com/office/officeart/2005/8/layout/process4"/>
    <dgm:cxn modelId="{BB225AC9-520A-49C9-B371-9ED77C9B1B59}" type="presOf" srcId="{E0EBDD03-E650-4932-9EC0-D4B60EA56CDF}" destId="{3C5E37AA-776F-4C14-856D-9297B80AEB1E}" srcOrd="0" destOrd="0" presId="urn:microsoft.com/office/officeart/2005/8/layout/process4"/>
    <dgm:cxn modelId="{3ABCBE5B-0006-4B2B-A38E-467FB94CDF37}" srcId="{176D230E-A54B-4BA3-A9D4-782D003693CC}" destId="{479E3B0D-A300-4E85-A5CB-2D2AC58B438F}" srcOrd="6" destOrd="0" parTransId="{D3EA5DA7-E821-4E7A-93D1-B3D31292A6EB}" sibTransId="{FFEEB7DB-E0FC-43A1-B50A-6B6D2AD27FF5}"/>
    <dgm:cxn modelId="{B9FDE635-0EDB-432B-80C1-BA6E3BA5EDFE}" type="presParOf" srcId="{790C2E05-8363-4D20-BD64-8864DDC52CD9}" destId="{42948ADF-8D28-4E15-A498-C55EF9D666C1}" srcOrd="0" destOrd="0" presId="urn:microsoft.com/office/officeart/2005/8/layout/process4"/>
    <dgm:cxn modelId="{71B22679-8F70-47EF-AD9A-DEA8C289C84B}" type="presParOf" srcId="{42948ADF-8D28-4E15-A498-C55EF9D666C1}" destId="{66D0635D-481E-4965-84E3-EB7990118FA5}" srcOrd="0" destOrd="0" presId="urn:microsoft.com/office/officeart/2005/8/layout/process4"/>
    <dgm:cxn modelId="{74B68580-4F70-476C-8FBF-CD908BF207EA}" type="presParOf" srcId="{42948ADF-8D28-4E15-A498-C55EF9D666C1}" destId="{6DDCE55D-8DD0-4236-92CF-B2AFCC9EB818}" srcOrd="1" destOrd="0" presId="urn:microsoft.com/office/officeart/2005/8/layout/process4"/>
    <dgm:cxn modelId="{8FFC13CA-F9A3-442B-8FE1-5BB4BA3BDFFF}" type="presParOf" srcId="{42948ADF-8D28-4E15-A498-C55EF9D666C1}" destId="{2B63533D-2ACC-4BF6-A18A-95F2A4672B75}" srcOrd="2" destOrd="0" presId="urn:microsoft.com/office/officeart/2005/8/layout/process4"/>
    <dgm:cxn modelId="{B609B5B4-A1B8-4912-B09A-27E65B96414F}" type="presParOf" srcId="{2B63533D-2ACC-4BF6-A18A-95F2A4672B75}" destId="{B6D959E9-9E49-4FD0-B248-8B610C254C92}" srcOrd="0" destOrd="0" presId="urn:microsoft.com/office/officeart/2005/8/layout/process4"/>
    <dgm:cxn modelId="{CA7CD6F2-7E30-4917-9A94-6C7998B77432}" type="presParOf" srcId="{2B63533D-2ACC-4BF6-A18A-95F2A4672B75}" destId="{3C5E37AA-776F-4C14-856D-9297B80AEB1E}" srcOrd="1" destOrd="0" presId="urn:microsoft.com/office/officeart/2005/8/layout/process4"/>
    <dgm:cxn modelId="{4FE0DF31-3E6B-48E0-BDC2-A0D767EBD774}" type="presParOf" srcId="{2B63533D-2ACC-4BF6-A18A-95F2A4672B75}" destId="{64072396-B065-46B1-9970-7465FAF286E9}" srcOrd="2" destOrd="0" presId="urn:microsoft.com/office/officeart/2005/8/layout/process4"/>
    <dgm:cxn modelId="{CAE3D020-EB8A-4656-BDB8-F06A0978FEEE}" type="presParOf" srcId="{2B63533D-2ACC-4BF6-A18A-95F2A4672B75}" destId="{179C4BE4-4D8C-4B1B-ACA9-2FB7116089B6}" srcOrd="3" destOrd="0" presId="urn:microsoft.com/office/officeart/2005/8/layout/process4"/>
    <dgm:cxn modelId="{3CA1EAB9-8707-4515-9363-94D98F423652}" type="presParOf" srcId="{2B63533D-2ACC-4BF6-A18A-95F2A4672B75}" destId="{84326C93-85A0-45A9-96AF-B8555E43E552}" srcOrd="4" destOrd="0" presId="urn:microsoft.com/office/officeart/2005/8/layout/process4"/>
    <dgm:cxn modelId="{40A6D520-D0D2-495E-B477-1F2A9B89AEA4}" type="presParOf" srcId="{2B63533D-2ACC-4BF6-A18A-95F2A4672B75}" destId="{19D0BF2E-7F0A-471A-A204-CDDEB5FAF215}" srcOrd="5" destOrd="0" presId="urn:microsoft.com/office/officeart/2005/8/layout/process4"/>
    <dgm:cxn modelId="{BDFCC6FE-AE6B-4065-B975-0265F4BF6A7D}" type="presParOf" srcId="{2B63533D-2ACC-4BF6-A18A-95F2A4672B75}" destId="{A5015D14-0B94-43FA-99F9-10138917FC6A}" srcOrd="6" destOrd="0" presId="urn:microsoft.com/office/officeart/2005/8/layout/process4"/>
    <dgm:cxn modelId="{CD420DED-C23F-4BAD-9132-878F30B0CB46}" type="presParOf" srcId="{790C2E05-8363-4D20-BD64-8864DDC52CD9}" destId="{B08EE401-B8DA-4651-974F-546FE16C5CEE}" srcOrd="1" destOrd="0" presId="urn:microsoft.com/office/officeart/2005/8/layout/process4"/>
    <dgm:cxn modelId="{8EFB7B87-AB02-4EF3-8F85-B254D776AAE0}" type="presParOf" srcId="{790C2E05-8363-4D20-BD64-8864DDC52CD9}" destId="{2EF188FE-BFB5-433F-BC45-097E303B624F}" srcOrd="2" destOrd="0" presId="urn:microsoft.com/office/officeart/2005/8/layout/process4"/>
    <dgm:cxn modelId="{C9522EFA-A1F9-4686-B632-CF2D1EDD2896}" type="presParOf" srcId="{2EF188FE-BFB5-433F-BC45-097E303B624F}" destId="{1D58C5B1-0E5E-46FA-9209-4C4202E7BBE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E4A58A-2567-4153-8787-CFDE665C0D68}"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FAB2A503-1EB3-46A6-B1A2-3C6992B1C8D9}">
      <dgm:prSet custT="1"/>
      <dgm:spPr/>
      <dgm:t>
        <a:bodyPr/>
        <a:lstStyle/>
        <a:p>
          <a:pPr>
            <a:lnSpc>
              <a:spcPct val="100000"/>
            </a:lnSpc>
          </a:pPr>
          <a:r>
            <a:rPr lang="en-US" sz="2000" dirty="0"/>
            <a:t>Major cause of morbidity &amp; mortality in both developed and developing countries. (CVDs, Cancers). Adult age / working pop. </a:t>
          </a:r>
        </a:p>
      </dgm:t>
    </dgm:pt>
    <dgm:pt modelId="{B76715CA-464D-4C3D-AFB7-2085468DBA10}" type="parTrans" cxnId="{4D9E6343-34D7-4E81-BE44-EF582CEAD2D2}">
      <dgm:prSet/>
      <dgm:spPr/>
      <dgm:t>
        <a:bodyPr/>
        <a:lstStyle/>
        <a:p>
          <a:endParaRPr lang="en-US" sz="2000"/>
        </a:p>
      </dgm:t>
    </dgm:pt>
    <dgm:pt modelId="{65A9984F-EF1C-41FD-A4FF-65E5307F51A3}" type="sibTrans" cxnId="{4D9E6343-34D7-4E81-BE44-EF582CEAD2D2}">
      <dgm:prSet/>
      <dgm:spPr/>
      <dgm:t>
        <a:bodyPr/>
        <a:lstStyle/>
        <a:p>
          <a:endParaRPr lang="en-US" sz="2000"/>
        </a:p>
      </dgm:t>
    </dgm:pt>
    <dgm:pt modelId="{3D0DBCAB-FACD-4823-9C46-9EFD5B990800}">
      <dgm:prSet custT="1"/>
      <dgm:spPr/>
      <dgm:t>
        <a:bodyPr/>
        <a:lstStyle/>
        <a:p>
          <a:pPr>
            <a:lnSpc>
              <a:spcPct val="100000"/>
            </a:lnSpc>
          </a:pPr>
          <a:r>
            <a:rPr lang="en-US" sz="2000" b="1" dirty="0"/>
            <a:t>NCDs are showing upward trends </a:t>
          </a:r>
          <a:r>
            <a:rPr lang="en-US" sz="2000" dirty="0"/>
            <a:t>(lifestyle &amp; behavioral patterns, aging of population, modern medical care  </a:t>
          </a:r>
          <a:r>
            <a:rPr lang="en-US" sz="2000" dirty="0" err="1"/>
            <a:t>etc</a:t>
          </a:r>
          <a:r>
            <a:rPr lang="en-US" sz="2000" dirty="0"/>
            <a:t>) </a:t>
          </a:r>
        </a:p>
      </dgm:t>
    </dgm:pt>
    <dgm:pt modelId="{F69C708D-D306-4739-BD45-EBA7F83F3665}" type="parTrans" cxnId="{ECCACE24-5605-442B-AAAA-D6D9B221B87D}">
      <dgm:prSet/>
      <dgm:spPr/>
      <dgm:t>
        <a:bodyPr/>
        <a:lstStyle/>
        <a:p>
          <a:endParaRPr lang="en-US" sz="2000"/>
        </a:p>
      </dgm:t>
    </dgm:pt>
    <dgm:pt modelId="{2FE7096E-E9FD-477B-BCC7-24E81D539709}" type="sibTrans" cxnId="{ECCACE24-5605-442B-AAAA-D6D9B221B87D}">
      <dgm:prSet/>
      <dgm:spPr/>
      <dgm:t>
        <a:bodyPr/>
        <a:lstStyle/>
        <a:p>
          <a:endParaRPr lang="en-US" sz="2000"/>
        </a:p>
      </dgm:t>
    </dgm:pt>
    <dgm:pt modelId="{60688554-1AF8-443C-B495-96542CDA810C}">
      <dgm:prSet custT="1"/>
      <dgm:spPr/>
      <dgm:t>
        <a:bodyPr/>
        <a:lstStyle/>
        <a:p>
          <a:pPr>
            <a:lnSpc>
              <a:spcPct val="100000"/>
            </a:lnSpc>
          </a:pPr>
          <a:r>
            <a:rPr lang="en-US" sz="2000" b="1" dirty="0"/>
            <a:t>Alarming trend </a:t>
          </a:r>
          <a:r>
            <a:rPr lang="en-US" sz="2000" dirty="0"/>
            <a:t> for Developing countries. (economic impact) </a:t>
          </a:r>
        </a:p>
      </dgm:t>
    </dgm:pt>
    <dgm:pt modelId="{091ADC03-62E9-4104-8E71-B02CF484BAEA}" type="parTrans" cxnId="{950667CE-2AB3-4D26-8596-8E8EAE0365B1}">
      <dgm:prSet/>
      <dgm:spPr/>
      <dgm:t>
        <a:bodyPr/>
        <a:lstStyle/>
        <a:p>
          <a:endParaRPr lang="en-US" sz="2000"/>
        </a:p>
      </dgm:t>
    </dgm:pt>
    <dgm:pt modelId="{5230FFD1-8CEB-4B1A-89A3-978155042E40}" type="sibTrans" cxnId="{950667CE-2AB3-4D26-8596-8E8EAE0365B1}">
      <dgm:prSet/>
      <dgm:spPr/>
      <dgm:t>
        <a:bodyPr/>
        <a:lstStyle/>
        <a:p>
          <a:endParaRPr lang="en-US" sz="2000"/>
        </a:p>
      </dgm:t>
    </dgm:pt>
    <dgm:pt modelId="{A13DF2D7-EE83-4578-829E-825583BA7B1E}">
      <dgm:prSet custT="1"/>
      <dgm:spPr/>
      <dgm:t>
        <a:bodyPr/>
        <a:lstStyle/>
        <a:p>
          <a:pPr>
            <a:lnSpc>
              <a:spcPct val="100000"/>
            </a:lnSpc>
          </a:pPr>
          <a:r>
            <a:rPr lang="en-US" sz="2000" b="1" dirty="0"/>
            <a:t> shares &gt; 60% of Global deaths </a:t>
          </a:r>
          <a:r>
            <a:rPr lang="en-US" sz="2000" dirty="0"/>
            <a:t>(36M) (projected 52M in year 2030) </a:t>
          </a:r>
        </a:p>
      </dgm:t>
    </dgm:pt>
    <dgm:pt modelId="{D7D84D3D-7189-4F04-A3C1-6FA3B97EBF7B}" type="parTrans" cxnId="{90C2F0E2-E323-4806-A2B9-BBA52AD98C9F}">
      <dgm:prSet/>
      <dgm:spPr/>
      <dgm:t>
        <a:bodyPr/>
        <a:lstStyle/>
        <a:p>
          <a:endParaRPr lang="en-US" sz="2000"/>
        </a:p>
      </dgm:t>
    </dgm:pt>
    <dgm:pt modelId="{9594CA59-E2EE-467C-A8A8-BF56E9FB717C}" type="sibTrans" cxnId="{90C2F0E2-E323-4806-A2B9-BBA52AD98C9F}">
      <dgm:prSet/>
      <dgm:spPr/>
      <dgm:t>
        <a:bodyPr/>
        <a:lstStyle/>
        <a:p>
          <a:endParaRPr lang="en-US" sz="2000"/>
        </a:p>
      </dgm:t>
    </dgm:pt>
    <dgm:pt modelId="{6B9D3B73-2557-4486-932B-0841B7056AD1}">
      <dgm:prSet custT="1"/>
      <dgm:spPr/>
      <dgm:t>
        <a:bodyPr/>
        <a:lstStyle/>
        <a:p>
          <a:pPr>
            <a:lnSpc>
              <a:spcPct val="100000"/>
            </a:lnSpc>
          </a:pPr>
          <a:r>
            <a:rPr lang="en-US" sz="2000" dirty="0"/>
            <a:t>Cardiovascular diseases: &gt;48% </a:t>
          </a:r>
        </a:p>
      </dgm:t>
    </dgm:pt>
    <dgm:pt modelId="{54921AB6-9024-417F-A7B4-270755FC0BB7}" type="parTrans" cxnId="{02534959-351C-4CBE-AC1D-8EF6A653A5B1}">
      <dgm:prSet/>
      <dgm:spPr/>
      <dgm:t>
        <a:bodyPr/>
        <a:lstStyle/>
        <a:p>
          <a:endParaRPr lang="en-US" sz="2000"/>
        </a:p>
      </dgm:t>
    </dgm:pt>
    <dgm:pt modelId="{3C823479-F558-480A-AEC4-2BA1BC812A91}" type="sibTrans" cxnId="{02534959-351C-4CBE-AC1D-8EF6A653A5B1}">
      <dgm:prSet/>
      <dgm:spPr/>
      <dgm:t>
        <a:bodyPr/>
        <a:lstStyle/>
        <a:p>
          <a:endParaRPr lang="en-US" sz="2000"/>
        </a:p>
      </dgm:t>
    </dgm:pt>
    <dgm:pt modelId="{EDEC8B56-C0BF-45C0-8585-847AEEBD1507}">
      <dgm:prSet custT="1"/>
      <dgm:spPr/>
      <dgm:t>
        <a:bodyPr/>
        <a:lstStyle/>
        <a:p>
          <a:pPr>
            <a:lnSpc>
              <a:spcPct val="100000"/>
            </a:lnSpc>
          </a:pPr>
          <a:r>
            <a:rPr lang="en-US" sz="2000" dirty="0"/>
            <a:t>Cancers &gt; 21% </a:t>
          </a:r>
        </a:p>
      </dgm:t>
    </dgm:pt>
    <dgm:pt modelId="{C2A7634E-9123-4FFE-B598-CE0B00514D45}" type="parTrans" cxnId="{7A33CA25-0C96-4C1C-B62D-BCEF8A12D9E1}">
      <dgm:prSet/>
      <dgm:spPr/>
      <dgm:t>
        <a:bodyPr/>
        <a:lstStyle/>
        <a:p>
          <a:endParaRPr lang="en-US" sz="2000"/>
        </a:p>
      </dgm:t>
    </dgm:pt>
    <dgm:pt modelId="{4F7967EF-2426-4A22-9A07-0020A46CEE1A}" type="sibTrans" cxnId="{7A33CA25-0C96-4C1C-B62D-BCEF8A12D9E1}">
      <dgm:prSet/>
      <dgm:spPr/>
      <dgm:t>
        <a:bodyPr/>
        <a:lstStyle/>
        <a:p>
          <a:endParaRPr lang="en-US" sz="2000"/>
        </a:p>
      </dgm:t>
    </dgm:pt>
    <dgm:pt modelId="{3CEB38EC-B249-40EF-84C9-6A50E134C786}">
      <dgm:prSet custT="1"/>
      <dgm:spPr/>
      <dgm:t>
        <a:bodyPr/>
        <a:lstStyle/>
        <a:p>
          <a:pPr>
            <a:lnSpc>
              <a:spcPct val="100000"/>
            </a:lnSpc>
          </a:pPr>
          <a:r>
            <a:rPr lang="en-US" sz="2000" b="1" dirty="0"/>
            <a:t>Future Threat: </a:t>
          </a:r>
          <a:r>
            <a:rPr lang="en-US" sz="2000" dirty="0"/>
            <a:t>mortality expected to rise by 5 times higher than to communicable in developing countries </a:t>
          </a:r>
        </a:p>
      </dgm:t>
    </dgm:pt>
    <dgm:pt modelId="{259939FF-D289-4DB7-99E2-1BD7145648B3}" type="parTrans" cxnId="{A41B3F97-00BF-4055-8939-243B7A02E71D}">
      <dgm:prSet/>
      <dgm:spPr/>
      <dgm:t>
        <a:bodyPr/>
        <a:lstStyle/>
        <a:p>
          <a:endParaRPr lang="en-US" sz="2000"/>
        </a:p>
      </dgm:t>
    </dgm:pt>
    <dgm:pt modelId="{B77D7B67-3FFB-42A7-AAFD-311A8B5BF9FE}" type="sibTrans" cxnId="{A41B3F97-00BF-4055-8939-243B7A02E71D}">
      <dgm:prSet/>
      <dgm:spPr/>
      <dgm:t>
        <a:bodyPr/>
        <a:lstStyle/>
        <a:p>
          <a:endParaRPr lang="en-US" sz="2000"/>
        </a:p>
      </dgm:t>
    </dgm:pt>
    <dgm:pt modelId="{7548F148-E8F8-496C-AE7C-ED504E720A14}">
      <dgm:prSet custT="1"/>
      <dgm:spPr/>
      <dgm:t>
        <a:bodyPr/>
        <a:lstStyle/>
        <a:p>
          <a:pPr>
            <a:lnSpc>
              <a:spcPct val="100000"/>
            </a:lnSpc>
          </a:pPr>
          <a:r>
            <a:rPr lang="en-US" sz="2000" b="1" dirty="0"/>
            <a:t>Preventability</a:t>
          </a:r>
          <a:r>
            <a:rPr lang="en-US" sz="2000" dirty="0"/>
            <a:t>: </a:t>
          </a:r>
          <a:r>
            <a:rPr lang="en-PK" sz="2000" dirty="0"/>
            <a:t>80%</a:t>
          </a:r>
          <a:r>
            <a:rPr lang="en-US" sz="2000" dirty="0"/>
            <a:t> for Cardiovascular diseases and type II Diabetes and 40% cancers are preventable</a:t>
          </a:r>
        </a:p>
      </dgm:t>
    </dgm:pt>
    <dgm:pt modelId="{962C8456-5C3B-41C4-9D09-4C57E0A8F2E4}" type="parTrans" cxnId="{5FA07E1B-E057-4B48-8121-DC14A9FE779A}">
      <dgm:prSet/>
      <dgm:spPr/>
      <dgm:t>
        <a:bodyPr/>
        <a:lstStyle/>
        <a:p>
          <a:endParaRPr lang="en-US" sz="2000"/>
        </a:p>
      </dgm:t>
    </dgm:pt>
    <dgm:pt modelId="{ACF327AA-FC7A-4CAD-A46B-8A7B42360AF5}" type="sibTrans" cxnId="{5FA07E1B-E057-4B48-8121-DC14A9FE779A}">
      <dgm:prSet/>
      <dgm:spPr/>
      <dgm:t>
        <a:bodyPr/>
        <a:lstStyle/>
        <a:p>
          <a:endParaRPr lang="en-US" sz="2000"/>
        </a:p>
      </dgm:t>
    </dgm:pt>
    <dgm:pt modelId="{FF59145F-C042-4847-BF0D-F37061C3536A}" type="pres">
      <dgm:prSet presAssocID="{AAE4A58A-2567-4153-8787-CFDE665C0D68}" presName="root" presStyleCnt="0">
        <dgm:presLayoutVars>
          <dgm:dir/>
          <dgm:resizeHandles val="exact"/>
        </dgm:presLayoutVars>
      </dgm:prSet>
      <dgm:spPr/>
      <dgm:t>
        <a:bodyPr/>
        <a:lstStyle/>
        <a:p>
          <a:endParaRPr lang="en-US"/>
        </a:p>
      </dgm:t>
    </dgm:pt>
    <dgm:pt modelId="{654FA1F5-74E6-430E-AA02-EAF3396E367D}" type="pres">
      <dgm:prSet presAssocID="{FAB2A503-1EB3-46A6-B1A2-3C6992B1C8D9}" presName="compNode" presStyleCnt="0"/>
      <dgm:spPr/>
    </dgm:pt>
    <dgm:pt modelId="{702C7DB9-C965-4338-A3D9-65796AC11C3A}" type="pres">
      <dgm:prSet presAssocID="{FAB2A503-1EB3-46A6-B1A2-3C6992B1C8D9}" presName="bgRect" presStyleLbl="bgShp" presStyleIdx="0" presStyleCnt="6"/>
      <dgm:spPr/>
    </dgm:pt>
    <dgm:pt modelId="{5B90BFC6-34F0-4D9F-8141-6E7653DB5C83}" type="pres">
      <dgm:prSet presAssocID="{FAB2A503-1EB3-46A6-B1A2-3C6992B1C8D9}" presName="iconRect" presStyleLbl="node1" presStyleIdx="0" presStyleCnt="6"/>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dgm:spPr>
      <dgm:t>
        <a:bodyPr/>
        <a:lstStyle/>
        <a:p>
          <a:endParaRPr lang="en-US"/>
        </a:p>
      </dgm:t>
      <dgm:extLst>
        <a:ext uri="{E40237B7-FDA0-4F09-8148-C483321AD2D9}">
          <dgm14:cNvPr xmlns:dgm14="http://schemas.microsoft.com/office/drawing/2010/diagram" id="0" name="" descr="Kidney"/>
        </a:ext>
      </dgm:extLst>
    </dgm:pt>
    <dgm:pt modelId="{30D16698-2459-4133-A01D-26225D94FD2D}" type="pres">
      <dgm:prSet presAssocID="{FAB2A503-1EB3-46A6-B1A2-3C6992B1C8D9}" presName="spaceRect" presStyleCnt="0"/>
      <dgm:spPr/>
    </dgm:pt>
    <dgm:pt modelId="{5A51A134-E240-46C1-9CAC-D4234E4F9C40}" type="pres">
      <dgm:prSet presAssocID="{FAB2A503-1EB3-46A6-B1A2-3C6992B1C8D9}" presName="parTx" presStyleLbl="revTx" presStyleIdx="0" presStyleCnt="7">
        <dgm:presLayoutVars>
          <dgm:chMax val="0"/>
          <dgm:chPref val="0"/>
        </dgm:presLayoutVars>
      </dgm:prSet>
      <dgm:spPr/>
      <dgm:t>
        <a:bodyPr/>
        <a:lstStyle/>
        <a:p>
          <a:endParaRPr lang="en-US"/>
        </a:p>
      </dgm:t>
    </dgm:pt>
    <dgm:pt modelId="{2F16EFC4-71B3-4030-B02E-7C75C1B494E5}" type="pres">
      <dgm:prSet presAssocID="{65A9984F-EF1C-41FD-A4FF-65E5307F51A3}" presName="sibTrans" presStyleCnt="0"/>
      <dgm:spPr/>
    </dgm:pt>
    <dgm:pt modelId="{82A50E79-D873-4270-A07A-99B0AAF82B91}" type="pres">
      <dgm:prSet presAssocID="{3D0DBCAB-FACD-4823-9C46-9EFD5B990800}" presName="compNode" presStyleCnt="0"/>
      <dgm:spPr/>
    </dgm:pt>
    <dgm:pt modelId="{429C6D4D-03DE-438E-934E-A5F34CD2FD9F}" type="pres">
      <dgm:prSet presAssocID="{3D0DBCAB-FACD-4823-9C46-9EFD5B990800}" presName="bgRect" presStyleLbl="bgShp" presStyleIdx="1" presStyleCnt="6"/>
      <dgm:spPr/>
    </dgm:pt>
    <dgm:pt modelId="{4C5A5E25-5983-4C3A-AD2A-F9EB88FADA5C}" type="pres">
      <dgm:prSet presAssocID="{3D0DBCAB-FACD-4823-9C46-9EFD5B990800}" presName="iconRect" presStyleLbl="node1" presStyleIdx="1" presStyleCnt="6"/>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dgm:spPr>
      <dgm:t>
        <a:bodyPr/>
        <a:lstStyle/>
        <a:p>
          <a:endParaRPr lang="en-US"/>
        </a:p>
      </dgm:t>
      <dgm:extLst>
        <a:ext uri="{E40237B7-FDA0-4F09-8148-C483321AD2D9}">
          <dgm14:cNvPr xmlns:dgm14="http://schemas.microsoft.com/office/drawing/2010/diagram" id="0" name="" descr="Smoking"/>
        </a:ext>
      </dgm:extLst>
    </dgm:pt>
    <dgm:pt modelId="{D39A94E3-8A7A-4863-91F4-F1D87EBF6AF5}" type="pres">
      <dgm:prSet presAssocID="{3D0DBCAB-FACD-4823-9C46-9EFD5B990800}" presName="spaceRect" presStyleCnt="0"/>
      <dgm:spPr/>
    </dgm:pt>
    <dgm:pt modelId="{6577486D-25A8-4D92-AC1E-5595318E49F2}" type="pres">
      <dgm:prSet presAssocID="{3D0DBCAB-FACD-4823-9C46-9EFD5B990800}" presName="parTx" presStyleLbl="revTx" presStyleIdx="1" presStyleCnt="7">
        <dgm:presLayoutVars>
          <dgm:chMax val="0"/>
          <dgm:chPref val="0"/>
        </dgm:presLayoutVars>
      </dgm:prSet>
      <dgm:spPr/>
      <dgm:t>
        <a:bodyPr/>
        <a:lstStyle/>
        <a:p>
          <a:endParaRPr lang="en-US"/>
        </a:p>
      </dgm:t>
    </dgm:pt>
    <dgm:pt modelId="{993D30B9-2994-432E-B37D-25D37C072E08}" type="pres">
      <dgm:prSet presAssocID="{2FE7096E-E9FD-477B-BCC7-24E81D539709}" presName="sibTrans" presStyleCnt="0"/>
      <dgm:spPr/>
    </dgm:pt>
    <dgm:pt modelId="{2523325C-C486-4D11-B663-7E1E9E5D2262}" type="pres">
      <dgm:prSet presAssocID="{60688554-1AF8-443C-B495-96542CDA810C}" presName="compNode" presStyleCnt="0"/>
      <dgm:spPr/>
    </dgm:pt>
    <dgm:pt modelId="{2D0807E0-69AC-4F32-B45E-37E71BDB6003}" type="pres">
      <dgm:prSet presAssocID="{60688554-1AF8-443C-B495-96542CDA810C}" presName="bgRect" presStyleLbl="bgShp" presStyleIdx="2" presStyleCnt="6"/>
      <dgm:spPr/>
    </dgm:pt>
    <dgm:pt modelId="{608D3F9B-7D0F-4D77-BFC1-A94139BBB1AE}" type="pres">
      <dgm:prSet presAssocID="{60688554-1AF8-443C-B495-96542CDA810C}" presName="iconRect" presStyleLbl="node1" presStyleIdx="2" presStyleCnt="6"/>
      <dgm:spPr>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dgm:spPr>
      <dgm:t>
        <a:bodyPr/>
        <a:lstStyle/>
        <a:p>
          <a:endParaRPr lang="en-US"/>
        </a:p>
      </dgm:t>
      <dgm:extLst>
        <a:ext uri="{E40237B7-FDA0-4F09-8148-C483321AD2D9}">
          <dgm14:cNvPr xmlns:dgm14="http://schemas.microsoft.com/office/drawing/2010/diagram" id="0" name="" descr="Alarm Clock"/>
        </a:ext>
      </dgm:extLst>
    </dgm:pt>
    <dgm:pt modelId="{43F38C0A-9179-4C65-90A4-EC5F7173D0BE}" type="pres">
      <dgm:prSet presAssocID="{60688554-1AF8-443C-B495-96542CDA810C}" presName="spaceRect" presStyleCnt="0"/>
      <dgm:spPr/>
    </dgm:pt>
    <dgm:pt modelId="{EEAE4E0E-37F5-47CF-81FD-CAFD539BEEAA}" type="pres">
      <dgm:prSet presAssocID="{60688554-1AF8-443C-B495-96542CDA810C}" presName="parTx" presStyleLbl="revTx" presStyleIdx="2" presStyleCnt="7">
        <dgm:presLayoutVars>
          <dgm:chMax val="0"/>
          <dgm:chPref val="0"/>
        </dgm:presLayoutVars>
      </dgm:prSet>
      <dgm:spPr/>
      <dgm:t>
        <a:bodyPr/>
        <a:lstStyle/>
        <a:p>
          <a:endParaRPr lang="en-US"/>
        </a:p>
      </dgm:t>
    </dgm:pt>
    <dgm:pt modelId="{F8F8ED0F-3C4E-438C-864E-94EDDBE00A37}" type="pres">
      <dgm:prSet presAssocID="{5230FFD1-8CEB-4B1A-89A3-978155042E40}" presName="sibTrans" presStyleCnt="0"/>
      <dgm:spPr/>
    </dgm:pt>
    <dgm:pt modelId="{1940A4EA-4581-47EB-AB44-E3DC934B3B06}" type="pres">
      <dgm:prSet presAssocID="{A13DF2D7-EE83-4578-829E-825583BA7B1E}" presName="compNode" presStyleCnt="0"/>
      <dgm:spPr/>
    </dgm:pt>
    <dgm:pt modelId="{25B66ADC-1829-44C5-B59D-9495C0151193}" type="pres">
      <dgm:prSet presAssocID="{A13DF2D7-EE83-4578-829E-825583BA7B1E}" presName="bgRect" presStyleLbl="bgShp" presStyleIdx="3" presStyleCnt="6"/>
      <dgm:spPr/>
    </dgm:pt>
    <dgm:pt modelId="{55E06426-E2D3-48E7-8A35-E206C4A02403}" type="pres">
      <dgm:prSet presAssocID="{A13DF2D7-EE83-4578-829E-825583BA7B1E}" presName="iconRect" presStyleLbl="node1" presStyleIdx="3" presStyleCnt="6"/>
      <dgm:spPr>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dgm:spPr>
      <dgm:t>
        <a:bodyPr/>
        <a:lstStyle/>
        <a:p>
          <a:endParaRPr lang="en-US"/>
        </a:p>
      </dgm:t>
      <dgm:extLst>
        <a:ext uri="{E40237B7-FDA0-4F09-8148-C483321AD2D9}">
          <dgm14:cNvPr xmlns:dgm14="http://schemas.microsoft.com/office/drawing/2010/diagram" id="0" name="" descr="Heart Organ"/>
        </a:ext>
      </dgm:extLst>
    </dgm:pt>
    <dgm:pt modelId="{0E4FCB0F-9AA0-483F-82DB-AF79FB3028E2}" type="pres">
      <dgm:prSet presAssocID="{A13DF2D7-EE83-4578-829E-825583BA7B1E}" presName="spaceRect" presStyleCnt="0"/>
      <dgm:spPr/>
    </dgm:pt>
    <dgm:pt modelId="{CDC25DA4-DF67-4CFE-BE66-89414DAEE8D2}" type="pres">
      <dgm:prSet presAssocID="{A13DF2D7-EE83-4578-829E-825583BA7B1E}" presName="parTx" presStyleLbl="revTx" presStyleIdx="3" presStyleCnt="7">
        <dgm:presLayoutVars>
          <dgm:chMax val="0"/>
          <dgm:chPref val="0"/>
        </dgm:presLayoutVars>
      </dgm:prSet>
      <dgm:spPr/>
      <dgm:t>
        <a:bodyPr/>
        <a:lstStyle/>
        <a:p>
          <a:endParaRPr lang="en-US"/>
        </a:p>
      </dgm:t>
    </dgm:pt>
    <dgm:pt modelId="{EA297237-0E90-4954-BBB3-0E5C7663EDDF}" type="pres">
      <dgm:prSet presAssocID="{A13DF2D7-EE83-4578-829E-825583BA7B1E}" presName="desTx" presStyleLbl="revTx" presStyleIdx="4" presStyleCnt="7">
        <dgm:presLayoutVars/>
      </dgm:prSet>
      <dgm:spPr/>
      <dgm:t>
        <a:bodyPr/>
        <a:lstStyle/>
        <a:p>
          <a:endParaRPr lang="en-US"/>
        </a:p>
      </dgm:t>
    </dgm:pt>
    <dgm:pt modelId="{8BCC55CD-3686-449C-885B-DF4D60AE73A4}" type="pres">
      <dgm:prSet presAssocID="{9594CA59-E2EE-467C-A8A8-BF56E9FB717C}" presName="sibTrans" presStyleCnt="0"/>
      <dgm:spPr/>
    </dgm:pt>
    <dgm:pt modelId="{3E02361B-1AFB-4379-9E5E-9536889EF010}" type="pres">
      <dgm:prSet presAssocID="{3CEB38EC-B249-40EF-84C9-6A50E134C786}" presName="compNode" presStyleCnt="0"/>
      <dgm:spPr/>
    </dgm:pt>
    <dgm:pt modelId="{1398C18F-A301-492E-BC98-AC1BA227F346}" type="pres">
      <dgm:prSet presAssocID="{3CEB38EC-B249-40EF-84C9-6A50E134C786}" presName="bgRect" presStyleLbl="bgShp" presStyleIdx="4" presStyleCnt="6"/>
      <dgm:spPr/>
    </dgm:pt>
    <dgm:pt modelId="{FC43C96B-C855-435C-8724-C503FDCD15D0}" type="pres">
      <dgm:prSet presAssocID="{3CEB38EC-B249-40EF-84C9-6A50E134C786}" presName="iconRect" presStyleLbl="node1" presStyleIdx="4" presStyleCnt="6"/>
      <dgm:spPr>
        <a:blipFill>
          <a:blip xmlns:r="http://schemas.openxmlformats.org/officeDocument/2006/relationships" r:embed="rId9" cstate="hq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dgm:spPr>
      <dgm:t>
        <a:bodyPr/>
        <a:lstStyle/>
        <a:p>
          <a:endParaRPr lang="en-US"/>
        </a:p>
      </dgm:t>
      <dgm:extLst>
        <a:ext uri="{E40237B7-FDA0-4F09-8148-C483321AD2D9}">
          <dgm14:cNvPr xmlns:dgm14="http://schemas.microsoft.com/office/drawing/2010/diagram" id="0" name="" descr="Bar Graph with Downward Trend"/>
        </a:ext>
      </dgm:extLst>
    </dgm:pt>
    <dgm:pt modelId="{964DE65E-6D7E-456A-93C5-F3566DD17AA9}" type="pres">
      <dgm:prSet presAssocID="{3CEB38EC-B249-40EF-84C9-6A50E134C786}" presName="spaceRect" presStyleCnt="0"/>
      <dgm:spPr/>
    </dgm:pt>
    <dgm:pt modelId="{BC6F323F-88E0-4843-A7B6-95055648E3D2}" type="pres">
      <dgm:prSet presAssocID="{3CEB38EC-B249-40EF-84C9-6A50E134C786}" presName="parTx" presStyleLbl="revTx" presStyleIdx="5" presStyleCnt="7">
        <dgm:presLayoutVars>
          <dgm:chMax val="0"/>
          <dgm:chPref val="0"/>
        </dgm:presLayoutVars>
      </dgm:prSet>
      <dgm:spPr/>
      <dgm:t>
        <a:bodyPr/>
        <a:lstStyle/>
        <a:p>
          <a:endParaRPr lang="en-US"/>
        </a:p>
      </dgm:t>
    </dgm:pt>
    <dgm:pt modelId="{186C3DE0-863D-4EF1-948C-B2518FF3177F}" type="pres">
      <dgm:prSet presAssocID="{B77D7B67-3FFB-42A7-AAFD-311A8B5BF9FE}" presName="sibTrans" presStyleCnt="0"/>
      <dgm:spPr/>
    </dgm:pt>
    <dgm:pt modelId="{B7FD157F-0377-4951-90EE-81D6A5544988}" type="pres">
      <dgm:prSet presAssocID="{7548F148-E8F8-496C-AE7C-ED504E720A14}" presName="compNode" presStyleCnt="0"/>
      <dgm:spPr/>
    </dgm:pt>
    <dgm:pt modelId="{9CBD1386-D4DF-4555-B10C-F4831D54C137}" type="pres">
      <dgm:prSet presAssocID="{7548F148-E8F8-496C-AE7C-ED504E720A14}" presName="bgRect" presStyleLbl="bgShp" presStyleIdx="5" presStyleCnt="6"/>
      <dgm:spPr/>
    </dgm:pt>
    <dgm:pt modelId="{B88E23E0-7F22-4A01-951B-95650CAA46F4}" type="pres">
      <dgm:prSet presAssocID="{7548F148-E8F8-496C-AE7C-ED504E720A14}" presName="iconRect" presStyleLbl="node1" presStyleIdx="5" presStyleCnt="6"/>
      <dgm:spPr>
        <a:blipFill>
          <a:blip xmlns:r="http://schemas.openxmlformats.org/officeDocument/2006/relationships" r:embed="rId11" cstate="hqprint">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dgm:spPr>
      <dgm:t>
        <a:bodyPr/>
        <a:lstStyle/>
        <a:p>
          <a:endParaRPr lang="en-US"/>
        </a:p>
      </dgm:t>
      <dgm:extLst>
        <a:ext uri="{E40237B7-FDA0-4F09-8148-C483321AD2D9}">
          <dgm14:cNvPr xmlns:dgm14="http://schemas.microsoft.com/office/drawing/2010/diagram" id="0" name="" descr="Needle"/>
        </a:ext>
      </dgm:extLst>
    </dgm:pt>
    <dgm:pt modelId="{B449572B-4FFB-4A85-8EB8-BC9D2DE0F19C}" type="pres">
      <dgm:prSet presAssocID="{7548F148-E8F8-496C-AE7C-ED504E720A14}" presName="spaceRect" presStyleCnt="0"/>
      <dgm:spPr/>
    </dgm:pt>
    <dgm:pt modelId="{8C533D7C-AA58-4228-B4D3-7C1C7126715B}" type="pres">
      <dgm:prSet presAssocID="{7548F148-E8F8-496C-AE7C-ED504E720A14}" presName="parTx" presStyleLbl="revTx" presStyleIdx="6" presStyleCnt="7">
        <dgm:presLayoutVars>
          <dgm:chMax val="0"/>
          <dgm:chPref val="0"/>
        </dgm:presLayoutVars>
      </dgm:prSet>
      <dgm:spPr/>
      <dgm:t>
        <a:bodyPr/>
        <a:lstStyle/>
        <a:p>
          <a:endParaRPr lang="en-US"/>
        </a:p>
      </dgm:t>
    </dgm:pt>
  </dgm:ptLst>
  <dgm:cxnLst>
    <dgm:cxn modelId="{4D9E6343-34D7-4E81-BE44-EF582CEAD2D2}" srcId="{AAE4A58A-2567-4153-8787-CFDE665C0D68}" destId="{FAB2A503-1EB3-46A6-B1A2-3C6992B1C8D9}" srcOrd="0" destOrd="0" parTransId="{B76715CA-464D-4C3D-AFB7-2085468DBA10}" sibTransId="{65A9984F-EF1C-41FD-A4FF-65E5307F51A3}"/>
    <dgm:cxn modelId="{33A6BA40-AD7A-4FC9-93FB-5BAB3CF15BC3}" type="presOf" srcId="{AAE4A58A-2567-4153-8787-CFDE665C0D68}" destId="{FF59145F-C042-4847-BF0D-F37061C3536A}" srcOrd="0" destOrd="0" presId="urn:microsoft.com/office/officeart/2018/2/layout/IconVerticalSolidList"/>
    <dgm:cxn modelId="{A7DD6891-E780-4056-90D7-AF214AB50083}" type="presOf" srcId="{EDEC8B56-C0BF-45C0-8585-847AEEBD1507}" destId="{EA297237-0E90-4954-BBB3-0E5C7663EDDF}" srcOrd="0" destOrd="1" presId="urn:microsoft.com/office/officeart/2018/2/layout/IconVerticalSolidList"/>
    <dgm:cxn modelId="{C68D8F2C-079C-4A35-9286-DCDB4A0A9C70}" type="presOf" srcId="{3D0DBCAB-FACD-4823-9C46-9EFD5B990800}" destId="{6577486D-25A8-4D92-AC1E-5595318E49F2}" srcOrd="0" destOrd="0" presId="urn:microsoft.com/office/officeart/2018/2/layout/IconVerticalSolidList"/>
    <dgm:cxn modelId="{ECCACE24-5605-442B-AAAA-D6D9B221B87D}" srcId="{AAE4A58A-2567-4153-8787-CFDE665C0D68}" destId="{3D0DBCAB-FACD-4823-9C46-9EFD5B990800}" srcOrd="1" destOrd="0" parTransId="{F69C708D-D306-4739-BD45-EBA7F83F3665}" sibTransId="{2FE7096E-E9FD-477B-BCC7-24E81D539709}"/>
    <dgm:cxn modelId="{E0399498-A70A-4C78-BE2D-A0ECAD0DC595}" type="presOf" srcId="{6B9D3B73-2557-4486-932B-0841B7056AD1}" destId="{EA297237-0E90-4954-BBB3-0E5C7663EDDF}" srcOrd="0" destOrd="0" presId="urn:microsoft.com/office/officeart/2018/2/layout/IconVerticalSolidList"/>
    <dgm:cxn modelId="{A41B3F97-00BF-4055-8939-243B7A02E71D}" srcId="{AAE4A58A-2567-4153-8787-CFDE665C0D68}" destId="{3CEB38EC-B249-40EF-84C9-6A50E134C786}" srcOrd="4" destOrd="0" parTransId="{259939FF-D289-4DB7-99E2-1BD7145648B3}" sibTransId="{B77D7B67-3FFB-42A7-AAFD-311A8B5BF9FE}"/>
    <dgm:cxn modelId="{950667CE-2AB3-4D26-8596-8E8EAE0365B1}" srcId="{AAE4A58A-2567-4153-8787-CFDE665C0D68}" destId="{60688554-1AF8-443C-B495-96542CDA810C}" srcOrd="2" destOrd="0" parTransId="{091ADC03-62E9-4104-8E71-B02CF484BAEA}" sibTransId="{5230FFD1-8CEB-4B1A-89A3-978155042E40}"/>
    <dgm:cxn modelId="{4E6460AE-837E-46FF-BCA3-AAF6525B6AA3}" type="presOf" srcId="{3CEB38EC-B249-40EF-84C9-6A50E134C786}" destId="{BC6F323F-88E0-4843-A7B6-95055648E3D2}" srcOrd="0" destOrd="0" presId="urn:microsoft.com/office/officeart/2018/2/layout/IconVerticalSolidList"/>
    <dgm:cxn modelId="{7A33CA25-0C96-4C1C-B62D-BCEF8A12D9E1}" srcId="{A13DF2D7-EE83-4578-829E-825583BA7B1E}" destId="{EDEC8B56-C0BF-45C0-8585-847AEEBD1507}" srcOrd="1" destOrd="0" parTransId="{C2A7634E-9123-4FFE-B598-CE0B00514D45}" sibTransId="{4F7967EF-2426-4A22-9A07-0020A46CEE1A}"/>
    <dgm:cxn modelId="{90C2F0E2-E323-4806-A2B9-BBA52AD98C9F}" srcId="{AAE4A58A-2567-4153-8787-CFDE665C0D68}" destId="{A13DF2D7-EE83-4578-829E-825583BA7B1E}" srcOrd="3" destOrd="0" parTransId="{D7D84D3D-7189-4F04-A3C1-6FA3B97EBF7B}" sibTransId="{9594CA59-E2EE-467C-A8A8-BF56E9FB717C}"/>
    <dgm:cxn modelId="{02534959-351C-4CBE-AC1D-8EF6A653A5B1}" srcId="{A13DF2D7-EE83-4578-829E-825583BA7B1E}" destId="{6B9D3B73-2557-4486-932B-0841B7056AD1}" srcOrd="0" destOrd="0" parTransId="{54921AB6-9024-417F-A7B4-270755FC0BB7}" sibTransId="{3C823479-F558-480A-AEC4-2BA1BC812A91}"/>
    <dgm:cxn modelId="{7C22A7F1-CBA5-43A5-AABC-3677BCB225D7}" type="presOf" srcId="{7548F148-E8F8-496C-AE7C-ED504E720A14}" destId="{8C533D7C-AA58-4228-B4D3-7C1C7126715B}" srcOrd="0" destOrd="0" presId="urn:microsoft.com/office/officeart/2018/2/layout/IconVerticalSolidList"/>
    <dgm:cxn modelId="{5ED2739E-EB64-49F4-8AC8-4E7204B17E35}" type="presOf" srcId="{FAB2A503-1EB3-46A6-B1A2-3C6992B1C8D9}" destId="{5A51A134-E240-46C1-9CAC-D4234E4F9C40}" srcOrd="0" destOrd="0" presId="urn:microsoft.com/office/officeart/2018/2/layout/IconVerticalSolidList"/>
    <dgm:cxn modelId="{EF7E03CC-4CBA-42A0-8454-4B6CB0D1DA66}" type="presOf" srcId="{60688554-1AF8-443C-B495-96542CDA810C}" destId="{EEAE4E0E-37F5-47CF-81FD-CAFD539BEEAA}" srcOrd="0" destOrd="0" presId="urn:microsoft.com/office/officeart/2018/2/layout/IconVerticalSolidList"/>
    <dgm:cxn modelId="{F0CA554A-8828-42B2-B320-1E68511C8AA2}" type="presOf" srcId="{A13DF2D7-EE83-4578-829E-825583BA7B1E}" destId="{CDC25DA4-DF67-4CFE-BE66-89414DAEE8D2}" srcOrd="0" destOrd="0" presId="urn:microsoft.com/office/officeart/2018/2/layout/IconVerticalSolidList"/>
    <dgm:cxn modelId="{5FA07E1B-E057-4B48-8121-DC14A9FE779A}" srcId="{AAE4A58A-2567-4153-8787-CFDE665C0D68}" destId="{7548F148-E8F8-496C-AE7C-ED504E720A14}" srcOrd="5" destOrd="0" parTransId="{962C8456-5C3B-41C4-9D09-4C57E0A8F2E4}" sibTransId="{ACF327AA-FC7A-4CAD-A46B-8A7B42360AF5}"/>
    <dgm:cxn modelId="{BBDF6F19-7958-4E7E-B721-6700D0DB6345}" type="presParOf" srcId="{FF59145F-C042-4847-BF0D-F37061C3536A}" destId="{654FA1F5-74E6-430E-AA02-EAF3396E367D}" srcOrd="0" destOrd="0" presId="urn:microsoft.com/office/officeart/2018/2/layout/IconVerticalSolidList"/>
    <dgm:cxn modelId="{E3180D1C-03C7-45D9-8485-6021911D8FA3}" type="presParOf" srcId="{654FA1F5-74E6-430E-AA02-EAF3396E367D}" destId="{702C7DB9-C965-4338-A3D9-65796AC11C3A}" srcOrd="0" destOrd="0" presId="urn:microsoft.com/office/officeart/2018/2/layout/IconVerticalSolidList"/>
    <dgm:cxn modelId="{5DCD7EC1-A6BE-4771-9960-0507A9E70D1C}" type="presParOf" srcId="{654FA1F5-74E6-430E-AA02-EAF3396E367D}" destId="{5B90BFC6-34F0-4D9F-8141-6E7653DB5C83}" srcOrd="1" destOrd="0" presId="urn:microsoft.com/office/officeart/2018/2/layout/IconVerticalSolidList"/>
    <dgm:cxn modelId="{378D71EB-72C2-42C9-BAA8-B640B7A4E1BA}" type="presParOf" srcId="{654FA1F5-74E6-430E-AA02-EAF3396E367D}" destId="{30D16698-2459-4133-A01D-26225D94FD2D}" srcOrd="2" destOrd="0" presId="urn:microsoft.com/office/officeart/2018/2/layout/IconVerticalSolidList"/>
    <dgm:cxn modelId="{267D7928-050B-4E62-958D-EF1B1A61BBCB}" type="presParOf" srcId="{654FA1F5-74E6-430E-AA02-EAF3396E367D}" destId="{5A51A134-E240-46C1-9CAC-D4234E4F9C40}" srcOrd="3" destOrd="0" presId="urn:microsoft.com/office/officeart/2018/2/layout/IconVerticalSolidList"/>
    <dgm:cxn modelId="{4B5FBF63-67B6-4B55-8664-76F7D5D7C801}" type="presParOf" srcId="{FF59145F-C042-4847-BF0D-F37061C3536A}" destId="{2F16EFC4-71B3-4030-B02E-7C75C1B494E5}" srcOrd="1" destOrd="0" presId="urn:microsoft.com/office/officeart/2018/2/layout/IconVerticalSolidList"/>
    <dgm:cxn modelId="{87620A9D-8242-408F-82F6-788B9B658C03}" type="presParOf" srcId="{FF59145F-C042-4847-BF0D-F37061C3536A}" destId="{82A50E79-D873-4270-A07A-99B0AAF82B91}" srcOrd="2" destOrd="0" presId="urn:microsoft.com/office/officeart/2018/2/layout/IconVerticalSolidList"/>
    <dgm:cxn modelId="{14759848-B572-439D-BC7F-FA45EAC6C9C3}" type="presParOf" srcId="{82A50E79-D873-4270-A07A-99B0AAF82B91}" destId="{429C6D4D-03DE-438E-934E-A5F34CD2FD9F}" srcOrd="0" destOrd="0" presId="urn:microsoft.com/office/officeart/2018/2/layout/IconVerticalSolidList"/>
    <dgm:cxn modelId="{7F68AD2D-6CBD-41A2-863A-556D53235053}" type="presParOf" srcId="{82A50E79-D873-4270-A07A-99B0AAF82B91}" destId="{4C5A5E25-5983-4C3A-AD2A-F9EB88FADA5C}" srcOrd="1" destOrd="0" presId="urn:microsoft.com/office/officeart/2018/2/layout/IconVerticalSolidList"/>
    <dgm:cxn modelId="{50748601-D018-4AB5-914A-C270A835B4E0}" type="presParOf" srcId="{82A50E79-D873-4270-A07A-99B0AAF82B91}" destId="{D39A94E3-8A7A-4863-91F4-F1D87EBF6AF5}" srcOrd="2" destOrd="0" presId="urn:microsoft.com/office/officeart/2018/2/layout/IconVerticalSolidList"/>
    <dgm:cxn modelId="{BEDEA09C-FF36-4A60-ADDC-AB31070CC05A}" type="presParOf" srcId="{82A50E79-D873-4270-A07A-99B0AAF82B91}" destId="{6577486D-25A8-4D92-AC1E-5595318E49F2}" srcOrd="3" destOrd="0" presId="urn:microsoft.com/office/officeart/2018/2/layout/IconVerticalSolidList"/>
    <dgm:cxn modelId="{DCBE1C16-9DDE-4B35-9230-AAAE368EB69E}" type="presParOf" srcId="{FF59145F-C042-4847-BF0D-F37061C3536A}" destId="{993D30B9-2994-432E-B37D-25D37C072E08}" srcOrd="3" destOrd="0" presId="urn:microsoft.com/office/officeart/2018/2/layout/IconVerticalSolidList"/>
    <dgm:cxn modelId="{C7D9389A-FF1E-4747-A7ED-854947506DEE}" type="presParOf" srcId="{FF59145F-C042-4847-BF0D-F37061C3536A}" destId="{2523325C-C486-4D11-B663-7E1E9E5D2262}" srcOrd="4" destOrd="0" presId="urn:microsoft.com/office/officeart/2018/2/layout/IconVerticalSolidList"/>
    <dgm:cxn modelId="{8BDB54FD-C5C5-4777-B991-9D2CBB50EEB9}" type="presParOf" srcId="{2523325C-C486-4D11-B663-7E1E9E5D2262}" destId="{2D0807E0-69AC-4F32-B45E-37E71BDB6003}" srcOrd="0" destOrd="0" presId="urn:microsoft.com/office/officeart/2018/2/layout/IconVerticalSolidList"/>
    <dgm:cxn modelId="{B81F508A-C3D2-48B7-A450-F3AC83E6B79E}" type="presParOf" srcId="{2523325C-C486-4D11-B663-7E1E9E5D2262}" destId="{608D3F9B-7D0F-4D77-BFC1-A94139BBB1AE}" srcOrd="1" destOrd="0" presId="urn:microsoft.com/office/officeart/2018/2/layout/IconVerticalSolidList"/>
    <dgm:cxn modelId="{76E698E9-147C-45FA-B121-0F286F2BF7D1}" type="presParOf" srcId="{2523325C-C486-4D11-B663-7E1E9E5D2262}" destId="{43F38C0A-9179-4C65-90A4-EC5F7173D0BE}" srcOrd="2" destOrd="0" presId="urn:microsoft.com/office/officeart/2018/2/layout/IconVerticalSolidList"/>
    <dgm:cxn modelId="{904FE1D3-E974-4DF3-B699-1857F30A9881}" type="presParOf" srcId="{2523325C-C486-4D11-B663-7E1E9E5D2262}" destId="{EEAE4E0E-37F5-47CF-81FD-CAFD539BEEAA}" srcOrd="3" destOrd="0" presId="urn:microsoft.com/office/officeart/2018/2/layout/IconVerticalSolidList"/>
    <dgm:cxn modelId="{5B11FE74-E983-418D-9342-072B030E7604}" type="presParOf" srcId="{FF59145F-C042-4847-BF0D-F37061C3536A}" destId="{F8F8ED0F-3C4E-438C-864E-94EDDBE00A37}" srcOrd="5" destOrd="0" presId="urn:microsoft.com/office/officeart/2018/2/layout/IconVerticalSolidList"/>
    <dgm:cxn modelId="{AAF377B3-9F53-4C57-85ED-32779033D42E}" type="presParOf" srcId="{FF59145F-C042-4847-BF0D-F37061C3536A}" destId="{1940A4EA-4581-47EB-AB44-E3DC934B3B06}" srcOrd="6" destOrd="0" presId="urn:microsoft.com/office/officeart/2018/2/layout/IconVerticalSolidList"/>
    <dgm:cxn modelId="{6BE94EB6-FE76-416C-AF4C-8222019DEADF}" type="presParOf" srcId="{1940A4EA-4581-47EB-AB44-E3DC934B3B06}" destId="{25B66ADC-1829-44C5-B59D-9495C0151193}" srcOrd="0" destOrd="0" presId="urn:microsoft.com/office/officeart/2018/2/layout/IconVerticalSolidList"/>
    <dgm:cxn modelId="{A0252DC7-1C90-4B6E-801F-786D962D3CEB}" type="presParOf" srcId="{1940A4EA-4581-47EB-AB44-E3DC934B3B06}" destId="{55E06426-E2D3-48E7-8A35-E206C4A02403}" srcOrd="1" destOrd="0" presId="urn:microsoft.com/office/officeart/2018/2/layout/IconVerticalSolidList"/>
    <dgm:cxn modelId="{8B67AC09-C7AD-4671-8F36-03E7DD39233B}" type="presParOf" srcId="{1940A4EA-4581-47EB-AB44-E3DC934B3B06}" destId="{0E4FCB0F-9AA0-483F-82DB-AF79FB3028E2}" srcOrd="2" destOrd="0" presId="urn:microsoft.com/office/officeart/2018/2/layout/IconVerticalSolidList"/>
    <dgm:cxn modelId="{88AF6377-DAEB-48DC-A95C-0CF145813A85}" type="presParOf" srcId="{1940A4EA-4581-47EB-AB44-E3DC934B3B06}" destId="{CDC25DA4-DF67-4CFE-BE66-89414DAEE8D2}" srcOrd="3" destOrd="0" presId="urn:microsoft.com/office/officeart/2018/2/layout/IconVerticalSolidList"/>
    <dgm:cxn modelId="{1ED23345-C3A7-48F4-A72B-8E2014039181}" type="presParOf" srcId="{1940A4EA-4581-47EB-AB44-E3DC934B3B06}" destId="{EA297237-0E90-4954-BBB3-0E5C7663EDDF}" srcOrd="4" destOrd="0" presId="urn:microsoft.com/office/officeart/2018/2/layout/IconVerticalSolidList"/>
    <dgm:cxn modelId="{A2104156-3BA8-4106-AB37-B33D14DA7E76}" type="presParOf" srcId="{FF59145F-C042-4847-BF0D-F37061C3536A}" destId="{8BCC55CD-3686-449C-885B-DF4D60AE73A4}" srcOrd="7" destOrd="0" presId="urn:microsoft.com/office/officeart/2018/2/layout/IconVerticalSolidList"/>
    <dgm:cxn modelId="{99E0DE35-2CD3-4247-B4AC-0B8BAD1670F2}" type="presParOf" srcId="{FF59145F-C042-4847-BF0D-F37061C3536A}" destId="{3E02361B-1AFB-4379-9E5E-9536889EF010}" srcOrd="8" destOrd="0" presId="urn:microsoft.com/office/officeart/2018/2/layout/IconVerticalSolidList"/>
    <dgm:cxn modelId="{3FBE60F1-9070-49DA-8BC3-25EF3DA10441}" type="presParOf" srcId="{3E02361B-1AFB-4379-9E5E-9536889EF010}" destId="{1398C18F-A301-492E-BC98-AC1BA227F346}" srcOrd="0" destOrd="0" presId="urn:microsoft.com/office/officeart/2018/2/layout/IconVerticalSolidList"/>
    <dgm:cxn modelId="{D98EFACE-1E71-45EC-86B1-89886BE694D4}" type="presParOf" srcId="{3E02361B-1AFB-4379-9E5E-9536889EF010}" destId="{FC43C96B-C855-435C-8724-C503FDCD15D0}" srcOrd="1" destOrd="0" presId="urn:microsoft.com/office/officeart/2018/2/layout/IconVerticalSolidList"/>
    <dgm:cxn modelId="{29671C75-03B7-4786-B022-2CF5DD0F3039}" type="presParOf" srcId="{3E02361B-1AFB-4379-9E5E-9536889EF010}" destId="{964DE65E-6D7E-456A-93C5-F3566DD17AA9}" srcOrd="2" destOrd="0" presId="urn:microsoft.com/office/officeart/2018/2/layout/IconVerticalSolidList"/>
    <dgm:cxn modelId="{6AF5C3F7-82E6-4B31-98D8-A6D50009AB30}" type="presParOf" srcId="{3E02361B-1AFB-4379-9E5E-9536889EF010}" destId="{BC6F323F-88E0-4843-A7B6-95055648E3D2}" srcOrd="3" destOrd="0" presId="urn:microsoft.com/office/officeart/2018/2/layout/IconVerticalSolidList"/>
    <dgm:cxn modelId="{D33A0076-5BA0-4AEE-856D-8179D03E8756}" type="presParOf" srcId="{FF59145F-C042-4847-BF0D-F37061C3536A}" destId="{186C3DE0-863D-4EF1-948C-B2518FF3177F}" srcOrd="9" destOrd="0" presId="urn:microsoft.com/office/officeart/2018/2/layout/IconVerticalSolidList"/>
    <dgm:cxn modelId="{DA5E7881-059E-4C45-9204-B713C429047B}" type="presParOf" srcId="{FF59145F-C042-4847-BF0D-F37061C3536A}" destId="{B7FD157F-0377-4951-90EE-81D6A5544988}" srcOrd="10" destOrd="0" presId="urn:microsoft.com/office/officeart/2018/2/layout/IconVerticalSolidList"/>
    <dgm:cxn modelId="{AC7FE3D6-3F5D-4366-A302-A7F265627313}" type="presParOf" srcId="{B7FD157F-0377-4951-90EE-81D6A5544988}" destId="{9CBD1386-D4DF-4555-B10C-F4831D54C137}" srcOrd="0" destOrd="0" presId="urn:microsoft.com/office/officeart/2018/2/layout/IconVerticalSolidList"/>
    <dgm:cxn modelId="{BCF7A9A4-9A41-48A3-8F51-6B1CB26D5D9B}" type="presParOf" srcId="{B7FD157F-0377-4951-90EE-81D6A5544988}" destId="{B88E23E0-7F22-4A01-951B-95650CAA46F4}" srcOrd="1" destOrd="0" presId="urn:microsoft.com/office/officeart/2018/2/layout/IconVerticalSolidList"/>
    <dgm:cxn modelId="{AC96620D-3433-4C6C-9AFE-A65E2C6A7F7D}" type="presParOf" srcId="{B7FD157F-0377-4951-90EE-81D6A5544988}" destId="{B449572B-4FFB-4A85-8EB8-BC9D2DE0F19C}" srcOrd="2" destOrd="0" presId="urn:microsoft.com/office/officeart/2018/2/layout/IconVerticalSolidList"/>
    <dgm:cxn modelId="{E5CCFD4E-3778-4D05-9FF8-41822C24D06D}" type="presParOf" srcId="{B7FD157F-0377-4951-90EE-81D6A5544988}" destId="{8C533D7C-AA58-4228-B4D3-7C1C7126715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ECCFD91-70A5-480D-A0DC-FEEA140E0FAD}"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3ABBBD3-FA35-45D9-893F-BCE15185A936}">
      <dgm:prSet custT="1"/>
      <dgm:spPr/>
      <dgm:t>
        <a:bodyPr/>
        <a:lstStyle/>
        <a:p>
          <a:pPr>
            <a:lnSpc>
              <a:spcPct val="100000"/>
            </a:lnSpc>
          </a:pPr>
          <a:r>
            <a:rPr lang="en-US" sz="1800" b="1" dirty="0"/>
            <a:t>5. Overweight &amp; Obesity:</a:t>
          </a:r>
          <a:r>
            <a:rPr lang="en-US" sz="1800" dirty="0"/>
            <a:t> </a:t>
          </a:r>
        </a:p>
      </dgm:t>
    </dgm:pt>
    <dgm:pt modelId="{298F11FB-90F6-4C33-BEED-5AD55375D0C8}" type="parTrans" cxnId="{6FB1AC31-95EC-4622-B4D5-A7E07AB25622}">
      <dgm:prSet/>
      <dgm:spPr/>
      <dgm:t>
        <a:bodyPr/>
        <a:lstStyle/>
        <a:p>
          <a:endParaRPr lang="en-US" sz="1800"/>
        </a:p>
      </dgm:t>
    </dgm:pt>
    <dgm:pt modelId="{DD60DBBF-4421-4A0D-BC4A-B20B1DE119F2}" type="sibTrans" cxnId="{6FB1AC31-95EC-4622-B4D5-A7E07AB25622}">
      <dgm:prSet/>
      <dgm:spPr/>
      <dgm:t>
        <a:bodyPr/>
        <a:lstStyle/>
        <a:p>
          <a:endParaRPr lang="en-US" sz="1800"/>
        </a:p>
      </dgm:t>
    </dgm:pt>
    <dgm:pt modelId="{D151F034-4FAD-4F6F-80DA-6CB7EDD54B8A}">
      <dgm:prSet custT="1"/>
      <dgm:spPr/>
      <dgm:t>
        <a:bodyPr/>
        <a:lstStyle/>
        <a:p>
          <a:pPr>
            <a:lnSpc>
              <a:spcPct val="100000"/>
            </a:lnSpc>
          </a:pPr>
          <a:r>
            <a:rPr lang="en-US" sz="1800" dirty="0"/>
            <a:t>Heart diseases, DM, Stroke &amp; certain Cancers  </a:t>
          </a:r>
        </a:p>
      </dgm:t>
    </dgm:pt>
    <dgm:pt modelId="{9788426D-7FE8-4AE8-9832-C4C9D241EDAB}" type="parTrans" cxnId="{AD4C1474-82C4-4788-98EB-3ACBB519DEC9}">
      <dgm:prSet/>
      <dgm:spPr/>
      <dgm:t>
        <a:bodyPr/>
        <a:lstStyle/>
        <a:p>
          <a:endParaRPr lang="en-US" sz="1800"/>
        </a:p>
      </dgm:t>
    </dgm:pt>
    <dgm:pt modelId="{6AC148F9-CB6E-43A2-864B-3D107D15BE9F}" type="sibTrans" cxnId="{AD4C1474-82C4-4788-98EB-3ACBB519DEC9}">
      <dgm:prSet/>
      <dgm:spPr/>
      <dgm:t>
        <a:bodyPr/>
        <a:lstStyle/>
        <a:p>
          <a:endParaRPr lang="en-US" sz="1800"/>
        </a:p>
      </dgm:t>
    </dgm:pt>
    <dgm:pt modelId="{4F11BBFC-D40D-4857-B0F2-F28B9E0D0A99}">
      <dgm:prSet custT="1"/>
      <dgm:spPr/>
      <dgm:t>
        <a:bodyPr/>
        <a:lstStyle/>
        <a:p>
          <a:pPr>
            <a:lnSpc>
              <a:spcPct val="100000"/>
            </a:lnSpc>
          </a:pPr>
          <a:r>
            <a:rPr lang="en-US" sz="1800"/>
            <a:t>6. </a:t>
          </a:r>
          <a:r>
            <a:rPr lang="en-US" sz="1800" b="1"/>
            <a:t>Raised cholesterol</a:t>
          </a:r>
          <a:r>
            <a:rPr lang="en-US" sz="1800"/>
            <a:t>: </a:t>
          </a:r>
        </a:p>
      </dgm:t>
    </dgm:pt>
    <dgm:pt modelId="{F9FC665E-9647-41B1-A697-B3497F5E7BA8}" type="parTrans" cxnId="{25F14905-DD2F-476B-8582-0BA8E47D39D6}">
      <dgm:prSet/>
      <dgm:spPr/>
      <dgm:t>
        <a:bodyPr/>
        <a:lstStyle/>
        <a:p>
          <a:endParaRPr lang="en-US" sz="1800"/>
        </a:p>
      </dgm:t>
    </dgm:pt>
    <dgm:pt modelId="{59BFE526-0375-48CB-A48B-21DC5CF8232B}" type="sibTrans" cxnId="{25F14905-DD2F-476B-8582-0BA8E47D39D6}">
      <dgm:prSet/>
      <dgm:spPr/>
      <dgm:t>
        <a:bodyPr/>
        <a:lstStyle/>
        <a:p>
          <a:endParaRPr lang="en-US" sz="1800"/>
        </a:p>
      </dgm:t>
    </dgm:pt>
    <dgm:pt modelId="{20EFFD89-5ABC-4157-AC7B-B8D3C2620DF3}">
      <dgm:prSet custT="1"/>
      <dgm:spPr/>
      <dgm:t>
        <a:bodyPr/>
        <a:lstStyle/>
        <a:p>
          <a:pPr>
            <a:lnSpc>
              <a:spcPct val="100000"/>
            </a:lnSpc>
          </a:pPr>
          <a:endParaRPr lang="en-US" sz="1800"/>
        </a:p>
      </dgm:t>
    </dgm:pt>
    <dgm:pt modelId="{FF24E156-A6B7-48BB-8970-60157B5C0801}" type="parTrans" cxnId="{7BF7C311-B35B-4F78-BC9A-F312A9EACAA5}">
      <dgm:prSet/>
      <dgm:spPr/>
      <dgm:t>
        <a:bodyPr/>
        <a:lstStyle/>
        <a:p>
          <a:endParaRPr lang="en-US" sz="1800"/>
        </a:p>
      </dgm:t>
    </dgm:pt>
    <dgm:pt modelId="{B5519DB1-33DE-4A6C-9C7D-9C7A82942B92}" type="sibTrans" cxnId="{7BF7C311-B35B-4F78-BC9A-F312A9EACAA5}">
      <dgm:prSet/>
      <dgm:spPr/>
      <dgm:t>
        <a:bodyPr/>
        <a:lstStyle/>
        <a:p>
          <a:endParaRPr lang="en-US" sz="1800"/>
        </a:p>
      </dgm:t>
    </dgm:pt>
    <dgm:pt modelId="{C03C369C-1F7D-4B31-8AF4-9255A9BAE492}">
      <dgm:prSet custT="1"/>
      <dgm:spPr/>
      <dgm:t>
        <a:bodyPr/>
        <a:lstStyle/>
        <a:p>
          <a:pPr>
            <a:lnSpc>
              <a:spcPct val="100000"/>
            </a:lnSpc>
          </a:pPr>
          <a:r>
            <a:rPr lang="en-US" sz="1800" dirty="0"/>
            <a:t>Highest prevalence in high-income countries. </a:t>
          </a:r>
        </a:p>
      </dgm:t>
    </dgm:pt>
    <dgm:pt modelId="{7D6506DB-BC45-4CD9-9797-62A42A1562F2}" type="parTrans" cxnId="{8D1E6547-AD59-4409-9C32-AB9662FC6766}">
      <dgm:prSet/>
      <dgm:spPr/>
      <dgm:t>
        <a:bodyPr/>
        <a:lstStyle/>
        <a:p>
          <a:endParaRPr lang="en-US" sz="1800"/>
        </a:p>
      </dgm:t>
    </dgm:pt>
    <dgm:pt modelId="{101099B0-D11F-4208-A30C-780BBA45BA34}" type="sibTrans" cxnId="{8D1E6547-AD59-4409-9C32-AB9662FC6766}">
      <dgm:prSet/>
      <dgm:spPr/>
      <dgm:t>
        <a:bodyPr/>
        <a:lstStyle/>
        <a:p>
          <a:endParaRPr lang="en-US" sz="1800"/>
        </a:p>
      </dgm:t>
    </dgm:pt>
    <dgm:pt modelId="{A324F2AA-0111-4786-9E2E-F585C808BCD8}">
      <dgm:prSet custT="1"/>
      <dgm:spPr/>
      <dgm:t>
        <a:bodyPr/>
        <a:lstStyle/>
        <a:p>
          <a:pPr>
            <a:lnSpc>
              <a:spcPct val="100000"/>
            </a:lnSpc>
          </a:pPr>
          <a:r>
            <a:rPr lang="en-US" sz="1800"/>
            <a:t>7. </a:t>
          </a:r>
          <a:r>
            <a:rPr lang="en-US" sz="1800" b="1"/>
            <a:t>Cancer associated infections: </a:t>
          </a:r>
          <a:endParaRPr lang="en-US" sz="1800"/>
        </a:p>
      </dgm:t>
    </dgm:pt>
    <dgm:pt modelId="{FBD3F2A1-9E50-4594-8B79-AC1656A61EE6}" type="parTrans" cxnId="{B26A720C-F82E-4DD1-8369-CF8A10AFE04A}">
      <dgm:prSet/>
      <dgm:spPr/>
      <dgm:t>
        <a:bodyPr/>
        <a:lstStyle/>
        <a:p>
          <a:endParaRPr lang="en-US" sz="1800"/>
        </a:p>
      </dgm:t>
    </dgm:pt>
    <dgm:pt modelId="{686D6E14-6B47-4DCB-97C8-6933E3A146C3}" type="sibTrans" cxnId="{B26A720C-F82E-4DD1-8369-CF8A10AFE04A}">
      <dgm:prSet/>
      <dgm:spPr/>
      <dgm:t>
        <a:bodyPr/>
        <a:lstStyle/>
        <a:p>
          <a:endParaRPr lang="en-US" sz="1800"/>
        </a:p>
      </dgm:t>
    </dgm:pt>
    <dgm:pt modelId="{8154294A-E3BF-49D5-B83D-52B75E87C145}">
      <dgm:prSet custT="1"/>
      <dgm:spPr/>
      <dgm:t>
        <a:bodyPr/>
        <a:lstStyle/>
        <a:p>
          <a:pPr>
            <a:lnSpc>
              <a:spcPct val="100000"/>
            </a:lnSpc>
          </a:pPr>
          <a:endParaRPr lang="en-US" sz="1800" dirty="0"/>
        </a:p>
      </dgm:t>
    </dgm:pt>
    <dgm:pt modelId="{148E5FEE-F703-4FDB-8ED9-AFBF4B8F95A8}" type="parTrans" cxnId="{3B062DDE-63E8-4FB8-A127-95C06DCEC7CD}">
      <dgm:prSet/>
      <dgm:spPr/>
      <dgm:t>
        <a:bodyPr/>
        <a:lstStyle/>
        <a:p>
          <a:endParaRPr lang="en-US" sz="1800"/>
        </a:p>
      </dgm:t>
    </dgm:pt>
    <dgm:pt modelId="{055F5E54-54E8-4D35-800B-12BBAAFE69B7}" type="sibTrans" cxnId="{3B062DDE-63E8-4FB8-A127-95C06DCEC7CD}">
      <dgm:prSet/>
      <dgm:spPr/>
      <dgm:t>
        <a:bodyPr/>
        <a:lstStyle/>
        <a:p>
          <a:endParaRPr lang="en-US" sz="1800"/>
        </a:p>
      </dgm:t>
    </dgm:pt>
    <dgm:pt modelId="{EAB44ED3-BF98-4F31-A3B4-322062D108D0}">
      <dgm:prSet custT="1"/>
      <dgm:spPr/>
      <dgm:t>
        <a:bodyPr/>
        <a:lstStyle/>
        <a:p>
          <a:r>
            <a:rPr lang="en-US" sz="1800" dirty="0"/>
            <a:t>Human Papilloma virus (HPV) ,Hep-B Virus</a:t>
          </a:r>
        </a:p>
      </dgm:t>
    </dgm:pt>
    <dgm:pt modelId="{464DCF34-36B9-4B7A-AC15-A68F79217996}" type="parTrans" cxnId="{A97D5D68-C09A-48EA-B340-4A65385EF162}">
      <dgm:prSet/>
      <dgm:spPr/>
      <dgm:t>
        <a:bodyPr/>
        <a:lstStyle/>
        <a:p>
          <a:endParaRPr lang="en-US" sz="1800"/>
        </a:p>
      </dgm:t>
    </dgm:pt>
    <dgm:pt modelId="{08F280B2-EE43-47A0-B681-47233880B06D}" type="sibTrans" cxnId="{A97D5D68-C09A-48EA-B340-4A65385EF162}">
      <dgm:prSet/>
      <dgm:spPr/>
      <dgm:t>
        <a:bodyPr/>
        <a:lstStyle/>
        <a:p>
          <a:endParaRPr lang="en-US" sz="1800"/>
        </a:p>
      </dgm:t>
    </dgm:pt>
    <dgm:pt modelId="{E5A201A3-4A2D-4B5D-926C-59CE7291AD10}">
      <dgm:prSet custT="1"/>
      <dgm:spPr/>
      <dgm:t>
        <a:bodyPr/>
        <a:lstStyle/>
        <a:p>
          <a:pPr>
            <a:lnSpc>
              <a:spcPct val="100000"/>
            </a:lnSpc>
          </a:pPr>
          <a:r>
            <a:rPr lang="en-US" sz="1800" dirty="0"/>
            <a:t>8. Harmful use of Alcohol. </a:t>
          </a:r>
        </a:p>
      </dgm:t>
    </dgm:pt>
    <dgm:pt modelId="{BF59FC25-650D-42A3-B7CA-487160140A02}" type="parTrans" cxnId="{07FA47EE-F581-4E04-A9B9-C449FD0B0D91}">
      <dgm:prSet/>
      <dgm:spPr/>
      <dgm:t>
        <a:bodyPr/>
        <a:lstStyle/>
        <a:p>
          <a:endParaRPr lang="en-US" sz="1800"/>
        </a:p>
      </dgm:t>
    </dgm:pt>
    <dgm:pt modelId="{5913A7BC-2B94-4F52-9865-2BE7368E7A2F}" type="sibTrans" cxnId="{07FA47EE-F581-4E04-A9B9-C449FD0B0D91}">
      <dgm:prSet/>
      <dgm:spPr/>
      <dgm:t>
        <a:bodyPr/>
        <a:lstStyle/>
        <a:p>
          <a:endParaRPr lang="en-US" sz="1800"/>
        </a:p>
      </dgm:t>
    </dgm:pt>
    <dgm:pt modelId="{3F9FCF24-FC9A-460C-844B-A52FEE14E952}">
      <dgm:prSet custT="1"/>
      <dgm:spPr/>
      <dgm:t>
        <a:bodyPr/>
        <a:lstStyle/>
        <a:p>
          <a:pPr>
            <a:lnSpc>
              <a:spcPct val="100000"/>
            </a:lnSpc>
          </a:pPr>
          <a:r>
            <a:rPr lang="en-US" sz="1800" dirty="0"/>
            <a:t>9. Environment risk factors  </a:t>
          </a:r>
        </a:p>
      </dgm:t>
    </dgm:pt>
    <dgm:pt modelId="{0F7E7568-0845-4487-B507-14A9F3DC23DB}" type="parTrans" cxnId="{B50A55A9-525F-47D6-99B5-C72612A069B9}">
      <dgm:prSet/>
      <dgm:spPr/>
      <dgm:t>
        <a:bodyPr/>
        <a:lstStyle/>
        <a:p>
          <a:endParaRPr lang="en-US" sz="1800"/>
        </a:p>
      </dgm:t>
    </dgm:pt>
    <dgm:pt modelId="{81A1B75F-FFE9-4487-9A09-E5E2CF6DBEC1}" type="sibTrans" cxnId="{B50A55A9-525F-47D6-99B5-C72612A069B9}">
      <dgm:prSet/>
      <dgm:spPr/>
      <dgm:t>
        <a:bodyPr/>
        <a:lstStyle/>
        <a:p>
          <a:endParaRPr lang="en-US" sz="1800"/>
        </a:p>
      </dgm:t>
    </dgm:pt>
    <dgm:pt modelId="{237D65E0-DEBE-4EB6-933E-7835038F484A}">
      <dgm:prSet custT="1"/>
      <dgm:spPr/>
      <dgm:t>
        <a:bodyPr/>
        <a:lstStyle/>
        <a:p>
          <a:pPr>
            <a:lnSpc>
              <a:spcPct val="100000"/>
            </a:lnSpc>
            <a:buFont typeface="Arial" panose="020B0604020202020204" pitchFamily="34" charset="0"/>
            <a:buNone/>
          </a:pPr>
          <a:r>
            <a:rPr lang="en-US" sz="1800" dirty="0"/>
            <a:t>Occupational hazards (mesothelioma, scrotal cancers )</a:t>
          </a:r>
        </a:p>
        <a:p>
          <a:pPr>
            <a:lnSpc>
              <a:spcPct val="100000"/>
            </a:lnSpc>
            <a:buFont typeface="Arial" panose="020B0604020202020204" pitchFamily="34" charset="0"/>
            <a:buNone/>
          </a:pPr>
          <a:r>
            <a:rPr lang="en-US" sz="1800" dirty="0"/>
            <a:t>Air pollution ( Asthma) </a:t>
          </a:r>
        </a:p>
      </dgm:t>
    </dgm:pt>
    <dgm:pt modelId="{443622DE-6147-4EF4-A9A5-73700A988A50}" type="parTrans" cxnId="{935FF4EC-71C7-471D-B397-65FE9D8322D1}">
      <dgm:prSet/>
      <dgm:spPr/>
      <dgm:t>
        <a:bodyPr/>
        <a:lstStyle/>
        <a:p>
          <a:endParaRPr lang="en-US" sz="1800"/>
        </a:p>
      </dgm:t>
    </dgm:pt>
    <dgm:pt modelId="{FE495108-1514-4C4E-9C95-96F32D2635FB}" type="sibTrans" cxnId="{935FF4EC-71C7-471D-B397-65FE9D8322D1}">
      <dgm:prSet/>
      <dgm:spPr/>
      <dgm:t>
        <a:bodyPr/>
        <a:lstStyle/>
        <a:p>
          <a:endParaRPr lang="en-US" sz="1800"/>
        </a:p>
      </dgm:t>
    </dgm:pt>
    <dgm:pt modelId="{753A942C-AEA2-4C7B-8F32-65281797AD90}">
      <dgm:prSet custT="1"/>
      <dgm:spPr/>
      <dgm:t>
        <a:bodyPr/>
        <a:lstStyle/>
        <a:p>
          <a:pPr>
            <a:lnSpc>
              <a:spcPct val="100000"/>
            </a:lnSpc>
          </a:pPr>
          <a:r>
            <a:rPr lang="en-US" sz="1800" b="1" dirty="0"/>
            <a:t>10. Mental Stress </a:t>
          </a:r>
          <a:endParaRPr lang="en-US" sz="1800" dirty="0"/>
        </a:p>
      </dgm:t>
    </dgm:pt>
    <dgm:pt modelId="{EF699E86-4E0E-4928-A887-733B2CCCAB35}" type="parTrans" cxnId="{90463E96-2B16-4950-A8B7-03899491160C}">
      <dgm:prSet/>
      <dgm:spPr/>
      <dgm:t>
        <a:bodyPr/>
        <a:lstStyle/>
        <a:p>
          <a:endParaRPr lang="en-US" sz="1800"/>
        </a:p>
      </dgm:t>
    </dgm:pt>
    <dgm:pt modelId="{FD02D5BB-0D77-4C9B-837E-03041B7DB44D}" type="sibTrans" cxnId="{90463E96-2B16-4950-A8B7-03899491160C}">
      <dgm:prSet/>
      <dgm:spPr/>
      <dgm:t>
        <a:bodyPr/>
        <a:lstStyle/>
        <a:p>
          <a:endParaRPr lang="en-US" sz="1800"/>
        </a:p>
      </dgm:t>
    </dgm:pt>
    <dgm:pt modelId="{6AF99BAB-C1B9-4E77-A8A0-341D9C498FDD}">
      <dgm:prSet custT="1"/>
      <dgm:spPr/>
      <dgm:t>
        <a:bodyPr/>
        <a:lstStyle/>
        <a:p>
          <a:r>
            <a:rPr lang="en-US" sz="1800" dirty="0"/>
            <a:t>Hep-C virus, Helicobacter pylori  </a:t>
          </a:r>
        </a:p>
      </dgm:t>
    </dgm:pt>
    <dgm:pt modelId="{DACA69C1-5111-4DCB-8F1C-92EECBBB1081}" type="parTrans" cxnId="{B55E1BC6-DBF4-4125-BE0F-37C6260B976C}">
      <dgm:prSet/>
      <dgm:spPr/>
      <dgm:t>
        <a:bodyPr/>
        <a:lstStyle/>
        <a:p>
          <a:endParaRPr lang="en-US" sz="1800"/>
        </a:p>
      </dgm:t>
    </dgm:pt>
    <dgm:pt modelId="{027D0B50-F813-47A2-B68C-1414D1538FF5}" type="sibTrans" cxnId="{B55E1BC6-DBF4-4125-BE0F-37C6260B976C}">
      <dgm:prSet/>
      <dgm:spPr/>
      <dgm:t>
        <a:bodyPr/>
        <a:lstStyle/>
        <a:p>
          <a:endParaRPr lang="en-US" sz="1800"/>
        </a:p>
      </dgm:t>
    </dgm:pt>
    <dgm:pt modelId="{66FC5824-3F6C-442D-8744-7D2F0C22CFDA}" type="pres">
      <dgm:prSet presAssocID="{5ECCFD91-70A5-480D-A0DC-FEEA140E0FAD}" presName="root" presStyleCnt="0">
        <dgm:presLayoutVars>
          <dgm:dir/>
          <dgm:resizeHandles val="exact"/>
        </dgm:presLayoutVars>
      </dgm:prSet>
      <dgm:spPr/>
      <dgm:t>
        <a:bodyPr/>
        <a:lstStyle/>
        <a:p>
          <a:endParaRPr lang="en-US"/>
        </a:p>
      </dgm:t>
    </dgm:pt>
    <dgm:pt modelId="{59A7DFB8-932B-4529-B519-C22C1DD6A370}" type="pres">
      <dgm:prSet presAssocID="{43ABBBD3-FA35-45D9-893F-BCE15185A936}" presName="compNode" presStyleCnt="0"/>
      <dgm:spPr/>
    </dgm:pt>
    <dgm:pt modelId="{C9866788-A27A-4B13-9FFE-BD07FF082909}" type="pres">
      <dgm:prSet presAssocID="{43ABBBD3-FA35-45D9-893F-BCE15185A936}" presName="bgRect" presStyleLbl="bgShp" presStyleIdx="0" presStyleCnt="6"/>
      <dgm:spPr/>
    </dgm:pt>
    <dgm:pt modelId="{5E4624A3-080D-4338-B16C-C12F9BA519EC}" type="pres">
      <dgm:prSet presAssocID="{43ABBBD3-FA35-45D9-893F-BCE15185A936}" presName="iconRect" presStyleLbl="node1" presStyleIdx="0" presStyleCnt="6"/>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Heart Organ"/>
        </a:ext>
      </dgm:extLst>
    </dgm:pt>
    <dgm:pt modelId="{62F0A089-B5D8-4351-9D00-304FDBF75230}" type="pres">
      <dgm:prSet presAssocID="{43ABBBD3-FA35-45D9-893F-BCE15185A936}" presName="spaceRect" presStyleCnt="0"/>
      <dgm:spPr/>
    </dgm:pt>
    <dgm:pt modelId="{F3E2C1F5-9B04-49C6-AE7F-B2F7CEBA494C}" type="pres">
      <dgm:prSet presAssocID="{43ABBBD3-FA35-45D9-893F-BCE15185A936}" presName="parTx" presStyleLbl="revTx" presStyleIdx="0" presStyleCnt="10">
        <dgm:presLayoutVars>
          <dgm:chMax val="0"/>
          <dgm:chPref val="0"/>
        </dgm:presLayoutVars>
      </dgm:prSet>
      <dgm:spPr/>
      <dgm:t>
        <a:bodyPr/>
        <a:lstStyle/>
        <a:p>
          <a:endParaRPr lang="en-US"/>
        </a:p>
      </dgm:t>
    </dgm:pt>
    <dgm:pt modelId="{C6B43E7E-0DE2-4E5C-98A2-A83E3E3E6CCF}" type="pres">
      <dgm:prSet presAssocID="{43ABBBD3-FA35-45D9-893F-BCE15185A936}" presName="desTx" presStyleLbl="revTx" presStyleIdx="1" presStyleCnt="10">
        <dgm:presLayoutVars/>
      </dgm:prSet>
      <dgm:spPr/>
      <dgm:t>
        <a:bodyPr/>
        <a:lstStyle/>
        <a:p>
          <a:endParaRPr lang="en-US"/>
        </a:p>
      </dgm:t>
    </dgm:pt>
    <dgm:pt modelId="{C50BAA66-B082-4873-AF5A-48E25B618A9F}" type="pres">
      <dgm:prSet presAssocID="{DD60DBBF-4421-4A0D-BC4A-B20B1DE119F2}" presName="sibTrans" presStyleCnt="0"/>
      <dgm:spPr/>
    </dgm:pt>
    <dgm:pt modelId="{9B503924-230C-4981-9049-5D9007315EF1}" type="pres">
      <dgm:prSet presAssocID="{4F11BBFC-D40D-4857-B0F2-F28B9E0D0A99}" presName="compNode" presStyleCnt="0"/>
      <dgm:spPr/>
    </dgm:pt>
    <dgm:pt modelId="{81F6DEB8-0E4A-4E85-ADC5-88994D5BF7B4}" type="pres">
      <dgm:prSet presAssocID="{4F11BBFC-D40D-4857-B0F2-F28B9E0D0A99}" presName="bgRect" presStyleLbl="bgShp" presStyleIdx="1" presStyleCnt="6"/>
      <dgm:spPr/>
    </dgm:pt>
    <dgm:pt modelId="{DA1851A6-8FB3-4753-84E1-B3BA6AF5D15E}" type="pres">
      <dgm:prSet presAssocID="{4F11BBFC-D40D-4857-B0F2-F28B9E0D0A99}" presName="iconRect" presStyleLbl="node1" presStyleIdx="1" presStyleCnt="6"/>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Heart with Pulse"/>
        </a:ext>
      </dgm:extLst>
    </dgm:pt>
    <dgm:pt modelId="{BF0338EE-34A5-44BE-8790-281E22177391}" type="pres">
      <dgm:prSet presAssocID="{4F11BBFC-D40D-4857-B0F2-F28B9E0D0A99}" presName="spaceRect" presStyleCnt="0"/>
      <dgm:spPr/>
    </dgm:pt>
    <dgm:pt modelId="{32049491-06F9-462F-8267-CAD987617ADC}" type="pres">
      <dgm:prSet presAssocID="{4F11BBFC-D40D-4857-B0F2-F28B9E0D0A99}" presName="parTx" presStyleLbl="revTx" presStyleIdx="2" presStyleCnt="10">
        <dgm:presLayoutVars>
          <dgm:chMax val="0"/>
          <dgm:chPref val="0"/>
        </dgm:presLayoutVars>
      </dgm:prSet>
      <dgm:spPr/>
      <dgm:t>
        <a:bodyPr/>
        <a:lstStyle/>
        <a:p>
          <a:endParaRPr lang="en-US"/>
        </a:p>
      </dgm:t>
    </dgm:pt>
    <dgm:pt modelId="{3BB28460-8279-4435-841F-298451043CBC}" type="pres">
      <dgm:prSet presAssocID="{4F11BBFC-D40D-4857-B0F2-F28B9E0D0A99}" presName="desTx" presStyleLbl="revTx" presStyleIdx="3" presStyleCnt="10">
        <dgm:presLayoutVars/>
      </dgm:prSet>
      <dgm:spPr/>
      <dgm:t>
        <a:bodyPr/>
        <a:lstStyle/>
        <a:p>
          <a:endParaRPr lang="en-US"/>
        </a:p>
      </dgm:t>
    </dgm:pt>
    <dgm:pt modelId="{6DF1188F-2EA1-42E9-AA99-6BB208F1A4EC}" type="pres">
      <dgm:prSet presAssocID="{59BFE526-0375-48CB-A48B-21DC5CF8232B}" presName="sibTrans" presStyleCnt="0"/>
      <dgm:spPr/>
    </dgm:pt>
    <dgm:pt modelId="{3B89A7AC-FE09-4209-933C-F685D8F154B5}" type="pres">
      <dgm:prSet presAssocID="{A324F2AA-0111-4786-9E2E-F585C808BCD8}" presName="compNode" presStyleCnt="0"/>
      <dgm:spPr/>
    </dgm:pt>
    <dgm:pt modelId="{9EF43A3F-18D1-4903-A108-F34D1BAA8DD3}" type="pres">
      <dgm:prSet presAssocID="{A324F2AA-0111-4786-9E2E-F585C808BCD8}" presName="bgRect" presStyleLbl="bgShp" presStyleIdx="2" presStyleCnt="6"/>
      <dgm:spPr/>
    </dgm:pt>
    <dgm:pt modelId="{0400764E-734D-4B79-8B01-6F0700F3894F}" type="pres">
      <dgm:prSet presAssocID="{A324F2AA-0111-4786-9E2E-F585C808BCD8}"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t>
        <a:bodyPr/>
        <a:lstStyle/>
        <a:p>
          <a:endParaRPr lang="en-US"/>
        </a:p>
      </dgm:t>
      <dgm:extLst>
        <a:ext uri="{E40237B7-FDA0-4F09-8148-C483321AD2D9}">
          <dgm14:cNvPr xmlns:dgm14="http://schemas.microsoft.com/office/drawing/2010/diagram" id="0" name="" descr="Needle"/>
        </a:ext>
      </dgm:extLst>
    </dgm:pt>
    <dgm:pt modelId="{B642F5BA-B624-4AD7-9C24-54BE16E8CB10}" type="pres">
      <dgm:prSet presAssocID="{A324F2AA-0111-4786-9E2E-F585C808BCD8}" presName="spaceRect" presStyleCnt="0"/>
      <dgm:spPr/>
    </dgm:pt>
    <dgm:pt modelId="{C0E62C8D-B419-4E25-A93C-7CC2BC1AEEF5}" type="pres">
      <dgm:prSet presAssocID="{A324F2AA-0111-4786-9E2E-F585C808BCD8}" presName="parTx" presStyleLbl="revTx" presStyleIdx="4" presStyleCnt="10">
        <dgm:presLayoutVars>
          <dgm:chMax val="0"/>
          <dgm:chPref val="0"/>
        </dgm:presLayoutVars>
      </dgm:prSet>
      <dgm:spPr/>
      <dgm:t>
        <a:bodyPr/>
        <a:lstStyle/>
        <a:p>
          <a:endParaRPr lang="en-US"/>
        </a:p>
      </dgm:t>
    </dgm:pt>
    <dgm:pt modelId="{17331A2B-4953-49DA-9296-E5D0E15B703A}" type="pres">
      <dgm:prSet presAssocID="{A324F2AA-0111-4786-9E2E-F585C808BCD8}" presName="desTx" presStyleLbl="revTx" presStyleIdx="5" presStyleCnt="10">
        <dgm:presLayoutVars/>
      </dgm:prSet>
      <dgm:spPr/>
      <dgm:t>
        <a:bodyPr/>
        <a:lstStyle/>
        <a:p>
          <a:endParaRPr lang="en-US"/>
        </a:p>
      </dgm:t>
    </dgm:pt>
    <dgm:pt modelId="{C38A70B7-5264-4E4C-83E3-EFEC47239E94}" type="pres">
      <dgm:prSet presAssocID="{686D6E14-6B47-4DCB-97C8-6933E3A146C3}" presName="sibTrans" presStyleCnt="0"/>
      <dgm:spPr/>
    </dgm:pt>
    <dgm:pt modelId="{272DDE9C-7A24-4EFF-9DED-A0D87D995945}" type="pres">
      <dgm:prSet presAssocID="{E5A201A3-4A2D-4B5D-926C-59CE7291AD10}" presName="compNode" presStyleCnt="0"/>
      <dgm:spPr/>
    </dgm:pt>
    <dgm:pt modelId="{ED43F8F0-9A29-45C2-BBCC-DE4F83B5BAD9}" type="pres">
      <dgm:prSet presAssocID="{E5A201A3-4A2D-4B5D-926C-59CE7291AD10}" presName="bgRect" presStyleLbl="bgShp" presStyleIdx="3" presStyleCnt="6"/>
      <dgm:spPr/>
    </dgm:pt>
    <dgm:pt modelId="{D6302281-061C-49C2-86F1-6FAE7B6CE021}" type="pres">
      <dgm:prSet presAssocID="{E5A201A3-4A2D-4B5D-926C-59CE7291AD10}" presName="iconRect" presStyleLbl="node1" presStyleIdx="3" presStyleCnt="6"/>
      <dgm:spPr>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t>
        <a:bodyPr/>
        <a:lstStyle/>
        <a:p>
          <a:endParaRPr lang="en-US"/>
        </a:p>
      </dgm:t>
      <dgm:extLst>
        <a:ext uri="{E40237B7-FDA0-4F09-8148-C483321AD2D9}">
          <dgm14:cNvPr xmlns:dgm14="http://schemas.microsoft.com/office/drawing/2010/diagram" id="0" name="" descr="Champagne"/>
        </a:ext>
      </dgm:extLst>
    </dgm:pt>
    <dgm:pt modelId="{B28C9C52-27D3-462C-BCAD-611F8B29FF96}" type="pres">
      <dgm:prSet presAssocID="{E5A201A3-4A2D-4B5D-926C-59CE7291AD10}" presName="spaceRect" presStyleCnt="0"/>
      <dgm:spPr/>
    </dgm:pt>
    <dgm:pt modelId="{3E7694F8-9CFB-4B13-8BEF-54E05E97676C}" type="pres">
      <dgm:prSet presAssocID="{E5A201A3-4A2D-4B5D-926C-59CE7291AD10}" presName="parTx" presStyleLbl="revTx" presStyleIdx="6" presStyleCnt="10">
        <dgm:presLayoutVars>
          <dgm:chMax val="0"/>
          <dgm:chPref val="0"/>
        </dgm:presLayoutVars>
      </dgm:prSet>
      <dgm:spPr/>
      <dgm:t>
        <a:bodyPr/>
        <a:lstStyle/>
        <a:p>
          <a:endParaRPr lang="en-US"/>
        </a:p>
      </dgm:t>
    </dgm:pt>
    <dgm:pt modelId="{49EE9584-E5A4-43FF-B1B3-14B602454C1A}" type="pres">
      <dgm:prSet presAssocID="{5913A7BC-2B94-4F52-9865-2BE7368E7A2F}" presName="sibTrans" presStyleCnt="0"/>
      <dgm:spPr/>
    </dgm:pt>
    <dgm:pt modelId="{7D3A31E7-B578-4E7E-A730-846C05B01C82}" type="pres">
      <dgm:prSet presAssocID="{3F9FCF24-FC9A-460C-844B-A52FEE14E952}" presName="compNode" presStyleCnt="0"/>
      <dgm:spPr/>
    </dgm:pt>
    <dgm:pt modelId="{5072C71F-55E1-4A20-8AB3-EEACAD558C0A}" type="pres">
      <dgm:prSet presAssocID="{3F9FCF24-FC9A-460C-844B-A52FEE14E952}" presName="bgRect" presStyleLbl="bgShp" presStyleIdx="4" presStyleCnt="6"/>
      <dgm:spPr/>
    </dgm:pt>
    <dgm:pt modelId="{95993CD9-210C-42A7-B4C0-34B1329E8CD1}" type="pres">
      <dgm:prSet presAssocID="{3F9FCF24-FC9A-460C-844B-A52FEE14E952}" presName="iconRect" presStyleLbl="node1" presStyleIdx="4" presStyleCnt="6"/>
      <dgm:spPr>
        <a:blipFill>
          <a:blip xmlns:r="http://schemas.openxmlformats.org/officeDocument/2006/relationships" r:embed="rId9" cstate="hq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a:noFill/>
        </a:ln>
      </dgm:spPr>
      <dgm:t>
        <a:bodyPr/>
        <a:lstStyle/>
        <a:p>
          <a:endParaRPr lang="en-US"/>
        </a:p>
      </dgm:t>
      <dgm:extLst>
        <a:ext uri="{E40237B7-FDA0-4F09-8148-C483321AD2D9}">
          <dgm14:cNvPr xmlns:dgm14="http://schemas.microsoft.com/office/drawing/2010/diagram" id="0" name="" descr="Kidney"/>
        </a:ext>
      </dgm:extLst>
    </dgm:pt>
    <dgm:pt modelId="{512F1449-3230-4C96-854D-3FD324ED298F}" type="pres">
      <dgm:prSet presAssocID="{3F9FCF24-FC9A-460C-844B-A52FEE14E952}" presName="spaceRect" presStyleCnt="0"/>
      <dgm:spPr/>
    </dgm:pt>
    <dgm:pt modelId="{852CB3E9-54D9-4767-BDE7-143A0CA92001}" type="pres">
      <dgm:prSet presAssocID="{3F9FCF24-FC9A-460C-844B-A52FEE14E952}" presName="parTx" presStyleLbl="revTx" presStyleIdx="7" presStyleCnt="10">
        <dgm:presLayoutVars>
          <dgm:chMax val="0"/>
          <dgm:chPref val="0"/>
        </dgm:presLayoutVars>
      </dgm:prSet>
      <dgm:spPr/>
      <dgm:t>
        <a:bodyPr/>
        <a:lstStyle/>
        <a:p>
          <a:endParaRPr lang="en-US"/>
        </a:p>
      </dgm:t>
    </dgm:pt>
    <dgm:pt modelId="{EADF6B7A-FB4F-4739-9D8B-C49931957BD9}" type="pres">
      <dgm:prSet presAssocID="{3F9FCF24-FC9A-460C-844B-A52FEE14E952}" presName="desTx" presStyleLbl="revTx" presStyleIdx="8" presStyleCnt="10" custLinFactNeighborX="180" custLinFactNeighborY="-963">
        <dgm:presLayoutVars/>
      </dgm:prSet>
      <dgm:spPr/>
      <dgm:t>
        <a:bodyPr/>
        <a:lstStyle/>
        <a:p>
          <a:endParaRPr lang="en-US"/>
        </a:p>
      </dgm:t>
    </dgm:pt>
    <dgm:pt modelId="{6F5F984C-E4EA-412B-A777-D208C385FCDC}" type="pres">
      <dgm:prSet presAssocID="{81A1B75F-FFE9-4487-9A09-E5E2CF6DBEC1}" presName="sibTrans" presStyleCnt="0"/>
      <dgm:spPr/>
    </dgm:pt>
    <dgm:pt modelId="{C4A9B6C0-1ECF-4864-8954-7AE381EBBA37}" type="pres">
      <dgm:prSet presAssocID="{753A942C-AEA2-4C7B-8F32-65281797AD90}" presName="compNode" presStyleCnt="0"/>
      <dgm:spPr/>
    </dgm:pt>
    <dgm:pt modelId="{62BF1A20-9FF5-4852-9A2F-F53992099277}" type="pres">
      <dgm:prSet presAssocID="{753A942C-AEA2-4C7B-8F32-65281797AD90}" presName="bgRect" presStyleLbl="bgShp" presStyleIdx="5" presStyleCnt="6"/>
      <dgm:spPr/>
    </dgm:pt>
    <dgm:pt modelId="{91B083CE-1052-44FC-9A78-0FC114EA82E2}" type="pres">
      <dgm:prSet presAssocID="{753A942C-AEA2-4C7B-8F32-65281797AD90}" presName="iconRect" presStyleLbl="node1" presStyleIdx="5" presStyleCnt="6"/>
      <dgm:spPr>
        <a:blipFill>
          <a:blip xmlns:r="http://schemas.openxmlformats.org/officeDocument/2006/relationships" r:embed="rId11" cstate="hqprint">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a:noFill/>
        </a:ln>
      </dgm:spPr>
      <dgm:t>
        <a:bodyPr/>
        <a:lstStyle/>
        <a:p>
          <a:endParaRPr lang="en-US"/>
        </a:p>
      </dgm:t>
      <dgm:extLst>
        <a:ext uri="{E40237B7-FDA0-4F09-8148-C483321AD2D9}">
          <dgm14:cNvPr xmlns:dgm14="http://schemas.microsoft.com/office/drawing/2010/diagram" id="0" name="" descr="Brain in head"/>
        </a:ext>
      </dgm:extLst>
    </dgm:pt>
    <dgm:pt modelId="{118A6E83-CBE2-4AC2-AB94-5F129F57474D}" type="pres">
      <dgm:prSet presAssocID="{753A942C-AEA2-4C7B-8F32-65281797AD90}" presName="spaceRect" presStyleCnt="0"/>
      <dgm:spPr/>
    </dgm:pt>
    <dgm:pt modelId="{C8290C31-95BA-42C8-9F87-C0A9E3B5B25D}" type="pres">
      <dgm:prSet presAssocID="{753A942C-AEA2-4C7B-8F32-65281797AD90}" presName="parTx" presStyleLbl="revTx" presStyleIdx="9" presStyleCnt="10">
        <dgm:presLayoutVars>
          <dgm:chMax val="0"/>
          <dgm:chPref val="0"/>
        </dgm:presLayoutVars>
      </dgm:prSet>
      <dgm:spPr/>
      <dgm:t>
        <a:bodyPr/>
        <a:lstStyle/>
        <a:p>
          <a:endParaRPr lang="en-US"/>
        </a:p>
      </dgm:t>
    </dgm:pt>
  </dgm:ptLst>
  <dgm:cxnLst>
    <dgm:cxn modelId="{92DEE3BD-E0BA-4AAE-ADB3-715E9D8542BD}" type="presOf" srcId="{D151F034-4FAD-4F6F-80DA-6CB7EDD54B8A}" destId="{C6B43E7E-0DE2-4E5C-98A2-A83E3E3E6CCF}" srcOrd="0" destOrd="0" presId="urn:microsoft.com/office/officeart/2018/2/layout/IconVerticalSolidList"/>
    <dgm:cxn modelId="{3B062DDE-63E8-4FB8-A127-95C06DCEC7CD}" srcId="{A324F2AA-0111-4786-9E2E-F585C808BCD8}" destId="{8154294A-E3BF-49D5-B83D-52B75E87C145}" srcOrd="0" destOrd="0" parTransId="{148E5FEE-F703-4FDB-8ED9-AFBF4B8F95A8}" sibTransId="{055F5E54-54E8-4D35-800B-12BBAAFE69B7}"/>
    <dgm:cxn modelId="{ED4A3E71-7626-458E-8D7F-C52AEEB7F682}" type="presOf" srcId="{20EFFD89-5ABC-4157-AC7B-B8D3C2620DF3}" destId="{3BB28460-8279-4435-841F-298451043CBC}" srcOrd="0" destOrd="0" presId="urn:microsoft.com/office/officeart/2018/2/layout/IconVerticalSolidList"/>
    <dgm:cxn modelId="{88427EA7-1867-4715-AEA7-7BE458674DA1}" type="presOf" srcId="{E5A201A3-4A2D-4B5D-926C-59CE7291AD10}" destId="{3E7694F8-9CFB-4B13-8BEF-54E05E97676C}" srcOrd="0" destOrd="0" presId="urn:microsoft.com/office/officeart/2018/2/layout/IconVerticalSolidList"/>
    <dgm:cxn modelId="{D232D28E-F5B4-4D3A-B404-F95E2D6C0A13}" type="presOf" srcId="{237D65E0-DEBE-4EB6-933E-7835038F484A}" destId="{EADF6B7A-FB4F-4739-9D8B-C49931957BD9}" srcOrd="0" destOrd="0" presId="urn:microsoft.com/office/officeart/2018/2/layout/IconVerticalSolidList"/>
    <dgm:cxn modelId="{3A7CC4F9-0DD5-4EA3-BAD4-2DE55AC6B276}" type="presOf" srcId="{4F11BBFC-D40D-4857-B0F2-F28B9E0D0A99}" destId="{32049491-06F9-462F-8267-CAD987617ADC}" srcOrd="0" destOrd="0" presId="urn:microsoft.com/office/officeart/2018/2/layout/IconVerticalSolidList"/>
    <dgm:cxn modelId="{121DBA08-644A-4EC9-818F-6CB6848ECA2A}" type="presOf" srcId="{A324F2AA-0111-4786-9E2E-F585C808BCD8}" destId="{C0E62C8D-B419-4E25-A93C-7CC2BC1AEEF5}" srcOrd="0" destOrd="0" presId="urn:microsoft.com/office/officeart/2018/2/layout/IconVerticalSolidList"/>
    <dgm:cxn modelId="{8C145580-0758-4C71-AC37-E98826C14716}" type="presOf" srcId="{5ECCFD91-70A5-480D-A0DC-FEEA140E0FAD}" destId="{66FC5824-3F6C-442D-8744-7D2F0C22CFDA}" srcOrd="0" destOrd="0" presId="urn:microsoft.com/office/officeart/2018/2/layout/IconVerticalSolidList"/>
    <dgm:cxn modelId="{B55E1BC6-DBF4-4125-BE0F-37C6260B976C}" srcId="{8154294A-E3BF-49D5-B83D-52B75E87C145}" destId="{6AF99BAB-C1B9-4E77-A8A0-341D9C498FDD}" srcOrd="1" destOrd="0" parTransId="{DACA69C1-5111-4DCB-8F1C-92EECBBB1081}" sibTransId="{027D0B50-F813-47A2-B68C-1414D1538FF5}"/>
    <dgm:cxn modelId="{90463E96-2B16-4950-A8B7-03899491160C}" srcId="{5ECCFD91-70A5-480D-A0DC-FEEA140E0FAD}" destId="{753A942C-AEA2-4C7B-8F32-65281797AD90}" srcOrd="5" destOrd="0" parTransId="{EF699E86-4E0E-4928-A887-733B2CCCAB35}" sibTransId="{FD02D5BB-0D77-4C9B-837E-03041B7DB44D}"/>
    <dgm:cxn modelId="{935FF4EC-71C7-471D-B397-65FE9D8322D1}" srcId="{3F9FCF24-FC9A-460C-844B-A52FEE14E952}" destId="{237D65E0-DEBE-4EB6-933E-7835038F484A}" srcOrd="0" destOrd="0" parTransId="{443622DE-6147-4EF4-A9A5-73700A988A50}" sibTransId="{FE495108-1514-4C4E-9C95-96F32D2635FB}"/>
    <dgm:cxn modelId="{68977190-D280-4549-BA03-845817CA4C0F}" type="presOf" srcId="{6AF99BAB-C1B9-4E77-A8A0-341D9C498FDD}" destId="{17331A2B-4953-49DA-9296-E5D0E15B703A}" srcOrd="0" destOrd="2" presId="urn:microsoft.com/office/officeart/2018/2/layout/IconVerticalSolidList"/>
    <dgm:cxn modelId="{B50A55A9-525F-47D6-99B5-C72612A069B9}" srcId="{5ECCFD91-70A5-480D-A0DC-FEEA140E0FAD}" destId="{3F9FCF24-FC9A-460C-844B-A52FEE14E952}" srcOrd="4" destOrd="0" parTransId="{0F7E7568-0845-4487-B507-14A9F3DC23DB}" sibTransId="{81A1B75F-FFE9-4487-9A09-E5E2CF6DBEC1}"/>
    <dgm:cxn modelId="{7BF7C311-B35B-4F78-BC9A-F312A9EACAA5}" srcId="{4F11BBFC-D40D-4857-B0F2-F28B9E0D0A99}" destId="{20EFFD89-5ABC-4157-AC7B-B8D3C2620DF3}" srcOrd="0" destOrd="0" parTransId="{FF24E156-A6B7-48BB-8970-60157B5C0801}" sibTransId="{B5519DB1-33DE-4A6C-9C7D-9C7A82942B92}"/>
    <dgm:cxn modelId="{B26A720C-F82E-4DD1-8369-CF8A10AFE04A}" srcId="{5ECCFD91-70A5-480D-A0DC-FEEA140E0FAD}" destId="{A324F2AA-0111-4786-9E2E-F585C808BCD8}" srcOrd="2" destOrd="0" parTransId="{FBD3F2A1-9E50-4594-8B79-AC1656A61EE6}" sibTransId="{686D6E14-6B47-4DCB-97C8-6933E3A146C3}"/>
    <dgm:cxn modelId="{25F14905-DD2F-476B-8582-0BA8E47D39D6}" srcId="{5ECCFD91-70A5-480D-A0DC-FEEA140E0FAD}" destId="{4F11BBFC-D40D-4857-B0F2-F28B9E0D0A99}" srcOrd="1" destOrd="0" parTransId="{F9FC665E-9647-41B1-A697-B3497F5E7BA8}" sibTransId="{59BFE526-0375-48CB-A48B-21DC5CF8232B}"/>
    <dgm:cxn modelId="{CD98E87E-C488-4156-91F1-359B7BF705C6}" type="presOf" srcId="{43ABBBD3-FA35-45D9-893F-BCE15185A936}" destId="{F3E2C1F5-9B04-49C6-AE7F-B2F7CEBA494C}" srcOrd="0" destOrd="0" presId="urn:microsoft.com/office/officeart/2018/2/layout/IconVerticalSolidList"/>
    <dgm:cxn modelId="{8D1E6547-AD59-4409-9C32-AB9662FC6766}" srcId="{4F11BBFC-D40D-4857-B0F2-F28B9E0D0A99}" destId="{C03C369C-1F7D-4B31-8AF4-9255A9BAE492}" srcOrd="1" destOrd="0" parTransId="{7D6506DB-BC45-4CD9-9797-62A42A1562F2}" sibTransId="{101099B0-D11F-4208-A30C-780BBA45BA34}"/>
    <dgm:cxn modelId="{07FA47EE-F581-4E04-A9B9-C449FD0B0D91}" srcId="{5ECCFD91-70A5-480D-A0DC-FEEA140E0FAD}" destId="{E5A201A3-4A2D-4B5D-926C-59CE7291AD10}" srcOrd="3" destOrd="0" parTransId="{BF59FC25-650D-42A3-B7CA-487160140A02}" sibTransId="{5913A7BC-2B94-4F52-9865-2BE7368E7A2F}"/>
    <dgm:cxn modelId="{A97D5D68-C09A-48EA-B340-4A65385EF162}" srcId="{8154294A-E3BF-49D5-B83D-52B75E87C145}" destId="{EAB44ED3-BF98-4F31-A3B4-322062D108D0}" srcOrd="0" destOrd="0" parTransId="{464DCF34-36B9-4B7A-AC15-A68F79217996}" sibTransId="{08F280B2-EE43-47A0-B681-47233880B06D}"/>
    <dgm:cxn modelId="{7373C62D-C711-4240-86EC-14F75765EEB9}" type="presOf" srcId="{C03C369C-1F7D-4B31-8AF4-9255A9BAE492}" destId="{3BB28460-8279-4435-841F-298451043CBC}" srcOrd="0" destOrd="1" presId="urn:microsoft.com/office/officeart/2018/2/layout/IconVerticalSolidList"/>
    <dgm:cxn modelId="{F936CD51-083B-4975-AEA7-AAB6C913362D}" type="presOf" srcId="{753A942C-AEA2-4C7B-8F32-65281797AD90}" destId="{C8290C31-95BA-42C8-9F87-C0A9E3B5B25D}" srcOrd="0" destOrd="0" presId="urn:microsoft.com/office/officeart/2018/2/layout/IconVerticalSolidList"/>
    <dgm:cxn modelId="{DCA31E90-2B9E-4260-B7E5-E0CEB3951AA6}" type="presOf" srcId="{EAB44ED3-BF98-4F31-A3B4-322062D108D0}" destId="{17331A2B-4953-49DA-9296-E5D0E15B703A}" srcOrd="0" destOrd="1" presId="urn:microsoft.com/office/officeart/2018/2/layout/IconVerticalSolidList"/>
    <dgm:cxn modelId="{5B8726FC-6C4E-43E9-97F2-5A037C95D3E3}" type="presOf" srcId="{3F9FCF24-FC9A-460C-844B-A52FEE14E952}" destId="{852CB3E9-54D9-4767-BDE7-143A0CA92001}" srcOrd="0" destOrd="0" presId="urn:microsoft.com/office/officeart/2018/2/layout/IconVerticalSolidList"/>
    <dgm:cxn modelId="{AD4C1474-82C4-4788-98EB-3ACBB519DEC9}" srcId="{43ABBBD3-FA35-45D9-893F-BCE15185A936}" destId="{D151F034-4FAD-4F6F-80DA-6CB7EDD54B8A}" srcOrd="0" destOrd="0" parTransId="{9788426D-7FE8-4AE8-9832-C4C9D241EDAB}" sibTransId="{6AC148F9-CB6E-43A2-864B-3D107D15BE9F}"/>
    <dgm:cxn modelId="{68E4BEE3-B39B-41B9-9486-397B329F551A}" type="presOf" srcId="{8154294A-E3BF-49D5-B83D-52B75E87C145}" destId="{17331A2B-4953-49DA-9296-E5D0E15B703A}" srcOrd="0" destOrd="0" presId="urn:microsoft.com/office/officeart/2018/2/layout/IconVerticalSolidList"/>
    <dgm:cxn modelId="{6FB1AC31-95EC-4622-B4D5-A7E07AB25622}" srcId="{5ECCFD91-70A5-480D-A0DC-FEEA140E0FAD}" destId="{43ABBBD3-FA35-45D9-893F-BCE15185A936}" srcOrd="0" destOrd="0" parTransId="{298F11FB-90F6-4C33-BEED-5AD55375D0C8}" sibTransId="{DD60DBBF-4421-4A0D-BC4A-B20B1DE119F2}"/>
    <dgm:cxn modelId="{987351DF-88C5-46C7-85B1-2B1E8074BC7B}" type="presParOf" srcId="{66FC5824-3F6C-442D-8744-7D2F0C22CFDA}" destId="{59A7DFB8-932B-4529-B519-C22C1DD6A370}" srcOrd="0" destOrd="0" presId="urn:microsoft.com/office/officeart/2018/2/layout/IconVerticalSolidList"/>
    <dgm:cxn modelId="{B5DC3B3D-4980-4B68-A5A8-7D41EC7E7BDD}" type="presParOf" srcId="{59A7DFB8-932B-4529-B519-C22C1DD6A370}" destId="{C9866788-A27A-4B13-9FFE-BD07FF082909}" srcOrd="0" destOrd="0" presId="urn:microsoft.com/office/officeart/2018/2/layout/IconVerticalSolidList"/>
    <dgm:cxn modelId="{54D5CE38-FD07-4627-821A-29E93DEF1C1A}" type="presParOf" srcId="{59A7DFB8-932B-4529-B519-C22C1DD6A370}" destId="{5E4624A3-080D-4338-B16C-C12F9BA519EC}" srcOrd="1" destOrd="0" presId="urn:microsoft.com/office/officeart/2018/2/layout/IconVerticalSolidList"/>
    <dgm:cxn modelId="{54D47B97-E544-4532-B66D-DA2121B4C136}" type="presParOf" srcId="{59A7DFB8-932B-4529-B519-C22C1DD6A370}" destId="{62F0A089-B5D8-4351-9D00-304FDBF75230}" srcOrd="2" destOrd="0" presId="urn:microsoft.com/office/officeart/2018/2/layout/IconVerticalSolidList"/>
    <dgm:cxn modelId="{681B8E3C-4A7A-4CF6-9189-F5309D1D1CA2}" type="presParOf" srcId="{59A7DFB8-932B-4529-B519-C22C1DD6A370}" destId="{F3E2C1F5-9B04-49C6-AE7F-B2F7CEBA494C}" srcOrd="3" destOrd="0" presId="urn:microsoft.com/office/officeart/2018/2/layout/IconVerticalSolidList"/>
    <dgm:cxn modelId="{DBCF7E80-740E-46A2-B02D-10900D59187C}" type="presParOf" srcId="{59A7DFB8-932B-4529-B519-C22C1DD6A370}" destId="{C6B43E7E-0DE2-4E5C-98A2-A83E3E3E6CCF}" srcOrd="4" destOrd="0" presId="urn:microsoft.com/office/officeart/2018/2/layout/IconVerticalSolidList"/>
    <dgm:cxn modelId="{41509D6A-7147-434C-B3F4-7B20B41B9B89}" type="presParOf" srcId="{66FC5824-3F6C-442D-8744-7D2F0C22CFDA}" destId="{C50BAA66-B082-4873-AF5A-48E25B618A9F}" srcOrd="1" destOrd="0" presId="urn:microsoft.com/office/officeart/2018/2/layout/IconVerticalSolidList"/>
    <dgm:cxn modelId="{E8926E61-F02D-4D53-81AC-1EAC1914B149}" type="presParOf" srcId="{66FC5824-3F6C-442D-8744-7D2F0C22CFDA}" destId="{9B503924-230C-4981-9049-5D9007315EF1}" srcOrd="2" destOrd="0" presId="urn:microsoft.com/office/officeart/2018/2/layout/IconVerticalSolidList"/>
    <dgm:cxn modelId="{DB30EFAC-CFC5-4EBB-916D-6A84B966AB9E}" type="presParOf" srcId="{9B503924-230C-4981-9049-5D9007315EF1}" destId="{81F6DEB8-0E4A-4E85-ADC5-88994D5BF7B4}" srcOrd="0" destOrd="0" presId="urn:microsoft.com/office/officeart/2018/2/layout/IconVerticalSolidList"/>
    <dgm:cxn modelId="{2083F4FA-8E83-46BC-A26D-E8A481882703}" type="presParOf" srcId="{9B503924-230C-4981-9049-5D9007315EF1}" destId="{DA1851A6-8FB3-4753-84E1-B3BA6AF5D15E}" srcOrd="1" destOrd="0" presId="urn:microsoft.com/office/officeart/2018/2/layout/IconVerticalSolidList"/>
    <dgm:cxn modelId="{42053443-91BC-4E2C-8C27-8746B2605744}" type="presParOf" srcId="{9B503924-230C-4981-9049-5D9007315EF1}" destId="{BF0338EE-34A5-44BE-8790-281E22177391}" srcOrd="2" destOrd="0" presId="urn:microsoft.com/office/officeart/2018/2/layout/IconVerticalSolidList"/>
    <dgm:cxn modelId="{734B2C15-FF67-47D8-A252-D9DEBF7935EA}" type="presParOf" srcId="{9B503924-230C-4981-9049-5D9007315EF1}" destId="{32049491-06F9-462F-8267-CAD987617ADC}" srcOrd="3" destOrd="0" presId="urn:microsoft.com/office/officeart/2018/2/layout/IconVerticalSolidList"/>
    <dgm:cxn modelId="{AB4CBEDC-5EB5-4F4F-AF17-725A92680EA1}" type="presParOf" srcId="{9B503924-230C-4981-9049-5D9007315EF1}" destId="{3BB28460-8279-4435-841F-298451043CBC}" srcOrd="4" destOrd="0" presId="urn:microsoft.com/office/officeart/2018/2/layout/IconVerticalSolidList"/>
    <dgm:cxn modelId="{CE4CDE77-1679-479B-8BB7-19D7A37478BC}" type="presParOf" srcId="{66FC5824-3F6C-442D-8744-7D2F0C22CFDA}" destId="{6DF1188F-2EA1-42E9-AA99-6BB208F1A4EC}" srcOrd="3" destOrd="0" presId="urn:microsoft.com/office/officeart/2018/2/layout/IconVerticalSolidList"/>
    <dgm:cxn modelId="{98ADC0BA-3740-4A28-8972-7401D9888C9F}" type="presParOf" srcId="{66FC5824-3F6C-442D-8744-7D2F0C22CFDA}" destId="{3B89A7AC-FE09-4209-933C-F685D8F154B5}" srcOrd="4" destOrd="0" presId="urn:microsoft.com/office/officeart/2018/2/layout/IconVerticalSolidList"/>
    <dgm:cxn modelId="{A2096C14-868B-4D7A-9C0A-0E8D550DC6C7}" type="presParOf" srcId="{3B89A7AC-FE09-4209-933C-F685D8F154B5}" destId="{9EF43A3F-18D1-4903-A108-F34D1BAA8DD3}" srcOrd="0" destOrd="0" presId="urn:microsoft.com/office/officeart/2018/2/layout/IconVerticalSolidList"/>
    <dgm:cxn modelId="{273E6339-498A-44CF-B6FC-786F416719A5}" type="presParOf" srcId="{3B89A7AC-FE09-4209-933C-F685D8F154B5}" destId="{0400764E-734D-4B79-8B01-6F0700F3894F}" srcOrd="1" destOrd="0" presId="urn:microsoft.com/office/officeart/2018/2/layout/IconVerticalSolidList"/>
    <dgm:cxn modelId="{150304CA-034B-4D7F-AB27-919716A54C4C}" type="presParOf" srcId="{3B89A7AC-FE09-4209-933C-F685D8F154B5}" destId="{B642F5BA-B624-4AD7-9C24-54BE16E8CB10}" srcOrd="2" destOrd="0" presId="urn:microsoft.com/office/officeart/2018/2/layout/IconVerticalSolidList"/>
    <dgm:cxn modelId="{D87FA18A-C494-4984-8EC3-A0460E81D8D0}" type="presParOf" srcId="{3B89A7AC-FE09-4209-933C-F685D8F154B5}" destId="{C0E62C8D-B419-4E25-A93C-7CC2BC1AEEF5}" srcOrd="3" destOrd="0" presId="urn:microsoft.com/office/officeart/2018/2/layout/IconVerticalSolidList"/>
    <dgm:cxn modelId="{CF34D547-E6F2-45BB-BF2F-BA7375D363C4}" type="presParOf" srcId="{3B89A7AC-FE09-4209-933C-F685D8F154B5}" destId="{17331A2B-4953-49DA-9296-E5D0E15B703A}" srcOrd="4" destOrd="0" presId="urn:microsoft.com/office/officeart/2018/2/layout/IconVerticalSolidList"/>
    <dgm:cxn modelId="{BCD2DB32-1DA6-4D7B-8403-5D3CBDC7A0F8}" type="presParOf" srcId="{66FC5824-3F6C-442D-8744-7D2F0C22CFDA}" destId="{C38A70B7-5264-4E4C-83E3-EFEC47239E94}" srcOrd="5" destOrd="0" presId="urn:microsoft.com/office/officeart/2018/2/layout/IconVerticalSolidList"/>
    <dgm:cxn modelId="{278C96F3-AE0E-4AD1-A9B0-18CF08286646}" type="presParOf" srcId="{66FC5824-3F6C-442D-8744-7D2F0C22CFDA}" destId="{272DDE9C-7A24-4EFF-9DED-A0D87D995945}" srcOrd="6" destOrd="0" presId="urn:microsoft.com/office/officeart/2018/2/layout/IconVerticalSolidList"/>
    <dgm:cxn modelId="{7351D9FD-18BD-48E4-AFA1-09B05451F7AF}" type="presParOf" srcId="{272DDE9C-7A24-4EFF-9DED-A0D87D995945}" destId="{ED43F8F0-9A29-45C2-BBCC-DE4F83B5BAD9}" srcOrd="0" destOrd="0" presId="urn:microsoft.com/office/officeart/2018/2/layout/IconVerticalSolidList"/>
    <dgm:cxn modelId="{843E8510-B867-4199-92DE-3AE5DCB6B9BA}" type="presParOf" srcId="{272DDE9C-7A24-4EFF-9DED-A0D87D995945}" destId="{D6302281-061C-49C2-86F1-6FAE7B6CE021}" srcOrd="1" destOrd="0" presId="urn:microsoft.com/office/officeart/2018/2/layout/IconVerticalSolidList"/>
    <dgm:cxn modelId="{F7363F8A-9A59-482E-B570-07D6CB3574BB}" type="presParOf" srcId="{272DDE9C-7A24-4EFF-9DED-A0D87D995945}" destId="{B28C9C52-27D3-462C-BCAD-611F8B29FF96}" srcOrd="2" destOrd="0" presId="urn:microsoft.com/office/officeart/2018/2/layout/IconVerticalSolidList"/>
    <dgm:cxn modelId="{9DC6BFBD-80CD-4C80-8738-111B2D6547A8}" type="presParOf" srcId="{272DDE9C-7A24-4EFF-9DED-A0D87D995945}" destId="{3E7694F8-9CFB-4B13-8BEF-54E05E97676C}" srcOrd="3" destOrd="0" presId="urn:microsoft.com/office/officeart/2018/2/layout/IconVerticalSolidList"/>
    <dgm:cxn modelId="{802E83FB-C713-4906-A179-3BEE5774AC26}" type="presParOf" srcId="{66FC5824-3F6C-442D-8744-7D2F0C22CFDA}" destId="{49EE9584-E5A4-43FF-B1B3-14B602454C1A}" srcOrd="7" destOrd="0" presId="urn:microsoft.com/office/officeart/2018/2/layout/IconVerticalSolidList"/>
    <dgm:cxn modelId="{3082B985-DCD6-42C0-B061-293DE46C42E2}" type="presParOf" srcId="{66FC5824-3F6C-442D-8744-7D2F0C22CFDA}" destId="{7D3A31E7-B578-4E7E-A730-846C05B01C82}" srcOrd="8" destOrd="0" presId="urn:microsoft.com/office/officeart/2018/2/layout/IconVerticalSolidList"/>
    <dgm:cxn modelId="{18CE9519-3C03-489E-9E4B-FC77008979A5}" type="presParOf" srcId="{7D3A31E7-B578-4E7E-A730-846C05B01C82}" destId="{5072C71F-55E1-4A20-8AB3-EEACAD558C0A}" srcOrd="0" destOrd="0" presId="urn:microsoft.com/office/officeart/2018/2/layout/IconVerticalSolidList"/>
    <dgm:cxn modelId="{5AD0C07C-80C9-4CFA-AC07-D480720CF10A}" type="presParOf" srcId="{7D3A31E7-B578-4E7E-A730-846C05B01C82}" destId="{95993CD9-210C-42A7-B4C0-34B1329E8CD1}" srcOrd="1" destOrd="0" presId="urn:microsoft.com/office/officeart/2018/2/layout/IconVerticalSolidList"/>
    <dgm:cxn modelId="{BAB2D506-994F-40AC-9DFD-8438FC644C3D}" type="presParOf" srcId="{7D3A31E7-B578-4E7E-A730-846C05B01C82}" destId="{512F1449-3230-4C96-854D-3FD324ED298F}" srcOrd="2" destOrd="0" presId="urn:microsoft.com/office/officeart/2018/2/layout/IconVerticalSolidList"/>
    <dgm:cxn modelId="{F34C616D-2706-4223-B80F-A9793D4ADCA0}" type="presParOf" srcId="{7D3A31E7-B578-4E7E-A730-846C05B01C82}" destId="{852CB3E9-54D9-4767-BDE7-143A0CA92001}" srcOrd="3" destOrd="0" presId="urn:microsoft.com/office/officeart/2018/2/layout/IconVerticalSolidList"/>
    <dgm:cxn modelId="{5C875614-3EB3-4145-B328-EBB58166EF96}" type="presParOf" srcId="{7D3A31E7-B578-4E7E-A730-846C05B01C82}" destId="{EADF6B7A-FB4F-4739-9D8B-C49931957BD9}" srcOrd="4" destOrd="0" presId="urn:microsoft.com/office/officeart/2018/2/layout/IconVerticalSolidList"/>
    <dgm:cxn modelId="{A54DA02B-8F84-4AD7-86CB-16F33676BCF9}" type="presParOf" srcId="{66FC5824-3F6C-442D-8744-7D2F0C22CFDA}" destId="{6F5F984C-E4EA-412B-A777-D208C385FCDC}" srcOrd="9" destOrd="0" presId="urn:microsoft.com/office/officeart/2018/2/layout/IconVerticalSolidList"/>
    <dgm:cxn modelId="{AAFFB0B1-53B5-4D41-9226-DF40B48F0FC7}" type="presParOf" srcId="{66FC5824-3F6C-442D-8744-7D2F0C22CFDA}" destId="{C4A9B6C0-1ECF-4864-8954-7AE381EBBA37}" srcOrd="10" destOrd="0" presId="urn:microsoft.com/office/officeart/2018/2/layout/IconVerticalSolidList"/>
    <dgm:cxn modelId="{DE9107A9-C3A5-498C-BB39-09515108516C}" type="presParOf" srcId="{C4A9B6C0-1ECF-4864-8954-7AE381EBBA37}" destId="{62BF1A20-9FF5-4852-9A2F-F53992099277}" srcOrd="0" destOrd="0" presId="urn:microsoft.com/office/officeart/2018/2/layout/IconVerticalSolidList"/>
    <dgm:cxn modelId="{EC9AB8E7-36C0-47C5-A4D1-1F08BB537BFC}" type="presParOf" srcId="{C4A9B6C0-1ECF-4864-8954-7AE381EBBA37}" destId="{91B083CE-1052-44FC-9A78-0FC114EA82E2}" srcOrd="1" destOrd="0" presId="urn:microsoft.com/office/officeart/2018/2/layout/IconVerticalSolidList"/>
    <dgm:cxn modelId="{804013C9-6446-4A04-AFDF-2F83B4ABDB44}" type="presParOf" srcId="{C4A9B6C0-1ECF-4864-8954-7AE381EBBA37}" destId="{118A6E83-CBE2-4AC2-AB94-5F129F57474D}" srcOrd="2" destOrd="0" presId="urn:microsoft.com/office/officeart/2018/2/layout/IconVerticalSolidList"/>
    <dgm:cxn modelId="{DAC62B60-3B76-4135-B120-8E0FE7020C07}" type="presParOf" srcId="{C4A9B6C0-1ECF-4864-8954-7AE381EBBA37}" destId="{C8290C31-95BA-42C8-9F87-C0A9E3B5B25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B798EE1-0D52-418B-8CC6-9866120C31A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FFFB53E0-6BC0-4D4B-8C1B-5DB5072F6359}">
      <dgm:prSet custT="1"/>
      <dgm:spPr/>
      <dgm:t>
        <a:bodyPr/>
        <a:lstStyle/>
        <a:p>
          <a:r>
            <a:rPr lang="en-US" sz="1800" dirty="0"/>
            <a:t>Proportional mortality ratio</a:t>
          </a:r>
        </a:p>
      </dgm:t>
    </dgm:pt>
    <dgm:pt modelId="{4D281F12-444D-4C50-BAD8-15A46A5DFF60}" type="parTrans" cxnId="{7541FC78-3E5F-4C94-B866-B5BF4FF5B385}">
      <dgm:prSet/>
      <dgm:spPr/>
      <dgm:t>
        <a:bodyPr/>
        <a:lstStyle/>
        <a:p>
          <a:endParaRPr lang="en-US"/>
        </a:p>
      </dgm:t>
    </dgm:pt>
    <dgm:pt modelId="{0FDFE1A9-7ADD-4E4B-897E-706AE6F3D619}" type="sibTrans" cxnId="{7541FC78-3E5F-4C94-B866-B5BF4FF5B385}">
      <dgm:prSet/>
      <dgm:spPr/>
      <dgm:t>
        <a:bodyPr/>
        <a:lstStyle/>
        <a:p>
          <a:endParaRPr lang="en-US"/>
        </a:p>
      </dgm:t>
    </dgm:pt>
    <dgm:pt modelId="{64E009D8-BA97-4888-9AF1-9A563C4D2F19}">
      <dgm:prSet custT="1"/>
      <dgm:spPr/>
      <dgm:t>
        <a:bodyPr/>
        <a:lstStyle/>
        <a:p>
          <a:r>
            <a:rPr lang="en-US" sz="1800"/>
            <a:t>Loss of life expectancy. (If all CHDs removed, gain can be 3.4 to 9.4 years)</a:t>
          </a:r>
          <a:endParaRPr lang="en-US" sz="1800" dirty="0"/>
        </a:p>
      </dgm:t>
    </dgm:pt>
    <dgm:pt modelId="{7D10A467-E7E1-49E3-A518-EB23A4B05D47}" type="parTrans" cxnId="{BFCA0C75-A5E9-4207-B26B-C7F970CB50E0}">
      <dgm:prSet/>
      <dgm:spPr/>
      <dgm:t>
        <a:bodyPr/>
        <a:lstStyle/>
        <a:p>
          <a:endParaRPr lang="en-US"/>
        </a:p>
      </dgm:t>
    </dgm:pt>
    <dgm:pt modelId="{29C9F53F-30E2-4747-8D05-ECF5B63BF595}" type="sibTrans" cxnId="{BFCA0C75-A5E9-4207-B26B-C7F970CB50E0}">
      <dgm:prSet/>
      <dgm:spPr/>
      <dgm:t>
        <a:bodyPr/>
        <a:lstStyle/>
        <a:p>
          <a:endParaRPr lang="en-US"/>
        </a:p>
      </dgm:t>
    </dgm:pt>
    <dgm:pt modelId="{07D2271C-D22A-4D67-9541-05B554BDB8C8}">
      <dgm:prSet custT="1"/>
      <dgm:spPr/>
      <dgm:t>
        <a:bodyPr/>
        <a:lstStyle/>
        <a:p>
          <a:r>
            <a:rPr lang="en-US" sz="1800"/>
            <a:t>CHD incidence rate</a:t>
          </a:r>
          <a:r>
            <a:rPr lang="en-US" sz="1400"/>
            <a:t>.</a:t>
          </a:r>
          <a:endParaRPr lang="en-US" sz="1400" dirty="0"/>
        </a:p>
      </dgm:t>
    </dgm:pt>
    <dgm:pt modelId="{55DD5CCD-14C2-4797-B221-0E5636186AF7}" type="parTrans" cxnId="{3961EFE4-1347-429B-BBDF-40BF804A7F51}">
      <dgm:prSet/>
      <dgm:spPr/>
      <dgm:t>
        <a:bodyPr/>
        <a:lstStyle/>
        <a:p>
          <a:endParaRPr lang="en-US"/>
        </a:p>
      </dgm:t>
    </dgm:pt>
    <dgm:pt modelId="{0AF6DF19-D3E2-4240-A255-339CA3BCA40B}" type="sibTrans" cxnId="{3961EFE4-1347-429B-BBDF-40BF804A7F51}">
      <dgm:prSet/>
      <dgm:spPr/>
      <dgm:t>
        <a:bodyPr/>
        <a:lstStyle/>
        <a:p>
          <a:endParaRPr lang="en-US"/>
        </a:p>
      </dgm:t>
    </dgm:pt>
    <dgm:pt modelId="{55BE4728-C7DE-42DB-89A5-21D5332BD1FE}">
      <dgm:prSet custT="1"/>
      <dgm:spPr/>
      <dgm:t>
        <a:bodyPr/>
        <a:lstStyle/>
        <a:p>
          <a:r>
            <a:rPr lang="en-US" sz="1800"/>
            <a:t>Age specific death rate for CHDs</a:t>
          </a:r>
          <a:endParaRPr lang="en-US" sz="1800" dirty="0"/>
        </a:p>
      </dgm:t>
    </dgm:pt>
    <dgm:pt modelId="{E09CDD53-E0BD-450D-9687-5AB333303EEC}" type="parTrans" cxnId="{024FE017-464C-46EE-ABAC-B1F69DC4B61C}">
      <dgm:prSet/>
      <dgm:spPr/>
      <dgm:t>
        <a:bodyPr/>
        <a:lstStyle/>
        <a:p>
          <a:endParaRPr lang="en-US"/>
        </a:p>
      </dgm:t>
    </dgm:pt>
    <dgm:pt modelId="{C119BA19-0D36-4854-917C-B3EE0137BD05}" type="sibTrans" cxnId="{024FE017-464C-46EE-ABAC-B1F69DC4B61C}">
      <dgm:prSet/>
      <dgm:spPr/>
      <dgm:t>
        <a:bodyPr/>
        <a:lstStyle/>
        <a:p>
          <a:endParaRPr lang="en-US"/>
        </a:p>
      </dgm:t>
    </dgm:pt>
    <dgm:pt modelId="{30EA8195-4BDA-4273-8E81-B0DDDF1A585D}">
      <dgm:prSet custT="1"/>
      <dgm:spPr/>
      <dgm:t>
        <a:bodyPr/>
        <a:lstStyle/>
        <a:p>
          <a:r>
            <a:rPr lang="en-US" sz="1600"/>
            <a:t>CHD-Prevalence rate. (may based on ECG findings) </a:t>
          </a:r>
          <a:endParaRPr lang="en-US" sz="1600" dirty="0"/>
        </a:p>
      </dgm:t>
    </dgm:pt>
    <dgm:pt modelId="{73601B41-6A0F-4A23-818E-F7A5479F54CD}" type="parTrans" cxnId="{884C6335-FFFC-4A31-9EF3-0385EC712BAF}">
      <dgm:prSet/>
      <dgm:spPr/>
      <dgm:t>
        <a:bodyPr/>
        <a:lstStyle/>
        <a:p>
          <a:endParaRPr lang="en-US"/>
        </a:p>
      </dgm:t>
    </dgm:pt>
    <dgm:pt modelId="{3945B409-500B-4AD2-8789-8E81CBC7B528}" type="sibTrans" cxnId="{884C6335-FFFC-4A31-9EF3-0385EC712BAF}">
      <dgm:prSet/>
      <dgm:spPr/>
      <dgm:t>
        <a:bodyPr/>
        <a:lstStyle/>
        <a:p>
          <a:endParaRPr lang="en-US"/>
        </a:p>
      </dgm:t>
    </dgm:pt>
    <dgm:pt modelId="{A073A773-042E-432B-AA01-339076056944}">
      <dgm:prSet custT="1"/>
      <dgm:spPr/>
      <dgm:t>
        <a:bodyPr/>
        <a:lstStyle/>
        <a:p>
          <a:r>
            <a:rPr lang="en-US" sz="1800"/>
            <a:t>Case fatality rate. (proportion of attacks that were fatal in within 28 days of onset of CHD) </a:t>
          </a:r>
          <a:endParaRPr lang="en-US" sz="1800" dirty="0"/>
        </a:p>
      </dgm:t>
    </dgm:pt>
    <dgm:pt modelId="{14ED2E61-17CB-4434-B49B-6B61DD3851BA}" type="parTrans" cxnId="{D411AFA0-17CA-4A36-A520-6B5FB1ABADEB}">
      <dgm:prSet/>
      <dgm:spPr/>
      <dgm:t>
        <a:bodyPr/>
        <a:lstStyle/>
        <a:p>
          <a:endParaRPr lang="en-US"/>
        </a:p>
      </dgm:t>
    </dgm:pt>
    <dgm:pt modelId="{EF878AAF-531D-4786-8A81-CCB05C7BFF6C}" type="sibTrans" cxnId="{D411AFA0-17CA-4A36-A520-6B5FB1ABADEB}">
      <dgm:prSet/>
      <dgm:spPr/>
      <dgm:t>
        <a:bodyPr/>
        <a:lstStyle/>
        <a:p>
          <a:endParaRPr lang="en-US"/>
        </a:p>
      </dgm:t>
    </dgm:pt>
    <dgm:pt modelId="{671CA297-77D2-43AF-A61E-B52D967F549C}">
      <dgm:prSet/>
      <dgm:spPr/>
      <dgm:t>
        <a:bodyPr/>
        <a:lstStyle/>
        <a:p>
          <a:r>
            <a:rPr lang="en-US" dirty="0"/>
            <a:t>Measurement of risk factor level. (cigarette smoking, serum Cholesterol levels)</a:t>
          </a:r>
        </a:p>
      </dgm:t>
    </dgm:pt>
    <dgm:pt modelId="{C6BCEB17-D7B0-4D51-A126-9B761C2CD2B3}" type="parTrans" cxnId="{EC4BF8FA-D921-48AA-8269-BFBE4E95BE4D}">
      <dgm:prSet/>
      <dgm:spPr/>
      <dgm:t>
        <a:bodyPr/>
        <a:lstStyle/>
        <a:p>
          <a:endParaRPr lang="en-US"/>
        </a:p>
      </dgm:t>
    </dgm:pt>
    <dgm:pt modelId="{1524FAC5-6ED0-415B-8948-50F88A534AE0}" type="sibTrans" cxnId="{EC4BF8FA-D921-48AA-8269-BFBE4E95BE4D}">
      <dgm:prSet/>
      <dgm:spPr/>
      <dgm:t>
        <a:bodyPr/>
        <a:lstStyle/>
        <a:p>
          <a:endParaRPr lang="en-US"/>
        </a:p>
      </dgm:t>
    </dgm:pt>
    <dgm:pt modelId="{905B5059-70A2-4204-ACC3-A683A3AFA2A7}">
      <dgm:prSet/>
      <dgm:spPr/>
      <dgm:t>
        <a:bodyPr/>
        <a:lstStyle/>
        <a:p>
          <a:r>
            <a:rPr lang="en-US" dirty="0"/>
            <a:t>Medical care. ( proportion of med care for CHDs)  </a:t>
          </a:r>
        </a:p>
      </dgm:t>
    </dgm:pt>
    <dgm:pt modelId="{B41168D9-7B0E-4D06-92B7-01F29A15156F}" type="parTrans" cxnId="{07347E3F-D786-4EE1-9E56-F3A08B1FC6CD}">
      <dgm:prSet/>
      <dgm:spPr/>
      <dgm:t>
        <a:bodyPr/>
        <a:lstStyle/>
        <a:p>
          <a:endParaRPr lang="en-US"/>
        </a:p>
      </dgm:t>
    </dgm:pt>
    <dgm:pt modelId="{2E41E3F4-7A93-413B-84E7-6ECE902AA7A6}" type="sibTrans" cxnId="{07347E3F-D786-4EE1-9E56-F3A08B1FC6CD}">
      <dgm:prSet/>
      <dgm:spPr/>
      <dgm:t>
        <a:bodyPr/>
        <a:lstStyle/>
        <a:p>
          <a:endParaRPr lang="en-US"/>
        </a:p>
      </dgm:t>
    </dgm:pt>
    <dgm:pt modelId="{E60DBED1-0017-4AED-B698-75E3F4565A27}" type="pres">
      <dgm:prSet presAssocID="{9B798EE1-0D52-418B-8CC6-9866120C31A4}" presName="diagram" presStyleCnt="0">
        <dgm:presLayoutVars>
          <dgm:dir/>
          <dgm:resizeHandles val="exact"/>
        </dgm:presLayoutVars>
      </dgm:prSet>
      <dgm:spPr/>
      <dgm:t>
        <a:bodyPr/>
        <a:lstStyle/>
        <a:p>
          <a:endParaRPr lang="en-US"/>
        </a:p>
      </dgm:t>
    </dgm:pt>
    <dgm:pt modelId="{90955AD9-048A-45C4-8783-3A8D58C8E622}" type="pres">
      <dgm:prSet presAssocID="{FFFB53E0-6BC0-4D4B-8C1B-5DB5072F6359}" presName="node" presStyleLbl="node1" presStyleIdx="0" presStyleCnt="8">
        <dgm:presLayoutVars>
          <dgm:bulletEnabled val="1"/>
        </dgm:presLayoutVars>
      </dgm:prSet>
      <dgm:spPr/>
      <dgm:t>
        <a:bodyPr/>
        <a:lstStyle/>
        <a:p>
          <a:endParaRPr lang="en-US"/>
        </a:p>
      </dgm:t>
    </dgm:pt>
    <dgm:pt modelId="{2DD51460-ABF6-4A4F-8489-0B640E7AB4FA}" type="pres">
      <dgm:prSet presAssocID="{0FDFE1A9-7ADD-4E4B-897E-706AE6F3D619}" presName="sibTrans" presStyleCnt="0"/>
      <dgm:spPr/>
    </dgm:pt>
    <dgm:pt modelId="{4CDE3F55-595C-470D-9A0A-DC02FC1F09EE}" type="pres">
      <dgm:prSet presAssocID="{64E009D8-BA97-4888-9AF1-9A563C4D2F19}" presName="node" presStyleLbl="node1" presStyleIdx="1" presStyleCnt="8">
        <dgm:presLayoutVars>
          <dgm:bulletEnabled val="1"/>
        </dgm:presLayoutVars>
      </dgm:prSet>
      <dgm:spPr/>
      <dgm:t>
        <a:bodyPr/>
        <a:lstStyle/>
        <a:p>
          <a:endParaRPr lang="en-US"/>
        </a:p>
      </dgm:t>
    </dgm:pt>
    <dgm:pt modelId="{606A84F4-6A6E-40FA-8ECB-3109DDA374F7}" type="pres">
      <dgm:prSet presAssocID="{29C9F53F-30E2-4747-8D05-ECF5B63BF595}" presName="sibTrans" presStyleCnt="0"/>
      <dgm:spPr/>
    </dgm:pt>
    <dgm:pt modelId="{5D4369C5-78D2-4C91-AE16-F601F1E1BC9A}" type="pres">
      <dgm:prSet presAssocID="{07D2271C-D22A-4D67-9541-05B554BDB8C8}" presName="node" presStyleLbl="node1" presStyleIdx="2" presStyleCnt="8">
        <dgm:presLayoutVars>
          <dgm:bulletEnabled val="1"/>
        </dgm:presLayoutVars>
      </dgm:prSet>
      <dgm:spPr/>
      <dgm:t>
        <a:bodyPr/>
        <a:lstStyle/>
        <a:p>
          <a:endParaRPr lang="en-US"/>
        </a:p>
      </dgm:t>
    </dgm:pt>
    <dgm:pt modelId="{26EB913B-9B0D-4851-955C-55A45F3ABC20}" type="pres">
      <dgm:prSet presAssocID="{0AF6DF19-D3E2-4240-A255-339CA3BCA40B}" presName="sibTrans" presStyleCnt="0"/>
      <dgm:spPr/>
    </dgm:pt>
    <dgm:pt modelId="{06190CBC-75EC-4C9B-811B-018E173091CF}" type="pres">
      <dgm:prSet presAssocID="{55BE4728-C7DE-42DB-89A5-21D5332BD1FE}" presName="node" presStyleLbl="node1" presStyleIdx="3" presStyleCnt="8">
        <dgm:presLayoutVars>
          <dgm:bulletEnabled val="1"/>
        </dgm:presLayoutVars>
      </dgm:prSet>
      <dgm:spPr/>
      <dgm:t>
        <a:bodyPr/>
        <a:lstStyle/>
        <a:p>
          <a:endParaRPr lang="en-US"/>
        </a:p>
      </dgm:t>
    </dgm:pt>
    <dgm:pt modelId="{DA8057A1-45F2-420F-9BA0-B9EA1D9354AD}" type="pres">
      <dgm:prSet presAssocID="{C119BA19-0D36-4854-917C-B3EE0137BD05}" presName="sibTrans" presStyleCnt="0"/>
      <dgm:spPr/>
    </dgm:pt>
    <dgm:pt modelId="{7BB78EDD-6393-4924-BF23-4F972E00ADF2}" type="pres">
      <dgm:prSet presAssocID="{30EA8195-4BDA-4273-8E81-B0DDDF1A585D}" presName="node" presStyleLbl="node1" presStyleIdx="4" presStyleCnt="8">
        <dgm:presLayoutVars>
          <dgm:bulletEnabled val="1"/>
        </dgm:presLayoutVars>
      </dgm:prSet>
      <dgm:spPr/>
      <dgm:t>
        <a:bodyPr/>
        <a:lstStyle/>
        <a:p>
          <a:endParaRPr lang="en-US"/>
        </a:p>
      </dgm:t>
    </dgm:pt>
    <dgm:pt modelId="{3F80C8E9-01AD-4ED5-9E8B-E465AE8D8705}" type="pres">
      <dgm:prSet presAssocID="{3945B409-500B-4AD2-8789-8E81CBC7B528}" presName="sibTrans" presStyleCnt="0"/>
      <dgm:spPr/>
    </dgm:pt>
    <dgm:pt modelId="{448D2D45-6DA2-442A-8B50-A95EA55877B8}" type="pres">
      <dgm:prSet presAssocID="{A073A773-042E-432B-AA01-339076056944}" presName="node" presStyleLbl="node1" presStyleIdx="5" presStyleCnt="8">
        <dgm:presLayoutVars>
          <dgm:bulletEnabled val="1"/>
        </dgm:presLayoutVars>
      </dgm:prSet>
      <dgm:spPr/>
      <dgm:t>
        <a:bodyPr/>
        <a:lstStyle/>
        <a:p>
          <a:endParaRPr lang="en-US"/>
        </a:p>
      </dgm:t>
    </dgm:pt>
    <dgm:pt modelId="{2F7C453B-7269-4154-A69C-D896EE83C533}" type="pres">
      <dgm:prSet presAssocID="{EF878AAF-531D-4786-8A81-CCB05C7BFF6C}" presName="sibTrans" presStyleCnt="0"/>
      <dgm:spPr/>
    </dgm:pt>
    <dgm:pt modelId="{C7335AC3-F28D-44D1-902E-E5BFD6423F2B}" type="pres">
      <dgm:prSet presAssocID="{671CA297-77D2-43AF-A61E-B52D967F549C}" presName="node" presStyleLbl="node1" presStyleIdx="6" presStyleCnt="8">
        <dgm:presLayoutVars>
          <dgm:bulletEnabled val="1"/>
        </dgm:presLayoutVars>
      </dgm:prSet>
      <dgm:spPr/>
      <dgm:t>
        <a:bodyPr/>
        <a:lstStyle/>
        <a:p>
          <a:endParaRPr lang="en-US"/>
        </a:p>
      </dgm:t>
    </dgm:pt>
    <dgm:pt modelId="{579001D5-64A0-4A92-BD87-B1B396A87C40}" type="pres">
      <dgm:prSet presAssocID="{1524FAC5-6ED0-415B-8948-50F88A534AE0}" presName="sibTrans" presStyleCnt="0"/>
      <dgm:spPr/>
    </dgm:pt>
    <dgm:pt modelId="{38F59E8E-BEFF-4001-B1D0-8AD645175057}" type="pres">
      <dgm:prSet presAssocID="{905B5059-70A2-4204-ACC3-A683A3AFA2A7}" presName="node" presStyleLbl="node1" presStyleIdx="7" presStyleCnt="8">
        <dgm:presLayoutVars>
          <dgm:bulletEnabled val="1"/>
        </dgm:presLayoutVars>
      </dgm:prSet>
      <dgm:spPr/>
      <dgm:t>
        <a:bodyPr/>
        <a:lstStyle/>
        <a:p>
          <a:endParaRPr lang="en-US"/>
        </a:p>
      </dgm:t>
    </dgm:pt>
  </dgm:ptLst>
  <dgm:cxnLst>
    <dgm:cxn modelId="{5BEC4330-74B2-4337-B0BF-76D2D9FAFBE5}" type="presOf" srcId="{30EA8195-4BDA-4273-8E81-B0DDDF1A585D}" destId="{7BB78EDD-6393-4924-BF23-4F972E00ADF2}" srcOrd="0" destOrd="0" presId="urn:microsoft.com/office/officeart/2005/8/layout/default"/>
    <dgm:cxn modelId="{EAD9DBF1-1ABF-4B77-B4B8-83BA17FD7F68}" type="presOf" srcId="{9B798EE1-0D52-418B-8CC6-9866120C31A4}" destId="{E60DBED1-0017-4AED-B698-75E3F4565A27}" srcOrd="0" destOrd="0" presId="urn:microsoft.com/office/officeart/2005/8/layout/default"/>
    <dgm:cxn modelId="{8016442B-2323-4A32-8D94-95A552009807}" type="presOf" srcId="{671CA297-77D2-43AF-A61E-B52D967F549C}" destId="{C7335AC3-F28D-44D1-902E-E5BFD6423F2B}" srcOrd="0" destOrd="0" presId="urn:microsoft.com/office/officeart/2005/8/layout/default"/>
    <dgm:cxn modelId="{024FE017-464C-46EE-ABAC-B1F69DC4B61C}" srcId="{9B798EE1-0D52-418B-8CC6-9866120C31A4}" destId="{55BE4728-C7DE-42DB-89A5-21D5332BD1FE}" srcOrd="3" destOrd="0" parTransId="{E09CDD53-E0BD-450D-9687-5AB333303EEC}" sibTransId="{C119BA19-0D36-4854-917C-B3EE0137BD05}"/>
    <dgm:cxn modelId="{07347E3F-D786-4EE1-9E56-F3A08B1FC6CD}" srcId="{9B798EE1-0D52-418B-8CC6-9866120C31A4}" destId="{905B5059-70A2-4204-ACC3-A683A3AFA2A7}" srcOrd="7" destOrd="0" parTransId="{B41168D9-7B0E-4D06-92B7-01F29A15156F}" sibTransId="{2E41E3F4-7A93-413B-84E7-6ECE902AA7A6}"/>
    <dgm:cxn modelId="{DEA1ECEA-3DB8-4D0F-872F-A1225744CCAD}" type="presOf" srcId="{55BE4728-C7DE-42DB-89A5-21D5332BD1FE}" destId="{06190CBC-75EC-4C9B-811B-018E173091CF}" srcOrd="0" destOrd="0" presId="urn:microsoft.com/office/officeart/2005/8/layout/default"/>
    <dgm:cxn modelId="{D699B25A-1F8D-4006-939C-F2C6BDBBFF1A}" type="presOf" srcId="{905B5059-70A2-4204-ACC3-A683A3AFA2A7}" destId="{38F59E8E-BEFF-4001-B1D0-8AD645175057}" srcOrd="0" destOrd="0" presId="urn:microsoft.com/office/officeart/2005/8/layout/default"/>
    <dgm:cxn modelId="{EC4BF8FA-D921-48AA-8269-BFBE4E95BE4D}" srcId="{9B798EE1-0D52-418B-8CC6-9866120C31A4}" destId="{671CA297-77D2-43AF-A61E-B52D967F549C}" srcOrd="6" destOrd="0" parTransId="{C6BCEB17-D7B0-4D51-A126-9B761C2CD2B3}" sibTransId="{1524FAC5-6ED0-415B-8948-50F88A534AE0}"/>
    <dgm:cxn modelId="{7541FC78-3E5F-4C94-B866-B5BF4FF5B385}" srcId="{9B798EE1-0D52-418B-8CC6-9866120C31A4}" destId="{FFFB53E0-6BC0-4D4B-8C1B-5DB5072F6359}" srcOrd="0" destOrd="0" parTransId="{4D281F12-444D-4C50-BAD8-15A46A5DFF60}" sibTransId="{0FDFE1A9-7ADD-4E4B-897E-706AE6F3D619}"/>
    <dgm:cxn modelId="{884C6335-FFFC-4A31-9EF3-0385EC712BAF}" srcId="{9B798EE1-0D52-418B-8CC6-9866120C31A4}" destId="{30EA8195-4BDA-4273-8E81-B0DDDF1A585D}" srcOrd="4" destOrd="0" parTransId="{73601B41-6A0F-4A23-818E-F7A5479F54CD}" sibTransId="{3945B409-500B-4AD2-8789-8E81CBC7B528}"/>
    <dgm:cxn modelId="{BFCA0C75-A5E9-4207-B26B-C7F970CB50E0}" srcId="{9B798EE1-0D52-418B-8CC6-9866120C31A4}" destId="{64E009D8-BA97-4888-9AF1-9A563C4D2F19}" srcOrd="1" destOrd="0" parTransId="{7D10A467-E7E1-49E3-A518-EB23A4B05D47}" sibTransId="{29C9F53F-30E2-4747-8D05-ECF5B63BF595}"/>
    <dgm:cxn modelId="{07A7BDDA-20D1-4AB4-B1E2-99DBAFFB7720}" type="presOf" srcId="{A073A773-042E-432B-AA01-339076056944}" destId="{448D2D45-6DA2-442A-8B50-A95EA55877B8}" srcOrd="0" destOrd="0" presId="urn:microsoft.com/office/officeart/2005/8/layout/default"/>
    <dgm:cxn modelId="{71181F77-3B09-449D-A4C7-AF81EE19B731}" type="presOf" srcId="{07D2271C-D22A-4D67-9541-05B554BDB8C8}" destId="{5D4369C5-78D2-4C91-AE16-F601F1E1BC9A}" srcOrd="0" destOrd="0" presId="urn:microsoft.com/office/officeart/2005/8/layout/default"/>
    <dgm:cxn modelId="{D4AD3668-897A-414C-9BD3-0EC3C13A7875}" type="presOf" srcId="{64E009D8-BA97-4888-9AF1-9A563C4D2F19}" destId="{4CDE3F55-595C-470D-9A0A-DC02FC1F09EE}" srcOrd="0" destOrd="0" presId="urn:microsoft.com/office/officeart/2005/8/layout/default"/>
    <dgm:cxn modelId="{3961EFE4-1347-429B-BBDF-40BF804A7F51}" srcId="{9B798EE1-0D52-418B-8CC6-9866120C31A4}" destId="{07D2271C-D22A-4D67-9541-05B554BDB8C8}" srcOrd="2" destOrd="0" parTransId="{55DD5CCD-14C2-4797-B221-0E5636186AF7}" sibTransId="{0AF6DF19-D3E2-4240-A255-339CA3BCA40B}"/>
    <dgm:cxn modelId="{84EF7A73-71E8-4D56-8167-C8DD35DF2685}" type="presOf" srcId="{FFFB53E0-6BC0-4D4B-8C1B-5DB5072F6359}" destId="{90955AD9-048A-45C4-8783-3A8D58C8E622}" srcOrd="0" destOrd="0" presId="urn:microsoft.com/office/officeart/2005/8/layout/default"/>
    <dgm:cxn modelId="{D411AFA0-17CA-4A36-A520-6B5FB1ABADEB}" srcId="{9B798EE1-0D52-418B-8CC6-9866120C31A4}" destId="{A073A773-042E-432B-AA01-339076056944}" srcOrd="5" destOrd="0" parTransId="{14ED2E61-17CB-4434-B49B-6B61DD3851BA}" sibTransId="{EF878AAF-531D-4786-8A81-CCB05C7BFF6C}"/>
    <dgm:cxn modelId="{5AF34BAE-2D40-4D33-A1B1-4A1FBC519017}" type="presParOf" srcId="{E60DBED1-0017-4AED-B698-75E3F4565A27}" destId="{90955AD9-048A-45C4-8783-3A8D58C8E622}" srcOrd="0" destOrd="0" presId="urn:microsoft.com/office/officeart/2005/8/layout/default"/>
    <dgm:cxn modelId="{475D0BE9-0D87-4A0A-AD8C-94FB0877265A}" type="presParOf" srcId="{E60DBED1-0017-4AED-B698-75E3F4565A27}" destId="{2DD51460-ABF6-4A4F-8489-0B640E7AB4FA}" srcOrd="1" destOrd="0" presId="urn:microsoft.com/office/officeart/2005/8/layout/default"/>
    <dgm:cxn modelId="{0806593F-1E30-4895-9B53-2070AD52C4F3}" type="presParOf" srcId="{E60DBED1-0017-4AED-B698-75E3F4565A27}" destId="{4CDE3F55-595C-470D-9A0A-DC02FC1F09EE}" srcOrd="2" destOrd="0" presId="urn:microsoft.com/office/officeart/2005/8/layout/default"/>
    <dgm:cxn modelId="{111B7DA2-6808-4C3D-9855-482E87AC7231}" type="presParOf" srcId="{E60DBED1-0017-4AED-B698-75E3F4565A27}" destId="{606A84F4-6A6E-40FA-8ECB-3109DDA374F7}" srcOrd="3" destOrd="0" presId="urn:microsoft.com/office/officeart/2005/8/layout/default"/>
    <dgm:cxn modelId="{7BF6FF46-A7C8-49E2-BA87-F41E9E8EEA52}" type="presParOf" srcId="{E60DBED1-0017-4AED-B698-75E3F4565A27}" destId="{5D4369C5-78D2-4C91-AE16-F601F1E1BC9A}" srcOrd="4" destOrd="0" presId="urn:microsoft.com/office/officeart/2005/8/layout/default"/>
    <dgm:cxn modelId="{C7A0539B-A1D4-4A40-BEF6-D26780BD511F}" type="presParOf" srcId="{E60DBED1-0017-4AED-B698-75E3F4565A27}" destId="{26EB913B-9B0D-4851-955C-55A45F3ABC20}" srcOrd="5" destOrd="0" presId="urn:microsoft.com/office/officeart/2005/8/layout/default"/>
    <dgm:cxn modelId="{6F696525-095C-4298-8AA7-B49546DD3DAD}" type="presParOf" srcId="{E60DBED1-0017-4AED-B698-75E3F4565A27}" destId="{06190CBC-75EC-4C9B-811B-018E173091CF}" srcOrd="6" destOrd="0" presId="urn:microsoft.com/office/officeart/2005/8/layout/default"/>
    <dgm:cxn modelId="{A33B7EC1-587E-4F72-A2BA-BD4E62EE4677}" type="presParOf" srcId="{E60DBED1-0017-4AED-B698-75E3F4565A27}" destId="{DA8057A1-45F2-420F-9BA0-B9EA1D9354AD}" srcOrd="7" destOrd="0" presId="urn:microsoft.com/office/officeart/2005/8/layout/default"/>
    <dgm:cxn modelId="{3A3988B6-5E89-4F74-A533-BC56ED063A60}" type="presParOf" srcId="{E60DBED1-0017-4AED-B698-75E3F4565A27}" destId="{7BB78EDD-6393-4924-BF23-4F972E00ADF2}" srcOrd="8" destOrd="0" presId="urn:microsoft.com/office/officeart/2005/8/layout/default"/>
    <dgm:cxn modelId="{FC9067EF-46AD-4F18-BDDA-6AEE115862CC}" type="presParOf" srcId="{E60DBED1-0017-4AED-B698-75E3F4565A27}" destId="{3F80C8E9-01AD-4ED5-9E8B-E465AE8D8705}" srcOrd="9" destOrd="0" presId="urn:microsoft.com/office/officeart/2005/8/layout/default"/>
    <dgm:cxn modelId="{4E93DE98-A246-48FC-BF2B-8C2FFEB2B6AE}" type="presParOf" srcId="{E60DBED1-0017-4AED-B698-75E3F4565A27}" destId="{448D2D45-6DA2-442A-8B50-A95EA55877B8}" srcOrd="10" destOrd="0" presId="urn:microsoft.com/office/officeart/2005/8/layout/default"/>
    <dgm:cxn modelId="{30D078D4-3DE1-4561-BDC7-AE3389CF2B6C}" type="presParOf" srcId="{E60DBED1-0017-4AED-B698-75E3F4565A27}" destId="{2F7C453B-7269-4154-A69C-D896EE83C533}" srcOrd="11" destOrd="0" presId="urn:microsoft.com/office/officeart/2005/8/layout/default"/>
    <dgm:cxn modelId="{A372F02D-7C82-4F83-99AD-1321E9CF33F9}" type="presParOf" srcId="{E60DBED1-0017-4AED-B698-75E3F4565A27}" destId="{C7335AC3-F28D-44D1-902E-E5BFD6423F2B}" srcOrd="12" destOrd="0" presId="urn:microsoft.com/office/officeart/2005/8/layout/default"/>
    <dgm:cxn modelId="{93649BFC-C9D9-46C5-BC35-C22084CF2E23}" type="presParOf" srcId="{E60DBED1-0017-4AED-B698-75E3F4565A27}" destId="{579001D5-64A0-4A92-BD87-B1B396A87C40}" srcOrd="13" destOrd="0" presId="urn:microsoft.com/office/officeart/2005/8/layout/default"/>
    <dgm:cxn modelId="{3B1D0E6E-B715-4337-9BCF-C69A611397E8}" type="presParOf" srcId="{E60DBED1-0017-4AED-B698-75E3F4565A27}" destId="{38F59E8E-BEFF-4001-B1D0-8AD645175057}"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814DB71-992B-42A7-9C87-8A4AF3B9790C}"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515B59B-A1E9-4984-B9C7-88AF1099BE56}">
      <dgm:prSet/>
      <dgm:spPr/>
      <dgm:t>
        <a:bodyPr/>
        <a:lstStyle/>
        <a:p>
          <a:r>
            <a:rPr lang="en-US" b="1"/>
            <a:t>Primary (recommended textbooks) </a:t>
          </a:r>
          <a:endParaRPr lang="en-US"/>
        </a:p>
      </dgm:t>
    </dgm:pt>
    <dgm:pt modelId="{F3928CFA-DE4E-4A3E-9A2A-FA71F841AE8B}" type="parTrans" cxnId="{37FE38AA-DB29-499E-98E7-0D9C3939DCE2}">
      <dgm:prSet/>
      <dgm:spPr/>
      <dgm:t>
        <a:bodyPr/>
        <a:lstStyle/>
        <a:p>
          <a:endParaRPr lang="en-US"/>
        </a:p>
      </dgm:t>
    </dgm:pt>
    <dgm:pt modelId="{04790368-2FD9-4AD6-894D-F7906C3572D2}" type="sibTrans" cxnId="{37FE38AA-DB29-499E-98E7-0D9C3939DCE2}">
      <dgm:prSet/>
      <dgm:spPr/>
      <dgm:t>
        <a:bodyPr/>
        <a:lstStyle/>
        <a:p>
          <a:endParaRPr lang="en-US"/>
        </a:p>
      </dgm:t>
    </dgm:pt>
    <dgm:pt modelId="{1BF55EBD-2D94-432D-9FF9-124F5A5D8938}">
      <dgm:prSet/>
      <dgm:spPr/>
      <dgm:t>
        <a:bodyPr/>
        <a:lstStyle/>
        <a:p>
          <a:r>
            <a:rPr lang="en-US" dirty="0"/>
            <a:t>J Parks textbook of Preventive &amp; social Medicine. Ch.6 Pages 363 - 377( 26</a:t>
          </a:r>
          <a:r>
            <a:rPr lang="en-US" baseline="30000" dirty="0"/>
            <a:t>th</a:t>
          </a:r>
          <a:r>
            <a:rPr lang="en-US" dirty="0"/>
            <a:t> edition) </a:t>
          </a:r>
        </a:p>
      </dgm:t>
    </dgm:pt>
    <dgm:pt modelId="{0CCE0A43-C892-465E-9732-2141A7087370}" type="parTrans" cxnId="{F81289B9-3428-431C-883D-8D797B1564DE}">
      <dgm:prSet/>
      <dgm:spPr/>
      <dgm:t>
        <a:bodyPr/>
        <a:lstStyle/>
        <a:p>
          <a:endParaRPr lang="en-US"/>
        </a:p>
      </dgm:t>
    </dgm:pt>
    <dgm:pt modelId="{7719A638-90F7-4604-A1FB-04EDB9C8BC1F}" type="sibTrans" cxnId="{F81289B9-3428-431C-883D-8D797B1564DE}">
      <dgm:prSet/>
      <dgm:spPr/>
      <dgm:t>
        <a:bodyPr/>
        <a:lstStyle/>
        <a:p>
          <a:endParaRPr lang="en-US"/>
        </a:p>
      </dgm:t>
    </dgm:pt>
    <dgm:pt modelId="{82C73A6F-F016-43E1-8168-55C8136F3A8D}">
      <dgm:prSet/>
      <dgm:spPr/>
      <dgm:t>
        <a:bodyPr/>
        <a:lstStyle/>
        <a:p>
          <a:r>
            <a:rPr lang="en-US" dirty="0"/>
            <a:t>Textbook of Community Medicine &amp; Public Health. By Muhammad </a:t>
          </a:r>
          <a:r>
            <a:rPr lang="en-US" dirty="0" err="1"/>
            <a:t>Illyas</a:t>
          </a:r>
          <a:r>
            <a:rPr lang="en-US" dirty="0"/>
            <a:t> , Dr </a:t>
          </a:r>
          <a:r>
            <a:rPr lang="en-US" dirty="0" err="1"/>
            <a:t>Irfanullah</a:t>
          </a:r>
          <a:r>
            <a:rPr lang="en-US" dirty="0"/>
            <a:t> Siddiqui  (latest edition) </a:t>
          </a:r>
        </a:p>
      </dgm:t>
    </dgm:pt>
    <dgm:pt modelId="{8AA2A3F1-F9BA-4D43-841A-6076B7041041}" type="parTrans" cxnId="{2346B9DB-EB4C-4CE3-A062-EB4248DCE5B7}">
      <dgm:prSet/>
      <dgm:spPr/>
      <dgm:t>
        <a:bodyPr/>
        <a:lstStyle/>
        <a:p>
          <a:endParaRPr lang="en-US"/>
        </a:p>
      </dgm:t>
    </dgm:pt>
    <dgm:pt modelId="{EC53858B-B7EC-43F8-B539-5D4DB699D7C4}" type="sibTrans" cxnId="{2346B9DB-EB4C-4CE3-A062-EB4248DCE5B7}">
      <dgm:prSet/>
      <dgm:spPr/>
      <dgm:t>
        <a:bodyPr/>
        <a:lstStyle/>
        <a:p>
          <a:endParaRPr lang="en-US"/>
        </a:p>
      </dgm:t>
    </dgm:pt>
    <dgm:pt modelId="{76B60DDF-E554-4DB2-9920-056A70882DA3}">
      <dgm:prSet/>
      <dgm:spPr/>
      <dgm:t>
        <a:bodyPr/>
        <a:lstStyle/>
        <a:p>
          <a:r>
            <a:rPr lang="en-US" b="1"/>
            <a:t>Additional readings </a:t>
          </a:r>
          <a:endParaRPr lang="en-US"/>
        </a:p>
      </dgm:t>
    </dgm:pt>
    <dgm:pt modelId="{0D8C8AC7-799B-4DEC-BDCE-EEB9E4B7D809}" type="parTrans" cxnId="{EB800B68-4EE5-4415-9E2E-E5E1F58D25F5}">
      <dgm:prSet/>
      <dgm:spPr/>
      <dgm:t>
        <a:bodyPr/>
        <a:lstStyle/>
        <a:p>
          <a:endParaRPr lang="en-US"/>
        </a:p>
      </dgm:t>
    </dgm:pt>
    <dgm:pt modelId="{A9F5321A-2A13-42B0-B5FF-AF7FF519C071}" type="sibTrans" cxnId="{EB800B68-4EE5-4415-9E2E-E5E1F58D25F5}">
      <dgm:prSet/>
      <dgm:spPr/>
      <dgm:t>
        <a:bodyPr/>
        <a:lstStyle/>
        <a:p>
          <a:endParaRPr lang="en-US"/>
        </a:p>
      </dgm:t>
    </dgm:pt>
    <dgm:pt modelId="{AB1BC0B8-8470-45E5-9348-55150925E571}">
      <dgm:prSet/>
      <dgm:spPr/>
      <dgm:t>
        <a:bodyPr/>
        <a:lstStyle/>
        <a:p>
          <a:r>
            <a:rPr lang="en-US" dirty="0"/>
            <a:t>WHO NCDs facts sheets for Pakistan. </a:t>
          </a:r>
        </a:p>
      </dgm:t>
    </dgm:pt>
    <dgm:pt modelId="{AE55A433-EC4D-4B02-8AEE-5AFA19159EDB}" type="parTrans" cxnId="{2544DC4D-A014-489F-8E50-02E331CFC3A6}">
      <dgm:prSet/>
      <dgm:spPr/>
      <dgm:t>
        <a:bodyPr/>
        <a:lstStyle/>
        <a:p>
          <a:endParaRPr lang="en-US"/>
        </a:p>
      </dgm:t>
    </dgm:pt>
    <dgm:pt modelId="{D4518FA7-77F3-4B14-87CE-CF6B0A11FE06}" type="sibTrans" cxnId="{2544DC4D-A014-489F-8E50-02E331CFC3A6}">
      <dgm:prSet/>
      <dgm:spPr/>
      <dgm:t>
        <a:bodyPr/>
        <a:lstStyle/>
        <a:p>
          <a:endParaRPr lang="en-US"/>
        </a:p>
      </dgm:t>
    </dgm:pt>
    <dgm:pt modelId="{1C1553ED-4AC5-4F77-A795-91087A322EE5}">
      <dgm:prSet/>
      <dgm:spPr/>
      <dgm:t>
        <a:bodyPr/>
        <a:lstStyle/>
        <a:p>
          <a:endParaRPr lang="en-US" dirty="0"/>
        </a:p>
      </dgm:t>
    </dgm:pt>
    <dgm:pt modelId="{AEB253F3-4B5D-4121-B0FC-835ECA6A62CF}" type="parTrans" cxnId="{1DEE6919-C65F-4505-9482-B9B68474E244}">
      <dgm:prSet/>
      <dgm:spPr/>
      <dgm:t>
        <a:bodyPr/>
        <a:lstStyle/>
        <a:p>
          <a:endParaRPr lang="en-PK"/>
        </a:p>
      </dgm:t>
    </dgm:pt>
    <dgm:pt modelId="{154BC72A-7F64-4A58-B146-BA988C8231A1}" type="sibTrans" cxnId="{1DEE6919-C65F-4505-9482-B9B68474E244}">
      <dgm:prSet/>
      <dgm:spPr/>
      <dgm:t>
        <a:bodyPr/>
        <a:lstStyle/>
        <a:p>
          <a:endParaRPr lang="en-PK"/>
        </a:p>
      </dgm:t>
    </dgm:pt>
    <dgm:pt modelId="{338B401D-FBDD-44B8-958B-B5DC78D6D075}" type="pres">
      <dgm:prSet presAssocID="{2814DB71-992B-42A7-9C87-8A4AF3B9790C}" presName="Name0" presStyleCnt="0">
        <dgm:presLayoutVars>
          <dgm:dir/>
          <dgm:animLvl val="lvl"/>
          <dgm:resizeHandles val="exact"/>
        </dgm:presLayoutVars>
      </dgm:prSet>
      <dgm:spPr/>
      <dgm:t>
        <a:bodyPr/>
        <a:lstStyle/>
        <a:p>
          <a:endParaRPr lang="en-US"/>
        </a:p>
      </dgm:t>
    </dgm:pt>
    <dgm:pt modelId="{A8A4E4E7-9A9F-48C3-946B-BEF2DEACC4B7}" type="pres">
      <dgm:prSet presAssocID="{7515B59B-A1E9-4984-B9C7-88AF1099BE56}" presName="composite" presStyleCnt="0"/>
      <dgm:spPr/>
    </dgm:pt>
    <dgm:pt modelId="{50E5C7BD-5A87-4430-B640-51C4DB8EC3B3}" type="pres">
      <dgm:prSet presAssocID="{7515B59B-A1E9-4984-B9C7-88AF1099BE56}" presName="parTx" presStyleLbl="alignNode1" presStyleIdx="0" presStyleCnt="2">
        <dgm:presLayoutVars>
          <dgm:chMax val="0"/>
          <dgm:chPref val="0"/>
          <dgm:bulletEnabled val="1"/>
        </dgm:presLayoutVars>
      </dgm:prSet>
      <dgm:spPr/>
      <dgm:t>
        <a:bodyPr/>
        <a:lstStyle/>
        <a:p>
          <a:endParaRPr lang="en-US"/>
        </a:p>
      </dgm:t>
    </dgm:pt>
    <dgm:pt modelId="{7DE4B240-F910-4543-AEBF-61C51128A1E8}" type="pres">
      <dgm:prSet presAssocID="{7515B59B-A1E9-4984-B9C7-88AF1099BE56}" presName="desTx" presStyleLbl="alignAccFollowNode1" presStyleIdx="0" presStyleCnt="2">
        <dgm:presLayoutVars>
          <dgm:bulletEnabled val="1"/>
        </dgm:presLayoutVars>
      </dgm:prSet>
      <dgm:spPr/>
      <dgm:t>
        <a:bodyPr/>
        <a:lstStyle/>
        <a:p>
          <a:endParaRPr lang="en-US"/>
        </a:p>
      </dgm:t>
    </dgm:pt>
    <dgm:pt modelId="{D4A95DC3-CE84-4DE9-ADA0-48ABB405CFD1}" type="pres">
      <dgm:prSet presAssocID="{04790368-2FD9-4AD6-894D-F7906C3572D2}" presName="space" presStyleCnt="0"/>
      <dgm:spPr/>
    </dgm:pt>
    <dgm:pt modelId="{C5F405C8-8761-46A8-8738-BF042F30F25C}" type="pres">
      <dgm:prSet presAssocID="{76B60DDF-E554-4DB2-9920-056A70882DA3}" presName="composite" presStyleCnt="0"/>
      <dgm:spPr/>
    </dgm:pt>
    <dgm:pt modelId="{B313A1F6-9E3E-481B-B710-F2C01AEE17D1}" type="pres">
      <dgm:prSet presAssocID="{76B60DDF-E554-4DB2-9920-056A70882DA3}" presName="parTx" presStyleLbl="alignNode1" presStyleIdx="1" presStyleCnt="2">
        <dgm:presLayoutVars>
          <dgm:chMax val="0"/>
          <dgm:chPref val="0"/>
          <dgm:bulletEnabled val="1"/>
        </dgm:presLayoutVars>
      </dgm:prSet>
      <dgm:spPr/>
      <dgm:t>
        <a:bodyPr/>
        <a:lstStyle/>
        <a:p>
          <a:endParaRPr lang="en-US"/>
        </a:p>
      </dgm:t>
    </dgm:pt>
    <dgm:pt modelId="{4EF2150C-86B5-46C0-857D-4A5FE5EE569F}" type="pres">
      <dgm:prSet presAssocID="{76B60DDF-E554-4DB2-9920-056A70882DA3}" presName="desTx" presStyleLbl="alignAccFollowNode1" presStyleIdx="1" presStyleCnt="2">
        <dgm:presLayoutVars>
          <dgm:bulletEnabled val="1"/>
        </dgm:presLayoutVars>
      </dgm:prSet>
      <dgm:spPr/>
      <dgm:t>
        <a:bodyPr/>
        <a:lstStyle/>
        <a:p>
          <a:endParaRPr lang="en-US"/>
        </a:p>
      </dgm:t>
    </dgm:pt>
  </dgm:ptLst>
  <dgm:cxnLst>
    <dgm:cxn modelId="{2544DC4D-A014-489F-8E50-02E331CFC3A6}" srcId="{76B60DDF-E554-4DB2-9920-056A70882DA3}" destId="{AB1BC0B8-8470-45E5-9348-55150925E571}" srcOrd="0" destOrd="0" parTransId="{AE55A433-EC4D-4B02-8AEE-5AFA19159EDB}" sibTransId="{D4518FA7-77F3-4B14-87CE-CF6B0A11FE06}"/>
    <dgm:cxn modelId="{EB800B68-4EE5-4415-9E2E-E5E1F58D25F5}" srcId="{2814DB71-992B-42A7-9C87-8A4AF3B9790C}" destId="{76B60DDF-E554-4DB2-9920-056A70882DA3}" srcOrd="1" destOrd="0" parTransId="{0D8C8AC7-799B-4DEC-BDCE-EEB9E4B7D809}" sibTransId="{A9F5321A-2A13-42B0-B5FF-AF7FF519C071}"/>
    <dgm:cxn modelId="{1DEE6919-C65F-4505-9482-B9B68474E244}" srcId="{76B60DDF-E554-4DB2-9920-056A70882DA3}" destId="{1C1553ED-4AC5-4F77-A795-91087A322EE5}" srcOrd="1" destOrd="0" parTransId="{AEB253F3-4B5D-4121-B0FC-835ECA6A62CF}" sibTransId="{154BC72A-7F64-4A58-B146-BA988C8231A1}"/>
    <dgm:cxn modelId="{A235D544-3B65-4F73-B790-AE254282DF98}" type="presOf" srcId="{82C73A6F-F016-43E1-8168-55C8136F3A8D}" destId="{7DE4B240-F910-4543-AEBF-61C51128A1E8}" srcOrd="0" destOrd="1" presId="urn:microsoft.com/office/officeart/2005/8/layout/hList1"/>
    <dgm:cxn modelId="{F81289B9-3428-431C-883D-8D797B1564DE}" srcId="{7515B59B-A1E9-4984-B9C7-88AF1099BE56}" destId="{1BF55EBD-2D94-432D-9FF9-124F5A5D8938}" srcOrd="0" destOrd="0" parTransId="{0CCE0A43-C892-465E-9732-2141A7087370}" sibTransId="{7719A638-90F7-4604-A1FB-04EDB9C8BC1F}"/>
    <dgm:cxn modelId="{2346B9DB-EB4C-4CE3-A062-EB4248DCE5B7}" srcId="{7515B59B-A1E9-4984-B9C7-88AF1099BE56}" destId="{82C73A6F-F016-43E1-8168-55C8136F3A8D}" srcOrd="1" destOrd="0" parTransId="{8AA2A3F1-F9BA-4D43-841A-6076B7041041}" sibTransId="{EC53858B-B7EC-43F8-B539-5D4DB699D7C4}"/>
    <dgm:cxn modelId="{A0ABEB11-582A-40A8-87E3-6F9BFC4983D7}" type="presOf" srcId="{1BF55EBD-2D94-432D-9FF9-124F5A5D8938}" destId="{7DE4B240-F910-4543-AEBF-61C51128A1E8}" srcOrd="0" destOrd="0" presId="urn:microsoft.com/office/officeart/2005/8/layout/hList1"/>
    <dgm:cxn modelId="{37FE38AA-DB29-499E-98E7-0D9C3939DCE2}" srcId="{2814DB71-992B-42A7-9C87-8A4AF3B9790C}" destId="{7515B59B-A1E9-4984-B9C7-88AF1099BE56}" srcOrd="0" destOrd="0" parTransId="{F3928CFA-DE4E-4A3E-9A2A-FA71F841AE8B}" sibTransId="{04790368-2FD9-4AD6-894D-F7906C3572D2}"/>
    <dgm:cxn modelId="{5ADA0B76-8233-48B2-BC7F-1B91C70F6760}" type="presOf" srcId="{AB1BC0B8-8470-45E5-9348-55150925E571}" destId="{4EF2150C-86B5-46C0-857D-4A5FE5EE569F}" srcOrd="0" destOrd="0" presId="urn:microsoft.com/office/officeart/2005/8/layout/hList1"/>
    <dgm:cxn modelId="{2E8A49D2-AD83-4D93-A66A-89D16EB58717}" type="presOf" srcId="{7515B59B-A1E9-4984-B9C7-88AF1099BE56}" destId="{50E5C7BD-5A87-4430-B640-51C4DB8EC3B3}" srcOrd="0" destOrd="0" presId="urn:microsoft.com/office/officeart/2005/8/layout/hList1"/>
    <dgm:cxn modelId="{314620FF-4A8F-41E4-BB11-DAD1605D1A9C}" type="presOf" srcId="{76B60DDF-E554-4DB2-9920-056A70882DA3}" destId="{B313A1F6-9E3E-481B-B710-F2C01AEE17D1}" srcOrd="0" destOrd="0" presId="urn:microsoft.com/office/officeart/2005/8/layout/hList1"/>
    <dgm:cxn modelId="{2DCEFE54-3BD1-45C1-8D0D-247EACCDCCB6}" type="presOf" srcId="{1C1553ED-4AC5-4F77-A795-91087A322EE5}" destId="{4EF2150C-86B5-46C0-857D-4A5FE5EE569F}" srcOrd="0" destOrd="1" presId="urn:microsoft.com/office/officeart/2005/8/layout/hList1"/>
    <dgm:cxn modelId="{7CA758C6-8251-46A6-BB81-714AC622B525}" type="presOf" srcId="{2814DB71-992B-42A7-9C87-8A4AF3B9790C}" destId="{338B401D-FBDD-44B8-958B-B5DC78D6D075}" srcOrd="0" destOrd="0" presId="urn:microsoft.com/office/officeart/2005/8/layout/hList1"/>
    <dgm:cxn modelId="{297DB043-3D7B-45E5-90E2-5F4CFF0AC78E}" type="presParOf" srcId="{338B401D-FBDD-44B8-958B-B5DC78D6D075}" destId="{A8A4E4E7-9A9F-48C3-946B-BEF2DEACC4B7}" srcOrd="0" destOrd="0" presId="urn:microsoft.com/office/officeart/2005/8/layout/hList1"/>
    <dgm:cxn modelId="{941F0D06-CB74-4E7A-8EE1-85D17D297F5F}" type="presParOf" srcId="{A8A4E4E7-9A9F-48C3-946B-BEF2DEACC4B7}" destId="{50E5C7BD-5A87-4430-B640-51C4DB8EC3B3}" srcOrd="0" destOrd="0" presId="urn:microsoft.com/office/officeart/2005/8/layout/hList1"/>
    <dgm:cxn modelId="{F8679982-7FFB-4BB1-81F8-0DAD4968FC77}" type="presParOf" srcId="{A8A4E4E7-9A9F-48C3-946B-BEF2DEACC4B7}" destId="{7DE4B240-F910-4543-AEBF-61C51128A1E8}" srcOrd="1" destOrd="0" presId="urn:microsoft.com/office/officeart/2005/8/layout/hList1"/>
    <dgm:cxn modelId="{4A5DE016-C0EE-4BFA-A1F7-5B128D7F6121}" type="presParOf" srcId="{338B401D-FBDD-44B8-958B-B5DC78D6D075}" destId="{D4A95DC3-CE84-4DE9-ADA0-48ABB405CFD1}" srcOrd="1" destOrd="0" presId="urn:microsoft.com/office/officeart/2005/8/layout/hList1"/>
    <dgm:cxn modelId="{181D8AFA-FDF7-49A2-A274-87207FD99EDC}" type="presParOf" srcId="{338B401D-FBDD-44B8-958B-B5DC78D6D075}" destId="{C5F405C8-8761-46A8-8738-BF042F30F25C}" srcOrd="2" destOrd="0" presId="urn:microsoft.com/office/officeart/2005/8/layout/hList1"/>
    <dgm:cxn modelId="{97290593-5B2B-4382-A4F4-0FFA1E71E8E7}" type="presParOf" srcId="{C5F405C8-8761-46A8-8738-BF042F30F25C}" destId="{B313A1F6-9E3E-481B-B710-F2C01AEE17D1}" srcOrd="0" destOrd="0" presId="urn:microsoft.com/office/officeart/2005/8/layout/hList1"/>
    <dgm:cxn modelId="{45630545-E50B-435F-85AF-A5B2BF978B23}" type="presParOf" srcId="{C5F405C8-8761-46A8-8738-BF042F30F25C}" destId="{4EF2150C-86B5-46C0-857D-4A5FE5EE569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622A90-D0D8-4EA3-BC0D-D537801AF2B1}">
      <dsp:nvSpPr>
        <dsp:cNvPr id="0" name=""/>
        <dsp:cNvSpPr/>
      </dsp:nvSpPr>
      <dsp:spPr>
        <a:xfrm>
          <a:off x="1629992" y="2105862"/>
          <a:ext cx="1992212" cy="1992212"/>
        </a:xfrm>
        <a:prstGeom prst="gear9">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a:latin typeface="Arial Black" pitchFamily="34" charset="0"/>
            </a:rPr>
            <a:t>Wisdom</a:t>
          </a:r>
        </a:p>
      </dsp:txBody>
      <dsp:txXfrm>
        <a:off x="2030515" y="2572528"/>
        <a:ext cx="1191166" cy="1024038"/>
      </dsp:txXfrm>
    </dsp:sp>
    <dsp:sp modelId="{93300324-D62F-4E58-B882-734182BDB462}">
      <dsp:nvSpPr>
        <dsp:cNvPr id="0" name=""/>
        <dsp:cNvSpPr/>
      </dsp:nvSpPr>
      <dsp:spPr>
        <a:xfrm>
          <a:off x="682887" y="1674528"/>
          <a:ext cx="1448882" cy="1448882"/>
        </a:xfrm>
        <a:prstGeom prst="gear6">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a:latin typeface="Arial Black" pitchFamily="34" charset="0"/>
            </a:rPr>
            <a:t>Truth</a:t>
          </a:r>
          <a:r>
            <a:rPr lang="en-US" sz="1400" kern="1200"/>
            <a:t> </a:t>
          </a:r>
        </a:p>
      </dsp:txBody>
      <dsp:txXfrm>
        <a:off x="1047647" y="2041493"/>
        <a:ext cx="719362" cy="714952"/>
      </dsp:txXfrm>
    </dsp:sp>
    <dsp:sp modelId="{59EDF28D-6C67-49D0-B5A1-DE5C3CBA2292}">
      <dsp:nvSpPr>
        <dsp:cNvPr id="0" name=""/>
        <dsp:cNvSpPr/>
      </dsp:nvSpPr>
      <dsp:spPr>
        <a:xfrm rot="20700000">
          <a:off x="1282408" y="798856"/>
          <a:ext cx="1419608" cy="1419608"/>
        </a:xfrm>
        <a:prstGeom prst="gear6">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a:latin typeface="Arial Black" pitchFamily="34" charset="0"/>
            </a:rPr>
            <a:t>Servic</a:t>
          </a:r>
          <a:r>
            <a:rPr lang="en-US" sz="1400" kern="1200">
              <a:latin typeface="Arial Black" pitchFamily="34" charset="0"/>
            </a:rPr>
            <a:t>e</a:t>
          </a:r>
          <a:r>
            <a:rPr lang="en-US" sz="1400" kern="1200"/>
            <a:t> </a:t>
          </a:r>
        </a:p>
      </dsp:txBody>
      <dsp:txXfrm rot="-20700000">
        <a:off x="1593770" y="1110218"/>
        <a:ext cx="796885" cy="796885"/>
      </dsp:txXfrm>
    </dsp:sp>
    <dsp:sp modelId="{398423B3-DD54-4226-99D7-017EFC1488DF}">
      <dsp:nvSpPr>
        <dsp:cNvPr id="0" name=""/>
        <dsp:cNvSpPr/>
      </dsp:nvSpPr>
      <dsp:spPr>
        <a:xfrm>
          <a:off x="1470625" y="1972200"/>
          <a:ext cx="2550032" cy="2550032"/>
        </a:xfrm>
        <a:prstGeom prst="circularArrow">
          <a:avLst>
            <a:gd name="adj1" fmla="val 4687"/>
            <a:gd name="adj2" fmla="val 299029"/>
            <a:gd name="adj3" fmla="val 2500914"/>
            <a:gd name="adj4" fmla="val 15894530"/>
            <a:gd name="adj5" fmla="val 5469"/>
          </a:avLst>
        </a:prstGeom>
        <a:solidFill>
          <a:schemeClr val="accent1">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6DF3A3A0-5919-4E69-80DD-61760D6340A0}">
      <dsp:nvSpPr>
        <dsp:cNvPr id="0" name=""/>
        <dsp:cNvSpPr/>
      </dsp:nvSpPr>
      <dsp:spPr>
        <a:xfrm>
          <a:off x="214292" y="1480309"/>
          <a:ext cx="1852757" cy="1852757"/>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09CEA93-9338-4361-A5E6-CF85B6019F5A}">
      <dsp:nvSpPr>
        <dsp:cNvPr id="0" name=""/>
        <dsp:cNvSpPr/>
      </dsp:nvSpPr>
      <dsp:spPr>
        <a:xfrm>
          <a:off x="954038" y="490363"/>
          <a:ext cx="1997646" cy="1997646"/>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DCE55D-8DD0-4236-92CF-B2AFCC9EB818}">
      <dsp:nvSpPr>
        <dsp:cNvPr id="0" name=""/>
        <dsp:cNvSpPr/>
      </dsp:nvSpPr>
      <dsp:spPr>
        <a:xfrm>
          <a:off x="0" y="2884503"/>
          <a:ext cx="11991033" cy="18929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a:t>“ as comprising all impairments or deviations  from normal, which have one or more of following characteristics:</a:t>
          </a:r>
        </a:p>
      </dsp:txBody>
      <dsp:txXfrm>
        <a:off x="0" y="2884503"/>
        <a:ext cx="11991033" cy="1022199"/>
      </dsp:txXfrm>
    </dsp:sp>
    <dsp:sp modelId="{B6D959E9-9E49-4FD0-B248-8B610C254C92}">
      <dsp:nvSpPr>
        <dsp:cNvPr id="0" name=""/>
        <dsp:cNvSpPr/>
      </dsp:nvSpPr>
      <dsp:spPr>
        <a:xfrm>
          <a:off x="3492" y="3868843"/>
          <a:ext cx="1462618" cy="8707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en-US" sz="2000" kern="1200" dirty="0"/>
            <a:t>permanent</a:t>
          </a:r>
        </a:p>
      </dsp:txBody>
      <dsp:txXfrm>
        <a:off x="3492" y="3868843"/>
        <a:ext cx="1462618" cy="870762"/>
      </dsp:txXfrm>
    </dsp:sp>
    <dsp:sp modelId="{3C5E37AA-776F-4C14-856D-9297B80AEB1E}">
      <dsp:nvSpPr>
        <dsp:cNvPr id="0" name=""/>
        <dsp:cNvSpPr/>
      </dsp:nvSpPr>
      <dsp:spPr>
        <a:xfrm>
          <a:off x="1408997" y="3908854"/>
          <a:ext cx="1753571" cy="8707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en-US" sz="2000" kern="1200" dirty="0"/>
            <a:t>leave residual disability</a:t>
          </a:r>
        </a:p>
      </dsp:txBody>
      <dsp:txXfrm>
        <a:off x="1408997" y="3908854"/>
        <a:ext cx="1753571" cy="870762"/>
      </dsp:txXfrm>
    </dsp:sp>
    <dsp:sp modelId="{64072396-B065-46B1-9970-7465FAF286E9}">
      <dsp:nvSpPr>
        <dsp:cNvPr id="0" name=""/>
        <dsp:cNvSpPr/>
      </dsp:nvSpPr>
      <dsp:spPr>
        <a:xfrm>
          <a:off x="3219682" y="3868843"/>
          <a:ext cx="1753571" cy="8707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en-US" sz="2000" kern="1200" dirty="0"/>
            <a:t>have slow onset</a:t>
          </a:r>
        </a:p>
      </dsp:txBody>
      <dsp:txXfrm>
        <a:off x="3219682" y="3868843"/>
        <a:ext cx="1753571" cy="870762"/>
      </dsp:txXfrm>
    </dsp:sp>
    <dsp:sp modelId="{179C4BE4-4D8C-4B1B-ACA9-2FB7116089B6}">
      <dsp:nvSpPr>
        <dsp:cNvPr id="0" name=""/>
        <dsp:cNvSpPr/>
      </dsp:nvSpPr>
      <dsp:spPr>
        <a:xfrm>
          <a:off x="4973254" y="3868843"/>
          <a:ext cx="1753571" cy="8707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n-US" sz="2400" kern="1200" dirty="0"/>
            <a:t> </a:t>
          </a:r>
          <a:r>
            <a:rPr lang="en-US" sz="2000" kern="1200" dirty="0"/>
            <a:t>multi-factorial causation</a:t>
          </a:r>
        </a:p>
      </dsp:txBody>
      <dsp:txXfrm>
        <a:off x="4973254" y="3868843"/>
        <a:ext cx="1753571" cy="870762"/>
      </dsp:txXfrm>
    </dsp:sp>
    <dsp:sp modelId="{84326C93-85A0-45A9-96AF-B8555E43E552}">
      <dsp:nvSpPr>
        <dsp:cNvPr id="0" name=""/>
        <dsp:cNvSpPr/>
      </dsp:nvSpPr>
      <dsp:spPr>
        <a:xfrm>
          <a:off x="6726825" y="3868843"/>
          <a:ext cx="1753571" cy="8707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n-US" sz="2400" kern="1200" dirty="0"/>
            <a:t> </a:t>
          </a:r>
          <a:r>
            <a:rPr lang="en-US" sz="2000" kern="1200" dirty="0"/>
            <a:t>non-reversible pathological alteration</a:t>
          </a:r>
        </a:p>
      </dsp:txBody>
      <dsp:txXfrm>
        <a:off x="6726825" y="3868843"/>
        <a:ext cx="1753571" cy="870762"/>
      </dsp:txXfrm>
    </dsp:sp>
    <dsp:sp modelId="{19D0BF2E-7F0A-471A-A204-CDDEB5FAF215}">
      <dsp:nvSpPr>
        <dsp:cNvPr id="0" name=""/>
        <dsp:cNvSpPr/>
      </dsp:nvSpPr>
      <dsp:spPr>
        <a:xfrm>
          <a:off x="8480397" y="3811969"/>
          <a:ext cx="1753571" cy="9845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en-US" sz="2000" kern="1200" dirty="0"/>
            <a:t>Requires special training of patient for  rehabilitation</a:t>
          </a:r>
        </a:p>
      </dsp:txBody>
      <dsp:txXfrm>
        <a:off x="8480397" y="3811969"/>
        <a:ext cx="1753571" cy="984510"/>
      </dsp:txXfrm>
    </dsp:sp>
    <dsp:sp modelId="{A5015D14-0B94-43FA-99F9-10138917FC6A}">
      <dsp:nvSpPr>
        <dsp:cNvPr id="0" name=""/>
        <dsp:cNvSpPr/>
      </dsp:nvSpPr>
      <dsp:spPr>
        <a:xfrm>
          <a:off x="10233968" y="3868843"/>
          <a:ext cx="1753571" cy="8707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en-US" sz="2000" kern="1200" dirty="0"/>
            <a:t>long period of supervision, observation or care </a:t>
          </a:r>
        </a:p>
      </dsp:txBody>
      <dsp:txXfrm>
        <a:off x="10233968" y="3868843"/>
        <a:ext cx="1753571" cy="870762"/>
      </dsp:txXfrm>
    </dsp:sp>
    <dsp:sp modelId="{1D58C5B1-0E5E-46FA-9209-4C4202E7BBEB}">
      <dsp:nvSpPr>
        <dsp:cNvPr id="0" name=""/>
        <dsp:cNvSpPr/>
      </dsp:nvSpPr>
      <dsp:spPr>
        <a:xfrm rot="10800000">
          <a:off x="0" y="1522"/>
          <a:ext cx="11991033" cy="2911375"/>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a:t>Commission on chronic illness USA defined Chronic Diseases </a:t>
          </a:r>
        </a:p>
      </dsp:txBody>
      <dsp:txXfrm rot="10800000">
        <a:off x="0" y="1522"/>
        <a:ext cx="11991033" cy="18917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2C7DB9-C965-4338-A3D9-65796AC11C3A}">
      <dsp:nvSpPr>
        <dsp:cNvPr id="0" name=""/>
        <dsp:cNvSpPr/>
      </dsp:nvSpPr>
      <dsp:spPr>
        <a:xfrm>
          <a:off x="0" y="4704"/>
          <a:ext cx="8845304" cy="79832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90BFC6-34F0-4D9F-8141-6E7653DB5C83}">
      <dsp:nvSpPr>
        <dsp:cNvPr id="0" name=""/>
        <dsp:cNvSpPr/>
      </dsp:nvSpPr>
      <dsp:spPr>
        <a:xfrm>
          <a:off x="241492" y="184326"/>
          <a:ext cx="439077" cy="439077"/>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51A134-E240-46C1-9CAC-D4234E4F9C40}">
      <dsp:nvSpPr>
        <dsp:cNvPr id="0" name=""/>
        <dsp:cNvSpPr/>
      </dsp:nvSpPr>
      <dsp:spPr>
        <a:xfrm>
          <a:off x="922061" y="4704"/>
          <a:ext cx="7922340" cy="798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489" tIns="84489" rIns="84489" bIns="84489" numCol="1" spcCol="1270" anchor="ctr" anchorCtr="0">
          <a:noAutofit/>
        </a:bodyPr>
        <a:lstStyle/>
        <a:p>
          <a:pPr lvl="0" algn="l" defTabSz="889000">
            <a:lnSpc>
              <a:spcPct val="100000"/>
            </a:lnSpc>
            <a:spcBef>
              <a:spcPct val="0"/>
            </a:spcBef>
            <a:spcAft>
              <a:spcPct val="35000"/>
            </a:spcAft>
          </a:pPr>
          <a:r>
            <a:rPr lang="en-US" sz="2000" kern="1200" dirty="0"/>
            <a:t>Major cause of morbidity &amp; mortality in both developed and developing countries. (CVDs, Cancers). Adult age / working pop. </a:t>
          </a:r>
        </a:p>
      </dsp:txBody>
      <dsp:txXfrm>
        <a:off x="922061" y="4704"/>
        <a:ext cx="7922340" cy="798322"/>
      </dsp:txXfrm>
    </dsp:sp>
    <dsp:sp modelId="{429C6D4D-03DE-438E-934E-A5F34CD2FD9F}">
      <dsp:nvSpPr>
        <dsp:cNvPr id="0" name=""/>
        <dsp:cNvSpPr/>
      </dsp:nvSpPr>
      <dsp:spPr>
        <a:xfrm>
          <a:off x="0" y="1002606"/>
          <a:ext cx="8845304" cy="79832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5A5E25-5983-4C3A-AD2A-F9EB88FADA5C}">
      <dsp:nvSpPr>
        <dsp:cNvPr id="0" name=""/>
        <dsp:cNvSpPr/>
      </dsp:nvSpPr>
      <dsp:spPr>
        <a:xfrm>
          <a:off x="241492" y="1182229"/>
          <a:ext cx="439077" cy="439077"/>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577486D-25A8-4D92-AC1E-5595318E49F2}">
      <dsp:nvSpPr>
        <dsp:cNvPr id="0" name=""/>
        <dsp:cNvSpPr/>
      </dsp:nvSpPr>
      <dsp:spPr>
        <a:xfrm>
          <a:off x="922061" y="1002606"/>
          <a:ext cx="7922340" cy="798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489" tIns="84489" rIns="84489" bIns="84489" numCol="1" spcCol="1270" anchor="ctr" anchorCtr="0">
          <a:noAutofit/>
        </a:bodyPr>
        <a:lstStyle/>
        <a:p>
          <a:pPr lvl="0" algn="l" defTabSz="889000">
            <a:lnSpc>
              <a:spcPct val="100000"/>
            </a:lnSpc>
            <a:spcBef>
              <a:spcPct val="0"/>
            </a:spcBef>
            <a:spcAft>
              <a:spcPct val="35000"/>
            </a:spcAft>
          </a:pPr>
          <a:r>
            <a:rPr lang="en-US" sz="2000" b="1" kern="1200" dirty="0"/>
            <a:t>NCDs are showing upward trends </a:t>
          </a:r>
          <a:r>
            <a:rPr lang="en-US" sz="2000" kern="1200" dirty="0"/>
            <a:t>(lifestyle &amp; behavioral patterns, aging of population, modern medical care  </a:t>
          </a:r>
          <a:r>
            <a:rPr lang="en-US" sz="2000" kern="1200" dirty="0" err="1"/>
            <a:t>etc</a:t>
          </a:r>
          <a:r>
            <a:rPr lang="en-US" sz="2000" kern="1200" dirty="0"/>
            <a:t>) </a:t>
          </a:r>
        </a:p>
      </dsp:txBody>
      <dsp:txXfrm>
        <a:off x="922061" y="1002606"/>
        <a:ext cx="7922340" cy="798322"/>
      </dsp:txXfrm>
    </dsp:sp>
    <dsp:sp modelId="{2D0807E0-69AC-4F32-B45E-37E71BDB6003}">
      <dsp:nvSpPr>
        <dsp:cNvPr id="0" name=""/>
        <dsp:cNvSpPr/>
      </dsp:nvSpPr>
      <dsp:spPr>
        <a:xfrm>
          <a:off x="0" y="2000509"/>
          <a:ext cx="8845304" cy="79832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8D3F9B-7D0F-4D77-BFC1-A94139BBB1AE}">
      <dsp:nvSpPr>
        <dsp:cNvPr id="0" name=""/>
        <dsp:cNvSpPr/>
      </dsp:nvSpPr>
      <dsp:spPr>
        <a:xfrm>
          <a:off x="241492" y="2180131"/>
          <a:ext cx="439077" cy="439077"/>
        </a:xfrm>
        <a:prstGeom prst="rect">
          <a:avLst/>
        </a:prstGeom>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AE4E0E-37F5-47CF-81FD-CAFD539BEEAA}">
      <dsp:nvSpPr>
        <dsp:cNvPr id="0" name=""/>
        <dsp:cNvSpPr/>
      </dsp:nvSpPr>
      <dsp:spPr>
        <a:xfrm>
          <a:off x="922061" y="2000509"/>
          <a:ext cx="7922340" cy="798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489" tIns="84489" rIns="84489" bIns="84489" numCol="1" spcCol="1270" anchor="ctr" anchorCtr="0">
          <a:noAutofit/>
        </a:bodyPr>
        <a:lstStyle/>
        <a:p>
          <a:pPr lvl="0" algn="l" defTabSz="889000">
            <a:lnSpc>
              <a:spcPct val="100000"/>
            </a:lnSpc>
            <a:spcBef>
              <a:spcPct val="0"/>
            </a:spcBef>
            <a:spcAft>
              <a:spcPct val="35000"/>
            </a:spcAft>
          </a:pPr>
          <a:r>
            <a:rPr lang="en-US" sz="2000" b="1" kern="1200" dirty="0"/>
            <a:t>Alarming trend </a:t>
          </a:r>
          <a:r>
            <a:rPr lang="en-US" sz="2000" kern="1200" dirty="0"/>
            <a:t> for Developing countries. (economic impact) </a:t>
          </a:r>
        </a:p>
      </dsp:txBody>
      <dsp:txXfrm>
        <a:off x="922061" y="2000509"/>
        <a:ext cx="7922340" cy="798322"/>
      </dsp:txXfrm>
    </dsp:sp>
    <dsp:sp modelId="{25B66ADC-1829-44C5-B59D-9495C0151193}">
      <dsp:nvSpPr>
        <dsp:cNvPr id="0" name=""/>
        <dsp:cNvSpPr/>
      </dsp:nvSpPr>
      <dsp:spPr>
        <a:xfrm>
          <a:off x="0" y="2998411"/>
          <a:ext cx="8845304" cy="79832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E06426-E2D3-48E7-8A35-E206C4A02403}">
      <dsp:nvSpPr>
        <dsp:cNvPr id="0" name=""/>
        <dsp:cNvSpPr/>
      </dsp:nvSpPr>
      <dsp:spPr>
        <a:xfrm>
          <a:off x="241492" y="3178034"/>
          <a:ext cx="439077" cy="439077"/>
        </a:xfrm>
        <a:prstGeom prst="rect">
          <a:avLst/>
        </a:prstGeom>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C25DA4-DF67-4CFE-BE66-89414DAEE8D2}">
      <dsp:nvSpPr>
        <dsp:cNvPr id="0" name=""/>
        <dsp:cNvSpPr/>
      </dsp:nvSpPr>
      <dsp:spPr>
        <a:xfrm>
          <a:off x="922061" y="2998411"/>
          <a:ext cx="3980386" cy="798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489" tIns="84489" rIns="84489" bIns="84489" numCol="1" spcCol="1270" anchor="ctr" anchorCtr="0">
          <a:noAutofit/>
        </a:bodyPr>
        <a:lstStyle/>
        <a:p>
          <a:pPr lvl="0" algn="l" defTabSz="889000">
            <a:lnSpc>
              <a:spcPct val="100000"/>
            </a:lnSpc>
            <a:spcBef>
              <a:spcPct val="0"/>
            </a:spcBef>
            <a:spcAft>
              <a:spcPct val="35000"/>
            </a:spcAft>
          </a:pPr>
          <a:r>
            <a:rPr lang="en-US" sz="2000" b="1" kern="1200" dirty="0"/>
            <a:t> shares &gt; 60% of Global deaths </a:t>
          </a:r>
          <a:r>
            <a:rPr lang="en-US" sz="2000" kern="1200" dirty="0"/>
            <a:t>(36M) (projected 52M in year 2030) </a:t>
          </a:r>
        </a:p>
      </dsp:txBody>
      <dsp:txXfrm>
        <a:off x="922061" y="2998411"/>
        <a:ext cx="3980386" cy="798322"/>
      </dsp:txXfrm>
    </dsp:sp>
    <dsp:sp modelId="{EA297237-0E90-4954-BBB3-0E5C7663EDDF}">
      <dsp:nvSpPr>
        <dsp:cNvPr id="0" name=""/>
        <dsp:cNvSpPr/>
      </dsp:nvSpPr>
      <dsp:spPr>
        <a:xfrm>
          <a:off x="4902448" y="2998411"/>
          <a:ext cx="3941953" cy="798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489" tIns="84489" rIns="84489" bIns="84489" numCol="1" spcCol="1270" anchor="ctr" anchorCtr="0">
          <a:noAutofit/>
        </a:bodyPr>
        <a:lstStyle/>
        <a:p>
          <a:pPr lvl="0" algn="l" defTabSz="889000">
            <a:lnSpc>
              <a:spcPct val="100000"/>
            </a:lnSpc>
            <a:spcBef>
              <a:spcPct val="0"/>
            </a:spcBef>
            <a:spcAft>
              <a:spcPct val="35000"/>
            </a:spcAft>
          </a:pPr>
          <a:r>
            <a:rPr lang="en-US" sz="2000" kern="1200" dirty="0"/>
            <a:t>Cardiovascular diseases: &gt;48% </a:t>
          </a:r>
        </a:p>
        <a:p>
          <a:pPr lvl="0" algn="l" defTabSz="889000">
            <a:lnSpc>
              <a:spcPct val="100000"/>
            </a:lnSpc>
            <a:spcBef>
              <a:spcPct val="0"/>
            </a:spcBef>
            <a:spcAft>
              <a:spcPct val="35000"/>
            </a:spcAft>
          </a:pPr>
          <a:r>
            <a:rPr lang="en-US" sz="2000" kern="1200" dirty="0"/>
            <a:t>Cancers &gt; 21% </a:t>
          </a:r>
        </a:p>
      </dsp:txBody>
      <dsp:txXfrm>
        <a:off x="4902448" y="2998411"/>
        <a:ext cx="3941953" cy="798322"/>
      </dsp:txXfrm>
    </dsp:sp>
    <dsp:sp modelId="{1398C18F-A301-492E-BC98-AC1BA227F346}">
      <dsp:nvSpPr>
        <dsp:cNvPr id="0" name=""/>
        <dsp:cNvSpPr/>
      </dsp:nvSpPr>
      <dsp:spPr>
        <a:xfrm>
          <a:off x="0" y="3996314"/>
          <a:ext cx="8845304" cy="79832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43C96B-C855-435C-8724-C503FDCD15D0}">
      <dsp:nvSpPr>
        <dsp:cNvPr id="0" name=""/>
        <dsp:cNvSpPr/>
      </dsp:nvSpPr>
      <dsp:spPr>
        <a:xfrm>
          <a:off x="241492" y="4175936"/>
          <a:ext cx="439077" cy="439077"/>
        </a:xfrm>
        <a:prstGeom prst="rect">
          <a:avLst/>
        </a:prstGeom>
        <a:blipFill>
          <a:blip xmlns:r="http://schemas.openxmlformats.org/officeDocument/2006/relationships" r:embed="rId9" cstate="hq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6F323F-88E0-4843-A7B6-95055648E3D2}">
      <dsp:nvSpPr>
        <dsp:cNvPr id="0" name=""/>
        <dsp:cNvSpPr/>
      </dsp:nvSpPr>
      <dsp:spPr>
        <a:xfrm>
          <a:off x="922061" y="3996314"/>
          <a:ext cx="7922340" cy="798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489" tIns="84489" rIns="84489" bIns="84489" numCol="1" spcCol="1270" anchor="ctr" anchorCtr="0">
          <a:noAutofit/>
        </a:bodyPr>
        <a:lstStyle/>
        <a:p>
          <a:pPr lvl="0" algn="l" defTabSz="889000">
            <a:lnSpc>
              <a:spcPct val="100000"/>
            </a:lnSpc>
            <a:spcBef>
              <a:spcPct val="0"/>
            </a:spcBef>
            <a:spcAft>
              <a:spcPct val="35000"/>
            </a:spcAft>
          </a:pPr>
          <a:r>
            <a:rPr lang="en-US" sz="2000" b="1" kern="1200" dirty="0"/>
            <a:t>Future Threat: </a:t>
          </a:r>
          <a:r>
            <a:rPr lang="en-US" sz="2000" kern="1200" dirty="0"/>
            <a:t>mortality expected to rise by 5 times higher than to communicable in developing countries </a:t>
          </a:r>
        </a:p>
      </dsp:txBody>
      <dsp:txXfrm>
        <a:off x="922061" y="3996314"/>
        <a:ext cx="7922340" cy="798322"/>
      </dsp:txXfrm>
    </dsp:sp>
    <dsp:sp modelId="{9CBD1386-D4DF-4555-B10C-F4831D54C137}">
      <dsp:nvSpPr>
        <dsp:cNvPr id="0" name=""/>
        <dsp:cNvSpPr/>
      </dsp:nvSpPr>
      <dsp:spPr>
        <a:xfrm>
          <a:off x="0" y="4994216"/>
          <a:ext cx="8845304" cy="79832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8E23E0-7F22-4A01-951B-95650CAA46F4}">
      <dsp:nvSpPr>
        <dsp:cNvPr id="0" name=""/>
        <dsp:cNvSpPr/>
      </dsp:nvSpPr>
      <dsp:spPr>
        <a:xfrm>
          <a:off x="241492" y="5173839"/>
          <a:ext cx="439077" cy="439077"/>
        </a:xfrm>
        <a:prstGeom prst="rect">
          <a:avLst/>
        </a:prstGeom>
        <a:blipFill>
          <a:blip xmlns:r="http://schemas.openxmlformats.org/officeDocument/2006/relationships" r:embed="rId11" cstate="hqprint">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533D7C-AA58-4228-B4D3-7C1C7126715B}">
      <dsp:nvSpPr>
        <dsp:cNvPr id="0" name=""/>
        <dsp:cNvSpPr/>
      </dsp:nvSpPr>
      <dsp:spPr>
        <a:xfrm>
          <a:off x="922061" y="4994216"/>
          <a:ext cx="7922340" cy="798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489" tIns="84489" rIns="84489" bIns="84489" numCol="1" spcCol="1270" anchor="ctr" anchorCtr="0">
          <a:noAutofit/>
        </a:bodyPr>
        <a:lstStyle/>
        <a:p>
          <a:pPr lvl="0" algn="l" defTabSz="889000">
            <a:lnSpc>
              <a:spcPct val="100000"/>
            </a:lnSpc>
            <a:spcBef>
              <a:spcPct val="0"/>
            </a:spcBef>
            <a:spcAft>
              <a:spcPct val="35000"/>
            </a:spcAft>
          </a:pPr>
          <a:r>
            <a:rPr lang="en-US" sz="2000" b="1" kern="1200" dirty="0"/>
            <a:t>Preventability</a:t>
          </a:r>
          <a:r>
            <a:rPr lang="en-US" sz="2000" kern="1200" dirty="0"/>
            <a:t>: </a:t>
          </a:r>
          <a:r>
            <a:rPr lang="en-PK" sz="2000" kern="1200" dirty="0"/>
            <a:t>80%</a:t>
          </a:r>
          <a:r>
            <a:rPr lang="en-US" sz="2000" kern="1200" dirty="0"/>
            <a:t> for Cardiovascular diseases and type II Diabetes and 40% cancers are preventable</a:t>
          </a:r>
        </a:p>
      </dsp:txBody>
      <dsp:txXfrm>
        <a:off x="922061" y="4994216"/>
        <a:ext cx="7922340" cy="79832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866788-A27A-4B13-9FFE-BD07FF082909}">
      <dsp:nvSpPr>
        <dsp:cNvPr id="0" name=""/>
        <dsp:cNvSpPr/>
      </dsp:nvSpPr>
      <dsp:spPr>
        <a:xfrm>
          <a:off x="0" y="5197"/>
          <a:ext cx="8001399" cy="88209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4624A3-080D-4338-B16C-C12F9BA519EC}">
      <dsp:nvSpPr>
        <dsp:cNvPr id="0" name=""/>
        <dsp:cNvSpPr/>
      </dsp:nvSpPr>
      <dsp:spPr>
        <a:xfrm>
          <a:off x="266834" y="203670"/>
          <a:ext cx="485154" cy="485154"/>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3E2C1F5-9B04-49C6-AE7F-B2F7CEBA494C}">
      <dsp:nvSpPr>
        <dsp:cNvPr id="0" name=""/>
        <dsp:cNvSpPr/>
      </dsp:nvSpPr>
      <dsp:spPr>
        <a:xfrm>
          <a:off x="1018824" y="5197"/>
          <a:ext cx="3600629" cy="882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355" tIns="93355" rIns="93355" bIns="93355" numCol="1" spcCol="1270" anchor="ctr" anchorCtr="0">
          <a:noAutofit/>
        </a:bodyPr>
        <a:lstStyle/>
        <a:p>
          <a:pPr lvl="0" algn="l" defTabSz="800100">
            <a:lnSpc>
              <a:spcPct val="100000"/>
            </a:lnSpc>
            <a:spcBef>
              <a:spcPct val="0"/>
            </a:spcBef>
            <a:spcAft>
              <a:spcPct val="35000"/>
            </a:spcAft>
          </a:pPr>
          <a:r>
            <a:rPr lang="en-US" sz="1800" b="1" kern="1200" dirty="0"/>
            <a:t>5. Overweight &amp; Obesity:</a:t>
          </a:r>
          <a:r>
            <a:rPr lang="en-US" sz="1800" kern="1200" dirty="0"/>
            <a:t> </a:t>
          </a:r>
        </a:p>
      </dsp:txBody>
      <dsp:txXfrm>
        <a:off x="1018824" y="5197"/>
        <a:ext cx="3600629" cy="882098"/>
      </dsp:txXfrm>
    </dsp:sp>
    <dsp:sp modelId="{C6B43E7E-0DE2-4E5C-98A2-A83E3E3E6CCF}">
      <dsp:nvSpPr>
        <dsp:cNvPr id="0" name=""/>
        <dsp:cNvSpPr/>
      </dsp:nvSpPr>
      <dsp:spPr>
        <a:xfrm>
          <a:off x="4619453" y="5197"/>
          <a:ext cx="3380949" cy="882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355" tIns="93355" rIns="93355" bIns="93355" numCol="1" spcCol="1270" anchor="ctr" anchorCtr="0">
          <a:noAutofit/>
        </a:bodyPr>
        <a:lstStyle/>
        <a:p>
          <a:pPr lvl="0" algn="l" defTabSz="800100">
            <a:lnSpc>
              <a:spcPct val="100000"/>
            </a:lnSpc>
            <a:spcBef>
              <a:spcPct val="0"/>
            </a:spcBef>
            <a:spcAft>
              <a:spcPct val="35000"/>
            </a:spcAft>
          </a:pPr>
          <a:r>
            <a:rPr lang="en-US" sz="1800" kern="1200" dirty="0"/>
            <a:t>Heart diseases, DM, Stroke &amp; certain Cancers  </a:t>
          </a:r>
        </a:p>
      </dsp:txBody>
      <dsp:txXfrm>
        <a:off x="4619453" y="5197"/>
        <a:ext cx="3380949" cy="882098"/>
      </dsp:txXfrm>
    </dsp:sp>
    <dsp:sp modelId="{81F6DEB8-0E4A-4E85-ADC5-88994D5BF7B4}">
      <dsp:nvSpPr>
        <dsp:cNvPr id="0" name=""/>
        <dsp:cNvSpPr/>
      </dsp:nvSpPr>
      <dsp:spPr>
        <a:xfrm>
          <a:off x="0" y="1107821"/>
          <a:ext cx="8001399" cy="88209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1851A6-8FB3-4753-84E1-B3BA6AF5D15E}">
      <dsp:nvSpPr>
        <dsp:cNvPr id="0" name=""/>
        <dsp:cNvSpPr/>
      </dsp:nvSpPr>
      <dsp:spPr>
        <a:xfrm>
          <a:off x="266834" y="1306293"/>
          <a:ext cx="485154" cy="485154"/>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2049491-06F9-462F-8267-CAD987617ADC}">
      <dsp:nvSpPr>
        <dsp:cNvPr id="0" name=""/>
        <dsp:cNvSpPr/>
      </dsp:nvSpPr>
      <dsp:spPr>
        <a:xfrm>
          <a:off x="1018824" y="1107821"/>
          <a:ext cx="3600629" cy="882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355" tIns="93355" rIns="93355" bIns="93355" numCol="1" spcCol="1270" anchor="ctr" anchorCtr="0">
          <a:noAutofit/>
        </a:bodyPr>
        <a:lstStyle/>
        <a:p>
          <a:pPr lvl="0" algn="l" defTabSz="800100">
            <a:lnSpc>
              <a:spcPct val="100000"/>
            </a:lnSpc>
            <a:spcBef>
              <a:spcPct val="0"/>
            </a:spcBef>
            <a:spcAft>
              <a:spcPct val="35000"/>
            </a:spcAft>
          </a:pPr>
          <a:r>
            <a:rPr lang="en-US" sz="1800" kern="1200"/>
            <a:t>6. </a:t>
          </a:r>
          <a:r>
            <a:rPr lang="en-US" sz="1800" b="1" kern="1200"/>
            <a:t>Raised cholesterol</a:t>
          </a:r>
          <a:r>
            <a:rPr lang="en-US" sz="1800" kern="1200"/>
            <a:t>: </a:t>
          </a:r>
        </a:p>
      </dsp:txBody>
      <dsp:txXfrm>
        <a:off x="1018824" y="1107821"/>
        <a:ext cx="3600629" cy="882098"/>
      </dsp:txXfrm>
    </dsp:sp>
    <dsp:sp modelId="{3BB28460-8279-4435-841F-298451043CBC}">
      <dsp:nvSpPr>
        <dsp:cNvPr id="0" name=""/>
        <dsp:cNvSpPr/>
      </dsp:nvSpPr>
      <dsp:spPr>
        <a:xfrm>
          <a:off x="4619453" y="1107821"/>
          <a:ext cx="3380949" cy="882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355" tIns="93355" rIns="93355" bIns="93355" numCol="1" spcCol="1270" anchor="ctr" anchorCtr="0">
          <a:noAutofit/>
        </a:bodyPr>
        <a:lstStyle/>
        <a:p>
          <a:pPr lvl="0" algn="l" defTabSz="800100">
            <a:lnSpc>
              <a:spcPct val="100000"/>
            </a:lnSpc>
            <a:spcBef>
              <a:spcPct val="0"/>
            </a:spcBef>
            <a:spcAft>
              <a:spcPct val="35000"/>
            </a:spcAft>
          </a:pPr>
          <a:endParaRPr lang="en-US" sz="1800" kern="1200"/>
        </a:p>
        <a:p>
          <a:pPr lvl="0" algn="l" defTabSz="800100">
            <a:lnSpc>
              <a:spcPct val="100000"/>
            </a:lnSpc>
            <a:spcBef>
              <a:spcPct val="0"/>
            </a:spcBef>
            <a:spcAft>
              <a:spcPct val="35000"/>
            </a:spcAft>
          </a:pPr>
          <a:r>
            <a:rPr lang="en-US" sz="1800" kern="1200" dirty="0"/>
            <a:t>Highest prevalence in high-income countries. </a:t>
          </a:r>
        </a:p>
      </dsp:txBody>
      <dsp:txXfrm>
        <a:off x="4619453" y="1107821"/>
        <a:ext cx="3380949" cy="882098"/>
      </dsp:txXfrm>
    </dsp:sp>
    <dsp:sp modelId="{9EF43A3F-18D1-4903-A108-F34D1BAA8DD3}">
      <dsp:nvSpPr>
        <dsp:cNvPr id="0" name=""/>
        <dsp:cNvSpPr/>
      </dsp:nvSpPr>
      <dsp:spPr>
        <a:xfrm>
          <a:off x="0" y="2210445"/>
          <a:ext cx="8001399" cy="88209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400764E-734D-4B79-8B01-6F0700F3894F}">
      <dsp:nvSpPr>
        <dsp:cNvPr id="0" name=""/>
        <dsp:cNvSpPr/>
      </dsp:nvSpPr>
      <dsp:spPr>
        <a:xfrm>
          <a:off x="266834" y="2408917"/>
          <a:ext cx="485154" cy="48515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0E62C8D-B419-4E25-A93C-7CC2BC1AEEF5}">
      <dsp:nvSpPr>
        <dsp:cNvPr id="0" name=""/>
        <dsp:cNvSpPr/>
      </dsp:nvSpPr>
      <dsp:spPr>
        <a:xfrm>
          <a:off x="1018824" y="2210445"/>
          <a:ext cx="3600629" cy="882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355" tIns="93355" rIns="93355" bIns="93355" numCol="1" spcCol="1270" anchor="ctr" anchorCtr="0">
          <a:noAutofit/>
        </a:bodyPr>
        <a:lstStyle/>
        <a:p>
          <a:pPr lvl="0" algn="l" defTabSz="800100">
            <a:lnSpc>
              <a:spcPct val="100000"/>
            </a:lnSpc>
            <a:spcBef>
              <a:spcPct val="0"/>
            </a:spcBef>
            <a:spcAft>
              <a:spcPct val="35000"/>
            </a:spcAft>
          </a:pPr>
          <a:r>
            <a:rPr lang="en-US" sz="1800" kern="1200"/>
            <a:t>7. </a:t>
          </a:r>
          <a:r>
            <a:rPr lang="en-US" sz="1800" b="1" kern="1200"/>
            <a:t>Cancer associated infections: </a:t>
          </a:r>
          <a:endParaRPr lang="en-US" sz="1800" kern="1200"/>
        </a:p>
      </dsp:txBody>
      <dsp:txXfrm>
        <a:off x="1018824" y="2210445"/>
        <a:ext cx="3600629" cy="882098"/>
      </dsp:txXfrm>
    </dsp:sp>
    <dsp:sp modelId="{17331A2B-4953-49DA-9296-E5D0E15B703A}">
      <dsp:nvSpPr>
        <dsp:cNvPr id="0" name=""/>
        <dsp:cNvSpPr/>
      </dsp:nvSpPr>
      <dsp:spPr>
        <a:xfrm>
          <a:off x="4619453" y="2210445"/>
          <a:ext cx="3380949" cy="882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355" tIns="93355" rIns="93355" bIns="93355" numCol="1" spcCol="1270" anchor="ctr" anchorCtr="0">
          <a:noAutofit/>
        </a:bodyPr>
        <a:lstStyle/>
        <a:p>
          <a:pPr lvl="0" algn="l" defTabSz="800100">
            <a:lnSpc>
              <a:spcPct val="100000"/>
            </a:lnSpc>
            <a:spcBef>
              <a:spcPct val="0"/>
            </a:spcBef>
            <a:spcAft>
              <a:spcPct val="35000"/>
            </a:spcAft>
          </a:pPr>
          <a:endParaRPr lang="en-US" sz="1800" kern="1200" dirty="0"/>
        </a:p>
        <a:p>
          <a:pPr marL="171450" lvl="1" indent="-171450" algn="l" defTabSz="800100">
            <a:lnSpc>
              <a:spcPct val="90000"/>
            </a:lnSpc>
            <a:spcBef>
              <a:spcPct val="0"/>
            </a:spcBef>
            <a:spcAft>
              <a:spcPct val="15000"/>
            </a:spcAft>
            <a:buChar char="••"/>
          </a:pPr>
          <a:r>
            <a:rPr lang="en-US" sz="1800" kern="1200" dirty="0"/>
            <a:t>Human Papilloma virus (HPV) ,Hep-B Virus</a:t>
          </a:r>
        </a:p>
        <a:p>
          <a:pPr marL="171450" lvl="1" indent="-171450" algn="l" defTabSz="800100">
            <a:lnSpc>
              <a:spcPct val="90000"/>
            </a:lnSpc>
            <a:spcBef>
              <a:spcPct val="0"/>
            </a:spcBef>
            <a:spcAft>
              <a:spcPct val="15000"/>
            </a:spcAft>
            <a:buChar char="••"/>
          </a:pPr>
          <a:r>
            <a:rPr lang="en-US" sz="1800" kern="1200" dirty="0"/>
            <a:t>Hep-C virus, Helicobacter pylori  </a:t>
          </a:r>
        </a:p>
      </dsp:txBody>
      <dsp:txXfrm>
        <a:off x="4619453" y="2210445"/>
        <a:ext cx="3380949" cy="882098"/>
      </dsp:txXfrm>
    </dsp:sp>
    <dsp:sp modelId="{ED43F8F0-9A29-45C2-BBCC-DE4F83B5BAD9}">
      <dsp:nvSpPr>
        <dsp:cNvPr id="0" name=""/>
        <dsp:cNvSpPr/>
      </dsp:nvSpPr>
      <dsp:spPr>
        <a:xfrm>
          <a:off x="0" y="3313068"/>
          <a:ext cx="8001399" cy="88209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6302281-061C-49C2-86F1-6FAE7B6CE021}">
      <dsp:nvSpPr>
        <dsp:cNvPr id="0" name=""/>
        <dsp:cNvSpPr/>
      </dsp:nvSpPr>
      <dsp:spPr>
        <a:xfrm>
          <a:off x="266834" y="3511541"/>
          <a:ext cx="485154" cy="485154"/>
        </a:xfrm>
        <a:prstGeom prst="rect">
          <a:avLst/>
        </a:prstGeom>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E7694F8-9CFB-4B13-8BEF-54E05E97676C}">
      <dsp:nvSpPr>
        <dsp:cNvPr id="0" name=""/>
        <dsp:cNvSpPr/>
      </dsp:nvSpPr>
      <dsp:spPr>
        <a:xfrm>
          <a:off x="1018824" y="3313068"/>
          <a:ext cx="6981578" cy="882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355" tIns="93355" rIns="93355" bIns="93355" numCol="1" spcCol="1270" anchor="ctr" anchorCtr="0">
          <a:noAutofit/>
        </a:bodyPr>
        <a:lstStyle/>
        <a:p>
          <a:pPr lvl="0" algn="l" defTabSz="800100">
            <a:lnSpc>
              <a:spcPct val="100000"/>
            </a:lnSpc>
            <a:spcBef>
              <a:spcPct val="0"/>
            </a:spcBef>
            <a:spcAft>
              <a:spcPct val="35000"/>
            </a:spcAft>
          </a:pPr>
          <a:r>
            <a:rPr lang="en-US" sz="1800" kern="1200" dirty="0"/>
            <a:t>8. Harmful use of Alcohol. </a:t>
          </a:r>
        </a:p>
      </dsp:txBody>
      <dsp:txXfrm>
        <a:off x="1018824" y="3313068"/>
        <a:ext cx="6981578" cy="882098"/>
      </dsp:txXfrm>
    </dsp:sp>
    <dsp:sp modelId="{5072C71F-55E1-4A20-8AB3-EEACAD558C0A}">
      <dsp:nvSpPr>
        <dsp:cNvPr id="0" name=""/>
        <dsp:cNvSpPr/>
      </dsp:nvSpPr>
      <dsp:spPr>
        <a:xfrm>
          <a:off x="0" y="4415692"/>
          <a:ext cx="8001399" cy="88209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993CD9-210C-42A7-B4C0-34B1329E8CD1}">
      <dsp:nvSpPr>
        <dsp:cNvPr id="0" name=""/>
        <dsp:cNvSpPr/>
      </dsp:nvSpPr>
      <dsp:spPr>
        <a:xfrm>
          <a:off x="266834" y="4614164"/>
          <a:ext cx="485154" cy="485154"/>
        </a:xfrm>
        <a:prstGeom prst="rect">
          <a:avLst/>
        </a:prstGeom>
        <a:blipFill>
          <a:blip xmlns:r="http://schemas.openxmlformats.org/officeDocument/2006/relationships" r:embed="rId9" cstate="hq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52CB3E9-54D9-4767-BDE7-143A0CA92001}">
      <dsp:nvSpPr>
        <dsp:cNvPr id="0" name=""/>
        <dsp:cNvSpPr/>
      </dsp:nvSpPr>
      <dsp:spPr>
        <a:xfrm>
          <a:off x="1018824" y="4415692"/>
          <a:ext cx="3600629" cy="882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355" tIns="93355" rIns="93355" bIns="93355" numCol="1" spcCol="1270" anchor="ctr" anchorCtr="0">
          <a:noAutofit/>
        </a:bodyPr>
        <a:lstStyle/>
        <a:p>
          <a:pPr lvl="0" algn="l" defTabSz="800100">
            <a:lnSpc>
              <a:spcPct val="100000"/>
            </a:lnSpc>
            <a:spcBef>
              <a:spcPct val="0"/>
            </a:spcBef>
            <a:spcAft>
              <a:spcPct val="35000"/>
            </a:spcAft>
          </a:pPr>
          <a:r>
            <a:rPr lang="en-US" sz="1800" kern="1200" dirty="0"/>
            <a:t>9. Environment risk factors  </a:t>
          </a:r>
        </a:p>
      </dsp:txBody>
      <dsp:txXfrm>
        <a:off x="1018824" y="4415692"/>
        <a:ext cx="3600629" cy="882098"/>
      </dsp:txXfrm>
    </dsp:sp>
    <dsp:sp modelId="{EADF6B7A-FB4F-4739-9D8B-C49931957BD9}">
      <dsp:nvSpPr>
        <dsp:cNvPr id="0" name=""/>
        <dsp:cNvSpPr/>
      </dsp:nvSpPr>
      <dsp:spPr>
        <a:xfrm>
          <a:off x="4620449" y="4407197"/>
          <a:ext cx="3380949" cy="882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355" tIns="93355" rIns="93355" bIns="93355" numCol="1" spcCol="1270" anchor="ctr" anchorCtr="0">
          <a:noAutofit/>
        </a:bodyPr>
        <a:lstStyle/>
        <a:p>
          <a:pPr lvl="0" algn="l" defTabSz="800100">
            <a:lnSpc>
              <a:spcPct val="100000"/>
            </a:lnSpc>
            <a:spcBef>
              <a:spcPct val="0"/>
            </a:spcBef>
            <a:spcAft>
              <a:spcPct val="35000"/>
            </a:spcAft>
            <a:buFont typeface="Arial" panose="020B0604020202020204" pitchFamily="34" charset="0"/>
            <a:buNone/>
          </a:pPr>
          <a:r>
            <a:rPr lang="en-US" sz="1800" kern="1200" dirty="0"/>
            <a:t>Occupational hazards (mesothelioma, scrotal cancers )</a:t>
          </a:r>
        </a:p>
        <a:p>
          <a:pPr lvl="0" algn="l" defTabSz="800100">
            <a:lnSpc>
              <a:spcPct val="100000"/>
            </a:lnSpc>
            <a:spcBef>
              <a:spcPct val="0"/>
            </a:spcBef>
            <a:spcAft>
              <a:spcPct val="35000"/>
            </a:spcAft>
            <a:buFont typeface="Arial" panose="020B0604020202020204" pitchFamily="34" charset="0"/>
            <a:buNone/>
          </a:pPr>
          <a:r>
            <a:rPr lang="en-US" sz="1800" kern="1200" dirty="0"/>
            <a:t>Air pollution ( Asthma) </a:t>
          </a:r>
        </a:p>
      </dsp:txBody>
      <dsp:txXfrm>
        <a:off x="4620449" y="4407197"/>
        <a:ext cx="3380949" cy="882098"/>
      </dsp:txXfrm>
    </dsp:sp>
    <dsp:sp modelId="{62BF1A20-9FF5-4852-9A2F-F53992099277}">
      <dsp:nvSpPr>
        <dsp:cNvPr id="0" name=""/>
        <dsp:cNvSpPr/>
      </dsp:nvSpPr>
      <dsp:spPr>
        <a:xfrm>
          <a:off x="0" y="5518316"/>
          <a:ext cx="8001399" cy="88209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B083CE-1052-44FC-9A78-0FC114EA82E2}">
      <dsp:nvSpPr>
        <dsp:cNvPr id="0" name=""/>
        <dsp:cNvSpPr/>
      </dsp:nvSpPr>
      <dsp:spPr>
        <a:xfrm>
          <a:off x="266834" y="5716788"/>
          <a:ext cx="485154" cy="485154"/>
        </a:xfrm>
        <a:prstGeom prst="rect">
          <a:avLst/>
        </a:prstGeom>
        <a:blipFill>
          <a:blip xmlns:r="http://schemas.openxmlformats.org/officeDocument/2006/relationships" r:embed="rId11" cstate="hqprint">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8290C31-95BA-42C8-9F87-C0A9E3B5B25D}">
      <dsp:nvSpPr>
        <dsp:cNvPr id="0" name=""/>
        <dsp:cNvSpPr/>
      </dsp:nvSpPr>
      <dsp:spPr>
        <a:xfrm>
          <a:off x="1018824" y="5518316"/>
          <a:ext cx="6981578" cy="882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355" tIns="93355" rIns="93355" bIns="93355" numCol="1" spcCol="1270" anchor="ctr" anchorCtr="0">
          <a:noAutofit/>
        </a:bodyPr>
        <a:lstStyle/>
        <a:p>
          <a:pPr lvl="0" algn="l" defTabSz="800100">
            <a:lnSpc>
              <a:spcPct val="100000"/>
            </a:lnSpc>
            <a:spcBef>
              <a:spcPct val="0"/>
            </a:spcBef>
            <a:spcAft>
              <a:spcPct val="35000"/>
            </a:spcAft>
          </a:pPr>
          <a:r>
            <a:rPr lang="en-US" sz="1800" b="1" kern="1200" dirty="0"/>
            <a:t>10. Mental Stress </a:t>
          </a:r>
          <a:endParaRPr lang="en-US" sz="1800" kern="1200" dirty="0"/>
        </a:p>
      </dsp:txBody>
      <dsp:txXfrm>
        <a:off x="1018824" y="5518316"/>
        <a:ext cx="6981578" cy="8820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955AD9-048A-45C4-8783-3A8D58C8E622}">
      <dsp:nvSpPr>
        <dsp:cNvPr id="0" name=""/>
        <dsp:cNvSpPr/>
      </dsp:nvSpPr>
      <dsp:spPr>
        <a:xfrm>
          <a:off x="2830" y="568178"/>
          <a:ext cx="2245569" cy="13473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Proportional mortality ratio</a:t>
          </a:r>
        </a:p>
      </dsp:txBody>
      <dsp:txXfrm>
        <a:off x="2830" y="568178"/>
        <a:ext cx="2245569" cy="1347341"/>
      </dsp:txXfrm>
    </dsp:sp>
    <dsp:sp modelId="{4CDE3F55-595C-470D-9A0A-DC02FC1F09EE}">
      <dsp:nvSpPr>
        <dsp:cNvPr id="0" name=""/>
        <dsp:cNvSpPr/>
      </dsp:nvSpPr>
      <dsp:spPr>
        <a:xfrm>
          <a:off x="2472957" y="568178"/>
          <a:ext cx="2245569" cy="13473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a:t>Loss of life expectancy. (If all CHDs removed, gain can be 3.4 to 9.4 years)</a:t>
          </a:r>
          <a:endParaRPr lang="en-US" sz="1800" kern="1200" dirty="0"/>
        </a:p>
      </dsp:txBody>
      <dsp:txXfrm>
        <a:off x="2472957" y="568178"/>
        <a:ext cx="2245569" cy="1347341"/>
      </dsp:txXfrm>
    </dsp:sp>
    <dsp:sp modelId="{5D4369C5-78D2-4C91-AE16-F601F1E1BC9A}">
      <dsp:nvSpPr>
        <dsp:cNvPr id="0" name=""/>
        <dsp:cNvSpPr/>
      </dsp:nvSpPr>
      <dsp:spPr>
        <a:xfrm>
          <a:off x="4943083" y="568178"/>
          <a:ext cx="2245569" cy="13473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a:t>CHD incidence rate</a:t>
          </a:r>
          <a:r>
            <a:rPr lang="en-US" sz="1400" kern="1200"/>
            <a:t>.</a:t>
          </a:r>
          <a:endParaRPr lang="en-US" sz="1400" kern="1200" dirty="0"/>
        </a:p>
      </dsp:txBody>
      <dsp:txXfrm>
        <a:off x="4943083" y="568178"/>
        <a:ext cx="2245569" cy="1347341"/>
      </dsp:txXfrm>
    </dsp:sp>
    <dsp:sp modelId="{06190CBC-75EC-4C9B-811B-018E173091CF}">
      <dsp:nvSpPr>
        <dsp:cNvPr id="0" name=""/>
        <dsp:cNvSpPr/>
      </dsp:nvSpPr>
      <dsp:spPr>
        <a:xfrm>
          <a:off x="7413210" y="568178"/>
          <a:ext cx="2245569" cy="13473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a:t>Age specific death rate for CHDs</a:t>
          </a:r>
          <a:endParaRPr lang="en-US" sz="1800" kern="1200" dirty="0"/>
        </a:p>
      </dsp:txBody>
      <dsp:txXfrm>
        <a:off x="7413210" y="568178"/>
        <a:ext cx="2245569" cy="1347341"/>
      </dsp:txXfrm>
    </dsp:sp>
    <dsp:sp modelId="{7BB78EDD-6393-4924-BF23-4F972E00ADF2}">
      <dsp:nvSpPr>
        <dsp:cNvPr id="0" name=""/>
        <dsp:cNvSpPr/>
      </dsp:nvSpPr>
      <dsp:spPr>
        <a:xfrm>
          <a:off x="2830" y="2140076"/>
          <a:ext cx="2245569" cy="13473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a:t>CHD-Prevalence rate. (may based on ECG findings) </a:t>
          </a:r>
          <a:endParaRPr lang="en-US" sz="1600" kern="1200" dirty="0"/>
        </a:p>
      </dsp:txBody>
      <dsp:txXfrm>
        <a:off x="2830" y="2140076"/>
        <a:ext cx="2245569" cy="1347341"/>
      </dsp:txXfrm>
    </dsp:sp>
    <dsp:sp modelId="{448D2D45-6DA2-442A-8B50-A95EA55877B8}">
      <dsp:nvSpPr>
        <dsp:cNvPr id="0" name=""/>
        <dsp:cNvSpPr/>
      </dsp:nvSpPr>
      <dsp:spPr>
        <a:xfrm>
          <a:off x="2472957" y="2140076"/>
          <a:ext cx="2245569" cy="13473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a:t>Case fatality rate. (proportion of attacks that were fatal in within 28 days of onset of CHD) </a:t>
          </a:r>
          <a:endParaRPr lang="en-US" sz="1800" kern="1200" dirty="0"/>
        </a:p>
      </dsp:txBody>
      <dsp:txXfrm>
        <a:off x="2472957" y="2140076"/>
        <a:ext cx="2245569" cy="1347341"/>
      </dsp:txXfrm>
    </dsp:sp>
    <dsp:sp modelId="{C7335AC3-F28D-44D1-902E-E5BFD6423F2B}">
      <dsp:nvSpPr>
        <dsp:cNvPr id="0" name=""/>
        <dsp:cNvSpPr/>
      </dsp:nvSpPr>
      <dsp:spPr>
        <a:xfrm>
          <a:off x="4943083" y="2140076"/>
          <a:ext cx="2245569" cy="13473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Measurement of risk factor level. (cigarette smoking, serum Cholesterol levels)</a:t>
          </a:r>
        </a:p>
      </dsp:txBody>
      <dsp:txXfrm>
        <a:off x="4943083" y="2140076"/>
        <a:ext cx="2245569" cy="1347341"/>
      </dsp:txXfrm>
    </dsp:sp>
    <dsp:sp modelId="{38F59E8E-BEFF-4001-B1D0-8AD645175057}">
      <dsp:nvSpPr>
        <dsp:cNvPr id="0" name=""/>
        <dsp:cNvSpPr/>
      </dsp:nvSpPr>
      <dsp:spPr>
        <a:xfrm>
          <a:off x="7413210" y="2140076"/>
          <a:ext cx="2245569" cy="13473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Medical care. ( proportion of med care for CHDs)  </a:t>
          </a:r>
        </a:p>
      </dsp:txBody>
      <dsp:txXfrm>
        <a:off x="7413210" y="2140076"/>
        <a:ext cx="2245569" cy="13473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E5C7BD-5A87-4430-B640-51C4DB8EC3B3}">
      <dsp:nvSpPr>
        <dsp:cNvPr id="0" name=""/>
        <dsp:cNvSpPr/>
      </dsp:nvSpPr>
      <dsp:spPr>
        <a:xfrm>
          <a:off x="35" y="201528"/>
          <a:ext cx="3418284" cy="838628"/>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en-US" sz="2300" b="1" kern="1200"/>
            <a:t>Primary (recommended textbooks) </a:t>
          </a:r>
          <a:endParaRPr lang="en-US" sz="2300" kern="1200"/>
        </a:p>
      </dsp:txBody>
      <dsp:txXfrm>
        <a:off x="35" y="201528"/>
        <a:ext cx="3418284" cy="838628"/>
      </dsp:txXfrm>
    </dsp:sp>
    <dsp:sp modelId="{7DE4B240-F910-4543-AEBF-61C51128A1E8}">
      <dsp:nvSpPr>
        <dsp:cNvPr id="0" name=""/>
        <dsp:cNvSpPr/>
      </dsp:nvSpPr>
      <dsp:spPr>
        <a:xfrm>
          <a:off x="35" y="1040157"/>
          <a:ext cx="3418284" cy="328301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J Parks textbook of Preventive &amp; social Medicine. Ch.6 Pages 363 - 377( 26</a:t>
          </a:r>
          <a:r>
            <a:rPr lang="en-US" sz="2300" kern="1200" baseline="30000" dirty="0"/>
            <a:t>th</a:t>
          </a:r>
          <a:r>
            <a:rPr lang="en-US" sz="2300" kern="1200" dirty="0"/>
            <a:t> edition) </a:t>
          </a:r>
        </a:p>
        <a:p>
          <a:pPr marL="228600" lvl="1" indent="-228600" algn="l" defTabSz="1022350">
            <a:lnSpc>
              <a:spcPct val="90000"/>
            </a:lnSpc>
            <a:spcBef>
              <a:spcPct val="0"/>
            </a:spcBef>
            <a:spcAft>
              <a:spcPct val="15000"/>
            </a:spcAft>
            <a:buChar char="••"/>
          </a:pPr>
          <a:r>
            <a:rPr lang="en-US" sz="2300" kern="1200" dirty="0"/>
            <a:t>Textbook of Community Medicine &amp; Public Health. By Muhammad </a:t>
          </a:r>
          <a:r>
            <a:rPr lang="en-US" sz="2300" kern="1200" dirty="0" err="1"/>
            <a:t>Illyas</a:t>
          </a:r>
          <a:r>
            <a:rPr lang="en-US" sz="2300" kern="1200" dirty="0"/>
            <a:t> , Dr </a:t>
          </a:r>
          <a:r>
            <a:rPr lang="en-US" sz="2300" kern="1200" dirty="0" err="1"/>
            <a:t>Irfanullah</a:t>
          </a:r>
          <a:r>
            <a:rPr lang="en-US" sz="2300" kern="1200" dirty="0"/>
            <a:t> Siddiqui  (latest edition) </a:t>
          </a:r>
        </a:p>
      </dsp:txBody>
      <dsp:txXfrm>
        <a:off x="35" y="1040157"/>
        <a:ext cx="3418284" cy="3283019"/>
      </dsp:txXfrm>
    </dsp:sp>
    <dsp:sp modelId="{B313A1F6-9E3E-481B-B710-F2C01AEE17D1}">
      <dsp:nvSpPr>
        <dsp:cNvPr id="0" name=""/>
        <dsp:cNvSpPr/>
      </dsp:nvSpPr>
      <dsp:spPr>
        <a:xfrm>
          <a:off x="3896879" y="201528"/>
          <a:ext cx="3418284" cy="838628"/>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en-US" sz="2300" b="1" kern="1200"/>
            <a:t>Additional readings </a:t>
          </a:r>
          <a:endParaRPr lang="en-US" sz="2300" kern="1200"/>
        </a:p>
      </dsp:txBody>
      <dsp:txXfrm>
        <a:off x="3896879" y="201528"/>
        <a:ext cx="3418284" cy="838628"/>
      </dsp:txXfrm>
    </dsp:sp>
    <dsp:sp modelId="{4EF2150C-86B5-46C0-857D-4A5FE5EE569F}">
      <dsp:nvSpPr>
        <dsp:cNvPr id="0" name=""/>
        <dsp:cNvSpPr/>
      </dsp:nvSpPr>
      <dsp:spPr>
        <a:xfrm>
          <a:off x="3896879" y="1040157"/>
          <a:ext cx="3418284" cy="328301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WHO NCDs facts sheets for Pakistan. </a:t>
          </a:r>
        </a:p>
        <a:p>
          <a:pPr marL="228600" lvl="1" indent="-228600" algn="l" defTabSz="1022350">
            <a:lnSpc>
              <a:spcPct val="90000"/>
            </a:lnSpc>
            <a:spcBef>
              <a:spcPct val="0"/>
            </a:spcBef>
            <a:spcAft>
              <a:spcPct val="15000"/>
            </a:spcAft>
            <a:buChar char="••"/>
          </a:pPr>
          <a:endParaRPr lang="en-US" sz="2300" kern="1200" dirty="0"/>
        </a:p>
      </dsp:txBody>
      <dsp:txXfrm>
        <a:off x="3896879" y="1040157"/>
        <a:ext cx="3418284" cy="3283019"/>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2C51D6E-7DE1-435C-B279-724D4A0870EC}" type="datetimeFigureOut">
              <a:rPr lang="en-US" smtClean="0"/>
              <a:t>5/20/2024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7FFC9A8-3DFC-4537-B0D0-7480FC9F3A27}" type="slidenum">
              <a:rPr lang="en-US" smtClean="0"/>
              <a:t>‹#›</a:t>
            </a:fld>
            <a:endParaRPr lang="en-US"/>
          </a:p>
        </p:txBody>
      </p:sp>
    </p:spTree>
    <p:extLst>
      <p:ext uri="{BB962C8B-B14F-4D97-AF65-F5344CB8AC3E}">
        <p14:creationId xmlns:p14="http://schemas.microsoft.com/office/powerpoint/2010/main" val="1482816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AF635F-5817-4631-8983-C644F69E34F3}" type="datetimeFigureOut">
              <a:rPr lang="en-PK" smtClean="0"/>
              <a:t>05/20/2024</a:t>
            </a:fld>
            <a:endParaRPr lang="en-P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P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EE95D9-E765-4568-B0C4-39EDBEE6AB72}" type="slidenum">
              <a:rPr lang="en-PK" smtClean="0"/>
              <a:t>‹#›</a:t>
            </a:fld>
            <a:endParaRPr lang="en-PK"/>
          </a:p>
        </p:txBody>
      </p:sp>
    </p:spTree>
    <p:extLst>
      <p:ext uri="{BB962C8B-B14F-4D97-AF65-F5344CB8AC3E}">
        <p14:creationId xmlns:p14="http://schemas.microsoft.com/office/powerpoint/2010/main" val="1317132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BFC17-D54F-7626-3445-2E4F4A9608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PK"/>
          </a:p>
        </p:txBody>
      </p:sp>
      <p:sp>
        <p:nvSpPr>
          <p:cNvPr id="3" name="Subtitle 2">
            <a:extLst>
              <a:ext uri="{FF2B5EF4-FFF2-40B4-BE49-F238E27FC236}">
                <a16:creationId xmlns:a16="http://schemas.microsoft.com/office/drawing/2014/main" id="{0AF7AB74-6108-7922-DBAB-62F3A31733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PK"/>
          </a:p>
        </p:txBody>
      </p:sp>
      <p:sp>
        <p:nvSpPr>
          <p:cNvPr id="4" name="Date Placeholder 3">
            <a:extLst>
              <a:ext uri="{FF2B5EF4-FFF2-40B4-BE49-F238E27FC236}">
                <a16:creationId xmlns:a16="http://schemas.microsoft.com/office/drawing/2014/main" id="{70E220FB-F64F-A516-F7AC-5B4241B2B06F}"/>
              </a:ext>
            </a:extLst>
          </p:cNvPr>
          <p:cNvSpPr>
            <a:spLocks noGrp="1"/>
          </p:cNvSpPr>
          <p:nvPr>
            <p:ph type="dt" sz="half" idx="10"/>
          </p:nvPr>
        </p:nvSpPr>
        <p:spPr/>
        <p:txBody>
          <a:bodyPr/>
          <a:lstStyle/>
          <a:p>
            <a:fld id="{5DF6D2E3-D1B9-467C-AB65-A7DE405D566A}" type="datetime8">
              <a:rPr lang="LID4096" smtClean="0"/>
              <a:t>05/20/2024 14:52</a:t>
            </a:fld>
            <a:endParaRPr lang="en-PK"/>
          </a:p>
        </p:txBody>
      </p:sp>
      <p:sp>
        <p:nvSpPr>
          <p:cNvPr id="5" name="Footer Placeholder 4">
            <a:extLst>
              <a:ext uri="{FF2B5EF4-FFF2-40B4-BE49-F238E27FC236}">
                <a16:creationId xmlns:a16="http://schemas.microsoft.com/office/drawing/2014/main" id="{86F6CC55-6DB1-8BCE-73D6-63BC45381B25}"/>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5D3532AA-B675-192E-9F9F-999207FFC20E}"/>
              </a:ext>
            </a:extLst>
          </p:cNvPr>
          <p:cNvSpPr>
            <a:spLocks noGrp="1"/>
          </p:cNvSpPr>
          <p:nvPr>
            <p:ph type="sldNum" sz="quarter" idx="12"/>
          </p:nvPr>
        </p:nvSpPr>
        <p:spPr/>
        <p:txBody>
          <a:bodyPr/>
          <a:lstStyle/>
          <a:p>
            <a:fld id="{F6A8D1BF-8167-459F-A9D7-35221BEDAB3B}" type="slidenum">
              <a:rPr lang="en-PK" smtClean="0"/>
              <a:t>‹#›</a:t>
            </a:fld>
            <a:endParaRPr lang="en-PK"/>
          </a:p>
        </p:txBody>
      </p:sp>
    </p:spTree>
    <p:extLst>
      <p:ext uri="{BB962C8B-B14F-4D97-AF65-F5344CB8AC3E}">
        <p14:creationId xmlns:p14="http://schemas.microsoft.com/office/powerpoint/2010/main" val="1408947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FE4C3-4E4C-4405-E34A-F8DE4AB72ED7}"/>
              </a:ext>
            </a:extLst>
          </p:cNvPr>
          <p:cNvSpPr>
            <a:spLocks noGrp="1"/>
          </p:cNvSpPr>
          <p:nvPr>
            <p:ph type="title"/>
          </p:nvPr>
        </p:nvSpPr>
        <p:spPr/>
        <p:txBody>
          <a:bodyPr/>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E671AAAF-6F5C-2BCC-9551-D1D7A62003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BF2A83AF-E76D-0769-FD76-E6B55CB6E407}"/>
              </a:ext>
            </a:extLst>
          </p:cNvPr>
          <p:cNvSpPr>
            <a:spLocks noGrp="1"/>
          </p:cNvSpPr>
          <p:nvPr>
            <p:ph type="dt" sz="half" idx="10"/>
          </p:nvPr>
        </p:nvSpPr>
        <p:spPr/>
        <p:txBody>
          <a:bodyPr/>
          <a:lstStyle/>
          <a:p>
            <a:fld id="{DEC9B7AE-7601-4D55-B7D7-EDF63490621F}" type="datetime8">
              <a:rPr lang="LID4096" smtClean="0"/>
              <a:t>05/20/2024 14:52</a:t>
            </a:fld>
            <a:endParaRPr lang="en-PK"/>
          </a:p>
        </p:txBody>
      </p:sp>
      <p:sp>
        <p:nvSpPr>
          <p:cNvPr id="5" name="Footer Placeholder 4">
            <a:extLst>
              <a:ext uri="{FF2B5EF4-FFF2-40B4-BE49-F238E27FC236}">
                <a16:creationId xmlns:a16="http://schemas.microsoft.com/office/drawing/2014/main" id="{B4E36448-426E-4A2F-DEFE-FFA0C212BE95}"/>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6DED9F88-80FF-0841-3095-E9855B24F685}"/>
              </a:ext>
            </a:extLst>
          </p:cNvPr>
          <p:cNvSpPr>
            <a:spLocks noGrp="1"/>
          </p:cNvSpPr>
          <p:nvPr>
            <p:ph type="sldNum" sz="quarter" idx="12"/>
          </p:nvPr>
        </p:nvSpPr>
        <p:spPr/>
        <p:txBody>
          <a:bodyPr/>
          <a:lstStyle/>
          <a:p>
            <a:fld id="{F6A8D1BF-8167-459F-A9D7-35221BEDAB3B}" type="slidenum">
              <a:rPr lang="en-PK" smtClean="0"/>
              <a:t>‹#›</a:t>
            </a:fld>
            <a:endParaRPr lang="en-PK"/>
          </a:p>
        </p:txBody>
      </p:sp>
    </p:spTree>
    <p:extLst>
      <p:ext uri="{BB962C8B-B14F-4D97-AF65-F5344CB8AC3E}">
        <p14:creationId xmlns:p14="http://schemas.microsoft.com/office/powerpoint/2010/main" val="1318176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9BB981-3388-5345-6C65-198B93C2FC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D6E30FA9-E6D8-507A-9B07-FF398379CD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C32C3652-828F-749E-B336-49AE553650B9}"/>
              </a:ext>
            </a:extLst>
          </p:cNvPr>
          <p:cNvSpPr>
            <a:spLocks noGrp="1"/>
          </p:cNvSpPr>
          <p:nvPr>
            <p:ph type="dt" sz="half" idx="10"/>
          </p:nvPr>
        </p:nvSpPr>
        <p:spPr/>
        <p:txBody>
          <a:bodyPr/>
          <a:lstStyle/>
          <a:p>
            <a:fld id="{E5DDCB9E-2F41-4BAE-9415-23419E657C00}" type="datetime8">
              <a:rPr lang="LID4096" smtClean="0"/>
              <a:t>05/20/2024 14:52</a:t>
            </a:fld>
            <a:endParaRPr lang="en-PK"/>
          </a:p>
        </p:txBody>
      </p:sp>
      <p:sp>
        <p:nvSpPr>
          <p:cNvPr id="5" name="Footer Placeholder 4">
            <a:extLst>
              <a:ext uri="{FF2B5EF4-FFF2-40B4-BE49-F238E27FC236}">
                <a16:creationId xmlns:a16="http://schemas.microsoft.com/office/drawing/2014/main" id="{B97C118C-2B06-E786-600D-DF770ACC6B82}"/>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8CA16BAC-7E76-220D-37BF-9CFA80FD30CC}"/>
              </a:ext>
            </a:extLst>
          </p:cNvPr>
          <p:cNvSpPr>
            <a:spLocks noGrp="1"/>
          </p:cNvSpPr>
          <p:nvPr>
            <p:ph type="sldNum" sz="quarter" idx="12"/>
          </p:nvPr>
        </p:nvSpPr>
        <p:spPr/>
        <p:txBody>
          <a:bodyPr/>
          <a:lstStyle/>
          <a:p>
            <a:fld id="{F6A8D1BF-8167-459F-A9D7-35221BEDAB3B}" type="slidenum">
              <a:rPr lang="en-PK" smtClean="0"/>
              <a:t>‹#›</a:t>
            </a:fld>
            <a:endParaRPr lang="en-PK"/>
          </a:p>
        </p:txBody>
      </p:sp>
    </p:spTree>
    <p:extLst>
      <p:ext uri="{BB962C8B-B14F-4D97-AF65-F5344CB8AC3E}">
        <p14:creationId xmlns:p14="http://schemas.microsoft.com/office/powerpoint/2010/main" val="35146449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rgbClr val="0083B7"/>
                </a:solidFill>
                <a:latin typeface="Verdana"/>
                <a:cs typeface="Verdana"/>
              </a:defRPr>
            </a:lvl1pPr>
          </a:lstStyle>
          <a:p>
            <a:endParaRPr/>
          </a:p>
        </p:txBody>
      </p:sp>
      <p:sp>
        <p:nvSpPr>
          <p:cNvPr id="3" name="Holder 3"/>
          <p:cNvSpPr>
            <a:spLocks noGrp="1"/>
          </p:cNvSpPr>
          <p:nvPr>
            <p:ph sz="half" idx="2"/>
          </p:nvPr>
        </p:nvSpPr>
        <p:spPr>
          <a:xfrm>
            <a:off x="609600" y="1577340"/>
            <a:ext cx="5303520" cy="387798"/>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304956" y="2053342"/>
            <a:ext cx="4761653" cy="304699"/>
          </a:xfrm>
          <a:prstGeom prst="rect">
            <a:avLst/>
          </a:prstGeom>
        </p:spPr>
        <p:txBody>
          <a:bodyPr wrap="square" lIns="0" tIns="0" rIns="0" bIns="0">
            <a:spAutoFit/>
          </a:bodyPr>
          <a:lstStyle>
            <a:lvl1pPr>
              <a:defRPr sz="2200" b="1" i="0">
                <a:solidFill>
                  <a:srgbClr val="252525"/>
                </a:solidFill>
                <a:latin typeface="Tahoma"/>
                <a:cs typeface="Tahoma"/>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A891A8D5-F60B-47A5-80D0-8B489B2EF349}" type="datetime8">
              <a:rPr lang="LID4096" smtClean="0"/>
              <a:t>05/20/2024 14:52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422143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5962D-B3AC-68E8-9494-030AB77057D5}"/>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4B60BDAE-1F8D-F94B-4131-70ED46C280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88DF8A7C-3F58-0026-77BF-297AF41AD3A0}"/>
              </a:ext>
            </a:extLst>
          </p:cNvPr>
          <p:cNvSpPr>
            <a:spLocks noGrp="1"/>
          </p:cNvSpPr>
          <p:nvPr>
            <p:ph type="dt" sz="half" idx="10"/>
          </p:nvPr>
        </p:nvSpPr>
        <p:spPr/>
        <p:txBody>
          <a:bodyPr/>
          <a:lstStyle/>
          <a:p>
            <a:fld id="{DF66F42D-5FF2-49D3-BE28-7E15B315E97C}" type="datetime8">
              <a:rPr lang="LID4096" smtClean="0"/>
              <a:t>05/20/2024 14:52</a:t>
            </a:fld>
            <a:endParaRPr lang="en-PK"/>
          </a:p>
        </p:txBody>
      </p:sp>
      <p:sp>
        <p:nvSpPr>
          <p:cNvPr id="5" name="Footer Placeholder 4">
            <a:extLst>
              <a:ext uri="{FF2B5EF4-FFF2-40B4-BE49-F238E27FC236}">
                <a16:creationId xmlns:a16="http://schemas.microsoft.com/office/drawing/2014/main" id="{D78FBCFE-D5B4-8859-BFCA-41FACBEA6262}"/>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04FB478E-135A-AD4A-946E-2570FC6D39CB}"/>
              </a:ext>
            </a:extLst>
          </p:cNvPr>
          <p:cNvSpPr>
            <a:spLocks noGrp="1"/>
          </p:cNvSpPr>
          <p:nvPr>
            <p:ph type="sldNum" sz="quarter" idx="12"/>
          </p:nvPr>
        </p:nvSpPr>
        <p:spPr/>
        <p:txBody>
          <a:bodyPr/>
          <a:lstStyle/>
          <a:p>
            <a:fld id="{F6A8D1BF-8167-459F-A9D7-35221BEDAB3B}" type="slidenum">
              <a:rPr lang="en-PK" smtClean="0"/>
              <a:t>‹#›</a:t>
            </a:fld>
            <a:endParaRPr lang="en-PK"/>
          </a:p>
        </p:txBody>
      </p:sp>
    </p:spTree>
    <p:extLst>
      <p:ext uri="{BB962C8B-B14F-4D97-AF65-F5344CB8AC3E}">
        <p14:creationId xmlns:p14="http://schemas.microsoft.com/office/powerpoint/2010/main" val="2870166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84C7A-060D-B28A-F79B-4DA59EBACF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PK"/>
          </a:p>
        </p:txBody>
      </p:sp>
      <p:sp>
        <p:nvSpPr>
          <p:cNvPr id="3" name="Text Placeholder 2">
            <a:extLst>
              <a:ext uri="{FF2B5EF4-FFF2-40B4-BE49-F238E27FC236}">
                <a16:creationId xmlns:a16="http://schemas.microsoft.com/office/drawing/2014/main" id="{7F477A56-5EB6-6078-9582-E4FCFBECCD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5982D8-0D8C-8763-77E6-8F6DE7125EB2}"/>
              </a:ext>
            </a:extLst>
          </p:cNvPr>
          <p:cNvSpPr>
            <a:spLocks noGrp="1"/>
          </p:cNvSpPr>
          <p:nvPr>
            <p:ph type="dt" sz="half" idx="10"/>
          </p:nvPr>
        </p:nvSpPr>
        <p:spPr/>
        <p:txBody>
          <a:bodyPr/>
          <a:lstStyle/>
          <a:p>
            <a:fld id="{03D1ADA0-B135-4C37-9978-1576A5F5D271}" type="datetime8">
              <a:rPr lang="LID4096" smtClean="0"/>
              <a:t>05/20/2024 14:52</a:t>
            </a:fld>
            <a:endParaRPr lang="en-PK"/>
          </a:p>
        </p:txBody>
      </p:sp>
      <p:sp>
        <p:nvSpPr>
          <p:cNvPr id="5" name="Footer Placeholder 4">
            <a:extLst>
              <a:ext uri="{FF2B5EF4-FFF2-40B4-BE49-F238E27FC236}">
                <a16:creationId xmlns:a16="http://schemas.microsoft.com/office/drawing/2014/main" id="{A98A80E8-D1D8-E524-1335-C3AE8B422E76}"/>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D2077F09-5818-6919-BC2E-9D92B2F10F95}"/>
              </a:ext>
            </a:extLst>
          </p:cNvPr>
          <p:cNvSpPr>
            <a:spLocks noGrp="1"/>
          </p:cNvSpPr>
          <p:nvPr>
            <p:ph type="sldNum" sz="quarter" idx="12"/>
          </p:nvPr>
        </p:nvSpPr>
        <p:spPr/>
        <p:txBody>
          <a:bodyPr/>
          <a:lstStyle/>
          <a:p>
            <a:fld id="{F6A8D1BF-8167-459F-A9D7-35221BEDAB3B}" type="slidenum">
              <a:rPr lang="en-PK" smtClean="0"/>
              <a:t>‹#›</a:t>
            </a:fld>
            <a:endParaRPr lang="en-PK"/>
          </a:p>
        </p:txBody>
      </p:sp>
    </p:spTree>
    <p:extLst>
      <p:ext uri="{BB962C8B-B14F-4D97-AF65-F5344CB8AC3E}">
        <p14:creationId xmlns:p14="http://schemas.microsoft.com/office/powerpoint/2010/main" val="3537057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AC09E-E3FA-7DA6-5984-E5AF0BCAA723}"/>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4CB1CEC6-7E8A-BE2B-292A-3F59A2DACF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Content Placeholder 3">
            <a:extLst>
              <a:ext uri="{FF2B5EF4-FFF2-40B4-BE49-F238E27FC236}">
                <a16:creationId xmlns:a16="http://schemas.microsoft.com/office/drawing/2014/main" id="{BF410209-597E-A8F8-F1BA-C4F970A63BA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Date Placeholder 4">
            <a:extLst>
              <a:ext uri="{FF2B5EF4-FFF2-40B4-BE49-F238E27FC236}">
                <a16:creationId xmlns:a16="http://schemas.microsoft.com/office/drawing/2014/main" id="{0BABB323-276B-E0BC-BBC7-4C6595C4F239}"/>
              </a:ext>
            </a:extLst>
          </p:cNvPr>
          <p:cNvSpPr>
            <a:spLocks noGrp="1"/>
          </p:cNvSpPr>
          <p:nvPr>
            <p:ph type="dt" sz="half" idx="10"/>
          </p:nvPr>
        </p:nvSpPr>
        <p:spPr/>
        <p:txBody>
          <a:bodyPr/>
          <a:lstStyle/>
          <a:p>
            <a:fld id="{1829B135-E2CC-4599-A218-4E395B185AF3}" type="datetime8">
              <a:rPr lang="LID4096" smtClean="0"/>
              <a:t>05/20/2024 14:52</a:t>
            </a:fld>
            <a:endParaRPr lang="en-PK"/>
          </a:p>
        </p:txBody>
      </p:sp>
      <p:sp>
        <p:nvSpPr>
          <p:cNvPr id="6" name="Footer Placeholder 5">
            <a:extLst>
              <a:ext uri="{FF2B5EF4-FFF2-40B4-BE49-F238E27FC236}">
                <a16:creationId xmlns:a16="http://schemas.microsoft.com/office/drawing/2014/main" id="{92BE47D6-6B4A-0B1B-4F5F-F41B9B76548E}"/>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52CA2AE7-5FB4-A532-457E-D8338098354B}"/>
              </a:ext>
            </a:extLst>
          </p:cNvPr>
          <p:cNvSpPr>
            <a:spLocks noGrp="1"/>
          </p:cNvSpPr>
          <p:nvPr>
            <p:ph type="sldNum" sz="quarter" idx="12"/>
          </p:nvPr>
        </p:nvSpPr>
        <p:spPr/>
        <p:txBody>
          <a:bodyPr/>
          <a:lstStyle/>
          <a:p>
            <a:fld id="{F6A8D1BF-8167-459F-A9D7-35221BEDAB3B}" type="slidenum">
              <a:rPr lang="en-PK" smtClean="0"/>
              <a:t>‹#›</a:t>
            </a:fld>
            <a:endParaRPr lang="en-PK"/>
          </a:p>
        </p:txBody>
      </p:sp>
    </p:spTree>
    <p:extLst>
      <p:ext uri="{BB962C8B-B14F-4D97-AF65-F5344CB8AC3E}">
        <p14:creationId xmlns:p14="http://schemas.microsoft.com/office/powerpoint/2010/main" val="2471068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7CD8A-D56D-3B2C-A620-50838D5DF038}"/>
              </a:ext>
            </a:extLst>
          </p:cNvPr>
          <p:cNvSpPr>
            <a:spLocks noGrp="1"/>
          </p:cNvSpPr>
          <p:nvPr>
            <p:ph type="title"/>
          </p:nvPr>
        </p:nvSpPr>
        <p:spPr>
          <a:xfrm>
            <a:off x="839788" y="365125"/>
            <a:ext cx="10515600" cy="1325563"/>
          </a:xfrm>
        </p:spPr>
        <p:txBody>
          <a:bodyPr/>
          <a:lstStyle/>
          <a:p>
            <a:r>
              <a:rPr lang="en-US"/>
              <a:t>Click to edit Master title style</a:t>
            </a:r>
            <a:endParaRPr lang="en-PK"/>
          </a:p>
        </p:txBody>
      </p:sp>
      <p:sp>
        <p:nvSpPr>
          <p:cNvPr id="3" name="Text Placeholder 2">
            <a:extLst>
              <a:ext uri="{FF2B5EF4-FFF2-40B4-BE49-F238E27FC236}">
                <a16:creationId xmlns:a16="http://schemas.microsoft.com/office/drawing/2014/main" id="{EFA0C31F-5C49-84FD-91AB-656AFF7AB4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C597368-CDA8-5EC5-75D6-DB1738C51E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Text Placeholder 4">
            <a:extLst>
              <a:ext uri="{FF2B5EF4-FFF2-40B4-BE49-F238E27FC236}">
                <a16:creationId xmlns:a16="http://schemas.microsoft.com/office/drawing/2014/main" id="{6F5EA869-F0D9-8646-42CB-EEF3730861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4D45B4-9F83-81B1-8323-BE7C6E66E45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7" name="Date Placeholder 6">
            <a:extLst>
              <a:ext uri="{FF2B5EF4-FFF2-40B4-BE49-F238E27FC236}">
                <a16:creationId xmlns:a16="http://schemas.microsoft.com/office/drawing/2014/main" id="{DFEAEADC-6BA9-2B13-9975-3F580B60FEDE}"/>
              </a:ext>
            </a:extLst>
          </p:cNvPr>
          <p:cNvSpPr>
            <a:spLocks noGrp="1"/>
          </p:cNvSpPr>
          <p:nvPr>
            <p:ph type="dt" sz="half" idx="10"/>
          </p:nvPr>
        </p:nvSpPr>
        <p:spPr/>
        <p:txBody>
          <a:bodyPr/>
          <a:lstStyle/>
          <a:p>
            <a:fld id="{437F66E1-5D2E-4C30-A159-A24FF6AA8492}" type="datetime8">
              <a:rPr lang="LID4096" smtClean="0"/>
              <a:t>05/20/2024 14:52</a:t>
            </a:fld>
            <a:endParaRPr lang="en-PK"/>
          </a:p>
        </p:txBody>
      </p:sp>
      <p:sp>
        <p:nvSpPr>
          <p:cNvPr id="8" name="Footer Placeholder 7">
            <a:extLst>
              <a:ext uri="{FF2B5EF4-FFF2-40B4-BE49-F238E27FC236}">
                <a16:creationId xmlns:a16="http://schemas.microsoft.com/office/drawing/2014/main" id="{CC3EA09A-5271-3163-8041-0AA8DD31A50A}"/>
              </a:ext>
            </a:extLst>
          </p:cNvPr>
          <p:cNvSpPr>
            <a:spLocks noGrp="1"/>
          </p:cNvSpPr>
          <p:nvPr>
            <p:ph type="ftr" sz="quarter" idx="11"/>
          </p:nvPr>
        </p:nvSpPr>
        <p:spPr/>
        <p:txBody>
          <a:bodyPr/>
          <a:lstStyle/>
          <a:p>
            <a:endParaRPr lang="en-PK"/>
          </a:p>
        </p:txBody>
      </p:sp>
      <p:sp>
        <p:nvSpPr>
          <p:cNvPr id="9" name="Slide Number Placeholder 8">
            <a:extLst>
              <a:ext uri="{FF2B5EF4-FFF2-40B4-BE49-F238E27FC236}">
                <a16:creationId xmlns:a16="http://schemas.microsoft.com/office/drawing/2014/main" id="{4DCFE38D-7FC1-FEEE-E369-A1B380C30D7B}"/>
              </a:ext>
            </a:extLst>
          </p:cNvPr>
          <p:cNvSpPr>
            <a:spLocks noGrp="1"/>
          </p:cNvSpPr>
          <p:nvPr>
            <p:ph type="sldNum" sz="quarter" idx="12"/>
          </p:nvPr>
        </p:nvSpPr>
        <p:spPr/>
        <p:txBody>
          <a:bodyPr/>
          <a:lstStyle/>
          <a:p>
            <a:fld id="{F6A8D1BF-8167-459F-A9D7-35221BEDAB3B}" type="slidenum">
              <a:rPr lang="en-PK" smtClean="0"/>
              <a:t>‹#›</a:t>
            </a:fld>
            <a:endParaRPr lang="en-PK"/>
          </a:p>
        </p:txBody>
      </p:sp>
    </p:spTree>
    <p:extLst>
      <p:ext uri="{BB962C8B-B14F-4D97-AF65-F5344CB8AC3E}">
        <p14:creationId xmlns:p14="http://schemas.microsoft.com/office/powerpoint/2010/main" val="1421312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3EE42-4AA6-3DB8-DDB4-A5ECE963CF50}"/>
              </a:ext>
            </a:extLst>
          </p:cNvPr>
          <p:cNvSpPr>
            <a:spLocks noGrp="1"/>
          </p:cNvSpPr>
          <p:nvPr>
            <p:ph type="title"/>
          </p:nvPr>
        </p:nvSpPr>
        <p:spPr/>
        <p:txBody>
          <a:bodyPr/>
          <a:lstStyle/>
          <a:p>
            <a:r>
              <a:rPr lang="en-US"/>
              <a:t>Click to edit Master title style</a:t>
            </a:r>
            <a:endParaRPr lang="en-PK"/>
          </a:p>
        </p:txBody>
      </p:sp>
      <p:sp>
        <p:nvSpPr>
          <p:cNvPr id="3" name="Date Placeholder 2">
            <a:extLst>
              <a:ext uri="{FF2B5EF4-FFF2-40B4-BE49-F238E27FC236}">
                <a16:creationId xmlns:a16="http://schemas.microsoft.com/office/drawing/2014/main" id="{93C2E3DA-A036-753D-E71E-39E5550B60DC}"/>
              </a:ext>
            </a:extLst>
          </p:cNvPr>
          <p:cNvSpPr>
            <a:spLocks noGrp="1"/>
          </p:cNvSpPr>
          <p:nvPr>
            <p:ph type="dt" sz="half" idx="10"/>
          </p:nvPr>
        </p:nvSpPr>
        <p:spPr/>
        <p:txBody>
          <a:bodyPr/>
          <a:lstStyle/>
          <a:p>
            <a:fld id="{B147526B-56D1-41DD-8FE6-6B32DC39CDDC}" type="datetime8">
              <a:rPr lang="LID4096" smtClean="0"/>
              <a:t>05/20/2024 14:52</a:t>
            </a:fld>
            <a:endParaRPr lang="en-PK"/>
          </a:p>
        </p:txBody>
      </p:sp>
      <p:sp>
        <p:nvSpPr>
          <p:cNvPr id="4" name="Footer Placeholder 3">
            <a:extLst>
              <a:ext uri="{FF2B5EF4-FFF2-40B4-BE49-F238E27FC236}">
                <a16:creationId xmlns:a16="http://schemas.microsoft.com/office/drawing/2014/main" id="{E42DA58B-CFA6-CCFC-0426-0ACF220CECC9}"/>
              </a:ext>
            </a:extLst>
          </p:cNvPr>
          <p:cNvSpPr>
            <a:spLocks noGrp="1"/>
          </p:cNvSpPr>
          <p:nvPr>
            <p:ph type="ftr" sz="quarter" idx="11"/>
          </p:nvPr>
        </p:nvSpPr>
        <p:spPr/>
        <p:txBody>
          <a:bodyPr/>
          <a:lstStyle/>
          <a:p>
            <a:endParaRPr lang="en-PK"/>
          </a:p>
        </p:txBody>
      </p:sp>
      <p:sp>
        <p:nvSpPr>
          <p:cNvPr id="5" name="Slide Number Placeholder 4">
            <a:extLst>
              <a:ext uri="{FF2B5EF4-FFF2-40B4-BE49-F238E27FC236}">
                <a16:creationId xmlns:a16="http://schemas.microsoft.com/office/drawing/2014/main" id="{E9E9C9E3-AFF9-C31C-CC16-C6B44C89ECDF}"/>
              </a:ext>
            </a:extLst>
          </p:cNvPr>
          <p:cNvSpPr>
            <a:spLocks noGrp="1"/>
          </p:cNvSpPr>
          <p:nvPr>
            <p:ph type="sldNum" sz="quarter" idx="12"/>
          </p:nvPr>
        </p:nvSpPr>
        <p:spPr/>
        <p:txBody>
          <a:bodyPr/>
          <a:lstStyle/>
          <a:p>
            <a:fld id="{F6A8D1BF-8167-459F-A9D7-35221BEDAB3B}" type="slidenum">
              <a:rPr lang="en-PK" smtClean="0"/>
              <a:t>‹#›</a:t>
            </a:fld>
            <a:endParaRPr lang="en-PK"/>
          </a:p>
        </p:txBody>
      </p:sp>
    </p:spTree>
    <p:extLst>
      <p:ext uri="{BB962C8B-B14F-4D97-AF65-F5344CB8AC3E}">
        <p14:creationId xmlns:p14="http://schemas.microsoft.com/office/powerpoint/2010/main" val="1977168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68D79F-3ED1-891C-5384-DCD8CAA3C9AB}"/>
              </a:ext>
            </a:extLst>
          </p:cNvPr>
          <p:cNvSpPr>
            <a:spLocks noGrp="1"/>
          </p:cNvSpPr>
          <p:nvPr>
            <p:ph type="dt" sz="half" idx="10"/>
          </p:nvPr>
        </p:nvSpPr>
        <p:spPr/>
        <p:txBody>
          <a:bodyPr/>
          <a:lstStyle/>
          <a:p>
            <a:fld id="{B4CFA0B9-E36A-4BDD-B266-5E306CDDD391}" type="datetime8">
              <a:rPr lang="LID4096" smtClean="0"/>
              <a:t>05/20/2024 14:52</a:t>
            </a:fld>
            <a:endParaRPr lang="en-PK"/>
          </a:p>
        </p:txBody>
      </p:sp>
      <p:sp>
        <p:nvSpPr>
          <p:cNvPr id="3" name="Footer Placeholder 2">
            <a:extLst>
              <a:ext uri="{FF2B5EF4-FFF2-40B4-BE49-F238E27FC236}">
                <a16:creationId xmlns:a16="http://schemas.microsoft.com/office/drawing/2014/main" id="{F125BEF8-97E8-8D62-6D37-972B8AA2D4B1}"/>
              </a:ext>
            </a:extLst>
          </p:cNvPr>
          <p:cNvSpPr>
            <a:spLocks noGrp="1"/>
          </p:cNvSpPr>
          <p:nvPr>
            <p:ph type="ftr" sz="quarter" idx="11"/>
          </p:nvPr>
        </p:nvSpPr>
        <p:spPr/>
        <p:txBody>
          <a:bodyPr/>
          <a:lstStyle/>
          <a:p>
            <a:endParaRPr lang="en-PK"/>
          </a:p>
        </p:txBody>
      </p:sp>
      <p:sp>
        <p:nvSpPr>
          <p:cNvPr id="4" name="Slide Number Placeholder 3">
            <a:extLst>
              <a:ext uri="{FF2B5EF4-FFF2-40B4-BE49-F238E27FC236}">
                <a16:creationId xmlns:a16="http://schemas.microsoft.com/office/drawing/2014/main" id="{4B0049C7-0C87-2EB1-ADB8-8C51324D1995}"/>
              </a:ext>
            </a:extLst>
          </p:cNvPr>
          <p:cNvSpPr>
            <a:spLocks noGrp="1"/>
          </p:cNvSpPr>
          <p:nvPr>
            <p:ph type="sldNum" sz="quarter" idx="12"/>
          </p:nvPr>
        </p:nvSpPr>
        <p:spPr/>
        <p:txBody>
          <a:bodyPr/>
          <a:lstStyle/>
          <a:p>
            <a:fld id="{F6A8D1BF-8167-459F-A9D7-35221BEDAB3B}" type="slidenum">
              <a:rPr lang="en-PK" smtClean="0"/>
              <a:t>‹#›</a:t>
            </a:fld>
            <a:endParaRPr lang="en-PK"/>
          </a:p>
        </p:txBody>
      </p:sp>
    </p:spTree>
    <p:extLst>
      <p:ext uri="{BB962C8B-B14F-4D97-AF65-F5344CB8AC3E}">
        <p14:creationId xmlns:p14="http://schemas.microsoft.com/office/powerpoint/2010/main" val="1253139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DB6BB-090A-2F86-8ECB-33BE86EDE9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D3438B68-B93F-0428-9591-3E0AA88611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Text Placeholder 3">
            <a:extLst>
              <a:ext uri="{FF2B5EF4-FFF2-40B4-BE49-F238E27FC236}">
                <a16:creationId xmlns:a16="http://schemas.microsoft.com/office/drawing/2014/main" id="{9682B68D-6926-8016-965D-C02ED2947B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48E74A-2BBA-9ED4-B17F-6537B43FB6A3}"/>
              </a:ext>
            </a:extLst>
          </p:cNvPr>
          <p:cNvSpPr>
            <a:spLocks noGrp="1"/>
          </p:cNvSpPr>
          <p:nvPr>
            <p:ph type="dt" sz="half" idx="10"/>
          </p:nvPr>
        </p:nvSpPr>
        <p:spPr/>
        <p:txBody>
          <a:bodyPr/>
          <a:lstStyle/>
          <a:p>
            <a:fld id="{3D8CFA35-C06D-4493-9ADD-A9A6D4250717}" type="datetime8">
              <a:rPr lang="LID4096" smtClean="0"/>
              <a:t>05/20/2024 14:52</a:t>
            </a:fld>
            <a:endParaRPr lang="en-PK"/>
          </a:p>
        </p:txBody>
      </p:sp>
      <p:sp>
        <p:nvSpPr>
          <p:cNvPr id="6" name="Footer Placeholder 5">
            <a:extLst>
              <a:ext uri="{FF2B5EF4-FFF2-40B4-BE49-F238E27FC236}">
                <a16:creationId xmlns:a16="http://schemas.microsoft.com/office/drawing/2014/main" id="{5C56AFF9-9699-D93E-7DD7-01982991BF7C}"/>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F328E672-9DF4-874B-DA36-B86E8560488C}"/>
              </a:ext>
            </a:extLst>
          </p:cNvPr>
          <p:cNvSpPr>
            <a:spLocks noGrp="1"/>
          </p:cNvSpPr>
          <p:nvPr>
            <p:ph type="sldNum" sz="quarter" idx="12"/>
          </p:nvPr>
        </p:nvSpPr>
        <p:spPr/>
        <p:txBody>
          <a:bodyPr/>
          <a:lstStyle/>
          <a:p>
            <a:fld id="{F6A8D1BF-8167-459F-A9D7-35221BEDAB3B}" type="slidenum">
              <a:rPr lang="en-PK" smtClean="0"/>
              <a:t>‹#›</a:t>
            </a:fld>
            <a:endParaRPr lang="en-PK"/>
          </a:p>
        </p:txBody>
      </p:sp>
    </p:spTree>
    <p:extLst>
      <p:ext uri="{BB962C8B-B14F-4D97-AF65-F5344CB8AC3E}">
        <p14:creationId xmlns:p14="http://schemas.microsoft.com/office/powerpoint/2010/main" val="236871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B4F85-A67C-1C21-65A8-665D80671A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Picture Placeholder 2">
            <a:extLst>
              <a:ext uri="{FF2B5EF4-FFF2-40B4-BE49-F238E27FC236}">
                <a16:creationId xmlns:a16="http://schemas.microsoft.com/office/drawing/2014/main" id="{45DB22E3-162F-79C2-E679-FE8B7F0722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K"/>
          </a:p>
        </p:txBody>
      </p:sp>
      <p:sp>
        <p:nvSpPr>
          <p:cNvPr id="4" name="Text Placeholder 3">
            <a:extLst>
              <a:ext uri="{FF2B5EF4-FFF2-40B4-BE49-F238E27FC236}">
                <a16:creationId xmlns:a16="http://schemas.microsoft.com/office/drawing/2014/main" id="{FE59826E-DE73-5C9D-4A6B-8BF093DBC8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AE3282-0573-DA4D-ED6A-0AD9A255A24E}"/>
              </a:ext>
            </a:extLst>
          </p:cNvPr>
          <p:cNvSpPr>
            <a:spLocks noGrp="1"/>
          </p:cNvSpPr>
          <p:nvPr>
            <p:ph type="dt" sz="half" idx="10"/>
          </p:nvPr>
        </p:nvSpPr>
        <p:spPr/>
        <p:txBody>
          <a:bodyPr/>
          <a:lstStyle/>
          <a:p>
            <a:fld id="{4991E648-01F1-41EB-A4F9-2F53F8C1BE1D}" type="datetime8">
              <a:rPr lang="LID4096" smtClean="0"/>
              <a:t>05/20/2024 14:52</a:t>
            </a:fld>
            <a:endParaRPr lang="en-PK"/>
          </a:p>
        </p:txBody>
      </p:sp>
      <p:sp>
        <p:nvSpPr>
          <p:cNvPr id="6" name="Footer Placeholder 5">
            <a:extLst>
              <a:ext uri="{FF2B5EF4-FFF2-40B4-BE49-F238E27FC236}">
                <a16:creationId xmlns:a16="http://schemas.microsoft.com/office/drawing/2014/main" id="{4D16F62E-A24B-0C58-4690-5BAB92569769}"/>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031AE7F9-CC46-9822-80A6-4F28C64C24D7}"/>
              </a:ext>
            </a:extLst>
          </p:cNvPr>
          <p:cNvSpPr>
            <a:spLocks noGrp="1"/>
          </p:cNvSpPr>
          <p:nvPr>
            <p:ph type="sldNum" sz="quarter" idx="12"/>
          </p:nvPr>
        </p:nvSpPr>
        <p:spPr/>
        <p:txBody>
          <a:bodyPr/>
          <a:lstStyle/>
          <a:p>
            <a:fld id="{F6A8D1BF-8167-459F-A9D7-35221BEDAB3B}" type="slidenum">
              <a:rPr lang="en-PK" smtClean="0"/>
              <a:t>‹#›</a:t>
            </a:fld>
            <a:endParaRPr lang="en-PK"/>
          </a:p>
        </p:txBody>
      </p:sp>
    </p:spTree>
    <p:extLst>
      <p:ext uri="{BB962C8B-B14F-4D97-AF65-F5344CB8AC3E}">
        <p14:creationId xmlns:p14="http://schemas.microsoft.com/office/powerpoint/2010/main" val="1806095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CE53F6-AF76-A988-E109-D1AB837D83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PK"/>
          </a:p>
        </p:txBody>
      </p:sp>
      <p:sp>
        <p:nvSpPr>
          <p:cNvPr id="3" name="Text Placeholder 2">
            <a:extLst>
              <a:ext uri="{FF2B5EF4-FFF2-40B4-BE49-F238E27FC236}">
                <a16:creationId xmlns:a16="http://schemas.microsoft.com/office/drawing/2014/main" id="{7F299A11-9909-0908-153D-A245DC4476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3034B776-124C-19DD-CF3D-2EA2119A57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EF8415-3906-4A3C-978B-E62097E8FC15}" type="datetime8">
              <a:rPr lang="LID4096" smtClean="0"/>
              <a:t>05/20/2024 14:52</a:t>
            </a:fld>
            <a:endParaRPr lang="en-PK"/>
          </a:p>
        </p:txBody>
      </p:sp>
      <p:sp>
        <p:nvSpPr>
          <p:cNvPr id="5" name="Footer Placeholder 4">
            <a:extLst>
              <a:ext uri="{FF2B5EF4-FFF2-40B4-BE49-F238E27FC236}">
                <a16:creationId xmlns:a16="http://schemas.microsoft.com/office/drawing/2014/main" id="{1E7D259C-2723-C526-3154-E37E655B03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K"/>
          </a:p>
        </p:txBody>
      </p:sp>
      <p:sp>
        <p:nvSpPr>
          <p:cNvPr id="6" name="Slide Number Placeholder 5">
            <a:extLst>
              <a:ext uri="{FF2B5EF4-FFF2-40B4-BE49-F238E27FC236}">
                <a16:creationId xmlns:a16="http://schemas.microsoft.com/office/drawing/2014/main" id="{DA0C9697-F58D-0D22-3B62-66716C0DBA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A8D1BF-8167-459F-A9D7-35221BEDAB3B}" type="slidenum">
              <a:rPr lang="en-PK" smtClean="0"/>
              <a:t>‹#›</a:t>
            </a:fld>
            <a:endParaRPr lang="en-PK"/>
          </a:p>
        </p:txBody>
      </p:sp>
    </p:spTree>
    <p:extLst>
      <p:ext uri="{BB962C8B-B14F-4D97-AF65-F5344CB8AC3E}">
        <p14:creationId xmlns:p14="http://schemas.microsoft.com/office/powerpoint/2010/main" val="3947670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hyperlink" Target="https://www.acc.org/latest-in-cardiology/articles/2019/03/21/14/39/abcs-of-primary-cv-prevention-2019-update-gl-prevention"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pubmed.ncbi.nlm.nih.gov/?term=Hussnain+S&amp;cauthor_id=36515443" TargetMode="External"/><Relationship Id="rId3" Type="http://schemas.openxmlformats.org/officeDocument/2006/relationships/hyperlink" Target="https://pubmed.ncbi.nlm.nih.gov/36515443/#full-view-affiliation-1" TargetMode="External"/><Relationship Id="rId7" Type="http://schemas.openxmlformats.org/officeDocument/2006/relationships/hyperlink" Target="https://pubmed.ncbi.nlm.nih.gov/36515443/#full-view-affiliation-3" TargetMode="External"/><Relationship Id="rId2" Type="http://schemas.openxmlformats.org/officeDocument/2006/relationships/hyperlink" Target="https://pubmed.ncbi.nlm.nih.gov/?term=Kazmi+T&amp;cauthor_id=36515443" TargetMode="External"/><Relationship Id="rId1" Type="http://schemas.openxmlformats.org/officeDocument/2006/relationships/slideLayout" Target="../slideLayouts/slideLayout7.xml"/><Relationship Id="rId6" Type="http://schemas.openxmlformats.org/officeDocument/2006/relationships/hyperlink" Target="https://pubmed.ncbi.nlm.nih.gov/?term=Razzaq+S&amp;cauthor_id=36515443" TargetMode="External"/><Relationship Id="rId5" Type="http://schemas.openxmlformats.org/officeDocument/2006/relationships/hyperlink" Target="https://pubmed.ncbi.nlm.nih.gov/36515443/#full-view-affiliation-2" TargetMode="External"/><Relationship Id="rId10" Type="http://schemas.openxmlformats.org/officeDocument/2006/relationships/hyperlink" Target="https://pubmed.ncbi.nlm.nih.gov/?term=Athar+U&amp;cauthor_id=36515443" TargetMode="External"/><Relationship Id="rId4" Type="http://schemas.openxmlformats.org/officeDocument/2006/relationships/hyperlink" Target="https://pubmed.ncbi.nlm.nih.gov/?term=Nagi+M&amp;cauthor_id=36515443" TargetMode="External"/><Relationship Id="rId9" Type="http://schemas.openxmlformats.org/officeDocument/2006/relationships/hyperlink" Target="https://pubmed.ncbi.nlm.nih.gov/?term=Shahid+N&amp;cauthor_id=36515443"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4F1179-B481-4F9E-BCA3-AFB972070F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a:extLst>
              <a:ext uri="{FF2B5EF4-FFF2-40B4-BE49-F238E27FC236}">
                <a16:creationId xmlns:a16="http://schemas.microsoft.com/office/drawing/2014/main" id="{827DC2C4-B485-428A-BF4A-472D2967F4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EE04B5EB-F158-4507-90DD-BD23620C7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567F8B-46EA-8D40-D57A-AE0F23373371}"/>
              </a:ext>
            </a:extLst>
          </p:cNvPr>
          <p:cNvSpPr>
            <a:spLocks noGrp="1"/>
          </p:cNvSpPr>
          <p:nvPr>
            <p:ph type="ctrTitle"/>
          </p:nvPr>
        </p:nvSpPr>
        <p:spPr>
          <a:xfrm>
            <a:off x="1285241" y="1008994"/>
            <a:ext cx="9858640" cy="2866656"/>
          </a:xfrm>
        </p:spPr>
        <p:txBody>
          <a:bodyPr anchor="b">
            <a:normAutofit fontScale="90000"/>
          </a:bodyPr>
          <a:lstStyle/>
          <a:p>
            <a:r>
              <a:rPr lang="en-US" sz="5500" dirty="0">
                <a:latin typeface="Times New Roman" panose="02020603050405020304" pitchFamily="18" charset="0"/>
                <a:cs typeface="Times New Roman" panose="02020603050405020304" pitchFamily="18" charset="0"/>
              </a:rPr>
              <a:t>Chronic Non-Communicable diseases (NCDs) </a:t>
            </a:r>
            <a:br>
              <a:rPr lang="en-US" sz="55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(Coronary heart disease &amp; Hypertension)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Module-III (Endocrinology)</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Dr. Sana Bilal, Dr. Imrana Saeed</a:t>
            </a:r>
            <a:endParaRPr lang="en-PK" sz="55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CFA6FBA1-80AD-93FA-4EBA-05475877CCB9}"/>
              </a:ext>
            </a:extLst>
          </p:cNvPr>
          <p:cNvSpPr>
            <a:spLocks noGrp="1"/>
          </p:cNvSpPr>
          <p:nvPr>
            <p:ph type="subTitle" idx="1"/>
          </p:nvPr>
        </p:nvSpPr>
        <p:spPr>
          <a:xfrm>
            <a:off x="1285241" y="5197332"/>
            <a:ext cx="7132335" cy="698139"/>
          </a:xfrm>
        </p:spPr>
        <p:txBody>
          <a:bodyPr anchor="t">
            <a:normAutofit/>
          </a:bodyPr>
          <a:lstStyle/>
          <a:p>
            <a:pPr algn="l"/>
            <a:r>
              <a:rPr lang="en-US" dirty="0"/>
              <a:t>Department of Community Medicine RMU -2024</a:t>
            </a:r>
            <a:endParaRPr lang="en-PK" dirty="0"/>
          </a:p>
        </p:txBody>
      </p:sp>
      <p:sp>
        <p:nvSpPr>
          <p:cNvPr id="4" name="Slide Number Placeholder 3">
            <a:extLst>
              <a:ext uri="{FF2B5EF4-FFF2-40B4-BE49-F238E27FC236}">
                <a16:creationId xmlns:a16="http://schemas.microsoft.com/office/drawing/2014/main" id="{E27DF481-AD25-04DA-C6B4-2BDBEB849D0E}"/>
              </a:ext>
            </a:extLst>
          </p:cNvPr>
          <p:cNvSpPr>
            <a:spLocks noGrp="1"/>
          </p:cNvSpPr>
          <p:nvPr>
            <p:ph type="sldNum" sz="quarter" idx="12"/>
          </p:nvPr>
        </p:nvSpPr>
        <p:spPr>
          <a:xfrm>
            <a:off x="9684689" y="4887261"/>
            <a:ext cx="1669112" cy="1008213"/>
          </a:xfrm>
        </p:spPr>
        <p:txBody>
          <a:bodyPr>
            <a:normAutofit/>
          </a:bodyPr>
          <a:lstStyle/>
          <a:p>
            <a:pPr>
              <a:lnSpc>
                <a:spcPct val="90000"/>
              </a:lnSpc>
              <a:spcAft>
                <a:spcPts val="600"/>
              </a:spcAft>
            </a:pPr>
            <a:fld id="{F6A8D1BF-8167-459F-A9D7-35221BEDAB3B}" type="slidenum">
              <a:rPr lang="en-PK" sz="6600">
                <a:solidFill>
                  <a:srgbClr val="FFFFFF"/>
                </a:solidFill>
              </a:rPr>
              <a:pPr>
                <a:lnSpc>
                  <a:spcPct val="90000"/>
                </a:lnSpc>
                <a:spcAft>
                  <a:spcPts val="600"/>
                </a:spcAft>
              </a:pPr>
              <a:t>1</a:t>
            </a:fld>
            <a:endParaRPr lang="en-PK" sz="6600">
              <a:solidFill>
                <a:srgbClr val="FFFFFF"/>
              </a:solidFill>
            </a:endParaRPr>
          </a:p>
        </p:txBody>
      </p:sp>
      <p:sp>
        <p:nvSpPr>
          <p:cNvPr id="5" name="Date Placeholder 4">
            <a:extLst>
              <a:ext uri="{FF2B5EF4-FFF2-40B4-BE49-F238E27FC236}">
                <a16:creationId xmlns:a16="http://schemas.microsoft.com/office/drawing/2014/main" id="{902C40C0-D0A4-47D5-838D-451C8A04F168}"/>
              </a:ext>
            </a:extLst>
          </p:cNvPr>
          <p:cNvSpPr>
            <a:spLocks noGrp="1"/>
          </p:cNvSpPr>
          <p:nvPr>
            <p:ph type="dt" sz="half" idx="10"/>
          </p:nvPr>
        </p:nvSpPr>
        <p:spPr/>
        <p:txBody>
          <a:bodyPr/>
          <a:lstStyle/>
          <a:p>
            <a:fld id="{34AC95DB-3102-4201-BC53-CF975CC46757}" type="datetime8">
              <a:rPr lang="LID4096" smtClean="0"/>
              <a:t>05/20/2024 14:52</a:t>
            </a:fld>
            <a:endParaRPr lang="en-PK"/>
          </a:p>
        </p:txBody>
      </p:sp>
    </p:spTree>
    <p:extLst>
      <p:ext uri="{BB962C8B-B14F-4D97-AF65-F5344CB8AC3E}">
        <p14:creationId xmlns:p14="http://schemas.microsoft.com/office/powerpoint/2010/main" val="3150038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Slide background fill">
            <a:extLst>
              <a:ext uri="{FF2B5EF4-FFF2-40B4-BE49-F238E27FC236}">
                <a16:creationId xmlns:a16="http://schemas.microsoft.com/office/drawing/2014/main" id="{1D63C574-BFD2-41A1-A567-B0C3CC7FDD4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Color 2">
            <a:extLst>
              <a:ext uri="{FF2B5EF4-FFF2-40B4-BE49-F238E27FC236}">
                <a16:creationId xmlns:a16="http://schemas.microsoft.com/office/drawing/2014/main" id="{E2A46BAB-8C31-42B2-90E8-B26DD3E81D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5" name="Group 24">
            <a:extLst>
              <a:ext uri="{FF2B5EF4-FFF2-40B4-BE49-F238E27FC236}">
                <a16:creationId xmlns:a16="http://schemas.microsoft.com/office/drawing/2014/main" id="{B3F7A3C7-0737-4E57-B30E-8EEFE638B40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4707053" cy="6858000"/>
            <a:chOff x="651279" y="598259"/>
            <a:chExt cx="10889442" cy="5680742"/>
          </a:xfrm>
        </p:grpSpPr>
        <p:sp>
          <p:nvSpPr>
            <p:cNvPr id="26" name="Color">
              <a:extLst>
                <a:ext uri="{FF2B5EF4-FFF2-40B4-BE49-F238E27FC236}">
                  <a16:creationId xmlns:a16="http://schemas.microsoft.com/office/drawing/2014/main" id="{3BE6D516-DFC6-4698-B3F1-5F591C1130C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Color">
              <a:extLst>
                <a:ext uri="{FF2B5EF4-FFF2-40B4-BE49-F238E27FC236}">
                  <a16:creationId xmlns:a16="http://schemas.microsoft.com/office/drawing/2014/main" id="{C2580FB0-D146-458C-AF1B-8E8BBF6BBA8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9" name="Group 28">
            <a:extLst>
              <a:ext uri="{FF2B5EF4-FFF2-40B4-BE49-F238E27FC236}">
                <a16:creationId xmlns:a16="http://schemas.microsoft.com/office/drawing/2014/main" id="{43F5E015-E085-4624-B431-B4241444868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30" name="Freeform: Shape 29">
              <a:extLst>
                <a:ext uri="{FF2B5EF4-FFF2-40B4-BE49-F238E27FC236}">
                  <a16:creationId xmlns:a16="http://schemas.microsoft.com/office/drawing/2014/main" id="{4DDB60AE-8B9C-4BA0-93DC-F8C9EBF6D8B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1" name="Freeform: Shape 30">
              <a:extLst>
                <a:ext uri="{FF2B5EF4-FFF2-40B4-BE49-F238E27FC236}">
                  <a16:creationId xmlns:a16="http://schemas.microsoft.com/office/drawing/2014/main" id="{9F247760-BE07-41A2-969E-570081E655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2" name="Freeform: Shape 31">
              <a:extLst>
                <a:ext uri="{FF2B5EF4-FFF2-40B4-BE49-F238E27FC236}">
                  <a16:creationId xmlns:a16="http://schemas.microsoft.com/office/drawing/2014/main" id="{57A70BD2-76FC-4BDD-9E64-3B93D5EF369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3" name="Freeform: Shape 32">
              <a:extLst>
                <a:ext uri="{FF2B5EF4-FFF2-40B4-BE49-F238E27FC236}">
                  <a16:creationId xmlns:a16="http://schemas.microsoft.com/office/drawing/2014/main" id="{AADD9643-5489-42CB-9762-FBAC2AAE9FB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4" name="Freeform: Shape 33">
              <a:extLst>
                <a:ext uri="{FF2B5EF4-FFF2-40B4-BE49-F238E27FC236}">
                  <a16:creationId xmlns:a16="http://schemas.microsoft.com/office/drawing/2014/main" id="{09A2C16E-2745-4E3D-BECC-D66755221E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5" name="Freeform: Shape 34">
              <a:extLst>
                <a:ext uri="{FF2B5EF4-FFF2-40B4-BE49-F238E27FC236}">
                  <a16:creationId xmlns:a16="http://schemas.microsoft.com/office/drawing/2014/main" id="{52E5A063-571D-4461-9869-B3E93F6E69D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6" name="Freeform: Shape 35">
              <a:extLst>
                <a:ext uri="{FF2B5EF4-FFF2-40B4-BE49-F238E27FC236}">
                  <a16:creationId xmlns:a16="http://schemas.microsoft.com/office/drawing/2014/main" id="{366019AD-E33B-4DBF-BAD3-AE36116031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435EE8D7-2C27-F486-6678-AE5B4B233238}"/>
              </a:ext>
            </a:extLst>
          </p:cNvPr>
          <p:cNvSpPr>
            <a:spLocks noGrp="1"/>
          </p:cNvSpPr>
          <p:nvPr>
            <p:ph type="title"/>
          </p:nvPr>
        </p:nvSpPr>
        <p:spPr>
          <a:xfrm>
            <a:off x="786385" y="841248"/>
            <a:ext cx="3515244" cy="5340097"/>
          </a:xfrm>
        </p:spPr>
        <p:txBody>
          <a:bodyPr anchor="ctr">
            <a:normAutofit/>
          </a:bodyPr>
          <a:lstStyle/>
          <a:p>
            <a:r>
              <a:rPr lang="en-US" sz="4000" b="1" dirty="0">
                <a:solidFill>
                  <a:schemeClr val="bg1"/>
                </a:solidFill>
                <a:latin typeface="Times New Roman" panose="02020603050405020304" pitchFamily="18" charset="0"/>
                <a:cs typeface="Times New Roman" panose="02020603050405020304" pitchFamily="18" charset="0"/>
              </a:rPr>
              <a:t>Major Risk Factors of NCDs</a:t>
            </a:r>
            <a:endParaRPr lang="en-PK" sz="4000" b="1" dirty="0">
              <a:solidFill>
                <a:schemeClr val="bg1"/>
              </a:solidFill>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84382C6-4763-EEAF-D3B5-F074EC0F4C48}"/>
              </a:ext>
            </a:extLst>
          </p:cNvPr>
          <p:cNvSpPr>
            <a:spLocks noGrp="1"/>
          </p:cNvSpPr>
          <p:nvPr>
            <p:ph type="sldNum" sz="quarter" idx="12"/>
          </p:nvPr>
        </p:nvSpPr>
        <p:spPr>
          <a:xfrm>
            <a:off x="11548872" y="6217920"/>
            <a:ext cx="640080" cy="640080"/>
          </a:xfrm>
        </p:spPr>
        <p:txBody>
          <a:bodyPr>
            <a:normAutofit/>
          </a:bodyPr>
          <a:lstStyle/>
          <a:p>
            <a:pPr algn="ctr">
              <a:spcAft>
                <a:spcPts val="600"/>
              </a:spcAft>
            </a:pPr>
            <a:fld id="{F6A8D1BF-8167-459F-A9D7-35221BEDAB3B}" type="slidenum">
              <a:rPr lang="en-PK" sz="1600">
                <a:solidFill>
                  <a:schemeClr val="tx2"/>
                </a:solidFill>
              </a:rPr>
              <a:pPr algn="ctr">
                <a:spcAft>
                  <a:spcPts val="600"/>
                </a:spcAft>
              </a:pPr>
              <a:t>10</a:t>
            </a:fld>
            <a:endParaRPr lang="en-PK" sz="1600">
              <a:solidFill>
                <a:schemeClr val="tx2"/>
              </a:solidFill>
            </a:endParaRPr>
          </a:p>
        </p:txBody>
      </p:sp>
      <p:graphicFrame>
        <p:nvGraphicFramePr>
          <p:cNvPr id="6" name="Content Placeholder 2">
            <a:extLst>
              <a:ext uri="{FF2B5EF4-FFF2-40B4-BE49-F238E27FC236}">
                <a16:creationId xmlns:a16="http://schemas.microsoft.com/office/drawing/2014/main" id="{863E4164-87F1-E14F-7FCD-EB7545EBC703}"/>
              </a:ext>
            </a:extLst>
          </p:cNvPr>
          <p:cNvGraphicFramePr>
            <a:graphicFrameLocks noGrp="1"/>
          </p:cNvGraphicFramePr>
          <p:nvPr>
            <p:ph idx="1"/>
            <p:extLst>
              <p:ext uri="{D42A27DB-BD31-4B8C-83A1-F6EECF244321}">
                <p14:modId xmlns:p14="http://schemas.microsoft.com/office/powerpoint/2010/main" val="2659156355"/>
              </p:ext>
            </p:extLst>
          </p:nvPr>
        </p:nvGraphicFramePr>
        <p:xfrm>
          <a:off x="3996333" y="308489"/>
          <a:ext cx="8001399" cy="6405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Oval 2">
            <a:extLst>
              <a:ext uri="{FF2B5EF4-FFF2-40B4-BE49-F238E27FC236}">
                <a16:creationId xmlns:a16="http://schemas.microsoft.com/office/drawing/2014/main" id="{9F4D7A7F-C30D-6AA2-5EE4-A309E9673461}"/>
              </a:ext>
            </a:extLst>
          </p:cNvPr>
          <p:cNvSpPr/>
          <p:nvPr/>
        </p:nvSpPr>
        <p:spPr>
          <a:xfrm>
            <a:off x="2878318" y="48768"/>
            <a:ext cx="2070735" cy="7924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Core Content </a:t>
            </a:r>
          </a:p>
        </p:txBody>
      </p:sp>
      <p:sp>
        <p:nvSpPr>
          <p:cNvPr id="5" name="Date Placeholder 4">
            <a:extLst>
              <a:ext uri="{FF2B5EF4-FFF2-40B4-BE49-F238E27FC236}">
                <a16:creationId xmlns:a16="http://schemas.microsoft.com/office/drawing/2014/main" id="{60319999-2E53-AFCB-D910-DFF848DFEA9E}"/>
              </a:ext>
            </a:extLst>
          </p:cNvPr>
          <p:cNvSpPr>
            <a:spLocks noGrp="1"/>
          </p:cNvSpPr>
          <p:nvPr>
            <p:ph type="dt" sz="half" idx="10"/>
          </p:nvPr>
        </p:nvSpPr>
        <p:spPr/>
        <p:txBody>
          <a:bodyPr/>
          <a:lstStyle/>
          <a:p>
            <a:fld id="{7A56DB92-CDB3-4277-BB54-D7E29AB1CE34}" type="datetime8">
              <a:rPr lang="LID4096" smtClean="0"/>
              <a:t>05/20/2024 14:52</a:t>
            </a:fld>
            <a:endParaRPr lang="en-PK"/>
          </a:p>
        </p:txBody>
      </p:sp>
    </p:spTree>
    <p:extLst>
      <p:ext uri="{BB962C8B-B14F-4D97-AF65-F5344CB8AC3E}">
        <p14:creationId xmlns:p14="http://schemas.microsoft.com/office/powerpoint/2010/main" val="1570213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B0A39-0CD8-EE49-5EBC-EE67870C382D}"/>
              </a:ext>
            </a:extLst>
          </p:cNvPr>
          <p:cNvSpPr>
            <a:spLocks noGrp="1"/>
          </p:cNvSpPr>
          <p:nvPr>
            <p:ph type="title"/>
          </p:nvPr>
        </p:nvSpPr>
        <p:spPr>
          <a:xfrm>
            <a:off x="838200" y="365125"/>
            <a:ext cx="10515600" cy="856252"/>
          </a:xfrm>
        </p:spPr>
        <p:txBody>
          <a:bodyPr>
            <a:normAutofit fontScale="90000"/>
          </a:bodyPr>
          <a:lstStyle/>
          <a:p>
            <a:pPr algn="ctr"/>
            <a:r>
              <a:rPr lang="en-US" sz="4000" b="1" dirty="0">
                <a:latin typeface="Times New Roman" panose="02020603050405020304" pitchFamily="18" charset="0"/>
                <a:cs typeface="Times New Roman" panose="02020603050405020304" pitchFamily="18" charset="0"/>
              </a:rPr>
              <a:t>What would be precise determinants of NCDs              </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a:t>
            </a:r>
            <a:r>
              <a:rPr lang="en-US" sz="2000" dirty="0">
                <a:solidFill>
                  <a:srgbClr val="C00000"/>
                </a:solidFill>
                <a:latin typeface="Times New Roman" panose="02020603050405020304" pitchFamily="18" charset="0"/>
                <a:cs typeface="Times New Roman" panose="02020603050405020304" pitchFamily="18" charset="0"/>
              </a:rPr>
              <a:t>These Gaps in knowledge are challenging  and demands scientific inquiry</a:t>
            </a:r>
            <a:r>
              <a:rPr lang="en-US" sz="2000" dirty="0">
                <a:latin typeface="Times New Roman" panose="02020603050405020304" pitchFamily="18" charset="0"/>
                <a:cs typeface="Times New Roman" panose="02020603050405020304" pitchFamily="18" charset="0"/>
              </a:rPr>
              <a:t>) </a:t>
            </a:r>
            <a:endParaRPr lang="en-PK"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B32A4C-D88C-E3FC-F9EE-7F9321F1F6B6}"/>
              </a:ext>
            </a:extLst>
          </p:cNvPr>
          <p:cNvSpPr>
            <a:spLocks noGrp="1"/>
          </p:cNvSpPr>
          <p:nvPr>
            <p:ph idx="1"/>
          </p:nvPr>
        </p:nvSpPr>
        <p:spPr>
          <a:xfrm>
            <a:off x="1374550" y="1221377"/>
            <a:ext cx="9574653" cy="5271498"/>
          </a:xfrm>
        </p:spPr>
        <p:txBody>
          <a:bodyPr>
            <a:normAutofit/>
          </a:bodyPr>
          <a:lstStyle/>
          <a:p>
            <a:pPr marL="514350" indent="-514350">
              <a:buFont typeface="+mj-lt"/>
              <a:buAutoNum type="arabicPeriod"/>
            </a:pPr>
            <a:r>
              <a:rPr lang="en-US" sz="2400" b="1" dirty="0">
                <a:latin typeface="Times New Roman" panose="02020603050405020304" pitchFamily="18" charset="0"/>
                <a:cs typeface="Times New Roman" panose="02020603050405020304" pitchFamily="18" charset="0"/>
              </a:rPr>
              <a:t>Absence of a known agent</a:t>
            </a:r>
            <a:r>
              <a:rPr lang="en-US" sz="2400" dirty="0">
                <a:latin typeface="Times New Roman" panose="02020603050405020304" pitchFamily="18" charset="0"/>
                <a:cs typeface="Times New Roman" panose="02020603050405020304" pitchFamily="18" charset="0"/>
              </a:rPr>
              <a:t>. </a:t>
            </a:r>
          </a:p>
          <a:p>
            <a:pPr lvl="1"/>
            <a:r>
              <a:rPr lang="en-US" dirty="0">
                <a:latin typeface="Times New Roman" panose="02020603050405020304" pitchFamily="18" charset="0"/>
                <a:cs typeface="Times New Roman" panose="02020603050405020304" pitchFamily="18" charset="0"/>
              </a:rPr>
              <a:t>this makes both diagnosis &amp; specific prevention difficult </a:t>
            </a:r>
          </a:p>
          <a:p>
            <a:pPr marL="514350" indent="-514350">
              <a:buFont typeface="+mj-lt"/>
              <a:buAutoNum type="arabicPeriod"/>
            </a:pPr>
            <a:r>
              <a:rPr lang="en-US" sz="2400" b="1" dirty="0">
                <a:latin typeface="Times New Roman" panose="02020603050405020304" pitchFamily="18" charset="0"/>
                <a:cs typeface="Times New Roman" panose="02020603050405020304" pitchFamily="18" charset="0"/>
              </a:rPr>
              <a:t>Multifactorial causation. </a:t>
            </a:r>
          </a:p>
          <a:p>
            <a:pPr lvl="1"/>
            <a:r>
              <a:rPr lang="en-US" dirty="0">
                <a:latin typeface="Times New Roman" panose="02020603050405020304" pitchFamily="18" charset="0"/>
                <a:cs typeface="Times New Roman" panose="02020603050405020304" pitchFamily="18" charset="0"/>
              </a:rPr>
              <a:t>One to one cause-effect relationship don’t exist</a:t>
            </a:r>
          </a:p>
          <a:p>
            <a:pPr lvl="1"/>
            <a:r>
              <a:rPr lang="en-US" dirty="0">
                <a:latin typeface="Times New Roman" panose="02020603050405020304" pitchFamily="18" charset="0"/>
                <a:cs typeface="Times New Roman" panose="02020603050405020304" pitchFamily="18" charset="0"/>
              </a:rPr>
              <a:t>Most NCDs results form multiplicity of the risk factors (cumulative effects) </a:t>
            </a:r>
            <a:r>
              <a:rPr lang="en-US" sz="2400" dirty="0">
                <a:latin typeface="Times New Roman" panose="02020603050405020304" pitchFamily="18" charset="0"/>
                <a:cs typeface="Times New Roman" panose="02020603050405020304" pitchFamily="18" charset="0"/>
              </a:rPr>
              <a:t>	</a:t>
            </a:r>
          </a:p>
          <a:p>
            <a:pPr marL="514350" indent="-514350">
              <a:buFont typeface="+mj-lt"/>
              <a:buAutoNum type="arabicPeriod"/>
            </a:pPr>
            <a:r>
              <a:rPr lang="en-US" sz="2400" b="1" dirty="0">
                <a:latin typeface="Times New Roman" panose="02020603050405020304" pitchFamily="18" charset="0"/>
                <a:cs typeface="Times New Roman" panose="02020603050405020304" pitchFamily="18" charset="0"/>
              </a:rPr>
              <a:t>Long latent period</a:t>
            </a:r>
          </a:p>
          <a:p>
            <a:pPr lvl="2"/>
            <a:r>
              <a:rPr lang="en-US" sz="2400" dirty="0">
                <a:latin typeface="Times New Roman" panose="02020603050405020304" pitchFamily="18" charset="0"/>
                <a:cs typeface="Times New Roman" panose="02020603050405020304" pitchFamily="18" charset="0"/>
              </a:rPr>
              <a:t>Long latent period- makes difficult to link the specific cause. </a:t>
            </a:r>
          </a:p>
          <a:p>
            <a:pPr marL="514350" indent="-514350">
              <a:buFont typeface="+mj-lt"/>
              <a:buAutoNum type="arabicPeriod"/>
            </a:pPr>
            <a:r>
              <a:rPr lang="en-US" sz="2400" b="1" dirty="0">
                <a:latin typeface="Times New Roman" panose="02020603050405020304" pitchFamily="18" charset="0"/>
                <a:cs typeface="Times New Roman" panose="02020603050405020304" pitchFamily="18" charset="0"/>
              </a:rPr>
              <a:t>Indefinite onset </a:t>
            </a:r>
          </a:p>
          <a:p>
            <a:pPr lvl="2"/>
            <a:r>
              <a:rPr lang="en-US" sz="2400" dirty="0">
                <a:latin typeface="Times New Roman" panose="02020603050405020304" pitchFamily="18" charset="0"/>
                <a:cs typeface="Times New Roman" panose="02020603050405020304" pitchFamily="18" charset="0"/>
              </a:rPr>
              <a:t>Most are slow in onset and progress </a:t>
            </a:r>
          </a:p>
          <a:p>
            <a:pPr lvl="2"/>
            <a:r>
              <a:rPr lang="en-US" sz="2400" dirty="0">
                <a:latin typeface="Times New Roman" panose="02020603050405020304" pitchFamily="18" charset="0"/>
                <a:cs typeface="Times New Roman" panose="02020603050405020304" pitchFamily="18" charset="0"/>
              </a:rPr>
              <a:t>Some time disease and non-diseases states are blurred (DM, HTN) </a:t>
            </a:r>
            <a:endParaRPr lang="en-PK" sz="24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310A23ED-D9E5-E73B-5930-3F62A1BE308C}"/>
              </a:ext>
            </a:extLst>
          </p:cNvPr>
          <p:cNvSpPr>
            <a:spLocks noGrp="1"/>
          </p:cNvSpPr>
          <p:nvPr>
            <p:ph type="sldNum" sz="quarter" idx="12"/>
          </p:nvPr>
        </p:nvSpPr>
        <p:spPr/>
        <p:txBody>
          <a:bodyPr/>
          <a:lstStyle/>
          <a:p>
            <a:fld id="{F6A8D1BF-8167-459F-A9D7-35221BEDAB3B}" type="slidenum">
              <a:rPr lang="en-PK" smtClean="0"/>
              <a:t>11</a:t>
            </a:fld>
            <a:endParaRPr lang="en-PK"/>
          </a:p>
        </p:txBody>
      </p:sp>
      <p:sp>
        <p:nvSpPr>
          <p:cNvPr id="4" name="Date Placeholder 3">
            <a:extLst>
              <a:ext uri="{FF2B5EF4-FFF2-40B4-BE49-F238E27FC236}">
                <a16:creationId xmlns:a16="http://schemas.microsoft.com/office/drawing/2014/main" id="{C1C6BBD2-84E1-2BFC-B681-27483B195040}"/>
              </a:ext>
            </a:extLst>
          </p:cNvPr>
          <p:cNvSpPr>
            <a:spLocks noGrp="1"/>
          </p:cNvSpPr>
          <p:nvPr>
            <p:ph type="dt" sz="half" idx="10"/>
          </p:nvPr>
        </p:nvSpPr>
        <p:spPr/>
        <p:txBody>
          <a:bodyPr/>
          <a:lstStyle/>
          <a:p>
            <a:fld id="{4AEDD5E5-B477-4A66-8C54-4DF23B4CF74E}" type="datetime8">
              <a:rPr lang="LID4096" smtClean="0"/>
              <a:t>05/20/2024 14:52</a:t>
            </a:fld>
            <a:endParaRPr lang="en-PK"/>
          </a:p>
        </p:txBody>
      </p:sp>
    </p:spTree>
    <p:extLst>
      <p:ext uri="{BB962C8B-B14F-4D97-AF65-F5344CB8AC3E}">
        <p14:creationId xmlns:p14="http://schemas.microsoft.com/office/powerpoint/2010/main" val="3386983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E31B5C6-2684-93FA-876C-6AB10C704657}"/>
              </a:ext>
            </a:extLst>
          </p:cNvPr>
          <p:cNvSpPr>
            <a:spLocks noGrp="1"/>
          </p:cNvSpPr>
          <p:nvPr>
            <p:ph type="sldNum" sz="quarter" idx="12"/>
          </p:nvPr>
        </p:nvSpPr>
        <p:spPr/>
        <p:txBody>
          <a:bodyPr/>
          <a:lstStyle/>
          <a:p>
            <a:fld id="{F6A8D1BF-8167-459F-A9D7-35221BEDAB3B}" type="slidenum">
              <a:rPr lang="en-PK" smtClean="0"/>
              <a:t>12</a:t>
            </a:fld>
            <a:endParaRPr lang="en-PK"/>
          </a:p>
        </p:txBody>
      </p:sp>
      <p:pic>
        <p:nvPicPr>
          <p:cNvPr id="1026" name="Picture 2" descr="Leading causes of death in lower-middle income countries 2016 | Statista">
            <a:extLst>
              <a:ext uri="{FF2B5EF4-FFF2-40B4-BE49-F238E27FC236}">
                <a16:creationId xmlns:a16="http://schemas.microsoft.com/office/drawing/2014/main" id="{80EDAA1E-A61D-B824-4E0D-C0237F7F43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966" y="0"/>
            <a:ext cx="10541898"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a:extLst>
              <a:ext uri="{FF2B5EF4-FFF2-40B4-BE49-F238E27FC236}">
                <a16:creationId xmlns:a16="http://schemas.microsoft.com/office/drawing/2014/main" id="{9533B91D-5FF1-B690-B22D-698117EF9024}"/>
              </a:ext>
            </a:extLst>
          </p:cNvPr>
          <p:cNvSpPr/>
          <p:nvPr/>
        </p:nvSpPr>
        <p:spPr>
          <a:xfrm>
            <a:off x="10040126" y="220345"/>
            <a:ext cx="2070735" cy="7924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Core Content </a:t>
            </a:r>
          </a:p>
        </p:txBody>
      </p:sp>
      <p:sp>
        <p:nvSpPr>
          <p:cNvPr id="3" name="Date Placeholder 2">
            <a:extLst>
              <a:ext uri="{FF2B5EF4-FFF2-40B4-BE49-F238E27FC236}">
                <a16:creationId xmlns:a16="http://schemas.microsoft.com/office/drawing/2014/main" id="{FD0D3941-235E-0B07-FFEB-B26BA00E69F9}"/>
              </a:ext>
            </a:extLst>
          </p:cNvPr>
          <p:cNvSpPr>
            <a:spLocks noGrp="1"/>
          </p:cNvSpPr>
          <p:nvPr>
            <p:ph type="dt" sz="half" idx="10"/>
          </p:nvPr>
        </p:nvSpPr>
        <p:spPr/>
        <p:txBody>
          <a:bodyPr/>
          <a:lstStyle/>
          <a:p>
            <a:fld id="{A69C0DA5-CA6F-42CB-82A3-20998E5C4B93}" type="datetime8">
              <a:rPr lang="LID4096" smtClean="0"/>
              <a:t>05/20/2024 14:52</a:t>
            </a:fld>
            <a:endParaRPr lang="en-PK"/>
          </a:p>
        </p:txBody>
      </p:sp>
    </p:spTree>
    <p:extLst>
      <p:ext uri="{BB962C8B-B14F-4D97-AF65-F5344CB8AC3E}">
        <p14:creationId xmlns:p14="http://schemas.microsoft.com/office/powerpoint/2010/main" val="4020949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3" name="Rectangle 4102">
            <a:extLst>
              <a:ext uri="{FF2B5EF4-FFF2-40B4-BE49-F238E27FC236}">
                <a16:creationId xmlns:a16="http://schemas.microsoft.com/office/drawing/2014/main" id="{32BC26D8-82FB-445E-AA49-62A77D7C1E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5" name="Rectangle 4104">
            <a:extLst>
              <a:ext uri="{FF2B5EF4-FFF2-40B4-BE49-F238E27FC236}">
                <a16:creationId xmlns:a16="http://schemas.microsoft.com/office/drawing/2014/main" id="{CB44330D-EA18-4254-AA95-EB49948539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a:extLst>
              <a:ext uri="{FF2B5EF4-FFF2-40B4-BE49-F238E27FC236}">
                <a16:creationId xmlns:a16="http://schemas.microsoft.com/office/drawing/2014/main" id="{CCE8B092-EDDA-7976-A66A-F4B600E968F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3467" y="845254"/>
            <a:ext cx="10905066" cy="482992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60450454-96D5-9B80-E310-706D32E733D0}"/>
              </a:ext>
            </a:extLst>
          </p:cNvPr>
          <p:cNvSpPr txBox="1"/>
          <p:nvPr/>
        </p:nvSpPr>
        <p:spPr>
          <a:xfrm>
            <a:off x="2455817" y="5866979"/>
            <a:ext cx="7610747" cy="369332"/>
          </a:xfrm>
          <a:prstGeom prst="rect">
            <a:avLst/>
          </a:prstGeom>
          <a:solidFill>
            <a:schemeClr val="accent4">
              <a:lumMod val="40000"/>
              <a:lumOff val="60000"/>
            </a:schemeClr>
          </a:solidFill>
        </p:spPr>
        <p:txBody>
          <a:bodyPr wrap="square">
            <a:spAutoFit/>
          </a:bodyPr>
          <a:lstStyle/>
          <a:p>
            <a:r>
              <a:rPr lang="en-PK" dirty="0"/>
              <a:t>https://pide.org.pk/research/burden-of-diseases-among-elderly-in-</a:t>
            </a:r>
            <a:r>
              <a:rPr lang="en-PK" dirty="0">
                <a:highlight>
                  <a:srgbClr val="FFFF00"/>
                </a:highlight>
              </a:rPr>
              <a:t>pakistan</a:t>
            </a:r>
            <a:r>
              <a:rPr lang="en-PK" dirty="0"/>
              <a:t>/</a:t>
            </a:r>
          </a:p>
        </p:txBody>
      </p:sp>
      <p:sp>
        <p:nvSpPr>
          <p:cNvPr id="3" name="Slide Number Placeholder 2">
            <a:extLst>
              <a:ext uri="{FF2B5EF4-FFF2-40B4-BE49-F238E27FC236}">
                <a16:creationId xmlns:a16="http://schemas.microsoft.com/office/drawing/2014/main" id="{ACBBD2AB-6797-038E-BAE4-25691DF227C0}"/>
              </a:ext>
            </a:extLst>
          </p:cNvPr>
          <p:cNvSpPr>
            <a:spLocks noGrp="1"/>
          </p:cNvSpPr>
          <p:nvPr>
            <p:ph type="sldNum" sz="quarter" idx="12"/>
          </p:nvPr>
        </p:nvSpPr>
        <p:spPr/>
        <p:txBody>
          <a:bodyPr/>
          <a:lstStyle/>
          <a:p>
            <a:fld id="{F6A8D1BF-8167-459F-A9D7-35221BEDAB3B}" type="slidenum">
              <a:rPr lang="en-PK" smtClean="0"/>
              <a:t>13</a:t>
            </a:fld>
            <a:endParaRPr lang="en-PK"/>
          </a:p>
        </p:txBody>
      </p:sp>
      <p:sp>
        <p:nvSpPr>
          <p:cNvPr id="4" name="Oval 3">
            <a:extLst>
              <a:ext uri="{FF2B5EF4-FFF2-40B4-BE49-F238E27FC236}">
                <a16:creationId xmlns:a16="http://schemas.microsoft.com/office/drawing/2014/main" id="{9E950528-7D23-A95D-B9CA-7FD40692CA1B}"/>
              </a:ext>
            </a:extLst>
          </p:cNvPr>
          <p:cNvSpPr/>
          <p:nvPr/>
        </p:nvSpPr>
        <p:spPr>
          <a:xfrm>
            <a:off x="9031196" y="1896745"/>
            <a:ext cx="2070735" cy="7924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Core Content </a:t>
            </a:r>
          </a:p>
        </p:txBody>
      </p:sp>
      <p:sp>
        <p:nvSpPr>
          <p:cNvPr id="5" name="Date Placeholder 4">
            <a:extLst>
              <a:ext uri="{FF2B5EF4-FFF2-40B4-BE49-F238E27FC236}">
                <a16:creationId xmlns:a16="http://schemas.microsoft.com/office/drawing/2014/main" id="{7CC2F557-CFD9-546D-B378-4A8AD21EFBBE}"/>
              </a:ext>
            </a:extLst>
          </p:cNvPr>
          <p:cNvSpPr>
            <a:spLocks noGrp="1"/>
          </p:cNvSpPr>
          <p:nvPr>
            <p:ph type="dt" sz="half" idx="10"/>
          </p:nvPr>
        </p:nvSpPr>
        <p:spPr/>
        <p:txBody>
          <a:bodyPr/>
          <a:lstStyle/>
          <a:p>
            <a:fld id="{6DBFA923-B408-44B5-9340-C59ACE180825}" type="datetime8">
              <a:rPr lang="LID4096" smtClean="0"/>
              <a:t>05/20/2024 14:52</a:t>
            </a:fld>
            <a:endParaRPr lang="en-PK"/>
          </a:p>
        </p:txBody>
      </p:sp>
    </p:spTree>
    <p:extLst>
      <p:ext uri="{BB962C8B-B14F-4D97-AF65-F5344CB8AC3E}">
        <p14:creationId xmlns:p14="http://schemas.microsoft.com/office/powerpoint/2010/main" val="1917707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021FC-26F5-1A25-36C2-9FBFA7B02A9C}"/>
              </a:ext>
            </a:extLst>
          </p:cNvPr>
          <p:cNvSpPr>
            <a:spLocks noGrp="1"/>
          </p:cNvSpPr>
          <p:nvPr>
            <p:ph type="title"/>
          </p:nvPr>
        </p:nvSpPr>
        <p:spPr>
          <a:xfrm>
            <a:off x="2017579" y="1"/>
            <a:ext cx="7627866" cy="792480"/>
          </a:xfrm>
          <a:solidFill>
            <a:schemeClr val="accent4">
              <a:lumMod val="40000"/>
              <a:lumOff val="60000"/>
            </a:schemeClr>
          </a:solidFill>
        </p:spPr>
        <p:style>
          <a:lnRef idx="2">
            <a:schemeClr val="accent2"/>
          </a:lnRef>
          <a:fillRef idx="1">
            <a:schemeClr val="lt1"/>
          </a:fillRef>
          <a:effectRef idx="0">
            <a:schemeClr val="accent2"/>
          </a:effectRef>
          <a:fontRef idx="minor">
            <a:schemeClr val="dk1"/>
          </a:fontRef>
        </p:style>
        <p:txBody>
          <a:bodyPr>
            <a:noAutofit/>
          </a:bodyPr>
          <a:lstStyle/>
          <a:p>
            <a:pPr algn="ctr"/>
            <a:r>
              <a:rPr lang="en-US" sz="3600" dirty="0">
                <a:latin typeface="Times New Roman" panose="02020603050405020304" pitchFamily="18" charset="0"/>
                <a:cs typeface="Times New Roman" panose="02020603050405020304" pitchFamily="18" charset="0"/>
              </a:rPr>
              <a:t>Prevention &amp; Control approaches to NCDs </a:t>
            </a:r>
            <a:endParaRPr lang="en-PK" sz="36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D86262C-643A-7C21-B292-104604D65445}"/>
              </a:ext>
            </a:extLst>
          </p:cNvPr>
          <p:cNvSpPr>
            <a:spLocks noGrp="1"/>
          </p:cNvSpPr>
          <p:nvPr>
            <p:ph idx="1"/>
          </p:nvPr>
        </p:nvSpPr>
        <p:spPr>
          <a:xfrm>
            <a:off x="289068" y="861305"/>
            <a:ext cx="3182703" cy="4524805"/>
          </a:xfrm>
        </p:spPr>
        <p:style>
          <a:lnRef idx="2">
            <a:schemeClr val="dk1"/>
          </a:lnRef>
          <a:fillRef idx="1">
            <a:schemeClr val="lt1"/>
          </a:fillRef>
          <a:effectRef idx="0">
            <a:schemeClr val="dk1"/>
          </a:effectRef>
          <a:fontRef idx="minor">
            <a:schemeClr val="dk1"/>
          </a:fontRef>
        </p:style>
        <p:txBody>
          <a:bodyPr>
            <a:normAutofit/>
          </a:bodyPr>
          <a:lstStyle/>
          <a:p>
            <a:pPr marL="0" indent="0">
              <a:buNone/>
            </a:pPr>
            <a:r>
              <a:rPr lang="en-US" sz="2400" b="1" dirty="0">
                <a:solidFill>
                  <a:srgbClr val="C00000"/>
                </a:solidFill>
                <a:latin typeface="Times New Roman" panose="02020603050405020304" pitchFamily="18" charset="0"/>
                <a:cs typeface="Times New Roman" panose="02020603050405020304" pitchFamily="18" charset="0"/>
              </a:rPr>
              <a:t>Primary prevention</a:t>
            </a:r>
          </a:p>
          <a:p>
            <a:pPr marL="0" indent="0">
              <a:buNone/>
            </a:pPr>
            <a:r>
              <a:rPr lang="en-US" sz="2400" b="1" dirty="0">
                <a:solidFill>
                  <a:schemeClr val="tx1"/>
                </a:solidFill>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most effective)</a:t>
            </a:r>
          </a:p>
          <a:p>
            <a:r>
              <a:rPr lang="en-US" sz="2400" dirty="0">
                <a:latin typeface="Times New Roman" panose="02020603050405020304" pitchFamily="18" charset="0"/>
                <a:cs typeface="Times New Roman" panose="02020603050405020304" pitchFamily="18" charset="0"/>
              </a:rPr>
              <a:t>Educational approach</a:t>
            </a:r>
          </a:p>
          <a:p>
            <a:r>
              <a:rPr lang="en-US" sz="2400" dirty="0">
                <a:latin typeface="Times New Roman" panose="02020603050405020304" pitchFamily="18" charset="0"/>
                <a:cs typeface="Times New Roman" panose="02020603050405020304" pitchFamily="18" charset="0"/>
              </a:rPr>
              <a:t>Regulatory approach</a:t>
            </a:r>
          </a:p>
          <a:p>
            <a:r>
              <a:rPr lang="en-US" sz="2400" dirty="0">
                <a:latin typeface="Times New Roman" panose="02020603050405020304" pitchFamily="18" charset="0"/>
                <a:cs typeface="Times New Roman" panose="02020603050405020304" pitchFamily="18" charset="0"/>
              </a:rPr>
              <a:t>Service approach</a:t>
            </a:r>
          </a:p>
          <a:p>
            <a:r>
              <a:rPr lang="en-US" sz="2400" dirty="0">
                <a:latin typeface="Times New Roman" panose="02020603050405020304" pitchFamily="18" charset="0"/>
                <a:cs typeface="Times New Roman" panose="02020603050405020304" pitchFamily="18" charset="0"/>
              </a:rPr>
              <a:t>Integrated approach </a:t>
            </a:r>
            <a:endParaRPr lang="en-PK" sz="2400" dirty="0">
              <a:latin typeface="Times New Roman" panose="02020603050405020304" pitchFamily="18" charset="0"/>
              <a:cs typeface="Times New Roman" panose="02020603050405020304" pitchFamily="18" charset="0"/>
            </a:endParaRPr>
          </a:p>
        </p:txBody>
      </p:sp>
      <p:sp>
        <p:nvSpPr>
          <p:cNvPr id="4" name="object 3">
            <a:extLst>
              <a:ext uri="{FF2B5EF4-FFF2-40B4-BE49-F238E27FC236}">
                <a16:creationId xmlns:a16="http://schemas.microsoft.com/office/drawing/2014/main" id="{28CFA0A8-A0FE-232E-7CAF-7C9CB90263FB}"/>
              </a:ext>
            </a:extLst>
          </p:cNvPr>
          <p:cNvSpPr txBox="1"/>
          <p:nvPr/>
        </p:nvSpPr>
        <p:spPr>
          <a:xfrm>
            <a:off x="3778992" y="861305"/>
            <a:ext cx="3403473" cy="4088940"/>
          </a:xfrm>
          <a:prstGeom prst="rect">
            <a:avLst/>
          </a:prstGeom>
        </p:spPr>
        <p:style>
          <a:lnRef idx="2">
            <a:schemeClr val="dk1"/>
          </a:lnRef>
          <a:fillRef idx="1">
            <a:schemeClr val="lt1"/>
          </a:fillRef>
          <a:effectRef idx="0">
            <a:schemeClr val="dk1"/>
          </a:effectRef>
          <a:fontRef idx="minor">
            <a:schemeClr val="dk1"/>
          </a:fontRef>
        </p:style>
        <p:txBody>
          <a:bodyPr vert="horz" wrap="square" lIns="0" tIns="48895" rIns="0" bIns="0" rtlCol="0">
            <a:spAutoFit/>
          </a:bodyPr>
          <a:lstStyle/>
          <a:p>
            <a:pPr marL="469900" indent="-457200">
              <a:spcBef>
                <a:spcPts val="385"/>
              </a:spcBef>
              <a:buFont typeface="+mj-lt"/>
              <a:buAutoNum type="alphaUcPeriod"/>
            </a:pPr>
            <a:r>
              <a:rPr sz="2400" b="1" spc="-204" dirty="0">
                <a:solidFill>
                  <a:srgbClr val="C00000"/>
                </a:solidFill>
                <a:latin typeface="Times New Roman" panose="02020603050405020304" pitchFamily="18" charset="0"/>
                <a:cs typeface="Times New Roman" panose="02020603050405020304" pitchFamily="18" charset="0"/>
              </a:rPr>
              <a:t>Pr</a:t>
            </a:r>
            <a:r>
              <a:rPr sz="2400" b="1" spc="-100" dirty="0">
                <a:solidFill>
                  <a:srgbClr val="C00000"/>
                </a:solidFill>
                <a:latin typeface="Times New Roman" panose="02020603050405020304" pitchFamily="18" charset="0"/>
                <a:cs typeface="Times New Roman" panose="02020603050405020304" pitchFamily="18" charset="0"/>
              </a:rPr>
              <a:t>i</a:t>
            </a:r>
            <a:r>
              <a:rPr sz="2400" b="1" spc="-70" dirty="0">
                <a:solidFill>
                  <a:srgbClr val="C00000"/>
                </a:solidFill>
                <a:latin typeface="Times New Roman" panose="02020603050405020304" pitchFamily="18" charset="0"/>
                <a:cs typeface="Times New Roman" panose="02020603050405020304" pitchFamily="18" charset="0"/>
              </a:rPr>
              <a:t>mord</a:t>
            </a:r>
            <a:r>
              <a:rPr sz="2400" b="1" spc="-10" dirty="0">
                <a:solidFill>
                  <a:srgbClr val="C00000"/>
                </a:solidFill>
                <a:latin typeface="Times New Roman" panose="02020603050405020304" pitchFamily="18" charset="0"/>
                <a:cs typeface="Times New Roman" panose="02020603050405020304" pitchFamily="18" charset="0"/>
              </a:rPr>
              <a:t>i</a:t>
            </a:r>
            <a:r>
              <a:rPr sz="2400" b="1" spc="185" dirty="0">
                <a:solidFill>
                  <a:srgbClr val="C00000"/>
                </a:solidFill>
                <a:latin typeface="Times New Roman" panose="02020603050405020304" pitchFamily="18" charset="0"/>
                <a:cs typeface="Times New Roman" panose="02020603050405020304" pitchFamily="18" charset="0"/>
              </a:rPr>
              <a:t>a</a:t>
            </a:r>
            <a:r>
              <a:rPr sz="2400" b="1" spc="-180" dirty="0">
                <a:solidFill>
                  <a:srgbClr val="C00000"/>
                </a:solidFill>
                <a:latin typeface="Times New Roman" panose="02020603050405020304" pitchFamily="18" charset="0"/>
                <a:cs typeface="Times New Roman" panose="02020603050405020304" pitchFamily="18" charset="0"/>
              </a:rPr>
              <a:t>l</a:t>
            </a:r>
            <a:r>
              <a:rPr sz="2400" b="1" spc="-225" dirty="0">
                <a:solidFill>
                  <a:srgbClr val="C00000"/>
                </a:solidFill>
                <a:latin typeface="Times New Roman" panose="02020603050405020304" pitchFamily="18" charset="0"/>
                <a:cs typeface="Times New Roman" panose="02020603050405020304" pitchFamily="18" charset="0"/>
              </a:rPr>
              <a:t> </a:t>
            </a:r>
            <a:r>
              <a:rPr sz="2400" b="1" spc="-75" dirty="0">
                <a:solidFill>
                  <a:srgbClr val="C00000"/>
                </a:solidFill>
                <a:latin typeface="Times New Roman" panose="02020603050405020304" pitchFamily="18" charset="0"/>
                <a:cs typeface="Times New Roman" panose="02020603050405020304" pitchFamily="18" charset="0"/>
              </a:rPr>
              <a:t>Pre</a:t>
            </a:r>
            <a:r>
              <a:rPr sz="2400" b="1" spc="-65" dirty="0">
                <a:solidFill>
                  <a:srgbClr val="C00000"/>
                </a:solidFill>
                <a:latin typeface="Times New Roman" panose="02020603050405020304" pitchFamily="18" charset="0"/>
                <a:cs typeface="Times New Roman" panose="02020603050405020304" pitchFamily="18" charset="0"/>
              </a:rPr>
              <a:t>v</a:t>
            </a:r>
            <a:r>
              <a:rPr sz="2400" b="1" spc="-70" dirty="0">
                <a:solidFill>
                  <a:srgbClr val="C00000"/>
                </a:solidFill>
                <a:latin typeface="Times New Roman" panose="02020603050405020304" pitchFamily="18" charset="0"/>
                <a:cs typeface="Times New Roman" panose="02020603050405020304" pitchFamily="18" charset="0"/>
              </a:rPr>
              <a:t>ent</a:t>
            </a:r>
            <a:r>
              <a:rPr sz="2400" b="1" spc="-25" dirty="0">
                <a:solidFill>
                  <a:srgbClr val="C00000"/>
                </a:solidFill>
                <a:latin typeface="Times New Roman" panose="02020603050405020304" pitchFamily="18" charset="0"/>
                <a:cs typeface="Times New Roman" panose="02020603050405020304" pitchFamily="18" charset="0"/>
              </a:rPr>
              <a:t>i</a:t>
            </a:r>
            <a:r>
              <a:rPr sz="2400" b="1" spc="25" dirty="0">
                <a:solidFill>
                  <a:srgbClr val="C00000"/>
                </a:solidFill>
                <a:latin typeface="Times New Roman" panose="02020603050405020304" pitchFamily="18" charset="0"/>
                <a:cs typeface="Times New Roman" panose="02020603050405020304" pitchFamily="18" charset="0"/>
              </a:rPr>
              <a:t>on</a:t>
            </a:r>
            <a:endParaRPr lang="en-US" sz="2400" b="1" dirty="0">
              <a:solidFill>
                <a:srgbClr val="C00000"/>
              </a:solidFill>
              <a:latin typeface="Times New Roman" panose="02020603050405020304" pitchFamily="18" charset="0"/>
              <a:cs typeface="Times New Roman" panose="02020603050405020304" pitchFamily="18" charset="0"/>
            </a:endParaRPr>
          </a:p>
          <a:p>
            <a:pPr marL="12700">
              <a:spcBef>
                <a:spcPts val="385"/>
              </a:spcBef>
            </a:pPr>
            <a:r>
              <a:rPr sz="2400" spc="-195" dirty="0">
                <a:latin typeface="Times New Roman" panose="02020603050405020304" pitchFamily="18" charset="0"/>
                <a:cs typeface="Times New Roman" panose="02020603050405020304" pitchFamily="18" charset="0"/>
              </a:rPr>
              <a:t>P</a:t>
            </a:r>
            <a:r>
              <a:rPr sz="2400" spc="-150" dirty="0">
                <a:latin typeface="Times New Roman" panose="02020603050405020304" pitchFamily="18" charset="0"/>
                <a:cs typeface="Times New Roman" panose="02020603050405020304" pitchFamily="18" charset="0"/>
              </a:rPr>
              <a:t>r</a:t>
            </a:r>
            <a:r>
              <a:rPr sz="2400" spc="-160" dirty="0">
                <a:latin typeface="Times New Roman" panose="02020603050405020304" pitchFamily="18" charset="0"/>
                <a:cs typeface="Times New Roman" panose="02020603050405020304" pitchFamily="18" charset="0"/>
              </a:rPr>
              <a:t>i</a:t>
            </a:r>
            <a:r>
              <a:rPr sz="2400" spc="-80" dirty="0">
                <a:latin typeface="Times New Roman" panose="02020603050405020304" pitchFamily="18" charset="0"/>
                <a:cs typeface="Times New Roman" panose="02020603050405020304" pitchFamily="18" charset="0"/>
              </a:rPr>
              <a:t>mary</a:t>
            </a:r>
            <a:r>
              <a:rPr sz="2400" spc="-200" dirty="0">
                <a:latin typeface="Times New Roman" panose="02020603050405020304" pitchFamily="18" charset="0"/>
                <a:cs typeface="Times New Roman" panose="02020603050405020304" pitchFamily="18" charset="0"/>
              </a:rPr>
              <a:t> </a:t>
            </a:r>
            <a:r>
              <a:rPr sz="2400" spc="-195" dirty="0">
                <a:latin typeface="Times New Roman" panose="02020603050405020304" pitchFamily="18" charset="0"/>
                <a:cs typeface="Times New Roman" panose="02020603050405020304" pitchFamily="18" charset="0"/>
              </a:rPr>
              <a:t>P</a:t>
            </a:r>
            <a:r>
              <a:rPr sz="2400" spc="-150" dirty="0">
                <a:latin typeface="Times New Roman" panose="02020603050405020304" pitchFamily="18" charset="0"/>
                <a:cs typeface="Times New Roman" panose="02020603050405020304" pitchFamily="18" charset="0"/>
              </a:rPr>
              <a:t>r</a:t>
            </a:r>
            <a:r>
              <a:rPr sz="2400" spc="20" dirty="0">
                <a:latin typeface="Times New Roman" panose="02020603050405020304" pitchFamily="18" charset="0"/>
                <a:cs typeface="Times New Roman" panose="02020603050405020304" pitchFamily="18" charset="0"/>
              </a:rPr>
              <a:t>e</a:t>
            </a:r>
            <a:r>
              <a:rPr sz="2400" spc="40" dirty="0">
                <a:latin typeface="Times New Roman" panose="02020603050405020304" pitchFamily="18" charset="0"/>
                <a:cs typeface="Times New Roman" panose="02020603050405020304" pitchFamily="18" charset="0"/>
              </a:rPr>
              <a:t>v</a:t>
            </a:r>
            <a:r>
              <a:rPr sz="2400" spc="-70" dirty="0">
                <a:latin typeface="Times New Roman" panose="02020603050405020304" pitchFamily="18" charset="0"/>
                <a:cs typeface="Times New Roman" panose="02020603050405020304" pitchFamily="18" charset="0"/>
              </a:rPr>
              <a:t>ent</a:t>
            </a:r>
            <a:r>
              <a:rPr sz="2400" spc="-30" dirty="0">
                <a:latin typeface="Times New Roman" panose="02020603050405020304" pitchFamily="18" charset="0"/>
                <a:cs typeface="Times New Roman" panose="02020603050405020304" pitchFamily="18" charset="0"/>
              </a:rPr>
              <a:t>i</a:t>
            </a:r>
            <a:r>
              <a:rPr sz="2400" spc="30" dirty="0">
                <a:latin typeface="Times New Roman" panose="02020603050405020304" pitchFamily="18" charset="0"/>
                <a:cs typeface="Times New Roman" panose="02020603050405020304" pitchFamily="18" charset="0"/>
              </a:rPr>
              <a:t>on</a:t>
            </a:r>
            <a:endParaRPr lang="en-US" sz="2400" dirty="0">
              <a:latin typeface="Times New Roman" panose="02020603050405020304" pitchFamily="18" charset="0"/>
              <a:cs typeface="Times New Roman" panose="02020603050405020304" pitchFamily="18" charset="0"/>
            </a:endParaRPr>
          </a:p>
          <a:p>
            <a:pPr marL="355600" indent="-342900">
              <a:spcBef>
                <a:spcPts val="385"/>
              </a:spcBef>
              <a:buFont typeface="Arial" panose="020B0604020202020204" pitchFamily="34" charset="0"/>
              <a:buChar char="•"/>
            </a:pPr>
            <a:r>
              <a:rPr sz="2400" spc="-40" dirty="0">
                <a:latin typeface="Times New Roman" panose="02020603050405020304" pitchFamily="18" charset="0"/>
                <a:cs typeface="Times New Roman" panose="02020603050405020304" pitchFamily="18" charset="0"/>
              </a:rPr>
              <a:t>Heal</a:t>
            </a:r>
            <a:r>
              <a:rPr sz="2400" spc="-10" dirty="0">
                <a:latin typeface="Times New Roman" panose="02020603050405020304" pitchFamily="18" charset="0"/>
                <a:cs typeface="Times New Roman" panose="02020603050405020304" pitchFamily="18" charset="0"/>
              </a:rPr>
              <a:t>t</a:t>
            </a:r>
            <a:r>
              <a:rPr sz="2400" spc="-55" dirty="0">
                <a:latin typeface="Times New Roman" panose="02020603050405020304" pitchFamily="18" charset="0"/>
                <a:cs typeface="Times New Roman" panose="02020603050405020304" pitchFamily="18" charset="0"/>
              </a:rPr>
              <a:t>h</a:t>
            </a:r>
            <a:r>
              <a:rPr sz="2400" spc="-180" dirty="0">
                <a:latin typeface="Times New Roman" panose="02020603050405020304" pitchFamily="18" charset="0"/>
                <a:cs typeface="Times New Roman" panose="02020603050405020304" pitchFamily="18" charset="0"/>
              </a:rPr>
              <a:t> </a:t>
            </a:r>
            <a:r>
              <a:rPr sz="2400" spc="-55" dirty="0">
                <a:latin typeface="Times New Roman" panose="02020603050405020304" pitchFamily="18" charset="0"/>
                <a:cs typeface="Times New Roman" panose="02020603050405020304" pitchFamily="18" charset="0"/>
              </a:rPr>
              <a:t>Promo</a:t>
            </a:r>
            <a:r>
              <a:rPr sz="2400" spc="-25" dirty="0">
                <a:latin typeface="Times New Roman" panose="02020603050405020304" pitchFamily="18" charset="0"/>
                <a:cs typeface="Times New Roman" panose="02020603050405020304" pitchFamily="18" charset="0"/>
              </a:rPr>
              <a:t>t</a:t>
            </a:r>
            <a:r>
              <a:rPr sz="2400" spc="-155" dirty="0">
                <a:latin typeface="Times New Roman" panose="02020603050405020304" pitchFamily="18" charset="0"/>
                <a:cs typeface="Times New Roman" panose="02020603050405020304" pitchFamily="18" charset="0"/>
              </a:rPr>
              <a:t>i</a:t>
            </a:r>
            <a:r>
              <a:rPr sz="2400" spc="20" dirty="0">
                <a:latin typeface="Times New Roman" panose="02020603050405020304" pitchFamily="18" charset="0"/>
                <a:cs typeface="Times New Roman" panose="02020603050405020304" pitchFamily="18" charset="0"/>
              </a:rPr>
              <a:t>on</a:t>
            </a:r>
            <a:endParaRPr lang="en-US" sz="2400" dirty="0">
              <a:latin typeface="Times New Roman" panose="02020603050405020304" pitchFamily="18" charset="0"/>
              <a:cs typeface="Times New Roman" panose="02020603050405020304" pitchFamily="18" charset="0"/>
            </a:endParaRPr>
          </a:p>
          <a:p>
            <a:pPr marL="355600" indent="-342900">
              <a:spcBef>
                <a:spcPts val="385"/>
              </a:spcBef>
              <a:buFont typeface="Arial" panose="020B0604020202020204" pitchFamily="34" charset="0"/>
              <a:buChar char="•"/>
            </a:pPr>
            <a:r>
              <a:rPr sz="2400" spc="-20" dirty="0">
                <a:latin typeface="Times New Roman" panose="02020603050405020304" pitchFamily="18" charset="0"/>
                <a:cs typeface="Times New Roman" panose="02020603050405020304" pitchFamily="18" charset="0"/>
              </a:rPr>
              <a:t>Spec</a:t>
            </a:r>
            <a:r>
              <a:rPr sz="2400" dirty="0">
                <a:latin typeface="Times New Roman" panose="02020603050405020304" pitchFamily="18" charset="0"/>
                <a:cs typeface="Times New Roman" panose="02020603050405020304" pitchFamily="18" charset="0"/>
              </a:rPr>
              <a:t>i</a:t>
            </a:r>
            <a:r>
              <a:rPr sz="2400" spc="-140" dirty="0">
                <a:latin typeface="Times New Roman" panose="02020603050405020304" pitchFamily="18" charset="0"/>
                <a:cs typeface="Times New Roman" panose="02020603050405020304" pitchFamily="18" charset="0"/>
              </a:rPr>
              <a:t>f</a:t>
            </a:r>
            <a:r>
              <a:rPr sz="2400" spc="-105" dirty="0">
                <a:latin typeface="Times New Roman" panose="02020603050405020304" pitchFamily="18" charset="0"/>
                <a:cs typeface="Times New Roman" panose="02020603050405020304" pitchFamily="18" charset="0"/>
              </a:rPr>
              <a:t>i</a:t>
            </a:r>
            <a:r>
              <a:rPr sz="2400" spc="270" dirty="0">
                <a:latin typeface="Times New Roman" panose="02020603050405020304" pitchFamily="18" charset="0"/>
                <a:cs typeface="Times New Roman" panose="02020603050405020304" pitchFamily="18" charset="0"/>
              </a:rPr>
              <a:t>c</a:t>
            </a:r>
            <a:r>
              <a:rPr sz="2400" spc="-180" dirty="0">
                <a:latin typeface="Times New Roman" panose="02020603050405020304" pitchFamily="18" charset="0"/>
                <a:cs typeface="Times New Roman" panose="02020603050405020304" pitchFamily="18" charset="0"/>
              </a:rPr>
              <a:t> </a:t>
            </a:r>
            <a:r>
              <a:rPr sz="2400" spc="-90" dirty="0">
                <a:latin typeface="Times New Roman" panose="02020603050405020304" pitchFamily="18" charset="0"/>
                <a:cs typeface="Times New Roman" panose="02020603050405020304" pitchFamily="18" charset="0"/>
              </a:rPr>
              <a:t>Pro</a:t>
            </a:r>
            <a:r>
              <a:rPr sz="2400" spc="-60" dirty="0">
                <a:latin typeface="Times New Roman" panose="02020603050405020304" pitchFamily="18" charset="0"/>
                <a:cs typeface="Times New Roman" panose="02020603050405020304" pitchFamily="18" charset="0"/>
              </a:rPr>
              <a:t>t</a:t>
            </a:r>
            <a:r>
              <a:rPr sz="2400" spc="85" dirty="0">
                <a:latin typeface="Times New Roman" panose="02020603050405020304" pitchFamily="18" charset="0"/>
                <a:cs typeface="Times New Roman" panose="02020603050405020304" pitchFamily="18" charset="0"/>
              </a:rPr>
              <a:t>ect</a:t>
            </a:r>
            <a:r>
              <a:rPr sz="2400" spc="-155" dirty="0">
                <a:latin typeface="Times New Roman" panose="02020603050405020304" pitchFamily="18" charset="0"/>
                <a:cs typeface="Times New Roman" panose="02020603050405020304" pitchFamily="18" charset="0"/>
              </a:rPr>
              <a:t>i</a:t>
            </a:r>
            <a:r>
              <a:rPr sz="2400" spc="20" dirty="0">
                <a:latin typeface="Times New Roman" panose="02020603050405020304" pitchFamily="18" charset="0"/>
                <a:cs typeface="Times New Roman" panose="02020603050405020304" pitchFamily="18" charset="0"/>
              </a:rPr>
              <a:t>on</a:t>
            </a:r>
            <a:endParaRPr sz="2400" dirty="0">
              <a:latin typeface="Times New Roman" panose="02020603050405020304" pitchFamily="18" charset="0"/>
              <a:cs typeface="Times New Roman" panose="02020603050405020304" pitchFamily="18" charset="0"/>
            </a:endParaRPr>
          </a:p>
          <a:p>
            <a:pPr marL="12700">
              <a:spcBef>
                <a:spcPts val="290"/>
              </a:spcBef>
            </a:pPr>
            <a:r>
              <a:rPr sz="2400" spc="-10" dirty="0">
                <a:latin typeface="Times New Roman" panose="02020603050405020304" pitchFamily="18" charset="0"/>
                <a:cs typeface="Times New Roman" panose="02020603050405020304" pitchFamily="18" charset="0"/>
              </a:rPr>
              <a:t>Secondar</a:t>
            </a:r>
            <a:r>
              <a:rPr sz="2400" spc="-5" dirty="0">
                <a:latin typeface="Times New Roman" panose="02020603050405020304" pitchFamily="18" charset="0"/>
                <a:cs typeface="Times New Roman" panose="02020603050405020304" pitchFamily="18" charset="0"/>
              </a:rPr>
              <a:t>y</a:t>
            </a:r>
            <a:r>
              <a:rPr sz="2400" spc="-180" dirty="0">
                <a:latin typeface="Times New Roman" panose="02020603050405020304" pitchFamily="18" charset="0"/>
                <a:cs typeface="Times New Roman" panose="02020603050405020304" pitchFamily="18" charset="0"/>
              </a:rPr>
              <a:t> </a:t>
            </a:r>
            <a:r>
              <a:rPr sz="2400" spc="-75" dirty="0">
                <a:latin typeface="Times New Roman" panose="02020603050405020304" pitchFamily="18" charset="0"/>
                <a:cs typeface="Times New Roman" panose="02020603050405020304" pitchFamily="18" charset="0"/>
              </a:rPr>
              <a:t>Pre</a:t>
            </a:r>
            <a:r>
              <a:rPr sz="2400" spc="-60" dirty="0">
                <a:latin typeface="Times New Roman" panose="02020603050405020304" pitchFamily="18" charset="0"/>
                <a:cs typeface="Times New Roman" panose="02020603050405020304" pitchFamily="18" charset="0"/>
              </a:rPr>
              <a:t>v</a:t>
            </a:r>
            <a:r>
              <a:rPr sz="2400" spc="-70" dirty="0">
                <a:latin typeface="Times New Roman" panose="02020603050405020304" pitchFamily="18" charset="0"/>
                <a:cs typeface="Times New Roman" panose="02020603050405020304" pitchFamily="18" charset="0"/>
              </a:rPr>
              <a:t>ent</a:t>
            </a:r>
            <a:r>
              <a:rPr sz="2400" spc="-15" dirty="0">
                <a:latin typeface="Times New Roman" panose="02020603050405020304" pitchFamily="18" charset="0"/>
                <a:cs typeface="Times New Roman" panose="02020603050405020304" pitchFamily="18" charset="0"/>
              </a:rPr>
              <a:t>i</a:t>
            </a:r>
            <a:r>
              <a:rPr sz="2400" spc="25" dirty="0">
                <a:latin typeface="Times New Roman" panose="02020603050405020304" pitchFamily="18" charset="0"/>
                <a:cs typeface="Times New Roman" panose="02020603050405020304" pitchFamily="18" charset="0"/>
              </a:rPr>
              <a:t>on</a:t>
            </a:r>
            <a:endParaRPr lang="en-US" sz="2400" dirty="0">
              <a:latin typeface="Times New Roman" panose="02020603050405020304" pitchFamily="18" charset="0"/>
              <a:cs typeface="Times New Roman" panose="02020603050405020304" pitchFamily="18" charset="0"/>
            </a:endParaRPr>
          </a:p>
          <a:p>
            <a:pPr marL="355600" indent="-342900">
              <a:spcBef>
                <a:spcPts val="290"/>
              </a:spcBef>
              <a:buFont typeface="Arial" panose="020B0604020202020204" pitchFamily="34" charset="0"/>
              <a:buChar char="•"/>
            </a:pPr>
            <a:r>
              <a:rPr sz="2400" spc="-120" dirty="0">
                <a:latin typeface="Times New Roman" panose="02020603050405020304" pitchFamily="18" charset="0"/>
                <a:cs typeface="Times New Roman" panose="02020603050405020304" pitchFamily="18" charset="0"/>
              </a:rPr>
              <a:t>Earl</a:t>
            </a:r>
            <a:r>
              <a:rPr sz="2400" spc="-140" dirty="0">
                <a:latin typeface="Times New Roman" panose="02020603050405020304" pitchFamily="18" charset="0"/>
                <a:cs typeface="Times New Roman" panose="02020603050405020304" pitchFamily="18" charset="0"/>
              </a:rPr>
              <a:t>y</a:t>
            </a:r>
            <a:r>
              <a:rPr sz="2400" spc="-170" dirty="0">
                <a:latin typeface="Times New Roman" panose="02020603050405020304" pitchFamily="18" charset="0"/>
                <a:cs typeface="Times New Roman" panose="02020603050405020304" pitchFamily="18" charset="0"/>
              </a:rPr>
              <a:t> D</a:t>
            </a:r>
            <a:r>
              <a:rPr sz="2400" spc="-50" dirty="0">
                <a:latin typeface="Times New Roman" panose="02020603050405020304" pitchFamily="18" charset="0"/>
                <a:cs typeface="Times New Roman" panose="02020603050405020304" pitchFamily="18" charset="0"/>
              </a:rPr>
              <a:t>i</a:t>
            </a:r>
            <a:r>
              <a:rPr sz="2400" spc="-65" dirty="0">
                <a:latin typeface="Times New Roman" panose="02020603050405020304" pitchFamily="18" charset="0"/>
                <a:cs typeface="Times New Roman" panose="02020603050405020304" pitchFamily="18" charset="0"/>
              </a:rPr>
              <a:t>agnosi</a:t>
            </a:r>
            <a:r>
              <a:rPr sz="2400" spc="-60" dirty="0">
                <a:latin typeface="Times New Roman" panose="02020603050405020304" pitchFamily="18" charset="0"/>
                <a:cs typeface="Times New Roman" panose="02020603050405020304" pitchFamily="18" charset="0"/>
              </a:rPr>
              <a:t>s</a:t>
            </a:r>
            <a:r>
              <a:rPr sz="2400" spc="-200" dirty="0">
                <a:latin typeface="Times New Roman" panose="02020603050405020304" pitchFamily="18" charset="0"/>
                <a:cs typeface="Times New Roman" panose="02020603050405020304" pitchFamily="18" charset="0"/>
              </a:rPr>
              <a:t> </a:t>
            </a:r>
            <a:r>
              <a:rPr sz="2400" spc="65" dirty="0">
                <a:latin typeface="Times New Roman" panose="02020603050405020304" pitchFamily="18" charset="0"/>
                <a:cs typeface="Times New Roman" panose="02020603050405020304" pitchFamily="18" charset="0"/>
              </a:rPr>
              <a:t>&amp;</a:t>
            </a:r>
            <a:r>
              <a:rPr sz="2400" spc="-165" dirty="0">
                <a:latin typeface="Times New Roman" panose="02020603050405020304" pitchFamily="18" charset="0"/>
                <a:cs typeface="Times New Roman" panose="02020603050405020304" pitchFamily="18" charset="0"/>
              </a:rPr>
              <a:t> </a:t>
            </a:r>
            <a:r>
              <a:rPr sz="2400" spc="-440" dirty="0">
                <a:latin typeface="Times New Roman" panose="02020603050405020304" pitchFamily="18" charset="0"/>
                <a:cs typeface="Times New Roman" panose="02020603050405020304" pitchFamily="18" charset="0"/>
              </a:rPr>
              <a:t>T</a:t>
            </a:r>
            <a:r>
              <a:rPr sz="2400" spc="-35" dirty="0">
                <a:latin typeface="Times New Roman" panose="02020603050405020304" pitchFamily="18" charset="0"/>
                <a:cs typeface="Times New Roman" panose="02020603050405020304" pitchFamily="18" charset="0"/>
              </a:rPr>
              <a:t>reat</a:t>
            </a:r>
            <a:r>
              <a:rPr sz="2400" spc="-55" dirty="0">
                <a:latin typeface="Times New Roman" panose="02020603050405020304" pitchFamily="18" charset="0"/>
                <a:cs typeface="Times New Roman" panose="02020603050405020304" pitchFamily="18" charset="0"/>
              </a:rPr>
              <a:t>m</a:t>
            </a:r>
            <a:r>
              <a:rPr sz="2400" spc="-20" dirty="0">
                <a:latin typeface="Times New Roman" panose="02020603050405020304" pitchFamily="18" charset="0"/>
                <a:cs typeface="Times New Roman" panose="02020603050405020304" pitchFamily="18" charset="0"/>
              </a:rPr>
              <a:t>ent</a:t>
            </a:r>
            <a:endParaRPr sz="2400" dirty="0">
              <a:latin typeface="Times New Roman" panose="02020603050405020304" pitchFamily="18" charset="0"/>
              <a:cs typeface="Times New Roman" panose="02020603050405020304" pitchFamily="18" charset="0"/>
            </a:endParaRPr>
          </a:p>
          <a:p>
            <a:pPr marL="12700">
              <a:spcBef>
                <a:spcPts val="290"/>
              </a:spcBef>
            </a:pPr>
            <a:r>
              <a:rPr lang="en-US" sz="2400" spc="-135" dirty="0">
                <a:latin typeface="Times New Roman" panose="02020603050405020304" pitchFamily="18" charset="0"/>
                <a:cs typeface="Times New Roman" panose="02020603050405020304" pitchFamily="18" charset="0"/>
              </a:rPr>
              <a:t>T</a:t>
            </a:r>
            <a:r>
              <a:rPr sz="2400" spc="-135" dirty="0">
                <a:latin typeface="Times New Roman" panose="02020603050405020304" pitchFamily="18" charset="0"/>
                <a:cs typeface="Times New Roman" panose="02020603050405020304" pitchFamily="18" charset="0"/>
              </a:rPr>
              <a:t>ert</a:t>
            </a:r>
            <a:r>
              <a:rPr sz="2400" spc="-60" dirty="0">
                <a:latin typeface="Times New Roman" panose="02020603050405020304" pitchFamily="18" charset="0"/>
                <a:cs typeface="Times New Roman" panose="02020603050405020304" pitchFamily="18" charset="0"/>
              </a:rPr>
              <a:t>i</a:t>
            </a:r>
            <a:r>
              <a:rPr sz="2400" spc="-85" dirty="0">
                <a:latin typeface="Times New Roman" panose="02020603050405020304" pitchFamily="18" charset="0"/>
                <a:cs typeface="Times New Roman" panose="02020603050405020304" pitchFamily="18" charset="0"/>
              </a:rPr>
              <a:t>ar</a:t>
            </a:r>
            <a:r>
              <a:rPr sz="2400" spc="-90" dirty="0">
                <a:latin typeface="Times New Roman" panose="02020603050405020304" pitchFamily="18" charset="0"/>
                <a:cs typeface="Times New Roman" panose="02020603050405020304" pitchFamily="18" charset="0"/>
              </a:rPr>
              <a:t>y</a:t>
            </a:r>
            <a:r>
              <a:rPr sz="2400" spc="-180" dirty="0">
                <a:latin typeface="Times New Roman" panose="02020603050405020304" pitchFamily="18" charset="0"/>
                <a:cs typeface="Times New Roman" panose="02020603050405020304" pitchFamily="18" charset="0"/>
              </a:rPr>
              <a:t> </a:t>
            </a:r>
            <a:r>
              <a:rPr sz="2400" spc="-40" dirty="0">
                <a:latin typeface="Times New Roman" panose="02020603050405020304" pitchFamily="18" charset="0"/>
                <a:cs typeface="Times New Roman" panose="02020603050405020304" pitchFamily="18" charset="0"/>
              </a:rPr>
              <a:t>P</a:t>
            </a:r>
            <a:r>
              <a:rPr sz="2400" spc="-85" dirty="0">
                <a:latin typeface="Times New Roman" panose="02020603050405020304" pitchFamily="18" charset="0"/>
                <a:cs typeface="Times New Roman" panose="02020603050405020304" pitchFamily="18" charset="0"/>
              </a:rPr>
              <a:t>re</a:t>
            </a:r>
            <a:r>
              <a:rPr sz="2400" spc="-80" dirty="0">
                <a:latin typeface="Times New Roman" panose="02020603050405020304" pitchFamily="18" charset="0"/>
                <a:cs typeface="Times New Roman" panose="02020603050405020304" pitchFamily="18" charset="0"/>
              </a:rPr>
              <a:t>v</a:t>
            </a:r>
            <a:r>
              <a:rPr sz="2400" spc="-70" dirty="0">
                <a:latin typeface="Times New Roman" panose="02020603050405020304" pitchFamily="18" charset="0"/>
                <a:cs typeface="Times New Roman" panose="02020603050405020304" pitchFamily="18" charset="0"/>
              </a:rPr>
              <a:t>ent</a:t>
            </a:r>
            <a:r>
              <a:rPr sz="2400" spc="-25" dirty="0">
                <a:latin typeface="Times New Roman" panose="02020603050405020304" pitchFamily="18" charset="0"/>
                <a:cs typeface="Times New Roman" panose="02020603050405020304" pitchFamily="18" charset="0"/>
              </a:rPr>
              <a:t>i</a:t>
            </a:r>
            <a:r>
              <a:rPr sz="2400" spc="25" dirty="0">
                <a:latin typeface="Times New Roman" panose="02020603050405020304" pitchFamily="18" charset="0"/>
                <a:cs typeface="Times New Roman" panose="02020603050405020304" pitchFamily="18" charset="0"/>
              </a:rPr>
              <a:t>on</a:t>
            </a:r>
            <a:endParaRPr lang="en-US" sz="2400" dirty="0">
              <a:latin typeface="Times New Roman" panose="02020603050405020304" pitchFamily="18" charset="0"/>
              <a:cs typeface="Times New Roman" panose="02020603050405020304" pitchFamily="18" charset="0"/>
            </a:endParaRPr>
          </a:p>
          <a:p>
            <a:pPr marL="355600" indent="-342900">
              <a:spcBef>
                <a:spcPts val="290"/>
              </a:spcBef>
              <a:buFont typeface="Arial" panose="020B0604020202020204" pitchFamily="34" charset="0"/>
              <a:buChar char="•"/>
            </a:pPr>
            <a:r>
              <a:rPr sz="2400" spc="-175" dirty="0">
                <a:latin typeface="Times New Roman" panose="02020603050405020304" pitchFamily="18" charset="0"/>
                <a:cs typeface="Times New Roman" panose="02020603050405020304" pitchFamily="18" charset="0"/>
              </a:rPr>
              <a:t>D</a:t>
            </a:r>
            <a:r>
              <a:rPr sz="2400" spc="-50" dirty="0">
                <a:latin typeface="Times New Roman" panose="02020603050405020304" pitchFamily="18" charset="0"/>
                <a:cs typeface="Times New Roman" panose="02020603050405020304" pitchFamily="18" charset="0"/>
              </a:rPr>
              <a:t>isab</a:t>
            </a:r>
            <a:r>
              <a:rPr sz="2400" spc="-10" dirty="0">
                <a:latin typeface="Times New Roman" panose="02020603050405020304" pitchFamily="18" charset="0"/>
                <a:cs typeface="Times New Roman" panose="02020603050405020304" pitchFamily="18" charset="0"/>
              </a:rPr>
              <a:t>i</a:t>
            </a:r>
            <a:r>
              <a:rPr sz="2400" spc="-175" dirty="0">
                <a:latin typeface="Times New Roman" panose="02020603050405020304" pitchFamily="18" charset="0"/>
                <a:cs typeface="Times New Roman" panose="02020603050405020304" pitchFamily="18" charset="0"/>
              </a:rPr>
              <a:t>l</a:t>
            </a:r>
            <a:r>
              <a:rPr sz="2400" spc="-125" dirty="0">
                <a:latin typeface="Times New Roman" panose="02020603050405020304" pitchFamily="18" charset="0"/>
                <a:cs typeface="Times New Roman" panose="02020603050405020304" pitchFamily="18" charset="0"/>
              </a:rPr>
              <a:t>i</a:t>
            </a:r>
            <a:r>
              <a:rPr sz="2400" spc="-160" dirty="0">
                <a:latin typeface="Times New Roman" panose="02020603050405020304" pitchFamily="18" charset="0"/>
                <a:cs typeface="Times New Roman" panose="02020603050405020304" pitchFamily="18" charset="0"/>
              </a:rPr>
              <a:t>t</a:t>
            </a:r>
            <a:r>
              <a:rPr sz="2400" spc="-125" dirty="0">
                <a:latin typeface="Times New Roman" panose="02020603050405020304" pitchFamily="18" charset="0"/>
                <a:cs typeface="Times New Roman" panose="02020603050405020304" pitchFamily="18" charset="0"/>
              </a:rPr>
              <a:t>y</a:t>
            </a:r>
            <a:r>
              <a:rPr sz="2400" spc="-200" dirty="0">
                <a:latin typeface="Times New Roman" panose="02020603050405020304" pitchFamily="18" charset="0"/>
                <a:cs typeface="Times New Roman" panose="02020603050405020304" pitchFamily="18" charset="0"/>
              </a:rPr>
              <a:t> </a:t>
            </a:r>
            <a:r>
              <a:rPr sz="2400" spc="-254" dirty="0">
                <a:latin typeface="Times New Roman" panose="02020603050405020304" pitchFamily="18" charset="0"/>
                <a:cs typeface="Times New Roman" panose="02020603050405020304" pitchFamily="18" charset="0"/>
              </a:rPr>
              <a:t>L</a:t>
            </a:r>
            <a:r>
              <a:rPr sz="2400" spc="-105" dirty="0">
                <a:latin typeface="Times New Roman" panose="02020603050405020304" pitchFamily="18" charset="0"/>
                <a:cs typeface="Times New Roman" panose="02020603050405020304" pitchFamily="18" charset="0"/>
              </a:rPr>
              <a:t>i</a:t>
            </a:r>
            <a:r>
              <a:rPr sz="2400" spc="-195" dirty="0">
                <a:latin typeface="Times New Roman" panose="02020603050405020304" pitchFamily="18" charset="0"/>
                <a:cs typeface="Times New Roman" panose="02020603050405020304" pitchFamily="18" charset="0"/>
              </a:rPr>
              <a:t>m</a:t>
            </a:r>
            <a:r>
              <a:rPr sz="2400" spc="-50" dirty="0">
                <a:latin typeface="Times New Roman" panose="02020603050405020304" pitchFamily="18" charset="0"/>
                <a:cs typeface="Times New Roman" panose="02020603050405020304" pitchFamily="18" charset="0"/>
              </a:rPr>
              <a:t>i</a:t>
            </a:r>
            <a:r>
              <a:rPr sz="2400" spc="-35" dirty="0">
                <a:latin typeface="Times New Roman" panose="02020603050405020304" pitchFamily="18" charset="0"/>
                <a:cs typeface="Times New Roman" panose="02020603050405020304" pitchFamily="18" charset="0"/>
              </a:rPr>
              <a:t>tation</a:t>
            </a:r>
            <a:endParaRPr lang="en-US" sz="2400" dirty="0">
              <a:latin typeface="Times New Roman" panose="02020603050405020304" pitchFamily="18" charset="0"/>
              <a:cs typeface="Times New Roman" panose="02020603050405020304" pitchFamily="18" charset="0"/>
            </a:endParaRPr>
          </a:p>
          <a:p>
            <a:pPr marL="355600" indent="-342900">
              <a:spcBef>
                <a:spcPts val="290"/>
              </a:spcBef>
              <a:buFont typeface="Arial" panose="020B0604020202020204" pitchFamily="34" charset="0"/>
              <a:buChar char="•"/>
            </a:pPr>
            <a:r>
              <a:rPr sz="2400" spc="-40" dirty="0">
                <a:latin typeface="Times New Roman" panose="02020603050405020304" pitchFamily="18" charset="0"/>
                <a:cs typeface="Times New Roman" panose="02020603050405020304" pitchFamily="18" charset="0"/>
              </a:rPr>
              <a:t>Rehabilitation</a:t>
            </a:r>
            <a:endParaRPr sz="2400" dirty="0">
              <a:latin typeface="Times New Roman" panose="02020603050405020304" pitchFamily="18" charset="0"/>
              <a:cs typeface="Times New Roman" panose="02020603050405020304" pitchFamily="18" charset="0"/>
            </a:endParaRPr>
          </a:p>
        </p:txBody>
      </p:sp>
      <p:sp>
        <p:nvSpPr>
          <p:cNvPr id="5" name="object 3">
            <a:extLst>
              <a:ext uri="{FF2B5EF4-FFF2-40B4-BE49-F238E27FC236}">
                <a16:creationId xmlns:a16="http://schemas.microsoft.com/office/drawing/2014/main" id="{07200950-519F-CB27-966A-CCE5DBB35F3B}"/>
              </a:ext>
            </a:extLst>
          </p:cNvPr>
          <p:cNvSpPr txBox="1"/>
          <p:nvPr/>
        </p:nvSpPr>
        <p:spPr>
          <a:xfrm>
            <a:off x="7586570" y="861305"/>
            <a:ext cx="4117750" cy="4585871"/>
          </a:xfrm>
          <a:prstGeom prst="rect">
            <a:avLst/>
          </a:prstGeom>
        </p:spPr>
        <p:style>
          <a:lnRef idx="2">
            <a:schemeClr val="dk1"/>
          </a:lnRef>
          <a:fillRef idx="1">
            <a:schemeClr val="lt1"/>
          </a:fillRef>
          <a:effectRef idx="0">
            <a:schemeClr val="dk1"/>
          </a:effectRef>
          <a:fontRef idx="minor">
            <a:schemeClr val="dk1"/>
          </a:fontRef>
        </p:style>
        <p:txBody>
          <a:bodyPr vert="horz" wrap="square" lIns="0" tIns="45720" rIns="0" bIns="0" rtlCol="0">
            <a:spAutoFit/>
          </a:bodyPr>
          <a:lstStyle/>
          <a:p>
            <a:pPr marL="12700">
              <a:spcBef>
                <a:spcPts val="360"/>
              </a:spcBef>
            </a:pPr>
            <a:r>
              <a:rPr sz="2000" b="1" spc="-5" dirty="0">
                <a:solidFill>
                  <a:srgbClr val="C00000"/>
                </a:solidFill>
                <a:latin typeface="Times New Roman" panose="02020603050405020304" pitchFamily="18" charset="0"/>
                <a:cs typeface="Times New Roman" panose="02020603050405020304" pitchFamily="18" charset="0"/>
              </a:rPr>
              <a:t>Integrated</a:t>
            </a:r>
            <a:r>
              <a:rPr sz="2000" b="1" spc="-114" dirty="0">
                <a:solidFill>
                  <a:srgbClr val="C00000"/>
                </a:solidFill>
                <a:latin typeface="Times New Roman" panose="02020603050405020304" pitchFamily="18" charset="0"/>
                <a:cs typeface="Times New Roman" panose="02020603050405020304" pitchFamily="18" charset="0"/>
              </a:rPr>
              <a:t> </a:t>
            </a:r>
            <a:r>
              <a:rPr sz="2000" b="1" spc="-5" dirty="0">
                <a:solidFill>
                  <a:srgbClr val="C00000"/>
                </a:solidFill>
                <a:latin typeface="Times New Roman" panose="02020603050405020304" pitchFamily="18" charset="0"/>
                <a:cs typeface="Times New Roman" panose="02020603050405020304" pitchFamily="18" charset="0"/>
              </a:rPr>
              <a:t>Approach</a:t>
            </a:r>
            <a:endParaRPr sz="2000" b="1" dirty="0">
              <a:solidFill>
                <a:srgbClr val="C00000"/>
              </a:solidFill>
              <a:latin typeface="Times New Roman" panose="02020603050405020304" pitchFamily="18" charset="0"/>
              <a:cs typeface="Times New Roman" panose="02020603050405020304" pitchFamily="18" charset="0"/>
            </a:endParaRPr>
          </a:p>
          <a:p>
            <a:pPr marL="652780" indent="-342900">
              <a:spcBef>
                <a:spcPts val="250"/>
              </a:spcBef>
              <a:buFont typeface="Arial" panose="020B0604020202020204" pitchFamily="34" charset="0"/>
              <a:buChar char="•"/>
            </a:pPr>
            <a:r>
              <a:rPr sz="2000" spc="-5" dirty="0">
                <a:latin typeface="Times New Roman" panose="02020603050405020304" pitchFamily="18" charset="0"/>
                <a:cs typeface="Times New Roman" panose="02020603050405020304" pitchFamily="18" charset="0"/>
              </a:rPr>
              <a:t>The</a:t>
            </a:r>
            <a:r>
              <a:rPr sz="2000" spc="15" dirty="0">
                <a:latin typeface="Times New Roman" panose="02020603050405020304" pitchFamily="18" charset="0"/>
                <a:cs typeface="Times New Roman" panose="02020603050405020304" pitchFamily="18" charset="0"/>
              </a:rPr>
              <a:t> </a:t>
            </a:r>
            <a:r>
              <a:rPr sz="2000" b="1" spc="-5" dirty="0">
                <a:solidFill>
                  <a:srgbClr val="C00000"/>
                </a:solidFill>
                <a:latin typeface="Times New Roman" panose="02020603050405020304" pitchFamily="18" charset="0"/>
                <a:cs typeface="Times New Roman" panose="02020603050405020304" pitchFamily="18" charset="0"/>
              </a:rPr>
              <a:t>STEPS</a:t>
            </a:r>
            <a:r>
              <a:rPr sz="2000" spc="-5" dirty="0">
                <a:latin typeface="Times New Roman" panose="02020603050405020304" pitchFamily="18" charset="0"/>
                <a:cs typeface="Times New Roman" panose="02020603050405020304" pitchFamily="18" charset="0"/>
              </a:rPr>
              <a:t> </a:t>
            </a:r>
            <a:r>
              <a:rPr sz="2000" spc="-10" dirty="0">
                <a:latin typeface="Times New Roman" panose="02020603050405020304" pitchFamily="18" charset="0"/>
                <a:cs typeface="Times New Roman" panose="02020603050405020304" pitchFamily="18" charset="0"/>
              </a:rPr>
              <a:t>NCDs</a:t>
            </a:r>
            <a:r>
              <a:rPr sz="2000" spc="15" dirty="0">
                <a:latin typeface="Times New Roman" panose="02020603050405020304" pitchFamily="18" charset="0"/>
                <a:cs typeface="Times New Roman" panose="02020603050405020304" pitchFamily="18" charset="0"/>
              </a:rPr>
              <a:t> </a:t>
            </a:r>
            <a:r>
              <a:rPr sz="2000" spc="-5" dirty="0">
                <a:latin typeface="Times New Roman" panose="02020603050405020304" pitchFamily="18" charset="0"/>
                <a:cs typeface="Times New Roman" panose="02020603050405020304" pitchFamily="18" charset="0"/>
              </a:rPr>
              <a:t>risk factors</a:t>
            </a:r>
            <a:r>
              <a:rPr sz="2000" spc="10" dirty="0">
                <a:latin typeface="Times New Roman" panose="02020603050405020304" pitchFamily="18" charset="0"/>
                <a:cs typeface="Times New Roman" panose="02020603050405020304" pitchFamily="18" charset="0"/>
              </a:rPr>
              <a:t> </a:t>
            </a:r>
            <a:r>
              <a:rPr lang="en-US" sz="2000" spc="10" dirty="0">
                <a:latin typeface="Times New Roman" panose="02020603050405020304" pitchFamily="18" charset="0"/>
                <a:cs typeface="Times New Roman" panose="02020603050405020304" pitchFamily="18" charset="0"/>
              </a:rPr>
              <a:t>surveillance </a:t>
            </a:r>
            <a:r>
              <a:rPr sz="2000" spc="-10" dirty="0">
                <a:latin typeface="Times New Roman" panose="02020603050405020304" pitchFamily="18" charset="0"/>
                <a:cs typeface="Times New Roman" panose="02020603050405020304" pitchFamily="18" charset="0"/>
              </a:rPr>
              <a:t>survey”</a:t>
            </a:r>
            <a:r>
              <a:rPr sz="2000" spc="15"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 </a:t>
            </a:r>
            <a:r>
              <a:rPr sz="2000" spc="-5" dirty="0">
                <a:latin typeface="Times New Roman" panose="02020603050405020304" pitchFamily="18" charset="0"/>
                <a:cs typeface="Times New Roman" panose="02020603050405020304" pitchFamily="18" charset="0"/>
              </a:rPr>
              <a:t>by </a:t>
            </a:r>
            <a:r>
              <a:rPr sz="2000" dirty="0">
                <a:latin typeface="Times New Roman" panose="02020603050405020304" pitchFamily="18" charset="0"/>
                <a:cs typeface="Times New Roman" panose="02020603050405020304" pitchFamily="18" charset="0"/>
              </a:rPr>
              <a:t> </a:t>
            </a:r>
            <a:r>
              <a:rPr sz="2000" spc="-5" dirty="0">
                <a:latin typeface="Times New Roman" panose="02020603050405020304" pitchFamily="18" charset="0"/>
                <a:cs typeface="Times New Roman" panose="02020603050405020304" pitchFamily="18" charset="0"/>
              </a:rPr>
              <a:t>WHO</a:t>
            </a:r>
            <a:r>
              <a:rPr lang="en-US" sz="2000" spc="-5" dirty="0">
                <a:latin typeface="Times New Roman" panose="02020603050405020304" pitchFamily="18" charset="0"/>
                <a:cs typeface="Times New Roman" panose="02020603050405020304" pitchFamily="18" charset="0"/>
              </a:rPr>
              <a:t>. To have information to plan actions</a:t>
            </a:r>
          </a:p>
          <a:p>
            <a:pPr marL="1109980" lvl="1" indent="-342900">
              <a:spcBef>
                <a:spcPts val="250"/>
              </a:spcBef>
              <a:buFont typeface="Arial" panose="020B0604020202020204" pitchFamily="34" charset="0"/>
              <a:buChar char="•"/>
            </a:pPr>
            <a:r>
              <a:rPr lang="en-US" sz="2000" spc="-5" dirty="0">
                <a:latin typeface="Times New Roman" panose="02020603050405020304" pitchFamily="18" charset="0"/>
                <a:cs typeface="Times New Roman" panose="02020603050405020304" pitchFamily="18" charset="0"/>
              </a:rPr>
              <a:t>Questionnaires (demographics)</a:t>
            </a:r>
          </a:p>
          <a:p>
            <a:pPr marL="1109980" lvl="1" indent="-342900">
              <a:spcBef>
                <a:spcPts val="250"/>
              </a:spcBef>
              <a:buFont typeface="Arial" panose="020B0604020202020204" pitchFamily="34" charset="0"/>
              <a:buChar char="•"/>
            </a:pPr>
            <a:r>
              <a:rPr lang="en-US" sz="2000" spc="-5" dirty="0">
                <a:latin typeface="Times New Roman" panose="02020603050405020304" pitchFamily="18" charset="0"/>
                <a:cs typeface="Times New Roman" panose="02020603050405020304" pitchFamily="18" charset="0"/>
              </a:rPr>
              <a:t>Physical assessment </a:t>
            </a:r>
          </a:p>
          <a:p>
            <a:pPr marL="1109980" lvl="1" indent="-342900">
              <a:spcBef>
                <a:spcPts val="250"/>
              </a:spcBef>
              <a:buFont typeface="Arial" panose="020B0604020202020204" pitchFamily="34" charset="0"/>
              <a:buChar char="•"/>
            </a:pPr>
            <a:r>
              <a:rPr lang="en-US" sz="2000" spc="-5" dirty="0">
                <a:latin typeface="Times New Roman" panose="02020603050405020304" pitchFamily="18" charset="0"/>
                <a:cs typeface="Times New Roman" panose="02020603050405020304" pitchFamily="18" charset="0"/>
              </a:rPr>
              <a:t>Biochemical assessment  </a:t>
            </a:r>
            <a:endParaRPr lang="en-US" sz="2000" dirty="0">
              <a:latin typeface="Times New Roman" panose="02020603050405020304" pitchFamily="18" charset="0"/>
              <a:cs typeface="Times New Roman" panose="02020603050405020304" pitchFamily="18" charset="0"/>
            </a:endParaRPr>
          </a:p>
          <a:p>
            <a:pPr marL="652780" indent="-342900">
              <a:spcBef>
                <a:spcPts val="250"/>
              </a:spcBef>
              <a:buFont typeface="Arial" panose="020B0604020202020204" pitchFamily="34" charset="0"/>
              <a:buChar char="•"/>
            </a:pPr>
            <a:r>
              <a:rPr sz="2000" spc="-5" dirty="0">
                <a:latin typeface="Times New Roman" panose="02020603050405020304" pitchFamily="18" charset="0"/>
                <a:cs typeface="Times New Roman" panose="02020603050405020304" pitchFamily="18" charset="0"/>
              </a:rPr>
              <a:t>WHO</a:t>
            </a:r>
            <a:r>
              <a:rPr sz="2000" spc="5" dirty="0">
                <a:latin typeface="Times New Roman" panose="02020603050405020304" pitchFamily="18" charset="0"/>
                <a:cs typeface="Times New Roman" panose="02020603050405020304" pitchFamily="18" charset="0"/>
              </a:rPr>
              <a:t> </a:t>
            </a:r>
            <a:r>
              <a:rPr sz="2000" spc="-5" dirty="0">
                <a:latin typeface="Times New Roman" panose="02020603050405020304" pitchFamily="18" charset="0"/>
                <a:cs typeface="Times New Roman" panose="02020603050405020304" pitchFamily="18" charset="0"/>
              </a:rPr>
              <a:t>Global</a:t>
            </a:r>
            <a:r>
              <a:rPr sz="2000" spc="-110" dirty="0">
                <a:latin typeface="Times New Roman" panose="02020603050405020304" pitchFamily="18" charset="0"/>
                <a:cs typeface="Times New Roman" panose="02020603050405020304" pitchFamily="18" charset="0"/>
              </a:rPr>
              <a:t> </a:t>
            </a:r>
            <a:r>
              <a:rPr sz="2000" spc="-5" dirty="0">
                <a:latin typeface="Times New Roman" panose="02020603050405020304" pitchFamily="18" charset="0"/>
                <a:cs typeface="Times New Roman" panose="02020603050405020304" pitchFamily="18" charset="0"/>
              </a:rPr>
              <a:t>Action Plan</a:t>
            </a:r>
            <a:r>
              <a:rPr sz="2000" dirty="0">
                <a:latin typeface="Times New Roman" panose="02020603050405020304" pitchFamily="18" charset="0"/>
                <a:cs typeface="Times New Roman" panose="02020603050405020304" pitchFamily="18" charset="0"/>
              </a:rPr>
              <a:t> </a:t>
            </a:r>
            <a:r>
              <a:rPr sz="2000" spc="-5" dirty="0">
                <a:latin typeface="Times New Roman" panose="02020603050405020304" pitchFamily="18" charset="0"/>
                <a:cs typeface="Times New Roman" panose="02020603050405020304" pitchFamily="18" charset="0"/>
              </a:rPr>
              <a:t>for</a:t>
            </a:r>
            <a:r>
              <a:rPr sz="2000" spc="10" dirty="0">
                <a:latin typeface="Times New Roman" panose="02020603050405020304" pitchFamily="18" charset="0"/>
                <a:cs typeface="Times New Roman" panose="02020603050405020304" pitchFamily="18" charset="0"/>
              </a:rPr>
              <a:t> </a:t>
            </a:r>
            <a:r>
              <a:rPr sz="2000" spc="-5" dirty="0">
                <a:latin typeface="Times New Roman" panose="02020603050405020304" pitchFamily="18" charset="0"/>
                <a:cs typeface="Times New Roman" panose="02020603050405020304" pitchFamily="18" charset="0"/>
              </a:rPr>
              <a:t>the</a:t>
            </a:r>
            <a:r>
              <a:rPr sz="2000" spc="5" dirty="0">
                <a:latin typeface="Times New Roman" panose="02020603050405020304" pitchFamily="18" charset="0"/>
                <a:cs typeface="Times New Roman" panose="02020603050405020304" pitchFamily="18" charset="0"/>
              </a:rPr>
              <a:t> </a:t>
            </a:r>
            <a:r>
              <a:rPr sz="2000" spc="-5" dirty="0">
                <a:latin typeface="Times New Roman" panose="02020603050405020304" pitchFamily="18" charset="0"/>
                <a:cs typeface="Times New Roman" panose="02020603050405020304" pitchFamily="18" charset="0"/>
              </a:rPr>
              <a:t>Prevention</a:t>
            </a:r>
            <a:r>
              <a:rPr sz="2000" spc="15" dirty="0">
                <a:latin typeface="Times New Roman" panose="02020603050405020304" pitchFamily="18" charset="0"/>
                <a:cs typeface="Times New Roman" panose="02020603050405020304" pitchFamily="18" charset="0"/>
              </a:rPr>
              <a:t> </a:t>
            </a:r>
            <a:r>
              <a:rPr sz="2000" spc="-5" dirty="0">
                <a:latin typeface="Times New Roman" panose="02020603050405020304" pitchFamily="18" charset="0"/>
                <a:cs typeface="Times New Roman" panose="02020603050405020304" pitchFamily="18" charset="0"/>
              </a:rPr>
              <a:t>and</a:t>
            </a:r>
            <a:r>
              <a:rPr lang="en-US" sz="2000" dirty="0">
                <a:latin typeface="Times New Roman" panose="02020603050405020304" pitchFamily="18" charset="0"/>
                <a:cs typeface="Times New Roman" panose="02020603050405020304" pitchFamily="18" charset="0"/>
              </a:rPr>
              <a:t> </a:t>
            </a:r>
            <a:r>
              <a:rPr sz="2000" spc="-5" dirty="0">
                <a:latin typeface="Times New Roman" panose="02020603050405020304" pitchFamily="18" charset="0"/>
                <a:cs typeface="Times New Roman" panose="02020603050405020304" pitchFamily="18" charset="0"/>
              </a:rPr>
              <a:t>Control</a:t>
            </a:r>
            <a:r>
              <a:rPr sz="2000" spc="15" dirty="0">
                <a:latin typeface="Times New Roman" panose="02020603050405020304" pitchFamily="18" charset="0"/>
                <a:cs typeface="Times New Roman" panose="02020603050405020304" pitchFamily="18" charset="0"/>
              </a:rPr>
              <a:t> </a:t>
            </a:r>
            <a:r>
              <a:rPr sz="2000" spc="-5" dirty="0">
                <a:latin typeface="Times New Roman" panose="02020603050405020304" pitchFamily="18" charset="0"/>
                <a:cs typeface="Times New Roman" panose="02020603050405020304" pitchFamily="18" charset="0"/>
              </a:rPr>
              <a:t>of NCDs (2013-2020)</a:t>
            </a:r>
            <a:endParaRPr lang="en-US" sz="2000" dirty="0">
              <a:latin typeface="Times New Roman" panose="02020603050405020304" pitchFamily="18" charset="0"/>
              <a:cs typeface="Times New Roman" panose="02020603050405020304" pitchFamily="18" charset="0"/>
            </a:endParaRPr>
          </a:p>
          <a:p>
            <a:pPr marL="652780" indent="-342900">
              <a:spcBef>
                <a:spcPts val="250"/>
              </a:spcBef>
              <a:buFont typeface="Arial" panose="020B0604020202020204" pitchFamily="34" charset="0"/>
              <a:buChar char="•"/>
            </a:pPr>
            <a:r>
              <a:rPr sz="2000" spc="-5" dirty="0">
                <a:latin typeface="Times New Roman" panose="02020603050405020304" pitchFamily="18" charset="0"/>
                <a:cs typeface="Times New Roman" panose="02020603050405020304" pitchFamily="18" charset="0"/>
              </a:rPr>
              <a:t>2030 Agenda for Sustainable Development </a:t>
            </a:r>
            <a:r>
              <a:rPr sz="2000" spc="-600" dirty="0">
                <a:latin typeface="Times New Roman" panose="02020603050405020304" pitchFamily="18" charset="0"/>
                <a:cs typeface="Times New Roman" panose="02020603050405020304" pitchFamily="18" charset="0"/>
              </a:rPr>
              <a:t> </a:t>
            </a:r>
            <a:r>
              <a:rPr sz="2000" spc="-5" dirty="0">
                <a:latin typeface="Times New Roman" panose="02020603050405020304" pitchFamily="18" charset="0"/>
                <a:cs typeface="Times New Roman" panose="02020603050405020304" pitchFamily="18" charset="0"/>
              </a:rPr>
              <a:t>(SDGs)</a:t>
            </a:r>
            <a:endParaRPr sz="20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FB29D639-C1B0-BE57-3575-D1064C1D3731}"/>
              </a:ext>
            </a:extLst>
          </p:cNvPr>
          <p:cNvSpPr txBox="1"/>
          <p:nvPr/>
        </p:nvSpPr>
        <p:spPr>
          <a:xfrm>
            <a:off x="3471771" y="5620112"/>
            <a:ext cx="3710694" cy="646331"/>
          </a:xfrm>
          <a:prstGeom prst="rect">
            <a:avLst/>
          </a:prstGeom>
          <a:solidFill>
            <a:srgbClr val="FFC000"/>
          </a:solidFill>
        </p:spPr>
        <p:txBody>
          <a:bodyPr wrap="square" rtlCol="0">
            <a:spAutoFit/>
          </a:bodyPr>
          <a:lstStyle/>
          <a:p>
            <a:pPr algn="ctr"/>
            <a:r>
              <a:rPr lang="en-US" b="1" dirty="0">
                <a:solidFill>
                  <a:srgbClr val="C00000"/>
                </a:solidFill>
              </a:rPr>
              <a:t>Preventive Health Inquiry (PHI)</a:t>
            </a:r>
          </a:p>
          <a:p>
            <a:pPr algn="ctr"/>
            <a:r>
              <a:rPr lang="en-US" b="1" dirty="0">
                <a:solidFill>
                  <a:srgbClr val="C00000"/>
                </a:solidFill>
              </a:rPr>
              <a:t>Practical Journal Assignment  </a:t>
            </a:r>
            <a:endParaRPr lang="en-PK" b="1" dirty="0">
              <a:solidFill>
                <a:srgbClr val="C00000"/>
              </a:solidFill>
            </a:endParaRPr>
          </a:p>
        </p:txBody>
      </p:sp>
      <p:sp>
        <p:nvSpPr>
          <p:cNvPr id="7" name="Slide Number Placeholder 6">
            <a:extLst>
              <a:ext uri="{FF2B5EF4-FFF2-40B4-BE49-F238E27FC236}">
                <a16:creationId xmlns:a16="http://schemas.microsoft.com/office/drawing/2014/main" id="{0E5582DD-696E-44DC-6AA9-9F5166325046}"/>
              </a:ext>
            </a:extLst>
          </p:cNvPr>
          <p:cNvSpPr>
            <a:spLocks noGrp="1"/>
          </p:cNvSpPr>
          <p:nvPr>
            <p:ph type="sldNum" sz="quarter" idx="12"/>
          </p:nvPr>
        </p:nvSpPr>
        <p:spPr/>
        <p:txBody>
          <a:bodyPr/>
          <a:lstStyle/>
          <a:p>
            <a:fld id="{F6A8D1BF-8167-459F-A9D7-35221BEDAB3B}" type="slidenum">
              <a:rPr lang="en-PK" smtClean="0"/>
              <a:t>14</a:t>
            </a:fld>
            <a:endParaRPr lang="en-PK"/>
          </a:p>
        </p:txBody>
      </p:sp>
      <p:sp>
        <p:nvSpPr>
          <p:cNvPr id="8" name="Oval 7">
            <a:extLst>
              <a:ext uri="{FF2B5EF4-FFF2-40B4-BE49-F238E27FC236}">
                <a16:creationId xmlns:a16="http://schemas.microsoft.com/office/drawing/2014/main" id="{AC63B28D-A20C-C73E-1536-F6E017AC6499}"/>
              </a:ext>
            </a:extLst>
          </p:cNvPr>
          <p:cNvSpPr/>
          <p:nvPr/>
        </p:nvSpPr>
        <p:spPr>
          <a:xfrm>
            <a:off x="9982200" y="0"/>
            <a:ext cx="2070735" cy="7924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Core Content </a:t>
            </a:r>
          </a:p>
        </p:txBody>
      </p:sp>
      <p:sp>
        <p:nvSpPr>
          <p:cNvPr id="9" name="Date Placeholder 8">
            <a:extLst>
              <a:ext uri="{FF2B5EF4-FFF2-40B4-BE49-F238E27FC236}">
                <a16:creationId xmlns:a16="http://schemas.microsoft.com/office/drawing/2014/main" id="{4CD90474-2A95-004F-A592-CB31785754AC}"/>
              </a:ext>
            </a:extLst>
          </p:cNvPr>
          <p:cNvSpPr>
            <a:spLocks noGrp="1"/>
          </p:cNvSpPr>
          <p:nvPr>
            <p:ph type="dt" sz="half" idx="10"/>
          </p:nvPr>
        </p:nvSpPr>
        <p:spPr/>
        <p:txBody>
          <a:bodyPr/>
          <a:lstStyle/>
          <a:p>
            <a:fld id="{DEE0BDF2-0CBA-49D2-B23E-96B6D9658AB4}" type="datetime8">
              <a:rPr lang="LID4096" smtClean="0"/>
              <a:t>05/20/2024 14:52</a:t>
            </a:fld>
            <a:endParaRPr lang="en-PK"/>
          </a:p>
        </p:txBody>
      </p:sp>
    </p:spTree>
    <p:extLst>
      <p:ext uri="{BB962C8B-B14F-4D97-AF65-F5344CB8AC3E}">
        <p14:creationId xmlns:p14="http://schemas.microsoft.com/office/powerpoint/2010/main" val="686951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58585" y="241307"/>
            <a:ext cx="8441977" cy="566822"/>
          </a:xfrm>
          <a:prstGeom prst="rect">
            <a:avLst/>
          </a:prstGeom>
          <a:solidFill>
            <a:schemeClr val="accent4">
              <a:lumMod val="40000"/>
              <a:lumOff val="60000"/>
            </a:schemeClr>
          </a:solidFill>
        </p:spPr>
        <p:txBody>
          <a:bodyPr vert="horz" wrap="square" lIns="0" tIns="12700" rIns="0" bIns="0" rtlCol="0" anchor="ctr">
            <a:spAutoFit/>
          </a:bodyPr>
          <a:lstStyle/>
          <a:p>
            <a:pPr marL="12700" marR="5080" algn="ctr">
              <a:lnSpc>
                <a:spcPct val="100000"/>
              </a:lnSpc>
              <a:spcBef>
                <a:spcPts val="100"/>
              </a:spcBef>
            </a:pPr>
            <a:r>
              <a:rPr lang="en-US" sz="3600" b="1" spc="50" dirty="0">
                <a:latin typeface="Times New Roman" panose="02020603050405020304" pitchFamily="18" charset="0"/>
                <a:cs typeface="Times New Roman" panose="02020603050405020304" pitchFamily="18" charset="0"/>
              </a:rPr>
              <a:t>Cardiovascular Diseases (CVDs) </a:t>
            </a:r>
            <a:endParaRPr lang="en-US" sz="3600" b="1" spc="-60" dirty="0">
              <a:latin typeface="Times New Roman" panose="02020603050405020304" pitchFamily="18" charset="0"/>
              <a:cs typeface="Times New Roman" panose="02020603050405020304" pitchFamily="18" charset="0"/>
            </a:endParaRPr>
          </a:p>
        </p:txBody>
      </p:sp>
      <p:sp>
        <p:nvSpPr>
          <p:cNvPr id="3" name="object 3"/>
          <p:cNvSpPr txBox="1"/>
          <p:nvPr/>
        </p:nvSpPr>
        <p:spPr>
          <a:xfrm>
            <a:off x="1427644" y="990794"/>
            <a:ext cx="9503861" cy="5342488"/>
          </a:xfrm>
          <a:prstGeom prst="rect">
            <a:avLst/>
          </a:prstGeom>
        </p:spPr>
        <p:txBody>
          <a:bodyPr vert="horz" wrap="square" lIns="0" tIns="12700" rIns="0" bIns="0" rtlCol="0">
            <a:spAutoFit/>
          </a:bodyPr>
          <a:lstStyle/>
          <a:p>
            <a:pPr marL="469900" marR="5080" indent="-457834" algn="just">
              <a:spcBef>
                <a:spcPts val="100"/>
              </a:spcBef>
              <a:buClr>
                <a:srgbClr val="0E6EC5"/>
              </a:buClr>
              <a:buSzPct val="75000"/>
              <a:buFont typeface="Wingdings"/>
              <a:buChar char=""/>
              <a:tabLst>
                <a:tab pos="470534" algn="l"/>
              </a:tabLst>
            </a:pPr>
            <a:endParaRPr lang="en-US" sz="2400" spc="50" dirty="0">
              <a:latin typeface="Times New Roman" panose="02020603050405020304" pitchFamily="18" charset="0"/>
              <a:cs typeface="Times New Roman" panose="02020603050405020304" pitchFamily="18" charset="0"/>
            </a:endParaRPr>
          </a:p>
          <a:p>
            <a:pPr marL="469900" marR="5080" indent="-457834" algn="just">
              <a:spcBef>
                <a:spcPts val="100"/>
              </a:spcBef>
              <a:buClr>
                <a:srgbClr val="0E6EC5"/>
              </a:buClr>
              <a:buSzPct val="75000"/>
              <a:buFont typeface="Wingdings"/>
              <a:buChar char=""/>
              <a:tabLst>
                <a:tab pos="470534" algn="l"/>
              </a:tabLst>
            </a:pPr>
            <a:r>
              <a:rPr lang="en-US" sz="2400" spc="50" dirty="0">
                <a:latin typeface="Times New Roman" panose="02020603050405020304" pitchFamily="18" charset="0"/>
                <a:cs typeface="Times New Roman" panose="02020603050405020304" pitchFamily="18" charset="0"/>
              </a:rPr>
              <a:t>group of diseases of heart and vascular system.</a:t>
            </a:r>
          </a:p>
          <a:p>
            <a:pPr marL="1384300" marR="5080" lvl="2" indent="-457834" algn="just">
              <a:spcBef>
                <a:spcPts val="100"/>
              </a:spcBef>
              <a:buClr>
                <a:srgbClr val="0E6EC5"/>
              </a:buClr>
              <a:buSzPct val="75000"/>
              <a:buFont typeface="Wingdings"/>
              <a:buChar char=""/>
              <a:tabLst>
                <a:tab pos="470534" algn="l"/>
              </a:tabLst>
            </a:pPr>
            <a:r>
              <a:rPr lang="en-US" sz="2000" spc="50" dirty="0">
                <a:latin typeface="Times New Roman" panose="02020603050405020304" pitchFamily="18" charset="0"/>
                <a:cs typeface="Times New Roman" panose="02020603050405020304" pitchFamily="18" charset="0"/>
              </a:rPr>
              <a:t>CHDs, HTN,  Stroke, RHDs </a:t>
            </a:r>
          </a:p>
          <a:p>
            <a:pPr marL="469900" marR="5080" indent="-457834" algn="just">
              <a:spcBef>
                <a:spcPts val="100"/>
              </a:spcBef>
              <a:buClr>
                <a:srgbClr val="0E6EC5"/>
              </a:buClr>
              <a:buSzPct val="75000"/>
              <a:buFont typeface="Wingdings"/>
              <a:buChar char=""/>
              <a:tabLst>
                <a:tab pos="470534" algn="l"/>
              </a:tabLst>
            </a:pPr>
            <a:r>
              <a:rPr lang="en-US" sz="2400" b="1" spc="50" dirty="0">
                <a:latin typeface="Times New Roman" panose="02020603050405020304" pitchFamily="18" charset="0"/>
                <a:cs typeface="Times New Roman" panose="02020603050405020304" pitchFamily="18" charset="0"/>
              </a:rPr>
              <a:t>Co</a:t>
            </a:r>
            <a:r>
              <a:rPr lang="en-US" sz="2400" b="1" spc="15" dirty="0">
                <a:latin typeface="Times New Roman" panose="02020603050405020304" pitchFamily="18" charset="0"/>
                <a:cs typeface="Times New Roman" panose="02020603050405020304" pitchFamily="18" charset="0"/>
              </a:rPr>
              <a:t>r</a:t>
            </a:r>
            <a:r>
              <a:rPr lang="en-US" sz="2400" b="1" spc="-20" dirty="0">
                <a:latin typeface="Times New Roman" panose="02020603050405020304" pitchFamily="18" charset="0"/>
                <a:cs typeface="Times New Roman" panose="02020603050405020304" pitchFamily="18" charset="0"/>
              </a:rPr>
              <a:t>ona</a:t>
            </a:r>
            <a:r>
              <a:rPr lang="en-US" sz="2400" b="1" spc="-30" dirty="0">
                <a:latin typeface="Times New Roman" panose="02020603050405020304" pitchFamily="18" charset="0"/>
                <a:cs typeface="Times New Roman" panose="02020603050405020304" pitchFamily="18" charset="0"/>
              </a:rPr>
              <a:t>r</a:t>
            </a:r>
            <a:r>
              <a:rPr lang="en-US" sz="2400" b="1" spc="-200" dirty="0">
                <a:latin typeface="Times New Roman" panose="02020603050405020304" pitchFamily="18" charset="0"/>
                <a:cs typeface="Times New Roman" panose="02020603050405020304" pitchFamily="18" charset="0"/>
              </a:rPr>
              <a:t>y</a:t>
            </a:r>
            <a:r>
              <a:rPr lang="en-US" sz="2400" b="1" spc="-240" dirty="0">
                <a:latin typeface="Times New Roman" panose="02020603050405020304" pitchFamily="18" charset="0"/>
                <a:cs typeface="Times New Roman" panose="02020603050405020304" pitchFamily="18" charset="0"/>
              </a:rPr>
              <a:t> </a:t>
            </a:r>
            <a:r>
              <a:rPr lang="en-US" sz="2400" b="1" spc="-95" dirty="0">
                <a:latin typeface="Times New Roman" panose="02020603050405020304" pitchFamily="18" charset="0"/>
                <a:cs typeface="Times New Roman" panose="02020603050405020304" pitchFamily="18" charset="0"/>
              </a:rPr>
              <a:t>Hear</a:t>
            </a:r>
            <a:r>
              <a:rPr lang="en-US" sz="2400" b="1" spc="-60" dirty="0">
                <a:latin typeface="Times New Roman" panose="02020603050405020304" pitchFamily="18" charset="0"/>
                <a:cs typeface="Times New Roman" panose="02020603050405020304" pitchFamily="18" charset="0"/>
              </a:rPr>
              <a:t>t</a:t>
            </a:r>
            <a:r>
              <a:rPr lang="en-US" sz="2400" b="1" spc="-270" dirty="0">
                <a:latin typeface="Times New Roman" panose="02020603050405020304" pitchFamily="18" charset="0"/>
                <a:cs typeface="Times New Roman" panose="02020603050405020304" pitchFamily="18" charset="0"/>
              </a:rPr>
              <a:t> </a:t>
            </a:r>
            <a:r>
              <a:rPr lang="en-US" sz="2400" b="1" spc="-145" dirty="0">
                <a:latin typeface="Times New Roman" panose="02020603050405020304" pitchFamily="18" charset="0"/>
                <a:cs typeface="Times New Roman" panose="02020603050405020304" pitchFamily="18" charset="0"/>
              </a:rPr>
              <a:t>Diseases </a:t>
            </a:r>
            <a:r>
              <a:rPr lang="en-US" sz="2400" spc="-145" dirty="0">
                <a:latin typeface="Times New Roman" panose="02020603050405020304" pitchFamily="18" charset="0"/>
                <a:cs typeface="Times New Roman" panose="02020603050405020304" pitchFamily="18" charset="0"/>
              </a:rPr>
              <a:t>(or IHD) : </a:t>
            </a:r>
            <a:r>
              <a:rPr sz="2400" dirty="0">
                <a:solidFill>
                  <a:srgbClr val="252525"/>
                </a:solidFill>
                <a:latin typeface="Times New Roman" panose="02020603050405020304" pitchFamily="18" charset="0"/>
                <a:cs typeface="Times New Roman" panose="02020603050405020304" pitchFamily="18" charset="0"/>
              </a:rPr>
              <a:t>the </a:t>
            </a:r>
            <a:r>
              <a:rPr sz="2400" spc="-5" dirty="0">
                <a:solidFill>
                  <a:srgbClr val="252525"/>
                </a:solidFill>
                <a:latin typeface="Times New Roman" panose="02020603050405020304" pitchFamily="18" charset="0"/>
                <a:cs typeface="Times New Roman" panose="02020603050405020304" pitchFamily="18" charset="0"/>
              </a:rPr>
              <a:t>impairment of heart function due </a:t>
            </a:r>
            <a:r>
              <a:rPr sz="2400" dirty="0">
                <a:solidFill>
                  <a:srgbClr val="252525"/>
                </a:solidFill>
                <a:latin typeface="Times New Roman" panose="02020603050405020304" pitchFamily="18" charset="0"/>
                <a:cs typeface="Times New Roman" panose="02020603050405020304" pitchFamily="18" charset="0"/>
              </a:rPr>
              <a:t>to </a:t>
            </a:r>
            <a:r>
              <a:rPr sz="2400" spc="5" dirty="0">
                <a:solidFill>
                  <a:srgbClr val="252525"/>
                </a:solidFill>
                <a:latin typeface="Times New Roman" panose="02020603050405020304" pitchFamily="18" charset="0"/>
                <a:cs typeface="Times New Roman" panose="02020603050405020304" pitchFamily="18" charset="0"/>
              </a:rPr>
              <a:t> </a:t>
            </a:r>
            <a:r>
              <a:rPr sz="2400" dirty="0">
                <a:solidFill>
                  <a:srgbClr val="252525"/>
                </a:solidFill>
                <a:latin typeface="Times New Roman" panose="02020603050405020304" pitchFamily="18" charset="0"/>
                <a:cs typeface="Times New Roman" panose="02020603050405020304" pitchFamily="18" charset="0"/>
              </a:rPr>
              <a:t>inadequate </a:t>
            </a:r>
            <a:r>
              <a:rPr sz="2400" spc="-5" dirty="0">
                <a:solidFill>
                  <a:srgbClr val="252525"/>
                </a:solidFill>
                <a:latin typeface="Times New Roman" panose="02020603050405020304" pitchFamily="18" charset="0"/>
                <a:cs typeface="Times New Roman" panose="02020603050405020304" pitchFamily="18" charset="0"/>
              </a:rPr>
              <a:t>blood </a:t>
            </a:r>
            <a:r>
              <a:rPr sz="2400" dirty="0">
                <a:solidFill>
                  <a:srgbClr val="252525"/>
                </a:solidFill>
                <a:latin typeface="Times New Roman" panose="02020603050405020304" pitchFamily="18" charset="0"/>
                <a:cs typeface="Times New Roman" panose="02020603050405020304" pitchFamily="18" charset="0"/>
              </a:rPr>
              <a:t>flow to the </a:t>
            </a:r>
            <a:r>
              <a:rPr sz="2400" spc="-5" dirty="0">
                <a:solidFill>
                  <a:srgbClr val="252525"/>
                </a:solidFill>
                <a:latin typeface="Times New Roman" panose="02020603050405020304" pitchFamily="18" charset="0"/>
                <a:cs typeface="Times New Roman" panose="02020603050405020304" pitchFamily="18" charset="0"/>
              </a:rPr>
              <a:t>heart compared </a:t>
            </a:r>
            <a:r>
              <a:rPr sz="2400" dirty="0">
                <a:solidFill>
                  <a:srgbClr val="252525"/>
                </a:solidFill>
                <a:latin typeface="Times New Roman" panose="02020603050405020304" pitchFamily="18" charset="0"/>
                <a:cs typeface="Times New Roman" panose="02020603050405020304" pitchFamily="18" charset="0"/>
              </a:rPr>
              <a:t> to</a:t>
            </a:r>
            <a:r>
              <a:rPr sz="2400" spc="290" dirty="0">
                <a:solidFill>
                  <a:srgbClr val="252525"/>
                </a:solidFill>
                <a:latin typeface="Times New Roman" panose="02020603050405020304" pitchFamily="18" charset="0"/>
                <a:cs typeface="Times New Roman" panose="02020603050405020304" pitchFamily="18" charset="0"/>
              </a:rPr>
              <a:t> </a:t>
            </a:r>
            <a:r>
              <a:rPr sz="2400" dirty="0">
                <a:solidFill>
                  <a:srgbClr val="252525"/>
                </a:solidFill>
                <a:latin typeface="Times New Roman" panose="02020603050405020304" pitchFamily="18" charset="0"/>
                <a:cs typeface="Times New Roman" panose="02020603050405020304" pitchFamily="18" charset="0"/>
              </a:rPr>
              <a:t>its</a:t>
            </a:r>
            <a:r>
              <a:rPr sz="2400" spc="285" dirty="0">
                <a:solidFill>
                  <a:srgbClr val="252525"/>
                </a:solidFill>
                <a:latin typeface="Times New Roman" panose="02020603050405020304" pitchFamily="18" charset="0"/>
                <a:cs typeface="Times New Roman" panose="02020603050405020304" pitchFamily="18" charset="0"/>
              </a:rPr>
              <a:t> </a:t>
            </a:r>
            <a:r>
              <a:rPr sz="2400" spc="-5" dirty="0">
                <a:solidFill>
                  <a:srgbClr val="252525"/>
                </a:solidFill>
                <a:latin typeface="Times New Roman" panose="02020603050405020304" pitchFamily="18" charset="0"/>
                <a:cs typeface="Times New Roman" panose="02020603050405020304" pitchFamily="18" charset="0"/>
              </a:rPr>
              <a:t>needs,</a:t>
            </a:r>
            <a:r>
              <a:rPr sz="2400" spc="300" dirty="0">
                <a:solidFill>
                  <a:srgbClr val="252525"/>
                </a:solidFill>
                <a:latin typeface="Times New Roman" panose="02020603050405020304" pitchFamily="18" charset="0"/>
                <a:cs typeface="Times New Roman" panose="02020603050405020304" pitchFamily="18" charset="0"/>
              </a:rPr>
              <a:t> </a:t>
            </a:r>
            <a:r>
              <a:rPr sz="2400" spc="-5" dirty="0">
                <a:solidFill>
                  <a:srgbClr val="252525"/>
                </a:solidFill>
                <a:latin typeface="Times New Roman" panose="02020603050405020304" pitchFamily="18" charset="0"/>
                <a:cs typeface="Times New Roman" panose="02020603050405020304" pitchFamily="18" charset="0"/>
              </a:rPr>
              <a:t>caused</a:t>
            </a:r>
            <a:r>
              <a:rPr sz="2400" spc="285" dirty="0">
                <a:solidFill>
                  <a:srgbClr val="252525"/>
                </a:solidFill>
                <a:latin typeface="Times New Roman" panose="02020603050405020304" pitchFamily="18" charset="0"/>
                <a:cs typeface="Times New Roman" panose="02020603050405020304" pitchFamily="18" charset="0"/>
              </a:rPr>
              <a:t> </a:t>
            </a:r>
            <a:r>
              <a:rPr sz="2400" spc="-5" dirty="0">
                <a:solidFill>
                  <a:srgbClr val="252525"/>
                </a:solidFill>
                <a:latin typeface="Times New Roman" panose="02020603050405020304" pitchFamily="18" charset="0"/>
                <a:cs typeface="Times New Roman" panose="02020603050405020304" pitchFamily="18" charset="0"/>
              </a:rPr>
              <a:t>by</a:t>
            </a:r>
            <a:r>
              <a:rPr sz="2400" spc="290" dirty="0">
                <a:solidFill>
                  <a:srgbClr val="252525"/>
                </a:solidFill>
                <a:latin typeface="Times New Roman" panose="02020603050405020304" pitchFamily="18" charset="0"/>
                <a:cs typeface="Times New Roman" panose="02020603050405020304" pitchFamily="18" charset="0"/>
              </a:rPr>
              <a:t> </a:t>
            </a:r>
            <a:r>
              <a:rPr sz="2400" spc="-5" dirty="0">
                <a:solidFill>
                  <a:srgbClr val="252525"/>
                </a:solidFill>
                <a:latin typeface="Times New Roman" panose="02020603050405020304" pitchFamily="18" charset="0"/>
                <a:cs typeface="Times New Roman" panose="02020603050405020304" pitchFamily="18" charset="0"/>
              </a:rPr>
              <a:t>obstructive</a:t>
            </a:r>
            <a:r>
              <a:rPr sz="2400" spc="295" dirty="0">
                <a:solidFill>
                  <a:srgbClr val="252525"/>
                </a:solidFill>
                <a:latin typeface="Times New Roman" panose="02020603050405020304" pitchFamily="18" charset="0"/>
                <a:cs typeface="Times New Roman" panose="02020603050405020304" pitchFamily="18" charset="0"/>
              </a:rPr>
              <a:t> </a:t>
            </a:r>
            <a:r>
              <a:rPr sz="2400" dirty="0">
                <a:solidFill>
                  <a:srgbClr val="252525"/>
                </a:solidFill>
                <a:latin typeface="Times New Roman" panose="02020603050405020304" pitchFamily="18" charset="0"/>
                <a:cs typeface="Times New Roman" panose="02020603050405020304" pitchFamily="18" charset="0"/>
              </a:rPr>
              <a:t>changes </a:t>
            </a:r>
            <a:r>
              <a:rPr sz="2400" spc="-655" dirty="0">
                <a:solidFill>
                  <a:srgbClr val="252525"/>
                </a:solidFill>
                <a:latin typeface="Times New Roman" panose="02020603050405020304" pitchFamily="18" charset="0"/>
                <a:cs typeface="Times New Roman" panose="02020603050405020304" pitchFamily="18" charset="0"/>
              </a:rPr>
              <a:t> </a:t>
            </a:r>
            <a:r>
              <a:rPr sz="2400" spc="-5" dirty="0">
                <a:solidFill>
                  <a:srgbClr val="252525"/>
                </a:solidFill>
                <a:latin typeface="Times New Roman" panose="02020603050405020304" pitchFamily="18" charset="0"/>
                <a:cs typeface="Times New Roman" panose="02020603050405020304" pitchFamily="18" charset="0"/>
              </a:rPr>
              <a:t>in</a:t>
            </a:r>
            <a:r>
              <a:rPr sz="2400" dirty="0">
                <a:solidFill>
                  <a:srgbClr val="252525"/>
                </a:solidFill>
                <a:latin typeface="Times New Roman" panose="02020603050405020304" pitchFamily="18" charset="0"/>
                <a:cs typeface="Times New Roman" panose="02020603050405020304" pitchFamily="18" charset="0"/>
              </a:rPr>
              <a:t> the</a:t>
            </a:r>
            <a:r>
              <a:rPr sz="2400" spc="5" dirty="0">
                <a:solidFill>
                  <a:srgbClr val="252525"/>
                </a:solidFill>
                <a:latin typeface="Times New Roman" panose="02020603050405020304" pitchFamily="18" charset="0"/>
                <a:cs typeface="Times New Roman" panose="02020603050405020304" pitchFamily="18" charset="0"/>
              </a:rPr>
              <a:t> </a:t>
            </a:r>
            <a:r>
              <a:rPr sz="2400" spc="-5" dirty="0">
                <a:solidFill>
                  <a:srgbClr val="252525"/>
                </a:solidFill>
                <a:latin typeface="Times New Roman" panose="02020603050405020304" pitchFamily="18" charset="0"/>
                <a:cs typeface="Times New Roman" panose="02020603050405020304" pitchFamily="18" charset="0"/>
              </a:rPr>
              <a:t>coronary</a:t>
            </a:r>
            <a:r>
              <a:rPr sz="2400" spc="5" dirty="0">
                <a:solidFill>
                  <a:srgbClr val="252525"/>
                </a:solidFill>
                <a:latin typeface="Times New Roman" panose="02020603050405020304" pitchFamily="18" charset="0"/>
                <a:cs typeface="Times New Roman" panose="02020603050405020304" pitchFamily="18" charset="0"/>
              </a:rPr>
              <a:t> </a:t>
            </a:r>
            <a:r>
              <a:rPr sz="2400" spc="-5" dirty="0">
                <a:solidFill>
                  <a:srgbClr val="252525"/>
                </a:solidFill>
                <a:latin typeface="Times New Roman" panose="02020603050405020304" pitchFamily="18" charset="0"/>
                <a:cs typeface="Times New Roman" panose="02020603050405020304" pitchFamily="18" charset="0"/>
              </a:rPr>
              <a:t>circulation</a:t>
            </a:r>
            <a:r>
              <a:rPr sz="2400" spc="25" dirty="0">
                <a:solidFill>
                  <a:srgbClr val="252525"/>
                </a:solidFill>
                <a:latin typeface="Times New Roman" panose="02020603050405020304" pitchFamily="18" charset="0"/>
                <a:cs typeface="Times New Roman" panose="02020603050405020304" pitchFamily="18" charset="0"/>
              </a:rPr>
              <a:t> </a:t>
            </a:r>
            <a:r>
              <a:rPr sz="2400" dirty="0">
                <a:solidFill>
                  <a:srgbClr val="252525"/>
                </a:solidFill>
                <a:latin typeface="Times New Roman" panose="02020603050405020304" pitchFamily="18" charset="0"/>
                <a:cs typeface="Times New Roman" panose="02020603050405020304" pitchFamily="18" charset="0"/>
              </a:rPr>
              <a:t>to</a:t>
            </a:r>
            <a:r>
              <a:rPr sz="2400" spc="-10" dirty="0">
                <a:solidFill>
                  <a:srgbClr val="252525"/>
                </a:solidFill>
                <a:latin typeface="Times New Roman" panose="02020603050405020304" pitchFamily="18" charset="0"/>
                <a:cs typeface="Times New Roman" panose="02020603050405020304" pitchFamily="18" charset="0"/>
              </a:rPr>
              <a:t> </a:t>
            </a:r>
            <a:r>
              <a:rPr sz="2400" dirty="0">
                <a:solidFill>
                  <a:srgbClr val="252525"/>
                </a:solidFill>
                <a:latin typeface="Times New Roman" panose="02020603050405020304" pitchFamily="18" charset="0"/>
                <a:cs typeface="Times New Roman" panose="02020603050405020304" pitchFamily="18" charset="0"/>
              </a:rPr>
              <a:t>the</a:t>
            </a:r>
            <a:r>
              <a:rPr sz="2400" spc="5" dirty="0">
                <a:solidFill>
                  <a:srgbClr val="252525"/>
                </a:solidFill>
                <a:latin typeface="Times New Roman" panose="02020603050405020304" pitchFamily="18" charset="0"/>
                <a:cs typeface="Times New Roman" panose="02020603050405020304" pitchFamily="18" charset="0"/>
              </a:rPr>
              <a:t> </a:t>
            </a:r>
            <a:r>
              <a:rPr sz="2400" spc="-5" dirty="0">
                <a:solidFill>
                  <a:srgbClr val="252525"/>
                </a:solidFill>
                <a:latin typeface="Times New Roman" panose="02020603050405020304" pitchFamily="18" charset="0"/>
                <a:cs typeface="Times New Roman" panose="02020603050405020304" pitchFamily="18" charset="0"/>
              </a:rPr>
              <a:t>heart.</a:t>
            </a:r>
            <a:endParaRPr sz="2400" dirty="0">
              <a:latin typeface="Times New Roman" panose="02020603050405020304" pitchFamily="18" charset="0"/>
              <a:cs typeface="Times New Roman" panose="02020603050405020304" pitchFamily="18" charset="0"/>
            </a:endParaRPr>
          </a:p>
          <a:p>
            <a:pPr marL="469900" indent="-457834">
              <a:spcBef>
                <a:spcPts val="575"/>
              </a:spcBef>
              <a:buClr>
                <a:srgbClr val="0E6EC5"/>
              </a:buClr>
              <a:buSzPct val="75000"/>
              <a:buFont typeface="Wingdings"/>
              <a:buChar char=""/>
              <a:tabLst>
                <a:tab pos="469265" algn="l"/>
                <a:tab pos="470534" algn="l"/>
              </a:tabLst>
            </a:pPr>
            <a:r>
              <a:rPr sz="2400" b="1" dirty="0">
                <a:solidFill>
                  <a:srgbClr val="252525"/>
                </a:solidFill>
                <a:latin typeface="Times New Roman" panose="02020603050405020304" pitchFamily="18" charset="0"/>
                <a:cs typeface="Times New Roman" panose="02020603050405020304" pitchFamily="18" charset="0"/>
              </a:rPr>
              <a:t>Modern</a:t>
            </a:r>
            <a:r>
              <a:rPr sz="2400" b="1" spc="-45" dirty="0">
                <a:solidFill>
                  <a:srgbClr val="252525"/>
                </a:solidFill>
                <a:latin typeface="Times New Roman" panose="02020603050405020304" pitchFamily="18" charset="0"/>
                <a:cs typeface="Times New Roman" panose="02020603050405020304" pitchFamily="18" charset="0"/>
              </a:rPr>
              <a:t> </a:t>
            </a:r>
            <a:r>
              <a:rPr sz="2400" b="1" spc="-5" dirty="0">
                <a:solidFill>
                  <a:srgbClr val="252525"/>
                </a:solidFill>
                <a:latin typeface="Times New Roman" panose="02020603050405020304" pitchFamily="18" charset="0"/>
                <a:cs typeface="Times New Roman" panose="02020603050405020304" pitchFamily="18" charset="0"/>
              </a:rPr>
              <a:t>Epidemic</a:t>
            </a:r>
            <a:r>
              <a:rPr lang="en-US" sz="2400" b="1" spc="-5" dirty="0">
                <a:solidFill>
                  <a:srgbClr val="252525"/>
                </a:solidFill>
                <a:latin typeface="Times New Roman" panose="02020603050405020304" pitchFamily="18" charset="0"/>
                <a:cs typeface="Times New Roman" panose="02020603050405020304" pitchFamily="18" charset="0"/>
              </a:rPr>
              <a:t>. </a:t>
            </a:r>
            <a:r>
              <a:rPr lang="en-US" sz="2000" spc="-5" dirty="0">
                <a:solidFill>
                  <a:srgbClr val="252525"/>
                </a:solidFill>
                <a:latin typeface="Times New Roman" panose="02020603050405020304" pitchFamily="18" charset="0"/>
                <a:cs typeface="Times New Roman" panose="02020603050405020304" pitchFamily="18" charset="0"/>
              </a:rPr>
              <a:t>(50% of NCDs death) </a:t>
            </a:r>
          </a:p>
          <a:p>
            <a:pPr marL="469900" indent="-457834">
              <a:spcBef>
                <a:spcPts val="575"/>
              </a:spcBef>
              <a:buClr>
                <a:srgbClr val="0E6EC5"/>
              </a:buClr>
              <a:buSzPct val="75000"/>
              <a:buFont typeface="Wingdings"/>
              <a:buChar char=""/>
              <a:tabLst>
                <a:tab pos="469265" algn="l"/>
                <a:tab pos="470534" algn="l"/>
              </a:tabLst>
            </a:pPr>
            <a:r>
              <a:rPr lang="en-US" sz="2400" b="1" spc="50" dirty="0">
                <a:latin typeface="Times New Roman" panose="02020603050405020304" pitchFamily="18" charset="0"/>
                <a:cs typeface="Times New Roman" panose="02020603050405020304" pitchFamily="18" charset="0"/>
              </a:rPr>
              <a:t>Co</a:t>
            </a:r>
            <a:r>
              <a:rPr lang="en-US" sz="2400" b="1" spc="15" dirty="0">
                <a:latin typeface="Times New Roman" panose="02020603050405020304" pitchFamily="18" charset="0"/>
                <a:cs typeface="Times New Roman" panose="02020603050405020304" pitchFamily="18" charset="0"/>
              </a:rPr>
              <a:t>r</a:t>
            </a:r>
            <a:r>
              <a:rPr lang="en-US" sz="2400" b="1" spc="-20" dirty="0">
                <a:latin typeface="Times New Roman" panose="02020603050405020304" pitchFamily="18" charset="0"/>
                <a:cs typeface="Times New Roman" panose="02020603050405020304" pitchFamily="18" charset="0"/>
              </a:rPr>
              <a:t>ona</a:t>
            </a:r>
            <a:r>
              <a:rPr lang="en-US" sz="2400" b="1" spc="-30" dirty="0">
                <a:latin typeface="Times New Roman" panose="02020603050405020304" pitchFamily="18" charset="0"/>
                <a:cs typeface="Times New Roman" panose="02020603050405020304" pitchFamily="18" charset="0"/>
              </a:rPr>
              <a:t>r</a:t>
            </a:r>
            <a:r>
              <a:rPr lang="en-US" sz="2400" b="1" spc="-200" dirty="0">
                <a:latin typeface="Times New Roman" panose="02020603050405020304" pitchFamily="18" charset="0"/>
                <a:cs typeface="Times New Roman" panose="02020603050405020304" pitchFamily="18" charset="0"/>
              </a:rPr>
              <a:t>y</a:t>
            </a:r>
            <a:r>
              <a:rPr lang="en-US" sz="2400" b="1" spc="-240" dirty="0">
                <a:latin typeface="Times New Roman" panose="02020603050405020304" pitchFamily="18" charset="0"/>
                <a:cs typeface="Times New Roman" panose="02020603050405020304" pitchFamily="18" charset="0"/>
              </a:rPr>
              <a:t> </a:t>
            </a:r>
            <a:r>
              <a:rPr lang="en-US" sz="2400" b="1" spc="-95" dirty="0">
                <a:latin typeface="Times New Roman" panose="02020603050405020304" pitchFamily="18" charset="0"/>
                <a:cs typeface="Times New Roman" panose="02020603050405020304" pitchFamily="18" charset="0"/>
              </a:rPr>
              <a:t>Hear</a:t>
            </a:r>
            <a:r>
              <a:rPr lang="en-US" sz="2400" b="1" spc="-60" dirty="0">
                <a:latin typeface="Times New Roman" panose="02020603050405020304" pitchFamily="18" charset="0"/>
                <a:cs typeface="Times New Roman" panose="02020603050405020304" pitchFamily="18" charset="0"/>
              </a:rPr>
              <a:t>t</a:t>
            </a:r>
            <a:r>
              <a:rPr lang="en-US" sz="2400" b="1" spc="-270" dirty="0">
                <a:latin typeface="Times New Roman" panose="02020603050405020304" pitchFamily="18" charset="0"/>
                <a:cs typeface="Times New Roman" panose="02020603050405020304" pitchFamily="18" charset="0"/>
              </a:rPr>
              <a:t> </a:t>
            </a:r>
            <a:r>
              <a:rPr lang="en-US" sz="2400" b="1" spc="-145" dirty="0">
                <a:latin typeface="Times New Roman" panose="02020603050405020304" pitchFamily="18" charset="0"/>
                <a:cs typeface="Times New Roman" panose="02020603050405020304" pitchFamily="18" charset="0"/>
              </a:rPr>
              <a:t>Diseases</a:t>
            </a:r>
          </a:p>
          <a:p>
            <a:pPr marL="1841500" lvl="3" indent="-457200">
              <a:spcBef>
                <a:spcPts val="675"/>
              </a:spcBef>
              <a:buFont typeface="+mj-lt"/>
              <a:buAutoNum type="arabicPeriod"/>
            </a:pPr>
            <a:r>
              <a:rPr lang="en-US" sz="2400" spc="-5" dirty="0">
                <a:latin typeface="Times New Roman" panose="02020603050405020304" pitchFamily="18" charset="0"/>
                <a:cs typeface="Times New Roman" panose="02020603050405020304" pitchFamily="18" charset="0"/>
              </a:rPr>
              <a:t>Angina Pectoris</a:t>
            </a:r>
            <a:endParaRPr lang="en-US" sz="2400" dirty="0">
              <a:latin typeface="Times New Roman" panose="02020603050405020304" pitchFamily="18" charset="0"/>
              <a:cs typeface="Times New Roman" panose="02020603050405020304" pitchFamily="18" charset="0"/>
            </a:endParaRPr>
          </a:p>
          <a:p>
            <a:pPr marL="1841500" lvl="3" indent="-457200">
              <a:spcBef>
                <a:spcPts val="575"/>
              </a:spcBef>
              <a:buFont typeface="+mj-lt"/>
              <a:buAutoNum type="arabicPeriod"/>
            </a:pPr>
            <a:r>
              <a:rPr lang="en-US" sz="2400" spc="-5" dirty="0">
                <a:latin typeface="Times New Roman" panose="02020603050405020304" pitchFamily="18" charset="0"/>
                <a:cs typeface="Times New Roman" panose="02020603050405020304" pitchFamily="18" charset="0"/>
              </a:rPr>
              <a:t>Myocardial</a:t>
            </a:r>
            <a:r>
              <a:rPr lang="en-US" sz="2400" spc="5" dirty="0">
                <a:latin typeface="Times New Roman" panose="02020603050405020304" pitchFamily="18" charset="0"/>
                <a:cs typeface="Times New Roman" panose="02020603050405020304" pitchFamily="18" charset="0"/>
              </a:rPr>
              <a:t> </a:t>
            </a:r>
            <a:r>
              <a:rPr lang="en-US" sz="2400" spc="-5" dirty="0">
                <a:latin typeface="Times New Roman" panose="02020603050405020304" pitchFamily="18" charset="0"/>
                <a:cs typeface="Times New Roman" panose="02020603050405020304" pitchFamily="18" charset="0"/>
              </a:rPr>
              <a:t>infarction</a:t>
            </a:r>
            <a:endParaRPr lang="en-US" sz="2400" dirty="0">
              <a:latin typeface="Times New Roman" panose="02020603050405020304" pitchFamily="18" charset="0"/>
              <a:cs typeface="Times New Roman" panose="02020603050405020304" pitchFamily="18" charset="0"/>
            </a:endParaRPr>
          </a:p>
          <a:p>
            <a:pPr marL="1841500" lvl="3" indent="-457200">
              <a:spcBef>
                <a:spcPts val="580"/>
              </a:spcBef>
              <a:buFont typeface="+mj-lt"/>
              <a:buAutoNum type="arabicPeriod"/>
            </a:pPr>
            <a:r>
              <a:rPr lang="en-US" sz="2400" spc="-5" dirty="0">
                <a:latin typeface="Times New Roman" panose="02020603050405020304" pitchFamily="18" charset="0"/>
                <a:cs typeface="Times New Roman" panose="02020603050405020304" pitchFamily="18" charset="0"/>
              </a:rPr>
              <a:t>Irregularities</a:t>
            </a:r>
            <a:r>
              <a:rPr lang="en-US" sz="2400" spc="5"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of</a:t>
            </a:r>
            <a:r>
              <a:rPr lang="en-US" sz="2400" spc="-5"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the</a:t>
            </a:r>
            <a:r>
              <a:rPr lang="en-US" sz="2400" spc="-5" dirty="0">
                <a:latin typeface="Times New Roman" panose="02020603050405020304" pitchFamily="18" charset="0"/>
                <a:cs typeface="Times New Roman" panose="02020603050405020304" pitchFamily="18" charset="0"/>
              </a:rPr>
              <a:t> Heart</a:t>
            </a:r>
            <a:endParaRPr lang="en-US" sz="2400" dirty="0">
              <a:latin typeface="Times New Roman" panose="02020603050405020304" pitchFamily="18" charset="0"/>
              <a:cs typeface="Times New Roman" panose="02020603050405020304" pitchFamily="18" charset="0"/>
            </a:endParaRPr>
          </a:p>
          <a:p>
            <a:pPr marL="1841500" lvl="3" indent="-457200">
              <a:spcBef>
                <a:spcPts val="575"/>
              </a:spcBef>
              <a:buFont typeface="+mj-lt"/>
              <a:buAutoNum type="arabicPeriod"/>
            </a:pPr>
            <a:r>
              <a:rPr lang="en-US" sz="2400" spc="-5" dirty="0">
                <a:latin typeface="Times New Roman" panose="02020603050405020304" pitchFamily="18" charset="0"/>
                <a:cs typeface="Times New Roman" panose="02020603050405020304" pitchFamily="18" charset="0"/>
              </a:rPr>
              <a:t>Cardiac Failure</a:t>
            </a:r>
            <a:endParaRPr lang="en-US" sz="2400" dirty="0">
              <a:latin typeface="Times New Roman" panose="02020603050405020304" pitchFamily="18" charset="0"/>
              <a:cs typeface="Times New Roman" panose="02020603050405020304" pitchFamily="18" charset="0"/>
            </a:endParaRPr>
          </a:p>
          <a:p>
            <a:pPr marL="1841500" lvl="3" indent="-457200">
              <a:spcBef>
                <a:spcPts val="580"/>
              </a:spcBef>
              <a:buFont typeface="+mj-lt"/>
              <a:buAutoNum type="arabicPeriod"/>
            </a:pPr>
            <a:r>
              <a:rPr lang="en-US" sz="2400" spc="-5" dirty="0">
                <a:latin typeface="Times New Roman" panose="02020603050405020304" pitchFamily="18" charset="0"/>
                <a:cs typeface="Times New Roman" panose="02020603050405020304" pitchFamily="18" charset="0"/>
              </a:rPr>
              <a:t>Sudden Death</a:t>
            </a:r>
            <a:endParaRPr sz="2400" dirty="0">
              <a:latin typeface="Times New Roman" panose="02020603050405020304" pitchFamily="18" charset="0"/>
              <a:cs typeface="Times New Roman" panose="02020603050405020304" pitchFamily="18" charset="0"/>
            </a:endParaRPr>
          </a:p>
        </p:txBody>
      </p:sp>
      <p:sp>
        <p:nvSpPr>
          <p:cNvPr id="4" name="object 4"/>
          <p:cNvSpPr txBox="1"/>
          <p:nvPr/>
        </p:nvSpPr>
        <p:spPr>
          <a:xfrm>
            <a:off x="6252717" y="299973"/>
            <a:ext cx="193040" cy="197490"/>
          </a:xfrm>
          <a:prstGeom prst="rect">
            <a:avLst/>
          </a:prstGeom>
        </p:spPr>
        <p:txBody>
          <a:bodyPr vert="horz" wrap="square" lIns="0" tIns="12700" rIns="0" bIns="0" rtlCol="0">
            <a:spAutoFit/>
          </a:bodyPr>
          <a:lstStyle/>
          <a:p>
            <a:pPr marL="12700">
              <a:spcBef>
                <a:spcPts val="100"/>
              </a:spcBef>
            </a:pPr>
            <a:r>
              <a:rPr lang="en-US" sz="1200" spc="-105">
                <a:solidFill>
                  <a:srgbClr val="FDFDFD"/>
                </a:solidFill>
                <a:latin typeface="Verdana"/>
                <a:cs typeface="Verdana"/>
              </a:rPr>
              <a:t>14</a:t>
            </a:r>
            <a:endParaRPr lang="en-US" sz="1200">
              <a:latin typeface="Verdana"/>
              <a:cs typeface="Verdana"/>
            </a:endParaRPr>
          </a:p>
        </p:txBody>
      </p:sp>
      <p:sp>
        <p:nvSpPr>
          <p:cNvPr id="5" name="Slide Number Placeholder 4">
            <a:extLst>
              <a:ext uri="{FF2B5EF4-FFF2-40B4-BE49-F238E27FC236}">
                <a16:creationId xmlns:a16="http://schemas.microsoft.com/office/drawing/2014/main" id="{2D8F68DA-9610-7407-E801-3D2054826A9F}"/>
              </a:ext>
            </a:extLst>
          </p:cNvPr>
          <p:cNvSpPr>
            <a:spLocks noGrp="1"/>
          </p:cNvSpPr>
          <p:nvPr>
            <p:ph type="sldNum" sz="quarter" idx="12"/>
          </p:nvPr>
        </p:nvSpPr>
        <p:spPr/>
        <p:txBody>
          <a:bodyPr/>
          <a:lstStyle/>
          <a:p>
            <a:fld id="{F6A8D1BF-8167-459F-A9D7-35221BEDAB3B}" type="slidenum">
              <a:rPr lang="en-PK" smtClean="0"/>
              <a:t>15</a:t>
            </a:fld>
            <a:endParaRPr lang="en-PK"/>
          </a:p>
        </p:txBody>
      </p:sp>
      <p:sp>
        <p:nvSpPr>
          <p:cNvPr id="6" name="Oval 5">
            <a:extLst>
              <a:ext uri="{FF2B5EF4-FFF2-40B4-BE49-F238E27FC236}">
                <a16:creationId xmlns:a16="http://schemas.microsoft.com/office/drawing/2014/main" id="{D91C8E85-6D32-1949-C366-0F8D34F22971}"/>
              </a:ext>
            </a:extLst>
          </p:cNvPr>
          <p:cNvSpPr/>
          <p:nvPr/>
        </p:nvSpPr>
        <p:spPr>
          <a:xfrm>
            <a:off x="9567635" y="800419"/>
            <a:ext cx="2070735" cy="7924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Core Content </a:t>
            </a:r>
          </a:p>
        </p:txBody>
      </p:sp>
      <p:sp>
        <p:nvSpPr>
          <p:cNvPr id="7" name="Date Placeholder 6">
            <a:extLst>
              <a:ext uri="{FF2B5EF4-FFF2-40B4-BE49-F238E27FC236}">
                <a16:creationId xmlns:a16="http://schemas.microsoft.com/office/drawing/2014/main" id="{A8C20153-5A5A-4695-231F-AB81458BBB98}"/>
              </a:ext>
            </a:extLst>
          </p:cNvPr>
          <p:cNvSpPr>
            <a:spLocks noGrp="1"/>
          </p:cNvSpPr>
          <p:nvPr>
            <p:ph type="dt" sz="half" idx="10"/>
          </p:nvPr>
        </p:nvSpPr>
        <p:spPr/>
        <p:txBody>
          <a:bodyPr/>
          <a:lstStyle/>
          <a:p>
            <a:fld id="{D9CEF13D-F343-4833-BFEE-54231561917F}" type="datetime8">
              <a:rPr lang="LID4096" smtClean="0"/>
              <a:t>05/20/2024 14:52</a:t>
            </a:fld>
            <a:endParaRPr lang="en-PK"/>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699803" y="1273125"/>
            <a:ext cx="4941669" cy="436098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object 3"/>
          <p:cNvSpPr txBox="1"/>
          <p:nvPr/>
        </p:nvSpPr>
        <p:spPr>
          <a:xfrm>
            <a:off x="6252717" y="299973"/>
            <a:ext cx="193040" cy="197490"/>
          </a:xfrm>
          <a:prstGeom prst="rect">
            <a:avLst/>
          </a:prstGeom>
        </p:spPr>
        <p:txBody>
          <a:bodyPr vert="horz" wrap="square" lIns="0" tIns="12700" rIns="0" bIns="0" rtlCol="0">
            <a:spAutoFit/>
          </a:bodyPr>
          <a:lstStyle/>
          <a:p>
            <a:pPr marL="12700">
              <a:spcBef>
                <a:spcPts val="100"/>
              </a:spcBef>
            </a:pPr>
            <a:r>
              <a:rPr sz="1200" spc="-105" dirty="0">
                <a:solidFill>
                  <a:srgbClr val="FDFDFD"/>
                </a:solidFill>
                <a:latin typeface="Verdana"/>
                <a:cs typeface="Verdana"/>
              </a:rPr>
              <a:t>17</a:t>
            </a:r>
            <a:endParaRPr sz="1200">
              <a:latin typeface="Verdana"/>
              <a:cs typeface="Verdana"/>
            </a:endParaRPr>
          </a:p>
        </p:txBody>
      </p:sp>
      <p:sp>
        <p:nvSpPr>
          <p:cNvPr id="4" name="Slide Number Placeholder 3">
            <a:extLst>
              <a:ext uri="{FF2B5EF4-FFF2-40B4-BE49-F238E27FC236}">
                <a16:creationId xmlns:a16="http://schemas.microsoft.com/office/drawing/2014/main" id="{0A4BAFCA-8D75-73E3-4C7F-01E442401574}"/>
              </a:ext>
            </a:extLst>
          </p:cNvPr>
          <p:cNvSpPr>
            <a:spLocks noGrp="1"/>
          </p:cNvSpPr>
          <p:nvPr>
            <p:ph type="sldNum" sz="quarter" idx="12"/>
          </p:nvPr>
        </p:nvSpPr>
        <p:spPr/>
        <p:txBody>
          <a:bodyPr/>
          <a:lstStyle/>
          <a:p>
            <a:fld id="{F6A8D1BF-8167-459F-A9D7-35221BEDAB3B}" type="slidenum">
              <a:rPr lang="en-PK" smtClean="0"/>
              <a:t>16</a:t>
            </a:fld>
            <a:endParaRPr lang="en-PK"/>
          </a:p>
        </p:txBody>
      </p:sp>
      <p:sp>
        <p:nvSpPr>
          <p:cNvPr id="5" name="Oval 4">
            <a:extLst>
              <a:ext uri="{FF2B5EF4-FFF2-40B4-BE49-F238E27FC236}">
                <a16:creationId xmlns:a16="http://schemas.microsoft.com/office/drawing/2014/main" id="{A42DD1B1-B81E-B8E5-6C83-A9B20B7B8FF8}"/>
              </a:ext>
            </a:extLst>
          </p:cNvPr>
          <p:cNvSpPr/>
          <p:nvPr/>
        </p:nvSpPr>
        <p:spPr>
          <a:xfrm>
            <a:off x="1033235" y="299973"/>
            <a:ext cx="2070735" cy="7924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Core Content </a:t>
            </a:r>
          </a:p>
        </p:txBody>
      </p:sp>
      <p:sp>
        <p:nvSpPr>
          <p:cNvPr id="6" name="Date Placeholder 5">
            <a:extLst>
              <a:ext uri="{FF2B5EF4-FFF2-40B4-BE49-F238E27FC236}">
                <a16:creationId xmlns:a16="http://schemas.microsoft.com/office/drawing/2014/main" id="{BC26F50F-86D0-F61D-380F-9BEFFA2F55FF}"/>
              </a:ext>
            </a:extLst>
          </p:cNvPr>
          <p:cNvSpPr>
            <a:spLocks noGrp="1"/>
          </p:cNvSpPr>
          <p:nvPr>
            <p:ph type="dt" sz="half" idx="10"/>
          </p:nvPr>
        </p:nvSpPr>
        <p:spPr/>
        <p:txBody>
          <a:bodyPr/>
          <a:lstStyle/>
          <a:p>
            <a:fld id="{453417A7-809F-475E-9E79-76090562420E}" type="datetime8">
              <a:rPr lang="LID4096" smtClean="0"/>
              <a:t>05/20/2024 14:52</a:t>
            </a:fld>
            <a:endParaRPr lang="en-PK"/>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8B452FA-D063-929E-025D-4E4346298367}"/>
              </a:ext>
            </a:extLst>
          </p:cNvPr>
          <p:cNvSpPr>
            <a:spLocks noGrp="1"/>
          </p:cNvSpPr>
          <p:nvPr>
            <p:ph type="title"/>
          </p:nvPr>
        </p:nvSpPr>
        <p:spPr>
          <a:xfrm>
            <a:off x="838200" y="0"/>
            <a:ext cx="10515600" cy="1325563"/>
          </a:xfrm>
        </p:spPr>
        <p:txBody>
          <a:bodyPr/>
          <a:lstStyle/>
          <a:p>
            <a:pPr algn="ctr"/>
            <a:r>
              <a:rPr lang="en-US" b="1"/>
              <a:t>Cellular mechanism of atherosclerosis</a:t>
            </a:r>
            <a:endParaRPr lang="en-US" b="1" dirty="0"/>
          </a:p>
        </p:txBody>
      </p:sp>
      <p:pic>
        <p:nvPicPr>
          <p:cNvPr id="8" name="Content Placeholder 7">
            <a:extLst>
              <a:ext uri="{FF2B5EF4-FFF2-40B4-BE49-F238E27FC236}">
                <a16:creationId xmlns:a16="http://schemas.microsoft.com/office/drawing/2014/main" id="{7626F926-B8B4-8127-488B-912CAE3E64F4}"/>
              </a:ext>
            </a:extLst>
          </p:cNvPr>
          <p:cNvPicPr>
            <a:picLocks noGrp="1" noChangeAspect="1"/>
          </p:cNvPicPr>
          <p:nvPr>
            <p:ph idx="1"/>
          </p:nvPr>
        </p:nvPicPr>
        <p:blipFill>
          <a:blip r:embed="rId2"/>
          <a:stretch>
            <a:fillRect/>
          </a:stretch>
        </p:blipFill>
        <p:spPr>
          <a:xfrm>
            <a:off x="-87086" y="1469572"/>
            <a:ext cx="12279085" cy="5519056"/>
          </a:xfrm>
          <a:prstGeom prst="rect">
            <a:avLst/>
          </a:prstGeom>
        </p:spPr>
      </p:pic>
      <p:sp>
        <p:nvSpPr>
          <p:cNvPr id="2" name="Slide Number Placeholder 1">
            <a:extLst>
              <a:ext uri="{FF2B5EF4-FFF2-40B4-BE49-F238E27FC236}">
                <a16:creationId xmlns:a16="http://schemas.microsoft.com/office/drawing/2014/main" id="{932D0A7F-9B63-8119-3DDD-5CF19F944AB4}"/>
              </a:ext>
            </a:extLst>
          </p:cNvPr>
          <p:cNvSpPr>
            <a:spLocks noGrp="1"/>
          </p:cNvSpPr>
          <p:nvPr>
            <p:ph type="sldNum" sz="quarter" idx="12"/>
          </p:nvPr>
        </p:nvSpPr>
        <p:spPr/>
        <p:txBody>
          <a:bodyPr vert="horz" lIns="91440" tIns="45720" rIns="91440" bIns="45720" rtlCol="0" anchor="ctr">
            <a:normAutofit/>
          </a:bodyPr>
          <a:lstStyle/>
          <a:p>
            <a:pPr>
              <a:spcAft>
                <a:spcPts val="600"/>
              </a:spcAft>
            </a:pPr>
            <a:fld id="{F6A8D1BF-8167-459F-A9D7-35221BEDAB3B}" type="slidenum">
              <a:rPr lang="en-US" smtClean="0"/>
              <a:pPr>
                <a:spcAft>
                  <a:spcPts val="600"/>
                </a:spcAft>
              </a:pPr>
              <a:t>17</a:t>
            </a:fld>
            <a:endParaRPr lang="en-US"/>
          </a:p>
        </p:txBody>
      </p:sp>
      <p:sp>
        <p:nvSpPr>
          <p:cNvPr id="3" name="Oval 2">
            <a:extLst>
              <a:ext uri="{FF2B5EF4-FFF2-40B4-BE49-F238E27FC236}">
                <a16:creationId xmlns:a16="http://schemas.microsoft.com/office/drawing/2014/main" id="{64DA46BF-A4FD-1944-4010-60B07123F3E0}"/>
              </a:ext>
            </a:extLst>
          </p:cNvPr>
          <p:cNvSpPr/>
          <p:nvPr/>
        </p:nvSpPr>
        <p:spPr>
          <a:xfrm>
            <a:off x="290557" y="762250"/>
            <a:ext cx="2249170" cy="12706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a:t>Horizontal integration</a:t>
            </a:r>
          </a:p>
        </p:txBody>
      </p:sp>
      <p:sp>
        <p:nvSpPr>
          <p:cNvPr id="4" name="Date Placeholder 3">
            <a:extLst>
              <a:ext uri="{FF2B5EF4-FFF2-40B4-BE49-F238E27FC236}">
                <a16:creationId xmlns:a16="http://schemas.microsoft.com/office/drawing/2014/main" id="{6D737C68-6EE5-0C2F-6602-FCC9B2414C43}"/>
              </a:ext>
            </a:extLst>
          </p:cNvPr>
          <p:cNvSpPr>
            <a:spLocks noGrp="1"/>
          </p:cNvSpPr>
          <p:nvPr>
            <p:ph type="dt" sz="half" idx="10"/>
          </p:nvPr>
        </p:nvSpPr>
        <p:spPr/>
        <p:txBody>
          <a:bodyPr/>
          <a:lstStyle/>
          <a:p>
            <a:fld id="{FFCB1434-388C-4C40-9349-C455DEEF9AED}" type="datetime8">
              <a:rPr lang="LID4096" smtClean="0"/>
              <a:t>05/20/2024 14:52</a:t>
            </a:fld>
            <a:endParaRPr lang="en-PK"/>
          </a:p>
        </p:txBody>
      </p:sp>
    </p:spTree>
    <p:extLst>
      <p:ext uri="{BB962C8B-B14F-4D97-AF65-F5344CB8AC3E}">
        <p14:creationId xmlns:p14="http://schemas.microsoft.com/office/powerpoint/2010/main" val="3515479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60181" y="433514"/>
            <a:ext cx="5958205" cy="504625"/>
          </a:xfrm>
          <a:prstGeom prst="rect">
            <a:avLst/>
          </a:prstGeom>
          <a:solidFill>
            <a:srgbClr val="FFC000"/>
          </a:solidFill>
        </p:spPr>
        <p:txBody>
          <a:bodyPr vert="horz" wrap="square" lIns="0" tIns="12065" rIns="0" bIns="0" rtlCol="0" anchor="ctr">
            <a:spAutoFit/>
          </a:bodyPr>
          <a:lstStyle/>
          <a:p>
            <a:pPr marL="12700" algn="ctr">
              <a:lnSpc>
                <a:spcPct val="100000"/>
              </a:lnSpc>
              <a:spcBef>
                <a:spcPts val="95"/>
              </a:spcBef>
            </a:pPr>
            <a:r>
              <a:rPr lang="en-US" sz="3200" spc="-35">
                <a:latin typeface="Times New Roman" panose="02020603050405020304" pitchFamily="18" charset="0"/>
                <a:cs typeface="Times New Roman" panose="02020603050405020304" pitchFamily="18" charset="0"/>
              </a:rPr>
              <a:t>Statistical measures of CHDs </a:t>
            </a:r>
            <a:endParaRPr lang="en-US" sz="3200" dirty="0">
              <a:latin typeface="Times New Roman" panose="02020603050405020304" pitchFamily="18" charset="0"/>
              <a:cs typeface="Times New Roman" panose="02020603050405020304" pitchFamily="18" charset="0"/>
            </a:endParaRPr>
          </a:p>
        </p:txBody>
      </p:sp>
      <p:sp>
        <p:nvSpPr>
          <p:cNvPr id="4" name="object 4"/>
          <p:cNvSpPr txBox="1"/>
          <p:nvPr/>
        </p:nvSpPr>
        <p:spPr>
          <a:xfrm>
            <a:off x="6252717" y="299973"/>
            <a:ext cx="193040" cy="197490"/>
          </a:xfrm>
          <a:prstGeom prst="rect">
            <a:avLst/>
          </a:prstGeom>
        </p:spPr>
        <p:txBody>
          <a:bodyPr vert="horz" wrap="square" lIns="0" tIns="12700" rIns="0" bIns="0" rtlCol="0">
            <a:spAutoFit/>
          </a:bodyPr>
          <a:lstStyle/>
          <a:p>
            <a:pPr marL="12700">
              <a:spcBef>
                <a:spcPts val="100"/>
              </a:spcBef>
            </a:pPr>
            <a:r>
              <a:rPr sz="1200" spc="-105" dirty="0">
                <a:solidFill>
                  <a:srgbClr val="FDFDFD"/>
                </a:solidFill>
                <a:latin typeface="Verdana"/>
                <a:cs typeface="Verdana"/>
              </a:rPr>
              <a:t>18</a:t>
            </a:r>
            <a:endParaRPr sz="1200">
              <a:latin typeface="Verdana"/>
              <a:cs typeface="Verdana"/>
            </a:endParaRPr>
          </a:p>
        </p:txBody>
      </p:sp>
      <p:sp>
        <p:nvSpPr>
          <p:cNvPr id="5" name="Slide Number Placeholder 4">
            <a:extLst>
              <a:ext uri="{FF2B5EF4-FFF2-40B4-BE49-F238E27FC236}">
                <a16:creationId xmlns:a16="http://schemas.microsoft.com/office/drawing/2014/main" id="{D5EE30B4-1705-12A0-042A-ABE6677A4B01}"/>
              </a:ext>
            </a:extLst>
          </p:cNvPr>
          <p:cNvSpPr>
            <a:spLocks noGrp="1"/>
          </p:cNvSpPr>
          <p:nvPr>
            <p:ph type="sldNum" sz="quarter" idx="12"/>
          </p:nvPr>
        </p:nvSpPr>
        <p:spPr/>
        <p:txBody>
          <a:bodyPr/>
          <a:lstStyle/>
          <a:p>
            <a:fld id="{F6A8D1BF-8167-459F-A9D7-35221BEDAB3B}" type="slidenum">
              <a:rPr lang="en-PK" smtClean="0"/>
              <a:t>18</a:t>
            </a:fld>
            <a:endParaRPr lang="en-PK"/>
          </a:p>
        </p:txBody>
      </p:sp>
      <p:graphicFrame>
        <p:nvGraphicFramePr>
          <p:cNvPr id="7" name="object 3">
            <a:extLst>
              <a:ext uri="{FF2B5EF4-FFF2-40B4-BE49-F238E27FC236}">
                <a16:creationId xmlns:a16="http://schemas.microsoft.com/office/drawing/2014/main" id="{08E1DA22-2BE3-5D86-8D3D-33447121AF94}"/>
              </a:ext>
            </a:extLst>
          </p:cNvPr>
          <p:cNvGraphicFramePr/>
          <p:nvPr>
            <p:extLst>
              <p:ext uri="{D42A27DB-BD31-4B8C-83A1-F6EECF244321}">
                <p14:modId xmlns:p14="http://schemas.microsoft.com/office/powerpoint/2010/main" val="155154296"/>
              </p:ext>
            </p:extLst>
          </p:nvPr>
        </p:nvGraphicFramePr>
        <p:xfrm>
          <a:off x="1399678" y="1185054"/>
          <a:ext cx="9661611" cy="40555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Oval 2">
            <a:extLst>
              <a:ext uri="{FF2B5EF4-FFF2-40B4-BE49-F238E27FC236}">
                <a16:creationId xmlns:a16="http://schemas.microsoft.com/office/drawing/2014/main" id="{F4DE40F1-6C6F-9058-19FE-C78C87719BB7}"/>
              </a:ext>
            </a:extLst>
          </p:cNvPr>
          <p:cNvSpPr/>
          <p:nvPr/>
        </p:nvSpPr>
        <p:spPr>
          <a:xfrm>
            <a:off x="9738293" y="352913"/>
            <a:ext cx="2070735" cy="7924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Core Content </a:t>
            </a:r>
          </a:p>
        </p:txBody>
      </p:sp>
      <p:sp>
        <p:nvSpPr>
          <p:cNvPr id="6" name="Date Placeholder 5">
            <a:extLst>
              <a:ext uri="{FF2B5EF4-FFF2-40B4-BE49-F238E27FC236}">
                <a16:creationId xmlns:a16="http://schemas.microsoft.com/office/drawing/2014/main" id="{A6E2CA9E-49EC-7AE7-58C6-805CB432B32F}"/>
              </a:ext>
            </a:extLst>
          </p:cNvPr>
          <p:cNvSpPr>
            <a:spLocks noGrp="1"/>
          </p:cNvSpPr>
          <p:nvPr>
            <p:ph type="dt" sz="half" idx="10"/>
          </p:nvPr>
        </p:nvSpPr>
        <p:spPr/>
        <p:txBody>
          <a:bodyPr/>
          <a:lstStyle/>
          <a:p>
            <a:fld id="{EED5EA4D-D1C4-4FB0-B929-6FCCB7E6B708}" type="datetime8">
              <a:rPr lang="LID4096" smtClean="0"/>
              <a:t>05/20/2024 14:52</a:t>
            </a:fld>
            <a:endParaRPr lang="en-PK"/>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sz="half" idx="2"/>
          </p:nvPr>
        </p:nvSpPr>
        <p:spPr>
          <a:xfrm>
            <a:off x="378156" y="706011"/>
            <a:ext cx="6412001" cy="5177699"/>
          </a:xfrm>
          <a:prstGeom prst="rect">
            <a:avLst/>
          </a:prstGeom>
        </p:spPr>
        <p:style>
          <a:lnRef idx="2">
            <a:schemeClr val="dk1"/>
          </a:lnRef>
          <a:fillRef idx="1">
            <a:schemeClr val="lt1"/>
          </a:fillRef>
          <a:effectRef idx="0">
            <a:schemeClr val="dk1"/>
          </a:effectRef>
          <a:fontRef idx="minor">
            <a:schemeClr val="dk1"/>
          </a:fontRef>
        </p:style>
        <p:txBody>
          <a:bodyPr vert="horz" wrap="square" lIns="0" tIns="42545" rIns="0" bIns="0" rtlCol="0">
            <a:spAutoFit/>
          </a:bodyPr>
          <a:lstStyle/>
          <a:p>
            <a:pPr marL="12700">
              <a:lnSpc>
                <a:spcPct val="100000"/>
              </a:lnSpc>
              <a:spcBef>
                <a:spcPts val="335"/>
              </a:spcBef>
              <a:tabLst>
                <a:tab pos="377825" algn="l"/>
              </a:tabLst>
            </a:pPr>
            <a:r>
              <a:rPr sz="2400" spc="-25" dirty="0">
                <a:solidFill>
                  <a:srgbClr val="C00000"/>
                </a:solidFill>
                <a:latin typeface="Times New Roman" panose="02020603050405020304" pitchFamily="18" charset="0"/>
                <a:cs typeface="Times New Roman" panose="02020603050405020304" pitchFamily="18" charset="0"/>
              </a:rPr>
              <a:t>Modifiable</a:t>
            </a:r>
            <a:endParaRPr sz="1600" dirty="0">
              <a:solidFill>
                <a:srgbClr val="C00000"/>
              </a:solidFill>
              <a:latin typeface="Times New Roman" panose="02020603050405020304" pitchFamily="18" charset="0"/>
              <a:cs typeface="Times New Roman" panose="02020603050405020304" pitchFamily="18" charset="0"/>
            </a:endParaRPr>
          </a:p>
          <a:p>
            <a:pPr marL="424180">
              <a:lnSpc>
                <a:spcPct val="100000"/>
              </a:lnSpc>
              <a:spcBef>
                <a:spcPts val="225"/>
              </a:spcBef>
              <a:tabLst>
                <a:tab pos="789305" algn="l"/>
              </a:tabLst>
            </a:pPr>
            <a:r>
              <a:rPr sz="2000" b="1" spc="-30" dirty="0">
                <a:latin typeface="Times New Roman" panose="02020603050405020304" pitchFamily="18" charset="0"/>
                <a:cs typeface="Times New Roman" panose="02020603050405020304" pitchFamily="18" charset="0"/>
              </a:rPr>
              <a:t>Tobacco</a:t>
            </a:r>
            <a:r>
              <a:rPr sz="2000" b="1" spc="-75"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smoking</a:t>
            </a:r>
            <a:r>
              <a:rPr lang="en-US" sz="2000" dirty="0">
                <a:latin typeface="Times New Roman" panose="02020603050405020304" pitchFamily="18" charset="0"/>
                <a:cs typeface="Times New Roman" panose="02020603050405020304" pitchFamily="18" charset="0"/>
              </a:rPr>
              <a:t>.</a:t>
            </a:r>
          </a:p>
          <a:p>
            <a:pPr marL="881380" lvl="1">
              <a:lnSpc>
                <a:spcPct val="100000"/>
              </a:lnSpc>
              <a:spcBef>
                <a:spcPts val="225"/>
              </a:spcBef>
              <a:tabLst>
                <a:tab pos="789305" algn="l"/>
              </a:tabLst>
            </a:pPr>
            <a:r>
              <a:rPr lang="en-US" sz="1800" dirty="0">
                <a:latin typeface="Times New Roman" panose="02020603050405020304" pitchFamily="18" charset="0"/>
                <a:cs typeface="Times New Roman" panose="02020603050405020304" pitchFamily="18" charset="0"/>
              </a:rPr>
              <a:t>Responsible for 25% CHD deaths U65Y</a:t>
            </a:r>
          </a:p>
          <a:p>
            <a:pPr marL="881380" lvl="1">
              <a:lnSpc>
                <a:spcPct val="100000"/>
              </a:lnSpc>
              <a:spcBef>
                <a:spcPts val="225"/>
              </a:spcBef>
              <a:tabLst>
                <a:tab pos="789305" algn="l"/>
              </a:tabLst>
            </a:pPr>
            <a:r>
              <a:rPr lang="en-US" sz="1800" dirty="0">
                <a:latin typeface="Times New Roman" panose="02020603050405020304" pitchFamily="18" charset="0"/>
                <a:cs typeface="Times New Roman" panose="02020603050405020304" pitchFamily="18" charset="0"/>
              </a:rPr>
              <a:t>Degree of risk correlates with no. of cigarettes smoked per day.</a:t>
            </a:r>
          </a:p>
          <a:p>
            <a:pPr marL="881380" lvl="1">
              <a:lnSpc>
                <a:spcPct val="100000"/>
              </a:lnSpc>
              <a:spcBef>
                <a:spcPts val="225"/>
              </a:spcBef>
              <a:tabLst>
                <a:tab pos="789305" algn="l"/>
              </a:tabLst>
            </a:pPr>
            <a:r>
              <a:rPr lang="en-US" sz="1800" dirty="0">
                <a:latin typeface="Times New Roman" panose="02020603050405020304" pitchFamily="18" charset="0"/>
                <a:cs typeface="Times New Roman" panose="02020603050405020304" pitchFamily="18" charset="0"/>
              </a:rPr>
              <a:t>On cessation of smoking risk of death with CHD declines in first year, gradually thereafter,  almost as for non-smokers after 10-20years. </a:t>
            </a:r>
          </a:p>
          <a:p>
            <a:pPr marL="652780" lvl="1" indent="0">
              <a:lnSpc>
                <a:spcPct val="100000"/>
              </a:lnSpc>
              <a:spcBef>
                <a:spcPts val="225"/>
              </a:spcBef>
              <a:buNone/>
              <a:tabLst>
                <a:tab pos="789305" algn="l"/>
              </a:tabLst>
            </a:pPr>
            <a:endParaRPr sz="1600" dirty="0">
              <a:latin typeface="Times New Roman" panose="02020603050405020304" pitchFamily="18" charset="0"/>
              <a:cs typeface="Times New Roman" panose="02020603050405020304" pitchFamily="18" charset="0"/>
            </a:endParaRPr>
          </a:p>
          <a:p>
            <a:pPr marL="424180">
              <a:lnSpc>
                <a:spcPct val="100000"/>
              </a:lnSpc>
              <a:spcBef>
                <a:spcPts val="240"/>
              </a:spcBef>
              <a:tabLst>
                <a:tab pos="789305" algn="l"/>
              </a:tabLst>
            </a:pPr>
            <a:r>
              <a:rPr lang="en-US" sz="2000" b="1" dirty="0">
                <a:latin typeface="Times New Roman" panose="02020603050405020304" pitchFamily="18" charset="0"/>
                <a:cs typeface="Times New Roman" panose="02020603050405020304" pitchFamily="18" charset="0"/>
              </a:rPr>
              <a:t>High blood pressure</a:t>
            </a:r>
          </a:p>
          <a:p>
            <a:pPr marL="881380" lvl="1">
              <a:lnSpc>
                <a:spcPct val="100000"/>
              </a:lnSpc>
              <a:spcBef>
                <a:spcPts val="240"/>
              </a:spcBef>
              <a:tabLst>
                <a:tab pos="789305" algn="l"/>
              </a:tabLst>
            </a:pPr>
            <a:r>
              <a:rPr lang="en-US" sz="1800" dirty="0">
                <a:latin typeface="Times New Roman" panose="02020603050405020304" pitchFamily="18" charset="0"/>
                <a:cs typeface="Times New Roman" panose="02020603050405020304" pitchFamily="18" charset="0"/>
              </a:rPr>
              <a:t>Single useful predictor of CHD</a:t>
            </a:r>
          </a:p>
          <a:p>
            <a:pPr marL="652780" lvl="1" indent="0">
              <a:lnSpc>
                <a:spcPct val="100000"/>
              </a:lnSpc>
              <a:spcBef>
                <a:spcPts val="240"/>
              </a:spcBef>
              <a:buNone/>
              <a:tabLst>
                <a:tab pos="789305" algn="l"/>
              </a:tabLst>
            </a:pPr>
            <a:endParaRPr sz="1600" dirty="0">
              <a:latin typeface="Times New Roman" panose="02020603050405020304" pitchFamily="18" charset="0"/>
              <a:cs typeface="Times New Roman" panose="02020603050405020304" pitchFamily="18" charset="0"/>
            </a:endParaRPr>
          </a:p>
          <a:p>
            <a:pPr marL="424180">
              <a:lnSpc>
                <a:spcPct val="100000"/>
              </a:lnSpc>
              <a:spcBef>
                <a:spcPts val="240"/>
              </a:spcBef>
              <a:tabLst>
                <a:tab pos="789305" algn="l"/>
              </a:tabLst>
            </a:pPr>
            <a:r>
              <a:rPr lang="en-US" sz="2000" b="1" dirty="0">
                <a:latin typeface="Times New Roman" panose="02020603050405020304" pitchFamily="18" charset="0"/>
                <a:cs typeface="Times New Roman" panose="02020603050405020304" pitchFamily="18" charset="0"/>
              </a:rPr>
              <a:t>Elevated serum cholesterol </a:t>
            </a:r>
          </a:p>
          <a:p>
            <a:pPr marL="652780" lvl="1" indent="0">
              <a:lnSpc>
                <a:spcPct val="100000"/>
              </a:lnSpc>
              <a:spcBef>
                <a:spcPts val="240"/>
              </a:spcBef>
              <a:buNone/>
              <a:tabLst>
                <a:tab pos="789305" algn="l"/>
              </a:tabLst>
            </a:pPr>
            <a:r>
              <a:rPr lang="en-US" sz="1600" dirty="0">
                <a:latin typeface="Times New Roman" panose="02020603050405020304" pitchFamily="18" charset="0"/>
                <a:cs typeface="Times New Roman" panose="02020603050405020304" pitchFamily="18" charset="0"/>
              </a:rPr>
              <a:t> </a:t>
            </a:r>
          </a:p>
          <a:p>
            <a:pPr marL="881380" lvl="1">
              <a:lnSpc>
                <a:spcPct val="100000"/>
              </a:lnSpc>
              <a:spcBef>
                <a:spcPts val="240"/>
              </a:spcBef>
              <a:tabLst>
                <a:tab pos="789305" algn="l"/>
              </a:tabLst>
            </a:pPr>
            <a:r>
              <a:rPr lang="en-US" sz="1800" dirty="0">
                <a:latin typeface="Times New Roman" panose="02020603050405020304" pitchFamily="18" charset="0"/>
                <a:cs typeface="Times New Roman" panose="02020603050405020304" pitchFamily="18" charset="0"/>
              </a:rPr>
              <a:t>220mg/dl may be taken as threshold level. </a:t>
            </a:r>
          </a:p>
          <a:p>
            <a:pPr marL="881380" lvl="1">
              <a:lnSpc>
                <a:spcPct val="100000"/>
              </a:lnSpc>
              <a:spcBef>
                <a:spcPts val="240"/>
              </a:spcBef>
              <a:tabLst>
                <a:tab pos="789305" algn="l"/>
              </a:tabLst>
            </a:pPr>
            <a:r>
              <a:rPr lang="en-US" sz="1800" dirty="0">
                <a:latin typeface="Times New Roman" panose="02020603050405020304" pitchFamily="18" charset="0"/>
                <a:cs typeface="Times New Roman" panose="02020603050405020304" pitchFamily="18" charset="0"/>
              </a:rPr>
              <a:t>HDL &gt;40mg/dl found protective from CHD</a:t>
            </a:r>
            <a:r>
              <a:rPr lang="en-US" sz="1800" b="1" dirty="0">
                <a:solidFill>
                  <a:srgbClr val="C00000"/>
                </a:solidFill>
                <a:latin typeface="Times New Roman" panose="02020603050405020304" pitchFamily="18" charset="0"/>
                <a:cs typeface="Times New Roman" panose="02020603050405020304" pitchFamily="18" charset="0"/>
              </a:rPr>
              <a:t> </a:t>
            </a:r>
          </a:p>
          <a:p>
            <a:pPr marL="881380" lvl="1">
              <a:lnSpc>
                <a:spcPct val="100000"/>
              </a:lnSpc>
              <a:spcBef>
                <a:spcPts val="240"/>
              </a:spcBef>
              <a:tabLst>
                <a:tab pos="789305" algn="l"/>
              </a:tabLst>
            </a:pPr>
            <a:r>
              <a:rPr lang="en-US" sz="1800" dirty="0">
                <a:latin typeface="Times New Roman" panose="02020603050405020304" pitchFamily="18" charset="0"/>
                <a:cs typeface="Times New Roman" panose="02020603050405020304" pitchFamily="18" charset="0"/>
              </a:rPr>
              <a:t>Cho-/HDL ratio: &gt;3.5 is clinical goal for prevention of CHD</a:t>
            </a:r>
            <a:endParaRPr sz="1800" dirty="0">
              <a:latin typeface="Times New Roman" panose="02020603050405020304" pitchFamily="18" charset="0"/>
              <a:cs typeface="Times New Roman" panose="02020603050405020304" pitchFamily="18" charset="0"/>
            </a:endParaRPr>
          </a:p>
        </p:txBody>
      </p:sp>
      <p:sp>
        <p:nvSpPr>
          <p:cNvPr id="3" name="object 3"/>
          <p:cNvSpPr txBox="1"/>
          <p:nvPr/>
        </p:nvSpPr>
        <p:spPr>
          <a:xfrm>
            <a:off x="7616181" y="3154793"/>
            <a:ext cx="3893574" cy="2623795"/>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vert="horz" wrap="square" lIns="0" tIns="83820" rIns="0" bIns="0" rtlCol="0">
            <a:spAutoFit/>
          </a:bodyPr>
          <a:lstStyle/>
          <a:p>
            <a:pPr marL="12700">
              <a:spcBef>
                <a:spcPts val="660"/>
              </a:spcBef>
            </a:pPr>
            <a:r>
              <a:rPr sz="2000" b="1" spc="-30" dirty="0">
                <a:solidFill>
                  <a:srgbClr val="C00000"/>
                </a:solidFill>
                <a:latin typeface="Times New Roman" panose="02020603050405020304" pitchFamily="18" charset="0"/>
                <a:cs typeface="Times New Roman" panose="02020603050405020304" pitchFamily="18" charset="0"/>
              </a:rPr>
              <a:t>Non-Modifiable</a:t>
            </a:r>
            <a:endParaRPr sz="2000" dirty="0">
              <a:solidFill>
                <a:srgbClr val="C00000"/>
              </a:solidFill>
              <a:latin typeface="Times New Roman" panose="02020603050405020304" pitchFamily="18" charset="0"/>
              <a:cs typeface="Times New Roman" panose="02020603050405020304" pitchFamily="18" charset="0"/>
            </a:endParaRPr>
          </a:p>
          <a:p>
            <a:pPr marL="309880">
              <a:spcBef>
                <a:spcPts val="515"/>
              </a:spcBef>
            </a:pPr>
            <a:r>
              <a:rPr sz="2000" spc="-5" dirty="0">
                <a:latin typeface="Times New Roman" panose="02020603050405020304" pitchFamily="18" charset="0"/>
                <a:cs typeface="Times New Roman" panose="02020603050405020304" pitchFamily="18" charset="0"/>
              </a:rPr>
              <a:t>Age</a:t>
            </a:r>
            <a:r>
              <a:rPr lang="en-US" sz="2000" spc="-5" dirty="0">
                <a:latin typeface="Times New Roman" panose="02020603050405020304" pitchFamily="18" charset="0"/>
                <a:cs typeface="Times New Roman" panose="02020603050405020304" pitchFamily="18" charset="0"/>
              </a:rPr>
              <a:t>: with increasing age </a:t>
            </a:r>
            <a:endParaRPr sz="2000" dirty="0">
              <a:latin typeface="Times New Roman" panose="02020603050405020304" pitchFamily="18" charset="0"/>
              <a:cs typeface="Times New Roman" panose="02020603050405020304" pitchFamily="18" charset="0"/>
            </a:endParaRPr>
          </a:p>
          <a:p>
            <a:pPr marL="309880">
              <a:spcBef>
                <a:spcPts val="525"/>
              </a:spcBef>
            </a:pPr>
            <a:r>
              <a:rPr lang="en-US" sz="2000" spc="-5" dirty="0">
                <a:latin typeface="Times New Roman" panose="02020603050405020304" pitchFamily="18" charset="0"/>
                <a:cs typeface="Times New Roman" panose="02020603050405020304" pitchFamily="18" charset="0"/>
              </a:rPr>
              <a:t>Gender: male </a:t>
            </a:r>
            <a:endParaRPr lang="en-US" sz="2000" dirty="0">
              <a:latin typeface="Times New Roman" panose="02020603050405020304" pitchFamily="18" charset="0"/>
              <a:cs typeface="Times New Roman" panose="02020603050405020304" pitchFamily="18" charset="0"/>
            </a:endParaRPr>
          </a:p>
          <a:p>
            <a:pPr marL="309880">
              <a:spcBef>
                <a:spcPts val="525"/>
              </a:spcBef>
            </a:pPr>
            <a:r>
              <a:rPr sz="2000" spc="-5" dirty="0">
                <a:latin typeface="Times New Roman" panose="02020603050405020304" pitchFamily="18" charset="0"/>
                <a:cs typeface="Times New Roman" panose="02020603050405020304" pitchFamily="18" charset="0"/>
              </a:rPr>
              <a:t>Family</a:t>
            </a:r>
            <a:r>
              <a:rPr sz="2000" spc="-10"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History</a:t>
            </a:r>
            <a:r>
              <a:rPr lang="en-US" sz="2000" dirty="0">
                <a:latin typeface="Times New Roman" panose="02020603050405020304" pitchFamily="18" charset="0"/>
                <a:cs typeface="Times New Roman" panose="02020603050405020304" pitchFamily="18" charset="0"/>
              </a:rPr>
              <a:t>: </a:t>
            </a:r>
            <a:endParaRPr sz="2000" dirty="0">
              <a:latin typeface="Times New Roman" panose="02020603050405020304" pitchFamily="18" charset="0"/>
              <a:cs typeface="Times New Roman" panose="02020603050405020304" pitchFamily="18" charset="0"/>
            </a:endParaRPr>
          </a:p>
          <a:p>
            <a:pPr marL="309880">
              <a:spcBef>
                <a:spcPts val="525"/>
              </a:spcBef>
            </a:pPr>
            <a:r>
              <a:rPr sz="2000" spc="-5" dirty="0">
                <a:latin typeface="Times New Roman" panose="02020603050405020304" pitchFamily="18" charset="0"/>
                <a:cs typeface="Times New Roman" panose="02020603050405020304" pitchFamily="18" charset="0"/>
              </a:rPr>
              <a:t>Genetic</a:t>
            </a:r>
            <a:r>
              <a:rPr sz="2000" spc="-20"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Factors</a:t>
            </a:r>
          </a:p>
          <a:p>
            <a:pPr marL="309880">
              <a:spcBef>
                <a:spcPts val="530"/>
              </a:spcBef>
            </a:pPr>
            <a:r>
              <a:rPr sz="2000" spc="-5" dirty="0">
                <a:latin typeface="Times New Roman" panose="02020603050405020304" pitchFamily="18" charset="0"/>
                <a:cs typeface="Times New Roman" panose="02020603050405020304" pitchFamily="18" charset="0"/>
              </a:rPr>
              <a:t>Personality</a:t>
            </a:r>
            <a:r>
              <a:rPr sz="2000" spc="-50" dirty="0">
                <a:latin typeface="Times New Roman" panose="02020603050405020304" pitchFamily="18" charset="0"/>
                <a:cs typeface="Times New Roman" panose="02020603050405020304" pitchFamily="18" charset="0"/>
              </a:rPr>
              <a:t> </a:t>
            </a:r>
            <a:r>
              <a:rPr sz="2000" spc="-35" dirty="0">
                <a:latin typeface="Times New Roman" panose="02020603050405020304" pitchFamily="18" charset="0"/>
                <a:cs typeface="Times New Roman" panose="02020603050405020304" pitchFamily="18" charset="0"/>
              </a:rPr>
              <a:t>Type</a:t>
            </a:r>
            <a:r>
              <a:rPr lang="en-US" sz="2000" spc="-35" dirty="0">
                <a:latin typeface="Times New Roman" panose="02020603050405020304" pitchFamily="18" charset="0"/>
                <a:cs typeface="Times New Roman" panose="02020603050405020304" pitchFamily="18" charset="0"/>
              </a:rPr>
              <a:t>-A</a:t>
            </a:r>
            <a:endParaRPr sz="2000" dirty="0">
              <a:latin typeface="Times New Roman" panose="02020603050405020304" pitchFamily="18" charset="0"/>
              <a:cs typeface="Times New Roman" panose="02020603050405020304" pitchFamily="18" charset="0"/>
            </a:endParaRPr>
          </a:p>
          <a:p>
            <a:pPr marL="309880">
              <a:spcBef>
                <a:spcPts val="525"/>
              </a:spcBef>
            </a:pPr>
            <a:r>
              <a:rPr sz="2000" spc="-5" dirty="0">
                <a:latin typeface="Times New Roman" panose="02020603050405020304" pitchFamily="18" charset="0"/>
                <a:cs typeface="Times New Roman" panose="02020603050405020304" pitchFamily="18" charset="0"/>
              </a:rPr>
              <a:t>Previous</a:t>
            </a:r>
            <a:r>
              <a:rPr sz="2000" spc="5" dirty="0">
                <a:latin typeface="Times New Roman" panose="02020603050405020304" pitchFamily="18" charset="0"/>
                <a:cs typeface="Times New Roman" panose="02020603050405020304" pitchFamily="18" charset="0"/>
              </a:rPr>
              <a:t> </a:t>
            </a:r>
            <a:r>
              <a:rPr sz="2000" spc="-5" dirty="0">
                <a:latin typeface="Times New Roman" panose="02020603050405020304" pitchFamily="18" charset="0"/>
                <a:cs typeface="Times New Roman" panose="02020603050405020304" pitchFamily="18" charset="0"/>
              </a:rPr>
              <a:t>cardio</a:t>
            </a:r>
            <a:r>
              <a:rPr lang="en-US" sz="2000" spc="-5"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vascular</a:t>
            </a:r>
            <a:r>
              <a:rPr sz="2000" spc="-65" dirty="0">
                <a:latin typeface="Times New Roman" panose="02020603050405020304" pitchFamily="18" charset="0"/>
                <a:cs typeface="Times New Roman" panose="02020603050405020304" pitchFamily="18" charset="0"/>
              </a:rPr>
              <a:t> </a:t>
            </a:r>
            <a:r>
              <a:rPr sz="2000" spc="-5" dirty="0">
                <a:latin typeface="Times New Roman" panose="02020603050405020304" pitchFamily="18" charset="0"/>
                <a:cs typeface="Times New Roman" panose="02020603050405020304" pitchFamily="18" charset="0"/>
              </a:rPr>
              <a:t>events</a:t>
            </a:r>
            <a:endParaRPr sz="2000" dirty="0">
              <a:latin typeface="Times New Roman" panose="02020603050405020304" pitchFamily="18" charset="0"/>
              <a:cs typeface="Times New Roman" panose="02020603050405020304" pitchFamily="18" charset="0"/>
            </a:endParaRPr>
          </a:p>
        </p:txBody>
      </p:sp>
      <p:sp>
        <p:nvSpPr>
          <p:cNvPr id="5" name="object 5"/>
          <p:cNvSpPr txBox="1"/>
          <p:nvPr/>
        </p:nvSpPr>
        <p:spPr>
          <a:xfrm>
            <a:off x="6252717" y="299973"/>
            <a:ext cx="193040" cy="197490"/>
          </a:xfrm>
          <a:prstGeom prst="rect">
            <a:avLst/>
          </a:prstGeom>
        </p:spPr>
        <p:txBody>
          <a:bodyPr vert="horz" wrap="square" lIns="0" tIns="12700" rIns="0" bIns="0" rtlCol="0">
            <a:spAutoFit/>
          </a:bodyPr>
          <a:lstStyle/>
          <a:p>
            <a:pPr marL="12700">
              <a:spcBef>
                <a:spcPts val="100"/>
              </a:spcBef>
            </a:pPr>
            <a:r>
              <a:rPr sz="1200" spc="-105" dirty="0">
                <a:solidFill>
                  <a:srgbClr val="FDFDFD"/>
                </a:solidFill>
                <a:latin typeface="Verdana"/>
                <a:cs typeface="Verdana"/>
              </a:rPr>
              <a:t>20</a:t>
            </a:r>
            <a:endParaRPr sz="1200">
              <a:latin typeface="Verdana"/>
              <a:cs typeface="Verdana"/>
            </a:endParaRPr>
          </a:p>
        </p:txBody>
      </p:sp>
      <p:sp>
        <p:nvSpPr>
          <p:cNvPr id="7" name="TextBox 6">
            <a:extLst>
              <a:ext uri="{FF2B5EF4-FFF2-40B4-BE49-F238E27FC236}">
                <a16:creationId xmlns:a16="http://schemas.microsoft.com/office/drawing/2014/main" id="{D1B3DF5F-60DD-520E-DAD6-C7F095266F86}"/>
              </a:ext>
            </a:extLst>
          </p:cNvPr>
          <p:cNvSpPr txBox="1"/>
          <p:nvPr/>
        </p:nvSpPr>
        <p:spPr>
          <a:xfrm>
            <a:off x="7365458" y="119948"/>
            <a:ext cx="4395020" cy="191334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709930" indent="-285750">
              <a:lnSpc>
                <a:spcPct val="100000"/>
              </a:lnSpc>
              <a:spcBef>
                <a:spcPts val="240"/>
              </a:spcBef>
              <a:buFont typeface="Arial" panose="020B0604020202020204" pitchFamily="34" charset="0"/>
              <a:buChar char="•"/>
              <a:tabLst>
                <a:tab pos="789305" algn="l"/>
              </a:tabLst>
            </a:pPr>
            <a:r>
              <a:rPr lang="en-US" sz="1800" b="1" dirty="0">
                <a:latin typeface="Times New Roman" panose="02020603050405020304" pitchFamily="18" charset="0"/>
                <a:cs typeface="Times New Roman" panose="02020603050405020304" pitchFamily="18" charset="0"/>
              </a:rPr>
              <a:t>Diabetes</a:t>
            </a:r>
            <a:r>
              <a:rPr lang="en-US" sz="1800" b="1" spc="-70"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Mellitus</a:t>
            </a:r>
          </a:p>
          <a:p>
            <a:pPr marL="709930" indent="-285750">
              <a:lnSpc>
                <a:spcPct val="100000"/>
              </a:lnSpc>
              <a:spcBef>
                <a:spcPts val="240"/>
              </a:spcBef>
              <a:buFont typeface="Arial" panose="020B0604020202020204" pitchFamily="34" charset="0"/>
              <a:buChar char="•"/>
              <a:tabLst>
                <a:tab pos="789305" algn="l"/>
              </a:tabLst>
            </a:pPr>
            <a:r>
              <a:rPr lang="en-US" sz="2000" b="1" dirty="0">
                <a:latin typeface="Times New Roman" panose="02020603050405020304" pitchFamily="18" charset="0"/>
                <a:cs typeface="Times New Roman" panose="02020603050405020304" pitchFamily="18" charset="0"/>
              </a:rPr>
              <a:t>Obesity</a:t>
            </a:r>
            <a:r>
              <a:rPr lang="en-US" sz="1600" dirty="0">
                <a:latin typeface="Times New Roman" panose="02020603050405020304" pitchFamily="18" charset="0"/>
                <a:cs typeface="Times New Roman" panose="02020603050405020304" pitchFamily="18" charset="0"/>
              </a:rPr>
              <a:t>.</a:t>
            </a:r>
          </a:p>
          <a:p>
            <a:pPr marL="767080" indent="-342900">
              <a:lnSpc>
                <a:spcPct val="100000"/>
              </a:lnSpc>
              <a:spcBef>
                <a:spcPts val="240"/>
              </a:spcBef>
              <a:buFont typeface="Arial" panose="020B0604020202020204" pitchFamily="34" charset="0"/>
              <a:buChar char="•"/>
              <a:tabLst>
                <a:tab pos="789305" algn="l"/>
              </a:tabLst>
            </a:pPr>
            <a:r>
              <a:rPr lang="en-US" sz="2000" b="1" dirty="0">
                <a:latin typeface="Times New Roman" panose="02020603050405020304" pitchFamily="18" charset="0"/>
                <a:cs typeface="Times New Roman" panose="02020603050405020304" pitchFamily="18" charset="0"/>
              </a:rPr>
              <a:t>Oral</a:t>
            </a:r>
            <a:r>
              <a:rPr lang="en-US" sz="2000" b="1" spc="-65"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Contraceptives</a:t>
            </a:r>
          </a:p>
          <a:p>
            <a:pPr marL="1224280" lvl="1" indent="-342900">
              <a:spcBef>
                <a:spcPts val="240"/>
              </a:spcBef>
              <a:buFont typeface="Arial" panose="020B0604020202020204" pitchFamily="34" charset="0"/>
              <a:buChar char="•"/>
              <a:tabLst>
                <a:tab pos="789305" algn="l"/>
              </a:tabLst>
            </a:pPr>
            <a:r>
              <a:rPr lang="en-US" sz="1600" dirty="0">
                <a:latin typeface="Times New Roman" panose="02020603050405020304" pitchFamily="18" charset="0"/>
                <a:cs typeface="Times New Roman" panose="02020603050405020304" pitchFamily="18" charset="0"/>
              </a:rPr>
              <a:t>Assoc with high BP in women </a:t>
            </a:r>
          </a:p>
          <a:p>
            <a:pPr marL="767080" indent="-342900">
              <a:spcBef>
                <a:spcPts val="240"/>
              </a:spcBef>
              <a:buFont typeface="Arial" panose="020B0604020202020204" pitchFamily="34" charset="0"/>
              <a:buChar char="•"/>
              <a:tabLst>
                <a:tab pos="789305" algn="l"/>
              </a:tabLst>
            </a:pPr>
            <a:r>
              <a:rPr lang="en-US" sz="2000" b="1" dirty="0">
                <a:latin typeface="Times New Roman" panose="02020603050405020304" pitchFamily="18" charset="0"/>
                <a:cs typeface="Times New Roman" panose="02020603050405020304" pitchFamily="18" charset="0"/>
              </a:rPr>
              <a:t>Hormones</a:t>
            </a:r>
          </a:p>
          <a:p>
            <a:pPr marL="1224280" lvl="1" indent="-342900">
              <a:spcBef>
                <a:spcPts val="240"/>
              </a:spcBef>
              <a:buFont typeface="Arial" panose="020B0604020202020204" pitchFamily="34" charset="0"/>
              <a:buChar char="•"/>
              <a:tabLst>
                <a:tab pos="789305" algn="l"/>
              </a:tabLst>
            </a:pPr>
            <a:r>
              <a:rPr lang="en-US" sz="1600" dirty="0">
                <a:latin typeface="Times New Roman" panose="02020603050405020304" pitchFamily="18" charset="0"/>
                <a:cs typeface="Times New Roman" panose="02020603050405020304" pitchFamily="18" charset="0"/>
              </a:rPr>
              <a:t>Low Estrogen level </a:t>
            </a:r>
          </a:p>
        </p:txBody>
      </p:sp>
      <p:sp>
        <p:nvSpPr>
          <p:cNvPr id="8" name="Rectangle 7">
            <a:extLst>
              <a:ext uri="{FF2B5EF4-FFF2-40B4-BE49-F238E27FC236}">
                <a16:creationId xmlns:a16="http://schemas.microsoft.com/office/drawing/2014/main" id="{8FA1E376-B03B-4C8E-6771-BAD3A610FAFF}"/>
              </a:ext>
            </a:extLst>
          </p:cNvPr>
          <p:cNvSpPr/>
          <p:nvPr/>
        </p:nvSpPr>
        <p:spPr>
          <a:xfrm>
            <a:off x="1911390" y="-87086"/>
            <a:ext cx="3834581" cy="713361"/>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ysClr val="windowText" lastClr="000000"/>
                </a:solidFill>
              </a:rPr>
              <a:t>Risk factors of CHDs </a:t>
            </a:r>
            <a:endParaRPr lang="en-PK" sz="3200" b="1" dirty="0">
              <a:solidFill>
                <a:sysClr val="windowText" lastClr="000000"/>
              </a:solidFill>
            </a:endParaRPr>
          </a:p>
        </p:txBody>
      </p:sp>
      <p:sp>
        <p:nvSpPr>
          <p:cNvPr id="2" name="Slide Number Placeholder 1">
            <a:extLst>
              <a:ext uri="{FF2B5EF4-FFF2-40B4-BE49-F238E27FC236}">
                <a16:creationId xmlns:a16="http://schemas.microsoft.com/office/drawing/2014/main" id="{5610D02C-E5B1-E6B8-61F4-69C6D0698698}"/>
              </a:ext>
            </a:extLst>
          </p:cNvPr>
          <p:cNvSpPr>
            <a:spLocks noGrp="1"/>
          </p:cNvSpPr>
          <p:nvPr>
            <p:ph type="sldNum" sz="quarter" idx="7"/>
          </p:nvPr>
        </p:nvSpPr>
        <p:spPr/>
        <p:txBody>
          <a:bodyPr/>
          <a:lstStyle/>
          <a:p>
            <a:fld id="{B6F15528-21DE-4FAA-801E-634DDDAF4B2B}" type="slidenum">
              <a:rPr lang="en-PK" smtClean="0"/>
              <a:t>19</a:t>
            </a:fld>
            <a:endParaRPr lang="en-PK" dirty="0"/>
          </a:p>
        </p:txBody>
      </p:sp>
      <p:sp>
        <p:nvSpPr>
          <p:cNvPr id="6" name="Oval 5">
            <a:extLst>
              <a:ext uri="{FF2B5EF4-FFF2-40B4-BE49-F238E27FC236}">
                <a16:creationId xmlns:a16="http://schemas.microsoft.com/office/drawing/2014/main" id="{AB37F116-013A-CCFF-84A1-CDF15B0DDA52}"/>
              </a:ext>
            </a:extLst>
          </p:cNvPr>
          <p:cNvSpPr/>
          <p:nvPr/>
        </p:nvSpPr>
        <p:spPr>
          <a:xfrm>
            <a:off x="7129236" y="2214814"/>
            <a:ext cx="2070735" cy="7924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Core Content </a:t>
            </a:r>
          </a:p>
        </p:txBody>
      </p:sp>
      <p:sp>
        <p:nvSpPr>
          <p:cNvPr id="9" name="Date Placeholder 8">
            <a:extLst>
              <a:ext uri="{FF2B5EF4-FFF2-40B4-BE49-F238E27FC236}">
                <a16:creationId xmlns:a16="http://schemas.microsoft.com/office/drawing/2014/main" id="{A38D48FC-B82C-6683-58AD-72F203EA08C6}"/>
              </a:ext>
            </a:extLst>
          </p:cNvPr>
          <p:cNvSpPr>
            <a:spLocks noGrp="1"/>
          </p:cNvSpPr>
          <p:nvPr>
            <p:ph type="dt" sz="half" idx="6"/>
          </p:nvPr>
        </p:nvSpPr>
        <p:spPr/>
        <p:txBody>
          <a:bodyPr/>
          <a:lstStyle/>
          <a:p>
            <a:fld id="{91752C21-2B87-419B-A13F-A43FE79666B5}" type="datetime8">
              <a:rPr lang="LID4096" smtClean="0"/>
              <a:t>05/20/2024 14:52</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ismillah in Arabic | Bismillah Calligraphy Text - Pak – Framer">
            <a:extLst>
              <a:ext uri="{FF2B5EF4-FFF2-40B4-BE49-F238E27FC236}">
                <a16:creationId xmlns:a16="http://schemas.microsoft.com/office/drawing/2014/main" id="{582AFA37-0E64-3A85-4834-E9B5663226C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049729" y="56271"/>
            <a:ext cx="8456666" cy="6665204"/>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a:extLst>
              <a:ext uri="{FF2B5EF4-FFF2-40B4-BE49-F238E27FC236}">
                <a16:creationId xmlns:a16="http://schemas.microsoft.com/office/drawing/2014/main" id="{97291DC2-4164-3D1E-61F3-CBE42885DA34}"/>
              </a:ext>
            </a:extLst>
          </p:cNvPr>
          <p:cNvSpPr>
            <a:spLocks noGrp="1"/>
          </p:cNvSpPr>
          <p:nvPr>
            <p:ph type="sldNum" sz="quarter" idx="12"/>
          </p:nvPr>
        </p:nvSpPr>
        <p:spPr/>
        <p:txBody>
          <a:bodyPr/>
          <a:lstStyle/>
          <a:p>
            <a:fld id="{F6A8D1BF-8167-459F-A9D7-35221BEDAB3B}" type="slidenum">
              <a:rPr lang="en-PK" smtClean="0"/>
              <a:t>2</a:t>
            </a:fld>
            <a:endParaRPr lang="en-PK"/>
          </a:p>
        </p:txBody>
      </p:sp>
      <p:sp>
        <p:nvSpPr>
          <p:cNvPr id="3" name="Date Placeholder 2">
            <a:extLst>
              <a:ext uri="{FF2B5EF4-FFF2-40B4-BE49-F238E27FC236}">
                <a16:creationId xmlns:a16="http://schemas.microsoft.com/office/drawing/2014/main" id="{24584C5E-17DC-1208-5F9F-8506DC889A28}"/>
              </a:ext>
            </a:extLst>
          </p:cNvPr>
          <p:cNvSpPr>
            <a:spLocks noGrp="1"/>
          </p:cNvSpPr>
          <p:nvPr>
            <p:ph type="dt" sz="half" idx="10"/>
          </p:nvPr>
        </p:nvSpPr>
        <p:spPr/>
        <p:txBody>
          <a:bodyPr/>
          <a:lstStyle/>
          <a:p>
            <a:fld id="{5E561115-763C-4F90-86DD-783A463A30B6}" type="datetime8">
              <a:rPr lang="LID4096" smtClean="0"/>
              <a:t>05/20/2024 14:52</a:t>
            </a:fld>
            <a:endParaRPr lang="en-PK"/>
          </a:p>
        </p:txBody>
      </p:sp>
    </p:spTree>
    <p:extLst>
      <p:ext uri="{BB962C8B-B14F-4D97-AF65-F5344CB8AC3E}">
        <p14:creationId xmlns:p14="http://schemas.microsoft.com/office/powerpoint/2010/main" val="33954457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32BC26D8-82FB-445E-AA49-62A77D7C1E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759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CB44330D-EA18-4254-AA95-EB49948539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Figure 1">
            <a:extLst>
              <a:ext uri="{FF2B5EF4-FFF2-40B4-BE49-F238E27FC236}">
                <a16:creationId xmlns:a16="http://schemas.microsoft.com/office/drawing/2014/main" id="{351D7BD0-E19E-8786-8FB0-7CBC59507CF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699880" y="690870"/>
            <a:ext cx="6713436" cy="557106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D6949ABB-15A7-6EBF-BB6D-F885F1EA8171}"/>
              </a:ext>
            </a:extLst>
          </p:cNvPr>
          <p:cNvSpPr txBox="1"/>
          <p:nvPr/>
        </p:nvSpPr>
        <p:spPr>
          <a:xfrm>
            <a:off x="8890328" y="4507610"/>
            <a:ext cx="2737301" cy="1754326"/>
          </a:xfrm>
          <a:prstGeom prst="rect">
            <a:avLst/>
          </a:prstGeom>
          <a:solidFill>
            <a:schemeClr val="accent4">
              <a:lumMod val="40000"/>
              <a:lumOff val="60000"/>
            </a:schemeClr>
          </a:solidFill>
        </p:spPr>
        <p:txBody>
          <a:bodyPr wrap="square">
            <a:spAutoFit/>
          </a:bodyPr>
          <a:lstStyle/>
          <a:p>
            <a:r>
              <a:rPr lang="en-PK" dirty="0"/>
              <a:t>https://www.acc.org/latest-in-cardiology/articles/2019/03/21/14/39/abcs-of-primary-cv-prevention-2019-update-gl-prevention</a:t>
            </a:r>
          </a:p>
        </p:txBody>
      </p:sp>
      <p:sp>
        <p:nvSpPr>
          <p:cNvPr id="3" name="Slide Number Placeholder 2">
            <a:extLst>
              <a:ext uri="{FF2B5EF4-FFF2-40B4-BE49-F238E27FC236}">
                <a16:creationId xmlns:a16="http://schemas.microsoft.com/office/drawing/2014/main" id="{32CCC1B1-A8CF-9A83-3155-9A462B312435}"/>
              </a:ext>
            </a:extLst>
          </p:cNvPr>
          <p:cNvSpPr>
            <a:spLocks noGrp="1"/>
          </p:cNvSpPr>
          <p:nvPr>
            <p:ph type="sldNum" sz="quarter" idx="12"/>
          </p:nvPr>
        </p:nvSpPr>
        <p:spPr/>
        <p:txBody>
          <a:bodyPr/>
          <a:lstStyle/>
          <a:p>
            <a:fld id="{F6A8D1BF-8167-459F-A9D7-35221BEDAB3B}" type="slidenum">
              <a:rPr lang="en-PK" smtClean="0"/>
              <a:t>20</a:t>
            </a:fld>
            <a:endParaRPr lang="en-PK"/>
          </a:p>
        </p:txBody>
      </p:sp>
      <p:sp>
        <p:nvSpPr>
          <p:cNvPr id="4" name="Oval 3">
            <a:extLst>
              <a:ext uri="{FF2B5EF4-FFF2-40B4-BE49-F238E27FC236}">
                <a16:creationId xmlns:a16="http://schemas.microsoft.com/office/drawing/2014/main" id="{E1DE6502-18ED-B486-F7A9-9B6A4B0C71FC}"/>
              </a:ext>
            </a:extLst>
          </p:cNvPr>
          <p:cNvSpPr/>
          <p:nvPr/>
        </p:nvSpPr>
        <p:spPr>
          <a:xfrm>
            <a:off x="8946832" y="1173225"/>
            <a:ext cx="2070735" cy="7924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Core Content </a:t>
            </a:r>
          </a:p>
        </p:txBody>
      </p:sp>
      <p:sp>
        <p:nvSpPr>
          <p:cNvPr id="5" name="Date Placeholder 4">
            <a:extLst>
              <a:ext uri="{FF2B5EF4-FFF2-40B4-BE49-F238E27FC236}">
                <a16:creationId xmlns:a16="http://schemas.microsoft.com/office/drawing/2014/main" id="{1BB321B3-43D7-26FE-FA45-E80392BE5811}"/>
              </a:ext>
            </a:extLst>
          </p:cNvPr>
          <p:cNvSpPr>
            <a:spLocks noGrp="1"/>
          </p:cNvSpPr>
          <p:nvPr>
            <p:ph type="dt" sz="half" idx="10"/>
          </p:nvPr>
        </p:nvSpPr>
        <p:spPr/>
        <p:txBody>
          <a:bodyPr/>
          <a:lstStyle/>
          <a:p>
            <a:fld id="{A452AA85-8761-4011-9D1A-7975AA4F995C}" type="datetime8">
              <a:rPr lang="LID4096" smtClean="0"/>
              <a:t>05/20/2024 14:52</a:t>
            </a:fld>
            <a:endParaRPr lang="en-PK"/>
          </a:p>
        </p:txBody>
      </p:sp>
    </p:spTree>
    <p:extLst>
      <p:ext uri="{BB962C8B-B14F-4D97-AF65-F5344CB8AC3E}">
        <p14:creationId xmlns:p14="http://schemas.microsoft.com/office/powerpoint/2010/main" val="3046958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B8C311F-7253-4AED-9701-7FC0708C41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2384209-CB15-4CDF-9D31-C44FD9A3F20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633B3B5-CC90-43F0-8714-D31D1F3F020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8D57A06-A426-446D-B02C-A2DC6B62E45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Figure 2">
            <a:hlinkClick r:id="rId2"/>
            <a:extLst>
              <a:ext uri="{FF2B5EF4-FFF2-40B4-BE49-F238E27FC236}">
                <a16:creationId xmlns:a16="http://schemas.microsoft.com/office/drawing/2014/main" id="{195C3C12-4877-3E73-DB1C-664C55BBE9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96278" y="456986"/>
            <a:ext cx="9359999" cy="5943600"/>
          </a:xfrm>
          <a:prstGeom prst="rect">
            <a:avLst/>
          </a:prstGeom>
          <a:noFill/>
        </p:spPr>
      </p:pic>
      <p:sp>
        <p:nvSpPr>
          <p:cNvPr id="3" name="TextBox 2">
            <a:extLst>
              <a:ext uri="{FF2B5EF4-FFF2-40B4-BE49-F238E27FC236}">
                <a16:creationId xmlns:a16="http://schemas.microsoft.com/office/drawing/2014/main" id="{E7C08CF6-BF17-B928-0B6F-6357D5EC17F6}"/>
              </a:ext>
            </a:extLst>
          </p:cNvPr>
          <p:cNvSpPr txBox="1"/>
          <p:nvPr/>
        </p:nvSpPr>
        <p:spPr>
          <a:xfrm>
            <a:off x="10456455" y="2984266"/>
            <a:ext cx="1435664" cy="3416320"/>
          </a:xfrm>
          <a:prstGeom prst="rect">
            <a:avLst/>
          </a:prstGeom>
          <a:solidFill>
            <a:schemeClr val="accent4">
              <a:lumMod val="40000"/>
              <a:lumOff val="60000"/>
            </a:schemeClr>
          </a:solidFill>
        </p:spPr>
        <p:txBody>
          <a:bodyPr wrap="square">
            <a:spAutoFit/>
          </a:bodyPr>
          <a:lstStyle/>
          <a:p>
            <a:r>
              <a:rPr lang="en-PK" dirty="0"/>
              <a:t>https://www.acc.org/latest-in-cardiology/articles/2019/03/21/14/39/abcs-of-primary-cv-prevention-2019-update-gl-prevention</a:t>
            </a:r>
          </a:p>
        </p:txBody>
      </p:sp>
      <p:sp>
        <p:nvSpPr>
          <p:cNvPr id="4" name="Slide Number Placeholder 3">
            <a:extLst>
              <a:ext uri="{FF2B5EF4-FFF2-40B4-BE49-F238E27FC236}">
                <a16:creationId xmlns:a16="http://schemas.microsoft.com/office/drawing/2014/main" id="{F5AE9629-B44F-C871-BEEC-F3959E793F45}"/>
              </a:ext>
            </a:extLst>
          </p:cNvPr>
          <p:cNvSpPr>
            <a:spLocks noGrp="1"/>
          </p:cNvSpPr>
          <p:nvPr>
            <p:ph type="sldNum" sz="quarter" idx="12"/>
          </p:nvPr>
        </p:nvSpPr>
        <p:spPr/>
        <p:txBody>
          <a:bodyPr/>
          <a:lstStyle/>
          <a:p>
            <a:fld id="{F6A8D1BF-8167-459F-A9D7-35221BEDAB3B}" type="slidenum">
              <a:rPr lang="en-PK" smtClean="0"/>
              <a:t>21</a:t>
            </a:fld>
            <a:endParaRPr lang="en-PK"/>
          </a:p>
        </p:txBody>
      </p:sp>
      <p:sp>
        <p:nvSpPr>
          <p:cNvPr id="5" name="Oval 4">
            <a:extLst>
              <a:ext uri="{FF2B5EF4-FFF2-40B4-BE49-F238E27FC236}">
                <a16:creationId xmlns:a16="http://schemas.microsoft.com/office/drawing/2014/main" id="{DB515DD0-5189-677A-6DAB-282D508E0DAE}"/>
              </a:ext>
            </a:extLst>
          </p:cNvPr>
          <p:cNvSpPr/>
          <p:nvPr/>
        </p:nvSpPr>
        <p:spPr>
          <a:xfrm>
            <a:off x="10229215" y="297506"/>
            <a:ext cx="2249170" cy="12706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a:t>Vertical integration</a:t>
            </a:r>
          </a:p>
        </p:txBody>
      </p:sp>
      <p:sp>
        <p:nvSpPr>
          <p:cNvPr id="6" name="Date Placeholder 5">
            <a:extLst>
              <a:ext uri="{FF2B5EF4-FFF2-40B4-BE49-F238E27FC236}">
                <a16:creationId xmlns:a16="http://schemas.microsoft.com/office/drawing/2014/main" id="{50DFCA5E-0A3D-3FBF-BBE6-4488AD463050}"/>
              </a:ext>
            </a:extLst>
          </p:cNvPr>
          <p:cNvSpPr>
            <a:spLocks noGrp="1"/>
          </p:cNvSpPr>
          <p:nvPr>
            <p:ph type="dt" sz="half" idx="10"/>
          </p:nvPr>
        </p:nvSpPr>
        <p:spPr/>
        <p:txBody>
          <a:bodyPr/>
          <a:lstStyle/>
          <a:p>
            <a:fld id="{79CE06C3-17AA-4C99-9900-78486CE7AE06}" type="datetime8">
              <a:rPr lang="LID4096" smtClean="0"/>
              <a:t>05/20/2024 14:52</a:t>
            </a:fld>
            <a:endParaRPr lang="en-PK"/>
          </a:p>
        </p:txBody>
      </p:sp>
    </p:spTree>
    <p:extLst>
      <p:ext uri="{BB962C8B-B14F-4D97-AF65-F5344CB8AC3E}">
        <p14:creationId xmlns:p14="http://schemas.microsoft.com/office/powerpoint/2010/main" val="2667053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51990" y="108184"/>
            <a:ext cx="4300628" cy="566181"/>
          </a:xfrm>
          <a:prstGeom prst="rect">
            <a:avLst/>
          </a:prstGeom>
          <a:solidFill>
            <a:schemeClr val="accent4">
              <a:lumMod val="40000"/>
              <a:lumOff val="60000"/>
            </a:schemeClr>
          </a:solidFill>
        </p:spPr>
        <p:style>
          <a:lnRef idx="2">
            <a:schemeClr val="dk1"/>
          </a:lnRef>
          <a:fillRef idx="1">
            <a:schemeClr val="lt1"/>
          </a:fillRef>
          <a:effectRef idx="0">
            <a:schemeClr val="dk1"/>
          </a:effectRef>
          <a:fontRef idx="minor">
            <a:schemeClr val="dk1"/>
          </a:fontRef>
        </p:style>
        <p:txBody>
          <a:bodyPr vert="horz" wrap="square" lIns="0" tIns="12065" rIns="0" bIns="0" rtlCol="0" anchor="ctr">
            <a:spAutoFit/>
          </a:bodyPr>
          <a:lstStyle/>
          <a:p>
            <a:pPr marL="12700" algn="ctr">
              <a:lnSpc>
                <a:spcPct val="100000"/>
              </a:lnSpc>
              <a:spcBef>
                <a:spcPts val="95"/>
              </a:spcBef>
            </a:pPr>
            <a:r>
              <a:rPr sz="3600" b="1" spc="-80" dirty="0">
                <a:latin typeface="Times New Roman" panose="02020603050405020304" pitchFamily="18" charset="0"/>
                <a:cs typeface="Times New Roman" panose="02020603050405020304" pitchFamily="18" charset="0"/>
              </a:rPr>
              <a:t>Prevention</a:t>
            </a:r>
            <a:r>
              <a:rPr sz="3600" b="1" spc="-300" dirty="0">
                <a:latin typeface="Times New Roman" panose="02020603050405020304" pitchFamily="18" charset="0"/>
                <a:cs typeface="Times New Roman" panose="02020603050405020304" pitchFamily="18" charset="0"/>
              </a:rPr>
              <a:t> </a:t>
            </a:r>
            <a:r>
              <a:rPr sz="3600" b="1" spc="15" dirty="0">
                <a:latin typeface="Times New Roman" panose="02020603050405020304" pitchFamily="18" charset="0"/>
                <a:cs typeface="Times New Roman" panose="02020603050405020304" pitchFamily="18" charset="0"/>
              </a:rPr>
              <a:t>of</a:t>
            </a:r>
            <a:r>
              <a:rPr sz="3600" b="1" spc="-290" dirty="0">
                <a:latin typeface="Times New Roman" panose="02020603050405020304" pitchFamily="18" charset="0"/>
                <a:cs typeface="Times New Roman" panose="02020603050405020304" pitchFamily="18" charset="0"/>
              </a:rPr>
              <a:t> </a:t>
            </a:r>
            <a:r>
              <a:rPr sz="3600" b="1" spc="20" dirty="0">
                <a:latin typeface="Times New Roman" panose="02020603050405020304" pitchFamily="18" charset="0"/>
                <a:cs typeface="Times New Roman" panose="02020603050405020304" pitchFamily="18" charset="0"/>
              </a:rPr>
              <a:t>CHD</a:t>
            </a:r>
            <a:endParaRPr sz="3600" b="1" dirty="0">
              <a:latin typeface="Times New Roman" panose="02020603050405020304" pitchFamily="18" charset="0"/>
              <a:cs typeface="Times New Roman" panose="02020603050405020304" pitchFamily="18" charset="0"/>
            </a:endParaRPr>
          </a:p>
        </p:txBody>
      </p:sp>
      <p:sp>
        <p:nvSpPr>
          <p:cNvPr id="3" name="object 3"/>
          <p:cNvSpPr txBox="1"/>
          <p:nvPr/>
        </p:nvSpPr>
        <p:spPr>
          <a:xfrm>
            <a:off x="383458" y="734638"/>
            <a:ext cx="7669160" cy="7467429"/>
          </a:xfrm>
          <a:prstGeom prst="rect">
            <a:avLst/>
          </a:prstGeom>
        </p:spPr>
        <p:txBody>
          <a:bodyPr vert="horz" wrap="square" lIns="0" tIns="87630" rIns="0" bIns="0" rtlCol="0">
            <a:spAutoFit/>
          </a:bodyPr>
          <a:lstStyle/>
          <a:p>
            <a:pPr marL="355600" indent="-342900">
              <a:spcBef>
                <a:spcPts val="690"/>
              </a:spcBef>
              <a:buFont typeface="Arial" panose="020B0604020202020204" pitchFamily="34" charset="0"/>
              <a:buChar char="•"/>
            </a:pPr>
            <a:r>
              <a:rPr lang="en-US" sz="2400" b="1" spc="-195" dirty="0">
                <a:latin typeface="Times New Roman" panose="02020603050405020304" pitchFamily="18" charset="0"/>
                <a:cs typeface="Times New Roman" panose="02020603050405020304" pitchFamily="18" charset="0"/>
              </a:rPr>
              <a:t>P</a:t>
            </a:r>
            <a:r>
              <a:rPr sz="2400" b="1" spc="-150" dirty="0">
                <a:latin typeface="Times New Roman" panose="02020603050405020304" pitchFamily="18" charset="0"/>
                <a:cs typeface="Times New Roman" panose="02020603050405020304" pitchFamily="18" charset="0"/>
              </a:rPr>
              <a:t>r</a:t>
            </a:r>
            <a:r>
              <a:rPr sz="2400" b="1" spc="-160" dirty="0">
                <a:latin typeface="Times New Roman" panose="02020603050405020304" pitchFamily="18" charset="0"/>
                <a:cs typeface="Times New Roman" panose="02020603050405020304" pitchFamily="18" charset="0"/>
              </a:rPr>
              <a:t>i</a:t>
            </a:r>
            <a:r>
              <a:rPr sz="2400" b="1" spc="-80" dirty="0">
                <a:latin typeface="Times New Roman" panose="02020603050405020304" pitchFamily="18" charset="0"/>
                <a:cs typeface="Times New Roman" panose="02020603050405020304" pitchFamily="18" charset="0"/>
              </a:rPr>
              <a:t>mary</a:t>
            </a:r>
            <a:r>
              <a:rPr sz="2400" b="1" spc="-200" dirty="0">
                <a:latin typeface="Times New Roman" panose="02020603050405020304" pitchFamily="18" charset="0"/>
                <a:cs typeface="Times New Roman" panose="02020603050405020304" pitchFamily="18" charset="0"/>
              </a:rPr>
              <a:t> </a:t>
            </a:r>
            <a:r>
              <a:rPr sz="2400" b="1" spc="-195" dirty="0">
                <a:latin typeface="Times New Roman" panose="02020603050405020304" pitchFamily="18" charset="0"/>
                <a:cs typeface="Times New Roman" panose="02020603050405020304" pitchFamily="18" charset="0"/>
              </a:rPr>
              <a:t>P</a:t>
            </a:r>
            <a:r>
              <a:rPr sz="2400" b="1" spc="-150" dirty="0">
                <a:latin typeface="Times New Roman" panose="02020603050405020304" pitchFamily="18" charset="0"/>
                <a:cs typeface="Times New Roman" panose="02020603050405020304" pitchFamily="18" charset="0"/>
              </a:rPr>
              <a:t>r</a:t>
            </a:r>
            <a:r>
              <a:rPr sz="2400" b="1" spc="20" dirty="0">
                <a:latin typeface="Times New Roman" panose="02020603050405020304" pitchFamily="18" charset="0"/>
                <a:cs typeface="Times New Roman" panose="02020603050405020304" pitchFamily="18" charset="0"/>
              </a:rPr>
              <a:t>e</a:t>
            </a:r>
            <a:r>
              <a:rPr sz="2400" b="1" spc="40" dirty="0">
                <a:latin typeface="Times New Roman" panose="02020603050405020304" pitchFamily="18" charset="0"/>
                <a:cs typeface="Times New Roman" panose="02020603050405020304" pitchFamily="18" charset="0"/>
              </a:rPr>
              <a:t>v</a:t>
            </a:r>
            <a:r>
              <a:rPr sz="2400" b="1" spc="-70" dirty="0">
                <a:latin typeface="Times New Roman" panose="02020603050405020304" pitchFamily="18" charset="0"/>
                <a:cs typeface="Times New Roman" panose="02020603050405020304" pitchFamily="18" charset="0"/>
              </a:rPr>
              <a:t>ent</a:t>
            </a:r>
            <a:r>
              <a:rPr sz="2400" b="1" spc="-30" dirty="0">
                <a:latin typeface="Times New Roman" panose="02020603050405020304" pitchFamily="18" charset="0"/>
                <a:cs typeface="Times New Roman" panose="02020603050405020304" pitchFamily="18" charset="0"/>
              </a:rPr>
              <a:t>i</a:t>
            </a:r>
            <a:r>
              <a:rPr sz="2400" b="1" spc="30" dirty="0">
                <a:latin typeface="Times New Roman" panose="02020603050405020304" pitchFamily="18" charset="0"/>
                <a:cs typeface="Times New Roman" panose="02020603050405020304" pitchFamily="18" charset="0"/>
              </a:rPr>
              <a:t>on</a:t>
            </a:r>
            <a:r>
              <a:rPr lang="en-US" sz="2400" spc="30" dirty="0">
                <a:latin typeface="Times New Roman" panose="02020603050405020304" pitchFamily="18" charset="0"/>
                <a:cs typeface="Times New Roman" panose="02020603050405020304" pitchFamily="18" charset="0"/>
              </a:rPr>
              <a:t>: (WHO Expert committee recommendations)</a:t>
            </a:r>
          </a:p>
          <a:p>
            <a:pPr marL="812800" lvl="1" indent="-342900">
              <a:spcBef>
                <a:spcPts val="690"/>
              </a:spcBef>
              <a:buFont typeface="Arial" panose="020B0604020202020204" pitchFamily="34" charset="0"/>
              <a:buChar char="•"/>
            </a:pPr>
            <a:r>
              <a:rPr sz="2400" b="1" spc="-70" dirty="0">
                <a:solidFill>
                  <a:srgbClr val="C00000"/>
                </a:solidFill>
                <a:latin typeface="Times New Roman" panose="02020603050405020304" pitchFamily="18" charset="0"/>
                <a:cs typeface="Times New Roman" panose="02020603050405020304" pitchFamily="18" charset="0"/>
              </a:rPr>
              <a:t>Population</a:t>
            </a:r>
            <a:r>
              <a:rPr sz="2400" b="1" spc="-15" dirty="0">
                <a:solidFill>
                  <a:srgbClr val="C00000"/>
                </a:solidFill>
                <a:latin typeface="Times New Roman" panose="02020603050405020304" pitchFamily="18" charset="0"/>
                <a:cs typeface="Times New Roman" panose="02020603050405020304" pitchFamily="18" charset="0"/>
              </a:rPr>
              <a:t> </a:t>
            </a:r>
            <a:r>
              <a:rPr sz="2400" b="1" spc="-90" dirty="0">
                <a:solidFill>
                  <a:srgbClr val="C00000"/>
                </a:solidFill>
                <a:latin typeface="Times New Roman" panose="02020603050405020304" pitchFamily="18" charset="0"/>
                <a:cs typeface="Times New Roman" panose="02020603050405020304" pitchFamily="18" charset="0"/>
              </a:rPr>
              <a:t>Strategy</a:t>
            </a:r>
            <a:r>
              <a:rPr lang="en-US" sz="2400" b="1" spc="-90" dirty="0">
                <a:solidFill>
                  <a:srgbClr val="C00000"/>
                </a:solidFill>
                <a:latin typeface="Times New Roman" panose="02020603050405020304" pitchFamily="18" charset="0"/>
                <a:cs typeface="Times New Roman" panose="02020603050405020304" pitchFamily="18" charset="0"/>
              </a:rPr>
              <a:t>  </a:t>
            </a:r>
            <a:r>
              <a:rPr lang="en-US" sz="2400" spc="-90" dirty="0">
                <a:latin typeface="Times New Roman" panose="02020603050405020304" pitchFamily="18" charset="0"/>
                <a:cs typeface="Times New Roman" panose="02020603050405020304" pitchFamily="18" charset="0"/>
              </a:rPr>
              <a:t>(prevention in whole population)</a:t>
            </a:r>
            <a:endParaRPr lang="en-US" sz="2400" dirty="0">
              <a:latin typeface="Times New Roman" panose="02020603050405020304" pitchFamily="18" charset="0"/>
              <a:cs typeface="Times New Roman" panose="02020603050405020304" pitchFamily="18" charset="0"/>
            </a:endParaRPr>
          </a:p>
          <a:p>
            <a:pPr marL="812800" lvl="1" indent="-342900">
              <a:spcBef>
                <a:spcPts val="690"/>
              </a:spcBef>
              <a:buFont typeface="Arial" panose="020B0604020202020204" pitchFamily="34" charset="0"/>
              <a:buChar char="•"/>
            </a:pPr>
            <a:r>
              <a:rPr sz="2400" b="1" spc="-50" dirty="0">
                <a:latin typeface="Times New Roman" panose="02020603050405020304" pitchFamily="18" charset="0"/>
                <a:cs typeface="Times New Roman" panose="02020603050405020304" pitchFamily="18" charset="0"/>
              </a:rPr>
              <a:t>Sp</a:t>
            </a:r>
            <a:r>
              <a:rPr sz="2400" b="1" spc="-55" dirty="0">
                <a:latin typeface="Times New Roman" panose="02020603050405020304" pitchFamily="18" charset="0"/>
                <a:cs typeface="Times New Roman" panose="02020603050405020304" pitchFamily="18" charset="0"/>
              </a:rPr>
              <a:t>e</a:t>
            </a:r>
            <a:r>
              <a:rPr sz="2400" b="1" spc="60" dirty="0">
                <a:latin typeface="Times New Roman" panose="02020603050405020304" pitchFamily="18" charset="0"/>
                <a:cs typeface="Times New Roman" panose="02020603050405020304" pitchFamily="18" charset="0"/>
              </a:rPr>
              <a:t>c</a:t>
            </a:r>
            <a:r>
              <a:rPr sz="2400" b="1" spc="50" dirty="0">
                <a:latin typeface="Times New Roman" panose="02020603050405020304" pitchFamily="18" charset="0"/>
                <a:cs typeface="Times New Roman" panose="02020603050405020304" pitchFamily="18" charset="0"/>
              </a:rPr>
              <a:t>i</a:t>
            </a:r>
            <a:r>
              <a:rPr sz="2400" b="1" spc="-114" dirty="0">
                <a:latin typeface="Times New Roman" panose="02020603050405020304" pitchFamily="18" charset="0"/>
                <a:cs typeface="Times New Roman" panose="02020603050405020304" pitchFamily="18" charset="0"/>
              </a:rPr>
              <a:t>f</a:t>
            </a:r>
            <a:r>
              <a:rPr sz="2400" b="1" spc="-70" dirty="0">
                <a:latin typeface="Times New Roman" panose="02020603050405020304" pitchFamily="18" charset="0"/>
                <a:cs typeface="Times New Roman" panose="02020603050405020304" pitchFamily="18" charset="0"/>
              </a:rPr>
              <a:t>i</a:t>
            </a:r>
            <a:r>
              <a:rPr sz="2400" b="1" spc="225" dirty="0">
                <a:latin typeface="Times New Roman" panose="02020603050405020304" pitchFamily="18" charset="0"/>
                <a:cs typeface="Times New Roman" panose="02020603050405020304" pitchFamily="18" charset="0"/>
              </a:rPr>
              <a:t>c</a:t>
            </a:r>
            <a:r>
              <a:rPr sz="2400" b="1" spc="-165" dirty="0">
                <a:latin typeface="Times New Roman" panose="02020603050405020304" pitchFamily="18" charset="0"/>
                <a:cs typeface="Times New Roman" panose="02020603050405020304" pitchFamily="18" charset="0"/>
              </a:rPr>
              <a:t> </a:t>
            </a:r>
            <a:r>
              <a:rPr sz="2400" b="1" spc="-335" dirty="0">
                <a:latin typeface="Times New Roman" panose="02020603050405020304" pitchFamily="18" charset="0"/>
                <a:cs typeface="Times New Roman" panose="02020603050405020304" pitchFamily="18" charset="0"/>
              </a:rPr>
              <a:t>I</a:t>
            </a:r>
            <a:r>
              <a:rPr lang="en-US" sz="2400" b="1" spc="-335" dirty="0">
                <a:latin typeface="Times New Roman" panose="02020603050405020304" pitchFamily="18" charset="0"/>
                <a:cs typeface="Times New Roman" panose="02020603050405020304" pitchFamily="18" charset="0"/>
              </a:rPr>
              <a:t> </a:t>
            </a:r>
            <a:r>
              <a:rPr sz="2400" b="1" spc="-55" dirty="0">
                <a:latin typeface="Times New Roman" panose="02020603050405020304" pitchFamily="18" charset="0"/>
                <a:cs typeface="Times New Roman" panose="02020603050405020304" pitchFamily="18" charset="0"/>
              </a:rPr>
              <a:t>interventions</a:t>
            </a:r>
            <a:endParaRPr lang="en-US" sz="2400" b="1" spc="-240" dirty="0">
              <a:latin typeface="Times New Roman" panose="02020603050405020304" pitchFamily="18" charset="0"/>
              <a:cs typeface="Times New Roman" panose="02020603050405020304" pitchFamily="18" charset="0"/>
            </a:endParaRPr>
          </a:p>
          <a:p>
            <a:pPr marL="1270000" lvl="2" indent="-342900">
              <a:spcBef>
                <a:spcPts val="690"/>
              </a:spcBef>
              <a:buFont typeface="Arial" panose="020B0604020202020204" pitchFamily="34" charset="0"/>
              <a:buChar char="•"/>
            </a:pPr>
            <a:r>
              <a:rPr sz="2400" b="1" spc="-50" dirty="0">
                <a:latin typeface="Times New Roman" panose="02020603050405020304" pitchFamily="18" charset="0"/>
                <a:cs typeface="Times New Roman" panose="02020603050405020304" pitchFamily="18" charset="0"/>
              </a:rPr>
              <a:t>Die</a:t>
            </a:r>
            <a:r>
              <a:rPr sz="2400" b="1" spc="-55" dirty="0">
                <a:latin typeface="Times New Roman" panose="02020603050405020304" pitchFamily="18" charset="0"/>
                <a:cs typeface="Times New Roman" panose="02020603050405020304" pitchFamily="18" charset="0"/>
              </a:rPr>
              <a:t>t</a:t>
            </a:r>
            <a:r>
              <a:rPr sz="2400" b="1" spc="-60" dirty="0">
                <a:latin typeface="Times New Roman" panose="02020603050405020304" pitchFamily="18" charset="0"/>
                <a:cs typeface="Times New Roman" panose="02020603050405020304" pitchFamily="18" charset="0"/>
              </a:rPr>
              <a:t>ary</a:t>
            </a:r>
            <a:r>
              <a:rPr sz="2400" b="1" spc="-105" dirty="0">
                <a:latin typeface="Times New Roman" panose="02020603050405020304" pitchFamily="18" charset="0"/>
                <a:cs typeface="Times New Roman" panose="02020603050405020304" pitchFamily="18" charset="0"/>
              </a:rPr>
              <a:t> </a:t>
            </a:r>
            <a:r>
              <a:rPr sz="2400" b="1" spc="75" dirty="0">
                <a:latin typeface="Times New Roman" panose="02020603050405020304" pitchFamily="18" charset="0"/>
                <a:cs typeface="Times New Roman" panose="02020603050405020304" pitchFamily="18" charset="0"/>
              </a:rPr>
              <a:t>C</a:t>
            </a:r>
            <a:r>
              <a:rPr sz="2400" b="1" spc="55" dirty="0">
                <a:latin typeface="Times New Roman" panose="02020603050405020304" pitchFamily="18" charset="0"/>
                <a:cs typeface="Times New Roman" panose="02020603050405020304" pitchFamily="18" charset="0"/>
              </a:rPr>
              <a:t>h</a:t>
            </a:r>
            <a:r>
              <a:rPr sz="2400" b="1" spc="50" dirty="0">
                <a:latin typeface="Times New Roman" panose="02020603050405020304" pitchFamily="18" charset="0"/>
                <a:cs typeface="Times New Roman" panose="02020603050405020304" pitchFamily="18" charset="0"/>
              </a:rPr>
              <a:t>an</a:t>
            </a:r>
            <a:r>
              <a:rPr sz="2400" b="1" spc="40" dirty="0">
                <a:latin typeface="Times New Roman" panose="02020603050405020304" pitchFamily="18" charset="0"/>
                <a:cs typeface="Times New Roman" panose="02020603050405020304" pitchFamily="18" charset="0"/>
              </a:rPr>
              <a:t>g</a:t>
            </a:r>
            <a:r>
              <a:rPr sz="2400" b="1" spc="75" dirty="0">
                <a:latin typeface="Times New Roman" panose="02020603050405020304" pitchFamily="18" charset="0"/>
                <a:cs typeface="Times New Roman" panose="02020603050405020304" pitchFamily="18" charset="0"/>
              </a:rPr>
              <a:t>e</a:t>
            </a:r>
            <a:r>
              <a:rPr sz="2400" b="1" spc="-215" dirty="0">
                <a:latin typeface="Times New Roman" panose="02020603050405020304" pitchFamily="18" charset="0"/>
                <a:cs typeface="Times New Roman" panose="02020603050405020304" pitchFamily="18" charset="0"/>
              </a:rPr>
              <a:t>s</a:t>
            </a:r>
            <a:endParaRPr lang="en-US" sz="2400" b="1" spc="-215" dirty="0">
              <a:latin typeface="Times New Roman" panose="02020603050405020304" pitchFamily="18" charset="0"/>
              <a:cs typeface="Times New Roman" panose="02020603050405020304" pitchFamily="18" charset="0"/>
            </a:endParaRPr>
          </a:p>
          <a:p>
            <a:pPr marL="1327150" indent="-285750">
              <a:spcBef>
                <a:spcPts val="385"/>
              </a:spcBef>
              <a:buFont typeface="Arial" panose="020B0604020202020204" pitchFamily="34" charset="0"/>
              <a:buChar char="•"/>
            </a:pPr>
            <a:r>
              <a:rPr lang="en-US" sz="2400" spc="-80" dirty="0">
                <a:latin typeface="Times New Roman" panose="02020603050405020304" pitchFamily="18" charset="0"/>
                <a:cs typeface="Times New Roman" panose="02020603050405020304" pitchFamily="18" charset="0"/>
              </a:rPr>
              <a:t>Limit daily fat intake to 20-30% of the daily caloric need </a:t>
            </a:r>
          </a:p>
          <a:p>
            <a:pPr marL="1327150" indent="-285750">
              <a:spcBef>
                <a:spcPts val="385"/>
              </a:spcBef>
              <a:buFont typeface="Arial" panose="020B0604020202020204" pitchFamily="34" charset="0"/>
              <a:buChar char="•"/>
            </a:pPr>
            <a:r>
              <a:rPr lang="en-US" sz="2400" spc="-80" dirty="0">
                <a:latin typeface="Times New Roman" panose="02020603050405020304" pitchFamily="18" charset="0"/>
                <a:cs typeface="Times New Roman" panose="02020603050405020304" pitchFamily="18" charset="0"/>
              </a:rPr>
              <a:t>Limit Saturated fats &gt;10% of daily caloric intake </a:t>
            </a:r>
          </a:p>
          <a:p>
            <a:pPr marL="1327150" indent="-285750">
              <a:spcBef>
                <a:spcPts val="385"/>
              </a:spcBef>
              <a:buFont typeface="Arial" panose="020B0604020202020204" pitchFamily="34" charset="0"/>
              <a:buChar char="•"/>
            </a:pPr>
            <a:r>
              <a:rPr lang="en-US" sz="2400" spc="-80" dirty="0">
                <a:latin typeface="Times New Roman" panose="02020603050405020304" pitchFamily="18" charset="0"/>
                <a:cs typeface="Times New Roman" panose="02020603050405020304" pitchFamily="18" charset="0"/>
              </a:rPr>
              <a:t>Limit dietary cholesterol intake below 100mg per 1000 kcal per day</a:t>
            </a:r>
          </a:p>
          <a:p>
            <a:pPr marL="1327150" indent="-285750">
              <a:spcBef>
                <a:spcPts val="385"/>
              </a:spcBef>
              <a:buFont typeface="Arial" panose="020B0604020202020204" pitchFamily="34" charset="0"/>
              <a:buChar char="•"/>
            </a:pPr>
            <a:r>
              <a:rPr lang="en-US" sz="2400" spc="-80" dirty="0">
                <a:latin typeface="Times New Roman" panose="02020603050405020304" pitchFamily="18" charset="0"/>
                <a:cs typeface="Times New Roman" panose="02020603050405020304" pitchFamily="18" charset="0"/>
              </a:rPr>
              <a:t>Added Salt  less than 5gm /day </a:t>
            </a:r>
          </a:p>
          <a:p>
            <a:pPr marL="1327150" indent="-285750">
              <a:spcBef>
                <a:spcPts val="385"/>
              </a:spcBef>
              <a:buFont typeface="Arial" panose="020B0604020202020204" pitchFamily="34" charset="0"/>
              <a:buChar char="•"/>
            </a:pPr>
            <a:r>
              <a:rPr lang="en-US" sz="2400" spc="-80" dirty="0">
                <a:latin typeface="Times New Roman" panose="02020603050405020304" pitchFamily="18" charset="0"/>
                <a:cs typeface="Times New Roman" panose="02020603050405020304" pitchFamily="18" charset="0"/>
              </a:rPr>
              <a:t>Add complex carbs (whole grain, fruit &amp; vegetables)</a:t>
            </a:r>
          </a:p>
          <a:p>
            <a:pPr marL="1327150" indent="-285750">
              <a:spcBef>
                <a:spcPts val="385"/>
              </a:spcBef>
              <a:buFont typeface="Arial" panose="020B0604020202020204" pitchFamily="34" charset="0"/>
              <a:buChar char="•"/>
            </a:pPr>
            <a:r>
              <a:rPr lang="en-US" sz="2400" b="1" spc="-80" dirty="0">
                <a:latin typeface="Times New Roman" panose="02020603050405020304" pitchFamily="18" charset="0"/>
                <a:cs typeface="Times New Roman" panose="02020603050405020304" pitchFamily="18" charset="0"/>
              </a:rPr>
              <a:t>Smoking</a:t>
            </a:r>
            <a:r>
              <a:rPr lang="en-US" sz="2400" spc="-80" dirty="0">
                <a:latin typeface="Times New Roman" panose="02020603050405020304" pitchFamily="18" charset="0"/>
                <a:cs typeface="Times New Roman" panose="02020603050405020304" pitchFamily="18" charset="0"/>
              </a:rPr>
              <a:t> . Smoke free society</a:t>
            </a:r>
          </a:p>
          <a:p>
            <a:pPr marL="1327150" indent="-285750">
              <a:spcBef>
                <a:spcPts val="385"/>
              </a:spcBef>
              <a:buFont typeface="Arial" panose="020B0604020202020204" pitchFamily="34" charset="0"/>
              <a:buChar char="•"/>
            </a:pPr>
            <a:r>
              <a:rPr sz="2400" b="1" spc="-220" dirty="0">
                <a:latin typeface="Times New Roman" panose="02020603050405020304" pitchFamily="18" charset="0"/>
                <a:cs typeface="Times New Roman" panose="02020603050405020304" pitchFamily="18" charset="0"/>
              </a:rPr>
              <a:t>B</a:t>
            </a:r>
            <a:r>
              <a:rPr sz="2400" b="1" spc="-80" dirty="0">
                <a:latin typeface="Times New Roman" panose="02020603050405020304" pitchFamily="18" charset="0"/>
                <a:cs typeface="Times New Roman" panose="02020603050405020304" pitchFamily="18" charset="0"/>
              </a:rPr>
              <a:t>l</a:t>
            </a:r>
            <a:r>
              <a:rPr sz="2400" b="1" spc="80" dirty="0">
                <a:latin typeface="Times New Roman" panose="02020603050405020304" pitchFamily="18" charset="0"/>
                <a:cs typeface="Times New Roman" panose="02020603050405020304" pitchFamily="18" charset="0"/>
              </a:rPr>
              <a:t>ood</a:t>
            </a:r>
            <a:r>
              <a:rPr sz="2400" b="1" spc="-114" dirty="0">
                <a:latin typeface="Times New Roman" panose="02020603050405020304" pitchFamily="18" charset="0"/>
                <a:cs typeface="Times New Roman" panose="02020603050405020304" pitchFamily="18" charset="0"/>
              </a:rPr>
              <a:t> Pres</a:t>
            </a:r>
            <a:r>
              <a:rPr sz="2400" b="1" spc="-110" dirty="0">
                <a:latin typeface="Times New Roman" panose="02020603050405020304" pitchFamily="18" charset="0"/>
                <a:cs typeface="Times New Roman" panose="02020603050405020304" pitchFamily="18" charset="0"/>
              </a:rPr>
              <a:t>s</a:t>
            </a:r>
            <a:r>
              <a:rPr sz="2400" b="1" spc="-55" dirty="0">
                <a:latin typeface="Times New Roman" panose="02020603050405020304" pitchFamily="18" charset="0"/>
                <a:cs typeface="Times New Roman" panose="02020603050405020304" pitchFamily="18" charset="0"/>
              </a:rPr>
              <a:t>ure</a:t>
            </a:r>
            <a:r>
              <a:rPr lang="en-US" sz="2400" b="1" spc="-55" dirty="0">
                <a:latin typeface="Times New Roman" panose="02020603050405020304" pitchFamily="18" charset="0"/>
                <a:cs typeface="Times New Roman" panose="02020603050405020304" pitchFamily="18" charset="0"/>
              </a:rPr>
              <a:t>. </a:t>
            </a:r>
            <a:r>
              <a:rPr lang="en-US" sz="2400" spc="-55" dirty="0">
                <a:latin typeface="Times New Roman" panose="02020603050405020304" pitchFamily="18" charset="0"/>
                <a:cs typeface="Times New Roman" panose="02020603050405020304" pitchFamily="18" charset="0"/>
              </a:rPr>
              <a:t>Goal is to reduce mean BP </a:t>
            </a:r>
            <a:endParaRPr lang="en-US" sz="2400" b="1" dirty="0">
              <a:latin typeface="Times New Roman" panose="02020603050405020304" pitchFamily="18" charset="0"/>
              <a:cs typeface="Times New Roman" panose="02020603050405020304" pitchFamily="18" charset="0"/>
            </a:endParaRPr>
          </a:p>
          <a:p>
            <a:pPr marL="180000">
              <a:spcBef>
                <a:spcPts val="385"/>
              </a:spcBef>
            </a:pPr>
            <a:r>
              <a:rPr lang="en-US" sz="2400" b="1" spc="-55" dirty="0">
                <a:latin typeface="Times New Roman" panose="02020603050405020304" pitchFamily="18" charset="0"/>
                <a:cs typeface="Times New Roman" panose="02020603050405020304" pitchFamily="18" charset="0"/>
              </a:rPr>
              <a:t>    </a:t>
            </a:r>
            <a:r>
              <a:rPr sz="2400" b="1" spc="-55" dirty="0">
                <a:latin typeface="Times New Roman" panose="02020603050405020304" pitchFamily="18" charset="0"/>
                <a:cs typeface="Times New Roman" panose="02020603050405020304" pitchFamily="18" charset="0"/>
              </a:rPr>
              <a:t>Ph</a:t>
            </a:r>
            <a:r>
              <a:rPr sz="2400" b="1" spc="-45" dirty="0">
                <a:latin typeface="Times New Roman" panose="02020603050405020304" pitchFamily="18" charset="0"/>
                <a:cs typeface="Times New Roman" panose="02020603050405020304" pitchFamily="18" charset="0"/>
              </a:rPr>
              <a:t>y</a:t>
            </a:r>
            <a:r>
              <a:rPr sz="2400" b="1" spc="-225" dirty="0">
                <a:latin typeface="Times New Roman" panose="02020603050405020304" pitchFamily="18" charset="0"/>
                <a:cs typeface="Times New Roman" panose="02020603050405020304" pitchFamily="18" charset="0"/>
              </a:rPr>
              <a:t>s</a:t>
            </a:r>
            <a:r>
              <a:rPr sz="2400" b="1" spc="-114" dirty="0">
                <a:latin typeface="Times New Roman" panose="02020603050405020304" pitchFamily="18" charset="0"/>
                <a:cs typeface="Times New Roman" panose="02020603050405020304" pitchFamily="18" charset="0"/>
              </a:rPr>
              <a:t>i</a:t>
            </a:r>
            <a:r>
              <a:rPr sz="2400" b="1" spc="65" dirty="0">
                <a:latin typeface="Times New Roman" panose="02020603050405020304" pitchFamily="18" charset="0"/>
                <a:cs typeface="Times New Roman" panose="02020603050405020304" pitchFamily="18" charset="0"/>
              </a:rPr>
              <a:t>cal</a:t>
            </a:r>
            <a:r>
              <a:rPr sz="2400" b="1" spc="-114" dirty="0">
                <a:latin typeface="Times New Roman" panose="02020603050405020304" pitchFamily="18" charset="0"/>
                <a:cs typeface="Times New Roman" panose="02020603050405020304" pitchFamily="18" charset="0"/>
              </a:rPr>
              <a:t> </a:t>
            </a:r>
            <a:r>
              <a:rPr sz="2400" b="1" spc="100" dirty="0">
                <a:latin typeface="Times New Roman" panose="02020603050405020304" pitchFamily="18" charset="0"/>
                <a:cs typeface="Times New Roman" panose="02020603050405020304" pitchFamily="18" charset="0"/>
              </a:rPr>
              <a:t>A</a:t>
            </a:r>
            <a:r>
              <a:rPr sz="2400" b="1" spc="60" dirty="0">
                <a:latin typeface="Times New Roman" panose="02020603050405020304" pitchFamily="18" charset="0"/>
                <a:cs typeface="Times New Roman" panose="02020603050405020304" pitchFamily="18" charset="0"/>
              </a:rPr>
              <a:t>c</a:t>
            </a:r>
            <a:r>
              <a:rPr sz="2400" b="1" spc="30" dirty="0">
                <a:latin typeface="Times New Roman" panose="02020603050405020304" pitchFamily="18" charset="0"/>
                <a:cs typeface="Times New Roman" panose="02020603050405020304" pitchFamily="18" charset="0"/>
              </a:rPr>
              <a:t>t</a:t>
            </a:r>
            <a:r>
              <a:rPr sz="2400" b="1" spc="-120" dirty="0">
                <a:latin typeface="Times New Roman" panose="02020603050405020304" pitchFamily="18" charset="0"/>
                <a:cs typeface="Times New Roman" panose="02020603050405020304" pitchFamily="18" charset="0"/>
              </a:rPr>
              <a:t>i</a:t>
            </a:r>
            <a:r>
              <a:rPr sz="2400" b="1" spc="-40" dirty="0">
                <a:latin typeface="Times New Roman" panose="02020603050405020304" pitchFamily="18" charset="0"/>
                <a:cs typeface="Times New Roman" panose="02020603050405020304" pitchFamily="18" charset="0"/>
              </a:rPr>
              <a:t>v</a:t>
            </a:r>
            <a:r>
              <a:rPr sz="2400" b="1" spc="-120" dirty="0">
                <a:latin typeface="Times New Roman" panose="02020603050405020304" pitchFamily="18" charset="0"/>
                <a:cs typeface="Times New Roman" panose="02020603050405020304" pitchFamily="18" charset="0"/>
              </a:rPr>
              <a:t>i</a:t>
            </a:r>
            <a:r>
              <a:rPr sz="2400" b="1" spc="-105" dirty="0">
                <a:latin typeface="Times New Roman" panose="02020603050405020304" pitchFamily="18" charset="0"/>
                <a:cs typeface="Times New Roman" panose="02020603050405020304" pitchFamily="18" charset="0"/>
              </a:rPr>
              <a:t>t</a:t>
            </a:r>
            <a:r>
              <a:rPr sz="2400" b="1" spc="-95" dirty="0">
                <a:latin typeface="Times New Roman" panose="02020603050405020304" pitchFamily="18" charset="0"/>
                <a:cs typeface="Times New Roman" panose="02020603050405020304" pitchFamily="18" charset="0"/>
              </a:rPr>
              <a:t>y</a:t>
            </a:r>
            <a:r>
              <a:rPr lang="en-US" sz="2400" b="1" spc="-95" dirty="0">
                <a:latin typeface="Times New Roman" panose="02020603050405020304" pitchFamily="18" charset="0"/>
                <a:cs typeface="Times New Roman" panose="02020603050405020304" pitchFamily="18" charset="0"/>
              </a:rPr>
              <a:t>. </a:t>
            </a:r>
            <a:endParaRPr lang="en-US" sz="2400" b="1" dirty="0">
              <a:latin typeface="Times New Roman" panose="02020603050405020304" pitchFamily="18" charset="0"/>
              <a:cs typeface="Times New Roman" panose="02020603050405020304" pitchFamily="18" charset="0"/>
            </a:endParaRPr>
          </a:p>
          <a:p>
            <a:pPr marL="180000">
              <a:spcBef>
                <a:spcPts val="385"/>
              </a:spcBef>
            </a:pPr>
            <a:r>
              <a:rPr lang="en-US" sz="2400" b="1" spc="-70" dirty="0">
                <a:latin typeface="Times New Roman" panose="02020603050405020304" pitchFamily="18" charset="0"/>
                <a:cs typeface="Times New Roman" panose="02020603050405020304" pitchFamily="18" charset="0"/>
              </a:rPr>
              <a:t> </a:t>
            </a:r>
            <a:r>
              <a:rPr sz="2400" b="1" spc="-70" dirty="0">
                <a:solidFill>
                  <a:srgbClr val="C00000"/>
                </a:solidFill>
                <a:latin typeface="Times New Roman" panose="02020603050405020304" pitchFamily="18" charset="0"/>
                <a:cs typeface="Times New Roman" panose="02020603050405020304" pitchFamily="18" charset="0"/>
              </a:rPr>
              <a:t>Primordial</a:t>
            </a:r>
            <a:r>
              <a:rPr sz="2400" b="1" spc="-150" dirty="0">
                <a:solidFill>
                  <a:srgbClr val="C00000"/>
                </a:solidFill>
                <a:latin typeface="Times New Roman" panose="02020603050405020304" pitchFamily="18" charset="0"/>
                <a:cs typeface="Times New Roman" panose="02020603050405020304" pitchFamily="18" charset="0"/>
              </a:rPr>
              <a:t> </a:t>
            </a:r>
            <a:r>
              <a:rPr sz="2400" b="1" spc="-40" dirty="0">
                <a:solidFill>
                  <a:srgbClr val="C00000"/>
                </a:solidFill>
                <a:latin typeface="Times New Roman" panose="02020603050405020304" pitchFamily="18" charset="0"/>
                <a:cs typeface="Times New Roman" panose="02020603050405020304" pitchFamily="18" charset="0"/>
              </a:rPr>
              <a:t>Prevention</a:t>
            </a:r>
            <a:r>
              <a:rPr sz="2400" b="1" spc="-170" dirty="0">
                <a:solidFill>
                  <a:srgbClr val="C00000"/>
                </a:solidFill>
                <a:latin typeface="Times New Roman" panose="02020603050405020304" pitchFamily="18" charset="0"/>
                <a:cs typeface="Times New Roman" panose="02020603050405020304" pitchFamily="18" charset="0"/>
              </a:rPr>
              <a:t> </a:t>
            </a:r>
            <a:r>
              <a:rPr sz="2400" b="1" spc="-100" dirty="0">
                <a:solidFill>
                  <a:srgbClr val="C00000"/>
                </a:solidFill>
                <a:latin typeface="Times New Roman" panose="02020603050405020304" pitchFamily="18" charset="0"/>
                <a:cs typeface="Times New Roman" panose="02020603050405020304" pitchFamily="18" charset="0"/>
              </a:rPr>
              <a:t>in</a:t>
            </a:r>
            <a:r>
              <a:rPr sz="2400" b="1" spc="-155" dirty="0">
                <a:solidFill>
                  <a:srgbClr val="C00000"/>
                </a:solidFill>
                <a:latin typeface="Times New Roman" panose="02020603050405020304" pitchFamily="18" charset="0"/>
                <a:cs typeface="Times New Roman" panose="02020603050405020304" pitchFamily="18" charset="0"/>
              </a:rPr>
              <a:t> </a:t>
            </a:r>
            <a:r>
              <a:rPr sz="2400" b="1" spc="5" dirty="0">
                <a:solidFill>
                  <a:srgbClr val="C00000"/>
                </a:solidFill>
                <a:latin typeface="Times New Roman" panose="02020603050405020304" pitchFamily="18" charset="0"/>
                <a:cs typeface="Times New Roman" panose="02020603050405020304" pitchFamily="18" charset="0"/>
              </a:rPr>
              <a:t>whole</a:t>
            </a:r>
            <a:r>
              <a:rPr sz="2400" b="1" spc="-155" dirty="0">
                <a:solidFill>
                  <a:srgbClr val="C00000"/>
                </a:solidFill>
                <a:latin typeface="Times New Roman" panose="02020603050405020304" pitchFamily="18" charset="0"/>
                <a:cs typeface="Times New Roman" panose="02020603050405020304" pitchFamily="18" charset="0"/>
              </a:rPr>
              <a:t> </a:t>
            </a:r>
            <a:r>
              <a:rPr sz="2400" b="1" spc="5" dirty="0">
                <a:solidFill>
                  <a:srgbClr val="C00000"/>
                </a:solidFill>
                <a:latin typeface="Times New Roman" panose="02020603050405020304" pitchFamily="18" charset="0"/>
                <a:cs typeface="Times New Roman" panose="02020603050405020304" pitchFamily="18" charset="0"/>
              </a:rPr>
              <a:t>population</a:t>
            </a:r>
            <a:r>
              <a:rPr lang="en-US" sz="2400" b="1" spc="5" dirty="0">
                <a:latin typeface="Times New Roman" panose="02020603050405020304" pitchFamily="18" charset="0"/>
                <a:cs typeface="Times New Roman" panose="02020603050405020304" pitchFamily="18" charset="0"/>
              </a:rPr>
              <a:t>: </a:t>
            </a:r>
            <a:r>
              <a:rPr lang="en-US" sz="2400" spc="5" dirty="0">
                <a:latin typeface="Times New Roman" panose="02020603050405020304" pitchFamily="18" charset="0"/>
                <a:cs typeface="Times New Roman" panose="02020603050405020304" pitchFamily="18" charset="0"/>
              </a:rPr>
              <a:t>prevention of emergence and spread of RFs of CHD &amp; lifestyles  that yet have not become endemic </a:t>
            </a:r>
            <a:r>
              <a:rPr lang="en-US" sz="2400" b="1" spc="5" dirty="0">
                <a:solidFill>
                  <a:srgbClr val="C00000"/>
                </a:solidFill>
                <a:latin typeface="Times New Roman" panose="02020603050405020304" pitchFamily="18" charset="0"/>
                <a:cs typeface="Times New Roman" panose="02020603050405020304" pitchFamily="18" charset="0"/>
              </a:rPr>
              <a:t>(Holistic) </a:t>
            </a:r>
            <a:endParaRPr sz="2400" b="1" dirty="0">
              <a:solidFill>
                <a:srgbClr val="C0000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96ACE4C6-F300-6C1B-B1C2-C669CAAD9684}"/>
              </a:ext>
            </a:extLst>
          </p:cNvPr>
          <p:cNvSpPr txBox="1"/>
          <p:nvPr/>
        </p:nvSpPr>
        <p:spPr>
          <a:xfrm>
            <a:off x="8288594" y="932098"/>
            <a:ext cx="3466855" cy="3323987"/>
          </a:xfrm>
          <a:prstGeom prst="rect">
            <a:avLst/>
          </a:prstGeom>
          <a:noFill/>
        </p:spPr>
        <p:txBody>
          <a:bodyPr wrap="square" rtlCol="0">
            <a:spAutoFit/>
          </a:bodyPr>
          <a:lstStyle/>
          <a:p>
            <a:r>
              <a:rPr lang="en-US" sz="2000" b="1" dirty="0">
                <a:solidFill>
                  <a:srgbClr val="C00000"/>
                </a:solidFill>
                <a:latin typeface="Times New Roman" panose="02020603050405020304" pitchFamily="18" charset="0"/>
                <a:cs typeface="Times New Roman" panose="02020603050405020304" pitchFamily="18" charset="0"/>
              </a:rPr>
              <a:t>High Risk strategy.</a:t>
            </a:r>
          </a:p>
          <a:p>
            <a:pPr marL="342900" indent="-3429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Identification of high-risk groups </a:t>
            </a:r>
            <a:r>
              <a:rPr lang="en-US" sz="2000" dirty="0">
                <a:latin typeface="Times New Roman" panose="02020603050405020304" pitchFamily="18" charset="0"/>
                <a:cs typeface="Times New Roman" panose="02020603050405020304" pitchFamily="18" charset="0"/>
              </a:rPr>
              <a:t> </a:t>
            </a:r>
          </a:p>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Risk specific advice </a:t>
            </a:r>
          </a:p>
          <a:p>
            <a:r>
              <a:rPr lang="en-US" sz="2000" b="1" dirty="0">
                <a:solidFill>
                  <a:srgbClr val="C00000"/>
                </a:solidFill>
                <a:latin typeface="Times New Roman" panose="02020603050405020304" pitchFamily="18" charset="0"/>
                <a:cs typeface="Times New Roman" panose="02020603050405020304" pitchFamily="18" charset="0"/>
              </a:rPr>
              <a:t>Secondary Prevention</a:t>
            </a:r>
            <a:r>
              <a:rPr lang="en-US" sz="2000" dirty="0">
                <a:latin typeface="Times New Roman" panose="02020603050405020304" pitchFamily="18" charset="0"/>
                <a:cs typeface="Times New Roman" panose="02020603050405020304" pitchFamily="18" charset="0"/>
              </a:rPr>
              <a:t>: </a:t>
            </a:r>
          </a:p>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Aim is to prevent recurrence and progression of CHDs</a:t>
            </a:r>
          </a:p>
          <a:p>
            <a:pPr marL="800100" lvl="1" indent="-3429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Therapeutics  </a:t>
            </a:r>
          </a:p>
          <a:p>
            <a:pPr marL="800100" lvl="1" indent="-3429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Surgical interventions </a:t>
            </a:r>
          </a:p>
          <a:p>
            <a:pPr marL="800100" lvl="1" indent="-3429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Devices / new techs </a:t>
            </a:r>
          </a:p>
          <a:p>
            <a:pPr lvl="1"/>
            <a:r>
              <a:rPr lang="en-US" b="1" dirty="0">
                <a:solidFill>
                  <a:srgbClr val="C00000"/>
                </a:solidFill>
                <a:latin typeface="Times New Roman" panose="02020603050405020304" pitchFamily="18" charset="0"/>
                <a:cs typeface="Times New Roman" panose="02020603050405020304" pitchFamily="18" charset="0"/>
              </a:rPr>
              <a:t> </a:t>
            </a:r>
            <a:endParaRPr lang="en-PK" b="1" dirty="0">
              <a:solidFill>
                <a:srgbClr val="C00000"/>
              </a:solidFill>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DA3F5CFE-8CC6-BE59-1F91-81163F9BD8AB}"/>
              </a:ext>
            </a:extLst>
          </p:cNvPr>
          <p:cNvSpPr>
            <a:spLocks noGrp="1"/>
          </p:cNvSpPr>
          <p:nvPr>
            <p:ph type="sldNum" sz="quarter" idx="12"/>
          </p:nvPr>
        </p:nvSpPr>
        <p:spPr/>
        <p:txBody>
          <a:bodyPr/>
          <a:lstStyle/>
          <a:p>
            <a:fld id="{F6A8D1BF-8167-459F-A9D7-35221BEDAB3B}" type="slidenum">
              <a:rPr lang="en-PK" smtClean="0"/>
              <a:t>22</a:t>
            </a:fld>
            <a:endParaRPr lang="en-PK"/>
          </a:p>
        </p:txBody>
      </p:sp>
      <p:sp>
        <p:nvSpPr>
          <p:cNvPr id="7" name="Oval 6">
            <a:extLst>
              <a:ext uri="{FF2B5EF4-FFF2-40B4-BE49-F238E27FC236}">
                <a16:creationId xmlns:a16="http://schemas.microsoft.com/office/drawing/2014/main" id="{7A6CFE54-2A51-7E3F-B955-E562C14F0549}"/>
              </a:ext>
            </a:extLst>
          </p:cNvPr>
          <p:cNvSpPr/>
          <p:nvPr/>
        </p:nvSpPr>
        <p:spPr>
          <a:xfrm>
            <a:off x="8849179" y="101223"/>
            <a:ext cx="2070735" cy="7924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Core Content </a:t>
            </a:r>
          </a:p>
        </p:txBody>
      </p:sp>
      <p:sp>
        <p:nvSpPr>
          <p:cNvPr id="4" name="Date Placeholder 3">
            <a:extLst>
              <a:ext uri="{FF2B5EF4-FFF2-40B4-BE49-F238E27FC236}">
                <a16:creationId xmlns:a16="http://schemas.microsoft.com/office/drawing/2014/main" id="{63C92DCB-07AB-8857-6A67-19A4ED247DF9}"/>
              </a:ext>
            </a:extLst>
          </p:cNvPr>
          <p:cNvSpPr>
            <a:spLocks noGrp="1"/>
          </p:cNvSpPr>
          <p:nvPr>
            <p:ph type="dt" sz="half" idx="10"/>
          </p:nvPr>
        </p:nvSpPr>
        <p:spPr/>
        <p:txBody>
          <a:bodyPr/>
          <a:lstStyle/>
          <a:p>
            <a:fld id="{5DD4EC04-0048-477B-AF20-66FFACF0C8D1}" type="datetime8">
              <a:rPr lang="LID4096" smtClean="0"/>
              <a:t>05/20/2024 14:52</a:t>
            </a:fld>
            <a:endParaRPr lang="en-PK"/>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424859" y="-14605"/>
            <a:ext cx="9150350" cy="6872605"/>
            <a:chOff x="0" y="0"/>
            <a:chExt cx="9150350" cy="6872605"/>
          </a:xfrm>
        </p:grpSpPr>
        <p:pic>
          <p:nvPicPr>
            <p:cNvPr id="3" name="object 3"/>
            <p:cNvPicPr/>
            <p:nvPr/>
          </p:nvPicPr>
          <p:blipFill>
            <a:blip r:embed="rId2" cstate="print"/>
            <a:stretch>
              <a:fillRect/>
            </a:stretch>
          </p:blipFill>
          <p:spPr>
            <a:xfrm>
              <a:off x="0" y="0"/>
              <a:ext cx="9144000" cy="6858000"/>
            </a:xfrm>
            <a:prstGeom prst="rect">
              <a:avLst/>
            </a:prstGeom>
          </p:spPr>
        </p:pic>
        <p:sp>
          <p:nvSpPr>
            <p:cNvPr id="4" name="object 4"/>
            <p:cNvSpPr/>
            <p:nvPr/>
          </p:nvSpPr>
          <p:spPr>
            <a:xfrm>
              <a:off x="77597" y="0"/>
              <a:ext cx="9066530" cy="6858000"/>
            </a:xfrm>
            <a:custGeom>
              <a:avLst/>
              <a:gdLst/>
              <a:ahLst/>
              <a:cxnLst/>
              <a:rect l="l" t="t" r="r" b="b"/>
              <a:pathLst>
                <a:path w="9066530" h="6858000">
                  <a:moveTo>
                    <a:pt x="9066390" y="0"/>
                  </a:moveTo>
                  <a:lnTo>
                    <a:pt x="9066390" y="0"/>
                  </a:lnTo>
                  <a:lnTo>
                    <a:pt x="0" y="0"/>
                  </a:lnTo>
                  <a:lnTo>
                    <a:pt x="0" y="6858000"/>
                  </a:lnTo>
                  <a:lnTo>
                    <a:pt x="9066390" y="6858000"/>
                  </a:lnTo>
                  <a:lnTo>
                    <a:pt x="9066390" y="0"/>
                  </a:lnTo>
                  <a:close/>
                </a:path>
              </a:pathLst>
            </a:custGeom>
            <a:solidFill>
              <a:srgbClr val="FFFFFF">
                <a:alpha val="10195"/>
              </a:srgbClr>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5" name="object 5"/>
            <p:cNvSpPr/>
            <p:nvPr/>
          </p:nvSpPr>
          <p:spPr>
            <a:xfrm>
              <a:off x="65728" y="3486886"/>
              <a:ext cx="9078595" cy="2715260"/>
            </a:xfrm>
            <a:custGeom>
              <a:avLst/>
              <a:gdLst/>
              <a:ahLst/>
              <a:cxnLst/>
              <a:rect l="l" t="t" r="r" b="b"/>
              <a:pathLst>
                <a:path w="9078595" h="2715260">
                  <a:moveTo>
                    <a:pt x="0" y="2664536"/>
                  </a:moveTo>
                  <a:lnTo>
                    <a:pt x="44898" y="2667233"/>
                  </a:lnTo>
                  <a:lnTo>
                    <a:pt x="89828" y="2669923"/>
                  </a:lnTo>
                  <a:lnTo>
                    <a:pt x="134823" y="2672599"/>
                  </a:lnTo>
                  <a:lnTo>
                    <a:pt x="179914" y="2675255"/>
                  </a:lnTo>
                  <a:lnTo>
                    <a:pt x="225134" y="2677883"/>
                  </a:lnTo>
                  <a:lnTo>
                    <a:pt x="270515" y="2680476"/>
                  </a:lnTo>
                  <a:lnTo>
                    <a:pt x="316090" y="2683028"/>
                  </a:lnTo>
                  <a:lnTo>
                    <a:pt x="361890" y="2685531"/>
                  </a:lnTo>
                  <a:lnTo>
                    <a:pt x="407948" y="2687979"/>
                  </a:lnTo>
                  <a:lnTo>
                    <a:pt x="454295" y="2690364"/>
                  </a:lnTo>
                  <a:lnTo>
                    <a:pt x="500965" y="2692680"/>
                  </a:lnTo>
                  <a:lnTo>
                    <a:pt x="547990" y="2694920"/>
                  </a:lnTo>
                  <a:lnTo>
                    <a:pt x="595400" y="2697076"/>
                  </a:lnTo>
                  <a:lnTo>
                    <a:pt x="643230" y="2699142"/>
                  </a:lnTo>
                  <a:lnTo>
                    <a:pt x="691511" y="2701111"/>
                  </a:lnTo>
                  <a:lnTo>
                    <a:pt x="740275" y="2702976"/>
                  </a:lnTo>
                  <a:lnTo>
                    <a:pt x="789554" y="2704730"/>
                  </a:lnTo>
                  <a:lnTo>
                    <a:pt x="839382" y="2706367"/>
                  </a:lnTo>
                  <a:lnTo>
                    <a:pt x="889789" y="2707878"/>
                  </a:lnTo>
                  <a:lnTo>
                    <a:pt x="940808" y="2709257"/>
                  </a:lnTo>
                  <a:lnTo>
                    <a:pt x="992472" y="2710498"/>
                  </a:lnTo>
                  <a:lnTo>
                    <a:pt x="1044812" y="2711593"/>
                  </a:lnTo>
                  <a:lnTo>
                    <a:pt x="1097861" y="2712535"/>
                  </a:lnTo>
                  <a:lnTo>
                    <a:pt x="1151651" y="2713317"/>
                  </a:lnTo>
                  <a:lnTo>
                    <a:pt x="1206215" y="2713934"/>
                  </a:lnTo>
                  <a:lnTo>
                    <a:pt x="1261583" y="2714376"/>
                  </a:lnTo>
                  <a:lnTo>
                    <a:pt x="1317790" y="2714638"/>
                  </a:lnTo>
                  <a:lnTo>
                    <a:pt x="1374866" y="2714713"/>
                  </a:lnTo>
                  <a:lnTo>
                    <a:pt x="1432845" y="2714594"/>
                  </a:lnTo>
                  <a:lnTo>
                    <a:pt x="1491758" y="2714273"/>
                  </a:lnTo>
                  <a:lnTo>
                    <a:pt x="1551637" y="2713744"/>
                  </a:lnTo>
                  <a:lnTo>
                    <a:pt x="1612515" y="2713000"/>
                  </a:lnTo>
                  <a:lnTo>
                    <a:pt x="1674425" y="2712034"/>
                  </a:lnTo>
                  <a:lnTo>
                    <a:pt x="1717553" y="2711288"/>
                  </a:lnTo>
                  <a:lnTo>
                    <a:pt x="1761085" y="2710534"/>
                  </a:lnTo>
                  <a:lnTo>
                    <a:pt x="1805014" y="2709765"/>
                  </a:lnTo>
                  <a:lnTo>
                    <a:pt x="1849338" y="2708979"/>
                  </a:lnTo>
                  <a:lnTo>
                    <a:pt x="1894050" y="2708171"/>
                  </a:lnTo>
                  <a:lnTo>
                    <a:pt x="1939146" y="2707337"/>
                  </a:lnTo>
                  <a:lnTo>
                    <a:pt x="1984623" y="2706473"/>
                  </a:lnTo>
                  <a:lnTo>
                    <a:pt x="2030476" y="2705574"/>
                  </a:lnTo>
                  <a:lnTo>
                    <a:pt x="2076699" y="2704637"/>
                  </a:lnTo>
                  <a:lnTo>
                    <a:pt x="2123289" y="2703656"/>
                  </a:lnTo>
                  <a:lnTo>
                    <a:pt x="2170241" y="2702629"/>
                  </a:lnTo>
                  <a:lnTo>
                    <a:pt x="2217550" y="2701550"/>
                  </a:lnTo>
                  <a:lnTo>
                    <a:pt x="2265212" y="2700416"/>
                  </a:lnTo>
                  <a:lnTo>
                    <a:pt x="2313223" y="2699223"/>
                  </a:lnTo>
                  <a:lnTo>
                    <a:pt x="2361578" y="2697965"/>
                  </a:lnTo>
                  <a:lnTo>
                    <a:pt x="2410272" y="2696640"/>
                  </a:lnTo>
                  <a:lnTo>
                    <a:pt x="2459301" y="2695242"/>
                  </a:lnTo>
                  <a:lnTo>
                    <a:pt x="2508661" y="2693769"/>
                  </a:lnTo>
                  <a:lnTo>
                    <a:pt x="2558346" y="2692214"/>
                  </a:lnTo>
                  <a:lnTo>
                    <a:pt x="2608353" y="2690575"/>
                  </a:lnTo>
                  <a:lnTo>
                    <a:pt x="2658676" y="2688847"/>
                  </a:lnTo>
                  <a:lnTo>
                    <a:pt x="2709312" y="2687026"/>
                  </a:lnTo>
                  <a:lnTo>
                    <a:pt x="2760256" y="2685107"/>
                  </a:lnTo>
                  <a:lnTo>
                    <a:pt x="2811503" y="2683087"/>
                  </a:lnTo>
                  <a:lnTo>
                    <a:pt x="2863049" y="2680962"/>
                  </a:lnTo>
                  <a:lnTo>
                    <a:pt x="2914889" y="2678726"/>
                  </a:lnTo>
                  <a:lnTo>
                    <a:pt x="2967020" y="2676377"/>
                  </a:lnTo>
                  <a:lnTo>
                    <a:pt x="3019435" y="2673909"/>
                  </a:lnTo>
                  <a:lnTo>
                    <a:pt x="3072131" y="2671319"/>
                  </a:lnTo>
                  <a:lnTo>
                    <a:pt x="3125103" y="2668602"/>
                  </a:lnTo>
                  <a:lnTo>
                    <a:pt x="3178347" y="2665754"/>
                  </a:lnTo>
                  <a:lnTo>
                    <a:pt x="3231859" y="2662772"/>
                  </a:lnTo>
                  <a:lnTo>
                    <a:pt x="3285633" y="2659650"/>
                  </a:lnTo>
                  <a:lnTo>
                    <a:pt x="3339665" y="2656385"/>
                  </a:lnTo>
                  <a:lnTo>
                    <a:pt x="3393951" y="2652973"/>
                  </a:lnTo>
                  <a:lnTo>
                    <a:pt x="3448486" y="2649408"/>
                  </a:lnTo>
                  <a:lnTo>
                    <a:pt x="3503265" y="2645688"/>
                  </a:lnTo>
                  <a:lnTo>
                    <a:pt x="3558285" y="2641807"/>
                  </a:lnTo>
                  <a:lnTo>
                    <a:pt x="3613541" y="2637763"/>
                  </a:lnTo>
                  <a:lnTo>
                    <a:pt x="3669027" y="2633550"/>
                  </a:lnTo>
                  <a:lnTo>
                    <a:pt x="3724740" y="2629164"/>
                  </a:lnTo>
                  <a:lnTo>
                    <a:pt x="3780676" y="2624601"/>
                  </a:lnTo>
                  <a:lnTo>
                    <a:pt x="3836829" y="2619857"/>
                  </a:lnTo>
                  <a:lnTo>
                    <a:pt x="3893195" y="2614928"/>
                  </a:lnTo>
                  <a:lnTo>
                    <a:pt x="3949769" y="2609810"/>
                  </a:lnTo>
                  <a:lnTo>
                    <a:pt x="4006548" y="2604498"/>
                  </a:lnTo>
                  <a:lnTo>
                    <a:pt x="4063526" y="2598988"/>
                  </a:lnTo>
                  <a:lnTo>
                    <a:pt x="4120699" y="2593276"/>
                  </a:lnTo>
                  <a:lnTo>
                    <a:pt x="4166073" y="2588638"/>
                  </a:lnTo>
                  <a:lnTo>
                    <a:pt x="4212041" y="2583873"/>
                  </a:lnTo>
                  <a:lnTo>
                    <a:pt x="4258581" y="2578986"/>
                  </a:lnTo>
                  <a:lnTo>
                    <a:pt x="4305669" y="2573976"/>
                  </a:lnTo>
                  <a:lnTo>
                    <a:pt x="4353284" y="2568847"/>
                  </a:lnTo>
                  <a:lnTo>
                    <a:pt x="4401403" y="2563601"/>
                  </a:lnTo>
                  <a:lnTo>
                    <a:pt x="4450004" y="2558240"/>
                  </a:lnTo>
                  <a:lnTo>
                    <a:pt x="4499066" y="2552765"/>
                  </a:lnTo>
                  <a:lnTo>
                    <a:pt x="4548564" y="2547178"/>
                  </a:lnTo>
                  <a:lnTo>
                    <a:pt x="4598478" y="2541483"/>
                  </a:lnTo>
                  <a:lnTo>
                    <a:pt x="4648785" y="2535680"/>
                  </a:lnTo>
                  <a:lnTo>
                    <a:pt x="4699462" y="2529772"/>
                  </a:lnTo>
                  <a:lnTo>
                    <a:pt x="4750488" y="2523761"/>
                  </a:lnTo>
                  <a:lnTo>
                    <a:pt x="4801840" y="2517649"/>
                  </a:lnTo>
                  <a:lnTo>
                    <a:pt x="4853496" y="2511437"/>
                  </a:lnTo>
                  <a:lnTo>
                    <a:pt x="4905433" y="2505129"/>
                  </a:lnTo>
                  <a:lnTo>
                    <a:pt x="4957629" y="2498725"/>
                  </a:lnTo>
                  <a:lnTo>
                    <a:pt x="5010063" y="2492229"/>
                  </a:lnTo>
                  <a:lnTo>
                    <a:pt x="5062711" y="2485642"/>
                  </a:lnTo>
                  <a:lnTo>
                    <a:pt x="5115551" y="2478965"/>
                  </a:lnTo>
                  <a:lnTo>
                    <a:pt x="5168562" y="2472202"/>
                  </a:lnTo>
                  <a:lnTo>
                    <a:pt x="5221720" y="2465355"/>
                  </a:lnTo>
                  <a:lnTo>
                    <a:pt x="5275004" y="2458424"/>
                  </a:lnTo>
                  <a:lnTo>
                    <a:pt x="5328391" y="2451413"/>
                  </a:lnTo>
                  <a:lnTo>
                    <a:pt x="5381859" y="2444323"/>
                  </a:lnTo>
                  <a:lnTo>
                    <a:pt x="5435386" y="2437156"/>
                  </a:lnTo>
                  <a:lnTo>
                    <a:pt x="5488949" y="2429915"/>
                  </a:lnTo>
                  <a:lnTo>
                    <a:pt x="5542527" y="2422601"/>
                  </a:lnTo>
                  <a:lnTo>
                    <a:pt x="5596096" y="2415217"/>
                  </a:lnTo>
                  <a:lnTo>
                    <a:pt x="5649634" y="2407764"/>
                  </a:lnTo>
                  <a:lnTo>
                    <a:pt x="5703120" y="2400245"/>
                  </a:lnTo>
                  <a:lnTo>
                    <a:pt x="5756531" y="2392661"/>
                  </a:lnTo>
                  <a:lnTo>
                    <a:pt x="5809844" y="2385015"/>
                  </a:lnTo>
                  <a:lnTo>
                    <a:pt x="5863038" y="2377309"/>
                  </a:lnTo>
                  <a:lnTo>
                    <a:pt x="5916090" y="2369545"/>
                  </a:lnTo>
                  <a:lnTo>
                    <a:pt x="5968978" y="2361724"/>
                  </a:lnTo>
                  <a:lnTo>
                    <a:pt x="6021680" y="2353849"/>
                  </a:lnTo>
                  <a:lnTo>
                    <a:pt x="6074172" y="2345922"/>
                  </a:lnTo>
                  <a:lnTo>
                    <a:pt x="6126434" y="2337944"/>
                  </a:lnTo>
                  <a:lnTo>
                    <a:pt x="6178442" y="2329919"/>
                  </a:lnTo>
                  <a:lnTo>
                    <a:pt x="6230175" y="2321848"/>
                  </a:lnTo>
                  <a:lnTo>
                    <a:pt x="6281610" y="2313732"/>
                  </a:lnTo>
                  <a:lnTo>
                    <a:pt x="6332724" y="2305575"/>
                  </a:lnTo>
                  <a:lnTo>
                    <a:pt x="6383496" y="2297378"/>
                  </a:lnTo>
                  <a:lnTo>
                    <a:pt x="6433904" y="2289143"/>
                  </a:lnTo>
                  <a:lnTo>
                    <a:pt x="6483924" y="2280872"/>
                  </a:lnTo>
                  <a:lnTo>
                    <a:pt x="6533536" y="2272567"/>
                  </a:lnTo>
                  <a:lnTo>
                    <a:pt x="6582715" y="2264230"/>
                  </a:lnTo>
                  <a:lnTo>
                    <a:pt x="6631441" y="2255864"/>
                  </a:lnTo>
                  <a:lnTo>
                    <a:pt x="6679690" y="2247470"/>
                  </a:lnTo>
                  <a:lnTo>
                    <a:pt x="6727441" y="2239051"/>
                  </a:lnTo>
                  <a:lnTo>
                    <a:pt x="6774672" y="2230608"/>
                  </a:lnTo>
                  <a:lnTo>
                    <a:pt x="6821359" y="2222143"/>
                  </a:lnTo>
                  <a:lnTo>
                    <a:pt x="6867481" y="2213659"/>
                  </a:lnTo>
                  <a:lnTo>
                    <a:pt x="6913016" y="2205157"/>
                  </a:lnTo>
                  <a:lnTo>
                    <a:pt x="6957940" y="2196640"/>
                  </a:lnTo>
                  <a:lnTo>
                    <a:pt x="7002233" y="2188109"/>
                  </a:lnTo>
                  <a:lnTo>
                    <a:pt x="7045871" y="2179568"/>
                  </a:lnTo>
                  <a:lnTo>
                    <a:pt x="7088832" y="2171016"/>
                  </a:lnTo>
                  <a:lnTo>
                    <a:pt x="7131095" y="2162458"/>
                  </a:lnTo>
                  <a:lnTo>
                    <a:pt x="7172636" y="2153894"/>
                  </a:lnTo>
                  <a:lnTo>
                    <a:pt x="7233929" y="2140968"/>
                  </a:lnTo>
                  <a:lnTo>
                    <a:pt x="7295240" y="2127694"/>
                  </a:lnTo>
                  <a:lnTo>
                    <a:pt x="7356517" y="2114092"/>
                  </a:lnTo>
                  <a:lnTo>
                    <a:pt x="7417708" y="2100182"/>
                  </a:lnTo>
                  <a:lnTo>
                    <a:pt x="7478760" y="2085982"/>
                  </a:lnTo>
                  <a:lnTo>
                    <a:pt x="7539621" y="2071514"/>
                  </a:lnTo>
                  <a:lnTo>
                    <a:pt x="7600240" y="2056797"/>
                  </a:lnTo>
                  <a:lnTo>
                    <a:pt x="7660563" y="2041849"/>
                  </a:lnTo>
                  <a:lnTo>
                    <a:pt x="7720539" y="2026691"/>
                  </a:lnTo>
                  <a:lnTo>
                    <a:pt x="7780116" y="2011343"/>
                  </a:lnTo>
                  <a:lnTo>
                    <a:pt x="7839241" y="1995824"/>
                  </a:lnTo>
                  <a:lnTo>
                    <a:pt x="7897862" y="1980154"/>
                  </a:lnTo>
                  <a:lnTo>
                    <a:pt x="7955927" y="1964352"/>
                  </a:lnTo>
                  <a:lnTo>
                    <a:pt x="8013384" y="1948439"/>
                  </a:lnTo>
                  <a:lnTo>
                    <a:pt x="8070180" y="1932433"/>
                  </a:lnTo>
                  <a:lnTo>
                    <a:pt x="8126263" y="1916354"/>
                  </a:lnTo>
                  <a:lnTo>
                    <a:pt x="8181582" y="1900223"/>
                  </a:lnTo>
                  <a:lnTo>
                    <a:pt x="8236083" y="1884058"/>
                  </a:lnTo>
                  <a:lnTo>
                    <a:pt x="8289716" y="1867880"/>
                  </a:lnTo>
                  <a:lnTo>
                    <a:pt x="8342426" y="1851708"/>
                  </a:lnTo>
                  <a:lnTo>
                    <a:pt x="8394164" y="1835561"/>
                  </a:lnTo>
                  <a:lnTo>
                    <a:pt x="8444875" y="1819460"/>
                  </a:lnTo>
                  <a:lnTo>
                    <a:pt x="8494508" y="1803424"/>
                  </a:lnTo>
                  <a:lnTo>
                    <a:pt x="8543011" y="1787472"/>
                  </a:lnTo>
                  <a:lnTo>
                    <a:pt x="8590332" y="1771624"/>
                  </a:lnTo>
                  <a:lnTo>
                    <a:pt x="8636418" y="1755901"/>
                  </a:lnTo>
                  <a:lnTo>
                    <a:pt x="8681217" y="1740321"/>
                  </a:lnTo>
                  <a:lnTo>
                    <a:pt x="8724677" y="1724904"/>
                  </a:lnTo>
                  <a:lnTo>
                    <a:pt x="8766746" y="1709670"/>
                  </a:lnTo>
                  <a:lnTo>
                    <a:pt x="8807371" y="1694639"/>
                  </a:lnTo>
                  <a:lnTo>
                    <a:pt x="8846501" y="1679830"/>
                  </a:lnTo>
                  <a:lnTo>
                    <a:pt x="8884083" y="1665263"/>
                  </a:lnTo>
                  <a:lnTo>
                    <a:pt x="8920065" y="1650957"/>
                  </a:lnTo>
                  <a:lnTo>
                    <a:pt x="8987020" y="1623208"/>
                  </a:lnTo>
                  <a:lnTo>
                    <a:pt x="9046949" y="1596742"/>
                  </a:lnTo>
                  <a:lnTo>
                    <a:pt x="9074148" y="1584038"/>
                  </a:lnTo>
                  <a:lnTo>
                    <a:pt x="9078271" y="1582028"/>
                  </a:lnTo>
                </a:path>
                <a:path w="9078595" h="2715260">
                  <a:moveTo>
                    <a:pt x="0" y="871372"/>
                  </a:moveTo>
                  <a:lnTo>
                    <a:pt x="35920" y="852340"/>
                  </a:lnTo>
                  <a:lnTo>
                    <a:pt x="71984" y="833309"/>
                  </a:lnTo>
                  <a:lnTo>
                    <a:pt x="108335" y="814282"/>
                  </a:lnTo>
                  <a:lnTo>
                    <a:pt x="145119" y="795260"/>
                  </a:lnTo>
                  <a:lnTo>
                    <a:pt x="182477" y="776244"/>
                  </a:lnTo>
                  <a:lnTo>
                    <a:pt x="220555" y="757238"/>
                  </a:lnTo>
                  <a:lnTo>
                    <a:pt x="259496" y="738241"/>
                  </a:lnTo>
                  <a:lnTo>
                    <a:pt x="299444" y="719257"/>
                  </a:lnTo>
                  <a:lnTo>
                    <a:pt x="340543" y="700287"/>
                  </a:lnTo>
                  <a:lnTo>
                    <a:pt x="382937" y="681331"/>
                  </a:lnTo>
                  <a:lnTo>
                    <a:pt x="426770" y="662394"/>
                  </a:lnTo>
                  <a:lnTo>
                    <a:pt x="472184" y="643474"/>
                  </a:lnTo>
                  <a:lnTo>
                    <a:pt x="519326" y="624576"/>
                  </a:lnTo>
                  <a:lnTo>
                    <a:pt x="568338" y="605700"/>
                  </a:lnTo>
                  <a:lnTo>
                    <a:pt x="619363" y="586848"/>
                  </a:lnTo>
                  <a:lnTo>
                    <a:pt x="672547" y="568022"/>
                  </a:lnTo>
                  <a:lnTo>
                    <a:pt x="728033" y="549223"/>
                  </a:lnTo>
                  <a:lnTo>
                    <a:pt x="785964" y="530453"/>
                  </a:lnTo>
                  <a:lnTo>
                    <a:pt x="846485" y="511714"/>
                  </a:lnTo>
                  <a:lnTo>
                    <a:pt x="909740" y="493008"/>
                  </a:lnTo>
                  <a:lnTo>
                    <a:pt x="975872" y="474337"/>
                  </a:lnTo>
                  <a:lnTo>
                    <a:pt x="1045025" y="455701"/>
                  </a:lnTo>
                  <a:lnTo>
                    <a:pt x="1082432" y="445844"/>
                  </a:lnTo>
                  <a:lnTo>
                    <a:pt x="1120567" y="435788"/>
                  </a:lnTo>
                  <a:lnTo>
                    <a:pt x="1159420" y="425547"/>
                  </a:lnTo>
                  <a:lnTo>
                    <a:pt x="1198980" y="415139"/>
                  </a:lnTo>
                  <a:lnTo>
                    <a:pt x="1239234" y="404578"/>
                  </a:lnTo>
                  <a:lnTo>
                    <a:pt x="1280171" y="393882"/>
                  </a:lnTo>
                  <a:lnTo>
                    <a:pt x="1321780" y="383065"/>
                  </a:lnTo>
                  <a:lnTo>
                    <a:pt x="1364049" y="372143"/>
                  </a:lnTo>
                  <a:lnTo>
                    <a:pt x="1406966" y="361133"/>
                  </a:lnTo>
                  <a:lnTo>
                    <a:pt x="1450520" y="350050"/>
                  </a:lnTo>
                  <a:lnTo>
                    <a:pt x="1494699" y="338911"/>
                  </a:lnTo>
                  <a:lnTo>
                    <a:pt x="1539492" y="327730"/>
                  </a:lnTo>
                  <a:lnTo>
                    <a:pt x="1584887" y="316524"/>
                  </a:lnTo>
                  <a:lnTo>
                    <a:pt x="1630872" y="305310"/>
                  </a:lnTo>
                  <a:lnTo>
                    <a:pt x="1677437" y="294101"/>
                  </a:lnTo>
                  <a:lnTo>
                    <a:pt x="1724569" y="282915"/>
                  </a:lnTo>
                  <a:lnTo>
                    <a:pt x="1772257" y="271768"/>
                  </a:lnTo>
                  <a:lnTo>
                    <a:pt x="1820489" y="260675"/>
                  </a:lnTo>
                  <a:lnTo>
                    <a:pt x="1869254" y="249651"/>
                  </a:lnTo>
                  <a:lnTo>
                    <a:pt x="1918540" y="238714"/>
                  </a:lnTo>
                  <a:lnTo>
                    <a:pt x="1968336" y="227879"/>
                  </a:lnTo>
                  <a:lnTo>
                    <a:pt x="2018630" y="217161"/>
                  </a:lnTo>
                  <a:lnTo>
                    <a:pt x="2069410" y="206577"/>
                  </a:lnTo>
                  <a:lnTo>
                    <a:pt x="2120666" y="196143"/>
                  </a:lnTo>
                  <a:lnTo>
                    <a:pt x="2172385" y="185873"/>
                  </a:lnTo>
                  <a:lnTo>
                    <a:pt x="2224555" y="175785"/>
                  </a:lnTo>
                  <a:lnTo>
                    <a:pt x="2277166" y="165894"/>
                  </a:lnTo>
                  <a:lnTo>
                    <a:pt x="2330206" y="156216"/>
                  </a:lnTo>
                  <a:lnTo>
                    <a:pt x="2383663" y="146767"/>
                  </a:lnTo>
                  <a:lnTo>
                    <a:pt x="2437525" y="137562"/>
                  </a:lnTo>
                  <a:lnTo>
                    <a:pt x="2491782" y="128618"/>
                  </a:lnTo>
                  <a:lnTo>
                    <a:pt x="2546421" y="119951"/>
                  </a:lnTo>
                  <a:lnTo>
                    <a:pt x="2601431" y="111575"/>
                  </a:lnTo>
                  <a:lnTo>
                    <a:pt x="2656800" y="103508"/>
                  </a:lnTo>
                  <a:lnTo>
                    <a:pt x="2712517" y="95765"/>
                  </a:lnTo>
                  <a:lnTo>
                    <a:pt x="2768570" y="88361"/>
                  </a:lnTo>
                  <a:lnTo>
                    <a:pt x="2824948" y="81314"/>
                  </a:lnTo>
                  <a:lnTo>
                    <a:pt x="2881639" y="74638"/>
                  </a:lnTo>
                  <a:lnTo>
                    <a:pt x="2938631" y="68350"/>
                  </a:lnTo>
                  <a:lnTo>
                    <a:pt x="2995914" y="62465"/>
                  </a:lnTo>
                  <a:lnTo>
                    <a:pt x="3053475" y="56999"/>
                  </a:lnTo>
                  <a:lnTo>
                    <a:pt x="3111303" y="51968"/>
                  </a:lnTo>
                  <a:lnTo>
                    <a:pt x="3155740" y="48359"/>
                  </a:lnTo>
                  <a:lnTo>
                    <a:pt x="3200516" y="44877"/>
                  </a:lnTo>
                  <a:lnTo>
                    <a:pt x="3245628" y="41521"/>
                  </a:lnTo>
                  <a:lnTo>
                    <a:pt x="3291067" y="38292"/>
                  </a:lnTo>
                  <a:lnTo>
                    <a:pt x="3336830" y="35191"/>
                  </a:lnTo>
                  <a:lnTo>
                    <a:pt x="3382910" y="32217"/>
                  </a:lnTo>
                  <a:lnTo>
                    <a:pt x="3429303" y="29372"/>
                  </a:lnTo>
                  <a:lnTo>
                    <a:pt x="3476001" y="26655"/>
                  </a:lnTo>
                  <a:lnTo>
                    <a:pt x="3523001" y="24067"/>
                  </a:lnTo>
                  <a:lnTo>
                    <a:pt x="3570296" y="21609"/>
                  </a:lnTo>
                  <a:lnTo>
                    <a:pt x="3617880" y="19281"/>
                  </a:lnTo>
                  <a:lnTo>
                    <a:pt x="3665749" y="17084"/>
                  </a:lnTo>
                  <a:lnTo>
                    <a:pt x="3713896" y="15017"/>
                  </a:lnTo>
                  <a:lnTo>
                    <a:pt x="3762316" y="13081"/>
                  </a:lnTo>
                  <a:lnTo>
                    <a:pt x="3811004" y="11277"/>
                  </a:lnTo>
                  <a:lnTo>
                    <a:pt x="3859954" y="9605"/>
                  </a:lnTo>
                  <a:lnTo>
                    <a:pt x="3909160" y="8066"/>
                  </a:lnTo>
                  <a:lnTo>
                    <a:pt x="3958616" y="6659"/>
                  </a:lnTo>
                  <a:lnTo>
                    <a:pt x="4008318" y="5386"/>
                  </a:lnTo>
                  <a:lnTo>
                    <a:pt x="4058260" y="4247"/>
                  </a:lnTo>
                  <a:lnTo>
                    <a:pt x="4108435" y="3241"/>
                  </a:lnTo>
                  <a:lnTo>
                    <a:pt x="4158839" y="2371"/>
                  </a:lnTo>
                  <a:lnTo>
                    <a:pt x="4209466" y="1636"/>
                  </a:lnTo>
                  <a:lnTo>
                    <a:pt x="4260311" y="1036"/>
                  </a:lnTo>
                  <a:lnTo>
                    <a:pt x="4311367" y="572"/>
                  </a:lnTo>
                  <a:lnTo>
                    <a:pt x="4362629" y="244"/>
                  </a:lnTo>
                  <a:lnTo>
                    <a:pt x="4414092" y="53"/>
                  </a:lnTo>
                  <a:lnTo>
                    <a:pt x="4465750" y="0"/>
                  </a:lnTo>
                  <a:lnTo>
                    <a:pt x="4517598" y="83"/>
                  </a:lnTo>
                  <a:lnTo>
                    <a:pt x="4569630" y="305"/>
                  </a:lnTo>
                  <a:lnTo>
                    <a:pt x="4621840" y="666"/>
                  </a:lnTo>
                  <a:lnTo>
                    <a:pt x="4674223" y="1165"/>
                  </a:lnTo>
                  <a:lnTo>
                    <a:pt x="4726773" y="1804"/>
                  </a:lnTo>
                  <a:lnTo>
                    <a:pt x="4779485" y="2583"/>
                  </a:lnTo>
                  <a:lnTo>
                    <a:pt x="4832353" y="3501"/>
                  </a:lnTo>
                  <a:lnTo>
                    <a:pt x="4885372" y="4560"/>
                  </a:lnTo>
                  <a:lnTo>
                    <a:pt x="4938536" y="5761"/>
                  </a:lnTo>
                  <a:lnTo>
                    <a:pt x="4991839" y="7102"/>
                  </a:lnTo>
                  <a:lnTo>
                    <a:pt x="5045276" y="8586"/>
                  </a:lnTo>
                  <a:lnTo>
                    <a:pt x="5098841" y="10212"/>
                  </a:lnTo>
                  <a:lnTo>
                    <a:pt x="5152530" y="11981"/>
                  </a:lnTo>
                  <a:lnTo>
                    <a:pt x="5206335" y="13893"/>
                  </a:lnTo>
                  <a:lnTo>
                    <a:pt x="5260252" y="15948"/>
                  </a:lnTo>
                  <a:lnTo>
                    <a:pt x="5314275" y="18147"/>
                  </a:lnTo>
                  <a:lnTo>
                    <a:pt x="5368399" y="20491"/>
                  </a:lnTo>
                  <a:lnTo>
                    <a:pt x="5422617" y="22980"/>
                  </a:lnTo>
                  <a:lnTo>
                    <a:pt x="5476925" y="25614"/>
                  </a:lnTo>
                  <a:lnTo>
                    <a:pt x="5531317" y="28394"/>
                  </a:lnTo>
                  <a:lnTo>
                    <a:pt x="5585787" y="31320"/>
                  </a:lnTo>
                  <a:lnTo>
                    <a:pt x="5640330" y="34392"/>
                  </a:lnTo>
                  <a:lnTo>
                    <a:pt x="5694940" y="37612"/>
                  </a:lnTo>
                  <a:lnTo>
                    <a:pt x="5749611" y="40979"/>
                  </a:lnTo>
                  <a:lnTo>
                    <a:pt x="5804338" y="44493"/>
                  </a:lnTo>
                  <a:lnTo>
                    <a:pt x="5859116" y="48156"/>
                  </a:lnTo>
                  <a:lnTo>
                    <a:pt x="5913939" y="51968"/>
                  </a:lnTo>
                  <a:lnTo>
                    <a:pt x="5961554" y="55463"/>
                  </a:lnTo>
                  <a:lnTo>
                    <a:pt x="6010111" y="59261"/>
                  </a:lnTo>
                  <a:lnTo>
                    <a:pt x="6059569" y="63352"/>
                  </a:lnTo>
                  <a:lnTo>
                    <a:pt x="6109886" y="67727"/>
                  </a:lnTo>
                  <a:lnTo>
                    <a:pt x="6161021" y="72376"/>
                  </a:lnTo>
                  <a:lnTo>
                    <a:pt x="6212932" y="77290"/>
                  </a:lnTo>
                  <a:lnTo>
                    <a:pt x="6265580" y="82458"/>
                  </a:lnTo>
                  <a:lnTo>
                    <a:pt x="6318922" y="87870"/>
                  </a:lnTo>
                  <a:lnTo>
                    <a:pt x="6372918" y="93517"/>
                  </a:lnTo>
                  <a:lnTo>
                    <a:pt x="6427526" y="99389"/>
                  </a:lnTo>
                  <a:lnTo>
                    <a:pt x="6482705" y="105477"/>
                  </a:lnTo>
                  <a:lnTo>
                    <a:pt x="6538413" y="111770"/>
                  </a:lnTo>
                  <a:lnTo>
                    <a:pt x="6594611" y="118258"/>
                  </a:lnTo>
                  <a:lnTo>
                    <a:pt x="6651256" y="124933"/>
                  </a:lnTo>
                  <a:lnTo>
                    <a:pt x="6708307" y="131783"/>
                  </a:lnTo>
                  <a:lnTo>
                    <a:pt x="6765724" y="138800"/>
                  </a:lnTo>
                  <a:lnTo>
                    <a:pt x="6823464" y="145974"/>
                  </a:lnTo>
                  <a:lnTo>
                    <a:pt x="6881487" y="153294"/>
                  </a:lnTo>
                  <a:lnTo>
                    <a:pt x="6939752" y="160751"/>
                  </a:lnTo>
                  <a:lnTo>
                    <a:pt x="6998218" y="168336"/>
                  </a:lnTo>
                  <a:lnTo>
                    <a:pt x="7056842" y="176038"/>
                  </a:lnTo>
                  <a:lnTo>
                    <a:pt x="7115585" y="183847"/>
                  </a:lnTo>
                  <a:lnTo>
                    <a:pt x="7174404" y="191755"/>
                  </a:lnTo>
                  <a:lnTo>
                    <a:pt x="7233260" y="199750"/>
                  </a:lnTo>
                  <a:lnTo>
                    <a:pt x="7292110" y="207824"/>
                  </a:lnTo>
                  <a:lnTo>
                    <a:pt x="7350913" y="215966"/>
                  </a:lnTo>
                  <a:lnTo>
                    <a:pt x="7409628" y="224167"/>
                  </a:lnTo>
                  <a:lnTo>
                    <a:pt x="7468215" y="232416"/>
                  </a:lnTo>
                  <a:lnTo>
                    <a:pt x="7526631" y="240705"/>
                  </a:lnTo>
                  <a:lnTo>
                    <a:pt x="7584836" y="249024"/>
                  </a:lnTo>
                  <a:lnTo>
                    <a:pt x="7642789" y="257361"/>
                  </a:lnTo>
                  <a:lnTo>
                    <a:pt x="7700448" y="265709"/>
                  </a:lnTo>
                  <a:lnTo>
                    <a:pt x="7757772" y="274057"/>
                  </a:lnTo>
                  <a:lnTo>
                    <a:pt x="7814720" y="282395"/>
                  </a:lnTo>
                  <a:lnTo>
                    <a:pt x="7871250" y="290713"/>
                  </a:lnTo>
                  <a:lnTo>
                    <a:pt x="7927323" y="299002"/>
                  </a:lnTo>
                  <a:lnTo>
                    <a:pt x="7982895" y="307251"/>
                  </a:lnTo>
                  <a:lnTo>
                    <a:pt x="8037927" y="315452"/>
                  </a:lnTo>
                  <a:lnTo>
                    <a:pt x="8092377" y="323595"/>
                  </a:lnTo>
                  <a:lnTo>
                    <a:pt x="8146204" y="331668"/>
                  </a:lnTo>
                  <a:lnTo>
                    <a:pt x="8199367" y="339664"/>
                  </a:lnTo>
                  <a:lnTo>
                    <a:pt x="8251824" y="347571"/>
                  </a:lnTo>
                  <a:lnTo>
                    <a:pt x="8303535" y="355380"/>
                  </a:lnTo>
                  <a:lnTo>
                    <a:pt x="8354457" y="363082"/>
                  </a:lnTo>
                  <a:lnTo>
                    <a:pt x="8404551" y="370667"/>
                  </a:lnTo>
                  <a:lnTo>
                    <a:pt x="8453775" y="378124"/>
                  </a:lnTo>
                  <a:lnTo>
                    <a:pt x="8502087" y="385444"/>
                  </a:lnTo>
                  <a:lnTo>
                    <a:pt x="8549447" y="392618"/>
                  </a:lnTo>
                  <a:lnTo>
                    <a:pt x="8595813" y="399635"/>
                  </a:lnTo>
                  <a:lnTo>
                    <a:pt x="8641144" y="406485"/>
                  </a:lnTo>
                  <a:lnTo>
                    <a:pt x="8685399" y="413160"/>
                  </a:lnTo>
                  <a:lnTo>
                    <a:pt x="8728537" y="419648"/>
                  </a:lnTo>
                  <a:lnTo>
                    <a:pt x="8770516" y="425941"/>
                  </a:lnTo>
                  <a:lnTo>
                    <a:pt x="8811296" y="432029"/>
                  </a:lnTo>
                  <a:lnTo>
                    <a:pt x="8850835" y="437901"/>
                  </a:lnTo>
                  <a:lnTo>
                    <a:pt x="8889092" y="443548"/>
                  </a:lnTo>
                  <a:lnTo>
                    <a:pt x="8961595" y="454128"/>
                  </a:lnTo>
                  <a:lnTo>
                    <a:pt x="9028477" y="463691"/>
                  </a:lnTo>
                  <a:lnTo>
                    <a:pt x="9059707" y="468066"/>
                  </a:lnTo>
                  <a:lnTo>
                    <a:pt x="9078271" y="470623"/>
                  </a:lnTo>
                </a:path>
              </a:pathLst>
            </a:custGeom>
            <a:ln w="6350">
              <a:solidFill>
                <a:srgbClr val="FFFFFF"/>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6" name="object 6"/>
            <p:cNvSpPr/>
            <p:nvPr/>
          </p:nvSpPr>
          <p:spPr>
            <a:xfrm>
              <a:off x="53853" y="5640781"/>
              <a:ext cx="3004820" cy="1211580"/>
            </a:xfrm>
            <a:custGeom>
              <a:avLst/>
              <a:gdLst/>
              <a:ahLst/>
              <a:cxnLst/>
              <a:rect l="l" t="t" r="r" b="b"/>
              <a:pathLst>
                <a:path w="3004820" h="1211579">
                  <a:moveTo>
                    <a:pt x="0" y="0"/>
                  </a:moveTo>
                  <a:lnTo>
                    <a:pt x="51721" y="23517"/>
                  </a:lnTo>
                  <a:lnTo>
                    <a:pt x="103435" y="47027"/>
                  </a:lnTo>
                  <a:lnTo>
                    <a:pt x="155135" y="70525"/>
                  </a:lnTo>
                  <a:lnTo>
                    <a:pt x="206815" y="94002"/>
                  </a:lnTo>
                  <a:lnTo>
                    <a:pt x="258466" y="117452"/>
                  </a:lnTo>
                  <a:lnTo>
                    <a:pt x="310083" y="140868"/>
                  </a:lnTo>
                  <a:lnTo>
                    <a:pt x="361657" y="164244"/>
                  </a:lnTo>
                  <a:lnTo>
                    <a:pt x="413183" y="187573"/>
                  </a:lnTo>
                  <a:lnTo>
                    <a:pt x="464653" y="210849"/>
                  </a:lnTo>
                  <a:lnTo>
                    <a:pt x="516059" y="234063"/>
                  </a:lnTo>
                  <a:lnTo>
                    <a:pt x="567396" y="257211"/>
                  </a:lnTo>
                  <a:lnTo>
                    <a:pt x="618656" y="280284"/>
                  </a:lnTo>
                  <a:lnTo>
                    <a:pt x="669832" y="303277"/>
                  </a:lnTo>
                  <a:lnTo>
                    <a:pt x="720917" y="326182"/>
                  </a:lnTo>
                  <a:lnTo>
                    <a:pt x="771904" y="348994"/>
                  </a:lnTo>
                  <a:lnTo>
                    <a:pt x="822786" y="371704"/>
                  </a:lnTo>
                  <a:lnTo>
                    <a:pt x="873556" y="394306"/>
                  </a:lnTo>
                  <a:lnTo>
                    <a:pt x="924207" y="416795"/>
                  </a:lnTo>
                  <a:lnTo>
                    <a:pt x="974732" y="439162"/>
                  </a:lnTo>
                  <a:lnTo>
                    <a:pt x="1025125" y="461401"/>
                  </a:lnTo>
                  <a:lnTo>
                    <a:pt x="1075377" y="483506"/>
                  </a:lnTo>
                  <a:lnTo>
                    <a:pt x="1125482" y="505470"/>
                  </a:lnTo>
                  <a:lnTo>
                    <a:pt x="1175433" y="527285"/>
                  </a:lnTo>
                  <a:lnTo>
                    <a:pt x="1225224" y="548946"/>
                  </a:lnTo>
                  <a:lnTo>
                    <a:pt x="1274846" y="570446"/>
                  </a:lnTo>
                  <a:lnTo>
                    <a:pt x="1324293" y="591777"/>
                  </a:lnTo>
                  <a:lnTo>
                    <a:pt x="1373558" y="612933"/>
                  </a:lnTo>
                  <a:lnTo>
                    <a:pt x="1422635" y="633908"/>
                  </a:lnTo>
                  <a:lnTo>
                    <a:pt x="1471515" y="654695"/>
                  </a:lnTo>
                  <a:lnTo>
                    <a:pt x="1520192" y="675286"/>
                  </a:lnTo>
                  <a:lnTo>
                    <a:pt x="1568660" y="695675"/>
                  </a:lnTo>
                  <a:lnTo>
                    <a:pt x="1616910" y="715856"/>
                  </a:lnTo>
                  <a:lnTo>
                    <a:pt x="1664936" y="735822"/>
                  </a:lnTo>
                  <a:lnTo>
                    <a:pt x="1712731" y="755566"/>
                  </a:lnTo>
                  <a:lnTo>
                    <a:pt x="1760289" y="775081"/>
                  </a:lnTo>
                  <a:lnTo>
                    <a:pt x="1807601" y="794360"/>
                  </a:lnTo>
                  <a:lnTo>
                    <a:pt x="1854661" y="813398"/>
                  </a:lnTo>
                  <a:lnTo>
                    <a:pt x="1901462" y="832186"/>
                  </a:lnTo>
                  <a:lnTo>
                    <a:pt x="1947997" y="850719"/>
                  </a:lnTo>
                  <a:lnTo>
                    <a:pt x="1994259" y="868989"/>
                  </a:lnTo>
                  <a:lnTo>
                    <a:pt x="2040242" y="886991"/>
                  </a:lnTo>
                  <a:lnTo>
                    <a:pt x="2085937" y="904716"/>
                  </a:lnTo>
                  <a:lnTo>
                    <a:pt x="2131338" y="922159"/>
                  </a:lnTo>
                  <a:lnTo>
                    <a:pt x="2176438" y="939313"/>
                  </a:lnTo>
                  <a:lnTo>
                    <a:pt x="2221229" y="956171"/>
                  </a:lnTo>
                  <a:lnTo>
                    <a:pt x="2265706" y="972726"/>
                  </a:lnTo>
                  <a:lnTo>
                    <a:pt x="2309861" y="988971"/>
                  </a:lnTo>
                  <a:lnTo>
                    <a:pt x="2353687" y="1004901"/>
                  </a:lnTo>
                  <a:lnTo>
                    <a:pt x="2397177" y="1020507"/>
                  </a:lnTo>
                  <a:lnTo>
                    <a:pt x="2440323" y="1035784"/>
                  </a:lnTo>
                  <a:lnTo>
                    <a:pt x="2483120" y="1050724"/>
                  </a:lnTo>
                  <a:lnTo>
                    <a:pt x="2525559" y="1065322"/>
                  </a:lnTo>
                  <a:lnTo>
                    <a:pt x="2567635" y="1079569"/>
                  </a:lnTo>
                  <a:lnTo>
                    <a:pt x="2609339" y="1093460"/>
                  </a:lnTo>
                  <a:lnTo>
                    <a:pt x="2650665" y="1106988"/>
                  </a:lnTo>
                  <a:lnTo>
                    <a:pt x="2691607" y="1120146"/>
                  </a:lnTo>
                  <a:lnTo>
                    <a:pt x="2732156" y="1132927"/>
                  </a:lnTo>
                  <a:lnTo>
                    <a:pt x="2772306" y="1145324"/>
                  </a:lnTo>
                  <a:lnTo>
                    <a:pt x="2812050" y="1157331"/>
                  </a:lnTo>
                  <a:lnTo>
                    <a:pt x="2851381" y="1168942"/>
                  </a:lnTo>
                  <a:lnTo>
                    <a:pt x="2890292" y="1180149"/>
                  </a:lnTo>
                  <a:lnTo>
                    <a:pt x="2928775" y="1190945"/>
                  </a:lnTo>
                  <a:lnTo>
                    <a:pt x="2966825" y="1201324"/>
                  </a:lnTo>
                  <a:lnTo>
                    <a:pt x="3004433" y="1211280"/>
                  </a:lnTo>
                </a:path>
              </a:pathLst>
            </a:custGeom>
            <a:ln w="6349">
              <a:solidFill>
                <a:srgbClr val="FFFFFF"/>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7" name="object 7"/>
            <p:cNvSpPr/>
            <p:nvPr/>
          </p:nvSpPr>
          <p:spPr>
            <a:xfrm>
              <a:off x="65728" y="5137796"/>
              <a:ext cx="9078595" cy="1714500"/>
            </a:xfrm>
            <a:custGeom>
              <a:avLst/>
              <a:gdLst/>
              <a:ahLst/>
              <a:cxnLst/>
              <a:rect l="l" t="t" r="r" b="b"/>
              <a:pathLst>
                <a:path w="9078595" h="1714500">
                  <a:moveTo>
                    <a:pt x="0" y="146673"/>
                  </a:moveTo>
                  <a:lnTo>
                    <a:pt x="37324" y="159713"/>
                  </a:lnTo>
                  <a:lnTo>
                    <a:pt x="74769" y="172776"/>
                  </a:lnTo>
                  <a:lnTo>
                    <a:pt x="112458" y="185882"/>
                  </a:lnTo>
                  <a:lnTo>
                    <a:pt x="150511" y="199054"/>
                  </a:lnTo>
                  <a:lnTo>
                    <a:pt x="189051" y="212315"/>
                  </a:lnTo>
                  <a:lnTo>
                    <a:pt x="228197" y="225685"/>
                  </a:lnTo>
                  <a:lnTo>
                    <a:pt x="268073" y="239187"/>
                  </a:lnTo>
                  <a:lnTo>
                    <a:pt x="308800" y="252844"/>
                  </a:lnTo>
                  <a:lnTo>
                    <a:pt x="350499" y="266676"/>
                  </a:lnTo>
                  <a:lnTo>
                    <a:pt x="393291" y="280706"/>
                  </a:lnTo>
                  <a:lnTo>
                    <a:pt x="437298" y="294956"/>
                  </a:lnTo>
                  <a:lnTo>
                    <a:pt x="482643" y="309447"/>
                  </a:lnTo>
                  <a:lnTo>
                    <a:pt x="529445" y="324203"/>
                  </a:lnTo>
                  <a:lnTo>
                    <a:pt x="577828" y="339244"/>
                  </a:lnTo>
                  <a:lnTo>
                    <a:pt x="627911" y="354594"/>
                  </a:lnTo>
                  <a:lnTo>
                    <a:pt x="679818" y="370273"/>
                  </a:lnTo>
                  <a:lnTo>
                    <a:pt x="733668" y="386304"/>
                  </a:lnTo>
                  <a:lnTo>
                    <a:pt x="789585" y="402709"/>
                  </a:lnTo>
                  <a:lnTo>
                    <a:pt x="847689" y="419509"/>
                  </a:lnTo>
                  <a:lnTo>
                    <a:pt x="908102" y="436728"/>
                  </a:lnTo>
                  <a:lnTo>
                    <a:pt x="970946" y="454386"/>
                  </a:lnTo>
                  <a:lnTo>
                    <a:pt x="1036341" y="472506"/>
                  </a:lnTo>
                  <a:lnTo>
                    <a:pt x="1104411" y="491109"/>
                  </a:lnTo>
                  <a:lnTo>
                    <a:pt x="1142884" y="501558"/>
                  </a:lnTo>
                  <a:lnTo>
                    <a:pt x="1182229" y="512258"/>
                  </a:lnTo>
                  <a:lnTo>
                    <a:pt x="1222422" y="523198"/>
                  </a:lnTo>
                  <a:lnTo>
                    <a:pt x="1263437" y="534366"/>
                  </a:lnTo>
                  <a:lnTo>
                    <a:pt x="1305252" y="545750"/>
                  </a:lnTo>
                  <a:lnTo>
                    <a:pt x="1347842" y="557338"/>
                  </a:lnTo>
                  <a:lnTo>
                    <a:pt x="1391183" y="569121"/>
                  </a:lnTo>
                  <a:lnTo>
                    <a:pt x="1435251" y="581085"/>
                  </a:lnTo>
                  <a:lnTo>
                    <a:pt x="1480022" y="593219"/>
                  </a:lnTo>
                  <a:lnTo>
                    <a:pt x="1525472" y="605512"/>
                  </a:lnTo>
                  <a:lnTo>
                    <a:pt x="1571577" y="617952"/>
                  </a:lnTo>
                  <a:lnTo>
                    <a:pt x="1618313" y="630528"/>
                  </a:lnTo>
                  <a:lnTo>
                    <a:pt x="1665656" y="643228"/>
                  </a:lnTo>
                  <a:lnTo>
                    <a:pt x="1713581" y="656040"/>
                  </a:lnTo>
                  <a:lnTo>
                    <a:pt x="1762065" y="668954"/>
                  </a:lnTo>
                  <a:lnTo>
                    <a:pt x="1811084" y="681957"/>
                  </a:lnTo>
                  <a:lnTo>
                    <a:pt x="1860614" y="695038"/>
                  </a:lnTo>
                  <a:lnTo>
                    <a:pt x="1910630" y="708185"/>
                  </a:lnTo>
                  <a:lnTo>
                    <a:pt x="1961108" y="721387"/>
                  </a:lnTo>
                  <a:lnTo>
                    <a:pt x="2012026" y="734632"/>
                  </a:lnTo>
                  <a:lnTo>
                    <a:pt x="2063357" y="747910"/>
                  </a:lnTo>
                  <a:lnTo>
                    <a:pt x="2115080" y="761207"/>
                  </a:lnTo>
                  <a:lnTo>
                    <a:pt x="2167168" y="774513"/>
                  </a:lnTo>
                  <a:lnTo>
                    <a:pt x="2219599" y="787816"/>
                  </a:lnTo>
                  <a:lnTo>
                    <a:pt x="2272348" y="801105"/>
                  </a:lnTo>
                  <a:lnTo>
                    <a:pt x="2325392" y="814368"/>
                  </a:lnTo>
                  <a:lnTo>
                    <a:pt x="2378705" y="827593"/>
                  </a:lnTo>
                  <a:lnTo>
                    <a:pt x="2432265" y="840769"/>
                  </a:lnTo>
                  <a:lnTo>
                    <a:pt x="2486047" y="853885"/>
                  </a:lnTo>
                  <a:lnTo>
                    <a:pt x="2540027" y="866929"/>
                  </a:lnTo>
                  <a:lnTo>
                    <a:pt x="2594181" y="879889"/>
                  </a:lnTo>
                  <a:lnTo>
                    <a:pt x="2648486" y="892753"/>
                  </a:lnTo>
                  <a:lnTo>
                    <a:pt x="2702916" y="905511"/>
                  </a:lnTo>
                  <a:lnTo>
                    <a:pt x="2757448" y="918151"/>
                  </a:lnTo>
                  <a:lnTo>
                    <a:pt x="2812058" y="930661"/>
                  </a:lnTo>
                  <a:lnTo>
                    <a:pt x="2866721" y="943030"/>
                  </a:lnTo>
                  <a:lnTo>
                    <a:pt x="2921415" y="955245"/>
                  </a:lnTo>
                  <a:lnTo>
                    <a:pt x="2976114" y="967296"/>
                  </a:lnTo>
                  <a:lnTo>
                    <a:pt x="3030795" y="979171"/>
                  </a:lnTo>
                  <a:lnTo>
                    <a:pt x="3085434" y="990859"/>
                  </a:lnTo>
                  <a:lnTo>
                    <a:pt x="3140006" y="1002347"/>
                  </a:lnTo>
                  <a:lnTo>
                    <a:pt x="3194488" y="1013625"/>
                  </a:lnTo>
                  <a:lnTo>
                    <a:pt x="3240447" y="1023013"/>
                  </a:lnTo>
                  <a:lnTo>
                    <a:pt x="3286870" y="1032411"/>
                  </a:lnTo>
                  <a:lnTo>
                    <a:pt x="3333739" y="1041817"/>
                  </a:lnTo>
                  <a:lnTo>
                    <a:pt x="3381033" y="1051227"/>
                  </a:lnTo>
                  <a:lnTo>
                    <a:pt x="3428732" y="1060638"/>
                  </a:lnTo>
                  <a:lnTo>
                    <a:pt x="3476818" y="1070045"/>
                  </a:lnTo>
                  <a:lnTo>
                    <a:pt x="3525270" y="1079447"/>
                  </a:lnTo>
                  <a:lnTo>
                    <a:pt x="3574069" y="1088839"/>
                  </a:lnTo>
                  <a:lnTo>
                    <a:pt x="3623195" y="1098217"/>
                  </a:lnTo>
                  <a:lnTo>
                    <a:pt x="3672628" y="1107580"/>
                  </a:lnTo>
                  <a:lnTo>
                    <a:pt x="3722350" y="1116922"/>
                  </a:lnTo>
                  <a:lnTo>
                    <a:pt x="3772339" y="1126241"/>
                  </a:lnTo>
                  <a:lnTo>
                    <a:pt x="3822577" y="1135533"/>
                  </a:lnTo>
                  <a:lnTo>
                    <a:pt x="3873044" y="1144795"/>
                  </a:lnTo>
                  <a:lnTo>
                    <a:pt x="3923719" y="1154024"/>
                  </a:lnTo>
                  <a:lnTo>
                    <a:pt x="3974585" y="1163215"/>
                  </a:lnTo>
                  <a:lnTo>
                    <a:pt x="4025620" y="1172366"/>
                  </a:lnTo>
                  <a:lnTo>
                    <a:pt x="4076805" y="1181473"/>
                  </a:lnTo>
                  <a:lnTo>
                    <a:pt x="4128121" y="1190533"/>
                  </a:lnTo>
                  <a:lnTo>
                    <a:pt x="4179548" y="1199542"/>
                  </a:lnTo>
                  <a:lnTo>
                    <a:pt x="4231067" y="1208497"/>
                  </a:lnTo>
                  <a:lnTo>
                    <a:pt x="4282656" y="1217394"/>
                  </a:lnTo>
                  <a:lnTo>
                    <a:pt x="4334298" y="1226230"/>
                  </a:lnTo>
                  <a:lnTo>
                    <a:pt x="4385972" y="1235002"/>
                  </a:lnTo>
                  <a:lnTo>
                    <a:pt x="4437659" y="1243707"/>
                  </a:lnTo>
                  <a:lnTo>
                    <a:pt x="4489339" y="1252339"/>
                  </a:lnTo>
                  <a:lnTo>
                    <a:pt x="4540992" y="1260898"/>
                  </a:lnTo>
                  <a:lnTo>
                    <a:pt x="4592598" y="1269378"/>
                  </a:lnTo>
                  <a:lnTo>
                    <a:pt x="4644139" y="1277776"/>
                  </a:lnTo>
                  <a:lnTo>
                    <a:pt x="4695594" y="1286090"/>
                  </a:lnTo>
                  <a:lnTo>
                    <a:pt x="4746944" y="1294315"/>
                  </a:lnTo>
                  <a:lnTo>
                    <a:pt x="4798169" y="1302449"/>
                  </a:lnTo>
                  <a:lnTo>
                    <a:pt x="4849249" y="1310487"/>
                  </a:lnTo>
                  <a:lnTo>
                    <a:pt x="4900165" y="1318427"/>
                  </a:lnTo>
                  <a:lnTo>
                    <a:pt x="4950897" y="1326265"/>
                  </a:lnTo>
                  <a:lnTo>
                    <a:pt x="5001426" y="1333997"/>
                  </a:lnTo>
                  <a:lnTo>
                    <a:pt x="5051731" y="1341620"/>
                  </a:lnTo>
                  <a:lnTo>
                    <a:pt x="5101794" y="1349131"/>
                  </a:lnTo>
                  <a:lnTo>
                    <a:pt x="5151594" y="1356527"/>
                  </a:lnTo>
                  <a:lnTo>
                    <a:pt x="5201112" y="1363803"/>
                  </a:lnTo>
                  <a:lnTo>
                    <a:pt x="5250328" y="1370956"/>
                  </a:lnTo>
                  <a:lnTo>
                    <a:pt x="5299223" y="1377984"/>
                  </a:lnTo>
                  <a:lnTo>
                    <a:pt x="5347776" y="1384882"/>
                  </a:lnTo>
                  <a:lnTo>
                    <a:pt x="5395969" y="1391647"/>
                  </a:lnTo>
                  <a:lnTo>
                    <a:pt x="5443781" y="1398277"/>
                  </a:lnTo>
                  <a:lnTo>
                    <a:pt x="5491194" y="1404766"/>
                  </a:lnTo>
                  <a:lnTo>
                    <a:pt x="5538186" y="1411112"/>
                  </a:lnTo>
                  <a:lnTo>
                    <a:pt x="5584739" y="1417312"/>
                  </a:lnTo>
                  <a:lnTo>
                    <a:pt x="5630833" y="1423362"/>
                  </a:lnTo>
                  <a:lnTo>
                    <a:pt x="5676449" y="1429258"/>
                  </a:lnTo>
                  <a:lnTo>
                    <a:pt x="5731868" y="1436252"/>
                  </a:lnTo>
                  <a:lnTo>
                    <a:pt x="5787466" y="1443046"/>
                  </a:lnTo>
                  <a:lnTo>
                    <a:pt x="5843208" y="1449643"/>
                  </a:lnTo>
                  <a:lnTo>
                    <a:pt x="5899059" y="1456047"/>
                  </a:lnTo>
                  <a:lnTo>
                    <a:pt x="5954986" y="1462263"/>
                  </a:lnTo>
                  <a:lnTo>
                    <a:pt x="6010955" y="1468295"/>
                  </a:lnTo>
                  <a:lnTo>
                    <a:pt x="6066930" y="1474147"/>
                  </a:lnTo>
                  <a:lnTo>
                    <a:pt x="6122880" y="1479823"/>
                  </a:lnTo>
                  <a:lnTo>
                    <a:pt x="6178768" y="1485327"/>
                  </a:lnTo>
                  <a:lnTo>
                    <a:pt x="6234561" y="1490664"/>
                  </a:lnTo>
                  <a:lnTo>
                    <a:pt x="6290225" y="1495837"/>
                  </a:lnTo>
                  <a:lnTo>
                    <a:pt x="6345726" y="1500851"/>
                  </a:lnTo>
                  <a:lnTo>
                    <a:pt x="6401029" y="1505709"/>
                  </a:lnTo>
                  <a:lnTo>
                    <a:pt x="6456101" y="1510417"/>
                  </a:lnTo>
                  <a:lnTo>
                    <a:pt x="6510907" y="1514977"/>
                  </a:lnTo>
                  <a:lnTo>
                    <a:pt x="6565413" y="1519395"/>
                  </a:lnTo>
                  <a:lnTo>
                    <a:pt x="6619585" y="1523674"/>
                  </a:lnTo>
                  <a:lnTo>
                    <a:pt x="6673390" y="1527818"/>
                  </a:lnTo>
                  <a:lnTo>
                    <a:pt x="6726792" y="1531832"/>
                  </a:lnTo>
                  <a:lnTo>
                    <a:pt x="6779757" y="1535720"/>
                  </a:lnTo>
                  <a:lnTo>
                    <a:pt x="6832253" y="1539485"/>
                  </a:lnTo>
                  <a:lnTo>
                    <a:pt x="6884243" y="1543133"/>
                  </a:lnTo>
                  <a:lnTo>
                    <a:pt x="6935695" y="1546666"/>
                  </a:lnTo>
                  <a:lnTo>
                    <a:pt x="6986574" y="1550090"/>
                  </a:lnTo>
                  <a:lnTo>
                    <a:pt x="7036847" y="1553409"/>
                  </a:lnTo>
                  <a:lnTo>
                    <a:pt x="7086478" y="1556625"/>
                  </a:lnTo>
                  <a:lnTo>
                    <a:pt x="7135433" y="1559745"/>
                  </a:lnTo>
                  <a:lnTo>
                    <a:pt x="7183680" y="1562771"/>
                  </a:lnTo>
                  <a:lnTo>
                    <a:pt x="7231183" y="1565708"/>
                  </a:lnTo>
                  <a:lnTo>
                    <a:pt x="7277908" y="1568560"/>
                  </a:lnTo>
                  <a:lnTo>
                    <a:pt x="7323821" y="1571332"/>
                  </a:lnTo>
                  <a:lnTo>
                    <a:pt x="7368889" y="1574027"/>
                  </a:lnTo>
                  <a:lnTo>
                    <a:pt x="7413077" y="1576649"/>
                  </a:lnTo>
                  <a:lnTo>
                    <a:pt x="7456350" y="1579203"/>
                  </a:lnTo>
                  <a:lnTo>
                    <a:pt x="7498675" y="1581692"/>
                  </a:lnTo>
                  <a:lnTo>
                    <a:pt x="7540018" y="1584122"/>
                  </a:lnTo>
                  <a:lnTo>
                    <a:pt x="7580344" y="1586495"/>
                  </a:lnTo>
                  <a:lnTo>
                    <a:pt x="7619620" y="1588817"/>
                  </a:lnTo>
                  <a:lnTo>
                    <a:pt x="7657810" y="1591090"/>
                  </a:lnTo>
                  <a:lnTo>
                    <a:pt x="7694882" y="1593321"/>
                  </a:lnTo>
                  <a:lnTo>
                    <a:pt x="7730801" y="1595511"/>
                  </a:lnTo>
                  <a:lnTo>
                    <a:pt x="7812409" y="1600309"/>
                  </a:lnTo>
                  <a:lnTo>
                    <a:pt x="7887152" y="1604268"/>
                  </a:lnTo>
                  <a:lnTo>
                    <a:pt x="7955603" y="1607454"/>
                  </a:lnTo>
                  <a:lnTo>
                    <a:pt x="8018334" y="1609932"/>
                  </a:lnTo>
                  <a:lnTo>
                    <a:pt x="8075917" y="1611766"/>
                  </a:lnTo>
                  <a:lnTo>
                    <a:pt x="8128927" y="1613023"/>
                  </a:lnTo>
                  <a:lnTo>
                    <a:pt x="8177935" y="1613767"/>
                  </a:lnTo>
                  <a:lnTo>
                    <a:pt x="8223515" y="1614065"/>
                  </a:lnTo>
                  <a:lnTo>
                    <a:pt x="8266239" y="1613980"/>
                  </a:lnTo>
                  <a:lnTo>
                    <a:pt x="8306680" y="1613579"/>
                  </a:lnTo>
                  <a:lnTo>
                    <a:pt x="8345410" y="1612926"/>
                  </a:lnTo>
                  <a:lnTo>
                    <a:pt x="8420032" y="1611128"/>
                  </a:lnTo>
                  <a:lnTo>
                    <a:pt x="8457068" y="1610113"/>
                  </a:lnTo>
                  <a:lnTo>
                    <a:pt x="8494685" y="1609107"/>
                  </a:lnTo>
                  <a:lnTo>
                    <a:pt x="8533456" y="1608176"/>
                  </a:lnTo>
                  <a:lnTo>
                    <a:pt x="8573954" y="1607386"/>
                  </a:lnTo>
                  <a:lnTo>
                    <a:pt x="8636561" y="1606021"/>
                  </a:lnTo>
                  <a:lnTo>
                    <a:pt x="8696089" y="1604121"/>
                  </a:lnTo>
                  <a:lnTo>
                    <a:pt x="8752845" y="1601738"/>
                  </a:lnTo>
                  <a:lnTo>
                    <a:pt x="8807136" y="1598927"/>
                  </a:lnTo>
                  <a:lnTo>
                    <a:pt x="8859272" y="1595742"/>
                  </a:lnTo>
                  <a:lnTo>
                    <a:pt x="8909559" y="1592236"/>
                  </a:lnTo>
                  <a:lnTo>
                    <a:pt x="8958307" y="1588462"/>
                  </a:lnTo>
                  <a:lnTo>
                    <a:pt x="9005822" y="1584474"/>
                  </a:lnTo>
                  <a:lnTo>
                    <a:pt x="9052414" y="1580326"/>
                  </a:lnTo>
                  <a:lnTo>
                    <a:pt x="9078271" y="1577934"/>
                  </a:lnTo>
                </a:path>
                <a:path w="9078595" h="1714500">
                  <a:moveTo>
                    <a:pt x="2149405" y="1714264"/>
                  </a:moveTo>
                  <a:lnTo>
                    <a:pt x="2181883" y="1677653"/>
                  </a:lnTo>
                  <a:lnTo>
                    <a:pt x="2214468" y="1641069"/>
                  </a:lnTo>
                  <a:lnTo>
                    <a:pt x="2247264" y="1604537"/>
                  </a:lnTo>
                  <a:lnTo>
                    <a:pt x="2280377" y="1568084"/>
                  </a:lnTo>
                  <a:lnTo>
                    <a:pt x="2313912" y="1531737"/>
                  </a:lnTo>
                  <a:lnTo>
                    <a:pt x="2347976" y="1495521"/>
                  </a:lnTo>
                  <a:lnTo>
                    <a:pt x="2382674" y="1459464"/>
                  </a:lnTo>
                  <a:lnTo>
                    <a:pt x="2418111" y="1423592"/>
                  </a:lnTo>
                  <a:lnTo>
                    <a:pt x="2454394" y="1387931"/>
                  </a:lnTo>
                  <a:lnTo>
                    <a:pt x="2491627" y="1352508"/>
                  </a:lnTo>
                  <a:lnTo>
                    <a:pt x="2529918" y="1317348"/>
                  </a:lnTo>
                  <a:lnTo>
                    <a:pt x="2569370" y="1282480"/>
                  </a:lnTo>
                  <a:lnTo>
                    <a:pt x="2610091" y="1247928"/>
                  </a:lnTo>
                  <a:lnTo>
                    <a:pt x="2652185" y="1213720"/>
                  </a:lnTo>
                  <a:lnTo>
                    <a:pt x="2695759" y="1179881"/>
                  </a:lnTo>
                  <a:lnTo>
                    <a:pt x="2733460" y="1151726"/>
                  </a:lnTo>
                  <a:lnTo>
                    <a:pt x="2772599" y="1123387"/>
                  </a:lnTo>
                  <a:lnTo>
                    <a:pt x="2813034" y="1094938"/>
                  </a:lnTo>
                  <a:lnTo>
                    <a:pt x="2854626" y="1066452"/>
                  </a:lnTo>
                  <a:lnTo>
                    <a:pt x="2897232" y="1038004"/>
                  </a:lnTo>
                  <a:lnTo>
                    <a:pt x="2940713" y="1009665"/>
                  </a:lnTo>
                  <a:lnTo>
                    <a:pt x="2984928" y="981509"/>
                  </a:lnTo>
                  <a:lnTo>
                    <a:pt x="3029736" y="953610"/>
                  </a:lnTo>
                  <a:lnTo>
                    <a:pt x="3074997" y="926041"/>
                  </a:lnTo>
                  <a:lnTo>
                    <a:pt x="3120568" y="898876"/>
                  </a:lnTo>
                  <a:lnTo>
                    <a:pt x="3166311" y="872186"/>
                  </a:lnTo>
                  <a:lnTo>
                    <a:pt x="3212084" y="846047"/>
                  </a:lnTo>
                  <a:lnTo>
                    <a:pt x="3257747" y="820531"/>
                  </a:lnTo>
                  <a:lnTo>
                    <a:pt x="3303158" y="795711"/>
                  </a:lnTo>
                  <a:lnTo>
                    <a:pt x="3348177" y="771661"/>
                  </a:lnTo>
                  <a:lnTo>
                    <a:pt x="3392664" y="748454"/>
                  </a:lnTo>
                  <a:lnTo>
                    <a:pt x="3436477" y="726164"/>
                  </a:lnTo>
                  <a:lnTo>
                    <a:pt x="3479476" y="704863"/>
                  </a:lnTo>
                  <a:lnTo>
                    <a:pt x="3526249" y="682270"/>
                  </a:lnTo>
                  <a:lnTo>
                    <a:pt x="3571115" y="661143"/>
                  </a:lnTo>
                  <a:lnTo>
                    <a:pt x="3614482" y="641327"/>
                  </a:lnTo>
                  <a:lnTo>
                    <a:pt x="3656758" y="622665"/>
                  </a:lnTo>
                  <a:lnTo>
                    <a:pt x="3698351" y="605001"/>
                  </a:lnTo>
                  <a:lnTo>
                    <a:pt x="3739671" y="588177"/>
                  </a:lnTo>
                  <a:lnTo>
                    <a:pt x="3781125" y="572039"/>
                  </a:lnTo>
                  <a:lnTo>
                    <a:pt x="3823122" y="556429"/>
                  </a:lnTo>
                  <a:lnTo>
                    <a:pt x="3866069" y="541190"/>
                  </a:lnTo>
                  <a:lnTo>
                    <a:pt x="3910376" y="526167"/>
                  </a:lnTo>
                  <a:lnTo>
                    <a:pt x="3956451" y="511202"/>
                  </a:lnTo>
                  <a:lnTo>
                    <a:pt x="4004702" y="496140"/>
                  </a:lnTo>
                  <a:lnTo>
                    <a:pt x="4055537" y="480824"/>
                  </a:lnTo>
                  <a:lnTo>
                    <a:pt x="4109365" y="465098"/>
                  </a:lnTo>
                  <a:lnTo>
                    <a:pt x="4166594" y="448804"/>
                  </a:lnTo>
                  <a:lnTo>
                    <a:pt x="4227633" y="431788"/>
                  </a:lnTo>
                  <a:lnTo>
                    <a:pt x="4267648" y="420886"/>
                  </a:lnTo>
                  <a:lnTo>
                    <a:pt x="4309928" y="409688"/>
                  </a:lnTo>
                  <a:lnTo>
                    <a:pt x="4354279" y="398231"/>
                  </a:lnTo>
                  <a:lnTo>
                    <a:pt x="4400506" y="386550"/>
                  </a:lnTo>
                  <a:lnTo>
                    <a:pt x="4448414" y="374682"/>
                  </a:lnTo>
                  <a:lnTo>
                    <a:pt x="4497809" y="362664"/>
                  </a:lnTo>
                  <a:lnTo>
                    <a:pt x="4548496" y="350531"/>
                  </a:lnTo>
                  <a:lnTo>
                    <a:pt x="4600280" y="338320"/>
                  </a:lnTo>
                  <a:lnTo>
                    <a:pt x="4652968" y="326068"/>
                  </a:lnTo>
                  <a:lnTo>
                    <a:pt x="4706363" y="313811"/>
                  </a:lnTo>
                  <a:lnTo>
                    <a:pt x="4760273" y="301585"/>
                  </a:lnTo>
                  <a:lnTo>
                    <a:pt x="4814502" y="289426"/>
                  </a:lnTo>
                  <a:lnTo>
                    <a:pt x="4868856" y="277371"/>
                  </a:lnTo>
                  <a:lnTo>
                    <a:pt x="4923139" y="265457"/>
                  </a:lnTo>
                  <a:lnTo>
                    <a:pt x="4977159" y="253720"/>
                  </a:lnTo>
                  <a:lnTo>
                    <a:pt x="5030719" y="242195"/>
                  </a:lnTo>
                  <a:lnTo>
                    <a:pt x="5083626" y="230920"/>
                  </a:lnTo>
                  <a:lnTo>
                    <a:pt x="5135684" y="219931"/>
                  </a:lnTo>
                  <a:lnTo>
                    <a:pt x="5186700" y="209264"/>
                  </a:lnTo>
                  <a:lnTo>
                    <a:pt x="5236478" y="198956"/>
                  </a:lnTo>
                  <a:lnTo>
                    <a:pt x="5284824" y="189042"/>
                  </a:lnTo>
                  <a:lnTo>
                    <a:pt x="5331544" y="179560"/>
                  </a:lnTo>
                  <a:lnTo>
                    <a:pt x="5376443" y="170546"/>
                  </a:lnTo>
                  <a:lnTo>
                    <a:pt x="5419326" y="162035"/>
                  </a:lnTo>
                  <a:lnTo>
                    <a:pt x="5459999" y="154066"/>
                  </a:lnTo>
                  <a:lnTo>
                    <a:pt x="5498268" y="146673"/>
                  </a:lnTo>
                  <a:lnTo>
                    <a:pt x="5567684" y="133601"/>
                  </a:lnTo>
                  <a:lnTo>
                    <a:pt x="5628848" y="122537"/>
                  </a:lnTo>
                  <a:lnTo>
                    <a:pt x="5683140" y="113235"/>
                  </a:lnTo>
                  <a:lnTo>
                    <a:pt x="5731937" y="105452"/>
                  </a:lnTo>
                  <a:lnTo>
                    <a:pt x="5776620" y="98946"/>
                  </a:lnTo>
                  <a:lnTo>
                    <a:pt x="5818567" y="93472"/>
                  </a:lnTo>
                  <a:lnTo>
                    <a:pt x="5859157" y="88788"/>
                  </a:lnTo>
                  <a:lnTo>
                    <a:pt x="5899769" y="84648"/>
                  </a:lnTo>
                  <a:lnTo>
                    <a:pt x="5941782" y="80811"/>
                  </a:lnTo>
                  <a:lnTo>
                    <a:pt x="5986576" y="77033"/>
                  </a:lnTo>
                  <a:lnTo>
                    <a:pt x="6035529" y="73070"/>
                  </a:lnTo>
                  <a:lnTo>
                    <a:pt x="6090020" y="68678"/>
                  </a:lnTo>
                  <a:lnTo>
                    <a:pt x="6151429" y="63615"/>
                  </a:lnTo>
                  <a:lnTo>
                    <a:pt x="6192938" y="60210"/>
                  </a:lnTo>
                  <a:lnTo>
                    <a:pt x="6236492" y="56789"/>
                  </a:lnTo>
                  <a:lnTo>
                    <a:pt x="6281898" y="53364"/>
                  </a:lnTo>
                  <a:lnTo>
                    <a:pt x="6328964" y="49946"/>
                  </a:lnTo>
                  <a:lnTo>
                    <a:pt x="6377497" y="46547"/>
                  </a:lnTo>
                  <a:lnTo>
                    <a:pt x="6427305" y="43178"/>
                  </a:lnTo>
                  <a:lnTo>
                    <a:pt x="6478195" y="39851"/>
                  </a:lnTo>
                  <a:lnTo>
                    <a:pt x="6529974" y="36578"/>
                  </a:lnTo>
                  <a:lnTo>
                    <a:pt x="6582450" y="33370"/>
                  </a:lnTo>
                  <a:lnTo>
                    <a:pt x="6635429" y="30239"/>
                  </a:lnTo>
                  <a:lnTo>
                    <a:pt x="6688720" y="27196"/>
                  </a:lnTo>
                  <a:lnTo>
                    <a:pt x="6742130" y="24253"/>
                  </a:lnTo>
                  <a:lnTo>
                    <a:pt x="6795467" y="21421"/>
                  </a:lnTo>
                  <a:lnTo>
                    <a:pt x="6848536" y="18713"/>
                  </a:lnTo>
                  <a:lnTo>
                    <a:pt x="6901147" y="16140"/>
                  </a:lnTo>
                  <a:lnTo>
                    <a:pt x="6953106" y="13712"/>
                  </a:lnTo>
                  <a:lnTo>
                    <a:pt x="7004221" y="11443"/>
                  </a:lnTo>
                  <a:lnTo>
                    <a:pt x="7054299" y="9344"/>
                  </a:lnTo>
                  <a:lnTo>
                    <a:pt x="7103147" y="7425"/>
                  </a:lnTo>
                  <a:lnTo>
                    <a:pt x="7150573" y="5700"/>
                  </a:lnTo>
                  <a:lnTo>
                    <a:pt x="7196385" y="4179"/>
                  </a:lnTo>
                  <a:lnTo>
                    <a:pt x="7460894" y="0"/>
                  </a:lnTo>
                  <a:lnTo>
                    <a:pt x="7735976" y="464"/>
                  </a:lnTo>
                  <a:lnTo>
                    <a:pt x="7952051" y="2786"/>
                  </a:lnTo>
                  <a:lnTo>
                    <a:pt x="8039538" y="4179"/>
                  </a:lnTo>
                  <a:lnTo>
                    <a:pt x="8645201" y="4179"/>
                  </a:lnTo>
                  <a:lnTo>
                    <a:pt x="8707539" y="6090"/>
                  </a:lnTo>
                  <a:lnTo>
                    <a:pt x="8767881" y="8729"/>
                  </a:lnTo>
                  <a:lnTo>
                    <a:pt x="8825529" y="11883"/>
                  </a:lnTo>
                  <a:lnTo>
                    <a:pt x="8879786" y="15339"/>
                  </a:lnTo>
                  <a:lnTo>
                    <a:pt x="8929952" y="18884"/>
                  </a:lnTo>
                  <a:lnTo>
                    <a:pt x="8975331" y="22306"/>
                  </a:lnTo>
                  <a:lnTo>
                    <a:pt x="9015224" y="25391"/>
                  </a:lnTo>
                  <a:lnTo>
                    <a:pt x="9048934" y="27928"/>
                  </a:lnTo>
                  <a:lnTo>
                    <a:pt x="9078271" y="30148"/>
                  </a:lnTo>
                </a:path>
              </a:pathLst>
            </a:custGeom>
            <a:ln w="6350">
              <a:solidFill>
                <a:srgbClr val="FFFFFF"/>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8" name="object 8"/>
            <p:cNvSpPr/>
            <p:nvPr/>
          </p:nvSpPr>
          <p:spPr>
            <a:xfrm>
              <a:off x="3177158" y="2750057"/>
              <a:ext cx="1395095" cy="1607185"/>
            </a:xfrm>
            <a:custGeom>
              <a:avLst/>
              <a:gdLst/>
              <a:ahLst/>
              <a:cxnLst/>
              <a:rect l="l" t="t" r="r" b="b"/>
              <a:pathLst>
                <a:path w="1395095" h="1607185">
                  <a:moveTo>
                    <a:pt x="694055" y="0"/>
                  </a:moveTo>
                  <a:lnTo>
                    <a:pt x="3937" y="402970"/>
                  </a:lnTo>
                  <a:lnTo>
                    <a:pt x="0" y="1202181"/>
                  </a:lnTo>
                  <a:lnTo>
                    <a:pt x="700532" y="1606677"/>
                  </a:lnTo>
                  <a:lnTo>
                    <a:pt x="1390777" y="1203705"/>
                  </a:lnTo>
                  <a:lnTo>
                    <a:pt x="1394587" y="404367"/>
                  </a:lnTo>
                  <a:lnTo>
                    <a:pt x="694055" y="0"/>
                  </a:lnTo>
                  <a:close/>
                </a:path>
              </a:pathLst>
            </a:custGeom>
            <a:solidFill>
              <a:srgbClr val="FFFFFF">
                <a:alpha val="10195"/>
              </a:srgbClr>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9" name="object 9"/>
            <p:cNvSpPr/>
            <p:nvPr/>
          </p:nvSpPr>
          <p:spPr>
            <a:xfrm>
              <a:off x="3177158" y="2750057"/>
              <a:ext cx="1395095" cy="1607185"/>
            </a:xfrm>
            <a:custGeom>
              <a:avLst/>
              <a:gdLst/>
              <a:ahLst/>
              <a:cxnLst/>
              <a:rect l="l" t="t" r="r" b="b"/>
              <a:pathLst>
                <a:path w="1395095" h="1607185">
                  <a:moveTo>
                    <a:pt x="3937" y="402970"/>
                  </a:moveTo>
                  <a:lnTo>
                    <a:pt x="694055" y="0"/>
                  </a:lnTo>
                  <a:lnTo>
                    <a:pt x="1394587" y="404367"/>
                  </a:lnTo>
                  <a:lnTo>
                    <a:pt x="1390777" y="1203705"/>
                  </a:lnTo>
                  <a:lnTo>
                    <a:pt x="700532" y="1606677"/>
                  </a:lnTo>
                  <a:lnTo>
                    <a:pt x="0" y="1202181"/>
                  </a:lnTo>
                  <a:lnTo>
                    <a:pt x="3937" y="402970"/>
                  </a:lnTo>
                  <a:close/>
                </a:path>
              </a:pathLst>
            </a:custGeom>
            <a:ln w="12700">
              <a:solidFill>
                <a:srgbClr val="FFFFFF"/>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10" name="object 10"/>
            <p:cNvSpPr/>
            <p:nvPr/>
          </p:nvSpPr>
          <p:spPr>
            <a:xfrm>
              <a:off x="3910584" y="1483233"/>
              <a:ext cx="1395095" cy="1607185"/>
            </a:xfrm>
            <a:custGeom>
              <a:avLst/>
              <a:gdLst/>
              <a:ahLst/>
              <a:cxnLst/>
              <a:rect l="l" t="t" r="r" b="b"/>
              <a:pathLst>
                <a:path w="1395095" h="1607185">
                  <a:moveTo>
                    <a:pt x="694054" y="0"/>
                  </a:moveTo>
                  <a:lnTo>
                    <a:pt x="3937" y="402970"/>
                  </a:lnTo>
                  <a:lnTo>
                    <a:pt x="0" y="1202181"/>
                  </a:lnTo>
                  <a:lnTo>
                    <a:pt x="700531" y="1606677"/>
                  </a:lnTo>
                  <a:lnTo>
                    <a:pt x="1390777" y="1203705"/>
                  </a:lnTo>
                  <a:lnTo>
                    <a:pt x="1394587" y="404367"/>
                  </a:lnTo>
                  <a:lnTo>
                    <a:pt x="694054" y="0"/>
                  </a:lnTo>
                  <a:close/>
                </a:path>
              </a:pathLst>
            </a:custGeom>
            <a:solidFill>
              <a:srgbClr val="FFFFFF">
                <a:alpha val="7058"/>
              </a:srgbClr>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11" name="object 11"/>
            <p:cNvSpPr/>
            <p:nvPr/>
          </p:nvSpPr>
          <p:spPr>
            <a:xfrm>
              <a:off x="3910584" y="1483233"/>
              <a:ext cx="1395095" cy="1607185"/>
            </a:xfrm>
            <a:custGeom>
              <a:avLst/>
              <a:gdLst/>
              <a:ahLst/>
              <a:cxnLst/>
              <a:rect l="l" t="t" r="r" b="b"/>
              <a:pathLst>
                <a:path w="1395095" h="1607185">
                  <a:moveTo>
                    <a:pt x="3937" y="402970"/>
                  </a:moveTo>
                  <a:lnTo>
                    <a:pt x="694054" y="0"/>
                  </a:lnTo>
                  <a:lnTo>
                    <a:pt x="1394587" y="404367"/>
                  </a:lnTo>
                  <a:lnTo>
                    <a:pt x="1390777" y="1203705"/>
                  </a:lnTo>
                  <a:lnTo>
                    <a:pt x="700531" y="1606677"/>
                  </a:lnTo>
                  <a:lnTo>
                    <a:pt x="0" y="1202181"/>
                  </a:lnTo>
                  <a:lnTo>
                    <a:pt x="3937" y="402970"/>
                  </a:lnTo>
                  <a:close/>
                </a:path>
              </a:pathLst>
            </a:custGeom>
            <a:ln w="12700">
              <a:solidFill>
                <a:srgbClr val="FFFFFF"/>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12" name="object 12"/>
            <p:cNvSpPr/>
            <p:nvPr/>
          </p:nvSpPr>
          <p:spPr>
            <a:xfrm>
              <a:off x="3158108" y="216408"/>
              <a:ext cx="1395095" cy="1607185"/>
            </a:xfrm>
            <a:custGeom>
              <a:avLst/>
              <a:gdLst/>
              <a:ahLst/>
              <a:cxnLst/>
              <a:rect l="l" t="t" r="r" b="b"/>
              <a:pathLst>
                <a:path w="1395095" h="1607185">
                  <a:moveTo>
                    <a:pt x="694055" y="0"/>
                  </a:moveTo>
                  <a:lnTo>
                    <a:pt x="3937" y="402971"/>
                  </a:lnTo>
                  <a:lnTo>
                    <a:pt x="0" y="1202182"/>
                  </a:lnTo>
                  <a:lnTo>
                    <a:pt x="700532" y="1606677"/>
                  </a:lnTo>
                  <a:lnTo>
                    <a:pt x="1390777" y="1203706"/>
                  </a:lnTo>
                  <a:lnTo>
                    <a:pt x="1394587" y="404368"/>
                  </a:lnTo>
                  <a:lnTo>
                    <a:pt x="694055" y="0"/>
                  </a:lnTo>
                  <a:close/>
                </a:path>
              </a:pathLst>
            </a:custGeom>
            <a:solidFill>
              <a:srgbClr val="FFFFFF">
                <a:alpha val="3921"/>
              </a:srgbClr>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13" name="object 13"/>
            <p:cNvSpPr/>
            <p:nvPr/>
          </p:nvSpPr>
          <p:spPr>
            <a:xfrm>
              <a:off x="3158108" y="216408"/>
              <a:ext cx="1395095" cy="1607185"/>
            </a:xfrm>
            <a:custGeom>
              <a:avLst/>
              <a:gdLst/>
              <a:ahLst/>
              <a:cxnLst/>
              <a:rect l="l" t="t" r="r" b="b"/>
              <a:pathLst>
                <a:path w="1395095" h="1607185">
                  <a:moveTo>
                    <a:pt x="3937" y="402971"/>
                  </a:moveTo>
                  <a:lnTo>
                    <a:pt x="694055" y="0"/>
                  </a:lnTo>
                  <a:lnTo>
                    <a:pt x="1394587" y="404368"/>
                  </a:lnTo>
                  <a:lnTo>
                    <a:pt x="1390777" y="1203706"/>
                  </a:lnTo>
                  <a:lnTo>
                    <a:pt x="700532" y="1606677"/>
                  </a:lnTo>
                  <a:lnTo>
                    <a:pt x="0" y="1202182"/>
                  </a:lnTo>
                  <a:lnTo>
                    <a:pt x="3937" y="402971"/>
                  </a:lnTo>
                  <a:close/>
                </a:path>
              </a:pathLst>
            </a:custGeom>
            <a:ln w="12700">
              <a:solidFill>
                <a:srgbClr val="FFFFFF"/>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14" name="object 14"/>
            <p:cNvSpPr/>
            <p:nvPr/>
          </p:nvSpPr>
          <p:spPr>
            <a:xfrm>
              <a:off x="3901059" y="4016883"/>
              <a:ext cx="1395095" cy="1607185"/>
            </a:xfrm>
            <a:custGeom>
              <a:avLst/>
              <a:gdLst/>
              <a:ahLst/>
              <a:cxnLst/>
              <a:rect l="l" t="t" r="r" b="b"/>
              <a:pathLst>
                <a:path w="1395095" h="1607185">
                  <a:moveTo>
                    <a:pt x="3937" y="402971"/>
                  </a:moveTo>
                  <a:lnTo>
                    <a:pt x="694054" y="0"/>
                  </a:lnTo>
                  <a:lnTo>
                    <a:pt x="1394587" y="404368"/>
                  </a:lnTo>
                  <a:lnTo>
                    <a:pt x="1390777" y="1203706"/>
                  </a:lnTo>
                  <a:lnTo>
                    <a:pt x="700531" y="1606651"/>
                  </a:lnTo>
                  <a:lnTo>
                    <a:pt x="0" y="1202182"/>
                  </a:lnTo>
                  <a:lnTo>
                    <a:pt x="3937" y="402971"/>
                  </a:lnTo>
                  <a:close/>
                </a:path>
              </a:pathLst>
            </a:custGeom>
            <a:ln w="12700">
              <a:solidFill>
                <a:srgbClr val="FFFFFF"/>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15" name="object 15"/>
            <p:cNvSpPr/>
            <p:nvPr/>
          </p:nvSpPr>
          <p:spPr>
            <a:xfrm>
              <a:off x="4644009" y="5274183"/>
              <a:ext cx="1395095" cy="1584325"/>
            </a:xfrm>
            <a:custGeom>
              <a:avLst/>
              <a:gdLst/>
              <a:ahLst/>
              <a:cxnLst/>
              <a:rect l="l" t="t" r="r" b="b"/>
              <a:pathLst>
                <a:path w="1395095" h="1584325">
                  <a:moveTo>
                    <a:pt x="694054" y="0"/>
                  </a:moveTo>
                  <a:lnTo>
                    <a:pt x="3937" y="402958"/>
                  </a:lnTo>
                  <a:lnTo>
                    <a:pt x="0" y="1202220"/>
                  </a:lnTo>
                  <a:lnTo>
                    <a:pt x="660966" y="1583815"/>
                  </a:lnTo>
                  <a:lnTo>
                    <a:pt x="739656" y="1583815"/>
                  </a:lnTo>
                  <a:lnTo>
                    <a:pt x="1390777" y="1203667"/>
                  </a:lnTo>
                  <a:lnTo>
                    <a:pt x="1394587" y="404406"/>
                  </a:lnTo>
                  <a:lnTo>
                    <a:pt x="694054" y="0"/>
                  </a:lnTo>
                  <a:close/>
                </a:path>
              </a:pathLst>
            </a:custGeom>
            <a:solidFill>
              <a:srgbClr val="FFFFFF">
                <a:alpha val="5882"/>
              </a:srgbClr>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16" name="object 16"/>
            <p:cNvSpPr/>
            <p:nvPr/>
          </p:nvSpPr>
          <p:spPr>
            <a:xfrm>
              <a:off x="4644009" y="5274183"/>
              <a:ext cx="1395095" cy="1584325"/>
            </a:xfrm>
            <a:custGeom>
              <a:avLst/>
              <a:gdLst/>
              <a:ahLst/>
              <a:cxnLst/>
              <a:rect l="l" t="t" r="r" b="b"/>
              <a:pathLst>
                <a:path w="1395095" h="1584325">
                  <a:moveTo>
                    <a:pt x="3937" y="402958"/>
                  </a:moveTo>
                  <a:lnTo>
                    <a:pt x="694054" y="0"/>
                  </a:lnTo>
                  <a:lnTo>
                    <a:pt x="1394587" y="404406"/>
                  </a:lnTo>
                  <a:lnTo>
                    <a:pt x="1390777" y="1203667"/>
                  </a:lnTo>
                  <a:lnTo>
                    <a:pt x="739656" y="1583815"/>
                  </a:lnTo>
                </a:path>
                <a:path w="1395095" h="1584325">
                  <a:moveTo>
                    <a:pt x="660966" y="1583815"/>
                  </a:moveTo>
                  <a:lnTo>
                    <a:pt x="0" y="1202220"/>
                  </a:lnTo>
                  <a:lnTo>
                    <a:pt x="3937" y="402958"/>
                  </a:lnTo>
                </a:path>
              </a:pathLst>
            </a:custGeom>
            <a:ln w="12700">
              <a:solidFill>
                <a:srgbClr val="FFFFFF"/>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17" name="object 17"/>
            <p:cNvSpPr/>
            <p:nvPr/>
          </p:nvSpPr>
          <p:spPr>
            <a:xfrm>
              <a:off x="74214" y="4007358"/>
              <a:ext cx="802005" cy="1607185"/>
            </a:xfrm>
            <a:custGeom>
              <a:avLst/>
              <a:gdLst/>
              <a:ahLst/>
              <a:cxnLst/>
              <a:rect l="l" t="t" r="r" b="b"/>
              <a:pathLst>
                <a:path w="802005" h="1607185">
                  <a:moveTo>
                    <a:pt x="101349" y="0"/>
                  </a:moveTo>
                  <a:lnTo>
                    <a:pt x="0" y="62865"/>
                  </a:lnTo>
                  <a:lnTo>
                    <a:pt x="3425" y="1545971"/>
                  </a:lnTo>
                  <a:lnTo>
                    <a:pt x="107750" y="1606651"/>
                  </a:lnTo>
                  <a:lnTo>
                    <a:pt x="797982" y="1203706"/>
                  </a:lnTo>
                  <a:lnTo>
                    <a:pt x="801869" y="404368"/>
                  </a:lnTo>
                  <a:lnTo>
                    <a:pt x="101349" y="0"/>
                  </a:lnTo>
                  <a:close/>
                </a:path>
              </a:pathLst>
            </a:custGeom>
            <a:solidFill>
              <a:srgbClr val="FFFFFF">
                <a:alpha val="10195"/>
              </a:srgbClr>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18" name="object 18"/>
            <p:cNvSpPr/>
            <p:nvPr/>
          </p:nvSpPr>
          <p:spPr>
            <a:xfrm>
              <a:off x="74214" y="4007358"/>
              <a:ext cx="802005" cy="1607185"/>
            </a:xfrm>
            <a:custGeom>
              <a:avLst/>
              <a:gdLst/>
              <a:ahLst/>
              <a:cxnLst/>
              <a:rect l="l" t="t" r="r" b="b"/>
              <a:pathLst>
                <a:path w="802005" h="1607185">
                  <a:moveTo>
                    <a:pt x="0" y="62865"/>
                  </a:moveTo>
                  <a:lnTo>
                    <a:pt x="101349" y="0"/>
                  </a:lnTo>
                  <a:lnTo>
                    <a:pt x="801869" y="404368"/>
                  </a:lnTo>
                  <a:lnTo>
                    <a:pt x="797982" y="1203706"/>
                  </a:lnTo>
                  <a:lnTo>
                    <a:pt x="107750" y="1606651"/>
                  </a:lnTo>
                  <a:lnTo>
                    <a:pt x="3425" y="1545971"/>
                  </a:lnTo>
                  <a:lnTo>
                    <a:pt x="0" y="62865"/>
                  </a:lnTo>
                  <a:close/>
                </a:path>
              </a:pathLst>
            </a:custGeom>
            <a:ln w="12700">
              <a:solidFill>
                <a:srgbClr val="FFFFFF"/>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19" name="object 19"/>
            <p:cNvSpPr/>
            <p:nvPr/>
          </p:nvSpPr>
          <p:spPr>
            <a:xfrm>
              <a:off x="205359" y="5293233"/>
              <a:ext cx="1395095" cy="1565275"/>
            </a:xfrm>
            <a:custGeom>
              <a:avLst/>
              <a:gdLst/>
              <a:ahLst/>
              <a:cxnLst/>
              <a:rect l="l" t="t" r="r" b="b"/>
              <a:pathLst>
                <a:path w="1395095" h="1565275">
                  <a:moveTo>
                    <a:pt x="3886" y="402958"/>
                  </a:moveTo>
                  <a:lnTo>
                    <a:pt x="694105" y="0"/>
                  </a:lnTo>
                  <a:lnTo>
                    <a:pt x="1394587" y="404406"/>
                  </a:lnTo>
                  <a:lnTo>
                    <a:pt x="1390777" y="1203667"/>
                  </a:lnTo>
                  <a:lnTo>
                    <a:pt x="772263" y="1564765"/>
                  </a:lnTo>
                </a:path>
                <a:path w="1395095" h="1565275">
                  <a:moveTo>
                    <a:pt x="627946" y="1564765"/>
                  </a:moveTo>
                  <a:lnTo>
                    <a:pt x="0" y="1202220"/>
                  </a:lnTo>
                  <a:lnTo>
                    <a:pt x="3886" y="402958"/>
                  </a:lnTo>
                </a:path>
              </a:pathLst>
            </a:custGeom>
            <a:ln w="12700">
              <a:solidFill>
                <a:srgbClr val="FFFFFF"/>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20" name="object 20"/>
            <p:cNvSpPr/>
            <p:nvPr/>
          </p:nvSpPr>
          <p:spPr>
            <a:xfrm>
              <a:off x="233934" y="2740532"/>
              <a:ext cx="1395095" cy="1607185"/>
            </a:xfrm>
            <a:custGeom>
              <a:avLst/>
              <a:gdLst/>
              <a:ahLst/>
              <a:cxnLst/>
              <a:rect l="l" t="t" r="r" b="b"/>
              <a:pathLst>
                <a:path w="1395095" h="1607185">
                  <a:moveTo>
                    <a:pt x="694118" y="0"/>
                  </a:moveTo>
                  <a:lnTo>
                    <a:pt x="3886" y="402970"/>
                  </a:lnTo>
                  <a:lnTo>
                    <a:pt x="0" y="1202181"/>
                  </a:lnTo>
                  <a:lnTo>
                    <a:pt x="700506" y="1606677"/>
                  </a:lnTo>
                  <a:lnTo>
                    <a:pt x="1390777" y="1203705"/>
                  </a:lnTo>
                  <a:lnTo>
                    <a:pt x="1394586" y="404367"/>
                  </a:lnTo>
                  <a:lnTo>
                    <a:pt x="694118" y="0"/>
                  </a:lnTo>
                  <a:close/>
                </a:path>
              </a:pathLst>
            </a:custGeom>
            <a:solidFill>
              <a:srgbClr val="FFFFFF">
                <a:alpha val="7058"/>
              </a:srgbClr>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21" name="object 21"/>
            <p:cNvSpPr/>
            <p:nvPr/>
          </p:nvSpPr>
          <p:spPr>
            <a:xfrm>
              <a:off x="233934" y="2740532"/>
              <a:ext cx="1395095" cy="1607185"/>
            </a:xfrm>
            <a:custGeom>
              <a:avLst/>
              <a:gdLst/>
              <a:ahLst/>
              <a:cxnLst/>
              <a:rect l="l" t="t" r="r" b="b"/>
              <a:pathLst>
                <a:path w="1395095" h="1607185">
                  <a:moveTo>
                    <a:pt x="3886" y="402970"/>
                  </a:moveTo>
                  <a:lnTo>
                    <a:pt x="694118" y="0"/>
                  </a:lnTo>
                  <a:lnTo>
                    <a:pt x="1394586" y="404367"/>
                  </a:lnTo>
                  <a:lnTo>
                    <a:pt x="1390777" y="1203705"/>
                  </a:lnTo>
                  <a:lnTo>
                    <a:pt x="700506" y="1606677"/>
                  </a:lnTo>
                  <a:lnTo>
                    <a:pt x="0" y="1202181"/>
                  </a:lnTo>
                  <a:lnTo>
                    <a:pt x="3886" y="402970"/>
                  </a:lnTo>
                  <a:close/>
                </a:path>
              </a:pathLst>
            </a:custGeom>
            <a:ln w="12700">
              <a:solidFill>
                <a:srgbClr val="FFFFFF"/>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22" name="object 22"/>
            <p:cNvSpPr/>
            <p:nvPr/>
          </p:nvSpPr>
          <p:spPr>
            <a:xfrm>
              <a:off x="957833" y="4016883"/>
              <a:ext cx="1395095" cy="1607185"/>
            </a:xfrm>
            <a:custGeom>
              <a:avLst/>
              <a:gdLst/>
              <a:ahLst/>
              <a:cxnLst/>
              <a:rect l="l" t="t" r="r" b="b"/>
              <a:pathLst>
                <a:path w="1395095" h="1607185">
                  <a:moveTo>
                    <a:pt x="3886" y="402971"/>
                  </a:moveTo>
                  <a:lnTo>
                    <a:pt x="694054" y="0"/>
                  </a:lnTo>
                  <a:lnTo>
                    <a:pt x="1394586" y="404368"/>
                  </a:lnTo>
                  <a:lnTo>
                    <a:pt x="1390777" y="1203706"/>
                  </a:lnTo>
                  <a:lnTo>
                    <a:pt x="700532" y="1606651"/>
                  </a:lnTo>
                  <a:lnTo>
                    <a:pt x="0" y="1202182"/>
                  </a:lnTo>
                  <a:lnTo>
                    <a:pt x="3886" y="402971"/>
                  </a:lnTo>
                  <a:close/>
                </a:path>
              </a:pathLst>
            </a:custGeom>
            <a:ln w="12700">
              <a:solidFill>
                <a:srgbClr val="FFFFFF"/>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23" name="object 23"/>
            <p:cNvSpPr/>
            <p:nvPr/>
          </p:nvSpPr>
          <p:spPr>
            <a:xfrm>
              <a:off x="1691258" y="5302758"/>
              <a:ext cx="1395095" cy="1555750"/>
            </a:xfrm>
            <a:custGeom>
              <a:avLst/>
              <a:gdLst/>
              <a:ahLst/>
              <a:cxnLst/>
              <a:rect l="l" t="t" r="r" b="b"/>
              <a:pathLst>
                <a:path w="1395095" h="1555750">
                  <a:moveTo>
                    <a:pt x="3937" y="402958"/>
                  </a:moveTo>
                  <a:lnTo>
                    <a:pt x="694055" y="0"/>
                  </a:lnTo>
                  <a:lnTo>
                    <a:pt x="1394587" y="404406"/>
                  </a:lnTo>
                  <a:lnTo>
                    <a:pt x="1390777" y="1203667"/>
                  </a:lnTo>
                  <a:lnTo>
                    <a:pt x="788600" y="1555240"/>
                  </a:lnTo>
                </a:path>
                <a:path w="1395095" h="1555750">
                  <a:moveTo>
                    <a:pt x="611471" y="1555240"/>
                  </a:moveTo>
                  <a:lnTo>
                    <a:pt x="0" y="1202220"/>
                  </a:lnTo>
                  <a:lnTo>
                    <a:pt x="3937" y="402958"/>
                  </a:lnTo>
                </a:path>
              </a:pathLst>
            </a:custGeom>
            <a:ln w="12700">
              <a:solidFill>
                <a:srgbClr val="FFFFFF"/>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24" name="object 24"/>
            <p:cNvSpPr/>
            <p:nvPr/>
          </p:nvSpPr>
          <p:spPr>
            <a:xfrm>
              <a:off x="1710308" y="2750057"/>
              <a:ext cx="1395095" cy="1607185"/>
            </a:xfrm>
            <a:custGeom>
              <a:avLst/>
              <a:gdLst/>
              <a:ahLst/>
              <a:cxnLst/>
              <a:rect l="l" t="t" r="r" b="b"/>
              <a:pathLst>
                <a:path w="1395095" h="1607185">
                  <a:moveTo>
                    <a:pt x="694055" y="0"/>
                  </a:moveTo>
                  <a:lnTo>
                    <a:pt x="3937" y="402970"/>
                  </a:lnTo>
                  <a:lnTo>
                    <a:pt x="0" y="1202181"/>
                  </a:lnTo>
                  <a:lnTo>
                    <a:pt x="700532" y="1606677"/>
                  </a:lnTo>
                  <a:lnTo>
                    <a:pt x="1390777" y="1203705"/>
                  </a:lnTo>
                  <a:lnTo>
                    <a:pt x="1394587" y="404367"/>
                  </a:lnTo>
                  <a:lnTo>
                    <a:pt x="694055" y="0"/>
                  </a:lnTo>
                  <a:close/>
                </a:path>
              </a:pathLst>
            </a:custGeom>
            <a:solidFill>
              <a:srgbClr val="FFFFFF">
                <a:alpha val="7058"/>
              </a:srgbClr>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25" name="object 25"/>
            <p:cNvSpPr/>
            <p:nvPr/>
          </p:nvSpPr>
          <p:spPr>
            <a:xfrm>
              <a:off x="1710308" y="2750057"/>
              <a:ext cx="1395095" cy="1607185"/>
            </a:xfrm>
            <a:custGeom>
              <a:avLst/>
              <a:gdLst/>
              <a:ahLst/>
              <a:cxnLst/>
              <a:rect l="l" t="t" r="r" b="b"/>
              <a:pathLst>
                <a:path w="1395095" h="1607185">
                  <a:moveTo>
                    <a:pt x="3937" y="402970"/>
                  </a:moveTo>
                  <a:lnTo>
                    <a:pt x="694055" y="0"/>
                  </a:lnTo>
                  <a:lnTo>
                    <a:pt x="1394587" y="404367"/>
                  </a:lnTo>
                  <a:lnTo>
                    <a:pt x="1390777" y="1203705"/>
                  </a:lnTo>
                  <a:lnTo>
                    <a:pt x="700532" y="1606677"/>
                  </a:lnTo>
                  <a:lnTo>
                    <a:pt x="0" y="1202181"/>
                  </a:lnTo>
                  <a:lnTo>
                    <a:pt x="3937" y="402970"/>
                  </a:lnTo>
                  <a:close/>
                </a:path>
              </a:pathLst>
            </a:custGeom>
            <a:ln w="12700">
              <a:solidFill>
                <a:srgbClr val="FFFFFF"/>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26" name="object 26"/>
            <p:cNvSpPr/>
            <p:nvPr/>
          </p:nvSpPr>
          <p:spPr>
            <a:xfrm>
              <a:off x="976883" y="1454658"/>
              <a:ext cx="1395095" cy="1607185"/>
            </a:xfrm>
            <a:custGeom>
              <a:avLst/>
              <a:gdLst/>
              <a:ahLst/>
              <a:cxnLst/>
              <a:rect l="l" t="t" r="r" b="b"/>
              <a:pathLst>
                <a:path w="1395095" h="1607185">
                  <a:moveTo>
                    <a:pt x="3886" y="402970"/>
                  </a:moveTo>
                  <a:lnTo>
                    <a:pt x="694054" y="0"/>
                  </a:lnTo>
                  <a:lnTo>
                    <a:pt x="1394586" y="404367"/>
                  </a:lnTo>
                  <a:lnTo>
                    <a:pt x="1390777" y="1203705"/>
                  </a:lnTo>
                  <a:lnTo>
                    <a:pt x="700532" y="1606677"/>
                  </a:lnTo>
                  <a:lnTo>
                    <a:pt x="0" y="1202181"/>
                  </a:lnTo>
                  <a:lnTo>
                    <a:pt x="3886" y="402970"/>
                  </a:lnTo>
                  <a:close/>
                </a:path>
              </a:pathLst>
            </a:custGeom>
            <a:ln w="12700">
              <a:solidFill>
                <a:srgbClr val="FFFFFF"/>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27" name="object 27"/>
            <p:cNvSpPr/>
            <p:nvPr/>
          </p:nvSpPr>
          <p:spPr>
            <a:xfrm>
              <a:off x="6987158" y="4035933"/>
              <a:ext cx="1395095" cy="1607185"/>
            </a:xfrm>
            <a:custGeom>
              <a:avLst/>
              <a:gdLst/>
              <a:ahLst/>
              <a:cxnLst/>
              <a:rect l="l" t="t" r="r" b="b"/>
              <a:pathLst>
                <a:path w="1395095" h="1607185">
                  <a:moveTo>
                    <a:pt x="694055" y="0"/>
                  </a:moveTo>
                  <a:lnTo>
                    <a:pt x="3937" y="402971"/>
                  </a:lnTo>
                  <a:lnTo>
                    <a:pt x="0" y="1202182"/>
                  </a:lnTo>
                  <a:lnTo>
                    <a:pt x="700532" y="1606651"/>
                  </a:lnTo>
                  <a:lnTo>
                    <a:pt x="1390777" y="1203706"/>
                  </a:lnTo>
                  <a:lnTo>
                    <a:pt x="1394587" y="404368"/>
                  </a:lnTo>
                  <a:lnTo>
                    <a:pt x="694055" y="0"/>
                  </a:lnTo>
                  <a:close/>
                </a:path>
              </a:pathLst>
            </a:custGeom>
            <a:solidFill>
              <a:srgbClr val="FFFFFF">
                <a:alpha val="10195"/>
              </a:srgbClr>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28" name="object 28"/>
            <p:cNvSpPr/>
            <p:nvPr/>
          </p:nvSpPr>
          <p:spPr>
            <a:xfrm>
              <a:off x="6987158" y="4035933"/>
              <a:ext cx="2138045" cy="2822575"/>
            </a:xfrm>
            <a:custGeom>
              <a:avLst/>
              <a:gdLst/>
              <a:ahLst/>
              <a:cxnLst/>
              <a:rect l="l" t="t" r="r" b="b"/>
              <a:pathLst>
                <a:path w="2138045" h="2822575">
                  <a:moveTo>
                    <a:pt x="3937" y="402971"/>
                  </a:moveTo>
                  <a:lnTo>
                    <a:pt x="694055" y="0"/>
                  </a:lnTo>
                  <a:lnTo>
                    <a:pt x="1394587" y="404368"/>
                  </a:lnTo>
                  <a:lnTo>
                    <a:pt x="1390777" y="1203706"/>
                  </a:lnTo>
                  <a:lnTo>
                    <a:pt x="700532" y="1606651"/>
                  </a:lnTo>
                  <a:lnTo>
                    <a:pt x="0" y="1202182"/>
                  </a:lnTo>
                  <a:lnTo>
                    <a:pt x="3937" y="402971"/>
                  </a:lnTo>
                  <a:close/>
                </a:path>
                <a:path w="2138045" h="2822575">
                  <a:moveTo>
                    <a:pt x="746887" y="1679308"/>
                  </a:moveTo>
                  <a:lnTo>
                    <a:pt x="1437005" y="1276350"/>
                  </a:lnTo>
                  <a:lnTo>
                    <a:pt x="2137537" y="1680756"/>
                  </a:lnTo>
                  <a:lnTo>
                    <a:pt x="2133727" y="2480017"/>
                  </a:lnTo>
                  <a:lnTo>
                    <a:pt x="1547866" y="2822064"/>
                  </a:lnTo>
                </a:path>
                <a:path w="2138045" h="2822575">
                  <a:moveTo>
                    <a:pt x="1337921" y="2822064"/>
                  </a:moveTo>
                  <a:lnTo>
                    <a:pt x="742950" y="2478570"/>
                  </a:lnTo>
                  <a:lnTo>
                    <a:pt x="746887" y="1679308"/>
                  </a:lnTo>
                </a:path>
              </a:pathLst>
            </a:custGeom>
            <a:ln w="12700">
              <a:solidFill>
                <a:srgbClr val="FFFFFF"/>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29" name="object 29"/>
            <p:cNvSpPr/>
            <p:nvPr/>
          </p:nvSpPr>
          <p:spPr>
            <a:xfrm>
              <a:off x="7730108" y="2759582"/>
              <a:ext cx="1395095" cy="1607185"/>
            </a:xfrm>
            <a:custGeom>
              <a:avLst/>
              <a:gdLst/>
              <a:ahLst/>
              <a:cxnLst/>
              <a:rect l="l" t="t" r="r" b="b"/>
              <a:pathLst>
                <a:path w="1395095" h="1607185">
                  <a:moveTo>
                    <a:pt x="694055" y="0"/>
                  </a:moveTo>
                  <a:lnTo>
                    <a:pt x="3937" y="402970"/>
                  </a:lnTo>
                  <a:lnTo>
                    <a:pt x="0" y="1202181"/>
                  </a:lnTo>
                  <a:lnTo>
                    <a:pt x="700532" y="1606677"/>
                  </a:lnTo>
                  <a:lnTo>
                    <a:pt x="1390777" y="1203705"/>
                  </a:lnTo>
                  <a:lnTo>
                    <a:pt x="1394587" y="404367"/>
                  </a:lnTo>
                  <a:lnTo>
                    <a:pt x="694055" y="0"/>
                  </a:lnTo>
                  <a:close/>
                </a:path>
              </a:pathLst>
            </a:custGeom>
            <a:solidFill>
              <a:srgbClr val="FFFFFF">
                <a:alpha val="7058"/>
              </a:srgbClr>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30" name="object 30"/>
            <p:cNvSpPr/>
            <p:nvPr/>
          </p:nvSpPr>
          <p:spPr>
            <a:xfrm>
              <a:off x="7730108" y="2759582"/>
              <a:ext cx="1395095" cy="1607185"/>
            </a:xfrm>
            <a:custGeom>
              <a:avLst/>
              <a:gdLst/>
              <a:ahLst/>
              <a:cxnLst/>
              <a:rect l="l" t="t" r="r" b="b"/>
              <a:pathLst>
                <a:path w="1395095" h="1607185">
                  <a:moveTo>
                    <a:pt x="3937" y="402970"/>
                  </a:moveTo>
                  <a:lnTo>
                    <a:pt x="694055" y="0"/>
                  </a:lnTo>
                  <a:lnTo>
                    <a:pt x="1394587" y="404367"/>
                  </a:lnTo>
                  <a:lnTo>
                    <a:pt x="1390777" y="1203705"/>
                  </a:lnTo>
                  <a:lnTo>
                    <a:pt x="700532" y="1606677"/>
                  </a:lnTo>
                  <a:lnTo>
                    <a:pt x="0" y="1202181"/>
                  </a:lnTo>
                  <a:lnTo>
                    <a:pt x="3937" y="402970"/>
                  </a:lnTo>
                  <a:close/>
                </a:path>
              </a:pathLst>
            </a:custGeom>
            <a:ln w="12700">
              <a:solidFill>
                <a:srgbClr val="FFFFFF"/>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31" name="object 31"/>
            <p:cNvSpPr/>
            <p:nvPr/>
          </p:nvSpPr>
          <p:spPr>
            <a:xfrm>
              <a:off x="8463533" y="4043867"/>
              <a:ext cx="680720" cy="1587500"/>
            </a:xfrm>
            <a:custGeom>
              <a:avLst/>
              <a:gdLst/>
              <a:ahLst/>
              <a:cxnLst/>
              <a:rect l="l" t="t" r="r" b="b"/>
              <a:pathLst>
                <a:path w="680720" h="1587500">
                  <a:moveTo>
                    <a:pt x="680466" y="0"/>
                  </a:moveTo>
                  <a:lnTo>
                    <a:pt x="3937" y="395036"/>
                  </a:lnTo>
                  <a:lnTo>
                    <a:pt x="0" y="1194247"/>
                  </a:lnTo>
                  <a:lnTo>
                    <a:pt x="680466" y="1587131"/>
                  </a:lnTo>
                  <a:lnTo>
                    <a:pt x="680466" y="0"/>
                  </a:lnTo>
                  <a:close/>
                </a:path>
              </a:pathLst>
            </a:custGeom>
            <a:solidFill>
              <a:srgbClr val="FFFFFF">
                <a:alpha val="3921"/>
              </a:srgbClr>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32" name="object 32"/>
            <p:cNvSpPr/>
            <p:nvPr/>
          </p:nvSpPr>
          <p:spPr>
            <a:xfrm>
              <a:off x="8463533" y="1500692"/>
              <a:ext cx="680720" cy="4130675"/>
            </a:xfrm>
            <a:custGeom>
              <a:avLst/>
              <a:gdLst/>
              <a:ahLst/>
              <a:cxnLst/>
              <a:rect l="l" t="t" r="r" b="b"/>
              <a:pathLst>
                <a:path w="680720" h="4130675">
                  <a:moveTo>
                    <a:pt x="3937" y="2938211"/>
                  </a:moveTo>
                  <a:lnTo>
                    <a:pt x="680466" y="2543174"/>
                  </a:lnTo>
                </a:path>
                <a:path w="680720" h="4130675">
                  <a:moveTo>
                    <a:pt x="680466" y="4130306"/>
                  </a:moveTo>
                  <a:lnTo>
                    <a:pt x="0" y="3737422"/>
                  </a:lnTo>
                  <a:lnTo>
                    <a:pt x="3937" y="2938211"/>
                  </a:lnTo>
                </a:path>
                <a:path w="680720" h="4130675">
                  <a:moveTo>
                    <a:pt x="3937" y="395036"/>
                  </a:moveTo>
                  <a:lnTo>
                    <a:pt x="680466" y="0"/>
                  </a:lnTo>
                </a:path>
                <a:path w="680720" h="4130675">
                  <a:moveTo>
                    <a:pt x="680466" y="1587155"/>
                  </a:moveTo>
                  <a:lnTo>
                    <a:pt x="0" y="1194247"/>
                  </a:lnTo>
                  <a:lnTo>
                    <a:pt x="3937" y="395036"/>
                  </a:lnTo>
                </a:path>
              </a:pathLst>
            </a:custGeom>
            <a:ln w="12700">
              <a:solidFill>
                <a:srgbClr val="FFFFFF"/>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33" name="object 33"/>
            <p:cNvSpPr/>
            <p:nvPr/>
          </p:nvSpPr>
          <p:spPr>
            <a:xfrm>
              <a:off x="457200" y="333488"/>
              <a:ext cx="8229600" cy="6186170"/>
            </a:xfrm>
            <a:custGeom>
              <a:avLst/>
              <a:gdLst/>
              <a:ahLst/>
              <a:cxnLst/>
              <a:rect l="l" t="t" r="r" b="b"/>
              <a:pathLst>
                <a:path w="8229600" h="6186170">
                  <a:moveTo>
                    <a:pt x="8229600" y="0"/>
                  </a:moveTo>
                  <a:lnTo>
                    <a:pt x="0" y="0"/>
                  </a:lnTo>
                  <a:lnTo>
                    <a:pt x="0" y="344182"/>
                  </a:lnTo>
                  <a:lnTo>
                    <a:pt x="0" y="6185649"/>
                  </a:lnTo>
                  <a:lnTo>
                    <a:pt x="8229600" y="6185649"/>
                  </a:lnTo>
                  <a:lnTo>
                    <a:pt x="8229600" y="344182"/>
                  </a:lnTo>
                  <a:lnTo>
                    <a:pt x="8229600" y="0"/>
                  </a:lnTo>
                  <a:close/>
                </a:path>
              </a:pathLst>
            </a:custGeom>
            <a:solidFill>
              <a:srgbClr val="FFFFFF"/>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34" name="object 34"/>
            <p:cNvSpPr/>
            <p:nvPr/>
          </p:nvSpPr>
          <p:spPr>
            <a:xfrm>
              <a:off x="457200" y="333476"/>
              <a:ext cx="8229600" cy="6186170"/>
            </a:xfrm>
            <a:custGeom>
              <a:avLst/>
              <a:gdLst/>
              <a:ahLst/>
              <a:cxnLst/>
              <a:rect l="l" t="t" r="r" b="b"/>
              <a:pathLst>
                <a:path w="8229600" h="6186170">
                  <a:moveTo>
                    <a:pt x="0" y="6185661"/>
                  </a:moveTo>
                  <a:lnTo>
                    <a:pt x="8229600" y="6185661"/>
                  </a:lnTo>
                  <a:lnTo>
                    <a:pt x="8229600" y="0"/>
                  </a:lnTo>
                  <a:lnTo>
                    <a:pt x="0" y="0"/>
                  </a:lnTo>
                  <a:lnTo>
                    <a:pt x="0" y="6185661"/>
                  </a:lnTo>
                  <a:close/>
                </a:path>
              </a:pathLst>
            </a:custGeom>
            <a:ln w="6350">
              <a:solidFill>
                <a:srgbClr val="000000"/>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35" name="object 35"/>
            <p:cNvSpPr/>
            <p:nvPr/>
          </p:nvSpPr>
          <p:spPr>
            <a:xfrm>
              <a:off x="4561204" y="0"/>
              <a:ext cx="3679190" cy="678180"/>
            </a:xfrm>
            <a:custGeom>
              <a:avLst/>
              <a:gdLst/>
              <a:ahLst/>
              <a:cxnLst/>
              <a:rect l="l" t="t" r="r" b="b"/>
              <a:pathLst>
                <a:path w="3679190" h="678180">
                  <a:moveTo>
                    <a:pt x="0" y="677672"/>
                  </a:moveTo>
                  <a:lnTo>
                    <a:pt x="3679062" y="677672"/>
                  </a:lnTo>
                  <a:lnTo>
                    <a:pt x="3679062" y="0"/>
                  </a:lnTo>
                  <a:lnTo>
                    <a:pt x="0" y="0"/>
                  </a:lnTo>
                  <a:lnTo>
                    <a:pt x="0" y="677672"/>
                  </a:lnTo>
                  <a:close/>
                </a:path>
              </a:pathLst>
            </a:custGeom>
            <a:solidFill>
              <a:srgbClr val="F5F5F5"/>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36" name="object 36"/>
            <p:cNvSpPr/>
            <p:nvPr/>
          </p:nvSpPr>
          <p:spPr>
            <a:xfrm>
              <a:off x="4561204" y="0"/>
              <a:ext cx="3679190" cy="678180"/>
            </a:xfrm>
            <a:custGeom>
              <a:avLst/>
              <a:gdLst/>
              <a:ahLst/>
              <a:cxnLst/>
              <a:rect l="l" t="t" r="r" b="b"/>
              <a:pathLst>
                <a:path w="3679190" h="678180">
                  <a:moveTo>
                    <a:pt x="0" y="677672"/>
                  </a:moveTo>
                  <a:lnTo>
                    <a:pt x="3679062" y="677672"/>
                  </a:lnTo>
                  <a:lnTo>
                    <a:pt x="3679062" y="0"/>
                  </a:lnTo>
                </a:path>
                <a:path w="3679190" h="678180">
                  <a:moveTo>
                    <a:pt x="0" y="0"/>
                  </a:moveTo>
                  <a:lnTo>
                    <a:pt x="0" y="677672"/>
                  </a:lnTo>
                </a:path>
              </a:pathLst>
            </a:custGeom>
            <a:ln w="15875">
              <a:solidFill>
                <a:srgbClr val="20B1C8"/>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37" name="object 37"/>
            <p:cNvSpPr/>
            <p:nvPr/>
          </p:nvSpPr>
          <p:spPr>
            <a:xfrm>
              <a:off x="4649089" y="0"/>
              <a:ext cx="3505200" cy="602615"/>
            </a:xfrm>
            <a:custGeom>
              <a:avLst/>
              <a:gdLst/>
              <a:ahLst/>
              <a:cxnLst/>
              <a:rect l="l" t="t" r="r" b="b"/>
              <a:pathLst>
                <a:path w="3505200" h="602615">
                  <a:moveTo>
                    <a:pt x="0" y="602488"/>
                  </a:moveTo>
                  <a:lnTo>
                    <a:pt x="3505199" y="602488"/>
                  </a:lnTo>
                  <a:lnTo>
                    <a:pt x="3505199" y="0"/>
                  </a:lnTo>
                  <a:lnTo>
                    <a:pt x="0" y="0"/>
                  </a:lnTo>
                  <a:lnTo>
                    <a:pt x="0" y="602488"/>
                  </a:lnTo>
                  <a:close/>
                </a:path>
              </a:pathLst>
            </a:custGeom>
            <a:solidFill>
              <a:srgbClr val="009DD9"/>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grpSp>
      <p:sp>
        <p:nvSpPr>
          <p:cNvPr id="38" name="object 38"/>
          <p:cNvSpPr txBox="1">
            <a:spLocks noGrp="1"/>
          </p:cNvSpPr>
          <p:nvPr>
            <p:ph type="title"/>
          </p:nvPr>
        </p:nvSpPr>
        <p:spPr>
          <a:xfrm>
            <a:off x="2400219" y="602451"/>
            <a:ext cx="3599815" cy="566181"/>
          </a:xfrm>
          <a:prstGeom prst="rect">
            <a:avLst/>
          </a:prstGeom>
        </p:spPr>
        <p:txBody>
          <a:bodyPr vert="horz" wrap="square" lIns="0" tIns="12065" rIns="0" bIns="0" rtlCol="0" anchor="ctr">
            <a:spAutoFit/>
          </a:bodyPr>
          <a:lstStyle/>
          <a:p>
            <a:pPr marL="12700" algn="ctr">
              <a:lnSpc>
                <a:spcPct val="100000"/>
              </a:lnSpc>
              <a:spcBef>
                <a:spcPts val="95"/>
              </a:spcBef>
            </a:pPr>
            <a:r>
              <a:rPr lang="en-US" sz="3600" b="1" spc="-305" dirty="0">
                <a:latin typeface="Times New Roman" panose="02020603050405020304" pitchFamily="18" charset="0"/>
                <a:cs typeface="Times New Roman" panose="02020603050405020304" pitchFamily="18" charset="0"/>
              </a:rPr>
              <a:t>Hypertension</a:t>
            </a:r>
            <a:endParaRPr lang="en-US" sz="3600" b="1" dirty="0">
              <a:latin typeface="Times New Roman" panose="02020603050405020304" pitchFamily="18" charset="0"/>
              <a:cs typeface="Times New Roman" panose="02020603050405020304" pitchFamily="18" charset="0"/>
            </a:endParaRPr>
          </a:p>
        </p:txBody>
      </p:sp>
      <p:sp>
        <p:nvSpPr>
          <p:cNvPr id="39" name="object 39"/>
          <p:cNvSpPr txBox="1"/>
          <p:nvPr/>
        </p:nvSpPr>
        <p:spPr>
          <a:xfrm>
            <a:off x="4875112" y="1365709"/>
            <a:ext cx="3286759" cy="1169551"/>
          </a:xfrm>
          <a:prstGeom prst="rect">
            <a:avLst/>
          </a:prstGeom>
          <a:solidFill>
            <a:schemeClr val="accent4">
              <a:lumMod val="40000"/>
              <a:lumOff val="60000"/>
            </a:schemeClr>
          </a:solidFill>
        </p:spPr>
        <p:txBody>
          <a:bodyPr vert="horz" wrap="square" lIns="0" tIns="86360" rIns="0" bIns="0" rtlCol="0">
            <a:spAutoFit/>
          </a:bodyPr>
          <a:lstStyle/>
          <a:p>
            <a:pPr marL="12700" algn="ctr">
              <a:spcBef>
                <a:spcPts val="680"/>
              </a:spcBef>
              <a:tabLst>
                <a:tab pos="2383155" algn="l"/>
              </a:tabLst>
            </a:pPr>
            <a:r>
              <a:rPr sz="2200" spc="204" dirty="0">
                <a:solidFill>
                  <a:srgbClr val="04607A"/>
                </a:solidFill>
                <a:latin typeface="Times New Roman" panose="02020603050405020304" pitchFamily="18" charset="0"/>
                <a:cs typeface="Times New Roman" panose="02020603050405020304" pitchFamily="18" charset="0"/>
              </a:rPr>
              <a:t>G</a:t>
            </a:r>
            <a:r>
              <a:rPr sz="2200" spc="30" dirty="0">
                <a:solidFill>
                  <a:srgbClr val="04607A"/>
                </a:solidFill>
                <a:latin typeface="Times New Roman" panose="02020603050405020304" pitchFamily="18" charset="0"/>
                <a:cs typeface="Times New Roman" panose="02020603050405020304" pitchFamily="18" charset="0"/>
              </a:rPr>
              <a:t>e</a:t>
            </a:r>
            <a:r>
              <a:rPr sz="2200" spc="35" dirty="0">
                <a:solidFill>
                  <a:srgbClr val="04607A"/>
                </a:solidFill>
                <a:latin typeface="Times New Roman" panose="02020603050405020304" pitchFamily="18" charset="0"/>
                <a:cs typeface="Times New Roman" panose="02020603050405020304" pitchFamily="18" charset="0"/>
              </a:rPr>
              <a:t>n</a:t>
            </a:r>
            <a:r>
              <a:rPr sz="2200" spc="5" dirty="0">
                <a:solidFill>
                  <a:srgbClr val="04607A"/>
                </a:solidFill>
                <a:latin typeface="Times New Roman" panose="02020603050405020304" pitchFamily="18" charset="0"/>
                <a:cs typeface="Times New Roman" panose="02020603050405020304" pitchFamily="18" charset="0"/>
              </a:rPr>
              <a:t>era</a:t>
            </a:r>
            <a:r>
              <a:rPr sz="2200" spc="-165" dirty="0">
                <a:solidFill>
                  <a:srgbClr val="04607A"/>
                </a:solidFill>
                <a:latin typeface="Times New Roman" panose="02020603050405020304" pitchFamily="18" charset="0"/>
                <a:cs typeface="Times New Roman" panose="02020603050405020304" pitchFamily="18" charset="0"/>
              </a:rPr>
              <a:t>l</a:t>
            </a:r>
            <a:r>
              <a:rPr sz="2200" spc="-180" dirty="0">
                <a:solidFill>
                  <a:srgbClr val="04607A"/>
                </a:solidFill>
                <a:latin typeface="Times New Roman" panose="02020603050405020304" pitchFamily="18" charset="0"/>
                <a:cs typeface="Times New Roman" panose="02020603050405020304" pitchFamily="18" charset="0"/>
              </a:rPr>
              <a:t> </a:t>
            </a:r>
            <a:r>
              <a:rPr sz="2200" spc="60" dirty="0">
                <a:solidFill>
                  <a:srgbClr val="04607A"/>
                </a:solidFill>
                <a:latin typeface="Times New Roman" panose="02020603050405020304" pitchFamily="18" charset="0"/>
                <a:cs typeface="Times New Roman" panose="02020603050405020304" pitchFamily="18" charset="0"/>
              </a:rPr>
              <a:t>C</a:t>
            </a:r>
            <a:r>
              <a:rPr sz="2200" spc="30" dirty="0">
                <a:solidFill>
                  <a:srgbClr val="04607A"/>
                </a:solidFill>
                <a:latin typeface="Times New Roman" panose="02020603050405020304" pitchFamily="18" charset="0"/>
                <a:cs typeface="Times New Roman" panose="02020603050405020304" pitchFamily="18" charset="0"/>
              </a:rPr>
              <a:t>l</a:t>
            </a:r>
            <a:r>
              <a:rPr sz="2200" spc="-145" dirty="0">
                <a:solidFill>
                  <a:srgbClr val="04607A"/>
                </a:solidFill>
                <a:latin typeface="Times New Roman" panose="02020603050405020304" pitchFamily="18" charset="0"/>
                <a:cs typeface="Times New Roman" panose="02020603050405020304" pitchFamily="18" charset="0"/>
              </a:rPr>
              <a:t>as</a:t>
            </a:r>
            <a:r>
              <a:rPr sz="2200" spc="-130" dirty="0">
                <a:solidFill>
                  <a:srgbClr val="04607A"/>
                </a:solidFill>
                <a:latin typeface="Times New Roman" panose="02020603050405020304" pitchFamily="18" charset="0"/>
                <a:cs typeface="Times New Roman" panose="02020603050405020304" pitchFamily="18" charset="0"/>
              </a:rPr>
              <a:t>s</a:t>
            </a:r>
            <a:r>
              <a:rPr sz="2200" spc="-150" dirty="0">
                <a:solidFill>
                  <a:srgbClr val="04607A"/>
                </a:solidFill>
                <a:latin typeface="Times New Roman" panose="02020603050405020304" pitchFamily="18" charset="0"/>
                <a:cs typeface="Times New Roman" panose="02020603050405020304" pitchFamily="18" charset="0"/>
              </a:rPr>
              <a:t>i</a:t>
            </a:r>
            <a:r>
              <a:rPr sz="2200" spc="15" dirty="0">
                <a:solidFill>
                  <a:srgbClr val="04607A"/>
                </a:solidFill>
                <a:latin typeface="Times New Roman" panose="02020603050405020304" pitchFamily="18" charset="0"/>
                <a:cs typeface="Times New Roman" panose="02020603050405020304" pitchFamily="18" charset="0"/>
              </a:rPr>
              <a:t>fica</a:t>
            </a:r>
            <a:r>
              <a:rPr sz="2200" spc="30" dirty="0">
                <a:solidFill>
                  <a:srgbClr val="04607A"/>
                </a:solidFill>
                <a:latin typeface="Times New Roman" panose="02020603050405020304" pitchFamily="18" charset="0"/>
                <a:cs typeface="Times New Roman" panose="02020603050405020304" pitchFamily="18" charset="0"/>
              </a:rPr>
              <a:t>t</a:t>
            </a:r>
            <a:r>
              <a:rPr sz="2200" spc="-165" dirty="0">
                <a:solidFill>
                  <a:srgbClr val="04607A"/>
                </a:solidFill>
                <a:latin typeface="Times New Roman" panose="02020603050405020304" pitchFamily="18" charset="0"/>
                <a:cs typeface="Times New Roman" panose="02020603050405020304" pitchFamily="18" charset="0"/>
              </a:rPr>
              <a:t>i</a:t>
            </a:r>
            <a:r>
              <a:rPr sz="2200" spc="20" dirty="0">
                <a:solidFill>
                  <a:srgbClr val="04607A"/>
                </a:solidFill>
                <a:latin typeface="Times New Roman" panose="02020603050405020304" pitchFamily="18" charset="0"/>
                <a:cs typeface="Times New Roman" panose="02020603050405020304" pitchFamily="18" charset="0"/>
              </a:rPr>
              <a:t>on</a:t>
            </a:r>
            <a:endParaRPr sz="2200" dirty="0">
              <a:latin typeface="Times New Roman" panose="02020603050405020304" pitchFamily="18" charset="0"/>
              <a:cs typeface="Times New Roman" panose="02020603050405020304" pitchFamily="18" charset="0"/>
            </a:endParaRPr>
          </a:p>
          <a:p>
            <a:pPr marL="629285" algn="ctr">
              <a:spcBef>
                <a:spcPts val="490"/>
              </a:spcBef>
            </a:pPr>
            <a:r>
              <a:rPr sz="2000" spc="-65" dirty="0">
                <a:solidFill>
                  <a:srgbClr val="04607A"/>
                </a:solidFill>
                <a:latin typeface="Times New Roman" panose="02020603050405020304" pitchFamily="18" charset="0"/>
                <a:cs typeface="Times New Roman" panose="02020603050405020304" pitchFamily="18" charset="0"/>
              </a:rPr>
              <a:t>Prima</a:t>
            </a:r>
            <a:r>
              <a:rPr sz="2000" spc="-180" dirty="0">
                <a:solidFill>
                  <a:srgbClr val="04607A"/>
                </a:solidFill>
                <a:latin typeface="Times New Roman" panose="02020603050405020304" pitchFamily="18" charset="0"/>
                <a:cs typeface="Times New Roman" panose="02020603050405020304" pitchFamily="18" charset="0"/>
              </a:rPr>
              <a:t>ry</a:t>
            </a:r>
            <a:r>
              <a:rPr sz="2000" spc="-170" dirty="0">
                <a:solidFill>
                  <a:srgbClr val="04607A"/>
                </a:solidFill>
                <a:latin typeface="Times New Roman" panose="02020603050405020304" pitchFamily="18" charset="0"/>
                <a:cs typeface="Times New Roman" panose="02020603050405020304" pitchFamily="18" charset="0"/>
              </a:rPr>
              <a:t> </a:t>
            </a:r>
            <a:r>
              <a:rPr sz="2000" spc="-215" dirty="0">
                <a:solidFill>
                  <a:srgbClr val="04607A"/>
                </a:solidFill>
                <a:latin typeface="Times New Roman" panose="02020603050405020304" pitchFamily="18" charset="0"/>
                <a:cs typeface="Times New Roman" panose="02020603050405020304" pitchFamily="18" charset="0"/>
              </a:rPr>
              <a:t>(</a:t>
            </a:r>
            <a:r>
              <a:rPr sz="2000" spc="-190" dirty="0">
                <a:solidFill>
                  <a:srgbClr val="04607A"/>
                </a:solidFill>
                <a:latin typeface="Times New Roman" panose="02020603050405020304" pitchFamily="18" charset="0"/>
                <a:cs typeface="Times New Roman" panose="02020603050405020304" pitchFamily="18" charset="0"/>
              </a:rPr>
              <a:t>E</a:t>
            </a:r>
            <a:r>
              <a:rPr sz="2000" spc="-270" dirty="0">
                <a:solidFill>
                  <a:srgbClr val="04607A"/>
                </a:solidFill>
                <a:latin typeface="Times New Roman" panose="02020603050405020304" pitchFamily="18" charset="0"/>
                <a:cs typeface="Times New Roman" panose="02020603050405020304" pitchFamily="18" charset="0"/>
              </a:rPr>
              <a:t>s</a:t>
            </a:r>
            <a:r>
              <a:rPr sz="2000" spc="-260" dirty="0">
                <a:solidFill>
                  <a:srgbClr val="04607A"/>
                </a:solidFill>
                <a:latin typeface="Times New Roman" panose="02020603050405020304" pitchFamily="18" charset="0"/>
                <a:cs typeface="Times New Roman" panose="02020603050405020304" pitchFamily="18" charset="0"/>
              </a:rPr>
              <a:t>s</a:t>
            </a:r>
            <a:r>
              <a:rPr sz="2000" spc="114" dirty="0">
                <a:solidFill>
                  <a:srgbClr val="04607A"/>
                </a:solidFill>
                <a:latin typeface="Times New Roman" panose="02020603050405020304" pitchFamily="18" charset="0"/>
                <a:cs typeface="Times New Roman" panose="02020603050405020304" pitchFamily="18" charset="0"/>
              </a:rPr>
              <a:t>e</a:t>
            </a:r>
            <a:r>
              <a:rPr sz="2000" spc="-95" dirty="0">
                <a:solidFill>
                  <a:srgbClr val="04607A"/>
                </a:solidFill>
                <a:latin typeface="Times New Roman" panose="02020603050405020304" pitchFamily="18" charset="0"/>
                <a:cs typeface="Times New Roman" panose="02020603050405020304" pitchFamily="18" charset="0"/>
              </a:rPr>
              <a:t>n</a:t>
            </a:r>
            <a:r>
              <a:rPr sz="2000" spc="-40" dirty="0">
                <a:solidFill>
                  <a:srgbClr val="04607A"/>
                </a:solidFill>
                <a:latin typeface="Times New Roman" panose="02020603050405020304" pitchFamily="18" charset="0"/>
                <a:cs typeface="Times New Roman" panose="02020603050405020304" pitchFamily="18" charset="0"/>
              </a:rPr>
              <a:t>t</a:t>
            </a:r>
            <a:r>
              <a:rPr sz="2000" spc="-80" dirty="0">
                <a:solidFill>
                  <a:srgbClr val="04607A"/>
                </a:solidFill>
                <a:latin typeface="Times New Roman" panose="02020603050405020304" pitchFamily="18" charset="0"/>
                <a:cs typeface="Times New Roman" panose="02020603050405020304" pitchFamily="18" charset="0"/>
              </a:rPr>
              <a:t>ial</a:t>
            </a:r>
            <a:r>
              <a:rPr sz="2000" spc="-85" dirty="0">
                <a:solidFill>
                  <a:srgbClr val="04607A"/>
                </a:solidFill>
                <a:latin typeface="Times New Roman" panose="02020603050405020304" pitchFamily="18" charset="0"/>
                <a:cs typeface="Times New Roman" panose="02020603050405020304" pitchFamily="18" charset="0"/>
              </a:rPr>
              <a:t>)</a:t>
            </a:r>
            <a:r>
              <a:rPr sz="2000" spc="-180" dirty="0">
                <a:solidFill>
                  <a:srgbClr val="04607A"/>
                </a:solidFill>
                <a:latin typeface="Times New Roman" panose="02020603050405020304" pitchFamily="18" charset="0"/>
                <a:cs typeface="Times New Roman" panose="02020603050405020304" pitchFamily="18" charset="0"/>
              </a:rPr>
              <a:t> </a:t>
            </a:r>
            <a:r>
              <a:rPr sz="2000" spc="-270" dirty="0">
                <a:solidFill>
                  <a:srgbClr val="04607A"/>
                </a:solidFill>
                <a:latin typeface="Times New Roman" panose="02020603050405020304" pitchFamily="18" charset="0"/>
                <a:cs typeface="Times New Roman" panose="02020603050405020304" pitchFamily="18" charset="0"/>
              </a:rPr>
              <a:t>–</a:t>
            </a:r>
            <a:r>
              <a:rPr sz="2000" spc="-160" dirty="0">
                <a:solidFill>
                  <a:srgbClr val="04607A"/>
                </a:solidFill>
                <a:latin typeface="Times New Roman" panose="02020603050405020304" pitchFamily="18" charset="0"/>
                <a:cs typeface="Times New Roman" panose="02020603050405020304" pitchFamily="18" charset="0"/>
              </a:rPr>
              <a:t> </a:t>
            </a:r>
            <a:r>
              <a:rPr sz="2000" spc="-305" dirty="0">
                <a:solidFill>
                  <a:srgbClr val="04607A"/>
                </a:solidFill>
                <a:latin typeface="Times New Roman" panose="02020603050405020304" pitchFamily="18" charset="0"/>
                <a:cs typeface="Times New Roman" panose="02020603050405020304" pitchFamily="18" charset="0"/>
              </a:rPr>
              <a:t>90%</a:t>
            </a:r>
            <a:endParaRPr sz="2000" dirty="0">
              <a:latin typeface="Times New Roman" panose="02020603050405020304" pitchFamily="18" charset="0"/>
              <a:cs typeface="Times New Roman" panose="02020603050405020304" pitchFamily="18" charset="0"/>
            </a:endParaRPr>
          </a:p>
          <a:p>
            <a:pPr marL="629285" algn="ctr">
              <a:spcBef>
                <a:spcPts val="480"/>
              </a:spcBef>
            </a:pPr>
            <a:r>
              <a:rPr sz="2000" spc="-145" dirty="0">
                <a:solidFill>
                  <a:srgbClr val="04607A"/>
                </a:solidFill>
                <a:latin typeface="Times New Roman" panose="02020603050405020304" pitchFamily="18" charset="0"/>
                <a:cs typeface="Times New Roman" panose="02020603050405020304" pitchFamily="18" charset="0"/>
              </a:rPr>
              <a:t>S</a:t>
            </a:r>
            <a:r>
              <a:rPr sz="2000" spc="-120" dirty="0">
                <a:solidFill>
                  <a:srgbClr val="04607A"/>
                </a:solidFill>
                <a:latin typeface="Times New Roman" panose="02020603050405020304" pitchFamily="18" charset="0"/>
                <a:cs typeface="Times New Roman" panose="02020603050405020304" pitchFamily="18" charset="0"/>
              </a:rPr>
              <a:t>e</a:t>
            </a:r>
            <a:r>
              <a:rPr sz="2000" spc="30" dirty="0">
                <a:solidFill>
                  <a:srgbClr val="04607A"/>
                </a:solidFill>
                <a:latin typeface="Times New Roman" panose="02020603050405020304" pitchFamily="18" charset="0"/>
                <a:cs typeface="Times New Roman" panose="02020603050405020304" pitchFamily="18" charset="0"/>
              </a:rPr>
              <a:t>condary</a:t>
            </a:r>
            <a:r>
              <a:rPr sz="2000" spc="-160" dirty="0">
                <a:solidFill>
                  <a:srgbClr val="04607A"/>
                </a:solidFill>
                <a:latin typeface="Times New Roman" panose="02020603050405020304" pitchFamily="18" charset="0"/>
                <a:cs typeface="Times New Roman" panose="02020603050405020304" pitchFamily="18" charset="0"/>
              </a:rPr>
              <a:t> </a:t>
            </a:r>
            <a:r>
              <a:rPr sz="2000" spc="-270" dirty="0">
                <a:solidFill>
                  <a:srgbClr val="04607A"/>
                </a:solidFill>
                <a:latin typeface="Times New Roman" panose="02020603050405020304" pitchFamily="18" charset="0"/>
                <a:cs typeface="Times New Roman" panose="02020603050405020304" pitchFamily="18" charset="0"/>
              </a:rPr>
              <a:t>–</a:t>
            </a:r>
            <a:r>
              <a:rPr sz="2000" spc="-160" dirty="0">
                <a:solidFill>
                  <a:srgbClr val="04607A"/>
                </a:solidFill>
                <a:latin typeface="Times New Roman" panose="02020603050405020304" pitchFamily="18" charset="0"/>
                <a:cs typeface="Times New Roman" panose="02020603050405020304" pitchFamily="18" charset="0"/>
              </a:rPr>
              <a:t> </a:t>
            </a:r>
            <a:r>
              <a:rPr sz="2000" spc="-305" dirty="0">
                <a:solidFill>
                  <a:srgbClr val="04607A"/>
                </a:solidFill>
                <a:latin typeface="Times New Roman" panose="02020603050405020304" pitchFamily="18" charset="0"/>
                <a:cs typeface="Times New Roman" panose="02020603050405020304" pitchFamily="18" charset="0"/>
              </a:rPr>
              <a:t>10%</a:t>
            </a:r>
            <a:endParaRPr sz="2000" dirty="0">
              <a:latin typeface="Times New Roman" panose="02020603050405020304" pitchFamily="18" charset="0"/>
              <a:cs typeface="Times New Roman" panose="02020603050405020304" pitchFamily="18" charset="0"/>
            </a:endParaRPr>
          </a:p>
        </p:txBody>
      </p:sp>
      <p:graphicFrame>
        <p:nvGraphicFramePr>
          <p:cNvPr id="40" name="object 40"/>
          <p:cNvGraphicFramePr>
            <a:graphicFrameLocks noGrp="1"/>
          </p:cNvGraphicFramePr>
          <p:nvPr>
            <p:extLst>
              <p:ext uri="{D42A27DB-BD31-4B8C-83A1-F6EECF244321}">
                <p14:modId xmlns:p14="http://schemas.microsoft.com/office/powerpoint/2010/main" val="2204610052"/>
              </p:ext>
            </p:extLst>
          </p:nvPr>
        </p:nvGraphicFramePr>
        <p:xfrm>
          <a:off x="1993982" y="2756603"/>
          <a:ext cx="7896776" cy="3651953"/>
        </p:xfrm>
        <a:graphic>
          <a:graphicData uri="http://schemas.openxmlformats.org/drawingml/2006/table">
            <a:tbl>
              <a:tblPr firstRow="1" bandRow="1">
                <a:tableStyleId>{2D5ABB26-0587-4C30-8999-92F81FD0307C}</a:tableStyleId>
              </a:tblPr>
              <a:tblGrid>
                <a:gridCol w="2945820">
                  <a:extLst>
                    <a:ext uri="{9D8B030D-6E8A-4147-A177-3AD203B41FA5}">
                      <a16:colId xmlns:a16="http://schemas.microsoft.com/office/drawing/2014/main" val="20000"/>
                    </a:ext>
                  </a:extLst>
                </a:gridCol>
                <a:gridCol w="2310446">
                  <a:extLst>
                    <a:ext uri="{9D8B030D-6E8A-4147-A177-3AD203B41FA5}">
                      <a16:colId xmlns:a16="http://schemas.microsoft.com/office/drawing/2014/main" val="20001"/>
                    </a:ext>
                  </a:extLst>
                </a:gridCol>
                <a:gridCol w="2640510">
                  <a:extLst>
                    <a:ext uri="{9D8B030D-6E8A-4147-A177-3AD203B41FA5}">
                      <a16:colId xmlns:a16="http://schemas.microsoft.com/office/drawing/2014/main" val="20002"/>
                    </a:ext>
                  </a:extLst>
                </a:gridCol>
              </a:tblGrid>
              <a:tr h="1070645">
                <a:tc>
                  <a:txBody>
                    <a:bodyPr/>
                    <a:lstStyle/>
                    <a:p>
                      <a:pPr marL="610235">
                        <a:lnSpc>
                          <a:spcPct val="100000"/>
                        </a:lnSpc>
                        <a:spcBef>
                          <a:spcPts val="330"/>
                        </a:spcBef>
                      </a:pPr>
                      <a:r>
                        <a:rPr sz="1800" b="1" spc="10" dirty="0">
                          <a:solidFill>
                            <a:srgbClr val="FFFFFF"/>
                          </a:solidFill>
                          <a:latin typeface="Tahoma"/>
                          <a:cs typeface="Tahoma"/>
                        </a:rPr>
                        <a:t>Category</a:t>
                      </a:r>
                      <a:endParaRPr sz="1800">
                        <a:latin typeface="Tahoma"/>
                        <a:cs typeface="Tahom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E6EC5"/>
                    </a:solidFill>
                  </a:tcPr>
                </a:tc>
                <a:tc>
                  <a:txBody>
                    <a:bodyPr/>
                    <a:lstStyle/>
                    <a:p>
                      <a:pPr marL="1270" algn="ctr">
                        <a:lnSpc>
                          <a:spcPct val="100000"/>
                        </a:lnSpc>
                        <a:spcBef>
                          <a:spcPts val="330"/>
                        </a:spcBef>
                      </a:pPr>
                      <a:r>
                        <a:rPr sz="1800" b="1" spc="-5" dirty="0">
                          <a:solidFill>
                            <a:srgbClr val="FFFFFF"/>
                          </a:solidFill>
                          <a:latin typeface="Tahoma"/>
                          <a:cs typeface="Tahoma"/>
                        </a:rPr>
                        <a:t>Systoli</a:t>
                      </a:r>
                      <a:r>
                        <a:rPr sz="1800" b="1" dirty="0">
                          <a:solidFill>
                            <a:srgbClr val="FFFFFF"/>
                          </a:solidFill>
                          <a:latin typeface="Tahoma"/>
                          <a:cs typeface="Tahoma"/>
                        </a:rPr>
                        <a:t>c</a:t>
                      </a:r>
                      <a:r>
                        <a:rPr sz="1800" b="1" spc="-25" dirty="0">
                          <a:solidFill>
                            <a:srgbClr val="FFFFFF"/>
                          </a:solidFill>
                          <a:latin typeface="Tahoma"/>
                          <a:cs typeface="Tahoma"/>
                        </a:rPr>
                        <a:t> </a:t>
                      </a:r>
                      <a:r>
                        <a:rPr sz="1800" b="1" spc="-5" dirty="0">
                          <a:solidFill>
                            <a:srgbClr val="FFFFFF"/>
                          </a:solidFill>
                          <a:latin typeface="Tahoma"/>
                          <a:cs typeface="Tahoma"/>
                        </a:rPr>
                        <a:t>Blood</a:t>
                      </a:r>
                      <a:endParaRPr sz="1800">
                        <a:latin typeface="Tahoma"/>
                        <a:cs typeface="Tahoma"/>
                      </a:endParaRPr>
                    </a:p>
                    <a:p>
                      <a:pPr marL="1270" algn="ctr">
                        <a:lnSpc>
                          <a:spcPct val="100000"/>
                        </a:lnSpc>
                      </a:pPr>
                      <a:r>
                        <a:rPr sz="1800" b="1" spc="-100" dirty="0">
                          <a:solidFill>
                            <a:srgbClr val="FFFFFF"/>
                          </a:solidFill>
                          <a:latin typeface="Tahoma"/>
                          <a:cs typeface="Tahoma"/>
                        </a:rPr>
                        <a:t>Pressure</a:t>
                      </a:r>
                      <a:endParaRPr sz="1800">
                        <a:latin typeface="Tahoma"/>
                        <a:cs typeface="Tahoma"/>
                      </a:endParaRPr>
                    </a:p>
                    <a:p>
                      <a:pPr algn="ctr">
                        <a:lnSpc>
                          <a:spcPct val="100000"/>
                        </a:lnSpc>
                      </a:pPr>
                      <a:r>
                        <a:rPr sz="1800" b="1" dirty="0">
                          <a:solidFill>
                            <a:srgbClr val="FFFFFF"/>
                          </a:solidFill>
                          <a:latin typeface="Tahoma"/>
                          <a:cs typeface="Tahoma"/>
                        </a:rPr>
                        <a:t>(mm</a:t>
                      </a:r>
                      <a:r>
                        <a:rPr sz="1800" b="1" spc="-40" dirty="0">
                          <a:solidFill>
                            <a:srgbClr val="FFFFFF"/>
                          </a:solidFill>
                          <a:latin typeface="Tahoma"/>
                          <a:cs typeface="Tahoma"/>
                        </a:rPr>
                        <a:t> </a:t>
                      </a:r>
                      <a:r>
                        <a:rPr sz="1800" b="1" spc="-5" dirty="0">
                          <a:solidFill>
                            <a:srgbClr val="FFFFFF"/>
                          </a:solidFill>
                          <a:latin typeface="Tahoma"/>
                          <a:cs typeface="Tahoma"/>
                        </a:rPr>
                        <a:t>o</a:t>
                      </a:r>
                      <a:r>
                        <a:rPr sz="1800" b="1" dirty="0">
                          <a:solidFill>
                            <a:srgbClr val="FFFFFF"/>
                          </a:solidFill>
                          <a:latin typeface="Tahoma"/>
                          <a:cs typeface="Tahoma"/>
                        </a:rPr>
                        <a:t>f</a:t>
                      </a:r>
                      <a:r>
                        <a:rPr sz="1800" b="1" spc="-40" dirty="0">
                          <a:solidFill>
                            <a:srgbClr val="FFFFFF"/>
                          </a:solidFill>
                          <a:latin typeface="Tahoma"/>
                          <a:cs typeface="Tahoma"/>
                        </a:rPr>
                        <a:t> </a:t>
                      </a:r>
                      <a:r>
                        <a:rPr sz="1800" b="1" spc="-5" dirty="0">
                          <a:solidFill>
                            <a:srgbClr val="FFFFFF"/>
                          </a:solidFill>
                          <a:latin typeface="Tahoma"/>
                          <a:cs typeface="Tahoma"/>
                        </a:rPr>
                        <a:t>hg)</a:t>
                      </a:r>
                      <a:endParaRPr sz="1800">
                        <a:latin typeface="Tahoma"/>
                        <a:cs typeface="Tahom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E6EC5"/>
                    </a:solidFill>
                  </a:tcPr>
                </a:tc>
                <a:tc>
                  <a:txBody>
                    <a:bodyPr/>
                    <a:lstStyle/>
                    <a:p>
                      <a:pPr marL="1270" algn="ctr">
                        <a:lnSpc>
                          <a:spcPct val="100000"/>
                        </a:lnSpc>
                        <a:spcBef>
                          <a:spcPts val="330"/>
                        </a:spcBef>
                      </a:pPr>
                      <a:r>
                        <a:rPr sz="1800" b="1" spc="-55" dirty="0">
                          <a:solidFill>
                            <a:srgbClr val="FFFFFF"/>
                          </a:solidFill>
                          <a:latin typeface="Tahoma"/>
                          <a:cs typeface="Tahoma"/>
                        </a:rPr>
                        <a:t>Diastolic </a:t>
                      </a:r>
                      <a:r>
                        <a:rPr sz="1800" b="1" spc="-40" dirty="0">
                          <a:solidFill>
                            <a:srgbClr val="FFFFFF"/>
                          </a:solidFill>
                          <a:latin typeface="Tahoma"/>
                          <a:cs typeface="Tahoma"/>
                        </a:rPr>
                        <a:t>Blood</a:t>
                      </a:r>
                      <a:endParaRPr sz="1800" dirty="0">
                        <a:latin typeface="Tahoma"/>
                        <a:cs typeface="Tahoma"/>
                      </a:endParaRPr>
                    </a:p>
                    <a:p>
                      <a:pPr marL="635" algn="ctr">
                        <a:lnSpc>
                          <a:spcPct val="100000"/>
                        </a:lnSpc>
                      </a:pPr>
                      <a:r>
                        <a:rPr sz="1800" b="1" spc="-100" dirty="0">
                          <a:solidFill>
                            <a:srgbClr val="FFFFFF"/>
                          </a:solidFill>
                          <a:latin typeface="Tahoma"/>
                          <a:cs typeface="Tahoma"/>
                        </a:rPr>
                        <a:t>Pressure</a:t>
                      </a:r>
                      <a:endParaRPr sz="1800" dirty="0">
                        <a:latin typeface="Tahoma"/>
                        <a:cs typeface="Tahoma"/>
                      </a:endParaRPr>
                    </a:p>
                    <a:p>
                      <a:pPr marL="1905" algn="ctr">
                        <a:lnSpc>
                          <a:spcPct val="100000"/>
                        </a:lnSpc>
                      </a:pPr>
                      <a:r>
                        <a:rPr sz="1800" b="1" dirty="0">
                          <a:solidFill>
                            <a:srgbClr val="FFFFFF"/>
                          </a:solidFill>
                          <a:latin typeface="Tahoma"/>
                          <a:cs typeface="Tahoma"/>
                        </a:rPr>
                        <a:t>(mm</a:t>
                      </a:r>
                      <a:r>
                        <a:rPr sz="1800" b="1" spc="-40" dirty="0">
                          <a:solidFill>
                            <a:srgbClr val="FFFFFF"/>
                          </a:solidFill>
                          <a:latin typeface="Tahoma"/>
                          <a:cs typeface="Tahoma"/>
                        </a:rPr>
                        <a:t> </a:t>
                      </a:r>
                      <a:r>
                        <a:rPr sz="1800" b="1" spc="-5" dirty="0">
                          <a:solidFill>
                            <a:srgbClr val="FFFFFF"/>
                          </a:solidFill>
                          <a:latin typeface="Tahoma"/>
                          <a:cs typeface="Tahoma"/>
                        </a:rPr>
                        <a:t>o</a:t>
                      </a:r>
                      <a:r>
                        <a:rPr sz="1800" b="1" dirty="0">
                          <a:solidFill>
                            <a:srgbClr val="FFFFFF"/>
                          </a:solidFill>
                          <a:latin typeface="Tahoma"/>
                          <a:cs typeface="Tahoma"/>
                        </a:rPr>
                        <a:t>f</a:t>
                      </a:r>
                      <a:r>
                        <a:rPr sz="1800" b="1" spc="-40" dirty="0">
                          <a:solidFill>
                            <a:srgbClr val="FFFFFF"/>
                          </a:solidFill>
                          <a:latin typeface="Tahoma"/>
                          <a:cs typeface="Tahoma"/>
                        </a:rPr>
                        <a:t> </a:t>
                      </a:r>
                      <a:r>
                        <a:rPr sz="1800" b="1" spc="-5" dirty="0">
                          <a:solidFill>
                            <a:srgbClr val="FFFFFF"/>
                          </a:solidFill>
                          <a:latin typeface="Tahoma"/>
                          <a:cs typeface="Tahoma"/>
                        </a:rPr>
                        <a:t>hg)</a:t>
                      </a:r>
                      <a:endParaRPr sz="1800" dirty="0">
                        <a:latin typeface="Tahoma"/>
                        <a:cs typeface="Tahom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E6EC5"/>
                    </a:solidFill>
                  </a:tcPr>
                </a:tc>
                <a:extLst>
                  <a:ext uri="{0D108BD9-81ED-4DB2-BD59-A6C34878D82A}">
                    <a16:rowId xmlns:a16="http://schemas.microsoft.com/office/drawing/2014/main" val="10000"/>
                  </a:ext>
                </a:extLst>
              </a:tr>
              <a:tr h="434146">
                <a:tc>
                  <a:txBody>
                    <a:bodyPr/>
                    <a:lstStyle/>
                    <a:p>
                      <a:pPr marL="91440">
                        <a:lnSpc>
                          <a:spcPct val="100000"/>
                        </a:lnSpc>
                        <a:spcBef>
                          <a:spcPts val="330"/>
                        </a:spcBef>
                      </a:pPr>
                      <a:r>
                        <a:rPr sz="1800" spc="-40" dirty="0">
                          <a:latin typeface="Verdana"/>
                          <a:cs typeface="Verdana"/>
                        </a:rPr>
                        <a:t>Normal</a:t>
                      </a:r>
                      <a:endParaRPr sz="1800">
                        <a:latin typeface="Verdana"/>
                        <a:cs typeface="Verdana"/>
                      </a:endParaRPr>
                    </a:p>
                  </a:txBody>
                  <a:tcPr marL="0" marR="0" marT="4191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D4EA"/>
                    </a:solidFill>
                  </a:tcPr>
                </a:tc>
                <a:tc>
                  <a:txBody>
                    <a:bodyPr/>
                    <a:lstStyle/>
                    <a:p>
                      <a:pPr marL="1905" algn="ctr">
                        <a:lnSpc>
                          <a:spcPct val="100000"/>
                        </a:lnSpc>
                        <a:spcBef>
                          <a:spcPts val="330"/>
                        </a:spcBef>
                      </a:pPr>
                      <a:r>
                        <a:rPr sz="1800" spc="-210" dirty="0">
                          <a:latin typeface="Verdana"/>
                          <a:cs typeface="Verdana"/>
                        </a:rPr>
                        <a:t>&lt;120</a:t>
                      </a:r>
                      <a:endParaRPr sz="1800">
                        <a:latin typeface="Verdana"/>
                        <a:cs typeface="Verdana"/>
                      </a:endParaRPr>
                    </a:p>
                  </a:txBody>
                  <a:tcPr marL="0" marR="0" marT="4191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D4EA"/>
                    </a:solidFill>
                  </a:tcPr>
                </a:tc>
                <a:tc>
                  <a:txBody>
                    <a:bodyPr/>
                    <a:lstStyle/>
                    <a:p>
                      <a:pPr marL="3175" algn="ctr">
                        <a:lnSpc>
                          <a:spcPct val="100000"/>
                        </a:lnSpc>
                        <a:spcBef>
                          <a:spcPts val="330"/>
                        </a:spcBef>
                      </a:pPr>
                      <a:r>
                        <a:rPr sz="1800" spc="-229" dirty="0">
                          <a:latin typeface="Verdana"/>
                          <a:cs typeface="Verdana"/>
                        </a:rPr>
                        <a:t>&lt;80</a:t>
                      </a:r>
                      <a:endParaRPr sz="1800">
                        <a:latin typeface="Verdana"/>
                        <a:cs typeface="Verdana"/>
                      </a:endParaRPr>
                    </a:p>
                  </a:txBody>
                  <a:tcPr marL="0" marR="0" marT="4191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D4EA"/>
                    </a:solidFill>
                  </a:tcPr>
                </a:tc>
                <a:extLst>
                  <a:ext uri="{0D108BD9-81ED-4DB2-BD59-A6C34878D82A}">
                    <a16:rowId xmlns:a16="http://schemas.microsoft.com/office/drawing/2014/main" val="10001"/>
                  </a:ext>
                </a:extLst>
              </a:tr>
              <a:tr h="434145">
                <a:tc>
                  <a:txBody>
                    <a:bodyPr/>
                    <a:lstStyle/>
                    <a:p>
                      <a:pPr marL="91440">
                        <a:lnSpc>
                          <a:spcPct val="100000"/>
                        </a:lnSpc>
                        <a:spcBef>
                          <a:spcPts val="330"/>
                        </a:spcBef>
                      </a:pPr>
                      <a:r>
                        <a:rPr sz="1800" dirty="0">
                          <a:latin typeface="Verdana"/>
                          <a:cs typeface="Verdana"/>
                        </a:rPr>
                        <a:t>Pre</a:t>
                      </a:r>
                      <a:r>
                        <a:rPr lang="en-US" sz="1800" spc="-135" dirty="0">
                          <a:latin typeface="Verdana"/>
                          <a:cs typeface="Verdana"/>
                        </a:rPr>
                        <a:t>-</a:t>
                      </a:r>
                      <a:r>
                        <a:rPr sz="1800" spc="-10" dirty="0">
                          <a:latin typeface="Verdana"/>
                          <a:cs typeface="Verdana"/>
                        </a:rPr>
                        <a:t>h</a:t>
                      </a:r>
                      <a:r>
                        <a:rPr sz="1800" spc="-5" dirty="0">
                          <a:latin typeface="Verdana"/>
                          <a:cs typeface="Verdana"/>
                        </a:rPr>
                        <a:t>y</a:t>
                      </a:r>
                      <a:r>
                        <a:rPr sz="1800" spc="-10" dirty="0">
                          <a:latin typeface="Verdana"/>
                          <a:cs typeface="Verdana"/>
                        </a:rPr>
                        <a:t>pe</a:t>
                      </a:r>
                      <a:r>
                        <a:rPr sz="1800" dirty="0">
                          <a:latin typeface="Verdana"/>
                          <a:cs typeface="Verdana"/>
                        </a:rPr>
                        <a:t>r</a:t>
                      </a:r>
                      <a:r>
                        <a:rPr sz="1800" spc="-15" dirty="0">
                          <a:latin typeface="Verdana"/>
                          <a:cs typeface="Verdana"/>
                        </a:rPr>
                        <a:t>t</a:t>
                      </a:r>
                      <a:r>
                        <a:rPr sz="1800" spc="-10" dirty="0">
                          <a:latin typeface="Verdana"/>
                          <a:cs typeface="Verdana"/>
                        </a:rPr>
                        <a:t>en</a:t>
                      </a:r>
                      <a:r>
                        <a:rPr sz="1800" spc="-5" dirty="0">
                          <a:latin typeface="Verdana"/>
                          <a:cs typeface="Verdana"/>
                        </a:rPr>
                        <a:t>s</a:t>
                      </a:r>
                      <a:r>
                        <a:rPr sz="1800" spc="15" dirty="0">
                          <a:latin typeface="Verdana"/>
                          <a:cs typeface="Verdana"/>
                        </a:rPr>
                        <a:t>i</a:t>
                      </a:r>
                      <a:r>
                        <a:rPr sz="1800" dirty="0">
                          <a:latin typeface="Verdana"/>
                          <a:cs typeface="Verdana"/>
                        </a:rPr>
                        <a:t>on</a:t>
                      </a: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5"/>
                    </a:solidFill>
                  </a:tcPr>
                </a:tc>
                <a:tc>
                  <a:txBody>
                    <a:bodyPr/>
                    <a:lstStyle/>
                    <a:p>
                      <a:pPr marL="1270" algn="ctr">
                        <a:lnSpc>
                          <a:spcPct val="100000"/>
                        </a:lnSpc>
                        <a:spcBef>
                          <a:spcPts val="330"/>
                        </a:spcBef>
                      </a:pPr>
                      <a:r>
                        <a:rPr sz="1800" spc="-165" dirty="0">
                          <a:latin typeface="Verdana"/>
                          <a:cs typeface="Verdana"/>
                        </a:rPr>
                        <a:t>120-139</a:t>
                      </a:r>
                      <a:endParaRPr sz="18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5"/>
                    </a:solidFill>
                  </a:tcPr>
                </a:tc>
                <a:tc>
                  <a:txBody>
                    <a:bodyPr/>
                    <a:lstStyle/>
                    <a:p>
                      <a:pPr marL="1270" algn="ctr">
                        <a:lnSpc>
                          <a:spcPct val="100000"/>
                        </a:lnSpc>
                        <a:spcBef>
                          <a:spcPts val="330"/>
                        </a:spcBef>
                      </a:pPr>
                      <a:r>
                        <a:rPr sz="1800" spc="-165" dirty="0">
                          <a:latin typeface="Verdana"/>
                          <a:cs typeface="Verdana"/>
                        </a:rPr>
                        <a:t>80-90</a:t>
                      </a:r>
                      <a:endParaRPr sz="18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5"/>
                    </a:solidFill>
                  </a:tcPr>
                </a:tc>
                <a:extLst>
                  <a:ext uri="{0D108BD9-81ED-4DB2-BD59-A6C34878D82A}">
                    <a16:rowId xmlns:a16="http://schemas.microsoft.com/office/drawing/2014/main" val="10002"/>
                  </a:ext>
                </a:extLst>
              </a:tr>
              <a:tr h="371081">
                <a:tc>
                  <a:txBody>
                    <a:bodyPr/>
                    <a:lstStyle/>
                    <a:p>
                      <a:pPr marL="91440">
                        <a:lnSpc>
                          <a:spcPts val="2065"/>
                        </a:lnSpc>
                        <a:spcBef>
                          <a:spcPts val="330"/>
                        </a:spcBef>
                      </a:pPr>
                      <a:r>
                        <a:rPr sz="1800" spc="-60" dirty="0">
                          <a:latin typeface="Verdana"/>
                          <a:cs typeface="Verdana"/>
                        </a:rPr>
                        <a:t>Hypertension</a:t>
                      </a:r>
                      <a:endParaRPr sz="1800" dirty="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solidFill>
                      <a:srgbClr val="CCD4EA"/>
                    </a:solidFill>
                  </a:tcPr>
                </a:tc>
                <a:tc>
                  <a:txBody>
                    <a:bodyPr/>
                    <a:lstStyle/>
                    <a:p>
                      <a:pPr>
                        <a:lnSpc>
                          <a:spcPct val="100000"/>
                        </a:lnSpc>
                      </a:pPr>
                      <a:endParaRPr sz="19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solidFill>
                      <a:srgbClr val="CCD4EA"/>
                    </a:solidFill>
                  </a:tcPr>
                </a:tc>
                <a:tc>
                  <a:txBody>
                    <a:bodyPr/>
                    <a:lstStyle/>
                    <a:p>
                      <a:pPr>
                        <a:lnSpc>
                          <a:spcPct val="100000"/>
                        </a:lnSpc>
                      </a:pPr>
                      <a:endParaRPr sz="19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solidFill>
                      <a:srgbClr val="CCD4EA"/>
                    </a:solidFill>
                  </a:tcPr>
                </a:tc>
                <a:extLst>
                  <a:ext uri="{0D108BD9-81ED-4DB2-BD59-A6C34878D82A}">
                    <a16:rowId xmlns:a16="http://schemas.microsoft.com/office/drawing/2014/main" val="10003"/>
                  </a:ext>
                </a:extLst>
              </a:tr>
              <a:tr h="322836">
                <a:tc>
                  <a:txBody>
                    <a:bodyPr/>
                    <a:lstStyle/>
                    <a:p>
                      <a:pPr marL="320040">
                        <a:lnSpc>
                          <a:spcPts val="2070"/>
                        </a:lnSpc>
                      </a:pPr>
                      <a:r>
                        <a:rPr sz="1800" spc="-5" dirty="0">
                          <a:latin typeface="Verdana"/>
                          <a:cs typeface="Verdana"/>
                        </a:rPr>
                        <a:t>S</a:t>
                      </a:r>
                      <a:r>
                        <a:rPr sz="1800" spc="-10" dirty="0">
                          <a:latin typeface="Verdana"/>
                          <a:cs typeface="Verdana"/>
                        </a:rPr>
                        <a:t>ta</a:t>
                      </a:r>
                      <a:r>
                        <a:rPr sz="1800" dirty="0">
                          <a:latin typeface="Verdana"/>
                          <a:cs typeface="Verdana"/>
                        </a:rPr>
                        <a:t>ge</a:t>
                      </a:r>
                      <a:r>
                        <a:rPr sz="1800" spc="-120" dirty="0">
                          <a:latin typeface="Verdana"/>
                          <a:cs typeface="Verdana"/>
                        </a:rPr>
                        <a:t> </a:t>
                      </a:r>
                      <a:r>
                        <a:rPr sz="1800" dirty="0">
                          <a:latin typeface="Verdana"/>
                          <a:cs typeface="Verdana"/>
                        </a:rPr>
                        <a:t>I</a:t>
                      </a:r>
                      <a:r>
                        <a:rPr sz="1800" spc="-135" dirty="0">
                          <a:latin typeface="Verdana"/>
                          <a:cs typeface="Verdana"/>
                        </a:rPr>
                        <a:t> </a:t>
                      </a:r>
                      <a:r>
                        <a:rPr sz="1800" spc="-45" dirty="0">
                          <a:latin typeface="Verdana"/>
                          <a:cs typeface="Verdana"/>
                        </a:rPr>
                        <a:t>(</a:t>
                      </a:r>
                      <a:r>
                        <a:rPr sz="1800" dirty="0">
                          <a:latin typeface="Verdana"/>
                          <a:cs typeface="Verdana"/>
                        </a:rPr>
                        <a:t>m</a:t>
                      </a:r>
                      <a:r>
                        <a:rPr sz="1800" spc="20" dirty="0">
                          <a:latin typeface="Verdana"/>
                          <a:cs typeface="Verdana"/>
                        </a:rPr>
                        <a:t>i</a:t>
                      </a:r>
                      <a:r>
                        <a:rPr sz="1800" spc="5" dirty="0">
                          <a:latin typeface="Verdana"/>
                          <a:cs typeface="Verdana"/>
                        </a:rPr>
                        <a:t>l</a:t>
                      </a:r>
                      <a:r>
                        <a:rPr sz="1800" spc="-5" dirty="0">
                          <a:latin typeface="Verdana"/>
                          <a:cs typeface="Verdana"/>
                        </a:rPr>
                        <a:t>d)</a:t>
                      </a:r>
                      <a:endParaRPr sz="1800">
                        <a:latin typeface="Verdana"/>
                        <a:cs typeface="Verdana"/>
                      </a:endParaRPr>
                    </a:p>
                  </a:txBody>
                  <a:tcPr marL="0" marR="0" marT="0" marB="0">
                    <a:lnL w="12700">
                      <a:solidFill>
                        <a:srgbClr val="FFFFFF"/>
                      </a:solidFill>
                      <a:prstDash val="solid"/>
                    </a:lnL>
                    <a:lnR w="12700">
                      <a:solidFill>
                        <a:srgbClr val="FFFFFF"/>
                      </a:solidFill>
                      <a:prstDash val="solid"/>
                    </a:lnR>
                    <a:solidFill>
                      <a:srgbClr val="CCD4EA"/>
                    </a:solidFill>
                  </a:tcPr>
                </a:tc>
                <a:tc>
                  <a:txBody>
                    <a:bodyPr/>
                    <a:lstStyle/>
                    <a:p>
                      <a:pPr marL="1270" algn="ctr">
                        <a:lnSpc>
                          <a:spcPts val="2075"/>
                        </a:lnSpc>
                      </a:pPr>
                      <a:r>
                        <a:rPr sz="1800" spc="-165" dirty="0">
                          <a:latin typeface="Verdana"/>
                          <a:cs typeface="Verdana"/>
                        </a:rPr>
                        <a:t>140-159</a:t>
                      </a:r>
                      <a:endParaRPr sz="1800">
                        <a:latin typeface="Verdana"/>
                        <a:cs typeface="Verdana"/>
                      </a:endParaRPr>
                    </a:p>
                  </a:txBody>
                  <a:tcPr marL="0" marR="0" marT="0" marB="0">
                    <a:lnL w="12700">
                      <a:solidFill>
                        <a:srgbClr val="FFFFFF"/>
                      </a:solidFill>
                      <a:prstDash val="solid"/>
                    </a:lnL>
                    <a:lnR w="12700">
                      <a:solidFill>
                        <a:srgbClr val="FFFFFF"/>
                      </a:solidFill>
                      <a:prstDash val="solid"/>
                    </a:lnR>
                    <a:solidFill>
                      <a:srgbClr val="CCD4EA"/>
                    </a:solidFill>
                  </a:tcPr>
                </a:tc>
                <a:tc>
                  <a:txBody>
                    <a:bodyPr/>
                    <a:lstStyle/>
                    <a:p>
                      <a:pPr marL="1270" algn="ctr">
                        <a:lnSpc>
                          <a:spcPts val="2075"/>
                        </a:lnSpc>
                      </a:pPr>
                      <a:r>
                        <a:rPr sz="1800" spc="-165" dirty="0">
                          <a:latin typeface="Verdana"/>
                          <a:cs typeface="Verdana"/>
                        </a:rPr>
                        <a:t>90-99</a:t>
                      </a:r>
                      <a:endParaRPr sz="1800">
                        <a:latin typeface="Verdana"/>
                        <a:cs typeface="Verdana"/>
                      </a:endParaRPr>
                    </a:p>
                  </a:txBody>
                  <a:tcPr marL="0" marR="0" marT="0" marB="0">
                    <a:lnL w="12700">
                      <a:solidFill>
                        <a:srgbClr val="FFFFFF"/>
                      </a:solidFill>
                      <a:prstDash val="solid"/>
                    </a:lnL>
                    <a:lnR w="12700">
                      <a:solidFill>
                        <a:srgbClr val="FFFFFF"/>
                      </a:solidFill>
                      <a:prstDash val="solid"/>
                    </a:lnR>
                    <a:solidFill>
                      <a:srgbClr val="CCD4EA"/>
                    </a:solidFill>
                  </a:tcPr>
                </a:tc>
                <a:extLst>
                  <a:ext uri="{0D108BD9-81ED-4DB2-BD59-A6C34878D82A}">
                    <a16:rowId xmlns:a16="http://schemas.microsoft.com/office/drawing/2014/main" val="10004"/>
                  </a:ext>
                </a:extLst>
              </a:tr>
              <a:tr h="321125">
                <a:tc>
                  <a:txBody>
                    <a:bodyPr/>
                    <a:lstStyle/>
                    <a:p>
                      <a:pPr marL="320040" marR="0" lvl="0" indent="0" algn="l" defTabSz="914400" rtl="0" eaLnBrk="1" fontAlgn="auto" latinLnBrk="0" hangingPunct="1">
                        <a:lnSpc>
                          <a:spcPts val="2060"/>
                        </a:lnSpc>
                        <a:spcBef>
                          <a:spcPts val="0"/>
                        </a:spcBef>
                        <a:spcAft>
                          <a:spcPts val="0"/>
                        </a:spcAft>
                        <a:buClrTx/>
                        <a:buSzTx/>
                        <a:buFontTx/>
                        <a:buNone/>
                        <a:tabLst/>
                        <a:defRPr/>
                      </a:pPr>
                      <a:r>
                        <a:rPr sz="1800" spc="-5" dirty="0">
                          <a:latin typeface="Verdana"/>
                          <a:cs typeface="Verdana"/>
                        </a:rPr>
                        <a:t>S</a:t>
                      </a:r>
                      <a:r>
                        <a:rPr sz="1800" spc="-10" dirty="0">
                          <a:latin typeface="Verdana"/>
                          <a:cs typeface="Verdana"/>
                        </a:rPr>
                        <a:t>ta</a:t>
                      </a:r>
                      <a:r>
                        <a:rPr sz="1800" dirty="0">
                          <a:latin typeface="Verdana"/>
                          <a:cs typeface="Verdana"/>
                        </a:rPr>
                        <a:t>ge</a:t>
                      </a:r>
                      <a:r>
                        <a:rPr sz="1800" spc="-114" dirty="0">
                          <a:latin typeface="Verdana"/>
                          <a:cs typeface="Verdana"/>
                        </a:rPr>
                        <a:t> </a:t>
                      </a:r>
                      <a:r>
                        <a:rPr sz="1800" spc="20" dirty="0">
                          <a:latin typeface="Verdana"/>
                          <a:cs typeface="Verdana"/>
                        </a:rPr>
                        <a:t>I</a:t>
                      </a:r>
                      <a:r>
                        <a:rPr sz="1800" dirty="0">
                          <a:latin typeface="Verdana"/>
                          <a:cs typeface="Verdana"/>
                        </a:rPr>
                        <a:t>I</a:t>
                      </a:r>
                      <a:r>
                        <a:rPr lang="en-US" sz="1800" dirty="0">
                          <a:latin typeface="Verdana"/>
                          <a:cs typeface="Verdana"/>
                        </a:rPr>
                        <a:t> </a:t>
                      </a:r>
                      <a:r>
                        <a:rPr lang="en-US" sz="1800" spc="-20" dirty="0">
                          <a:latin typeface="Verdana"/>
                          <a:cs typeface="Verdana"/>
                        </a:rPr>
                        <a:t>(moderate)</a:t>
                      </a:r>
                      <a:endParaRPr lang="en-US" sz="1800" dirty="0">
                        <a:latin typeface="Verdana"/>
                        <a:cs typeface="Verdana"/>
                      </a:endParaRPr>
                    </a:p>
                  </a:txBody>
                  <a:tcPr marL="0" marR="0" marT="0" marB="0">
                    <a:lnL w="12700">
                      <a:solidFill>
                        <a:srgbClr val="FFFFFF"/>
                      </a:solidFill>
                      <a:prstDash val="solid"/>
                    </a:lnL>
                    <a:lnR w="12700">
                      <a:solidFill>
                        <a:srgbClr val="FFFFFF"/>
                      </a:solidFill>
                      <a:prstDash val="solid"/>
                    </a:lnR>
                    <a:solidFill>
                      <a:srgbClr val="CCD4EA"/>
                    </a:solidFill>
                  </a:tcPr>
                </a:tc>
                <a:tc>
                  <a:txBody>
                    <a:bodyPr/>
                    <a:lstStyle/>
                    <a:p>
                      <a:pPr marL="1270" algn="ctr">
                        <a:lnSpc>
                          <a:spcPts val="2060"/>
                        </a:lnSpc>
                      </a:pPr>
                      <a:r>
                        <a:rPr sz="1800" spc="-165" dirty="0">
                          <a:latin typeface="Verdana"/>
                          <a:cs typeface="Verdana"/>
                        </a:rPr>
                        <a:t>160-179</a:t>
                      </a:r>
                      <a:endParaRPr sz="1800">
                        <a:latin typeface="Verdana"/>
                        <a:cs typeface="Verdana"/>
                      </a:endParaRPr>
                    </a:p>
                  </a:txBody>
                  <a:tcPr marL="0" marR="0" marT="0" marB="0">
                    <a:lnL w="12700">
                      <a:solidFill>
                        <a:srgbClr val="FFFFFF"/>
                      </a:solidFill>
                      <a:prstDash val="solid"/>
                    </a:lnL>
                    <a:lnR w="12700">
                      <a:solidFill>
                        <a:srgbClr val="FFFFFF"/>
                      </a:solidFill>
                      <a:prstDash val="solid"/>
                    </a:lnR>
                    <a:solidFill>
                      <a:srgbClr val="CCD4EA"/>
                    </a:solidFill>
                  </a:tcPr>
                </a:tc>
                <a:tc>
                  <a:txBody>
                    <a:bodyPr/>
                    <a:lstStyle/>
                    <a:p>
                      <a:pPr marL="1270" algn="ctr">
                        <a:lnSpc>
                          <a:spcPts val="2060"/>
                        </a:lnSpc>
                      </a:pPr>
                      <a:r>
                        <a:rPr sz="1800" spc="-165" dirty="0">
                          <a:latin typeface="Verdana"/>
                          <a:cs typeface="Verdana"/>
                        </a:rPr>
                        <a:t>100-109</a:t>
                      </a:r>
                      <a:endParaRPr sz="1800">
                        <a:latin typeface="Verdana"/>
                        <a:cs typeface="Verdana"/>
                      </a:endParaRPr>
                    </a:p>
                  </a:txBody>
                  <a:tcPr marL="0" marR="0" marT="0" marB="0">
                    <a:lnL w="12700">
                      <a:solidFill>
                        <a:srgbClr val="FFFFFF"/>
                      </a:solidFill>
                      <a:prstDash val="solid"/>
                    </a:lnL>
                    <a:lnR w="12700">
                      <a:solidFill>
                        <a:srgbClr val="FFFFFF"/>
                      </a:solidFill>
                      <a:prstDash val="solid"/>
                    </a:lnR>
                    <a:solidFill>
                      <a:srgbClr val="CCD4EA"/>
                    </a:solidFill>
                  </a:tcPr>
                </a:tc>
                <a:extLst>
                  <a:ext uri="{0D108BD9-81ED-4DB2-BD59-A6C34878D82A}">
                    <a16:rowId xmlns:a16="http://schemas.microsoft.com/office/drawing/2014/main" val="10005"/>
                  </a:ext>
                </a:extLst>
              </a:tr>
              <a:tr h="697975">
                <a:tc>
                  <a:txBody>
                    <a:bodyPr/>
                    <a:lstStyle/>
                    <a:p>
                      <a:pPr marL="320040">
                        <a:lnSpc>
                          <a:spcPct val="100000"/>
                        </a:lnSpc>
                      </a:pPr>
                      <a:r>
                        <a:rPr sz="1800" spc="-5" dirty="0">
                          <a:latin typeface="Verdana"/>
                          <a:cs typeface="Verdana"/>
                        </a:rPr>
                        <a:t>S</a:t>
                      </a:r>
                      <a:r>
                        <a:rPr sz="1800" spc="-10" dirty="0">
                          <a:latin typeface="Verdana"/>
                          <a:cs typeface="Verdana"/>
                        </a:rPr>
                        <a:t>ta</a:t>
                      </a:r>
                      <a:r>
                        <a:rPr sz="1800" dirty="0">
                          <a:latin typeface="Verdana"/>
                          <a:cs typeface="Verdana"/>
                        </a:rPr>
                        <a:t>ge</a:t>
                      </a:r>
                      <a:r>
                        <a:rPr sz="1800" spc="-114" dirty="0">
                          <a:latin typeface="Verdana"/>
                          <a:cs typeface="Verdana"/>
                        </a:rPr>
                        <a:t> </a:t>
                      </a:r>
                      <a:r>
                        <a:rPr sz="1800" spc="20" dirty="0">
                          <a:latin typeface="Verdana"/>
                          <a:cs typeface="Verdana"/>
                        </a:rPr>
                        <a:t>I</a:t>
                      </a:r>
                      <a:r>
                        <a:rPr sz="1800" spc="10" dirty="0">
                          <a:latin typeface="Verdana"/>
                          <a:cs typeface="Verdana"/>
                        </a:rPr>
                        <a:t>I</a:t>
                      </a:r>
                      <a:r>
                        <a:rPr sz="1800" dirty="0">
                          <a:latin typeface="Verdana"/>
                          <a:cs typeface="Verdana"/>
                        </a:rPr>
                        <a:t>I</a:t>
                      </a:r>
                      <a:r>
                        <a:rPr sz="1800" spc="-155" dirty="0">
                          <a:latin typeface="Verdana"/>
                          <a:cs typeface="Verdana"/>
                        </a:rPr>
                        <a:t> </a:t>
                      </a:r>
                      <a:r>
                        <a:rPr sz="1800" spc="-40" dirty="0">
                          <a:latin typeface="Verdana"/>
                          <a:cs typeface="Verdana"/>
                        </a:rPr>
                        <a:t>(</a:t>
                      </a:r>
                      <a:r>
                        <a:rPr sz="1800" spc="-5" dirty="0">
                          <a:latin typeface="Verdana"/>
                          <a:cs typeface="Verdana"/>
                        </a:rPr>
                        <a:t>s</a:t>
                      </a:r>
                      <a:r>
                        <a:rPr sz="1800" spc="-10" dirty="0">
                          <a:latin typeface="Verdana"/>
                          <a:cs typeface="Verdana"/>
                        </a:rPr>
                        <a:t>e</a:t>
                      </a:r>
                      <a:r>
                        <a:rPr sz="1800" spc="20" dirty="0">
                          <a:latin typeface="Verdana"/>
                          <a:cs typeface="Verdana"/>
                        </a:rPr>
                        <a:t>v</a:t>
                      </a:r>
                      <a:r>
                        <a:rPr sz="1800" spc="-10" dirty="0">
                          <a:latin typeface="Verdana"/>
                          <a:cs typeface="Verdana"/>
                        </a:rPr>
                        <a:t>e</a:t>
                      </a:r>
                      <a:r>
                        <a:rPr sz="1800" dirty="0">
                          <a:latin typeface="Verdana"/>
                          <a:cs typeface="Verdana"/>
                        </a:rPr>
                        <a:t>re)</a:t>
                      </a:r>
                    </a:p>
                  </a:txBody>
                  <a:tcPr marL="0" marR="0" marT="0" marB="0">
                    <a:lnL w="12700">
                      <a:solidFill>
                        <a:srgbClr val="FFFFFF"/>
                      </a:solidFill>
                      <a:prstDash val="solid"/>
                    </a:lnL>
                    <a:lnR w="12700">
                      <a:solidFill>
                        <a:srgbClr val="FFFFFF"/>
                      </a:solidFill>
                      <a:prstDash val="solid"/>
                    </a:lnR>
                    <a:lnB w="12700">
                      <a:solidFill>
                        <a:srgbClr val="FFFFFF"/>
                      </a:solidFill>
                      <a:prstDash val="solid"/>
                    </a:lnB>
                    <a:solidFill>
                      <a:srgbClr val="CCD4EA"/>
                    </a:solidFill>
                  </a:tcPr>
                </a:tc>
                <a:tc>
                  <a:txBody>
                    <a:bodyPr/>
                    <a:lstStyle/>
                    <a:p>
                      <a:pPr marL="1905" algn="ctr">
                        <a:lnSpc>
                          <a:spcPts val="2145"/>
                        </a:lnSpc>
                      </a:pPr>
                      <a:r>
                        <a:rPr sz="1800" spc="-210" dirty="0">
                          <a:latin typeface="Verdana"/>
                          <a:cs typeface="Verdana"/>
                        </a:rPr>
                        <a:t>&gt;180</a:t>
                      </a:r>
                      <a:endParaRPr sz="1800">
                        <a:latin typeface="Verdana"/>
                        <a:cs typeface="Verdana"/>
                      </a:endParaRPr>
                    </a:p>
                  </a:txBody>
                  <a:tcPr marL="0" marR="0" marT="0" marB="0">
                    <a:lnL w="12700">
                      <a:solidFill>
                        <a:srgbClr val="FFFFFF"/>
                      </a:solidFill>
                      <a:prstDash val="solid"/>
                    </a:lnL>
                    <a:lnR w="12700">
                      <a:solidFill>
                        <a:srgbClr val="FFFFFF"/>
                      </a:solidFill>
                      <a:prstDash val="solid"/>
                    </a:lnR>
                    <a:lnB w="12700">
                      <a:solidFill>
                        <a:srgbClr val="FFFFFF"/>
                      </a:solidFill>
                      <a:prstDash val="solid"/>
                    </a:lnB>
                    <a:solidFill>
                      <a:srgbClr val="CCD4EA"/>
                    </a:solidFill>
                  </a:tcPr>
                </a:tc>
                <a:tc>
                  <a:txBody>
                    <a:bodyPr/>
                    <a:lstStyle/>
                    <a:p>
                      <a:pPr marL="1270" algn="ctr">
                        <a:lnSpc>
                          <a:spcPts val="2145"/>
                        </a:lnSpc>
                      </a:pPr>
                      <a:r>
                        <a:rPr sz="1800" spc="-210" dirty="0">
                          <a:latin typeface="Verdana"/>
                          <a:cs typeface="Verdana"/>
                        </a:rPr>
                        <a:t>&gt;110</a:t>
                      </a:r>
                      <a:endParaRPr sz="1800" dirty="0">
                        <a:latin typeface="Verdana"/>
                        <a:cs typeface="Verdana"/>
                      </a:endParaRPr>
                    </a:p>
                  </a:txBody>
                  <a:tcPr marL="0" marR="0" marT="0" marB="0">
                    <a:lnL w="12700">
                      <a:solidFill>
                        <a:srgbClr val="FFFFFF"/>
                      </a:solidFill>
                      <a:prstDash val="solid"/>
                    </a:lnL>
                    <a:lnR w="12700">
                      <a:solidFill>
                        <a:srgbClr val="FFFFFF"/>
                      </a:solidFill>
                      <a:prstDash val="solid"/>
                    </a:lnR>
                    <a:lnB w="12700">
                      <a:solidFill>
                        <a:srgbClr val="FFFFFF"/>
                      </a:solidFill>
                      <a:prstDash val="solid"/>
                    </a:lnB>
                    <a:solidFill>
                      <a:srgbClr val="CCD4EA"/>
                    </a:solidFill>
                  </a:tcPr>
                </a:tc>
                <a:extLst>
                  <a:ext uri="{0D108BD9-81ED-4DB2-BD59-A6C34878D82A}">
                    <a16:rowId xmlns:a16="http://schemas.microsoft.com/office/drawing/2014/main" val="10006"/>
                  </a:ext>
                </a:extLst>
              </a:tr>
            </a:tbl>
          </a:graphicData>
        </a:graphic>
      </p:graphicFrame>
      <p:sp>
        <p:nvSpPr>
          <p:cNvPr id="42" name="Slide Number Placeholder 41">
            <a:extLst>
              <a:ext uri="{FF2B5EF4-FFF2-40B4-BE49-F238E27FC236}">
                <a16:creationId xmlns:a16="http://schemas.microsoft.com/office/drawing/2014/main" id="{33B05CB9-5055-0AFB-6DB7-233CE86D4B5E}"/>
              </a:ext>
            </a:extLst>
          </p:cNvPr>
          <p:cNvSpPr>
            <a:spLocks noGrp="1"/>
          </p:cNvSpPr>
          <p:nvPr>
            <p:ph type="sldNum" sz="quarter" idx="12"/>
          </p:nvPr>
        </p:nvSpPr>
        <p:spPr/>
        <p:txBody>
          <a:bodyPr/>
          <a:lstStyle/>
          <a:p>
            <a:fld id="{F6A8D1BF-8167-459F-A9D7-35221BEDAB3B}" type="slidenum">
              <a:rPr lang="en-PK" smtClean="0"/>
              <a:t>23</a:t>
            </a:fld>
            <a:endParaRPr lang="en-PK"/>
          </a:p>
        </p:txBody>
      </p:sp>
      <p:sp>
        <p:nvSpPr>
          <p:cNvPr id="43" name="Oval 42">
            <a:extLst>
              <a:ext uri="{FF2B5EF4-FFF2-40B4-BE49-F238E27FC236}">
                <a16:creationId xmlns:a16="http://schemas.microsoft.com/office/drawing/2014/main" id="{B0520A70-DFBC-8048-A9D2-F127A2DF5F87}"/>
              </a:ext>
            </a:extLst>
          </p:cNvPr>
          <p:cNvSpPr/>
          <p:nvPr/>
        </p:nvSpPr>
        <p:spPr>
          <a:xfrm>
            <a:off x="7594581" y="308838"/>
            <a:ext cx="2070735" cy="7924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Core Content </a:t>
            </a:r>
          </a:p>
        </p:txBody>
      </p:sp>
      <p:sp>
        <p:nvSpPr>
          <p:cNvPr id="41" name="Date Placeholder 40">
            <a:extLst>
              <a:ext uri="{FF2B5EF4-FFF2-40B4-BE49-F238E27FC236}">
                <a16:creationId xmlns:a16="http://schemas.microsoft.com/office/drawing/2014/main" id="{D1207759-9702-C903-3BE3-61B80E21B25C}"/>
              </a:ext>
            </a:extLst>
          </p:cNvPr>
          <p:cNvSpPr>
            <a:spLocks noGrp="1"/>
          </p:cNvSpPr>
          <p:nvPr>
            <p:ph type="dt" sz="half" idx="10"/>
          </p:nvPr>
        </p:nvSpPr>
        <p:spPr/>
        <p:txBody>
          <a:bodyPr/>
          <a:lstStyle/>
          <a:p>
            <a:fld id="{3A0CA8DF-4FED-4FE9-A2BA-00D8C99A3DD6}" type="datetime8">
              <a:rPr lang="LID4096" smtClean="0"/>
              <a:t>05/20/2024 14:52</a:t>
            </a:fld>
            <a:endParaRPr lang="en-PK"/>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847850" y="620777"/>
            <a:ext cx="8351774" cy="5903849"/>
          </a:xfrm>
          <a:prstGeom prst="rect">
            <a:avLst/>
          </a:prstGeom>
        </p:spPr>
      </p:pic>
      <p:sp>
        <p:nvSpPr>
          <p:cNvPr id="3" name="object 3"/>
          <p:cNvSpPr txBox="1"/>
          <p:nvPr/>
        </p:nvSpPr>
        <p:spPr>
          <a:xfrm>
            <a:off x="6252717" y="299973"/>
            <a:ext cx="193040" cy="197490"/>
          </a:xfrm>
          <a:prstGeom prst="rect">
            <a:avLst/>
          </a:prstGeom>
        </p:spPr>
        <p:txBody>
          <a:bodyPr vert="horz" wrap="square" lIns="0" tIns="12700" rIns="0" bIns="0" rtlCol="0">
            <a:spAutoFit/>
          </a:bodyPr>
          <a:lstStyle/>
          <a:p>
            <a:pPr marL="12700">
              <a:spcBef>
                <a:spcPts val="100"/>
              </a:spcBef>
            </a:pPr>
            <a:r>
              <a:rPr sz="1200" spc="-105" dirty="0">
                <a:solidFill>
                  <a:srgbClr val="FDFDFD"/>
                </a:solidFill>
                <a:latin typeface="Verdana"/>
                <a:cs typeface="Verdana"/>
              </a:rPr>
              <a:t>27</a:t>
            </a:r>
            <a:endParaRPr sz="1200">
              <a:latin typeface="Verdana"/>
              <a:cs typeface="Verdana"/>
            </a:endParaRPr>
          </a:p>
        </p:txBody>
      </p:sp>
      <p:sp>
        <p:nvSpPr>
          <p:cNvPr id="4" name="Slide Number Placeholder 3">
            <a:extLst>
              <a:ext uri="{FF2B5EF4-FFF2-40B4-BE49-F238E27FC236}">
                <a16:creationId xmlns:a16="http://schemas.microsoft.com/office/drawing/2014/main" id="{42CAA959-86E6-42D1-D912-F2A4F224E283}"/>
              </a:ext>
            </a:extLst>
          </p:cNvPr>
          <p:cNvSpPr>
            <a:spLocks noGrp="1"/>
          </p:cNvSpPr>
          <p:nvPr>
            <p:ph type="sldNum" sz="quarter" idx="12"/>
          </p:nvPr>
        </p:nvSpPr>
        <p:spPr/>
        <p:txBody>
          <a:bodyPr/>
          <a:lstStyle/>
          <a:p>
            <a:fld id="{F6A8D1BF-8167-459F-A9D7-35221BEDAB3B}" type="slidenum">
              <a:rPr lang="en-PK" smtClean="0"/>
              <a:t>24</a:t>
            </a:fld>
            <a:endParaRPr lang="en-PK"/>
          </a:p>
        </p:txBody>
      </p:sp>
      <p:sp>
        <p:nvSpPr>
          <p:cNvPr id="5" name="Oval 4">
            <a:extLst>
              <a:ext uri="{FF2B5EF4-FFF2-40B4-BE49-F238E27FC236}">
                <a16:creationId xmlns:a16="http://schemas.microsoft.com/office/drawing/2014/main" id="{AEA2CC93-8DE7-0827-48B8-DF8AB60181E8}"/>
              </a:ext>
            </a:extLst>
          </p:cNvPr>
          <p:cNvSpPr/>
          <p:nvPr/>
        </p:nvSpPr>
        <p:spPr>
          <a:xfrm>
            <a:off x="10318432" y="224537"/>
            <a:ext cx="2070735" cy="7924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Vertical integration</a:t>
            </a:r>
          </a:p>
        </p:txBody>
      </p:sp>
      <p:sp>
        <p:nvSpPr>
          <p:cNvPr id="6" name="Date Placeholder 5">
            <a:extLst>
              <a:ext uri="{FF2B5EF4-FFF2-40B4-BE49-F238E27FC236}">
                <a16:creationId xmlns:a16="http://schemas.microsoft.com/office/drawing/2014/main" id="{DCCD2018-C1FA-306D-D4AC-870276984175}"/>
              </a:ext>
            </a:extLst>
          </p:cNvPr>
          <p:cNvSpPr>
            <a:spLocks noGrp="1"/>
          </p:cNvSpPr>
          <p:nvPr>
            <p:ph type="dt" sz="half" idx="10"/>
          </p:nvPr>
        </p:nvSpPr>
        <p:spPr/>
        <p:txBody>
          <a:bodyPr/>
          <a:lstStyle/>
          <a:p>
            <a:fld id="{7483BB50-3A37-40FA-AC27-655D514DC648}" type="datetime8">
              <a:rPr lang="LID4096" smtClean="0"/>
              <a:t>05/20/2024 14:52</a:t>
            </a:fld>
            <a:endParaRPr lang="en-PK"/>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E66EC-7884-8DCC-32C7-FAD1E1F3B776}"/>
              </a:ext>
            </a:extLst>
          </p:cNvPr>
          <p:cNvSpPr>
            <a:spLocks noGrp="1"/>
          </p:cNvSpPr>
          <p:nvPr>
            <p:ph type="title"/>
          </p:nvPr>
        </p:nvSpPr>
        <p:spPr>
          <a:xfrm>
            <a:off x="684813" y="193410"/>
            <a:ext cx="10368374" cy="549274"/>
          </a:xfrm>
          <a:solidFill>
            <a:schemeClr val="accent4">
              <a:lumMod val="40000"/>
              <a:lumOff val="60000"/>
            </a:schemeClr>
          </a:solidFill>
        </p:spPr>
        <p:txBody>
          <a:bodyPr>
            <a:noAutofit/>
          </a:bodyPr>
          <a:lstStyle/>
          <a:p>
            <a:pPr algn="ctr"/>
            <a:r>
              <a:rPr lang="en-US" sz="3600" b="1" dirty="0">
                <a:latin typeface="+mn-lt"/>
              </a:rPr>
              <a:t>Risk Factors of Hypertension </a:t>
            </a:r>
            <a:endParaRPr lang="en-PK" sz="3600" b="1" dirty="0">
              <a:latin typeface="+mn-lt"/>
            </a:endParaRPr>
          </a:p>
        </p:txBody>
      </p:sp>
      <p:sp>
        <p:nvSpPr>
          <p:cNvPr id="3" name="Content Placeholder 2">
            <a:extLst>
              <a:ext uri="{FF2B5EF4-FFF2-40B4-BE49-F238E27FC236}">
                <a16:creationId xmlns:a16="http://schemas.microsoft.com/office/drawing/2014/main" id="{E1A2923E-3BC7-B678-091D-ED08BEE496B2}"/>
              </a:ext>
            </a:extLst>
          </p:cNvPr>
          <p:cNvSpPr>
            <a:spLocks noGrp="1"/>
          </p:cNvSpPr>
          <p:nvPr>
            <p:ph idx="1"/>
          </p:nvPr>
        </p:nvSpPr>
        <p:spPr>
          <a:xfrm>
            <a:off x="218764" y="905667"/>
            <a:ext cx="9899926" cy="5855110"/>
          </a:xfrm>
        </p:spPr>
        <p:txBody>
          <a:bodyPr>
            <a:normAutofit/>
          </a:bodyPr>
          <a:lstStyle/>
          <a:p>
            <a:r>
              <a:rPr lang="en-US" sz="2400" dirty="0">
                <a:latin typeface="Times New Roman" panose="02020603050405020304" pitchFamily="18" charset="0"/>
                <a:cs typeface="Times New Roman" panose="02020603050405020304" pitchFamily="18" charset="0"/>
              </a:rPr>
              <a:t>Age: BP rises with age</a:t>
            </a:r>
            <a:endParaRPr lang="en-US" sz="2400" dirty="0">
              <a:solidFill>
                <a:srgbClr val="C00000"/>
              </a:solidFill>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Gender:  </a:t>
            </a:r>
            <a:r>
              <a:rPr lang="en-US" sz="2400" dirty="0">
                <a:latin typeface="Times New Roman" panose="02020603050405020304" pitchFamily="18" charset="0"/>
                <a:cs typeface="Times New Roman" panose="02020603050405020304" pitchFamily="18" charset="0"/>
              </a:rPr>
              <a:t>variable. Postmenopausal women may have high BP </a:t>
            </a:r>
            <a:r>
              <a:rPr lang="en-US" sz="2400" dirty="0">
                <a:solidFill>
                  <a:schemeClr val="accent2"/>
                </a:solidFill>
                <a:latin typeface="Times New Roman" panose="02020603050405020304" pitchFamily="18" charset="0"/>
                <a:cs typeface="Times New Roman" panose="02020603050405020304" pitchFamily="18" charset="0"/>
              </a:rPr>
              <a:t>(Estrogen &gt;) </a:t>
            </a:r>
          </a:p>
          <a:p>
            <a:r>
              <a:rPr lang="en-US" sz="2400" b="1" dirty="0">
                <a:latin typeface="Times New Roman" panose="02020603050405020304" pitchFamily="18" charset="0"/>
                <a:cs typeface="Times New Roman" panose="02020603050405020304" pitchFamily="18" charset="0"/>
              </a:rPr>
              <a:t>Genetics</a:t>
            </a:r>
            <a:r>
              <a:rPr lang="en-US" sz="2400" dirty="0">
                <a:latin typeface="Times New Roman" panose="02020603050405020304" pitchFamily="18" charset="0"/>
                <a:cs typeface="Times New Roman" panose="02020603050405020304" pitchFamily="18" charset="0"/>
              </a:rPr>
              <a:t>:  In both </a:t>
            </a:r>
            <a:r>
              <a:rPr lang="en-US" sz="2400" dirty="0">
                <a:solidFill>
                  <a:schemeClr val="accent2"/>
                </a:solidFill>
                <a:latin typeface="Times New Roman" panose="02020603050405020304" pitchFamily="18" charset="0"/>
                <a:cs typeface="Times New Roman" panose="02020603050405020304" pitchFamily="18" charset="0"/>
              </a:rPr>
              <a:t>hypertensive parents</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a:solidFill>
                  <a:schemeClr val="accent2"/>
                </a:solidFill>
                <a:latin typeface="Times New Roman" panose="02020603050405020304" pitchFamily="18" charset="0"/>
                <a:cs typeface="Times New Roman" panose="02020603050405020304" pitchFamily="18" charset="0"/>
              </a:rPr>
              <a:t>45%</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chances of HTN in children as compared to only </a:t>
            </a:r>
            <a:r>
              <a:rPr lang="en-US" sz="2400" dirty="0">
                <a:solidFill>
                  <a:schemeClr val="accent2"/>
                </a:solidFill>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 in both normotensive parents. </a:t>
            </a:r>
          </a:p>
          <a:p>
            <a:r>
              <a:rPr lang="en-US" sz="2400" b="1" dirty="0">
                <a:latin typeface="Times New Roman" panose="02020603050405020304" pitchFamily="18" charset="0"/>
                <a:cs typeface="Times New Roman" panose="02020603050405020304" pitchFamily="18" charset="0"/>
              </a:rPr>
              <a:t>Obesity: </a:t>
            </a:r>
            <a:endParaRPr lang="en-US" sz="24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Salt intake: </a:t>
            </a:r>
            <a:r>
              <a:rPr lang="en-US" sz="2400" dirty="0">
                <a:latin typeface="Times New Roman" panose="02020603050405020304" pitchFamily="18" charset="0"/>
                <a:cs typeface="Times New Roman" panose="02020603050405020304" pitchFamily="18" charset="0"/>
              </a:rPr>
              <a:t>high salt intake</a:t>
            </a:r>
          </a:p>
          <a:p>
            <a:r>
              <a:rPr lang="en-US" sz="2400" b="1" dirty="0">
                <a:latin typeface="Times New Roman" panose="02020603050405020304" pitchFamily="18" charset="0"/>
                <a:cs typeface="Times New Roman" panose="02020603050405020304" pitchFamily="18" charset="0"/>
              </a:rPr>
              <a:t>Saturated Fats</a:t>
            </a:r>
            <a:endParaRPr lang="en-US" sz="24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Alcohol intake</a:t>
            </a:r>
            <a:endParaRPr lang="en-US" sz="24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Decreased Physical activity</a:t>
            </a:r>
            <a:endParaRPr lang="en-US" sz="24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Stress:</a:t>
            </a:r>
            <a:r>
              <a:rPr lang="en-US" sz="2400" dirty="0">
                <a:latin typeface="Times New Roman" panose="02020603050405020304" pitchFamily="18" charset="0"/>
                <a:cs typeface="Times New Roman" panose="02020603050405020304" pitchFamily="18" charset="0"/>
              </a:rPr>
              <a:t> (</a:t>
            </a:r>
            <a:r>
              <a:rPr lang="en-US" sz="2400" dirty="0">
                <a:solidFill>
                  <a:srgbClr val="C00000"/>
                </a:solidFill>
                <a:latin typeface="Times New Roman" panose="02020603050405020304" pitchFamily="18" charset="0"/>
                <a:cs typeface="Times New Roman" panose="02020603050405020304" pitchFamily="18" charset="0"/>
              </a:rPr>
              <a:t> increase in nor-adrenaline</a:t>
            </a:r>
            <a:r>
              <a:rPr lang="en-US" sz="2400" dirty="0">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Socioeconomic factors</a:t>
            </a:r>
            <a:r>
              <a:rPr lang="en-US" sz="2400" dirty="0">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Other factors: </a:t>
            </a:r>
            <a:r>
              <a:rPr lang="en-US" sz="2400" dirty="0">
                <a:latin typeface="Times New Roman" panose="02020603050405020304" pitchFamily="18" charset="0"/>
                <a:cs typeface="Times New Roman" panose="02020603050405020304" pitchFamily="18" charset="0"/>
              </a:rPr>
              <a:t>OCPs (</a:t>
            </a:r>
            <a:r>
              <a:rPr lang="en-US" sz="2400" dirty="0" err="1">
                <a:latin typeface="Times New Roman" panose="02020603050405020304" pitchFamily="18" charset="0"/>
                <a:cs typeface="Times New Roman" panose="02020603050405020304" pitchFamily="18" charset="0"/>
              </a:rPr>
              <a:t>oestrogen</a:t>
            </a:r>
            <a:r>
              <a:rPr lang="en-US" sz="2400" dirty="0">
                <a:latin typeface="Times New Roman" panose="02020603050405020304" pitchFamily="18" charset="0"/>
                <a:cs typeface="Times New Roman" panose="02020603050405020304" pitchFamily="18" charset="0"/>
              </a:rPr>
              <a:t>) </a:t>
            </a:r>
            <a:endParaRPr lang="en-PK" sz="2400" b="1"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PK" sz="24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0D31D74-C7A2-5AEE-E240-2C52D1C60E67}"/>
              </a:ext>
            </a:extLst>
          </p:cNvPr>
          <p:cNvSpPr>
            <a:spLocks noGrp="1"/>
          </p:cNvSpPr>
          <p:nvPr>
            <p:ph type="sldNum" sz="quarter" idx="12"/>
          </p:nvPr>
        </p:nvSpPr>
        <p:spPr/>
        <p:txBody>
          <a:bodyPr/>
          <a:lstStyle/>
          <a:p>
            <a:fld id="{F6A8D1BF-8167-459F-A9D7-35221BEDAB3B}" type="slidenum">
              <a:rPr lang="en-PK" smtClean="0"/>
              <a:t>25</a:t>
            </a:fld>
            <a:endParaRPr lang="en-PK"/>
          </a:p>
        </p:txBody>
      </p:sp>
      <p:sp>
        <p:nvSpPr>
          <p:cNvPr id="5" name="Oval 4">
            <a:extLst>
              <a:ext uri="{FF2B5EF4-FFF2-40B4-BE49-F238E27FC236}">
                <a16:creationId xmlns:a16="http://schemas.microsoft.com/office/drawing/2014/main" id="{7FA6364B-3C74-0BBF-DF31-F04481FDB590}"/>
              </a:ext>
            </a:extLst>
          </p:cNvPr>
          <p:cNvSpPr/>
          <p:nvPr/>
        </p:nvSpPr>
        <p:spPr>
          <a:xfrm>
            <a:off x="9902501" y="742684"/>
            <a:ext cx="2070735" cy="7924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Core Content </a:t>
            </a:r>
          </a:p>
        </p:txBody>
      </p:sp>
      <p:sp>
        <p:nvSpPr>
          <p:cNvPr id="6" name="Date Placeholder 5">
            <a:extLst>
              <a:ext uri="{FF2B5EF4-FFF2-40B4-BE49-F238E27FC236}">
                <a16:creationId xmlns:a16="http://schemas.microsoft.com/office/drawing/2014/main" id="{148E4F6C-5E9A-6FE1-344D-D7B5424E6474}"/>
              </a:ext>
            </a:extLst>
          </p:cNvPr>
          <p:cNvSpPr>
            <a:spLocks noGrp="1"/>
          </p:cNvSpPr>
          <p:nvPr>
            <p:ph type="dt" sz="half" idx="10"/>
          </p:nvPr>
        </p:nvSpPr>
        <p:spPr/>
        <p:txBody>
          <a:bodyPr/>
          <a:lstStyle/>
          <a:p>
            <a:fld id="{62CFE64F-DC50-4F7A-807C-9D7B91CB104F}" type="datetime8">
              <a:rPr lang="LID4096" smtClean="0"/>
              <a:t>05/20/2024 14:52</a:t>
            </a:fld>
            <a:endParaRPr lang="en-PK"/>
          </a:p>
        </p:txBody>
      </p:sp>
    </p:spTree>
    <p:extLst>
      <p:ext uri="{BB962C8B-B14F-4D97-AF65-F5344CB8AC3E}">
        <p14:creationId xmlns:p14="http://schemas.microsoft.com/office/powerpoint/2010/main" val="38337315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29907BE-DC1E-015D-A0B4-39B8D39799E1}"/>
              </a:ext>
            </a:extLst>
          </p:cNvPr>
          <p:cNvSpPr>
            <a:spLocks noGrp="1"/>
          </p:cNvSpPr>
          <p:nvPr>
            <p:ph type="sldNum" sz="quarter" idx="12"/>
          </p:nvPr>
        </p:nvSpPr>
        <p:spPr/>
        <p:txBody>
          <a:bodyPr/>
          <a:lstStyle/>
          <a:p>
            <a:fld id="{F6A8D1BF-8167-459F-A9D7-35221BEDAB3B}" type="slidenum">
              <a:rPr lang="en-PK" smtClean="0"/>
              <a:t>26</a:t>
            </a:fld>
            <a:endParaRPr lang="en-PK"/>
          </a:p>
        </p:txBody>
      </p:sp>
      <p:sp>
        <p:nvSpPr>
          <p:cNvPr id="5" name="Title 4">
            <a:extLst>
              <a:ext uri="{FF2B5EF4-FFF2-40B4-BE49-F238E27FC236}">
                <a16:creationId xmlns:a16="http://schemas.microsoft.com/office/drawing/2014/main" id="{1B079B3F-8686-D5DD-685D-33DC3347CC71}"/>
              </a:ext>
            </a:extLst>
          </p:cNvPr>
          <p:cNvSpPr txBox="1">
            <a:spLocks noGrp="1"/>
          </p:cNvSpPr>
          <p:nvPr>
            <p:ph type="title"/>
          </p:nvPr>
        </p:nvSpPr>
        <p:spPr>
          <a:xfrm>
            <a:off x="838200" y="732441"/>
            <a:ext cx="10515600" cy="590931"/>
          </a:xfrm>
          <a:prstGeom prst="rect">
            <a:avLst/>
          </a:prstGeom>
          <a:solidFill>
            <a:schemeClr val="accent4">
              <a:lumMod val="40000"/>
              <a:lumOff val="60000"/>
            </a:schemeClr>
          </a:solidFill>
        </p:spPr>
        <p:txBody>
          <a:bodyPr wrap="square" rtlCol="0">
            <a:spAutoFit/>
          </a:bodyPr>
          <a:lstStyle/>
          <a:p>
            <a:pPr algn="ctr"/>
            <a:r>
              <a:rPr lang="en-US" sz="3600" b="1" dirty="0">
                <a:latin typeface="Times New Roman" panose="02020603050405020304" pitchFamily="18" charset="0"/>
                <a:cs typeface="Times New Roman" panose="02020603050405020304" pitchFamily="18" charset="0"/>
              </a:rPr>
              <a:t>Prevention &amp; Control measures</a:t>
            </a:r>
            <a:endParaRPr lang="en-PK" sz="3600" b="1" dirty="0">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538A4602-0ECC-95FA-47DA-AA27385C4A9B}"/>
              </a:ext>
            </a:extLst>
          </p:cNvPr>
          <p:cNvSpPr txBox="1">
            <a:spLocks noGrp="1"/>
          </p:cNvSpPr>
          <p:nvPr>
            <p:ph idx="1"/>
          </p:nvPr>
        </p:nvSpPr>
        <p:spPr>
          <a:xfrm>
            <a:off x="838200" y="1825625"/>
            <a:ext cx="10515600" cy="3392724"/>
          </a:xfrm>
          <a:prstGeom prst="rect">
            <a:avLst/>
          </a:prstGeom>
          <a:noFill/>
        </p:spPr>
        <p:txBody>
          <a:bodyPr wrap="square" rtlCol="0">
            <a:spAutoFit/>
          </a:bodyPr>
          <a:lstStyle/>
          <a:p>
            <a:pPr marL="0" indent="0">
              <a:buNone/>
            </a:pPr>
            <a:r>
              <a:rPr lang="en-US" sz="2400" b="1" dirty="0">
                <a:latin typeface="Times New Roman" panose="02020603050405020304" pitchFamily="18" charset="0"/>
                <a:cs typeface="Times New Roman" panose="02020603050405020304" pitchFamily="18" charset="0"/>
              </a:rPr>
              <a:t>HTN is preventable condition </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solidFill>
                  <a:schemeClr val="accent2"/>
                </a:solidFill>
                <a:latin typeface="Times New Roman" panose="02020603050405020304" pitchFamily="18" charset="0"/>
                <a:cs typeface="Times New Roman" panose="02020603050405020304" pitchFamily="18" charset="0"/>
              </a:rPr>
              <a:t>WHO recommendations</a:t>
            </a:r>
          </a:p>
          <a:p>
            <a:r>
              <a:rPr lang="en-US" sz="2400" b="1" dirty="0">
                <a:latin typeface="Times New Roman" panose="02020603050405020304" pitchFamily="18" charset="0"/>
                <a:cs typeface="Times New Roman" panose="02020603050405020304" pitchFamily="18" charset="0"/>
              </a:rPr>
              <a:t>Primary Prevention</a:t>
            </a:r>
            <a:r>
              <a:rPr lang="en-US" sz="2400" dirty="0">
                <a:latin typeface="Times New Roman" panose="02020603050405020304" pitchFamily="18" charset="0"/>
                <a:cs typeface="Times New Roman" panose="02020603050405020304" pitchFamily="18" charset="0"/>
              </a:rPr>
              <a:t>:</a:t>
            </a:r>
          </a:p>
          <a:p>
            <a:pPr lvl="1"/>
            <a:r>
              <a:rPr lang="en-US" dirty="0">
                <a:latin typeface="Times New Roman" panose="02020603050405020304" pitchFamily="18" charset="0"/>
                <a:cs typeface="Times New Roman" panose="02020603050405020304" pitchFamily="18" charset="0"/>
              </a:rPr>
              <a:t>Population strategy: (regardless of level of risk)</a:t>
            </a:r>
          </a:p>
          <a:p>
            <a:pPr lvl="1"/>
            <a:r>
              <a:rPr lang="en-US" sz="2400" dirty="0">
                <a:latin typeface="Times New Roman" panose="02020603050405020304" pitchFamily="18" charset="0"/>
                <a:cs typeface="Times New Roman" panose="02020603050405020304" pitchFamily="18" charset="0"/>
              </a:rPr>
              <a:t>High Risk Strategy</a:t>
            </a:r>
            <a:endParaRPr lang="en-US" sz="2400" b="1"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Secondary Prevention</a:t>
            </a:r>
            <a:r>
              <a:rPr lang="en-US" sz="2400" dirty="0">
                <a:latin typeface="Times New Roman" panose="02020603050405020304" pitchFamily="18" charset="0"/>
                <a:cs typeface="Times New Roman" panose="02020603050405020304" pitchFamily="18" charset="0"/>
              </a:rPr>
              <a:t>: </a:t>
            </a:r>
          </a:p>
          <a:p>
            <a:pPr marL="742950" lvl="1"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Early detection &amp; treatment</a:t>
            </a:r>
          </a:p>
          <a:p>
            <a:pPr marL="742950" lvl="1"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Rule of halves </a:t>
            </a:r>
          </a:p>
        </p:txBody>
      </p:sp>
      <p:sp>
        <p:nvSpPr>
          <p:cNvPr id="7" name="Oval 6">
            <a:extLst>
              <a:ext uri="{FF2B5EF4-FFF2-40B4-BE49-F238E27FC236}">
                <a16:creationId xmlns:a16="http://schemas.microsoft.com/office/drawing/2014/main" id="{371151E0-16EF-8B4F-5B8C-0DAB86151792}"/>
              </a:ext>
            </a:extLst>
          </p:cNvPr>
          <p:cNvSpPr/>
          <p:nvPr/>
        </p:nvSpPr>
        <p:spPr>
          <a:xfrm>
            <a:off x="9902501" y="1429385"/>
            <a:ext cx="2070735" cy="7924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Core Content </a:t>
            </a:r>
          </a:p>
        </p:txBody>
      </p:sp>
      <p:sp>
        <p:nvSpPr>
          <p:cNvPr id="2" name="Date Placeholder 1">
            <a:extLst>
              <a:ext uri="{FF2B5EF4-FFF2-40B4-BE49-F238E27FC236}">
                <a16:creationId xmlns:a16="http://schemas.microsoft.com/office/drawing/2014/main" id="{1F4BA819-63D9-1744-976F-192116D69314}"/>
              </a:ext>
            </a:extLst>
          </p:cNvPr>
          <p:cNvSpPr>
            <a:spLocks noGrp="1"/>
          </p:cNvSpPr>
          <p:nvPr>
            <p:ph type="dt" sz="half" idx="10"/>
          </p:nvPr>
        </p:nvSpPr>
        <p:spPr/>
        <p:txBody>
          <a:bodyPr/>
          <a:lstStyle/>
          <a:p>
            <a:fld id="{CFD200E2-E687-446E-A092-B170A39D139D}" type="datetime8">
              <a:rPr lang="LID4096" smtClean="0"/>
              <a:t>05/20/2024 14:52</a:t>
            </a:fld>
            <a:endParaRPr lang="en-PK"/>
          </a:p>
        </p:txBody>
      </p:sp>
    </p:spTree>
    <p:extLst>
      <p:ext uri="{BB962C8B-B14F-4D97-AF65-F5344CB8AC3E}">
        <p14:creationId xmlns:p14="http://schemas.microsoft.com/office/powerpoint/2010/main" val="7188319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 y="469077"/>
            <a:ext cx="5321218" cy="566181"/>
          </a:xfrm>
          <a:prstGeom prst="rect">
            <a:avLst/>
          </a:prstGeom>
          <a:solidFill>
            <a:schemeClr val="accent4">
              <a:lumMod val="40000"/>
              <a:lumOff val="60000"/>
            </a:schemeClr>
          </a:solidFill>
        </p:spPr>
        <p:txBody>
          <a:bodyPr vert="horz" wrap="square" lIns="0" tIns="12065" rIns="0" bIns="0" rtlCol="0" anchor="ctr">
            <a:spAutoFit/>
          </a:bodyPr>
          <a:lstStyle/>
          <a:p>
            <a:pPr marL="12700" algn="ctr">
              <a:lnSpc>
                <a:spcPct val="100000"/>
              </a:lnSpc>
              <a:spcBef>
                <a:spcPts val="95"/>
              </a:spcBef>
            </a:pPr>
            <a:r>
              <a:rPr lang="en-US" sz="3600" b="1" spc="-305" dirty="0">
                <a:latin typeface="Times New Roman" panose="02020603050405020304" pitchFamily="18" charset="0"/>
                <a:cs typeface="Times New Roman" panose="02020603050405020304" pitchFamily="18" charset="0"/>
              </a:rPr>
              <a:t>Prevention of </a:t>
            </a:r>
            <a:r>
              <a:rPr sz="3600" b="1" spc="-305" dirty="0">
                <a:latin typeface="Times New Roman" panose="02020603050405020304" pitchFamily="18" charset="0"/>
                <a:cs typeface="Times New Roman" panose="02020603050405020304" pitchFamily="18" charset="0"/>
              </a:rPr>
              <a:t>H</a:t>
            </a:r>
            <a:r>
              <a:rPr lang="en-US" sz="3600" b="1" spc="-305" dirty="0">
                <a:latin typeface="Times New Roman" panose="02020603050405020304" pitchFamily="18" charset="0"/>
                <a:cs typeface="Times New Roman" panose="02020603050405020304" pitchFamily="18" charset="0"/>
              </a:rPr>
              <a:t>ypertension</a:t>
            </a:r>
            <a:endParaRPr sz="3600" b="1" dirty="0">
              <a:latin typeface="Times New Roman" panose="02020603050405020304" pitchFamily="18" charset="0"/>
              <a:cs typeface="Times New Roman" panose="02020603050405020304" pitchFamily="18" charset="0"/>
            </a:endParaRPr>
          </a:p>
        </p:txBody>
      </p:sp>
      <p:sp>
        <p:nvSpPr>
          <p:cNvPr id="4" name="object 4"/>
          <p:cNvSpPr txBox="1"/>
          <p:nvPr/>
        </p:nvSpPr>
        <p:spPr>
          <a:xfrm>
            <a:off x="6252717" y="299973"/>
            <a:ext cx="193040" cy="197490"/>
          </a:xfrm>
          <a:prstGeom prst="rect">
            <a:avLst/>
          </a:prstGeom>
        </p:spPr>
        <p:txBody>
          <a:bodyPr vert="horz" wrap="square" lIns="0" tIns="12700" rIns="0" bIns="0" rtlCol="0">
            <a:spAutoFit/>
          </a:bodyPr>
          <a:lstStyle/>
          <a:p>
            <a:pPr marL="12700">
              <a:spcBef>
                <a:spcPts val="100"/>
              </a:spcBef>
            </a:pPr>
            <a:r>
              <a:rPr sz="1200" spc="-105" dirty="0">
                <a:solidFill>
                  <a:srgbClr val="FDFDFD"/>
                </a:solidFill>
                <a:latin typeface="Verdana"/>
                <a:cs typeface="Verdana"/>
              </a:rPr>
              <a:t>30</a:t>
            </a:r>
            <a:endParaRPr sz="1200">
              <a:latin typeface="Verdana"/>
              <a:cs typeface="Verdana"/>
            </a:endParaRPr>
          </a:p>
        </p:txBody>
      </p:sp>
      <p:pic>
        <p:nvPicPr>
          <p:cNvPr id="5" name="object 3">
            <a:extLst>
              <a:ext uri="{FF2B5EF4-FFF2-40B4-BE49-F238E27FC236}">
                <a16:creationId xmlns:a16="http://schemas.microsoft.com/office/drawing/2014/main" id="{81C163DA-6884-94DB-B5B1-E7B119A11C41}"/>
              </a:ext>
            </a:extLst>
          </p:cNvPr>
          <p:cNvPicPr/>
          <p:nvPr/>
        </p:nvPicPr>
        <p:blipFill>
          <a:blip r:embed="rId2" cstate="print"/>
          <a:stretch>
            <a:fillRect/>
          </a:stretch>
        </p:blipFill>
        <p:spPr>
          <a:xfrm>
            <a:off x="6445757" y="2524679"/>
            <a:ext cx="4737781" cy="3508375"/>
          </a:xfrm>
          <a:prstGeom prst="rect">
            <a:avLst/>
          </a:prstGeom>
        </p:spPr>
      </p:pic>
      <p:sp>
        <p:nvSpPr>
          <p:cNvPr id="6" name="Slide Number Placeholder 5">
            <a:extLst>
              <a:ext uri="{FF2B5EF4-FFF2-40B4-BE49-F238E27FC236}">
                <a16:creationId xmlns:a16="http://schemas.microsoft.com/office/drawing/2014/main" id="{426F2004-47FB-D6FB-A47C-4274744AE9AB}"/>
              </a:ext>
            </a:extLst>
          </p:cNvPr>
          <p:cNvSpPr>
            <a:spLocks noGrp="1"/>
          </p:cNvSpPr>
          <p:nvPr>
            <p:ph type="sldNum" sz="quarter" idx="12"/>
          </p:nvPr>
        </p:nvSpPr>
        <p:spPr/>
        <p:txBody>
          <a:bodyPr/>
          <a:lstStyle/>
          <a:p>
            <a:fld id="{F6A8D1BF-8167-459F-A9D7-35221BEDAB3B}" type="slidenum">
              <a:rPr lang="en-PK" smtClean="0"/>
              <a:t>27</a:t>
            </a:fld>
            <a:endParaRPr lang="en-PK"/>
          </a:p>
        </p:txBody>
      </p:sp>
      <p:sp>
        <p:nvSpPr>
          <p:cNvPr id="7" name="TextBox 6">
            <a:extLst>
              <a:ext uri="{FF2B5EF4-FFF2-40B4-BE49-F238E27FC236}">
                <a16:creationId xmlns:a16="http://schemas.microsoft.com/office/drawing/2014/main" id="{2113ECE1-8B36-1A3E-B499-24848829CB24}"/>
              </a:ext>
            </a:extLst>
          </p:cNvPr>
          <p:cNvSpPr txBox="1"/>
          <p:nvPr/>
        </p:nvSpPr>
        <p:spPr>
          <a:xfrm>
            <a:off x="7760422" y="676765"/>
            <a:ext cx="3338945" cy="1323439"/>
          </a:xfrm>
          <a:prstGeom prst="rect">
            <a:avLst/>
          </a:prstGeom>
          <a:solidFill>
            <a:schemeClr val="accent4">
              <a:lumMod val="40000"/>
              <a:lumOff val="60000"/>
            </a:schemeClr>
          </a:solidFill>
        </p:spPr>
        <p:txBody>
          <a:bodyPr wrap="square" rtlCol="0">
            <a:spAutoFit/>
          </a:bodyPr>
          <a:lstStyle/>
          <a:p>
            <a:pPr algn="ctr"/>
            <a:r>
              <a:rPr lang="en-US" sz="2000" dirty="0"/>
              <a:t>Iceberg phenomenon of Hypertension in the community</a:t>
            </a:r>
          </a:p>
          <a:p>
            <a:pPr algn="ctr"/>
            <a:r>
              <a:rPr lang="en-US" sz="2000" dirty="0"/>
              <a:t>(Rules of Halves)  </a:t>
            </a:r>
            <a:endParaRPr lang="en-PK" sz="2000" dirty="0"/>
          </a:p>
        </p:txBody>
      </p:sp>
      <p:pic>
        <p:nvPicPr>
          <p:cNvPr id="8" name="Picture 2" descr="Epidemiology prevention control of hypertension">
            <a:extLst>
              <a:ext uri="{FF2B5EF4-FFF2-40B4-BE49-F238E27FC236}">
                <a16:creationId xmlns:a16="http://schemas.microsoft.com/office/drawing/2014/main" id="{2946EAB9-2044-77F8-B3DE-E6F479F2D2B1}"/>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08649" y="1693115"/>
            <a:ext cx="4884228" cy="4412717"/>
          </a:xfrm>
          <a:prstGeom prst="rect">
            <a:avLst/>
          </a:prstGeom>
          <a:noFill/>
          <a:extLst>
            <a:ext uri="{909E8E84-426E-40DD-AFC4-6F175D3DCCD1}">
              <a14:hiddenFill xmlns:a14="http://schemas.microsoft.com/office/drawing/2010/main">
                <a:solidFill>
                  <a:srgbClr val="FFFFFF"/>
                </a:solidFill>
              </a14:hiddenFill>
            </a:ext>
          </a:extLst>
        </p:spPr>
      </p:pic>
      <p:sp>
        <p:nvSpPr>
          <p:cNvPr id="3" name="Oval 2">
            <a:extLst>
              <a:ext uri="{FF2B5EF4-FFF2-40B4-BE49-F238E27FC236}">
                <a16:creationId xmlns:a16="http://schemas.microsoft.com/office/drawing/2014/main" id="{7FDD5C73-656D-4BA5-CAC3-7D260D992B74}"/>
              </a:ext>
            </a:extLst>
          </p:cNvPr>
          <p:cNvSpPr/>
          <p:nvPr/>
        </p:nvSpPr>
        <p:spPr>
          <a:xfrm>
            <a:off x="5691282" y="952558"/>
            <a:ext cx="2070735" cy="7924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Core Content </a:t>
            </a:r>
          </a:p>
        </p:txBody>
      </p:sp>
      <p:sp>
        <p:nvSpPr>
          <p:cNvPr id="9" name="Date Placeholder 8">
            <a:extLst>
              <a:ext uri="{FF2B5EF4-FFF2-40B4-BE49-F238E27FC236}">
                <a16:creationId xmlns:a16="http://schemas.microsoft.com/office/drawing/2014/main" id="{7197C658-FB94-B017-ACCA-04CE8EF59719}"/>
              </a:ext>
            </a:extLst>
          </p:cNvPr>
          <p:cNvSpPr>
            <a:spLocks noGrp="1"/>
          </p:cNvSpPr>
          <p:nvPr>
            <p:ph type="dt" sz="half" idx="10"/>
          </p:nvPr>
        </p:nvSpPr>
        <p:spPr/>
        <p:txBody>
          <a:bodyPr/>
          <a:lstStyle/>
          <a:p>
            <a:fld id="{486AE4E8-4B10-4EAC-A440-B0A8EBD92CEA}" type="datetime8">
              <a:rPr lang="LID4096" smtClean="0"/>
              <a:t>05/20/2024 14:52</a:t>
            </a:fld>
            <a:endParaRPr lang="en-PK"/>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5FDE71C-E50F-0CE7-A7C0-77AB50E3B8D9}"/>
              </a:ext>
            </a:extLst>
          </p:cNvPr>
          <p:cNvSpPr>
            <a:spLocks noChangeArrowheads="1"/>
          </p:cNvSpPr>
          <p:nvPr/>
        </p:nvSpPr>
        <p:spPr bwMode="auto">
          <a:xfrm>
            <a:off x="1637996" y="890426"/>
            <a:ext cx="8559531" cy="126188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2400" b="1" i="0" u="none" strike="noStrike" cap="none" normalizeH="0" baseline="0" dirty="0">
                <a:ln>
                  <a:noFill/>
                </a:ln>
                <a:solidFill>
                  <a:srgbClr val="212121"/>
                </a:solidFill>
                <a:effectLst/>
                <a:latin typeface="Merriweather" panose="00000500000000000000" pitchFamily="2" charset="0"/>
              </a:rPr>
              <a:t>Burden of noncommunicable diseases in Pakistan</a:t>
            </a:r>
          </a:p>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b="0" i="0" u="none" strike="noStrike" cap="none" normalizeH="0" baseline="0" dirty="0">
                <a:ln>
                  <a:noFill/>
                </a:ln>
                <a:solidFill>
                  <a:srgbClr val="0071BC"/>
                </a:solidFill>
                <a:effectLst/>
                <a:latin typeface="BlinkMacSystemFont"/>
                <a:hlinkClick r:id="rId2"/>
              </a:rPr>
              <a:t>Tahseen Kazmi</a:t>
            </a:r>
            <a:r>
              <a:rPr kumimoji="0" lang="en-PK" altLang="en-PK" sz="1100" b="0" i="0" u="none" strike="noStrike" cap="none" normalizeH="0" baseline="30000" dirty="0">
                <a:ln>
                  <a:noFill/>
                </a:ln>
                <a:solidFill>
                  <a:srgbClr val="5B616B"/>
                </a:solidFill>
                <a:effectLst/>
                <a:latin typeface="BlinkMacSystemFont"/>
              </a:rPr>
              <a:t> </a:t>
            </a:r>
            <a:r>
              <a:rPr kumimoji="0" lang="en-PK" altLang="en-PK" sz="1100" b="0" i="0" u="none" strike="noStrike" cap="none" normalizeH="0" baseline="30000" dirty="0">
                <a:ln>
                  <a:noFill/>
                </a:ln>
                <a:solidFill>
                  <a:srgbClr val="323A45"/>
                </a:solidFill>
                <a:effectLst/>
                <a:latin typeface="BlinkMacSystemFont"/>
                <a:hlinkClick r:id="rId3" tooltip="Community Medicine, Central Park Medical College, Lahore, Pakistan."/>
              </a:rPr>
              <a:t>1</a:t>
            </a:r>
            <a:r>
              <a:rPr kumimoji="0" lang="en-PK" altLang="en-PK" b="0" i="0" u="none" strike="noStrike" cap="none" normalizeH="0" baseline="0" dirty="0">
                <a:ln>
                  <a:noFill/>
                </a:ln>
                <a:solidFill>
                  <a:srgbClr val="5B616B"/>
                </a:solidFill>
                <a:effectLst/>
                <a:latin typeface="BlinkMacSystemFont"/>
              </a:rPr>
              <a:t>, </a:t>
            </a:r>
            <a:r>
              <a:rPr kumimoji="0" lang="en-PK" altLang="en-PK" b="0" i="0" u="none" strike="noStrike" cap="none" normalizeH="0" baseline="0" dirty="0" err="1">
                <a:ln>
                  <a:noFill/>
                </a:ln>
                <a:solidFill>
                  <a:srgbClr val="0071BC"/>
                </a:solidFill>
                <a:effectLst/>
                <a:latin typeface="BlinkMacSystemFont"/>
                <a:hlinkClick r:id="rId4"/>
              </a:rPr>
              <a:t>Mlf</a:t>
            </a:r>
            <a:r>
              <a:rPr kumimoji="0" lang="en-PK" altLang="en-PK" b="0" i="0" u="none" strike="noStrike" cap="none" normalizeH="0" baseline="0" dirty="0">
                <a:ln>
                  <a:noFill/>
                </a:ln>
                <a:solidFill>
                  <a:srgbClr val="0071BC"/>
                </a:solidFill>
                <a:effectLst/>
                <a:latin typeface="BlinkMacSystemFont"/>
                <a:hlinkClick r:id="rId4"/>
              </a:rPr>
              <a:t> </a:t>
            </a:r>
            <a:r>
              <a:rPr kumimoji="0" lang="en-PK" altLang="en-PK" b="0" i="0" u="none" strike="noStrike" cap="none" normalizeH="0" baseline="0" dirty="0" err="1">
                <a:ln>
                  <a:noFill/>
                </a:ln>
                <a:solidFill>
                  <a:srgbClr val="0071BC"/>
                </a:solidFill>
                <a:effectLst/>
                <a:latin typeface="BlinkMacSystemFont"/>
                <a:hlinkClick r:id="rId4"/>
              </a:rPr>
              <a:t>Nagi</a:t>
            </a:r>
            <a:r>
              <a:rPr kumimoji="0" lang="en-PK" altLang="en-PK" sz="1100" b="0" i="0" u="none" strike="noStrike" cap="none" normalizeH="0" baseline="30000" dirty="0">
                <a:ln>
                  <a:noFill/>
                </a:ln>
                <a:solidFill>
                  <a:srgbClr val="5B616B"/>
                </a:solidFill>
                <a:effectLst/>
                <a:latin typeface="BlinkMacSystemFont"/>
              </a:rPr>
              <a:t> </a:t>
            </a:r>
            <a:r>
              <a:rPr kumimoji="0" lang="en-PK" altLang="en-PK" sz="1100" b="0" i="0" u="none" strike="noStrike" cap="none" normalizeH="0" baseline="30000" dirty="0">
                <a:ln>
                  <a:noFill/>
                </a:ln>
                <a:solidFill>
                  <a:srgbClr val="323A45"/>
                </a:solidFill>
                <a:effectLst/>
                <a:latin typeface="BlinkMacSystemFont"/>
                <a:hlinkClick r:id="rId5" tooltip="Community Medicine, Shalamar Medical and Dental College, Lahore, Pakistan."/>
              </a:rPr>
              <a:t>2</a:t>
            </a:r>
            <a:r>
              <a:rPr kumimoji="0" lang="en-PK" altLang="en-PK" b="0" i="0" u="none" strike="noStrike" cap="none" normalizeH="0" baseline="0" dirty="0">
                <a:ln>
                  <a:noFill/>
                </a:ln>
                <a:solidFill>
                  <a:srgbClr val="5B616B"/>
                </a:solidFill>
                <a:effectLst/>
                <a:latin typeface="BlinkMacSystemFont"/>
              </a:rPr>
              <a:t>, </a:t>
            </a:r>
            <a:r>
              <a:rPr kumimoji="0" lang="en-PK" altLang="en-PK" b="0" i="0" u="none" strike="noStrike" cap="none" normalizeH="0" baseline="0" dirty="0">
                <a:ln>
                  <a:noFill/>
                </a:ln>
                <a:solidFill>
                  <a:srgbClr val="0071BC"/>
                </a:solidFill>
                <a:effectLst/>
                <a:latin typeface="BlinkMacSystemFont"/>
                <a:hlinkClick r:id="rId6"/>
              </a:rPr>
              <a:t>Shama Razzaq</a:t>
            </a:r>
            <a:r>
              <a:rPr kumimoji="0" lang="en-PK" altLang="en-PK" sz="1100" b="0" i="0" u="none" strike="noStrike" cap="none" normalizeH="0" baseline="30000" dirty="0">
                <a:ln>
                  <a:noFill/>
                </a:ln>
                <a:solidFill>
                  <a:srgbClr val="5B616B"/>
                </a:solidFill>
                <a:effectLst/>
                <a:latin typeface="BlinkMacSystemFont"/>
              </a:rPr>
              <a:t> </a:t>
            </a:r>
            <a:r>
              <a:rPr kumimoji="0" lang="en-PK" altLang="en-PK" sz="1100" b="0" i="0" u="none" strike="noStrike" cap="none" normalizeH="0" baseline="30000" dirty="0">
                <a:ln>
                  <a:noFill/>
                </a:ln>
                <a:solidFill>
                  <a:srgbClr val="323A45"/>
                </a:solidFill>
                <a:effectLst/>
                <a:latin typeface="BlinkMacSystemFont"/>
                <a:hlinkClick r:id="rId7" tooltip="Health Services Academy, Islamabad, Pakistan."/>
              </a:rPr>
              <a:t>3</a:t>
            </a:r>
            <a:r>
              <a:rPr kumimoji="0" lang="en-PK" altLang="en-PK" b="0" i="0" u="none" strike="noStrike" cap="none" normalizeH="0" baseline="0" dirty="0">
                <a:ln>
                  <a:noFill/>
                </a:ln>
                <a:solidFill>
                  <a:srgbClr val="5B616B"/>
                </a:solidFill>
                <a:effectLst/>
                <a:latin typeface="BlinkMacSystemFont"/>
              </a:rPr>
              <a:t>, </a:t>
            </a:r>
            <a:r>
              <a:rPr kumimoji="0" lang="en-PK" altLang="en-PK" b="0" i="0" u="none" strike="noStrike" cap="none" normalizeH="0" baseline="0" dirty="0" err="1">
                <a:ln>
                  <a:noFill/>
                </a:ln>
                <a:solidFill>
                  <a:srgbClr val="0071BC"/>
                </a:solidFill>
                <a:effectLst/>
                <a:latin typeface="BlinkMacSystemFont"/>
                <a:hlinkClick r:id="rId8"/>
              </a:rPr>
              <a:t>Shamaila</a:t>
            </a:r>
            <a:r>
              <a:rPr kumimoji="0" lang="en-PK" altLang="en-PK" b="0" i="0" u="none" strike="noStrike" cap="none" normalizeH="0" baseline="0" dirty="0">
                <a:ln>
                  <a:noFill/>
                </a:ln>
                <a:solidFill>
                  <a:srgbClr val="0071BC"/>
                </a:solidFill>
                <a:effectLst/>
                <a:latin typeface="BlinkMacSystemFont"/>
                <a:hlinkClick r:id="rId8"/>
              </a:rPr>
              <a:t> </a:t>
            </a:r>
            <a:r>
              <a:rPr kumimoji="0" lang="en-PK" altLang="en-PK" b="0" i="0" u="none" strike="noStrike" cap="none" normalizeH="0" baseline="0" dirty="0" err="1">
                <a:ln>
                  <a:noFill/>
                </a:ln>
                <a:solidFill>
                  <a:srgbClr val="0071BC"/>
                </a:solidFill>
                <a:effectLst/>
                <a:latin typeface="BlinkMacSystemFont"/>
                <a:hlinkClick r:id="rId8"/>
              </a:rPr>
              <a:t>Hussnain</a:t>
            </a:r>
            <a:r>
              <a:rPr kumimoji="0" lang="en-PK" altLang="en-PK" sz="1100" b="0" i="0" u="none" strike="noStrike" cap="none" normalizeH="0" baseline="30000" dirty="0">
                <a:ln>
                  <a:noFill/>
                </a:ln>
                <a:solidFill>
                  <a:srgbClr val="5B616B"/>
                </a:solidFill>
                <a:effectLst/>
                <a:latin typeface="BlinkMacSystemFont"/>
              </a:rPr>
              <a:t> </a:t>
            </a:r>
            <a:r>
              <a:rPr kumimoji="0" lang="en-PK" altLang="en-PK" sz="1100" b="0" i="0" u="none" strike="noStrike" cap="none" normalizeH="0" baseline="30000" dirty="0">
                <a:ln>
                  <a:noFill/>
                </a:ln>
                <a:solidFill>
                  <a:srgbClr val="323A45"/>
                </a:solidFill>
                <a:effectLst/>
                <a:latin typeface="BlinkMacSystemFont"/>
                <a:hlinkClick r:id="rId3" tooltip="Community Medicine, Central Park Medical College, Lahore, Pakistan."/>
              </a:rPr>
              <a:t>1</a:t>
            </a:r>
            <a:r>
              <a:rPr kumimoji="0" lang="en-PK" altLang="en-PK" b="0" i="0" u="none" strike="noStrike" cap="none" normalizeH="0" baseline="0" dirty="0">
                <a:ln>
                  <a:noFill/>
                </a:ln>
                <a:solidFill>
                  <a:srgbClr val="5B616B"/>
                </a:solidFill>
                <a:effectLst/>
                <a:latin typeface="BlinkMacSystemFont"/>
              </a:rPr>
              <a:t>, </a:t>
            </a:r>
            <a:r>
              <a:rPr kumimoji="0" lang="en-PK" altLang="en-PK" b="0" i="0" u="none" strike="noStrike" cap="none" normalizeH="0" baseline="0" dirty="0">
                <a:ln>
                  <a:noFill/>
                </a:ln>
                <a:solidFill>
                  <a:srgbClr val="0071BC"/>
                </a:solidFill>
                <a:effectLst/>
                <a:latin typeface="BlinkMacSystemFont"/>
                <a:hlinkClick r:id="rId9"/>
              </a:rPr>
              <a:t>Noor Shahid</a:t>
            </a:r>
            <a:r>
              <a:rPr kumimoji="0" lang="en-PK" altLang="en-PK" sz="1100" b="0" i="0" u="none" strike="noStrike" cap="none" normalizeH="0" baseline="30000" dirty="0">
                <a:ln>
                  <a:noFill/>
                </a:ln>
                <a:solidFill>
                  <a:srgbClr val="5B616B"/>
                </a:solidFill>
                <a:effectLst/>
                <a:latin typeface="BlinkMacSystemFont"/>
              </a:rPr>
              <a:t> </a:t>
            </a:r>
            <a:r>
              <a:rPr kumimoji="0" lang="en-PK" altLang="en-PK" sz="1100" b="0" i="0" u="none" strike="noStrike" cap="none" normalizeH="0" baseline="30000" dirty="0">
                <a:ln>
                  <a:noFill/>
                </a:ln>
                <a:solidFill>
                  <a:srgbClr val="323A45"/>
                </a:solidFill>
                <a:effectLst/>
                <a:latin typeface="BlinkMacSystemFont"/>
                <a:hlinkClick r:id="rId3" tooltip="Community Medicine, Central Park Medical College, Lahore, Pakistan."/>
              </a:rPr>
              <a:t>1</a:t>
            </a:r>
            <a:r>
              <a:rPr kumimoji="0" lang="en-PK" altLang="en-PK" b="0" i="0" u="none" strike="noStrike" cap="none" normalizeH="0" baseline="0" dirty="0">
                <a:ln>
                  <a:noFill/>
                </a:ln>
                <a:solidFill>
                  <a:srgbClr val="5B616B"/>
                </a:solidFill>
                <a:effectLst/>
                <a:latin typeface="BlinkMacSystemFont"/>
              </a:rPr>
              <a:t>, </a:t>
            </a:r>
            <a:r>
              <a:rPr kumimoji="0" lang="en-PK" altLang="en-PK" b="0" i="0" u="none" strike="noStrike" cap="none" normalizeH="0" baseline="0" dirty="0" err="1">
                <a:ln>
                  <a:noFill/>
                </a:ln>
                <a:solidFill>
                  <a:srgbClr val="0071BC"/>
                </a:solidFill>
                <a:effectLst/>
                <a:latin typeface="BlinkMacSystemFont"/>
                <a:hlinkClick r:id="rId10"/>
              </a:rPr>
              <a:t>Unsa</a:t>
            </a:r>
            <a:r>
              <a:rPr kumimoji="0" lang="en-PK" altLang="en-PK" b="0" i="0" u="none" strike="noStrike" cap="none" normalizeH="0" baseline="0" dirty="0">
                <a:ln>
                  <a:noFill/>
                </a:ln>
                <a:solidFill>
                  <a:srgbClr val="0071BC"/>
                </a:solidFill>
                <a:effectLst/>
                <a:latin typeface="BlinkMacSystemFont"/>
                <a:hlinkClick r:id="rId10"/>
              </a:rPr>
              <a:t> Athar</a:t>
            </a:r>
            <a:r>
              <a:rPr kumimoji="0" lang="en-PK" altLang="en-PK" sz="1100" b="0" i="0" u="none" strike="noStrike" cap="none" normalizeH="0" baseline="30000" dirty="0">
                <a:ln>
                  <a:noFill/>
                </a:ln>
                <a:solidFill>
                  <a:srgbClr val="5B616B"/>
                </a:solidFill>
                <a:effectLst/>
                <a:latin typeface="BlinkMacSystemFont"/>
              </a:rPr>
              <a:t> </a:t>
            </a:r>
            <a:r>
              <a:rPr kumimoji="0" lang="en-PK" altLang="en-PK" sz="1100" b="0" i="0" u="none" strike="noStrike" cap="none" normalizeH="0" baseline="30000" dirty="0">
                <a:ln>
                  <a:noFill/>
                </a:ln>
                <a:solidFill>
                  <a:srgbClr val="323A45"/>
                </a:solidFill>
                <a:effectLst/>
                <a:latin typeface="BlinkMacSystemFont"/>
                <a:hlinkClick r:id="rId5" tooltip="Community Medicine, Shalamar Medical and Dental College, Lahore, Pakistan."/>
              </a:rPr>
              <a:t>2</a:t>
            </a:r>
            <a:endParaRPr kumimoji="0" lang="en-PK" altLang="en-PK"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PK" altLang="en-PK" sz="4000" b="0" i="0" u="none" strike="noStrike" cap="none" normalizeH="0" baseline="0" dirty="0">
              <a:ln>
                <a:noFill/>
              </a:ln>
              <a:solidFill>
                <a:schemeClr val="tx1"/>
              </a:solidFill>
              <a:effectLst/>
              <a:latin typeface="Arial" panose="020B0604020202020204" pitchFamily="34" charset="0"/>
            </a:endParaRPr>
          </a:p>
        </p:txBody>
      </p:sp>
      <p:sp>
        <p:nvSpPr>
          <p:cNvPr id="3" name="Rectangle 2">
            <a:extLst>
              <a:ext uri="{FF2B5EF4-FFF2-40B4-BE49-F238E27FC236}">
                <a16:creationId xmlns:a16="http://schemas.microsoft.com/office/drawing/2014/main" id="{BCF8F179-6E34-3F19-BD60-E2053B955B0E}"/>
              </a:ext>
            </a:extLst>
          </p:cNvPr>
          <p:cNvSpPr>
            <a:spLocks noChangeArrowheads="1"/>
          </p:cNvSpPr>
          <p:nvPr/>
        </p:nvSpPr>
        <p:spPr bwMode="auto">
          <a:xfrm>
            <a:off x="2937035" y="351726"/>
            <a:ext cx="5778505" cy="461665"/>
          </a:xfrm>
          <a:prstGeom prst="rect">
            <a:avLst/>
          </a:prstGeom>
          <a:solidFill>
            <a:schemeClr val="accent4">
              <a:lumMod val="40000"/>
              <a:lumOff val="60000"/>
            </a:schemeClr>
          </a:solidFill>
          <a:ln>
            <a:noFill/>
          </a:ln>
          <a:effec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PK" altLang="en-PK" sz="1200" b="0" i="0" u="none" strike="noStrike" cap="none" normalizeH="0" baseline="0" dirty="0">
              <a:ln>
                <a:noFill/>
              </a:ln>
              <a:solidFill>
                <a:srgbClr val="5B616B"/>
              </a:solidFill>
              <a:effectLst/>
              <a:latin typeface="BlinkMacSystemFon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sz="500" b="0" i="0" u="none" strike="noStrike" cap="none" normalizeH="0" baseline="0" dirty="0">
                <a:ln>
                  <a:noFill/>
                </a:ln>
                <a:solidFill>
                  <a:srgbClr val="0071BC"/>
                </a:solidFill>
                <a:effectLst/>
              </a:rPr>
              <a:t>.</a:t>
            </a:r>
            <a:r>
              <a:rPr kumimoji="0" lang="en-PK" altLang="en-PK" sz="1800" b="0" i="0" u="none" strike="noStrike" cap="none" normalizeH="0" baseline="0" dirty="0">
                <a:ln>
                  <a:noFill/>
                </a:ln>
                <a:solidFill>
                  <a:srgbClr val="0071BC"/>
                </a:solidFill>
                <a:effectLst/>
                <a:latin typeface="Arial" panose="020B0604020202020204" pitchFamily="34" charset="0"/>
              </a:rPr>
              <a:t> </a:t>
            </a:r>
            <a:r>
              <a:rPr kumimoji="0" lang="en-PK" altLang="en-PK" sz="1800" b="0" i="0" u="none" strike="noStrike" cap="none" normalizeH="0" baseline="0" dirty="0">
                <a:ln>
                  <a:noFill/>
                </a:ln>
                <a:solidFill>
                  <a:schemeClr val="tx1"/>
                </a:solidFill>
                <a:effectLst/>
                <a:highlight>
                  <a:srgbClr val="FFFF00"/>
                </a:highlight>
                <a:latin typeface="Arial" panose="020B0604020202020204" pitchFamily="34" charset="0"/>
              </a:rPr>
              <a:t>2022 Nov 30;28(11</a:t>
            </a:r>
            <a:r>
              <a:rPr kumimoji="0" lang="en-PK" altLang="en-PK" sz="1800" b="0" i="0" u="none" strike="noStrike" cap="none" normalizeH="0" baseline="0" dirty="0">
                <a:ln>
                  <a:noFill/>
                </a:ln>
                <a:solidFill>
                  <a:schemeClr val="tx1"/>
                </a:solidFill>
                <a:effectLst/>
                <a:latin typeface="Arial" panose="020B0604020202020204" pitchFamily="34" charset="0"/>
              </a:rPr>
              <a:t>):798-804.</a:t>
            </a:r>
            <a:r>
              <a:rPr kumimoji="0" lang="en-PK" altLang="en-PK" sz="1200" b="0" i="0" u="none" strike="noStrike" cap="none" normalizeH="0" baseline="0" dirty="0">
                <a:ln>
                  <a:noFill/>
                </a:ln>
                <a:solidFill>
                  <a:srgbClr val="212121"/>
                </a:solidFill>
                <a:effectLst/>
                <a:latin typeface="BlinkMacSystemFont"/>
              </a:rPr>
              <a:t> </a:t>
            </a:r>
            <a:r>
              <a:rPr kumimoji="0" lang="en-PK" altLang="en-PK" b="1" i="0" u="none" strike="noStrike" cap="none" normalizeH="0" baseline="0" dirty="0" err="1">
                <a:ln>
                  <a:noFill/>
                </a:ln>
                <a:effectLst/>
                <a:latin typeface="BlinkMacSystemFont"/>
              </a:rPr>
              <a:t>doi</a:t>
            </a:r>
            <a:r>
              <a:rPr kumimoji="0" lang="en-PK" altLang="en-PK" b="1" i="0" u="none" strike="noStrike" cap="none" normalizeH="0" baseline="0" dirty="0">
                <a:ln>
                  <a:noFill/>
                </a:ln>
                <a:effectLst/>
                <a:latin typeface="BlinkMacSystemFont"/>
              </a:rPr>
              <a:t>: 10.26719/emhj.22.083</a:t>
            </a:r>
            <a:r>
              <a:rPr kumimoji="0" lang="en-PK" altLang="en-PK" sz="1200" b="0" i="0" u="none" strike="noStrike" cap="none" normalizeH="0" baseline="0" dirty="0">
                <a:ln>
                  <a:noFill/>
                </a:ln>
                <a:solidFill>
                  <a:srgbClr val="5B616B"/>
                </a:solidFill>
                <a:effectLst/>
                <a:latin typeface="BlinkMacSystemFont"/>
              </a:rPr>
              <a:t>.</a:t>
            </a:r>
            <a:r>
              <a:rPr kumimoji="0" lang="en-PK" altLang="en-PK" sz="500" b="0" i="0" u="none" strike="noStrike" cap="none" normalizeH="0" baseline="0" dirty="0">
                <a:ln>
                  <a:noFill/>
                </a:ln>
                <a:solidFill>
                  <a:schemeClr val="tx1"/>
                </a:solidFill>
                <a:effectLst/>
              </a:rPr>
              <a:t> </a:t>
            </a:r>
            <a:endParaRPr kumimoji="0" lang="en-PK" altLang="en-PK" sz="1800" b="0" i="0" u="none" strike="noStrike" cap="none" normalizeH="0" baseline="0" dirty="0">
              <a:ln>
                <a:noFill/>
              </a:ln>
              <a:solidFill>
                <a:schemeClr val="tx1"/>
              </a:solidFill>
              <a:effectLst/>
              <a:latin typeface="Arial" panose="020B0604020202020204" pitchFamily="34" charset="0"/>
            </a:endParaRPr>
          </a:p>
        </p:txBody>
      </p:sp>
      <p:sp>
        <p:nvSpPr>
          <p:cNvPr id="5" name="TextBox 4">
            <a:extLst>
              <a:ext uri="{FF2B5EF4-FFF2-40B4-BE49-F238E27FC236}">
                <a16:creationId xmlns:a16="http://schemas.microsoft.com/office/drawing/2014/main" id="{15F0D715-8D90-B869-947F-CFBF2FD46949}"/>
              </a:ext>
            </a:extLst>
          </p:cNvPr>
          <p:cNvSpPr txBox="1"/>
          <p:nvPr/>
        </p:nvSpPr>
        <p:spPr>
          <a:xfrm>
            <a:off x="1532259" y="1781549"/>
            <a:ext cx="8962752" cy="3170099"/>
          </a:xfrm>
          <a:prstGeom prst="rect">
            <a:avLst/>
          </a:prstGeom>
          <a:noFill/>
        </p:spPr>
        <p:txBody>
          <a:bodyPr wrap="square">
            <a:spAutoFit/>
          </a:bodyPr>
          <a:lstStyle/>
          <a:p>
            <a:r>
              <a:rPr lang="en-US" sz="2800" b="1" i="0" dirty="0">
                <a:solidFill>
                  <a:srgbClr val="212121"/>
                </a:solidFill>
                <a:effectLst/>
                <a:latin typeface="BlinkMacSystemFont"/>
              </a:rPr>
              <a:t>Results: </a:t>
            </a:r>
          </a:p>
          <a:p>
            <a:pPr marL="285750" indent="-285750">
              <a:buFont typeface="Arial" panose="020B0604020202020204" pitchFamily="34" charset="0"/>
              <a:buChar char="•"/>
            </a:pPr>
            <a:r>
              <a:rPr lang="en-US" sz="2400" b="1" i="0" dirty="0">
                <a:solidFill>
                  <a:srgbClr val="212121"/>
                </a:solidFill>
                <a:effectLst/>
                <a:latin typeface="BlinkMacSystemFont"/>
              </a:rPr>
              <a:t>Demographics</a:t>
            </a:r>
            <a:r>
              <a:rPr lang="en-US" sz="2000" b="1" i="0" dirty="0">
                <a:solidFill>
                  <a:srgbClr val="212121"/>
                </a:solidFill>
                <a:effectLst/>
                <a:latin typeface="BlinkMacSystemFont"/>
              </a:rPr>
              <a:t>: </a:t>
            </a:r>
            <a:r>
              <a:rPr lang="en-US" sz="2000" b="0" i="0" dirty="0">
                <a:solidFill>
                  <a:srgbClr val="212121"/>
                </a:solidFill>
                <a:effectLst/>
                <a:latin typeface="BlinkMacSystemFont"/>
              </a:rPr>
              <a:t>Most of the respondents were </a:t>
            </a:r>
            <a:r>
              <a:rPr lang="en-US" sz="2000" b="0" i="0" dirty="0">
                <a:solidFill>
                  <a:srgbClr val="212121"/>
                </a:solidFill>
                <a:effectLst/>
                <a:highlight>
                  <a:srgbClr val="FFFF00"/>
                </a:highlight>
                <a:latin typeface="BlinkMacSystemFont"/>
              </a:rPr>
              <a:t>women (64.5%). </a:t>
            </a:r>
            <a:r>
              <a:rPr lang="en-US" sz="2000" b="0" i="0" dirty="0">
                <a:solidFill>
                  <a:srgbClr val="212121"/>
                </a:solidFill>
                <a:effectLst/>
                <a:latin typeface="BlinkMacSystemFont"/>
              </a:rPr>
              <a:t>The greatest proportion of the participants were aged </a:t>
            </a:r>
            <a:r>
              <a:rPr lang="en-US" sz="2000" b="0" i="0" dirty="0">
                <a:solidFill>
                  <a:srgbClr val="212121"/>
                </a:solidFill>
                <a:effectLst/>
                <a:highlight>
                  <a:srgbClr val="FFFF00"/>
                </a:highlight>
                <a:latin typeface="BlinkMacSystemFont"/>
              </a:rPr>
              <a:t>30-39 years (42.4%). </a:t>
            </a:r>
          </a:p>
          <a:p>
            <a:pPr marL="285750" indent="-285750">
              <a:buFont typeface="Arial" panose="020B0604020202020204" pitchFamily="34" charset="0"/>
              <a:buChar char="•"/>
            </a:pPr>
            <a:r>
              <a:rPr lang="en-US" sz="2400" i="0" dirty="0">
                <a:solidFill>
                  <a:srgbClr val="212121"/>
                </a:solidFill>
                <a:effectLst/>
                <a:latin typeface="BlinkMacSystemFont"/>
              </a:rPr>
              <a:t>NCDs Prevalence</a:t>
            </a:r>
            <a:r>
              <a:rPr lang="en-US" sz="2000" b="1" i="0" dirty="0">
                <a:solidFill>
                  <a:srgbClr val="212121"/>
                </a:solidFill>
                <a:effectLst/>
                <a:latin typeface="BlinkMacSystemFont"/>
              </a:rPr>
              <a:t>:</a:t>
            </a:r>
            <a:r>
              <a:rPr lang="en-US" sz="2000" b="0" i="0" dirty="0">
                <a:solidFill>
                  <a:srgbClr val="212121"/>
                </a:solidFill>
                <a:effectLst/>
                <a:latin typeface="BlinkMacSystemFont"/>
              </a:rPr>
              <a:t> Of all the respondents</a:t>
            </a:r>
            <a:r>
              <a:rPr lang="en-US" sz="2000" b="0" i="0" dirty="0">
                <a:solidFill>
                  <a:srgbClr val="212121"/>
                </a:solidFill>
                <a:effectLst/>
                <a:highlight>
                  <a:srgbClr val="FFFF00"/>
                </a:highlight>
                <a:latin typeface="BlinkMacSystemFont"/>
              </a:rPr>
              <a:t>, 40.1% had hypertension</a:t>
            </a:r>
            <a:r>
              <a:rPr lang="en-US" sz="2000" b="0" i="0" dirty="0">
                <a:solidFill>
                  <a:srgbClr val="212121"/>
                </a:solidFill>
                <a:effectLst/>
                <a:latin typeface="BlinkMacSystemFont"/>
              </a:rPr>
              <a:t>, </a:t>
            </a:r>
            <a:r>
              <a:rPr lang="en-US" sz="2000" b="0" i="0" dirty="0">
                <a:solidFill>
                  <a:srgbClr val="212121"/>
                </a:solidFill>
                <a:effectLst/>
                <a:highlight>
                  <a:srgbClr val="FFFF00"/>
                </a:highlight>
                <a:latin typeface="BlinkMacSystemFont"/>
              </a:rPr>
              <a:t>15.8% had diabetes </a:t>
            </a:r>
            <a:r>
              <a:rPr lang="en-US" sz="2000" b="0" i="0" dirty="0">
                <a:solidFill>
                  <a:srgbClr val="212121"/>
                </a:solidFill>
                <a:effectLst/>
                <a:latin typeface="BlinkMacSystemFont"/>
              </a:rPr>
              <a:t>and </a:t>
            </a:r>
            <a:r>
              <a:rPr lang="en-US" sz="2000" b="0" i="0" dirty="0">
                <a:solidFill>
                  <a:srgbClr val="212121"/>
                </a:solidFill>
                <a:effectLst/>
                <a:highlight>
                  <a:srgbClr val="FFFF00"/>
                </a:highlight>
                <a:latin typeface="BlinkMacSystemFont"/>
              </a:rPr>
              <a:t>17.0% had </a:t>
            </a:r>
            <a:r>
              <a:rPr lang="en-US" sz="2000" b="0" i="0" dirty="0" err="1">
                <a:solidFill>
                  <a:srgbClr val="212121"/>
                </a:solidFill>
                <a:effectLst/>
                <a:highlight>
                  <a:srgbClr val="FFFF00"/>
                </a:highlight>
                <a:latin typeface="BlinkMacSystemFont"/>
              </a:rPr>
              <a:t>ischaemic</a:t>
            </a:r>
            <a:r>
              <a:rPr lang="en-US" sz="2000" b="0" i="0" dirty="0">
                <a:solidFill>
                  <a:srgbClr val="212121"/>
                </a:solidFill>
                <a:effectLst/>
                <a:highlight>
                  <a:srgbClr val="FFFF00"/>
                </a:highlight>
                <a:latin typeface="BlinkMacSystemFont"/>
              </a:rPr>
              <a:t> heart disease</a:t>
            </a:r>
            <a:r>
              <a:rPr lang="en-US" sz="2000" b="0" i="0" dirty="0">
                <a:solidFill>
                  <a:srgbClr val="212121"/>
                </a:solidFill>
                <a:effectLst/>
                <a:latin typeface="BlinkMacSystemFont"/>
              </a:rPr>
              <a:t>.</a:t>
            </a:r>
          </a:p>
          <a:p>
            <a:endParaRPr lang="en-US" sz="2000" dirty="0">
              <a:solidFill>
                <a:srgbClr val="212121"/>
              </a:solidFill>
              <a:latin typeface="BlinkMacSystemFont"/>
            </a:endParaRPr>
          </a:p>
          <a:p>
            <a:pPr marL="285750" indent="-285750">
              <a:buFont typeface="Arial" panose="020B0604020202020204" pitchFamily="34" charset="0"/>
              <a:buChar char="•"/>
            </a:pPr>
            <a:r>
              <a:rPr lang="en-US" sz="2400" b="1" i="0" dirty="0">
                <a:solidFill>
                  <a:srgbClr val="212121"/>
                </a:solidFill>
                <a:effectLst/>
                <a:latin typeface="BlinkMacSystemFont"/>
              </a:rPr>
              <a:t>Risk factors prevalence</a:t>
            </a:r>
            <a:r>
              <a:rPr lang="en-US" sz="2000" b="0" i="0" dirty="0">
                <a:solidFill>
                  <a:srgbClr val="212121"/>
                </a:solidFill>
                <a:effectLst/>
                <a:latin typeface="BlinkMacSystemFont"/>
              </a:rPr>
              <a:t>: Of the </a:t>
            </a:r>
            <a:r>
              <a:rPr lang="en-US" sz="2000" b="0" i="0" dirty="0">
                <a:solidFill>
                  <a:srgbClr val="FF0000"/>
                </a:solidFill>
                <a:effectLst/>
                <a:latin typeface="BlinkMacSystemFont"/>
              </a:rPr>
              <a:t>risk factors examined</a:t>
            </a:r>
            <a:r>
              <a:rPr lang="en-US" sz="2000" b="0" i="0" dirty="0">
                <a:solidFill>
                  <a:srgbClr val="212121"/>
                </a:solidFill>
                <a:effectLst/>
                <a:latin typeface="BlinkMacSystemFont"/>
              </a:rPr>
              <a:t>, </a:t>
            </a:r>
            <a:r>
              <a:rPr lang="en-US" sz="2000" b="0" i="0" dirty="0">
                <a:solidFill>
                  <a:srgbClr val="212121"/>
                </a:solidFill>
                <a:effectLst/>
                <a:highlight>
                  <a:srgbClr val="FFFF00"/>
                </a:highlight>
                <a:latin typeface="BlinkMacSystemFont"/>
              </a:rPr>
              <a:t>68.8% of the respondents were overweight or obese, 37.0% had pre-hypertension, 13.6% used tobacco, and 1.8% used alcohol. </a:t>
            </a:r>
            <a:endParaRPr lang="en-PK" sz="2000" dirty="0">
              <a:highlight>
                <a:srgbClr val="FFFF00"/>
              </a:highlight>
            </a:endParaRPr>
          </a:p>
        </p:txBody>
      </p:sp>
      <p:sp>
        <p:nvSpPr>
          <p:cNvPr id="7" name="TextBox 6">
            <a:extLst>
              <a:ext uri="{FF2B5EF4-FFF2-40B4-BE49-F238E27FC236}">
                <a16:creationId xmlns:a16="http://schemas.microsoft.com/office/drawing/2014/main" id="{4BBDFCD1-A0F9-AC55-4F26-16BF47AB7D85}"/>
              </a:ext>
            </a:extLst>
          </p:cNvPr>
          <p:cNvSpPr txBox="1"/>
          <p:nvPr/>
        </p:nvSpPr>
        <p:spPr>
          <a:xfrm>
            <a:off x="1935479" y="5211829"/>
            <a:ext cx="8321041" cy="646331"/>
          </a:xfrm>
          <a:prstGeom prst="rect">
            <a:avLst/>
          </a:prstGeom>
          <a:solidFill>
            <a:schemeClr val="accent4">
              <a:lumMod val="40000"/>
              <a:lumOff val="60000"/>
            </a:schemeClr>
          </a:solidFill>
        </p:spPr>
        <p:txBody>
          <a:bodyPr wrap="square">
            <a:spAutoFit/>
          </a:bodyPr>
          <a:lstStyle/>
          <a:p>
            <a:pPr algn="ctr"/>
            <a:r>
              <a:rPr lang="en-PK" dirty="0">
                <a:solidFill>
                  <a:srgbClr val="FF0000"/>
                </a:solidFill>
              </a:rPr>
              <a:t>https://pubmed.ncbi.nlm.nih.gov/36515443/#:~:text=Of%20all%20the%20respondents%2C%2040.1,%2C%20and%201.8%25%20used%20alcohol.</a:t>
            </a:r>
          </a:p>
        </p:txBody>
      </p:sp>
      <p:sp>
        <p:nvSpPr>
          <p:cNvPr id="4" name="Slide Number Placeholder 3">
            <a:extLst>
              <a:ext uri="{FF2B5EF4-FFF2-40B4-BE49-F238E27FC236}">
                <a16:creationId xmlns:a16="http://schemas.microsoft.com/office/drawing/2014/main" id="{E95AEE3C-6D1A-9178-E7AC-E81684653888}"/>
              </a:ext>
            </a:extLst>
          </p:cNvPr>
          <p:cNvSpPr>
            <a:spLocks noGrp="1"/>
          </p:cNvSpPr>
          <p:nvPr>
            <p:ph type="sldNum" sz="quarter" idx="12"/>
          </p:nvPr>
        </p:nvSpPr>
        <p:spPr/>
        <p:txBody>
          <a:bodyPr/>
          <a:lstStyle/>
          <a:p>
            <a:fld id="{F6A8D1BF-8167-459F-A9D7-35221BEDAB3B}" type="slidenum">
              <a:rPr lang="en-PK" smtClean="0"/>
              <a:t>28</a:t>
            </a:fld>
            <a:endParaRPr lang="en-PK"/>
          </a:p>
        </p:txBody>
      </p:sp>
      <p:sp>
        <p:nvSpPr>
          <p:cNvPr id="6" name="Oval 5">
            <a:extLst>
              <a:ext uri="{FF2B5EF4-FFF2-40B4-BE49-F238E27FC236}">
                <a16:creationId xmlns:a16="http://schemas.microsoft.com/office/drawing/2014/main" id="{3A352807-8987-C4DC-7CF5-CCB4B1F13A88}"/>
              </a:ext>
            </a:extLst>
          </p:cNvPr>
          <p:cNvSpPr/>
          <p:nvPr/>
        </p:nvSpPr>
        <p:spPr>
          <a:xfrm>
            <a:off x="100484" y="0"/>
            <a:ext cx="1698171" cy="12706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a:t>Research </a:t>
            </a:r>
          </a:p>
        </p:txBody>
      </p:sp>
      <p:sp>
        <p:nvSpPr>
          <p:cNvPr id="8" name="Date Placeholder 7">
            <a:extLst>
              <a:ext uri="{FF2B5EF4-FFF2-40B4-BE49-F238E27FC236}">
                <a16:creationId xmlns:a16="http://schemas.microsoft.com/office/drawing/2014/main" id="{B79BEE5E-94A2-C363-C959-C353E96E779E}"/>
              </a:ext>
            </a:extLst>
          </p:cNvPr>
          <p:cNvSpPr>
            <a:spLocks noGrp="1"/>
          </p:cNvSpPr>
          <p:nvPr>
            <p:ph type="dt" sz="half" idx="10"/>
          </p:nvPr>
        </p:nvSpPr>
        <p:spPr/>
        <p:txBody>
          <a:bodyPr/>
          <a:lstStyle/>
          <a:p>
            <a:fld id="{1D45FC0A-C15A-49B3-B3B7-ACE20E39C237}" type="datetime8">
              <a:rPr lang="LID4096" smtClean="0"/>
              <a:t>05/20/2024 14:52</a:t>
            </a:fld>
            <a:endParaRPr lang="en-PK"/>
          </a:p>
        </p:txBody>
      </p:sp>
    </p:spTree>
    <p:extLst>
      <p:ext uri="{BB962C8B-B14F-4D97-AF65-F5344CB8AC3E}">
        <p14:creationId xmlns:p14="http://schemas.microsoft.com/office/powerpoint/2010/main" val="36736877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889DDF36-5C9F-6FF6-C203-75FE167BF8A8}"/>
              </a:ext>
            </a:extLst>
          </p:cNvPr>
          <p:cNvPicPr>
            <a:picLocks noGrp="1" noChangeAspect="1"/>
          </p:cNvPicPr>
          <p:nvPr>
            <p:ph idx="1"/>
          </p:nvPr>
        </p:nvPicPr>
        <p:blipFill>
          <a:blip r:embed="rId2"/>
          <a:stretch>
            <a:fillRect/>
          </a:stretch>
        </p:blipFill>
        <p:spPr>
          <a:xfrm>
            <a:off x="643467" y="743627"/>
            <a:ext cx="10905066" cy="5370744"/>
          </a:xfrm>
          <a:prstGeom prst="rect">
            <a:avLst/>
          </a:prstGeom>
        </p:spPr>
      </p:pic>
      <p:sp>
        <p:nvSpPr>
          <p:cNvPr id="2" name="Date Placeholder 1">
            <a:extLst>
              <a:ext uri="{FF2B5EF4-FFF2-40B4-BE49-F238E27FC236}">
                <a16:creationId xmlns:a16="http://schemas.microsoft.com/office/drawing/2014/main" id="{1583ED24-2E4B-85C5-1D9A-F72A0609A05F}"/>
              </a:ext>
            </a:extLst>
          </p:cNvPr>
          <p:cNvSpPr>
            <a:spLocks noGrp="1"/>
          </p:cNvSpPr>
          <p:nvPr>
            <p:ph type="dt" sz="half" idx="10"/>
          </p:nvPr>
        </p:nvSpPr>
        <p:spPr>
          <a:xfrm>
            <a:off x="838200" y="6356350"/>
            <a:ext cx="2743200" cy="365125"/>
          </a:xfrm>
        </p:spPr>
        <p:txBody>
          <a:bodyPr vert="horz" lIns="91440" tIns="45720" rIns="91440" bIns="45720" rtlCol="0" anchor="ctr">
            <a:normAutofit/>
          </a:bodyPr>
          <a:lstStyle/>
          <a:p>
            <a:pPr>
              <a:spcAft>
                <a:spcPts val="600"/>
              </a:spcAft>
            </a:pPr>
            <a:fld id="{B4CFA0B9-E36A-4BDD-B266-5E306CDDD391}" type="datetime8">
              <a:rPr lang="en-US" smtClean="0"/>
              <a:pPr>
                <a:spcAft>
                  <a:spcPts val="600"/>
                </a:spcAft>
              </a:pPr>
              <a:t>5/20/2024 2:52 PM</a:t>
            </a:fld>
            <a:endParaRPr lang="en-US"/>
          </a:p>
        </p:txBody>
      </p:sp>
      <p:sp>
        <p:nvSpPr>
          <p:cNvPr id="3" name="Slide Number Placeholder 2">
            <a:extLst>
              <a:ext uri="{FF2B5EF4-FFF2-40B4-BE49-F238E27FC236}">
                <a16:creationId xmlns:a16="http://schemas.microsoft.com/office/drawing/2014/main" id="{B22D5B0C-DD0F-B1D9-46B6-03CB4F838021}"/>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F6A8D1BF-8167-459F-A9D7-35221BEDAB3B}" type="slidenum">
              <a:rPr lang="en-US" smtClean="0"/>
              <a:pPr>
                <a:spcAft>
                  <a:spcPts val="600"/>
                </a:spcAft>
              </a:pPr>
              <a:t>29</a:t>
            </a:fld>
            <a:endParaRPr lang="en-US"/>
          </a:p>
        </p:txBody>
      </p:sp>
      <p:sp>
        <p:nvSpPr>
          <p:cNvPr id="7" name="Oval 6">
            <a:extLst>
              <a:ext uri="{FF2B5EF4-FFF2-40B4-BE49-F238E27FC236}">
                <a16:creationId xmlns:a16="http://schemas.microsoft.com/office/drawing/2014/main" id="{52D8BBB2-DBBA-5592-4666-321BDC5E944F}"/>
              </a:ext>
            </a:extLst>
          </p:cNvPr>
          <p:cNvSpPr/>
          <p:nvPr/>
        </p:nvSpPr>
        <p:spPr>
          <a:xfrm>
            <a:off x="10194456" y="-48853"/>
            <a:ext cx="2070735" cy="7924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r>
              <a:rPr lang="en-US"/>
              <a:t>artificial intelligence</a:t>
            </a:r>
            <a:endParaRPr lang="en-US" dirty="0"/>
          </a:p>
        </p:txBody>
      </p:sp>
    </p:spTree>
    <p:extLst>
      <p:ext uri="{BB962C8B-B14F-4D97-AF65-F5344CB8AC3E}">
        <p14:creationId xmlns:p14="http://schemas.microsoft.com/office/powerpoint/2010/main" val="201413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348A2612-0B97-6A5F-FF30-9F1672285B5F}"/>
              </a:ext>
            </a:extLst>
          </p:cNvPr>
          <p:cNvGraphicFramePr/>
          <p:nvPr/>
        </p:nvGraphicFramePr>
        <p:xfrm>
          <a:off x="8029021" y="1358347"/>
          <a:ext cx="3622205" cy="49008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Box 2">
            <a:extLst>
              <a:ext uri="{FF2B5EF4-FFF2-40B4-BE49-F238E27FC236}">
                <a16:creationId xmlns:a16="http://schemas.microsoft.com/office/drawing/2014/main" id="{D4693239-95D4-A4AC-D1F9-51DA6377B7E4}"/>
              </a:ext>
            </a:extLst>
          </p:cNvPr>
          <p:cNvSpPr txBox="1">
            <a:spLocks noChangeArrowheads="1"/>
          </p:cNvSpPr>
          <p:nvPr/>
        </p:nvSpPr>
        <p:spPr bwMode="auto">
          <a:xfrm>
            <a:off x="385015" y="1775726"/>
            <a:ext cx="4104394" cy="4253435"/>
          </a:xfrm>
          <a:prstGeom prst="rect">
            <a:avLst/>
          </a:prstGeom>
          <a:solidFill>
            <a:srgbClr val="4F81BD"/>
          </a:solidFill>
          <a:ln w="38100">
            <a:solidFill>
              <a:srgbClr val="F2F2F2"/>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a:lnSpc>
                <a:spcPct val="107000"/>
              </a:lnSpc>
              <a:spcAft>
                <a:spcPts val="800"/>
              </a:spcAft>
            </a:pP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Vision</a:t>
            </a:r>
            <a:endParaRPr lang="en-PK"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Highly recognized and accredited center of excellence in Medical Education, using evidence-based training techniques for development of highly competent health professionals, who are lifelong experiential learner and are socially accountable.</a:t>
            </a:r>
            <a:endParaRPr lang="en-PK"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R="0" lvl="0" defTabSz="914400" rtl="0" eaLnBrk="0" fontAlgn="base" latinLnBrk="0" hangingPunct="0">
              <a:lnSpc>
                <a:spcPct val="100000"/>
              </a:lnSpc>
              <a:spcBef>
                <a:spcPct val="0"/>
              </a:spcBef>
              <a:spcAft>
                <a:spcPct val="0"/>
              </a:spcAft>
              <a:buClrTx/>
              <a:buSzTx/>
              <a:tabLst/>
            </a:pPr>
            <a:endParaRPr kumimoji="0" lang="en-PK" altLang="en-PK" sz="3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6F013661-C65A-861C-05F7-FD15E57EA362}"/>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005921" y="376022"/>
            <a:ext cx="1243965" cy="1293495"/>
          </a:xfrm>
          <a:prstGeom prst="rect">
            <a:avLst/>
          </a:prstGeom>
          <a:noFill/>
          <a:ln>
            <a:noFill/>
          </a:ln>
        </p:spPr>
      </p:pic>
      <p:sp>
        <p:nvSpPr>
          <p:cNvPr id="5" name="Title 1">
            <a:extLst>
              <a:ext uri="{FF2B5EF4-FFF2-40B4-BE49-F238E27FC236}">
                <a16:creationId xmlns:a16="http://schemas.microsoft.com/office/drawing/2014/main" id="{57274898-0D51-69F8-C3DD-3596B495DD56}"/>
              </a:ext>
            </a:extLst>
          </p:cNvPr>
          <p:cNvSpPr txBox="1">
            <a:spLocks/>
          </p:cNvSpPr>
          <p:nvPr/>
        </p:nvSpPr>
        <p:spPr>
          <a:xfrm>
            <a:off x="3641035" y="828839"/>
            <a:ext cx="5847522" cy="529508"/>
          </a:xfrm>
          <a:prstGeom prst="rect">
            <a:avLst/>
          </a:prstGeom>
          <a:solidFill>
            <a:schemeClr val="accent2"/>
          </a:solidFill>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t>Vision &amp; Mission of RMU </a:t>
            </a:r>
            <a:endParaRPr lang="en-PK" sz="2800" b="1" dirty="0"/>
          </a:p>
        </p:txBody>
      </p:sp>
      <p:sp>
        <p:nvSpPr>
          <p:cNvPr id="6" name="Text Box 2">
            <a:extLst>
              <a:ext uri="{FF2B5EF4-FFF2-40B4-BE49-F238E27FC236}">
                <a16:creationId xmlns:a16="http://schemas.microsoft.com/office/drawing/2014/main" id="{910744B2-EDCC-0236-779F-4A80DAE86A42}"/>
              </a:ext>
            </a:extLst>
          </p:cNvPr>
          <p:cNvSpPr txBox="1">
            <a:spLocks noChangeArrowheads="1"/>
          </p:cNvSpPr>
          <p:nvPr/>
        </p:nvSpPr>
        <p:spPr bwMode="auto">
          <a:xfrm>
            <a:off x="4576713" y="2842507"/>
            <a:ext cx="3976165" cy="3652703"/>
          </a:xfrm>
          <a:prstGeom prst="rect">
            <a:avLst/>
          </a:prstGeom>
          <a:solidFill>
            <a:srgbClr val="4F81BD"/>
          </a:solidFill>
          <a:ln w="38100">
            <a:solidFill>
              <a:srgbClr val="F2F2F2"/>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a:spcAft>
                <a:spcPts val="800"/>
              </a:spcAft>
            </a:pP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Mission Statement</a:t>
            </a:r>
            <a:endParaRPr lang="en-PK" sz="24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To impart evidence-based research-oriented health professional education in order to provide best possible patient care and inculcate the values of mutual respect, ethical practice of healthcare and social accountability. </a:t>
            </a:r>
            <a:endParaRPr lang="en-PK"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R="0" lvl="0" defTabSz="914400" rtl="0" eaLnBrk="0" fontAlgn="base" latinLnBrk="0" hangingPunct="0">
              <a:spcBef>
                <a:spcPct val="0"/>
              </a:spcBef>
              <a:spcAft>
                <a:spcPct val="0"/>
              </a:spcAft>
              <a:buClrTx/>
              <a:buSzTx/>
              <a:tabLst/>
            </a:pPr>
            <a:endParaRPr kumimoji="0" lang="en-PK" altLang="en-PK" sz="3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7" name="Slide Number Placeholder 6">
            <a:extLst>
              <a:ext uri="{FF2B5EF4-FFF2-40B4-BE49-F238E27FC236}">
                <a16:creationId xmlns:a16="http://schemas.microsoft.com/office/drawing/2014/main" id="{392CFCC2-1C56-57B0-99CF-1A1A7887105D}"/>
              </a:ext>
            </a:extLst>
          </p:cNvPr>
          <p:cNvSpPr>
            <a:spLocks noGrp="1"/>
          </p:cNvSpPr>
          <p:nvPr>
            <p:ph type="sldNum" sz="quarter" idx="12"/>
          </p:nvPr>
        </p:nvSpPr>
        <p:spPr/>
        <p:txBody>
          <a:bodyPr/>
          <a:lstStyle/>
          <a:p>
            <a:fld id="{F6A8D1BF-8167-459F-A9D7-35221BEDAB3B}" type="slidenum">
              <a:rPr lang="en-PK" smtClean="0"/>
              <a:t>3</a:t>
            </a:fld>
            <a:endParaRPr lang="en-PK"/>
          </a:p>
        </p:txBody>
      </p:sp>
      <p:sp>
        <p:nvSpPr>
          <p:cNvPr id="8" name="Date Placeholder 7">
            <a:extLst>
              <a:ext uri="{FF2B5EF4-FFF2-40B4-BE49-F238E27FC236}">
                <a16:creationId xmlns:a16="http://schemas.microsoft.com/office/drawing/2014/main" id="{DF279909-42FD-A8CA-FFBF-7D6B9D51F93C}"/>
              </a:ext>
            </a:extLst>
          </p:cNvPr>
          <p:cNvSpPr>
            <a:spLocks noGrp="1"/>
          </p:cNvSpPr>
          <p:nvPr>
            <p:ph type="dt" sz="half" idx="10"/>
          </p:nvPr>
        </p:nvSpPr>
        <p:spPr/>
        <p:txBody>
          <a:bodyPr/>
          <a:lstStyle/>
          <a:p>
            <a:fld id="{253B765D-6E17-401E-988B-7EE888840D87}" type="datetime8">
              <a:rPr lang="LID4096" smtClean="0"/>
              <a:t>05/20/2024 14:52</a:t>
            </a:fld>
            <a:endParaRPr lang="en-PK"/>
          </a:p>
        </p:txBody>
      </p:sp>
    </p:spTree>
    <p:extLst>
      <p:ext uri="{BB962C8B-B14F-4D97-AF65-F5344CB8AC3E}">
        <p14:creationId xmlns:p14="http://schemas.microsoft.com/office/powerpoint/2010/main" val="2299073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E9B15-D3DE-2ECB-F2DC-A97DBFE3B585}"/>
              </a:ext>
            </a:extLst>
          </p:cNvPr>
          <p:cNvSpPr>
            <a:spLocks noGrp="1"/>
          </p:cNvSpPr>
          <p:nvPr>
            <p:ph type="title"/>
          </p:nvPr>
        </p:nvSpPr>
        <p:spPr>
          <a:xfrm>
            <a:off x="838200" y="365125"/>
            <a:ext cx="10515600" cy="673161"/>
          </a:xfrm>
          <a:solidFill>
            <a:schemeClr val="accent4">
              <a:lumMod val="40000"/>
              <a:lumOff val="60000"/>
            </a:schemeClr>
          </a:solidFill>
        </p:spPr>
        <p:txBody>
          <a:bodyPr>
            <a:normAutofit fontScale="90000"/>
          </a:bodyPr>
          <a:lstStyle/>
          <a:p>
            <a:pPr algn="ctr"/>
            <a:r>
              <a:rPr lang="en-US" dirty="0"/>
              <a:t>Quiz : Role of family physician </a:t>
            </a:r>
            <a:endParaRPr lang="en-PK" dirty="0"/>
          </a:p>
        </p:txBody>
      </p:sp>
      <p:sp>
        <p:nvSpPr>
          <p:cNvPr id="3" name="Content Placeholder 2">
            <a:extLst>
              <a:ext uri="{FF2B5EF4-FFF2-40B4-BE49-F238E27FC236}">
                <a16:creationId xmlns:a16="http://schemas.microsoft.com/office/drawing/2014/main" id="{538DD755-EA60-E465-4A5C-1D36AC4D3933}"/>
              </a:ext>
            </a:extLst>
          </p:cNvPr>
          <p:cNvSpPr>
            <a:spLocks noGrp="1"/>
          </p:cNvSpPr>
          <p:nvPr>
            <p:ph idx="1"/>
          </p:nvPr>
        </p:nvSpPr>
        <p:spPr>
          <a:xfrm>
            <a:off x="1811102" y="1406771"/>
            <a:ext cx="9385874" cy="4351338"/>
          </a:xfrm>
        </p:spPr>
        <p:txBody>
          <a:bodyPr/>
          <a:lstStyle/>
          <a:p>
            <a:r>
              <a:rPr lang="en-US" dirty="0"/>
              <a:t>A family physician was visited by bank officer for his advice on his health condition. Patient was hypertensive and overweight. The family physician in addition to medical management gave dietary advice as: </a:t>
            </a:r>
          </a:p>
          <a:p>
            <a:pPr marL="914400" lvl="1" indent="-457200">
              <a:buFont typeface="+mj-lt"/>
              <a:buAutoNum type="alphaLcPeriod"/>
            </a:pPr>
            <a:r>
              <a:rPr lang="en-US" dirty="0"/>
              <a:t>To restrict his total fats intake less than 30% of caloric intake</a:t>
            </a:r>
          </a:p>
          <a:p>
            <a:pPr marL="914400" lvl="1" indent="-457200">
              <a:buFont typeface="+mj-lt"/>
              <a:buAutoNum type="alphaLcPeriod"/>
            </a:pPr>
            <a:r>
              <a:rPr lang="en-US" dirty="0"/>
              <a:t>To prefer diet which is rich in trans-fatty acids. </a:t>
            </a:r>
          </a:p>
          <a:p>
            <a:pPr marL="914400" lvl="1" indent="-457200">
              <a:buFont typeface="+mj-lt"/>
              <a:buAutoNum type="alphaLcPeriod"/>
            </a:pPr>
            <a:r>
              <a:rPr lang="en-US" dirty="0"/>
              <a:t>To avoid dietary fats  which contains apolipoprotein-A-1. </a:t>
            </a:r>
          </a:p>
          <a:p>
            <a:pPr marL="914400" lvl="1" indent="-457200">
              <a:buFont typeface="+mj-lt"/>
              <a:buAutoNum type="alphaLcPeriod"/>
            </a:pPr>
            <a:r>
              <a:rPr lang="en-US" dirty="0"/>
              <a:t>To restrict total daily added salt intake less than 5gm.</a:t>
            </a:r>
          </a:p>
          <a:p>
            <a:pPr marL="914400" lvl="1" indent="-457200">
              <a:buFont typeface="+mj-lt"/>
              <a:buAutoNum type="alphaLcPeriod"/>
            </a:pPr>
            <a:r>
              <a:rPr lang="en-US" dirty="0"/>
              <a:t>To prefer dietary fats rich in low density lipoproteins. </a:t>
            </a:r>
          </a:p>
          <a:p>
            <a:pPr marL="457200" lvl="1" indent="0">
              <a:buNone/>
            </a:pPr>
            <a:endParaRPr lang="en-PK" dirty="0"/>
          </a:p>
        </p:txBody>
      </p:sp>
      <p:sp>
        <p:nvSpPr>
          <p:cNvPr id="4" name="Slide Number Placeholder 3">
            <a:extLst>
              <a:ext uri="{FF2B5EF4-FFF2-40B4-BE49-F238E27FC236}">
                <a16:creationId xmlns:a16="http://schemas.microsoft.com/office/drawing/2014/main" id="{9195F16C-3CDC-93A1-F462-69D932C91C14}"/>
              </a:ext>
            </a:extLst>
          </p:cNvPr>
          <p:cNvSpPr>
            <a:spLocks noGrp="1"/>
          </p:cNvSpPr>
          <p:nvPr>
            <p:ph type="sldNum" sz="quarter" idx="12"/>
          </p:nvPr>
        </p:nvSpPr>
        <p:spPr/>
        <p:txBody>
          <a:bodyPr/>
          <a:lstStyle/>
          <a:p>
            <a:fld id="{F6A8D1BF-8167-459F-A9D7-35221BEDAB3B}" type="slidenum">
              <a:rPr lang="en-PK" smtClean="0"/>
              <a:t>30</a:t>
            </a:fld>
            <a:endParaRPr lang="en-PK"/>
          </a:p>
        </p:txBody>
      </p:sp>
      <p:sp>
        <p:nvSpPr>
          <p:cNvPr id="5" name="TextBox 4">
            <a:extLst>
              <a:ext uri="{FF2B5EF4-FFF2-40B4-BE49-F238E27FC236}">
                <a16:creationId xmlns:a16="http://schemas.microsoft.com/office/drawing/2014/main" id="{26AC9146-DD8E-CA78-B4ED-250C516964C7}"/>
              </a:ext>
            </a:extLst>
          </p:cNvPr>
          <p:cNvSpPr txBox="1"/>
          <p:nvPr/>
        </p:nvSpPr>
        <p:spPr>
          <a:xfrm>
            <a:off x="10822858" y="461319"/>
            <a:ext cx="1061883" cy="646331"/>
          </a:xfrm>
          <a:prstGeom prst="rect">
            <a:avLst/>
          </a:prstGeom>
          <a:solidFill>
            <a:schemeClr val="accent2"/>
          </a:solidFill>
        </p:spPr>
        <p:txBody>
          <a:bodyPr wrap="square" rtlCol="0">
            <a:spAutoFit/>
          </a:bodyPr>
          <a:lstStyle/>
          <a:p>
            <a:r>
              <a:rPr lang="en-US" dirty="0"/>
              <a:t>Family Medicine </a:t>
            </a:r>
            <a:endParaRPr lang="en-PK" dirty="0"/>
          </a:p>
        </p:txBody>
      </p:sp>
      <p:sp>
        <p:nvSpPr>
          <p:cNvPr id="6" name="Date Placeholder 5">
            <a:extLst>
              <a:ext uri="{FF2B5EF4-FFF2-40B4-BE49-F238E27FC236}">
                <a16:creationId xmlns:a16="http://schemas.microsoft.com/office/drawing/2014/main" id="{83B3722B-17C4-1945-C6B9-6672E689A290}"/>
              </a:ext>
            </a:extLst>
          </p:cNvPr>
          <p:cNvSpPr>
            <a:spLocks noGrp="1"/>
          </p:cNvSpPr>
          <p:nvPr>
            <p:ph type="dt" sz="half" idx="10"/>
          </p:nvPr>
        </p:nvSpPr>
        <p:spPr/>
        <p:txBody>
          <a:bodyPr/>
          <a:lstStyle/>
          <a:p>
            <a:fld id="{595008F2-039D-4646-91AF-E0DC31099014}" type="datetime8">
              <a:rPr lang="LID4096" smtClean="0"/>
              <a:t>05/20/2024 14:52</a:t>
            </a:fld>
            <a:endParaRPr lang="en-PK"/>
          </a:p>
        </p:txBody>
      </p:sp>
    </p:spTree>
    <p:extLst>
      <p:ext uri="{BB962C8B-B14F-4D97-AF65-F5344CB8AC3E}">
        <p14:creationId xmlns:p14="http://schemas.microsoft.com/office/powerpoint/2010/main" val="714515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0C857-32FA-5308-ECAA-F37D776396C7}"/>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US" sz="2600">
                <a:solidFill>
                  <a:srgbClr val="FFFFFF"/>
                </a:solidFill>
              </a:rPr>
              <a:t>Reading sources: </a:t>
            </a:r>
            <a:endParaRPr lang="en-PK" sz="2600">
              <a:solidFill>
                <a:srgbClr val="FFFFFF"/>
              </a:solidFill>
            </a:endParaRPr>
          </a:p>
        </p:txBody>
      </p:sp>
      <p:graphicFrame>
        <p:nvGraphicFramePr>
          <p:cNvPr id="5" name="Content Placeholder 2">
            <a:extLst>
              <a:ext uri="{FF2B5EF4-FFF2-40B4-BE49-F238E27FC236}">
                <a16:creationId xmlns:a16="http://schemas.microsoft.com/office/drawing/2014/main" id="{005EC263-8F62-9677-D45B-7078D5BEE0FF}"/>
              </a:ext>
            </a:extLst>
          </p:cNvPr>
          <p:cNvGraphicFramePr>
            <a:graphicFrameLocks noGrp="1"/>
          </p:cNvGraphicFramePr>
          <p:nvPr>
            <p:ph idx="1"/>
            <p:extLst>
              <p:ext uri="{D42A27DB-BD31-4B8C-83A1-F6EECF244321}">
                <p14:modId xmlns:p14="http://schemas.microsoft.com/office/powerpoint/2010/main" val="2108921323"/>
              </p:ext>
            </p:extLst>
          </p:nvPr>
        </p:nvGraphicFramePr>
        <p:xfrm>
          <a:off x="4038600" y="1166648"/>
          <a:ext cx="7315200" cy="4524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081C0C7F-7D49-A093-0826-B3B03F1B32BE}"/>
              </a:ext>
            </a:extLst>
          </p:cNvPr>
          <p:cNvSpPr txBox="1"/>
          <p:nvPr/>
        </p:nvSpPr>
        <p:spPr>
          <a:xfrm>
            <a:off x="8170607" y="3059668"/>
            <a:ext cx="2825791" cy="738664"/>
          </a:xfrm>
          <a:prstGeom prst="rect">
            <a:avLst/>
          </a:prstGeom>
          <a:solidFill>
            <a:schemeClr val="accent2"/>
          </a:solidFill>
        </p:spPr>
        <p:txBody>
          <a:bodyPr wrap="square">
            <a:spAutoFit/>
          </a:bodyPr>
          <a:lstStyle/>
          <a:p>
            <a:r>
              <a:rPr lang="en-PK" sz="1400" dirty="0"/>
              <a:t>https://www.who.int/publications/m/item/hypertension-pak-country-profile-pakistan-2020</a:t>
            </a:r>
          </a:p>
        </p:txBody>
      </p:sp>
      <p:sp>
        <p:nvSpPr>
          <p:cNvPr id="4" name="Date Placeholder 3">
            <a:extLst>
              <a:ext uri="{FF2B5EF4-FFF2-40B4-BE49-F238E27FC236}">
                <a16:creationId xmlns:a16="http://schemas.microsoft.com/office/drawing/2014/main" id="{8B36F3F5-6DCF-FF9B-F4EB-797D1A0B9AB4}"/>
              </a:ext>
            </a:extLst>
          </p:cNvPr>
          <p:cNvSpPr>
            <a:spLocks noGrp="1"/>
          </p:cNvSpPr>
          <p:nvPr>
            <p:ph type="dt" sz="half" idx="10"/>
          </p:nvPr>
        </p:nvSpPr>
        <p:spPr/>
        <p:txBody>
          <a:bodyPr/>
          <a:lstStyle/>
          <a:p>
            <a:fld id="{7CF9D9D3-EACD-42DF-9579-532F9BB28504}" type="datetime8">
              <a:rPr lang="LID4096" smtClean="0"/>
              <a:t>05/20/2024 14:52</a:t>
            </a:fld>
            <a:endParaRPr lang="en-PK"/>
          </a:p>
        </p:txBody>
      </p:sp>
      <p:sp>
        <p:nvSpPr>
          <p:cNvPr id="6" name="Slide Number Placeholder 5">
            <a:extLst>
              <a:ext uri="{FF2B5EF4-FFF2-40B4-BE49-F238E27FC236}">
                <a16:creationId xmlns:a16="http://schemas.microsoft.com/office/drawing/2014/main" id="{763F5762-F8DA-E3B2-C0D1-1A3221169FFE}"/>
              </a:ext>
            </a:extLst>
          </p:cNvPr>
          <p:cNvSpPr>
            <a:spLocks noGrp="1"/>
          </p:cNvSpPr>
          <p:nvPr>
            <p:ph type="sldNum" sz="quarter" idx="12"/>
          </p:nvPr>
        </p:nvSpPr>
        <p:spPr/>
        <p:txBody>
          <a:bodyPr/>
          <a:lstStyle/>
          <a:p>
            <a:fld id="{F6A8D1BF-8167-459F-A9D7-35221BEDAB3B}" type="slidenum">
              <a:rPr lang="en-PK" smtClean="0"/>
              <a:t>31</a:t>
            </a:fld>
            <a:endParaRPr lang="en-PK"/>
          </a:p>
        </p:txBody>
      </p:sp>
    </p:spTree>
    <p:extLst>
      <p:ext uri="{BB962C8B-B14F-4D97-AF65-F5344CB8AC3E}">
        <p14:creationId xmlns:p14="http://schemas.microsoft.com/office/powerpoint/2010/main" val="3792591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00CF1FF-D2D7-1546-E402-225239013911}"/>
              </a:ext>
            </a:extLst>
          </p:cNvPr>
          <p:cNvSpPr>
            <a:spLocks noGrp="1"/>
          </p:cNvSpPr>
          <p:nvPr>
            <p:ph type="title"/>
          </p:nvPr>
        </p:nvSpPr>
        <p:spPr/>
        <p:txBody>
          <a:bodyPr/>
          <a:lstStyle/>
          <a:p>
            <a:pPr algn="ctr"/>
            <a:r>
              <a:rPr lang="en-US" b="1" dirty="0"/>
              <a:t>Prof Umar model</a:t>
            </a:r>
          </a:p>
        </p:txBody>
      </p:sp>
      <p:sp>
        <p:nvSpPr>
          <p:cNvPr id="5" name="Content Placeholder 4">
            <a:extLst>
              <a:ext uri="{FF2B5EF4-FFF2-40B4-BE49-F238E27FC236}">
                <a16:creationId xmlns:a16="http://schemas.microsoft.com/office/drawing/2014/main" id="{727409CE-3BBE-1B64-15DD-A528EE741889}"/>
              </a:ext>
            </a:extLst>
          </p:cNvPr>
          <p:cNvSpPr>
            <a:spLocks noGrp="1"/>
          </p:cNvSpPr>
          <p:nvPr>
            <p:ph idx="1"/>
          </p:nvPr>
        </p:nvSpPr>
        <p:spPr/>
        <p:txBody>
          <a:bodyPr/>
          <a:lstStyle/>
          <a:p>
            <a:endParaRPr lang="en-US"/>
          </a:p>
        </p:txBody>
      </p:sp>
      <p:sp>
        <p:nvSpPr>
          <p:cNvPr id="2" name="Slide Number Placeholder 1">
            <a:extLst>
              <a:ext uri="{FF2B5EF4-FFF2-40B4-BE49-F238E27FC236}">
                <a16:creationId xmlns:a16="http://schemas.microsoft.com/office/drawing/2014/main" id="{74D58C9C-AB71-7A95-C96C-EE59F6D9E938}"/>
              </a:ext>
            </a:extLst>
          </p:cNvPr>
          <p:cNvSpPr>
            <a:spLocks noGrp="1"/>
          </p:cNvSpPr>
          <p:nvPr>
            <p:ph type="sldNum" sz="quarter" idx="12"/>
          </p:nvPr>
        </p:nvSpPr>
        <p:spPr/>
        <p:txBody>
          <a:bodyPr/>
          <a:lstStyle/>
          <a:p>
            <a:fld id="{2D5C020B-3824-4DA7-B187-CD40A9B409A2}" type="slidenum">
              <a:rPr lang="en-US" smtClean="0">
                <a:solidFill>
                  <a:srgbClr val="B13F9A"/>
                </a:solidFill>
              </a:rPr>
              <a:pPr/>
              <a:t>4</a:t>
            </a:fld>
            <a:endParaRPr lang="en-US">
              <a:solidFill>
                <a:srgbClr val="B13F9A"/>
              </a:solidFill>
            </a:endParaRPr>
          </a:p>
        </p:txBody>
      </p:sp>
      <p:pic>
        <p:nvPicPr>
          <p:cNvPr id="3" name="Picture 2">
            <a:extLst>
              <a:ext uri="{FF2B5EF4-FFF2-40B4-BE49-F238E27FC236}">
                <a16:creationId xmlns:a16="http://schemas.microsoft.com/office/drawing/2014/main" id="{35004B9C-4586-2F87-73D7-4601127E5A81}"/>
              </a:ext>
            </a:extLst>
          </p:cNvPr>
          <p:cNvPicPr>
            <a:picLocks noChangeAspect="1"/>
          </p:cNvPicPr>
          <p:nvPr/>
        </p:nvPicPr>
        <p:blipFill>
          <a:blip r:embed="rId2"/>
          <a:stretch>
            <a:fillRect/>
          </a:stretch>
        </p:blipFill>
        <p:spPr>
          <a:xfrm>
            <a:off x="609600" y="1714351"/>
            <a:ext cx="10145486" cy="5143649"/>
          </a:xfrm>
          <a:prstGeom prst="rect">
            <a:avLst/>
          </a:prstGeom>
        </p:spPr>
      </p:pic>
      <p:sp>
        <p:nvSpPr>
          <p:cNvPr id="6" name="Date Placeholder 5">
            <a:extLst>
              <a:ext uri="{FF2B5EF4-FFF2-40B4-BE49-F238E27FC236}">
                <a16:creationId xmlns:a16="http://schemas.microsoft.com/office/drawing/2014/main" id="{DF346ACB-A8B9-9007-C4B0-5B42194A0CD1}"/>
              </a:ext>
            </a:extLst>
          </p:cNvPr>
          <p:cNvSpPr>
            <a:spLocks noGrp="1"/>
          </p:cNvSpPr>
          <p:nvPr>
            <p:ph type="dt" sz="half" idx="10"/>
          </p:nvPr>
        </p:nvSpPr>
        <p:spPr/>
        <p:txBody>
          <a:bodyPr/>
          <a:lstStyle/>
          <a:p>
            <a:fld id="{FD6D5675-0B7D-4179-A3DA-E14CB7A524E1}" type="datetime8">
              <a:rPr lang="LID4096" smtClean="0"/>
              <a:t>05/20/2024 14:52</a:t>
            </a:fld>
            <a:endParaRPr lang="en-PK"/>
          </a:p>
        </p:txBody>
      </p:sp>
    </p:spTree>
    <p:extLst>
      <p:ext uri="{BB962C8B-B14F-4D97-AF65-F5344CB8AC3E}">
        <p14:creationId xmlns:p14="http://schemas.microsoft.com/office/powerpoint/2010/main" val="495000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a:extLst>
              <a:ext uri="{FF2B5EF4-FFF2-40B4-BE49-F238E27FC236}">
                <a16:creationId xmlns:a16="http://schemas.microsoft.com/office/drawing/2014/main"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57A5EE-6EE2-9FA2-F146-D4A0A97A8796}"/>
              </a:ext>
            </a:extLst>
          </p:cNvPr>
          <p:cNvSpPr>
            <a:spLocks noGrp="1"/>
          </p:cNvSpPr>
          <p:nvPr>
            <p:ph type="title"/>
          </p:nvPr>
        </p:nvSpPr>
        <p:spPr>
          <a:xfrm>
            <a:off x="1055293" y="4353951"/>
            <a:ext cx="8074815" cy="816486"/>
          </a:xfrm>
        </p:spPr>
        <p:txBody>
          <a:bodyPr anchor="b">
            <a:normAutofit/>
          </a:bodyPr>
          <a:lstStyle/>
          <a:p>
            <a:r>
              <a:rPr lang="en-US" dirty="0">
                <a:latin typeface="Times New Roman" panose="02020603050405020304" pitchFamily="18" charset="0"/>
                <a:cs typeface="Times New Roman" panose="02020603050405020304" pitchFamily="18" charset="0"/>
              </a:rPr>
              <a:t>Gist of the contents of the Session </a:t>
            </a:r>
            <a:endParaRPr lang="en-PK"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BEACD24-699A-78EF-1AFF-A4C4CFCA0905}"/>
              </a:ext>
            </a:extLst>
          </p:cNvPr>
          <p:cNvSpPr>
            <a:spLocks noGrp="1"/>
          </p:cNvSpPr>
          <p:nvPr>
            <p:ph idx="1"/>
          </p:nvPr>
        </p:nvSpPr>
        <p:spPr>
          <a:xfrm>
            <a:off x="1285241" y="1131524"/>
            <a:ext cx="8085865" cy="2800395"/>
          </a:xfrm>
        </p:spPr>
        <p:txBody>
          <a:bodyPr anchor="ctr">
            <a:normAutofit/>
          </a:bodyPr>
          <a:lstStyle/>
          <a:p>
            <a:pPr marL="514350" indent="-514350">
              <a:buFont typeface="+mj-lt"/>
              <a:buAutoNum type="alphaLcPeriod"/>
            </a:pPr>
            <a:r>
              <a:rPr lang="en-US" sz="1900" dirty="0">
                <a:latin typeface="Times New Roman" panose="02020603050405020304" pitchFamily="18" charset="0"/>
                <a:cs typeface="Times New Roman" panose="02020603050405020304" pitchFamily="18" charset="0"/>
              </a:rPr>
              <a:t>Statement of learning outcomes (01 slide) </a:t>
            </a:r>
          </a:p>
          <a:p>
            <a:pPr marL="514350" indent="-514350">
              <a:buFont typeface="+mj-lt"/>
              <a:buAutoNum type="alphaLcPeriod"/>
            </a:pPr>
            <a:r>
              <a:rPr lang="en-US" sz="1900" dirty="0">
                <a:latin typeface="Times New Roman" panose="02020603050405020304" pitchFamily="18" charset="0"/>
                <a:cs typeface="Times New Roman" panose="02020603050405020304" pitchFamily="18" charset="0"/>
              </a:rPr>
              <a:t>Order &amp; Components of the teaching material (PPT)  </a:t>
            </a:r>
          </a:p>
          <a:p>
            <a:pPr marL="971550" lvl="1" indent="-514350">
              <a:buFont typeface="+mj-lt"/>
              <a:buAutoNum type="alphaLcPeriod"/>
            </a:pPr>
            <a:r>
              <a:rPr lang="en-US" sz="1900" dirty="0">
                <a:latin typeface="Times New Roman" panose="02020603050405020304" pitchFamily="18" charset="0"/>
                <a:cs typeface="Times New Roman" panose="02020603050405020304" pitchFamily="18" charset="0"/>
              </a:rPr>
              <a:t>Core subject ( contains throughout relevant clinical contents) ( 28 slides) </a:t>
            </a:r>
          </a:p>
          <a:p>
            <a:pPr marL="971550" lvl="1" indent="-514350">
              <a:buFont typeface="+mj-lt"/>
              <a:buAutoNum type="alphaLcPeriod"/>
            </a:pPr>
            <a:r>
              <a:rPr lang="en-US" sz="1900" dirty="0">
                <a:latin typeface="Times New Roman" panose="02020603050405020304" pitchFamily="18" charset="0"/>
                <a:cs typeface="Times New Roman" panose="02020603050405020304" pitchFamily="18" charset="0"/>
              </a:rPr>
              <a:t>Research pertinent to enhance understanding o the subjects (02 slides)</a:t>
            </a:r>
          </a:p>
          <a:p>
            <a:pPr marL="971550" lvl="1" indent="-514350">
              <a:buFont typeface="+mj-lt"/>
              <a:buAutoNum type="alphaLcPeriod"/>
            </a:pPr>
            <a:r>
              <a:rPr lang="en-US" sz="1900" dirty="0">
                <a:latin typeface="Times New Roman" panose="02020603050405020304" pitchFamily="18" charset="0"/>
                <a:cs typeface="Times New Roman" panose="02020603050405020304" pitchFamily="18" charset="0"/>
              </a:rPr>
              <a:t>Family Medicine : pertinent case (01 slides) </a:t>
            </a:r>
          </a:p>
          <a:p>
            <a:pPr marL="971550" lvl="1" indent="-514350">
              <a:buFont typeface="+mj-lt"/>
              <a:buAutoNum type="alphaLcPeriod"/>
            </a:pPr>
            <a:r>
              <a:rPr lang="en-US" sz="1900" dirty="0">
                <a:latin typeface="Times New Roman" panose="02020603050405020304" pitchFamily="18" charset="0"/>
                <a:cs typeface="Times New Roman" panose="02020603050405020304" pitchFamily="18" charset="0"/>
              </a:rPr>
              <a:t>End o the session relevant assessments ( 01 slides) </a:t>
            </a:r>
          </a:p>
          <a:p>
            <a:pPr marL="971550" lvl="1" indent="-514350">
              <a:buFont typeface="+mj-lt"/>
              <a:buAutoNum type="alphaLcPeriod"/>
            </a:pPr>
            <a:r>
              <a:rPr lang="en-US" sz="1900" dirty="0">
                <a:latin typeface="Times New Roman" panose="02020603050405020304" pitchFamily="18" charset="0"/>
                <a:cs typeface="Times New Roman" panose="02020603050405020304" pitchFamily="18" charset="0"/>
              </a:rPr>
              <a:t>Suggested reading and additional readings ( 01 slide) </a:t>
            </a:r>
            <a:endParaRPr lang="en-PK" sz="19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B6DEF571-CCD3-14EA-8D99-CDC7FDE21ACB}"/>
              </a:ext>
            </a:extLst>
          </p:cNvPr>
          <p:cNvSpPr>
            <a:spLocks noGrp="1"/>
          </p:cNvSpPr>
          <p:nvPr>
            <p:ph type="sldNum" sz="quarter" idx="12"/>
          </p:nvPr>
        </p:nvSpPr>
        <p:spPr>
          <a:xfrm>
            <a:off x="9683496" y="4892040"/>
            <a:ext cx="1673352" cy="1005840"/>
          </a:xfrm>
        </p:spPr>
        <p:txBody>
          <a:bodyPr>
            <a:normAutofit/>
          </a:bodyPr>
          <a:lstStyle/>
          <a:p>
            <a:pPr>
              <a:lnSpc>
                <a:spcPct val="90000"/>
              </a:lnSpc>
              <a:spcAft>
                <a:spcPts val="600"/>
              </a:spcAft>
            </a:pPr>
            <a:fld id="{F6A8D1BF-8167-459F-A9D7-35221BEDAB3B}" type="slidenum">
              <a:rPr lang="en-PK" sz="6600">
                <a:solidFill>
                  <a:srgbClr val="FFFFFF"/>
                </a:solidFill>
              </a:rPr>
              <a:pPr>
                <a:lnSpc>
                  <a:spcPct val="90000"/>
                </a:lnSpc>
                <a:spcAft>
                  <a:spcPts val="600"/>
                </a:spcAft>
              </a:pPr>
              <a:t>5</a:t>
            </a:fld>
            <a:endParaRPr lang="en-PK" sz="6600">
              <a:solidFill>
                <a:srgbClr val="FFFFFF"/>
              </a:solidFill>
            </a:endParaRPr>
          </a:p>
        </p:txBody>
      </p:sp>
      <p:sp>
        <p:nvSpPr>
          <p:cNvPr id="5" name="Date Placeholder 4">
            <a:extLst>
              <a:ext uri="{FF2B5EF4-FFF2-40B4-BE49-F238E27FC236}">
                <a16:creationId xmlns:a16="http://schemas.microsoft.com/office/drawing/2014/main" id="{DD918669-24CC-AE5F-B024-71305CC83C13}"/>
              </a:ext>
            </a:extLst>
          </p:cNvPr>
          <p:cNvSpPr>
            <a:spLocks noGrp="1"/>
          </p:cNvSpPr>
          <p:nvPr>
            <p:ph type="dt" sz="half" idx="10"/>
          </p:nvPr>
        </p:nvSpPr>
        <p:spPr/>
        <p:txBody>
          <a:bodyPr/>
          <a:lstStyle/>
          <a:p>
            <a:fld id="{BAFF9B7C-A85B-49EA-8C19-F7DD009ACC54}" type="datetime8">
              <a:rPr lang="LID4096" smtClean="0"/>
              <a:t>05/20/2024 14:52</a:t>
            </a:fld>
            <a:endParaRPr lang="en-PK"/>
          </a:p>
        </p:txBody>
      </p:sp>
    </p:spTree>
    <p:extLst>
      <p:ext uri="{BB962C8B-B14F-4D97-AF65-F5344CB8AC3E}">
        <p14:creationId xmlns:p14="http://schemas.microsoft.com/office/powerpoint/2010/main" val="3085202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67" name="Rectangle 6152">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68" name="Freeform: Shape 6154">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46" name="Title 1">
            <a:extLst>
              <a:ext uri="{FF2B5EF4-FFF2-40B4-BE49-F238E27FC236}">
                <a16:creationId xmlns:a16="http://schemas.microsoft.com/office/drawing/2014/main" id="{28FC7BE4-D32C-43F1-AF3E-8FAA4D428108}"/>
              </a:ext>
            </a:extLst>
          </p:cNvPr>
          <p:cNvSpPr>
            <a:spLocks noGrp="1"/>
          </p:cNvSpPr>
          <p:nvPr>
            <p:ph type="title"/>
          </p:nvPr>
        </p:nvSpPr>
        <p:spPr>
          <a:xfrm>
            <a:off x="686834" y="1153572"/>
            <a:ext cx="3200400" cy="4461163"/>
          </a:xfrm>
        </p:spPr>
        <p:txBody>
          <a:bodyPr>
            <a:normAutofit/>
          </a:bodyPr>
          <a:lstStyle/>
          <a:p>
            <a:r>
              <a:rPr lang="en-US" altLang="en-US" dirty="0">
                <a:solidFill>
                  <a:srgbClr val="FFFFFF"/>
                </a:solidFill>
                <a:latin typeface="Times New Roman" panose="02020603050405020304" pitchFamily="18" charset="0"/>
                <a:cs typeface="Times New Roman" panose="02020603050405020304" pitchFamily="18" charset="0"/>
              </a:rPr>
              <a:t>Learning</a:t>
            </a:r>
            <a:r>
              <a:rPr lang="en-US" altLang="en-US" dirty="0">
                <a:solidFill>
                  <a:srgbClr val="FFFFFF"/>
                </a:solidFill>
                <a:latin typeface="Arial Black" panose="020B0A04020102020204" pitchFamily="34" charset="0"/>
              </a:rPr>
              <a:t> </a:t>
            </a:r>
            <a:r>
              <a:rPr lang="en-US" altLang="en-US" dirty="0">
                <a:solidFill>
                  <a:srgbClr val="FFFFFF"/>
                </a:solidFill>
                <a:latin typeface="Times New Roman" panose="02020603050405020304" pitchFamily="18" charset="0"/>
                <a:cs typeface="Times New Roman" panose="02020603050405020304" pitchFamily="18" charset="0"/>
              </a:rPr>
              <a:t>Objectives</a:t>
            </a:r>
            <a:r>
              <a:rPr lang="en-US" altLang="en-US" dirty="0">
                <a:solidFill>
                  <a:srgbClr val="FFFFFF"/>
                </a:solidFill>
                <a:latin typeface="Arial Black" panose="020B0A04020102020204" pitchFamily="34" charset="0"/>
              </a:rPr>
              <a:t> </a:t>
            </a:r>
          </a:p>
        </p:txBody>
      </p:sp>
      <p:sp>
        <p:nvSpPr>
          <p:cNvPr id="6169" name="Arc 6156">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099" name="Content Placeholder 2">
            <a:extLst>
              <a:ext uri="{FF2B5EF4-FFF2-40B4-BE49-F238E27FC236}">
                <a16:creationId xmlns:a16="http://schemas.microsoft.com/office/drawing/2014/main" id="{FC269032-356A-4A7D-A045-ADEAD1820F75}"/>
              </a:ext>
            </a:extLst>
          </p:cNvPr>
          <p:cNvSpPr>
            <a:spLocks noGrp="1"/>
          </p:cNvSpPr>
          <p:nvPr>
            <p:ph idx="1"/>
          </p:nvPr>
        </p:nvSpPr>
        <p:spPr>
          <a:xfrm>
            <a:off x="4475890" y="853660"/>
            <a:ext cx="6906491" cy="6004340"/>
          </a:xfrm>
        </p:spPr>
        <p:txBody>
          <a:bodyPr anchor="ctr">
            <a:normAutofit lnSpcReduction="10000"/>
          </a:bodyPr>
          <a:lstStyle/>
          <a:p>
            <a:pPr marL="514350" indent="-514350">
              <a:buNone/>
              <a:defRPr/>
            </a:pPr>
            <a:r>
              <a:rPr lang="en-US" sz="2400" dirty="0">
                <a:latin typeface="Times New Roman" panose="02020603050405020304" pitchFamily="18" charset="0"/>
                <a:cs typeface="Times New Roman" panose="02020603050405020304" pitchFamily="18" charset="0"/>
              </a:rPr>
              <a:t>At the end of this session students should be able to;</a:t>
            </a:r>
          </a:p>
          <a:p>
            <a:pPr marL="514350" indent="-514350">
              <a:buFontTx/>
              <a:buAutoNum type="arabicPeriod"/>
              <a:defRPr/>
            </a:pPr>
            <a:r>
              <a:rPr lang="en-US" sz="2400" dirty="0">
                <a:latin typeface="Times New Roman" panose="02020603050405020304" pitchFamily="18" charset="0"/>
                <a:cs typeface="Times New Roman" panose="02020603050405020304" pitchFamily="18" charset="0"/>
              </a:rPr>
              <a:t>Explain criteria of Chronic Non-Communicable diseases. (NCDs) </a:t>
            </a:r>
          </a:p>
          <a:p>
            <a:pPr marL="514350" indent="-514350">
              <a:buFontTx/>
              <a:buAutoNum type="arabicPeriod"/>
              <a:defRPr/>
            </a:pPr>
            <a:r>
              <a:rPr lang="en-US" sz="2400" dirty="0">
                <a:latin typeface="Times New Roman" panose="02020603050405020304" pitchFamily="18" charset="0"/>
                <a:cs typeface="Times New Roman" panose="02020603050405020304" pitchFamily="18" charset="0"/>
              </a:rPr>
              <a:t>Appraise  the  burden of NCDs in inter- &amp; national context. </a:t>
            </a:r>
          </a:p>
          <a:p>
            <a:pPr marL="514350" indent="-514350">
              <a:buFontTx/>
              <a:buAutoNum type="arabicPeriod"/>
              <a:defRPr/>
            </a:pPr>
            <a:r>
              <a:rPr lang="en-US" sz="2400" dirty="0">
                <a:latin typeface="Times New Roman" panose="02020603050405020304" pitchFamily="18" charset="0"/>
                <a:cs typeface="Times New Roman" panose="02020603050405020304" pitchFamily="18" charset="0"/>
              </a:rPr>
              <a:t>Describe list of major NCDs of the region.  </a:t>
            </a:r>
          </a:p>
          <a:p>
            <a:pPr marL="514350" indent="-514350">
              <a:buFontTx/>
              <a:buAutoNum type="arabicPeriod"/>
              <a:defRPr/>
            </a:pPr>
            <a:r>
              <a:rPr lang="en-US" sz="2400" dirty="0">
                <a:latin typeface="Times New Roman" panose="02020603050405020304" pitchFamily="18" charset="0"/>
                <a:cs typeface="Times New Roman" panose="02020603050405020304" pitchFamily="18" charset="0"/>
              </a:rPr>
              <a:t>Describe common Risk Factors of NCDs. </a:t>
            </a:r>
          </a:p>
          <a:p>
            <a:pPr marL="514350" indent="-514350">
              <a:buFontTx/>
              <a:buAutoNum type="arabicPeriod"/>
              <a:defRPr/>
            </a:pPr>
            <a:r>
              <a:rPr lang="en-US" sz="2400" dirty="0">
                <a:latin typeface="Times New Roman" panose="02020603050405020304" pitchFamily="18" charset="0"/>
                <a:cs typeface="Times New Roman" panose="02020603050405020304" pitchFamily="18" charset="0"/>
              </a:rPr>
              <a:t>Explain gaps in knowledge in natural history of NCDs &amp; General preventive approaches </a:t>
            </a:r>
          </a:p>
          <a:p>
            <a:pPr marL="514350" indent="-514350">
              <a:buFontTx/>
              <a:buAutoNum type="arabicPeriod"/>
              <a:defRPr/>
            </a:pPr>
            <a:r>
              <a:rPr lang="en-US" sz="2400" dirty="0">
                <a:latin typeface="Times New Roman" panose="02020603050405020304" pitchFamily="18" charset="0"/>
                <a:cs typeface="Times New Roman" panose="02020603050405020304" pitchFamily="18" charset="0"/>
              </a:rPr>
              <a:t>Explain epidemiology, prevention &amp; control strategies for cardiovascular diseases (CHDs) </a:t>
            </a:r>
          </a:p>
          <a:p>
            <a:pPr marL="514350" indent="-514350">
              <a:buFontTx/>
              <a:buAutoNum type="arabicPeriod"/>
              <a:defRPr/>
            </a:pPr>
            <a:r>
              <a:rPr lang="en-US" sz="2400" dirty="0">
                <a:latin typeface="Times New Roman" panose="02020603050405020304" pitchFamily="18" charset="0"/>
                <a:cs typeface="Times New Roman" panose="02020603050405020304" pitchFamily="18" charset="0"/>
              </a:rPr>
              <a:t>Explain epidemiology, prevention &amp; control strategies for Hypertension </a:t>
            </a:r>
          </a:p>
          <a:p>
            <a:pPr marL="514350" indent="-514350">
              <a:buFontTx/>
              <a:buAutoNum type="arabicPeriod"/>
              <a:defRPr/>
            </a:pPr>
            <a:r>
              <a:rPr lang="en-US" sz="2400" dirty="0">
                <a:latin typeface="Times New Roman" panose="02020603050405020304" pitchFamily="18" charset="0"/>
                <a:cs typeface="Times New Roman" panose="02020603050405020304" pitchFamily="18" charset="0"/>
              </a:rPr>
              <a:t>Explain rules of halves &amp; tracking of Blood Pressure strategy  (hypertension)  </a:t>
            </a:r>
          </a:p>
          <a:p>
            <a:pPr marL="514350" indent="-514350">
              <a:buFontTx/>
              <a:buAutoNum type="arabicPeriod"/>
              <a:defRPr/>
            </a:pPr>
            <a:endParaRPr lang="en-US" sz="2400" dirty="0">
              <a:latin typeface="Times New Roman" panose="02020603050405020304" pitchFamily="18" charset="0"/>
              <a:cs typeface="Times New Roman" panose="02020603050405020304" pitchFamily="18" charset="0"/>
            </a:endParaRPr>
          </a:p>
          <a:p>
            <a:pPr marL="514350" indent="-514350">
              <a:buNone/>
              <a:defRPr/>
            </a:pPr>
            <a:endParaRPr lang="en-US" sz="2400" dirty="0">
              <a:latin typeface="Times New Roman" panose="02020603050405020304" pitchFamily="18" charset="0"/>
              <a:cs typeface="Times New Roman" panose="02020603050405020304" pitchFamily="18" charset="0"/>
            </a:endParaRPr>
          </a:p>
          <a:p>
            <a:pPr marL="514350" indent="-514350">
              <a:buNone/>
              <a:defRPr/>
            </a:pPr>
            <a:endParaRPr lang="en-US" sz="2400" dirty="0">
              <a:latin typeface="Times New Roman" panose="02020603050405020304" pitchFamily="18" charset="0"/>
              <a:cs typeface="Times New Roman" panose="02020603050405020304" pitchFamily="18" charset="0"/>
            </a:endParaRPr>
          </a:p>
        </p:txBody>
      </p:sp>
      <p:sp>
        <p:nvSpPr>
          <p:cNvPr id="6148" name="Slide Number Placeholder 3">
            <a:extLst>
              <a:ext uri="{FF2B5EF4-FFF2-40B4-BE49-F238E27FC236}">
                <a16:creationId xmlns:a16="http://schemas.microsoft.com/office/drawing/2014/main" id="{73CD8EFE-1ADE-4F19-948D-C6E4F30E6A32}"/>
              </a:ext>
            </a:extLst>
          </p:cNvPr>
          <p:cNvSpPr>
            <a:spLocks noGrp="1"/>
          </p:cNvSpPr>
          <p:nvPr>
            <p:ph type="sldNum" sz="quarter" idx="12"/>
          </p:nvPr>
        </p:nvSpPr>
        <p:spPr>
          <a:xfrm>
            <a:off x="9541564" y="6356350"/>
            <a:ext cx="1812235"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spcBef>
                <a:spcPct val="0"/>
              </a:spcBef>
              <a:spcAft>
                <a:spcPts val="600"/>
              </a:spcAft>
              <a:buFontTx/>
              <a:buNone/>
            </a:pPr>
            <a:fld id="{941106B9-1D25-446B-9C25-6329BDA8FD48}" type="slidenum">
              <a:rPr lang="en-US" altLang="en-US" sz="1800" smtClean="0"/>
              <a:pPr>
                <a:lnSpc>
                  <a:spcPct val="90000"/>
                </a:lnSpc>
                <a:spcBef>
                  <a:spcPct val="0"/>
                </a:spcBef>
                <a:spcAft>
                  <a:spcPts val="600"/>
                </a:spcAft>
                <a:buFontTx/>
                <a:buNone/>
              </a:pPr>
              <a:t>6</a:t>
            </a:fld>
            <a:endParaRPr lang="en-US" altLang="en-US" sz="1800"/>
          </a:p>
        </p:txBody>
      </p:sp>
      <p:sp>
        <p:nvSpPr>
          <p:cNvPr id="2" name="Date Placeholder 1">
            <a:extLst>
              <a:ext uri="{FF2B5EF4-FFF2-40B4-BE49-F238E27FC236}">
                <a16:creationId xmlns:a16="http://schemas.microsoft.com/office/drawing/2014/main" id="{1F6B59C2-380B-25CC-780D-731D70B00888}"/>
              </a:ext>
            </a:extLst>
          </p:cNvPr>
          <p:cNvSpPr>
            <a:spLocks noGrp="1"/>
          </p:cNvSpPr>
          <p:nvPr>
            <p:ph type="dt" sz="half" idx="10"/>
          </p:nvPr>
        </p:nvSpPr>
        <p:spPr/>
        <p:txBody>
          <a:bodyPr/>
          <a:lstStyle/>
          <a:p>
            <a:fld id="{AD4E30F5-F074-460A-ACD2-CA96F099470F}" type="datetime8">
              <a:rPr lang="LID4096" smtClean="0"/>
              <a:t>05/20/2024 14:52</a:t>
            </a:fld>
            <a:endParaRPr lang="en-PK"/>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744815"/>
            <a:ext cx="10515600" cy="566181"/>
          </a:xfrm>
          <a:prstGeom prst="rect">
            <a:avLst/>
          </a:prstGeom>
          <a:solidFill>
            <a:schemeClr val="accent4">
              <a:lumMod val="40000"/>
              <a:lumOff val="60000"/>
            </a:schemeClr>
          </a:solidFill>
        </p:spPr>
        <p:txBody>
          <a:bodyPr vert="horz" wrap="square" lIns="0" tIns="12065" rIns="0" bIns="0" rtlCol="0" anchor="ctr">
            <a:spAutoFit/>
          </a:bodyPr>
          <a:lstStyle/>
          <a:p>
            <a:pPr marL="12700" algn="ctr">
              <a:lnSpc>
                <a:spcPct val="100000"/>
              </a:lnSpc>
              <a:spcBef>
                <a:spcPts val="95"/>
              </a:spcBef>
            </a:pPr>
            <a:r>
              <a:rPr sz="3600" b="1" spc="-5" dirty="0">
                <a:latin typeface="Times New Roman" panose="02020603050405020304" pitchFamily="18" charset="0"/>
                <a:cs typeface="Times New Roman" panose="02020603050405020304" pitchFamily="18" charset="0"/>
              </a:rPr>
              <a:t>Chronic</a:t>
            </a:r>
            <a:r>
              <a:rPr sz="3600" b="1" spc="-15" dirty="0">
                <a:latin typeface="Times New Roman" panose="02020603050405020304" pitchFamily="18" charset="0"/>
                <a:cs typeface="Times New Roman" panose="02020603050405020304" pitchFamily="18" charset="0"/>
              </a:rPr>
              <a:t> </a:t>
            </a:r>
            <a:r>
              <a:rPr lang="en-US" sz="3600" b="1" spc="-15" dirty="0">
                <a:latin typeface="Times New Roman" panose="02020603050405020304" pitchFamily="18" charset="0"/>
                <a:cs typeface="Times New Roman" panose="02020603050405020304" pitchFamily="18" charset="0"/>
              </a:rPr>
              <a:t>Non-Communicable Disease (NCD)</a:t>
            </a:r>
            <a:endParaRPr sz="3600" dirty="0">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EECD3A5A-FD38-0D58-B4B4-A3411FC45F3B}"/>
              </a:ext>
            </a:extLst>
          </p:cNvPr>
          <p:cNvSpPr>
            <a:spLocks noGrp="1"/>
          </p:cNvSpPr>
          <p:nvPr>
            <p:ph idx="1"/>
          </p:nvPr>
        </p:nvSpPr>
        <p:spPr>
          <a:xfrm>
            <a:off x="655267" y="1761847"/>
            <a:ext cx="10515600" cy="4351338"/>
          </a:xfrm>
        </p:spPr>
        <p:txBody>
          <a:bodyPr/>
          <a:lstStyle/>
          <a:p>
            <a:endParaRPr lang="en-US"/>
          </a:p>
        </p:txBody>
      </p:sp>
      <p:sp>
        <p:nvSpPr>
          <p:cNvPr id="5" name="Slide Number Placeholder 4">
            <a:extLst>
              <a:ext uri="{FF2B5EF4-FFF2-40B4-BE49-F238E27FC236}">
                <a16:creationId xmlns:a16="http://schemas.microsoft.com/office/drawing/2014/main" id="{C8913BE0-EB9D-9302-85AD-4E91B77F37F5}"/>
              </a:ext>
            </a:extLst>
          </p:cNvPr>
          <p:cNvSpPr>
            <a:spLocks noGrp="1"/>
          </p:cNvSpPr>
          <p:nvPr>
            <p:ph type="sldNum" sz="quarter" idx="12"/>
          </p:nvPr>
        </p:nvSpPr>
        <p:spPr/>
        <p:txBody>
          <a:bodyPr/>
          <a:lstStyle/>
          <a:p>
            <a:fld id="{F6A8D1BF-8167-459F-A9D7-35221BEDAB3B}" type="slidenum">
              <a:rPr lang="en-PK" smtClean="0"/>
              <a:t>7</a:t>
            </a:fld>
            <a:endParaRPr lang="en-PK"/>
          </a:p>
        </p:txBody>
      </p:sp>
      <p:sp>
        <p:nvSpPr>
          <p:cNvPr id="4" name="object 4"/>
          <p:cNvSpPr txBox="1"/>
          <p:nvPr/>
        </p:nvSpPr>
        <p:spPr>
          <a:xfrm>
            <a:off x="6252718" y="299973"/>
            <a:ext cx="109855" cy="197490"/>
          </a:xfrm>
          <a:prstGeom prst="rect">
            <a:avLst/>
          </a:prstGeom>
        </p:spPr>
        <p:txBody>
          <a:bodyPr vert="horz" wrap="square" lIns="0" tIns="12700" rIns="0" bIns="0" rtlCol="0">
            <a:spAutoFit/>
          </a:bodyPr>
          <a:lstStyle/>
          <a:p>
            <a:pPr marL="12700">
              <a:spcBef>
                <a:spcPts val="100"/>
              </a:spcBef>
            </a:pPr>
            <a:r>
              <a:rPr sz="1200" spc="-100" dirty="0">
                <a:solidFill>
                  <a:srgbClr val="FDFDFD"/>
                </a:solidFill>
                <a:latin typeface="Verdana"/>
                <a:cs typeface="Verdana"/>
              </a:rPr>
              <a:t>4</a:t>
            </a:r>
            <a:endParaRPr sz="1200">
              <a:latin typeface="Verdana"/>
              <a:cs typeface="Verdana"/>
            </a:endParaRPr>
          </a:p>
        </p:txBody>
      </p:sp>
      <p:graphicFrame>
        <p:nvGraphicFramePr>
          <p:cNvPr id="8" name="object 3">
            <a:extLst>
              <a:ext uri="{FF2B5EF4-FFF2-40B4-BE49-F238E27FC236}">
                <a16:creationId xmlns:a16="http://schemas.microsoft.com/office/drawing/2014/main" id="{3CF1F141-FC2C-6E61-54A6-ED1EDE86AD35}"/>
              </a:ext>
            </a:extLst>
          </p:cNvPr>
          <p:cNvGraphicFramePr/>
          <p:nvPr>
            <p:extLst>
              <p:ext uri="{D42A27DB-BD31-4B8C-83A1-F6EECF244321}">
                <p14:modId xmlns:p14="http://schemas.microsoft.com/office/powerpoint/2010/main" val="587422615"/>
              </p:ext>
            </p:extLst>
          </p:nvPr>
        </p:nvGraphicFramePr>
        <p:xfrm>
          <a:off x="100483" y="1289605"/>
          <a:ext cx="11991033" cy="47980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Oval 2">
            <a:extLst>
              <a:ext uri="{FF2B5EF4-FFF2-40B4-BE49-F238E27FC236}">
                <a16:creationId xmlns:a16="http://schemas.microsoft.com/office/drawing/2014/main" id="{D0549C6F-79DC-329C-845F-6F5043A4E93D}"/>
              </a:ext>
            </a:extLst>
          </p:cNvPr>
          <p:cNvSpPr/>
          <p:nvPr/>
        </p:nvSpPr>
        <p:spPr>
          <a:xfrm>
            <a:off x="10121265" y="-47327"/>
            <a:ext cx="2070735" cy="7924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Core Content </a:t>
            </a:r>
          </a:p>
        </p:txBody>
      </p:sp>
      <p:sp>
        <p:nvSpPr>
          <p:cNvPr id="7" name="Date Placeholder 6">
            <a:extLst>
              <a:ext uri="{FF2B5EF4-FFF2-40B4-BE49-F238E27FC236}">
                <a16:creationId xmlns:a16="http://schemas.microsoft.com/office/drawing/2014/main" id="{AB507E79-05A0-33B8-A5E0-1DB93B3933C1}"/>
              </a:ext>
            </a:extLst>
          </p:cNvPr>
          <p:cNvSpPr>
            <a:spLocks noGrp="1"/>
          </p:cNvSpPr>
          <p:nvPr>
            <p:ph type="dt" sz="half" idx="10"/>
          </p:nvPr>
        </p:nvSpPr>
        <p:spPr/>
        <p:txBody>
          <a:bodyPr/>
          <a:lstStyle/>
          <a:p>
            <a:fld id="{32988EB4-15EB-464C-AE0B-78785910554E}" type="datetime8">
              <a:rPr lang="LID4096" smtClean="0"/>
              <a:t>05/20/2024 14:52</a:t>
            </a:fld>
            <a:endParaRPr lang="en-PK"/>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03576" y="214371"/>
            <a:ext cx="5521325" cy="566181"/>
          </a:xfrm>
          <a:prstGeom prst="rect">
            <a:avLst/>
          </a:prstGeom>
          <a:solidFill>
            <a:schemeClr val="accent4">
              <a:lumMod val="40000"/>
              <a:lumOff val="60000"/>
            </a:schemeClr>
          </a:solidFill>
        </p:spPr>
        <p:txBody>
          <a:bodyPr vert="horz" wrap="square" lIns="0" tIns="12065" rIns="0" bIns="0" rtlCol="0" anchor="ctr">
            <a:spAutoFit/>
          </a:bodyPr>
          <a:lstStyle/>
          <a:p>
            <a:pPr marL="12700" algn="ctr">
              <a:lnSpc>
                <a:spcPct val="100000"/>
              </a:lnSpc>
              <a:spcBef>
                <a:spcPts val="95"/>
              </a:spcBef>
            </a:pPr>
            <a:r>
              <a:rPr sz="3600" b="1" spc="-60" dirty="0">
                <a:latin typeface="Times New Roman" panose="02020603050405020304" pitchFamily="18" charset="0"/>
                <a:cs typeface="Times New Roman" panose="02020603050405020304" pitchFamily="18" charset="0"/>
              </a:rPr>
              <a:t>NCDs</a:t>
            </a:r>
            <a:r>
              <a:rPr lang="en-US" sz="3600" b="1" spc="-60" dirty="0">
                <a:latin typeface="Times New Roman" panose="02020603050405020304" pitchFamily="18" charset="0"/>
                <a:cs typeface="Times New Roman" panose="02020603050405020304" pitchFamily="18" charset="0"/>
              </a:rPr>
              <a:t> Facts Sheet</a:t>
            </a:r>
            <a:endParaRPr sz="3600" b="1" dirty="0">
              <a:latin typeface="Times New Roman" panose="02020603050405020304" pitchFamily="18" charset="0"/>
              <a:cs typeface="Times New Roman" panose="02020603050405020304" pitchFamily="18" charset="0"/>
            </a:endParaRPr>
          </a:p>
        </p:txBody>
      </p:sp>
      <p:sp>
        <p:nvSpPr>
          <p:cNvPr id="4" name="object 4"/>
          <p:cNvSpPr txBox="1"/>
          <p:nvPr/>
        </p:nvSpPr>
        <p:spPr>
          <a:xfrm>
            <a:off x="6252718" y="299973"/>
            <a:ext cx="109855" cy="197490"/>
          </a:xfrm>
          <a:prstGeom prst="rect">
            <a:avLst/>
          </a:prstGeom>
        </p:spPr>
        <p:txBody>
          <a:bodyPr vert="horz" wrap="square" lIns="0" tIns="12700" rIns="0" bIns="0" rtlCol="0">
            <a:spAutoFit/>
          </a:bodyPr>
          <a:lstStyle/>
          <a:p>
            <a:pPr marL="12700">
              <a:spcBef>
                <a:spcPts val="100"/>
              </a:spcBef>
            </a:pPr>
            <a:r>
              <a:rPr sz="1200" spc="-100" dirty="0">
                <a:solidFill>
                  <a:srgbClr val="FDFDFD"/>
                </a:solidFill>
                <a:latin typeface="Verdana"/>
                <a:cs typeface="Verdana"/>
              </a:rPr>
              <a:t>5</a:t>
            </a:r>
            <a:endParaRPr sz="1200">
              <a:latin typeface="Verdana"/>
              <a:cs typeface="Verdana"/>
            </a:endParaRPr>
          </a:p>
        </p:txBody>
      </p:sp>
      <p:sp>
        <p:nvSpPr>
          <p:cNvPr id="5" name="Slide Number Placeholder 4">
            <a:extLst>
              <a:ext uri="{FF2B5EF4-FFF2-40B4-BE49-F238E27FC236}">
                <a16:creationId xmlns:a16="http://schemas.microsoft.com/office/drawing/2014/main" id="{B605FD40-DC9A-4525-9622-E76FCAA10B6D}"/>
              </a:ext>
            </a:extLst>
          </p:cNvPr>
          <p:cNvSpPr>
            <a:spLocks noGrp="1"/>
          </p:cNvSpPr>
          <p:nvPr>
            <p:ph type="sldNum" sz="quarter" idx="12"/>
          </p:nvPr>
        </p:nvSpPr>
        <p:spPr/>
        <p:txBody>
          <a:bodyPr/>
          <a:lstStyle/>
          <a:p>
            <a:fld id="{F6A8D1BF-8167-459F-A9D7-35221BEDAB3B}" type="slidenum">
              <a:rPr lang="en-PK" smtClean="0"/>
              <a:t>8</a:t>
            </a:fld>
            <a:endParaRPr lang="en-PK"/>
          </a:p>
        </p:txBody>
      </p:sp>
      <p:graphicFrame>
        <p:nvGraphicFramePr>
          <p:cNvPr id="7" name="object 3">
            <a:extLst>
              <a:ext uri="{FF2B5EF4-FFF2-40B4-BE49-F238E27FC236}">
                <a16:creationId xmlns:a16="http://schemas.microsoft.com/office/drawing/2014/main" id="{C9EBC268-473F-D4D0-3066-DE7C70BE93C7}"/>
              </a:ext>
            </a:extLst>
          </p:cNvPr>
          <p:cNvGraphicFramePr/>
          <p:nvPr>
            <p:extLst>
              <p:ext uri="{D42A27DB-BD31-4B8C-83A1-F6EECF244321}">
                <p14:modId xmlns:p14="http://schemas.microsoft.com/office/powerpoint/2010/main" val="1267911789"/>
              </p:ext>
            </p:extLst>
          </p:nvPr>
        </p:nvGraphicFramePr>
        <p:xfrm>
          <a:off x="1552730" y="924232"/>
          <a:ext cx="8845304" cy="57972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Oval 2">
            <a:extLst>
              <a:ext uri="{FF2B5EF4-FFF2-40B4-BE49-F238E27FC236}">
                <a16:creationId xmlns:a16="http://schemas.microsoft.com/office/drawing/2014/main" id="{82145445-1B78-065D-F4EA-100D3483FD33}"/>
              </a:ext>
            </a:extLst>
          </p:cNvPr>
          <p:cNvSpPr/>
          <p:nvPr/>
        </p:nvSpPr>
        <p:spPr>
          <a:xfrm>
            <a:off x="9982200" y="136525"/>
            <a:ext cx="2070735" cy="7924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Core Content </a:t>
            </a:r>
          </a:p>
        </p:txBody>
      </p:sp>
      <p:sp>
        <p:nvSpPr>
          <p:cNvPr id="6" name="Date Placeholder 5">
            <a:extLst>
              <a:ext uri="{FF2B5EF4-FFF2-40B4-BE49-F238E27FC236}">
                <a16:creationId xmlns:a16="http://schemas.microsoft.com/office/drawing/2014/main" id="{2F86A0A3-3D40-61AE-BD90-5A8411D94DB1}"/>
              </a:ext>
            </a:extLst>
          </p:cNvPr>
          <p:cNvSpPr>
            <a:spLocks noGrp="1"/>
          </p:cNvSpPr>
          <p:nvPr>
            <p:ph type="dt" sz="half" idx="10"/>
          </p:nvPr>
        </p:nvSpPr>
        <p:spPr/>
        <p:txBody>
          <a:bodyPr/>
          <a:lstStyle/>
          <a:p>
            <a:fld id="{204744C9-FDE9-49B0-A88B-1D4393F73AC1}" type="datetime8">
              <a:rPr lang="LID4096" smtClean="0"/>
              <a:t>05/20/2024 14:52</a:t>
            </a:fld>
            <a:endParaRPr lang="en-PK"/>
          </a:p>
        </p:txBody>
      </p:sp>
    </p:spTree>
    <p:extLst>
      <p:ext uri="{BB962C8B-B14F-4D97-AF65-F5344CB8AC3E}">
        <p14:creationId xmlns:p14="http://schemas.microsoft.com/office/powerpoint/2010/main" val="2855196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8">
            <a:extLst>
              <a:ext uri="{FF2B5EF4-FFF2-40B4-BE49-F238E27FC236}">
                <a16:creationId xmlns:a16="http://schemas.microsoft.com/office/drawing/2014/main" id="{327D73B4-9F5C-4A64-A179-51B9500CB8B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10">
            <a:extLst>
              <a:ext uri="{FF2B5EF4-FFF2-40B4-BE49-F238E27FC236}">
                <a16:creationId xmlns:a16="http://schemas.microsoft.com/office/drawing/2014/main" id="{C1F06963-6374-4B48-844F-071A9BAAAE0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B4FDC1-4DCE-38F0-B330-399FEB54CF7C}"/>
              </a:ext>
            </a:extLst>
          </p:cNvPr>
          <p:cNvSpPr>
            <a:spLocks noGrp="1"/>
          </p:cNvSpPr>
          <p:nvPr>
            <p:ph type="title"/>
          </p:nvPr>
        </p:nvSpPr>
        <p:spPr>
          <a:xfrm>
            <a:off x="1245072" y="1289765"/>
            <a:ext cx="3651101" cy="4270963"/>
          </a:xfrm>
        </p:spPr>
        <p:txBody>
          <a:bodyPr anchor="ctr">
            <a:normAutofit/>
          </a:bodyPr>
          <a:lstStyle/>
          <a:p>
            <a:pPr algn="ctr"/>
            <a:r>
              <a:rPr lang="en-US" sz="4000" b="1" dirty="0">
                <a:solidFill>
                  <a:srgbClr val="FFFFFF"/>
                </a:solidFill>
                <a:latin typeface="Times New Roman" panose="02020603050405020304" pitchFamily="18" charset="0"/>
                <a:cs typeface="Times New Roman" panose="02020603050405020304" pitchFamily="18" charset="0"/>
              </a:rPr>
              <a:t>Major Risk Factors of NCDs</a:t>
            </a:r>
            <a:endParaRPr lang="en-PK" sz="4000" b="1" dirty="0">
              <a:solidFill>
                <a:srgbClr val="FFFFFF"/>
              </a:solidFill>
              <a:latin typeface="Times New Roman" panose="02020603050405020304" pitchFamily="18" charset="0"/>
              <a:cs typeface="Times New Roman" panose="02020603050405020304" pitchFamily="18" charset="0"/>
            </a:endParaRPr>
          </a:p>
        </p:txBody>
      </p:sp>
      <p:sp>
        <p:nvSpPr>
          <p:cNvPr id="2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23"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24" name="Content Placeholder 2">
            <a:extLst>
              <a:ext uri="{FF2B5EF4-FFF2-40B4-BE49-F238E27FC236}">
                <a16:creationId xmlns:a16="http://schemas.microsoft.com/office/drawing/2014/main" id="{3D3CEC3E-DB32-6601-E93F-99C431573A71}"/>
              </a:ext>
            </a:extLst>
          </p:cNvPr>
          <p:cNvSpPr>
            <a:spLocks noGrp="1"/>
          </p:cNvSpPr>
          <p:nvPr>
            <p:ph idx="1"/>
          </p:nvPr>
        </p:nvSpPr>
        <p:spPr>
          <a:xfrm>
            <a:off x="6297233" y="518400"/>
            <a:ext cx="5695237" cy="5837949"/>
          </a:xfrm>
        </p:spPr>
        <p:txBody>
          <a:bodyPr anchor="ctr">
            <a:normAutofit/>
          </a:bodyPr>
          <a:lstStyle/>
          <a:p>
            <a:pPr marL="457200" indent="-457200">
              <a:buFont typeface="+mj-lt"/>
              <a:buAutoNum type="arabicPeriod"/>
            </a:pPr>
            <a:r>
              <a:rPr lang="en-US" sz="2000" b="1" dirty="0">
                <a:solidFill>
                  <a:schemeClr val="tx1">
                    <a:alpha val="80000"/>
                  </a:schemeClr>
                </a:solidFill>
                <a:latin typeface="Times New Roman" panose="02020603050405020304" pitchFamily="18" charset="0"/>
                <a:cs typeface="Times New Roman" panose="02020603050405020304" pitchFamily="18" charset="0"/>
              </a:rPr>
              <a:t>Tobacco:</a:t>
            </a:r>
            <a:r>
              <a:rPr lang="en-US" sz="2000" dirty="0">
                <a:solidFill>
                  <a:schemeClr val="tx1">
                    <a:alpha val="80000"/>
                  </a:schemeClr>
                </a:solidFill>
                <a:latin typeface="Times New Roman" panose="02020603050405020304" pitchFamily="18" charset="0"/>
                <a:cs typeface="Times New Roman" panose="02020603050405020304" pitchFamily="18" charset="0"/>
              </a:rPr>
              <a:t> Smoking is responsible for: </a:t>
            </a:r>
          </a:p>
          <a:p>
            <a:pPr lvl="1"/>
            <a:r>
              <a:rPr lang="en-US" sz="2000" dirty="0">
                <a:solidFill>
                  <a:schemeClr val="tx1">
                    <a:alpha val="80000"/>
                  </a:schemeClr>
                </a:solidFill>
                <a:latin typeface="Times New Roman" panose="02020603050405020304" pitchFamily="18" charset="0"/>
                <a:cs typeface="Times New Roman" panose="02020603050405020304" pitchFamily="18" charset="0"/>
              </a:rPr>
              <a:t>Lung cancer by 71%</a:t>
            </a:r>
          </a:p>
          <a:p>
            <a:pPr lvl="1"/>
            <a:r>
              <a:rPr lang="en-US" sz="2000" dirty="0">
                <a:solidFill>
                  <a:schemeClr val="tx1">
                    <a:alpha val="80000"/>
                  </a:schemeClr>
                </a:solidFill>
                <a:latin typeface="Times New Roman" panose="02020603050405020304" pitchFamily="18" charset="0"/>
                <a:cs typeface="Times New Roman" panose="02020603050405020304" pitchFamily="18" charset="0"/>
              </a:rPr>
              <a:t>Chronic Respiratory diseases by 42% </a:t>
            </a:r>
          </a:p>
          <a:p>
            <a:pPr lvl="1"/>
            <a:r>
              <a:rPr lang="en-US" sz="2000" dirty="0">
                <a:solidFill>
                  <a:schemeClr val="tx1">
                    <a:alpha val="80000"/>
                  </a:schemeClr>
                </a:solidFill>
                <a:latin typeface="Times New Roman" panose="02020603050405020304" pitchFamily="18" charset="0"/>
                <a:cs typeface="Times New Roman" panose="02020603050405020304" pitchFamily="18" charset="0"/>
              </a:rPr>
              <a:t>Cardiovascular diseases by 10% </a:t>
            </a:r>
          </a:p>
          <a:p>
            <a:pPr marL="457200" indent="-457200">
              <a:buFont typeface="+mj-lt"/>
              <a:buAutoNum type="arabicPeriod"/>
            </a:pPr>
            <a:r>
              <a:rPr lang="en-US" sz="2000" b="1" dirty="0">
                <a:solidFill>
                  <a:schemeClr val="tx1">
                    <a:alpha val="80000"/>
                  </a:schemeClr>
                </a:solidFill>
                <a:latin typeface="Times New Roman" panose="02020603050405020304" pitchFamily="18" charset="0"/>
                <a:cs typeface="Times New Roman" panose="02020603050405020304" pitchFamily="18" charset="0"/>
              </a:rPr>
              <a:t>Insufficient physical inactivity</a:t>
            </a:r>
            <a:r>
              <a:rPr lang="en-US" sz="2000" dirty="0">
                <a:solidFill>
                  <a:schemeClr val="tx1">
                    <a:alpha val="80000"/>
                  </a:schemeClr>
                </a:solidFill>
                <a:latin typeface="Times New Roman" panose="02020603050405020304" pitchFamily="18" charset="0"/>
                <a:cs typeface="Times New Roman" panose="02020603050405020304" pitchFamily="18" charset="0"/>
              </a:rPr>
              <a:t>. </a:t>
            </a:r>
          </a:p>
          <a:p>
            <a:pPr lvl="1"/>
            <a:r>
              <a:rPr lang="en-US" sz="2000" dirty="0">
                <a:solidFill>
                  <a:schemeClr val="tx1">
                    <a:alpha val="80000"/>
                  </a:schemeClr>
                </a:solidFill>
                <a:latin typeface="Times New Roman" panose="02020603050405020304" pitchFamily="18" charset="0"/>
                <a:cs typeface="Times New Roman" panose="02020603050405020304" pitchFamily="18" charset="0"/>
              </a:rPr>
              <a:t>20-30% higher risk of all cause mortality. </a:t>
            </a:r>
          </a:p>
          <a:p>
            <a:pPr marL="457200" indent="-457200">
              <a:buFont typeface="+mj-lt"/>
              <a:buAutoNum type="arabicPeriod"/>
            </a:pPr>
            <a:r>
              <a:rPr lang="en-US" sz="2000" b="1" dirty="0">
                <a:solidFill>
                  <a:schemeClr val="tx1">
                    <a:alpha val="80000"/>
                  </a:schemeClr>
                </a:solidFill>
                <a:latin typeface="Times New Roman" panose="02020603050405020304" pitchFamily="18" charset="0"/>
                <a:cs typeface="Times New Roman" panose="02020603050405020304" pitchFamily="18" charset="0"/>
              </a:rPr>
              <a:t>Unhealthy diet</a:t>
            </a:r>
            <a:r>
              <a:rPr lang="en-US" sz="2000" dirty="0">
                <a:solidFill>
                  <a:schemeClr val="tx1">
                    <a:alpha val="80000"/>
                  </a:schemeClr>
                </a:solidFill>
                <a:latin typeface="Times New Roman" panose="02020603050405020304" pitchFamily="18" charset="0"/>
                <a:cs typeface="Times New Roman" panose="02020603050405020304" pitchFamily="18" charset="0"/>
              </a:rPr>
              <a:t>: </a:t>
            </a:r>
          </a:p>
          <a:p>
            <a:pPr lvl="1"/>
            <a:r>
              <a:rPr lang="en-US" sz="2000" dirty="0">
                <a:solidFill>
                  <a:schemeClr val="tx1">
                    <a:alpha val="80000"/>
                  </a:schemeClr>
                </a:solidFill>
                <a:latin typeface="Times New Roman" panose="02020603050405020304" pitchFamily="18" charset="0"/>
                <a:cs typeface="Times New Roman" panose="02020603050405020304" pitchFamily="18" charset="0"/>
              </a:rPr>
              <a:t>Use of fruit &amp; vegetables reduces risk of CVD, DM, stomach &amp; colorectal cancer. </a:t>
            </a:r>
          </a:p>
          <a:p>
            <a:pPr lvl="1"/>
            <a:r>
              <a:rPr lang="en-US" sz="2000" dirty="0">
                <a:solidFill>
                  <a:schemeClr val="tx1">
                    <a:alpha val="80000"/>
                  </a:schemeClr>
                </a:solidFill>
                <a:latin typeface="Times New Roman" panose="02020603050405020304" pitchFamily="18" charset="0"/>
                <a:cs typeface="Times New Roman" panose="02020603050405020304" pitchFamily="18" charset="0"/>
              </a:rPr>
              <a:t>High Salt intake increases risk of CVDs, HTN </a:t>
            </a:r>
            <a:r>
              <a:rPr lang="en-US" sz="2000" dirty="0" err="1">
                <a:solidFill>
                  <a:schemeClr val="tx1">
                    <a:alpha val="80000"/>
                  </a:schemeClr>
                </a:solidFill>
                <a:latin typeface="Times New Roman" panose="02020603050405020304" pitchFamily="18" charset="0"/>
                <a:cs typeface="Times New Roman" panose="02020603050405020304" pitchFamily="18" charset="0"/>
              </a:rPr>
              <a:t>etc</a:t>
            </a:r>
            <a:endParaRPr lang="en-US" sz="2000" dirty="0">
              <a:solidFill>
                <a:schemeClr val="tx1">
                  <a:alpha val="80000"/>
                </a:schemeClr>
              </a:solidFill>
              <a:latin typeface="Times New Roman" panose="02020603050405020304" pitchFamily="18" charset="0"/>
              <a:cs typeface="Times New Roman" panose="02020603050405020304" pitchFamily="18" charset="0"/>
            </a:endParaRPr>
          </a:p>
          <a:p>
            <a:pPr lvl="1"/>
            <a:r>
              <a:rPr lang="en-US" sz="2000" dirty="0">
                <a:solidFill>
                  <a:schemeClr val="tx1">
                    <a:alpha val="80000"/>
                  </a:schemeClr>
                </a:solidFill>
                <a:latin typeface="Times New Roman" panose="02020603050405020304" pitchFamily="18" charset="0"/>
                <a:cs typeface="Times New Roman" panose="02020603050405020304" pitchFamily="18" charset="0"/>
              </a:rPr>
              <a:t>Fats: (fast foods) saturated fats and trans fatty acid fats </a:t>
            </a:r>
          </a:p>
          <a:p>
            <a:pPr marL="457200" indent="-457200">
              <a:buFont typeface="+mj-lt"/>
              <a:buAutoNum type="arabicPeriod"/>
            </a:pPr>
            <a:r>
              <a:rPr lang="en-US" sz="2000" b="1" dirty="0">
                <a:solidFill>
                  <a:schemeClr val="tx1">
                    <a:alpha val="80000"/>
                  </a:schemeClr>
                </a:solidFill>
                <a:latin typeface="Times New Roman" panose="02020603050405020304" pitchFamily="18" charset="0"/>
                <a:cs typeface="Times New Roman" panose="02020603050405020304" pitchFamily="18" charset="0"/>
              </a:rPr>
              <a:t>High Blood Pressure: </a:t>
            </a:r>
          </a:p>
          <a:p>
            <a:pPr lvl="1"/>
            <a:r>
              <a:rPr lang="en-US" sz="2000" dirty="0">
                <a:solidFill>
                  <a:schemeClr val="tx1">
                    <a:alpha val="80000"/>
                  </a:schemeClr>
                </a:solidFill>
                <a:latin typeface="Times New Roman" panose="02020603050405020304" pitchFamily="18" charset="0"/>
                <a:cs typeface="Times New Roman" panose="02020603050405020304" pitchFamily="18" charset="0"/>
              </a:rPr>
              <a:t>high relevance with cardiovascular diseases. </a:t>
            </a:r>
          </a:p>
          <a:p>
            <a:pPr marL="457200" lvl="1" indent="0">
              <a:buNone/>
            </a:pPr>
            <a:r>
              <a:rPr lang="en-US" sz="2000" dirty="0">
                <a:solidFill>
                  <a:schemeClr val="tx1">
                    <a:alpha val="80000"/>
                  </a:schemeClr>
                </a:solidFill>
                <a:latin typeface="Times New Roman" panose="02020603050405020304" pitchFamily="18" charset="0"/>
                <a:cs typeface="Times New Roman" panose="02020603050405020304" pitchFamily="18" charset="0"/>
              </a:rPr>
              <a:t> </a:t>
            </a:r>
          </a:p>
        </p:txBody>
      </p:sp>
      <p:sp>
        <p:nvSpPr>
          <p:cNvPr id="25"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sp>
        <p:nvSpPr>
          <p:cNvPr id="4" name="Slide Number Placeholder 3">
            <a:extLst>
              <a:ext uri="{FF2B5EF4-FFF2-40B4-BE49-F238E27FC236}">
                <a16:creationId xmlns:a16="http://schemas.microsoft.com/office/drawing/2014/main" id="{CB014B46-6F76-606A-9C6E-455CDDD89E47}"/>
              </a:ext>
            </a:extLst>
          </p:cNvPr>
          <p:cNvSpPr>
            <a:spLocks noGrp="1"/>
          </p:cNvSpPr>
          <p:nvPr>
            <p:ph type="sldNum" sz="quarter" idx="12"/>
          </p:nvPr>
        </p:nvSpPr>
        <p:spPr>
          <a:xfrm>
            <a:off x="8610600" y="6356350"/>
            <a:ext cx="2743200" cy="365125"/>
          </a:xfrm>
        </p:spPr>
        <p:txBody>
          <a:bodyPr>
            <a:normAutofit/>
          </a:bodyPr>
          <a:lstStyle/>
          <a:p>
            <a:pPr>
              <a:spcAft>
                <a:spcPts val="600"/>
              </a:spcAft>
            </a:pPr>
            <a:fld id="{F6A8D1BF-8167-459F-A9D7-35221BEDAB3B}" type="slidenum">
              <a:rPr lang="en-PK" smtClean="0">
                <a:solidFill>
                  <a:schemeClr val="tx1">
                    <a:alpha val="60000"/>
                  </a:schemeClr>
                </a:solidFill>
              </a:rPr>
              <a:pPr>
                <a:spcAft>
                  <a:spcPts val="600"/>
                </a:spcAft>
              </a:pPr>
              <a:t>9</a:t>
            </a:fld>
            <a:endParaRPr lang="en-PK">
              <a:solidFill>
                <a:schemeClr val="tx1">
                  <a:alpha val="60000"/>
                </a:schemeClr>
              </a:solidFill>
            </a:endParaRPr>
          </a:p>
        </p:txBody>
      </p:sp>
      <p:cxnSp>
        <p:nvCxnSpPr>
          <p:cNvPr id="19" name="Straight Connector 18">
            <a:extLst>
              <a:ext uri="{FF2B5EF4-FFF2-40B4-BE49-F238E27FC236}">
                <a16:creationId xmlns:a16="http://schemas.microsoft.com/office/drawing/2014/main" id="{C49DA8F6-BCC1-4447-B54C-57856834B94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
        <p:nvSpPr>
          <p:cNvPr id="3" name="Oval 2">
            <a:extLst>
              <a:ext uri="{FF2B5EF4-FFF2-40B4-BE49-F238E27FC236}">
                <a16:creationId xmlns:a16="http://schemas.microsoft.com/office/drawing/2014/main" id="{8EC75EDB-3616-6FFA-2466-AF9C9648E47C}"/>
              </a:ext>
            </a:extLst>
          </p:cNvPr>
          <p:cNvSpPr/>
          <p:nvPr/>
        </p:nvSpPr>
        <p:spPr>
          <a:xfrm>
            <a:off x="173882" y="153791"/>
            <a:ext cx="2070735" cy="7924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Core Content </a:t>
            </a:r>
          </a:p>
        </p:txBody>
      </p:sp>
      <p:sp>
        <p:nvSpPr>
          <p:cNvPr id="5" name="Date Placeholder 4">
            <a:extLst>
              <a:ext uri="{FF2B5EF4-FFF2-40B4-BE49-F238E27FC236}">
                <a16:creationId xmlns:a16="http://schemas.microsoft.com/office/drawing/2014/main" id="{EFC8325C-0DB9-CF46-B697-5010677B0778}"/>
              </a:ext>
            </a:extLst>
          </p:cNvPr>
          <p:cNvSpPr>
            <a:spLocks noGrp="1"/>
          </p:cNvSpPr>
          <p:nvPr>
            <p:ph type="dt" sz="half" idx="10"/>
          </p:nvPr>
        </p:nvSpPr>
        <p:spPr/>
        <p:txBody>
          <a:bodyPr/>
          <a:lstStyle/>
          <a:p>
            <a:fld id="{8CE8E75F-E006-47D2-ADD9-885E3A199A46}" type="datetime8">
              <a:rPr lang="LID4096" smtClean="0"/>
              <a:t>05/20/2024 14:52</a:t>
            </a:fld>
            <a:endParaRPr lang="en-PK"/>
          </a:p>
        </p:txBody>
      </p:sp>
    </p:spTree>
    <p:extLst>
      <p:ext uri="{BB962C8B-B14F-4D97-AF65-F5344CB8AC3E}">
        <p14:creationId xmlns:p14="http://schemas.microsoft.com/office/powerpoint/2010/main" val="20629714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1120</TotalTime>
  <Words>1720</Words>
  <Application>Microsoft Office PowerPoint</Application>
  <PresentationFormat>Widescreen</PresentationFormat>
  <Paragraphs>356</Paragraphs>
  <Slides>31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31</vt:i4>
      </vt:variant>
    </vt:vector>
  </HeadingPairs>
  <TitlesOfParts>
    <vt:vector size="42" baseType="lpstr">
      <vt:lpstr>Arial</vt:lpstr>
      <vt:lpstr>Arial Black</vt:lpstr>
      <vt:lpstr>BlinkMacSystemFont</vt:lpstr>
      <vt:lpstr>Calibri</vt:lpstr>
      <vt:lpstr>Calibri Light</vt:lpstr>
      <vt:lpstr>Merriweather</vt:lpstr>
      <vt:lpstr>Tahoma</vt:lpstr>
      <vt:lpstr>Times New Roman</vt:lpstr>
      <vt:lpstr>Verdana</vt:lpstr>
      <vt:lpstr>Wingdings</vt:lpstr>
      <vt:lpstr>Office Theme</vt:lpstr>
      <vt:lpstr>Chronic Non-Communicable diseases (NCDs)  (Coronary heart disease &amp; Hypertension)  Module-III (Endocrinology)  Dr. Sana Bilal, Dr. Imrana Saeed</vt:lpstr>
      <vt:lpstr>PowerPoint Presentation</vt:lpstr>
      <vt:lpstr>PowerPoint Presentation</vt:lpstr>
      <vt:lpstr>Prof Umar model</vt:lpstr>
      <vt:lpstr>Gist of the contents of the Session </vt:lpstr>
      <vt:lpstr>Learning Objectives </vt:lpstr>
      <vt:lpstr>Chronic Non-Communicable Disease (NCD)</vt:lpstr>
      <vt:lpstr>NCDs Facts Sheet</vt:lpstr>
      <vt:lpstr>Major Risk Factors of NCDs</vt:lpstr>
      <vt:lpstr>Major Risk Factors of NCDs</vt:lpstr>
      <vt:lpstr>What would be precise determinants of NCDs               (These Gaps in knowledge are challenging  and demands scientific inquiry) </vt:lpstr>
      <vt:lpstr>PowerPoint Presentation</vt:lpstr>
      <vt:lpstr>PowerPoint Presentation</vt:lpstr>
      <vt:lpstr>Prevention &amp; Control approaches to NCDs </vt:lpstr>
      <vt:lpstr>Cardiovascular Diseases (CVDs) </vt:lpstr>
      <vt:lpstr>PowerPoint Presentation</vt:lpstr>
      <vt:lpstr>Cellular mechanism of atherosclerosis</vt:lpstr>
      <vt:lpstr>Statistical measures of CHDs </vt:lpstr>
      <vt:lpstr>PowerPoint Presentation</vt:lpstr>
      <vt:lpstr>PowerPoint Presentation</vt:lpstr>
      <vt:lpstr>PowerPoint Presentation</vt:lpstr>
      <vt:lpstr>Prevention of CHD</vt:lpstr>
      <vt:lpstr>Hypertension</vt:lpstr>
      <vt:lpstr>PowerPoint Presentation</vt:lpstr>
      <vt:lpstr>Risk Factors of Hypertension </vt:lpstr>
      <vt:lpstr>Prevention &amp; Control measures</vt:lpstr>
      <vt:lpstr>Prevention of Hypertension</vt:lpstr>
      <vt:lpstr>PowerPoint Presentation</vt:lpstr>
      <vt:lpstr>PowerPoint Presentation</vt:lpstr>
      <vt:lpstr>Quiz : Role of family physician </vt:lpstr>
      <vt:lpstr>Reading sources: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c:title>
  <dc:creator>Arshad Sabir</dc:creator>
  <cp:lastModifiedBy>Link Computer</cp:lastModifiedBy>
  <cp:revision>60</cp:revision>
  <cp:lastPrinted>2024-05-20T21:53:23Z</cp:lastPrinted>
  <dcterms:created xsi:type="dcterms:W3CDTF">2023-05-23T17:27:29Z</dcterms:created>
  <dcterms:modified xsi:type="dcterms:W3CDTF">2024-05-20T22:15:29Z</dcterms:modified>
</cp:coreProperties>
</file>