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460" r:id="rId2"/>
    <p:sldId id="527" r:id="rId3"/>
    <p:sldId id="336" r:id="rId4"/>
    <p:sldId id="535" r:id="rId5"/>
    <p:sldId id="529" r:id="rId6"/>
    <p:sldId id="259" r:id="rId7"/>
    <p:sldId id="462" r:id="rId8"/>
    <p:sldId id="525" r:id="rId9"/>
    <p:sldId id="517" r:id="rId10"/>
    <p:sldId id="522" r:id="rId11"/>
    <p:sldId id="543" r:id="rId12"/>
    <p:sldId id="508" r:id="rId13"/>
    <p:sldId id="468" r:id="rId14"/>
    <p:sldId id="546" r:id="rId15"/>
    <p:sldId id="475" r:id="rId16"/>
    <p:sldId id="532" r:id="rId17"/>
    <p:sldId id="479" r:id="rId18"/>
    <p:sldId id="544" r:id="rId19"/>
    <p:sldId id="541" r:id="rId20"/>
    <p:sldId id="510" r:id="rId21"/>
    <p:sldId id="496" r:id="rId22"/>
    <p:sldId id="498" r:id="rId23"/>
    <p:sldId id="540" r:id="rId24"/>
    <p:sldId id="501" r:id="rId25"/>
    <p:sldId id="503" r:id="rId26"/>
    <p:sldId id="537" r:id="rId27"/>
    <p:sldId id="538" r:id="rId28"/>
    <p:sldId id="518" r:id="rId29"/>
    <p:sldId id="545" r:id="rId30"/>
    <p:sldId id="53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nar" initials="d" lastIdx="1" clrIdx="0"/>
  <p:cmAuthor id="2" name="tpadmin" initials="t" lastIdx="9" clrIdx="1"/>
  <p:cmAuthor id="3" name="Li Qing" initials="L" lastIdx="0" clrIdx="2"/>
  <p:cmAuthor id="4" name="James" initials="J" lastIdx="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3" autoAdjust="0"/>
    <p:restoredTop sz="94434" autoAdjust="0"/>
  </p:normalViewPr>
  <p:slideViewPr>
    <p:cSldViewPr>
      <p:cViewPr varScale="1">
        <p:scale>
          <a:sx n="65" d="100"/>
          <a:sy n="65" d="100"/>
        </p:scale>
        <p:origin x="3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#1" qsCatId="3D" csTypeId="urn:microsoft.com/office/officeart/2005/8/colors/accent1_2#1" csCatId="accent1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anose="020B0A04020102020204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>
              <a:latin typeface="Arial Black" panose="020B0A04020102020204" pitchFamily="34" charset="0"/>
            </a:rPr>
            <a:t>Truth</a:t>
          </a:r>
          <a:r>
            <a:rPr lang="en-US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anose="020B0A04020102020204" pitchFamily="34" charset="0"/>
            </a:rPr>
            <a:t>Servic</a:t>
          </a:r>
          <a:r>
            <a:rPr lang="en-US">
              <a:latin typeface="Arial Black" panose="020B0A04020102020204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1641" custLinFactNeighborY="-8205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14632" custLinFactNeighborY="-8552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D4486E0C-2003-427A-BDCC-6A7B17930964}" type="presOf" srcId="{663C1E13-76F9-4B70-A2F2-CA23180743CE}" destId="{4822A78E-EAEC-401F-941A-3A84E13E2357}" srcOrd="2" destOrd="0" presId="urn:microsoft.com/office/officeart/2005/8/layout/gear1#1"/>
    <dgm:cxn modelId="{CB8FC620-8273-410D-BEEF-BE9C74EE297B}" type="presOf" srcId="{399ACE2F-90C5-48B1-9E65-700A32562848}" destId="{23DC08E4-3725-4448-BFFF-1CCEA2F2987E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12A8D31-A1C0-43EE-8CC9-0FBB3C8C702D}" type="presOf" srcId="{399ACE2F-90C5-48B1-9E65-700A32562848}" destId="{9815588C-16D0-4475-B64C-847FC87C8C32}" srcOrd="3" destOrd="0" presId="urn:microsoft.com/office/officeart/2005/8/layout/gear1#1"/>
    <dgm:cxn modelId="{94D6B23A-E917-4D9F-A394-3BFA49C03722}" type="presOf" srcId="{F9CEBA05-2F10-437E-89B2-54F4D9FAF478}" destId="{5ED88519-AC6C-4AA3-B76D-812B93A167E4}" srcOrd="0" destOrd="0" presId="urn:microsoft.com/office/officeart/2005/8/layout/gear1#1"/>
    <dgm:cxn modelId="{1BBC8A5B-DC05-44AA-A3FC-1C77E6F7D2E4}" type="presOf" srcId="{399ACE2F-90C5-48B1-9E65-700A32562848}" destId="{59EDF28D-6C67-49D0-B5A1-DE5C3CBA2292}" srcOrd="0" destOrd="0" presId="urn:microsoft.com/office/officeart/2005/8/layout/gear1#1"/>
    <dgm:cxn modelId="{8628865D-FA32-4360-BE7F-6AC73100D787}" type="presOf" srcId="{663C1E13-76F9-4B70-A2F2-CA23180743CE}" destId="{B9330EE9-43E4-4FD4-8144-E92B1DD0FCDF}" srcOrd="1" destOrd="0" presId="urn:microsoft.com/office/officeart/2005/8/layout/gear1#1"/>
    <dgm:cxn modelId="{E66DAD72-8798-48C4-86AC-1B999568C7F2}" type="presOf" srcId="{399ACE2F-90C5-48B1-9E65-700A32562848}" destId="{7D3EFDB4-E5D1-439A-86D8-1FCF80D959BA}" srcOrd="2" destOrd="0" presId="urn:microsoft.com/office/officeart/2005/8/layout/gear1#1"/>
    <dgm:cxn modelId="{0CDDD476-8C22-46BB-986B-E2BCC36FCFB8}" type="presOf" srcId="{DACAB5BA-B8B4-4D66-8B11-1D02259E020B}" destId="{B6B6B41B-120B-4968-AB6A-FC6E7C8EF3C0}" srcOrd="1" destOrd="0" presId="urn:microsoft.com/office/officeart/2005/8/layout/gear1#1"/>
    <dgm:cxn modelId="{34D5E98A-4997-4755-AB5C-F8B93A65D7D7}" type="presOf" srcId="{DACAB5BA-B8B4-4D66-8B11-1D02259E020B}" destId="{8BC64EA7-2794-42B6-96C9-F39A52CB985A}" srcOrd="2" destOrd="0" presId="urn:microsoft.com/office/officeart/2005/8/layout/gear1#1"/>
    <dgm:cxn modelId="{48B9F8B2-DBE5-4E61-A523-84FBFCE4669F}" type="presOf" srcId="{188C389E-9423-41DE-9C5E-D4A7E95C7E62}" destId="{6DF3A3A0-5919-4E69-80DD-61760D6340A0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740EA7C8-9779-4E20-A1D4-991A221EC05F}" type="presOf" srcId="{23718C41-0A1F-40BF-86BE-8A5476EC271E}" destId="{398423B3-DD54-4226-99D7-017EFC1488DF}" srcOrd="0" destOrd="0" presId="urn:microsoft.com/office/officeart/2005/8/layout/gear1#1"/>
    <dgm:cxn modelId="{D3D949D5-2926-4B2B-8539-845A362B4A44}" type="presOf" srcId="{DA82EADB-2721-42A0-95EA-F9B5521A38A6}" destId="{A09CEA93-9338-4361-A5E6-CF85B6019F5A}" srcOrd="0" destOrd="0" presId="urn:microsoft.com/office/officeart/2005/8/layout/gear1#1"/>
    <dgm:cxn modelId="{33DE7DE4-E8DD-45FC-9493-BD281DDF23F9}" type="presOf" srcId="{DACAB5BA-B8B4-4D66-8B11-1D02259E020B}" destId="{87622A90-D0D8-4EA3-BC0D-D537801AF2B1}" srcOrd="0" destOrd="0" presId="urn:microsoft.com/office/officeart/2005/8/layout/gear1#1"/>
    <dgm:cxn modelId="{FA5A9EF8-1479-46EC-BD72-95AF8C1775E5}" type="presOf" srcId="{663C1E13-76F9-4B70-A2F2-CA23180743CE}" destId="{93300324-D62F-4E58-B882-734182BDB462}" srcOrd="0" destOrd="0" presId="urn:microsoft.com/office/officeart/2005/8/layout/gear1#1"/>
    <dgm:cxn modelId="{41B56485-654D-458E-AC42-E8AFC5CF2FC8}" type="presParOf" srcId="{5ED88519-AC6C-4AA3-B76D-812B93A167E4}" destId="{87622A90-D0D8-4EA3-BC0D-D537801AF2B1}" srcOrd="0" destOrd="0" presId="urn:microsoft.com/office/officeart/2005/8/layout/gear1#1"/>
    <dgm:cxn modelId="{3A4F8833-5CEE-4DF9-BC81-94F2DCD4F2BE}" type="presParOf" srcId="{5ED88519-AC6C-4AA3-B76D-812B93A167E4}" destId="{B6B6B41B-120B-4968-AB6A-FC6E7C8EF3C0}" srcOrd="1" destOrd="0" presId="urn:microsoft.com/office/officeart/2005/8/layout/gear1#1"/>
    <dgm:cxn modelId="{A11ECEED-EEE9-49C8-AA3B-DD5EC8DAED3D}" type="presParOf" srcId="{5ED88519-AC6C-4AA3-B76D-812B93A167E4}" destId="{8BC64EA7-2794-42B6-96C9-F39A52CB985A}" srcOrd="2" destOrd="0" presId="urn:microsoft.com/office/officeart/2005/8/layout/gear1#1"/>
    <dgm:cxn modelId="{FD13CDCF-48A3-4C05-8B35-DA5FF92B1310}" type="presParOf" srcId="{5ED88519-AC6C-4AA3-B76D-812B93A167E4}" destId="{93300324-D62F-4E58-B882-734182BDB462}" srcOrd="3" destOrd="0" presId="urn:microsoft.com/office/officeart/2005/8/layout/gear1#1"/>
    <dgm:cxn modelId="{8CA15CD8-E00E-485D-8DF8-9E594DCF3C38}" type="presParOf" srcId="{5ED88519-AC6C-4AA3-B76D-812B93A167E4}" destId="{B9330EE9-43E4-4FD4-8144-E92B1DD0FCDF}" srcOrd="4" destOrd="0" presId="urn:microsoft.com/office/officeart/2005/8/layout/gear1#1"/>
    <dgm:cxn modelId="{8855E704-9CD0-49D0-A6ED-FF9FD953A91B}" type="presParOf" srcId="{5ED88519-AC6C-4AA3-B76D-812B93A167E4}" destId="{4822A78E-EAEC-401F-941A-3A84E13E2357}" srcOrd="5" destOrd="0" presId="urn:microsoft.com/office/officeart/2005/8/layout/gear1#1"/>
    <dgm:cxn modelId="{D5DAB97A-E1E3-4D34-A1C6-F0512813DF3D}" type="presParOf" srcId="{5ED88519-AC6C-4AA3-B76D-812B93A167E4}" destId="{59EDF28D-6C67-49D0-B5A1-DE5C3CBA2292}" srcOrd="6" destOrd="0" presId="urn:microsoft.com/office/officeart/2005/8/layout/gear1#1"/>
    <dgm:cxn modelId="{CAABD8C2-63EB-4CDD-8BD1-3C8B1AE965A8}" type="presParOf" srcId="{5ED88519-AC6C-4AA3-B76D-812B93A167E4}" destId="{23DC08E4-3725-4448-BFFF-1CCEA2F2987E}" srcOrd="7" destOrd="0" presId="urn:microsoft.com/office/officeart/2005/8/layout/gear1#1"/>
    <dgm:cxn modelId="{11B14CFF-15B1-4CC5-A327-B2650F73AA93}" type="presParOf" srcId="{5ED88519-AC6C-4AA3-B76D-812B93A167E4}" destId="{7D3EFDB4-E5D1-439A-86D8-1FCF80D959BA}" srcOrd="8" destOrd="0" presId="urn:microsoft.com/office/officeart/2005/8/layout/gear1#1"/>
    <dgm:cxn modelId="{423F82EE-9621-473E-9C7A-C57373D48C52}" type="presParOf" srcId="{5ED88519-AC6C-4AA3-B76D-812B93A167E4}" destId="{9815588C-16D0-4475-B64C-847FC87C8C32}" srcOrd="9" destOrd="0" presId="urn:microsoft.com/office/officeart/2005/8/layout/gear1#1"/>
    <dgm:cxn modelId="{9361B234-BE69-4AC3-AD63-4AEE18544FF8}" type="presParOf" srcId="{5ED88519-AC6C-4AA3-B76D-812B93A167E4}" destId="{398423B3-DD54-4226-99D7-017EFC1488DF}" srcOrd="10" destOrd="0" presId="urn:microsoft.com/office/officeart/2005/8/layout/gear1#1"/>
    <dgm:cxn modelId="{756E8F2B-B52F-4188-833B-3E207F9DC528}" type="presParOf" srcId="{5ED88519-AC6C-4AA3-B76D-812B93A167E4}" destId="{6DF3A3A0-5919-4E69-80DD-61760D6340A0}" srcOrd="11" destOrd="0" presId="urn:microsoft.com/office/officeart/2005/8/layout/gear1#1"/>
    <dgm:cxn modelId="{3524B269-7393-4704-AB31-C34E41901A40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A01CD-3278-4A1C-8EF4-81B151A94195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6465A2-35D6-4C87-BEC3-A170B16F4C42}">
      <dgm:prSet custT="1"/>
      <dgm:spPr/>
      <dgm:t>
        <a:bodyPr/>
        <a:lstStyle/>
        <a:p>
          <a:pPr rtl="0"/>
          <a:r>
            <a:rPr lang="en-US" sz="2400" dirty="0"/>
            <a:t>Age  </a:t>
          </a:r>
        </a:p>
      </dgm:t>
    </dgm:pt>
    <dgm:pt modelId="{45D20AC0-E9D4-4674-B243-5AAADF420055}" type="parTrans" cxnId="{49082879-2CEA-40D6-835A-92F0F736CB14}">
      <dgm:prSet/>
      <dgm:spPr/>
      <dgm:t>
        <a:bodyPr/>
        <a:lstStyle/>
        <a:p>
          <a:endParaRPr lang="en-US" sz="2400"/>
        </a:p>
      </dgm:t>
    </dgm:pt>
    <dgm:pt modelId="{66ADF73A-035E-49C8-BFA8-B114B6A74E86}" type="sibTrans" cxnId="{49082879-2CEA-40D6-835A-92F0F736CB14}">
      <dgm:prSet/>
      <dgm:spPr/>
      <dgm:t>
        <a:bodyPr/>
        <a:lstStyle/>
        <a:p>
          <a:endParaRPr lang="en-US" sz="2400"/>
        </a:p>
      </dgm:t>
    </dgm:pt>
    <dgm:pt modelId="{41F45CCD-1048-4CFF-BF43-7CE021D6B9FF}">
      <dgm:prSet custT="1"/>
      <dgm:spPr/>
      <dgm:t>
        <a:bodyPr/>
        <a:lstStyle/>
        <a:p>
          <a:pPr rtl="0"/>
          <a:r>
            <a:rPr lang="en-US" sz="2400" dirty="0"/>
            <a:t>Sex </a:t>
          </a:r>
        </a:p>
      </dgm:t>
    </dgm:pt>
    <dgm:pt modelId="{2CB8A69B-068F-4EB9-A17C-BA575559BB68}" type="parTrans" cxnId="{A4D02103-59C6-4E2C-8327-C43533B920B2}">
      <dgm:prSet/>
      <dgm:spPr/>
      <dgm:t>
        <a:bodyPr/>
        <a:lstStyle/>
        <a:p>
          <a:endParaRPr lang="en-US" sz="2400"/>
        </a:p>
      </dgm:t>
    </dgm:pt>
    <dgm:pt modelId="{D9167748-9FC3-4CD9-8F28-ECC0EFF533B4}" type="sibTrans" cxnId="{A4D02103-59C6-4E2C-8327-C43533B920B2}">
      <dgm:prSet/>
      <dgm:spPr/>
      <dgm:t>
        <a:bodyPr/>
        <a:lstStyle/>
        <a:p>
          <a:endParaRPr lang="en-US" sz="2400"/>
        </a:p>
      </dgm:t>
    </dgm:pt>
    <dgm:pt modelId="{720ABB10-B3BB-471B-97DD-8FA476F842FB}">
      <dgm:prSet custT="1"/>
      <dgm:spPr/>
      <dgm:t>
        <a:bodyPr/>
        <a:lstStyle/>
        <a:p>
          <a:pPr rtl="0"/>
          <a:r>
            <a:rPr lang="en-US" sz="2400" dirty="0"/>
            <a:t>Malnutrition </a:t>
          </a:r>
        </a:p>
      </dgm:t>
    </dgm:pt>
    <dgm:pt modelId="{537D463D-6435-46D0-A3D8-5E82F3FA94D7}" type="parTrans" cxnId="{C48F639D-8066-4A6E-B368-3C9FD56ED5FF}">
      <dgm:prSet/>
      <dgm:spPr/>
      <dgm:t>
        <a:bodyPr/>
        <a:lstStyle/>
        <a:p>
          <a:endParaRPr lang="en-US" sz="2400"/>
        </a:p>
      </dgm:t>
    </dgm:pt>
    <dgm:pt modelId="{245EEF74-DBE5-48A5-83B8-642610C70A9A}" type="sibTrans" cxnId="{C48F639D-8066-4A6E-B368-3C9FD56ED5FF}">
      <dgm:prSet/>
      <dgm:spPr/>
      <dgm:t>
        <a:bodyPr/>
        <a:lstStyle/>
        <a:p>
          <a:endParaRPr lang="en-US" sz="2400"/>
        </a:p>
      </dgm:t>
    </dgm:pt>
    <dgm:pt modelId="{F4E956B7-69DA-4B35-B5C8-EFAC7B30055A}">
      <dgm:prSet custT="1"/>
      <dgm:spPr/>
      <dgm:t>
        <a:bodyPr/>
        <a:lstStyle/>
        <a:p>
          <a:pPr rtl="0"/>
          <a:r>
            <a:rPr lang="en-US" sz="2400" dirty="0"/>
            <a:t>Occupation </a:t>
          </a:r>
        </a:p>
      </dgm:t>
    </dgm:pt>
    <dgm:pt modelId="{C8140DA3-0624-4196-8EA0-B618C8E1EE64}" type="parTrans" cxnId="{78A89F78-EFFE-47FF-9A92-272BFE818D79}">
      <dgm:prSet/>
      <dgm:spPr/>
      <dgm:t>
        <a:bodyPr/>
        <a:lstStyle/>
        <a:p>
          <a:endParaRPr lang="en-US" sz="2400"/>
        </a:p>
      </dgm:t>
    </dgm:pt>
    <dgm:pt modelId="{2EF50C89-093B-45F9-A193-57B4A93F57F6}" type="sibTrans" cxnId="{78A89F78-EFFE-47FF-9A92-272BFE818D79}">
      <dgm:prSet/>
      <dgm:spPr/>
      <dgm:t>
        <a:bodyPr/>
        <a:lstStyle/>
        <a:p>
          <a:endParaRPr lang="en-US" sz="2400"/>
        </a:p>
      </dgm:t>
    </dgm:pt>
    <dgm:pt modelId="{39B4C773-4AF2-4287-8E1A-95C50E735400}">
      <dgm:prSet custT="1"/>
      <dgm:spPr/>
      <dgm:t>
        <a:bodyPr/>
        <a:lstStyle/>
        <a:p>
          <a:pPr rtl="0"/>
          <a:r>
            <a:rPr lang="en-US" sz="2400" dirty="0"/>
            <a:t>Social class</a:t>
          </a:r>
        </a:p>
      </dgm:t>
    </dgm:pt>
    <dgm:pt modelId="{229B107C-39B7-4BA5-A9B3-ED2693B7E7FA}" type="parTrans" cxnId="{4CE247DE-2E7C-4A91-9E40-9C7D9811B5B9}">
      <dgm:prSet/>
      <dgm:spPr/>
      <dgm:t>
        <a:bodyPr/>
        <a:lstStyle/>
        <a:p>
          <a:endParaRPr lang="en-US" sz="2400"/>
        </a:p>
      </dgm:t>
    </dgm:pt>
    <dgm:pt modelId="{00C14CF2-E9BC-48A6-863A-E25587ECEB87}" type="sibTrans" cxnId="{4CE247DE-2E7C-4A91-9E40-9C7D9811B5B9}">
      <dgm:prSet/>
      <dgm:spPr/>
      <dgm:t>
        <a:bodyPr/>
        <a:lstStyle/>
        <a:p>
          <a:endParaRPr lang="en-US" sz="2400"/>
        </a:p>
      </dgm:t>
    </dgm:pt>
    <dgm:pt modelId="{D3179134-4E45-4B4D-BAFC-096A079C2A85}">
      <dgm:prSet custT="1"/>
      <dgm:spPr/>
      <dgm:t>
        <a:bodyPr/>
        <a:lstStyle/>
        <a:p>
          <a:pPr rtl="0"/>
          <a:r>
            <a:rPr lang="en-US" sz="2400" dirty="0"/>
            <a:t>Social factors </a:t>
          </a:r>
        </a:p>
      </dgm:t>
    </dgm:pt>
    <dgm:pt modelId="{B515C7DC-797A-44FA-B47E-62B6A57FF4CB}" type="parTrans" cxnId="{E7F16360-17B6-4EE4-B863-BA8AAC5F9D74}">
      <dgm:prSet/>
      <dgm:spPr/>
      <dgm:t>
        <a:bodyPr/>
        <a:lstStyle/>
        <a:p>
          <a:endParaRPr lang="en-US" sz="2400"/>
        </a:p>
      </dgm:t>
    </dgm:pt>
    <dgm:pt modelId="{8B577CDF-0363-471E-983B-8D8DD5992619}" type="sibTrans" cxnId="{E7F16360-17B6-4EE4-B863-BA8AAC5F9D74}">
      <dgm:prSet/>
      <dgm:spPr/>
      <dgm:t>
        <a:bodyPr/>
        <a:lstStyle/>
        <a:p>
          <a:endParaRPr lang="en-US" sz="2400"/>
        </a:p>
      </dgm:t>
    </dgm:pt>
    <dgm:pt modelId="{01EFF84A-78D3-4079-B1EA-9BDE2FBF3C97}" type="pres">
      <dgm:prSet presAssocID="{06EA01CD-3278-4A1C-8EF4-81B151A94195}" presName="diagram" presStyleCnt="0">
        <dgm:presLayoutVars>
          <dgm:dir/>
          <dgm:resizeHandles val="exact"/>
        </dgm:presLayoutVars>
      </dgm:prSet>
      <dgm:spPr/>
    </dgm:pt>
    <dgm:pt modelId="{08F81ADB-FFAE-4838-B958-4AE92A76B7E3}" type="pres">
      <dgm:prSet presAssocID="{FC6465A2-35D6-4C87-BEC3-A170B16F4C42}" presName="node" presStyleLbl="node1" presStyleIdx="0" presStyleCnt="6">
        <dgm:presLayoutVars>
          <dgm:bulletEnabled val="1"/>
        </dgm:presLayoutVars>
      </dgm:prSet>
      <dgm:spPr/>
    </dgm:pt>
    <dgm:pt modelId="{7F237089-19C7-489E-B868-A3BA6DD9F5A0}" type="pres">
      <dgm:prSet presAssocID="{66ADF73A-035E-49C8-BFA8-B114B6A74E86}" presName="sibTrans" presStyleCnt="0"/>
      <dgm:spPr/>
    </dgm:pt>
    <dgm:pt modelId="{4449B000-3DF6-4A86-8A34-72FF915A7432}" type="pres">
      <dgm:prSet presAssocID="{41F45CCD-1048-4CFF-BF43-7CE021D6B9FF}" presName="node" presStyleLbl="node1" presStyleIdx="1" presStyleCnt="6">
        <dgm:presLayoutVars>
          <dgm:bulletEnabled val="1"/>
        </dgm:presLayoutVars>
      </dgm:prSet>
      <dgm:spPr/>
    </dgm:pt>
    <dgm:pt modelId="{3A0DCF10-C646-44A0-ADD3-19B3163084C6}" type="pres">
      <dgm:prSet presAssocID="{D9167748-9FC3-4CD9-8F28-ECC0EFF533B4}" presName="sibTrans" presStyleCnt="0"/>
      <dgm:spPr/>
    </dgm:pt>
    <dgm:pt modelId="{06B90BA3-21C9-4B62-8F90-34697C2A8829}" type="pres">
      <dgm:prSet presAssocID="{720ABB10-B3BB-471B-97DD-8FA476F842FB}" presName="node" presStyleLbl="node1" presStyleIdx="2" presStyleCnt="6">
        <dgm:presLayoutVars>
          <dgm:bulletEnabled val="1"/>
        </dgm:presLayoutVars>
      </dgm:prSet>
      <dgm:spPr/>
    </dgm:pt>
    <dgm:pt modelId="{1CA18C2C-9393-43DD-8EB4-AC3C69E2C444}" type="pres">
      <dgm:prSet presAssocID="{245EEF74-DBE5-48A5-83B8-642610C70A9A}" presName="sibTrans" presStyleCnt="0"/>
      <dgm:spPr/>
    </dgm:pt>
    <dgm:pt modelId="{55489CA0-221C-437D-8EA6-BC492446A5DA}" type="pres">
      <dgm:prSet presAssocID="{F4E956B7-69DA-4B35-B5C8-EFAC7B30055A}" presName="node" presStyleLbl="node1" presStyleIdx="3" presStyleCnt="6">
        <dgm:presLayoutVars>
          <dgm:bulletEnabled val="1"/>
        </dgm:presLayoutVars>
      </dgm:prSet>
      <dgm:spPr/>
    </dgm:pt>
    <dgm:pt modelId="{92CB51A0-B050-4A93-BB6B-12D78862B783}" type="pres">
      <dgm:prSet presAssocID="{2EF50C89-093B-45F9-A193-57B4A93F57F6}" presName="sibTrans" presStyleCnt="0"/>
      <dgm:spPr/>
    </dgm:pt>
    <dgm:pt modelId="{9AB775FB-FDEC-47B7-803F-3913D885CFBA}" type="pres">
      <dgm:prSet presAssocID="{39B4C773-4AF2-4287-8E1A-95C50E735400}" presName="node" presStyleLbl="node1" presStyleIdx="4" presStyleCnt="6">
        <dgm:presLayoutVars>
          <dgm:bulletEnabled val="1"/>
        </dgm:presLayoutVars>
      </dgm:prSet>
      <dgm:spPr/>
    </dgm:pt>
    <dgm:pt modelId="{B914CE7C-2DA0-4F60-9FAF-919356D13BBC}" type="pres">
      <dgm:prSet presAssocID="{00C14CF2-E9BC-48A6-863A-E25587ECEB87}" presName="sibTrans" presStyleCnt="0"/>
      <dgm:spPr/>
    </dgm:pt>
    <dgm:pt modelId="{239C18A5-C8A9-4BAF-97BD-1FA681F9FF27}" type="pres">
      <dgm:prSet presAssocID="{D3179134-4E45-4B4D-BAFC-096A079C2A85}" presName="node" presStyleLbl="node1" presStyleIdx="5" presStyleCnt="6">
        <dgm:presLayoutVars>
          <dgm:bulletEnabled val="1"/>
        </dgm:presLayoutVars>
      </dgm:prSet>
      <dgm:spPr/>
    </dgm:pt>
  </dgm:ptLst>
  <dgm:cxnLst>
    <dgm:cxn modelId="{A4D02103-59C6-4E2C-8327-C43533B920B2}" srcId="{06EA01CD-3278-4A1C-8EF4-81B151A94195}" destId="{41F45CCD-1048-4CFF-BF43-7CE021D6B9FF}" srcOrd="1" destOrd="0" parTransId="{2CB8A69B-068F-4EB9-A17C-BA575559BB68}" sibTransId="{D9167748-9FC3-4CD9-8F28-ECC0EFF533B4}"/>
    <dgm:cxn modelId="{F7D0382C-5B0C-4BEA-AF93-EEEB3D400FDF}" type="presOf" srcId="{39B4C773-4AF2-4287-8E1A-95C50E735400}" destId="{9AB775FB-FDEC-47B7-803F-3913D885CFBA}" srcOrd="0" destOrd="0" presId="urn:microsoft.com/office/officeart/2005/8/layout/default"/>
    <dgm:cxn modelId="{E7F16360-17B6-4EE4-B863-BA8AAC5F9D74}" srcId="{06EA01CD-3278-4A1C-8EF4-81B151A94195}" destId="{D3179134-4E45-4B4D-BAFC-096A079C2A85}" srcOrd="5" destOrd="0" parTransId="{B515C7DC-797A-44FA-B47E-62B6A57FF4CB}" sibTransId="{8B577CDF-0363-471E-983B-8D8DD5992619}"/>
    <dgm:cxn modelId="{B57C8654-8DE1-4B6E-B7EB-9E2F9DC44CF7}" type="presOf" srcId="{720ABB10-B3BB-471B-97DD-8FA476F842FB}" destId="{06B90BA3-21C9-4B62-8F90-34697C2A8829}" srcOrd="0" destOrd="0" presId="urn:microsoft.com/office/officeart/2005/8/layout/default"/>
    <dgm:cxn modelId="{78A89F78-EFFE-47FF-9A92-272BFE818D79}" srcId="{06EA01CD-3278-4A1C-8EF4-81B151A94195}" destId="{F4E956B7-69DA-4B35-B5C8-EFAC7B30055A}" srcOrd="3" destOrd="0" parTransId="{C8140DA3-0624-4196-8EA0-B618C8E1EE64}" sibTransId="{2EF50C89-093B-45F9-A193-57B4A93F57F6}"/>
    <dgm:cxn modelId="{49082879-2CEA-40D6-835A-92F0F736CB14}" srcId="{06EA01CD-3278-4A1C-8EF4-81B151A94195}" destId="{FC6465A2-35D6-4C87-BEC3-A170B16F4C42}" srcOrd="0" destOrd="0" parTransId="{45D20AC0-E9D4-4674-B243-5AAADF420055}" sibTransId="{66ADF73A-035E-49C8-BFA8-B114B6A74E86}"/>
    <dgm:cxn modelId="{A500C099-3F21-459C-81DA-12E1FA39A35D}" type="presOf" srcId="{FC6465A2-35D6-4C87-BEC3-A170B16F4C42}" destId="{08F81ADB-FFAE-4838-B958-4AE92A76B7E3}" srcOrd="0" destOrd="0" presId="urn:microsoft.com/office/officeart/2005/8/layout/default"/>
    <dgm:cxn modelId="{C48F639D-8066-4A6E-B368-3C9FD56ED5FF}" srcId="{06EA01CD-3278-4A1C-8EF4-81B151A94195}" destId="{720ABB10-B3BB-471B-97DD-8FA476F842FB}" srcOrd="2" destOrd="0" parTransId="{537D463D-6435-46D0-A3D8-5E82F3FA94D7}" sibTransId="{245EEF74-DBE5-48A5-83B8-642610C70A9A}"/>
    <dgm:cxn modelId="{4C7133A3-86CD-41A3-818B-F34F586AEFAE}" type="presOf" srcId="{F4E956B7-69DA-4B35-B5C8-EFAC7B30055A}" destId="{55489CA0-221C-437D-8EA6-BC492446A5DA}" srcOrd="0" destOrd="0" presId="urn:microsoft.com/office/officeart/2005/8/layout/default"/>
    <dgm:cxn modelId="{A2FAE6A3-8262-47E8-ADDA-FE40497D2D57}" type="presOf" srcId="{D3179134-4E45-4B4D-BAFC-096A079C2A85}" destId="{239C18A5-C8A9-4BAF-97BD-1FA681F9FF27}" srcOrd="0" destOrd="0" presId="urn:microsoft.com/office/officeart/2005/8/layout/default"/>
    <dgm:cxn modelId="{4CE247DE-2E7C-4A91-9E40-9C7D9811B5B9}" srcId="{06EA01CD-3278-4A1C-8EF4-81B151A94195}" destId="{39B4C773-4AF2-4287-8E1A-95C50E735400}" srcOrd="4" destOrd="0" parTransId="{229B107C-39B7-4BA5-A9B3-ED2693B7E7FA}" sibTransId="{00C14CF2-E9BC-48A6-863A-E25587ECEB87}"/>
    <dgm:cxn modelId="{0AE09CEC-EA05-4370-96F8-7CF3BC994DE7}" type="presOf" srcId="{06EA01CD-3278-4A1C-8EF4-81B151A94195}" destId="{01EFF84A-78D3-4079-B1EA-9BDE2FBF3C97}" srcOrd="0" destOrd="0" presId="urn:microsoft.com/office/officeart/2005/8/layout/default"/>
    <dgm:cxn modelId="{CAC936F4-449D-4BDE-9542-1B5844990F17}" type="presOf" srcId="{41F45CCD-1048-4CFF-BF43-7CE021D6B9FF}" destId="{4449B000-3DF6-4A86-8A34-72FF915A7432}" srcOrd="0" destOrd="0" presId="urn:microsoft.com/office/officeart/2005/8/layout/default"/>
    <dgm:cxn modelId="{D70EA24F-F226-4F14-89F0-334200101D34}" type="presParOf" srcId="{01EFF84A-78D3-4079-B1EA-9BDE2FBF3C97}" destId="{08F81ADB-FFAE-4838-B958-4AE92A76B7E3}" srcOrd="0" destOrd="0" presId="urn:microsoft.com/office/officeart/2005/8/layout/default"/>
    <dgm:cxn modelId="{F6896833-1452-415F-9117-2B746C857F0F}" type="presParOf" srcId="{01EFF84A-78D3-4079-B1EA-9BDE2FBF3C97}" destId="{7F237089-19C7-489E-B868-A3BA6DD9F5A0}" srcOrd="1" destOrd="0" presId="urn:microsoft.com/office/officeart/2005/8/layout/default"/>
    <dgm:cxn modelId="{F2E68AC0-974B-43C0-9A17-76BB37B020FE}" type="presParOf" srcId="{01EFF84A-78D3-4079-B1EA-9BDE2FBF3C97}" destId="{4449B000-3DF6-4A86-8A34-72FF915A7432}" srcOrd="2" destOrd="0" presId="urn:microsoft.com/office/officeart/2005/8/layout/default"/>
    <dgm:cxn modelId="{5E4CF172-A810-4777-8CFD-DA6B58A6EE3C}" type="presParOf" srcId="{01EFF84A-78D3-4079-B1EA-9BDE2FBF3C97}" destId="{3A0DCF10-C646-44A0-ADD3-19B3163084C6}" srcOrd="3" destOrd="0" presId="urn:microsoft.com/office/officeart/2005/8/layout/default"/>
    <dgm:cxn modelId="{E48D6FDE-DFCC-437A-A147-B41E636DAFB0}" type="presParOf" srcId="{01EFF84A-78D3-4079-B1EA-9BDE2FBF3C97}" destId="{06B90BA3-21C9-4B62-8F90-34697C2A8829}" srcOrd="4" destOrd="0" presId="urn:microsoft.com/office/officeart/2005/8/layout/default"/>
    <dgm:cxn modelId="{1600FAF4-22C8-4960-99B3-E0AAD5F8F717}" type="presParOf" srcId="{01EFF84A-78D3-4079-B1EA-9BDE2FBF3C97}" destId="{1CA18C2C-9393-43DD-8EB4-AC3C69E2C444}" srcOrd="5" destOrd="0" presId="urn:microsoft.com/office/officeart/2005/8/layout/default"/>
    <dgm:cxn modelId="{ECF868A5-C584-490C-994D-94EA8B9E22D9}" type="presParOf" srcId="{01EFF84A-78D3-4079-B1EA-9BDE2FBF3C97}" destId="{55489CA0-221C-437D-8EA6-BC492446A5DA}" srcOrd="6" destOrd="0" presId="urn:microsoft.com/office/officeart/2005/8/layout/default"/>
    <dgm:cxn modelId="{B7CC4373-BBD2-46FE-A7A6-25BAA7D8218D}" type="presParOf" srcId="{01EFF84A-78D3-4079-B1EA-9BDE2FBF3C97}" destId="{92CB51A0-B050-4A93-BB6B-12D78862B783}" srcOrd="7" destOrd="0" presId="urn:microsoft.com/office/officeart/2005/8/layout/default"/>
    <dgm:cxn modelId="{3D2689F2-F54E-4363-AFF9-25052393381D}" type="presParOf" srcId="{01EFF84A-78D3-4079-B1EA-9BDE2FBF3C97}" destId="{9AB775FB-FDEC-47B7-803F-3913D885CFBA}" srcOrd="8" destOrd="0" presId="urn:microsoft.com/office/officeart/2005/8/layout/default"/>
    <dgm:cxn modelId="{9D72C166-42AD-47FB-B018-99059D7407B9}" type="presParOf" srcId="{01EFF84A-78D3-4079-B1EA-9BDE2FBF3C97}" destId="{B914CE7C-2DA0-4F60-9FAF-919356D13BBC}" srcOrd="9" destOrd="0" presId="urn:microsoft.com/office/officeart/2005/8/layout/default"/>
    <dgm:cxn modelId="{58E54D06-3D7B-4ADE-8DBA-72A21379D18D}" type="presParOf" srcId="{01EFF84A-78D3-4079-B1EA-9BDE2FBF3C97}" destId="{239C18A5-C8A9-4BAF-97BD-1FA681F9FF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92943E-EF15-4A4E-9EC1-B835DC3D0D96}" type="doc">
      <dgm:prSet loTypeId="urn:microsoft.com/office/officeart/2005/8/layout/vList2#1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6D7465C-67EF-4314-BF44-00E3F3C4676C}">
      <dgm:prSet custT="1"/>
      <dgm:spPr/>
      <dgm:t>
        <a:bodyPr/>
        <a:lstStyle/>
        <a:p>
          <a:pPr algn="just" rtl="0"/>
          <a:r>
            <a:rPr lang="en-US" sz="1800" dirty="0"/>
            <a:t>Eye health care workers </a:t>
          </a:r>
        </a:p>
        <a:p>
          <a:pPr algn="just" rtl="0"/>
          <a:r>
            <a:rPr lang="en-US" sz="1800" dirty="0"/>
            <a:t>Eye health care educators </a:t>
          </a:r>
        </a:p>
        <a:p>
          <a:pPr algn="just" rtl="0"/>
          <a:r>
            <a:rPr lang="en-US" sz="1800" dirty="0"/>
            <a:t>Ophthalmic assistants were trained to work at village or door to door level  </a:t>
          </a:r>
        </a:p>
      </dgm:t>
    </dgm:pt>
    <dgm:pt modelId="{588958E9-0320-405F-811F-C1DFB20D92EE}" type="parTrans" cxnId="{731E2501-CD1F-4958-82A7-FCE686252572}">
      <dgm:prSet/>
      <dgm:spPr/>
      <dgm:t>
        <a:bodyPr/>
        <a:lstStyle/>
        <a:p>
          <a:endParaRPr lang="en-US"/>
        </a:p>
      </dgm:t>
    </dgm:pt>
    <dgm:pt modelId="{03797580-5324-4E7E-BB40-ECE2BC693E48}" type="sibTrans" cxnId="{731E2501-CD1F-4958-82A7-FCE686252572}">
      <dgm:prSet/>
      <dgm:spPr/>
      <dgm:t>
        <a:bodyPr/>
        <a:lstStyle/>
        <a:p>
          <a:endParaRPr lang="en-US"/>
        </a:p>
      </dgm:t>
    </dgm:pt>
    <dgm:pt modelId="{B778E451-E29E-42A0-9240-849C829E2080}">
      <dgm:prSet custT="1"/>
      <dgm:spPr/>
      <dgm:t>
        <a:bodyPr/>
        <a:lstStyle/>
        <a:p>
          <a:pPr rtl="0"/>
          <a:r>
            <a:rPr lang="en-US" sz="2000" dirty="0"/>
            <a:t>Worked in the community level </a:t>
          </a:r>
        </a:p>
        <a:p>
          <a:pPr rtl="0"/>
          <a:r>
            <a:rPr lang="en-US" sz="2000" dirty="0"/>
            <a:t> giving eye care , health education </a:t>
          </a:r>
        </a:p>
      </dgm:t>
    </dgm:pt>
    <dgm:pt modelId="{9769A79E-6D42-49A4-8FF0-2E2006305B51}" type="parTrans" cxnId="{D3EC6340-EAD9-48F7-B6B3-52F7F11FF57F}">
      <dgm:prSet/>
      <dgm:spPr/>
      <dgm:t>
        <a:bodyPr/>
        <a:lstStyle/>
        <a:p>
          <a:endParaRPr lang="en-US"/>
        </a:p>
      </dgm:t>
    </dgm:pt>
    <dgm:pt modelId="{56F8CAA5-B83D-4CAA-89DB-56B59654C949}" type="sibTrans" cxnId="{D3EC6340-EAD9-48F7-B6B3-52F7F11FF57F}">
      <dgm:prSet/>
      <dgm:spPr/>
      <dgm:t>
        <a:bodyPr/>
        <a:lstStyle/>
        <a:p>
          <a:endParaRPr lang="en-US"/>
        </a:p>
      </dgm:t>
    </dgm:pt>
    <dgm:pt modelId="{E5822A69-30C6-4C0B-8879-7135A0452D6D}">
      <dgm:prSet custT="1"/>
      <dgm:spPr/>
      <dgm:t>
        <a:bodyPr/>
        <a:lstStyle/>
        <a:p>
          <a:pPr algn="just"/>
          <a:r>
            <a:rPr lang="en-US" sz="1800" dirty="0">
              <a:solidFill>
                <a:schemeClr val="bg1"/>
              </a:solidFill>
            </a:rPr>
            <a:t>The idea was incorporated to address high level of blindness </a:t>
          </a:r>
        </a:p>
      </dgm:t>
    </dgm:pt>
    <dgm:pt modelId="{8CC907AF-6623-4CAA-A2B2-7EB38F849C7A}" type="sibTrans" cxnId="{FF9E6578-9500-44D1-B852-0A448017A142}">
      <dgm:prSet/>
      <dgm:spPr/>
      <dgm:t>
        <a:bodyPr/>
        <a:lstStyle/>
        <a:p>
          <a:endParaRPr lang="en-US"/>
        </a:p>
      </dgm:t>
    </dgm:pt>
    <dgm:pt modelId="{3160BD25-6869-45AE-95F4-A7ADDB9DC278}" type="parTrans" cxnId="{FF9E6578-9500-44D1-B852-0A448017A142}">
      <dgm:prSet/>
      <dgm:spPr/>
      <dgm:t>
        <a:bodyPr/>
        <a:lstStyle/>
        <a:p>
          <a:endParaRPr lang="en-US"/>
        </a:p>
      </dgm:t>
    </dgm:pt>
    <dgm:pt modelId="{163716C6-EB84-430D-995C-9775321730EF}">
      <dgm:prSet custT="1"/>
      <dgm:spPr/>
      <dgm:t>
        <a:bodyPr/>
        <a:lstStyle/>
        <a:p>
          <a:pPr algn="just"/>
          <a:r>
            <a:rPr lang="en-US" sz="1800" dirty="0">
              <a:solidFill>
                <a:schemeClr val="bg1"/>
              </a:solidFill>
            </a:rPr>
            <a:t>It incorporated community level intervention</a:t>
          </a:r>
        </a:p>
      </dgm:t>
    </dgm:pt>
    <dgm:pt modelId="{2384CEFE-E133-4A13-85F2-4107C036203F}" type="sibTrans" cxnId="{E691AF14-15DF-453A-8C1C-1DAC562C6F3B}">
      <dgm:prSet/>
      <dgm:spPr/>
      <dgm:t>
        <a:bodyPr/>
        <a:lstStyle/>
        <a:p>
          <a:endParaRPr lang="en-US"/>
        </a:p>
      </dgm:t>
    </dgm:pt>
    <dgm:pt modelId="{A051EDC0-E723-47A9-A21A-A736CD54C4A8}" type="parTrans" cxnId="{E691AF14-15DF-453A-8C1C-1DAC562C6F3B}">
      <dgm:prSet/>
      <dgm:spPr/>
      <dgm:t>
        <a:bodyPr/>
        <a:lstStyle/>
        <a:p>
          <a:endParaRPr lang="en-US"/>
        </a:p>
      </dgm:t>
    </dgm:pt>
    <dgm:pt modelId="{D3BCFA81-B757-472F-9E5F-B16BF62199D1}">
      <dgm:prSet custT="1"/>
      <dgm:spPr/>
      <dgm:t>
        <a:bodyPr/>
        <a:lstStyle/>
        <a:p>
          <a:pPr algn="just"/>
          <a:r>
            <a:rPr lang="en-US" sz="1800" dirty="0">
              <a:solidFill>
                <a:schemeClr val="bg1"/>
              </a:solidFill>
            </a:rPr>
            <a:t>Public health interventions together with ophthalmology care  </a:t>
          </a:r>
        </a:p>
      </dgm:t>
    </dgm:pt>
    <dgm:pt modelId="{ECCF31BC-CE89-4AB5-9AE9-81B98F7B3EBB}" type="parTrans" cxnId="{17DE16D7-77CB-4523-97D1-7A55F62761B4}">
      <dgm:prSet/>
      <dgm:spPr/>
      <dgm:t>
        <a:bodyPr/>
        <a:lstStyle/>
        <a:p>
          <a:endParaRPr lang="en-US"/>
        </a:p>
      </dgm:t>
    </dgm:pt>
    <dgm:pt modelId="{9C756204-CDAA-479C-BCA3-079A65212000}" type="sibTrans" cxnId="{17DE16D7-77CB-4523-97D1-7A55F62761B4}">
      <dgm:prSet/>
      <dgm:spPr/>
      <dgm:t>
        <a:bodyPr/>
        <a:lstStyle/>
        <a:p>
          <a:endParaRPr lang="en-US"/>
        </a:p>
      </dgm:t>
    </dgm:pt>
    <dgm:pt modelId="{A9EFB4E7-4312-44D6-953F-39EF63399A84}">
      <dgm:prSet/>
      <dgm:spPr/>
      <dgm:t>
        <a:bodyPr/>
        <a:lstStyle/>
        <a:p>
          <a:endParaRPr lang="en-US" dirty="0"/>
        </a:p>
      </dgm:t>
    </dgm:pt>
    <dgm:pt modelId="{20BF05C1-46B3-4DAE-8BFE-091D0E99756D}" type="sibTrans" cxnId="{EFA4DA68-6A01-4046-A3EB-5B35032E1237}">
      <dgm:prSet/>
      <dgm:spPr/>
      <dgm:t>
        <a:bodyPr/>
        <a:lstStyle/>
        <a:p>
          <a:endParaRPr lang="en-US"/>
        </a:p>
      </dgm:t>
    </dgm:pt>
    <dgm:pt modelId="{9F8A71A1-7C29-4964-8A52-42BA1BC09215}" type="parTrans" cxnId="{EFA4DA68-6A01-4046-A3EB-5B35032E1237}">
      <dgm:prSet/>
      <dgm:spPr/>
      <dgm:t>
        <a:bodyPr/>
        <a:lstStyle/>
        <a:p>
          <a:endParaRPr lang="en-US"/>
        </a:p>
      </dgm:t>
    </dgm:pt>
    <dgm:pt modelId="{A6317DDC-F032-48A2-931C-6FE65E2B1B50}" type="pres">
      <dgm:prSet presAssocID="{4192943E-EF15-4A4E-9EC1-B835DC3D0D96}" presName="linear" presStyleCnt="0">
        <dgm:presLayoutVars>
          <dgm:animLvl val="lvl"/>
          <dgm:resizeHandles val="exact"/>
        </dgm:presLayoutVars>
      </dgm:prSet>
      <dgm:spPr/>
    </dgm:pt>
    <dgm:pt modelId="{4608E3A1-22C9-498A-BAD3-576ACEA73662}" type="pres">
      <dgm:prSet presAssocID="{06D7465C-67EF-4314-BF44-00E3F3C4676C}" presName="parentText" presStyleLbl="node1" presStyleIdx="0" presStyleCnt="3" custScaleX="98738">
        <dgm:presLayoutVars>
          <dgm:chMax val="0"/>
          <dgm:bulletEnabled val="1"/>
        </dgm:presLayoutVars>
      </dgm:prSet>
      <dgm:spPr/>
    </dgm:pt>
    <dgm:pt modelId="{3B5C9F82-1E54-4632-AC43-8F68166FB986}" type="pres">
      <dgm:prSet presAssocID="{03797580-5324-4E7E-BB40-ECE2BC693E48}" presName="spacer" presStyleCnt="0"/>
      <dgm:spPr/>
    </dgm:pt>
    <dgm:pt modelId="{4458D762-1CC4-4B15-8EDB-9E2772E1A98F}" type="pres">
      <dgm:prSet presAssocID="{A9EFB4E7-4312-44D6-953F-39EF63399A84}" presName="parentText" presStyleLbl="node1" presStyleIdx="1" presStyleCnt="3" custFlipVert="1" custScaleX="98738" custScaleY="106373" custLinFactNeighborX="631" custLinFactNeighborY="41805">
        <dgm:presLayoutVars>
          <dgm:chMax val="0"/>
          <dgm:bulletEnabled val="1"/>
        </dgm:presLayoutVars>
      </dgm:prSet>
      <dgm:spPr/>
    </dgm:pt>
    <dgm:pt modelId="{1E05F4FE-C6B2-40B5-83E6-DEFAF564330E}" type="pres">
      <dgm:prSet presAssocID="{A9EFB4E7-4312-44D6-953F-39EF63399A84}" presName="childText" presStyleLbl="revTx" presStyleIdx="0" presStyleCnt="1" custScaleY="90486" custLinFactNeighborX="1121" custLinFactNeighborY="-56228">
        <dgm:presLayoutVars>
          <dgm:bulletEnabled val="1"/>
        </dgm:presLayoutVars>
      </dgm:prSet>
      <dgm:spPr/>
    </dgm:pt>
    <dgm:pt modelId="{C663745B-890D-4DB8-9D8D-EBBF6A1C095D}" type="pres">
      <dgm:prSet presAssocID="{B778E451-E29E-42A0-9240-849C829E2080}" presName="parentText" presStyleLbl="node1" presStyleIdx="2" presStyleCnt="3" custScaleY="78430" custLinFactNeighborY="-19746">
        <dgm:presLayoutVars>
          <dgm:chMax val="0"/>
          <dgm:bulletEnabled val="1"/>
        </dgm:presLayoutVars>
      </dgm:prSet>
      <dgm:spPr/>
    </dgm:pt>
  </dgm:ptLst>
  <dgm:cxnLst>
    <dgm:cxn modelId="{731E2501-CD1F-4958-82A7-FCE686252572}" srcId="{4192943E-EF15-4A4E-9EC1-B835DC3D0D96}" destId="{06D7465C-67EF-4314-BF44-00E3F3C4676C}" srcOrd="0" destOrd="0" parTransId="{588958E9-0320-405F-811F-C1DFB20D92EE}" sibTransId="{03797580-5324-4E7E-BB40-ECE2BC693E48}"/>
    <dgm:cxn modelId="{E691AF14-15DF-453A-8C1C-1DAC562C6F3B}" srcId="{A9EFB4E7-4312-44D6-953F-39EF63399A84}" destId="{163716C6-EB84-430D-995C-9775321730EF}" srcOrd="1" destOrd="0" parTransId="{A051EDC0-E723-47A9-A21A-A736CD54C4A8}" sibTransId="{2384CEFE-E133-4A13-85F2-4107C036203F}"/>
    <dgm:cxn modelId="{A0205319-E737-42FF-B40C-6C6C9CCF075A}" type="presOf" srcId="{06D7465C-67EF-4314-BF44-00E3F3C4676C}" destId="{4608E3A1-22C9-498A-BAD3-576ACEA73662}" srcOrd="0" destOrd="0" presId="urn:microsoft.com/office/officeart/2005/8/layout/vList2#1"/>
    <dgm:cxn modelId="{9D2C7531-A323-4D6B-99C6-4D58633D03AD}" type="presOf" srcId="{B778E451-E29E-42A0-9240-849C829E2080}" destId="{C663745B-890D-4DB8-9D8D-EBBF6A1C095D}" srcOrd="0" destOrd="0" presId="urn:microsoft.com/office/officeart/2005/8/layout/vList2#1"/>
    <dgm:cxn modelId="{D3EC6340-EAD9-48F7-B6B3-52F7F11FF57F}" srcId="{4192943E-EF15-4A4E-9EC1-B835DC3D0D96}" destId="{B778E451-E29E-42A0-9240-849C829E2080}" srcOrd="2" destOrd="0" parTransId="{9769A79E-6D42-49A4-8FF0-2E2006305B51}" sibTransId="{56F8CAA5-B83D-4CAA-89DB-56B59654C949}"/>
    <dgm:cxn modelId="{EFA4DA68-6A01-4046-A3EB-5B35032E1237}" srcId="{4192943E-EF15-4A4E-9EC1-B835DC3D0D96}" destId="{A9EFB4E7-4312-44D6-953F-39EF63399A84}" srcOrd="1" destOrd="0" parTransId="{9F8A71A1-7C29-4964-8A52-42BA1BC09215}" sibTransId="{20BF05C1-46B3-4DAE-8BFE-091D0E99756D}"/>
    <dgm:cxn modelId="{813DA54D-23DA-408E-90E6-153B28A45A5E}" type="presOf" srcId="{4192943E-EF15-4A4E-9EC1-B835DC3D0D96}" destId="{A6317DDC-F032-48A2-931C-6FE65E2B1B50}" srcOrd="0" destOrd="0" presId="urn:microsoft.com/office/officeart/2005/8/layout/vList2#1"/>
    <dgm:cxn modelId="{ADAAE04D-A8DC-4C86-8D60-D9B9B472ECAE}" type="presOf" srcId="{A9EFB4E7-4312-44D6-953F-39EF63399A84}" destId="{4458D762-1CC4-4B15-8EDB-9E2772E1A98F}" srcOrd="0" destOrd="0" presId="urn:microsoft.com/office/officeart/2005/8/layout/vList2#1"/>
    <dgm:cxn modelId="{9F0A7173-D409-41BF-98A3-8F9823EA4F63}" type="presOf" srcId="{E5822A69-30C6-4C0B-8879-7135A0452D6D}" destId="{1E05F4FE-C6B2-40B5-83E6-DEFAF564330E}" srcOrd="0" destOrd="0" presId="urn:microsoft.com/office/officeart/2005/8/layout/vList2#1"/>
    <dgm:cxn modelId="{FF9E6578-9500-44D1-B852-0A448017A142}" srcId="{A9EFB4E7-4312-44D6-953F-39EF63399A84}" destId="{E5822A69-30C6-4C0B-8879-7135A0452D6D}" srcOrd="0" destOrd="0" parTransId="{3160BD25-6869-45AE-95F4-A7ADDB9DC278}" sibTransId="{8CC907AF-6623-4CAA-A2B2-7EB38F849C7A}"/>
    <dgm:cxn modelId="{3895E1B0-A99A-4080-9403-08A81C87B4A0}" type="presOf" srcId="{D3BCFA81-B757-472F-9E5F-B16BF62199D1}" destId="{1E05F4FE-C6B2-40B5-83E6-DEFAF564330E}" srcOrd="0" destOrd="2" presId="urn:microsoft.com/office/officeart/2005/8/layout/vList2#1"/>
    <dgm:cxn modelId="{8F38EBCB-E3EC-4DBB-ADBC-F2EB70C0C76B}" type="presOf" srcId="{163716C6-EB84-430D-995C-9775321730EF}" destId="{1E05F4FE-C6B2-40B5-83E6-DEFAF564330E}" srcOrd="0" destOrd="1" presId="urn:microsoft.com/office/officeart/2005/8/layout/vList2#1"/>
    <dgm:cxn modelId="{17DE16D7-77CB-4523-97D1-7A55F62761B4}" srcId="{A9EFB4E7-4312-44D6-953F-39EF63399A84}" destId="{D3BCFA81-B757-472F-9E5F-B16BF62199D1}" srcOrd="2" destOrd="0" parTransId="{ECCF31BC-CE89-4AB5-9AE9-81B98F7B3EBB}" sibTransId="{9C756204-CDAA-479C-BCA3-079A65212000}"/>
    <dgm:cxn modelId="{C7F4D514-45E4-40F1-8AFB-AB9BBED87A8B}" type="presParOf" srcId="{A6317DDC-F032-48A2-931C-6FE65E2B1B50}" destId="{4608E3A1-22C9-498A-BAD3-576ACEA73662}" srcOrd="0" destOrd="0" presId="urn:microsoft.com/office/officeart/2005/8/layout/vList2#1"/>
    <dgm:cxn modelId="{83A5D325-E2E4-493A-AF25-0122AB4176F8}" type="presParOf" srcId="{A6317DDC-F032-48A2-931C-6FE65E2B1B50}" destId="{3B5C9F82-1E54-4632-AC43-8F68166FB986}" srcOrd="1" destOrd="0" presId="urn:microsoft.com/office/officeart/2005/8/layout/vList2#1"/>
    <dgm:cxn modelId="{192AE7C2-62DC-4390-9A9B-2551DACD55D7}" type="presParOf" srcId="{A6317DDC-F032-48A2-931C-6FE65E2B1B50}" destId="{4458D762-1CC4-4B15-8EDB-9E2772E1A98F}" srcOrd="2" destOrd="0" presId="urn:microsoft.com/office/officeart/2005/8/layout/vList2#1"/>
    <dgm:cxn modelId="{F6592DAA-6B87-41DC-89B2-F4B179C6C967}" type="presParOf" srcId="{A6317DDC-F032-48A2-931C-6FE65E2B1B50}" destId="{1E05F4FE-C6B2-40B5-83E6-DEFAF564330E}" srcOrd="3" destOrd="0" presId="urn:microsoft.com/office/officeart/2005/8/layout/vList2#1"/>
    <dgm:cxn modelId="{061AAA52-61FE-4A60-B2FC-513F51F6E7D8}" type="presParOf" srcId="{A6317DDC-F032-48A2-931C-6FE65E2B1B50}" destId="{C663745B-890D-4DB8-9D8D-EBBF6A1C095D}" srcOrd="4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B308CA-C3A1-49B6-90ED-C8346E14986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69D350-79D6-4016-BE0C-7857A62960E9}">
      <dgm:prSet custT="1"/>
      <dgm:spPr/>
      <dgm:t>
        <a:bodyPr/>
        <a:lstStyle/>
        <a:p>
          <a:pPr rtl="0"/>
          <a:r>
            <a:rPr lang="en-US" sz="2400"/>
            <a:t>Primary Eye Care</a:t>
          </a:r>
          <a:endParaRPr lang="en-US" sz="2400" dirty="0"/>
        </a:p>
      </dgm:t>
    </dgm:pt>
    <dgm:pt modelId="{5C94FF9E-CA19-445C-A070-2E76A5C12B01}" type="parTrans" cxnId="{5F76C6FD-9787-4BD8-B1E4-8286AEB914AD}">
      <dgm:prSet/>
      <dgm:spPr/>
      <dgm:t>
        <a:bodyPr/>
        <a:lstStyle/>
        <a:p>
          <a:endParaRPr lang="en-US" sz="2400" dirty="0"/>
        </a:p>
      </dgm:t>
    </dgm:pt>
    <dgm:pt modelId="{95D029C3-01C9-462C-828A-1FF6B857E5F0}" type="sibTrans" cxnId="{5F76C6FD-9787-4BD8-B1E4-8286AEB914AD}">
      <dgm:prSet/>
      <dgm:spPr/>
      <dgm:t>
        <a:bodyPr/>
        <a:lstStyle/>
        <a:p>
          <a:endParaRPr lang="en-US" sz="2400" dirty="0"/>
        </a:p>
      </dgm:t>
    </dgm:pt>
    <dgm:pt modelId="{C318A7F5-0298-4A89-87CA-4165A0A88D59}">
      <dgm:prSet custT="1"/>
      <dgm:spPr/>
      <dgm:t>
        <a:bodyPr/>
        <a:lstStyle/>
        <a:p>
          <a:pPr rtl="0"/>
          <a:r>
            <a:rPr lang="en-US" sz="2400"/>
            <a:t>Epidemiological Approach </a:t>
          </a:r>
          <a:endParaRPr lang="en-US" sz="2400" dirty="0"/>
        </a:p>
      </dgm:t>
    </dgm:pt>
    <dgm:pt modelId="{F3970089-E0A1-48AF-9968-D54FC2B34C2F}" type="parTrans" cxnId="{85BD8095-3C76-4F02-9FAB-1A695CF90BA5}">
      <dgm:prSet/>
      <dgm:spPr/>
      <dgm:t>
        <a:bodyPr/>
        <a:lstStyle/>
        <a:p>
          <a:endParaRPr lang="en-US" sz="2400" dirty="0"/>
        </a:p>
      </dgm:t>
    </dgm:pt>
    <dgm:pt modelId="{381CD8BE-5925-4710-A8F8-AC5EAF54E0FD}" type="sibTrans" cxnId="{85BD8095-3C76-4F02-9FAB-1A695CF90BA5}">
      <dgm:prSet/>
      <dgm:spPr/>
      <dgm:t>
        <a:bodyPr/>
        <a:lstStyle/>
        <a:p>
          <a:endParaRPr lang="en-US" sz="2400" dirty="0"/>
        </a:p>
      </dgm:t>
    </dgm:pt>
    <dgm:pt modelId="{3D61AFAB-5B54-4B87-80E7-D8E1BAB4E2E9}">
      <dgm:prSet custT="1"/>
      <dgm:spPr/>
      <dgm:t>
        <a:bodyPr/>
        <a:lstStyle/>
        <a:p>
          <a:pPr rtl="0"/>
          <a:r>
            <a:rPr lang="en-US" sz="2400"/>
            <a:t>Team Concept </a:t>
          </a:r>
          <a:endParaRPr lang="en-US" sz="2400" dirty="0"/>
        </a:p>
      </dgm:t>
    </dgm:pt>
    <dgm:pt modelId="{F3D852A0-A0FF-4D1F-B1D2-54FC5C510118}" type="parTrans" cxnId="{1DED7244-FD72-4727-A338-94C36DB0AA23}">
      <dgm:prSet/>
      <dgm:spPr/>
      <dgm:t>
        <a:bodyPr/>
        <a:lstStyle/>
        <a:p>
          <a:endParaRPr lang="en-US" sz="2400" dirty="0"/>
        </a:p>
      </dgm:t>
    </dgm:pt>
    <dgm:pt modelId="{BA2C6C44-AFEC-42AA-976D-E009F2800F82}" type="sibTrans" cxnId="{1DED7244-FD72-4727-A338-94C36DB0AA23}">
      <dgm:prSet/>
      <dgm:spPr/>
      <dgm:t>
        <a:bodyPr/>
        <a:lstStyle/>
        <a:p>
          <a:endParaRPr lang="en-US" sz="2400" dirty="0"/>
        </a:p>
      </dgm:t>
    </dgm:pt>
    <dgm:pt modelId="{540A0CE3-C7CC-495F-A0E2-82B547F19D84}">
      <dgm:prSet custT="1"/>
      <dgm:spPr/>
      <dgm:t>
        <a:bodyPr/>
        <a:lstStyle/>
        <a:p>
          <a:pPr rtl="0"/>
          <a:r>
            <a:rPr lang="en-US" sz="2400"/>
            <a:t>Establishment Of National Programs</a:t>
          </a:r>
          <a:endParaRPr lang="en-US" sz="2400" dirty="0"/>
        </a:p>
      </dgm:t>
    </dgm:pt>
    <dgm:pt modelId="{02DE80D2-C09B-4AFB-BE2B-B48F785AF914}" type="parTrans" cxnId="{1B88D0E8-4D9E-47C4-871C-ED8C2986448B}">
      <dgm:prSet/>
      <dgm:spPr/>
      <dgm:t>
        <a:bodyPr/>
        <a:lstStyle/>
        <a:p>
          <a:endParaRPr lang="en-US" sz="2400" dirty="0"/>
        </a:p>
      </dgm:t>
    </dgm:pt>
    <dgm:pt modelId="{83D81A10-79C7-4A95-A6CC-2D31C84B21AB}" type="sibTrans" cxnId="{1B88D0E8-4D9E-47C4-871C-ED8C2986448B}">
      <dgm:prSet/>
      <dgm:spPr/>
      <dgm:t>
        <a:bodyPr/>
        <a:lstStyle/>
        <a:p>
          <a:endParaRPr lang="en-US" sz="2400" dirty="0"/>
        </a:p>
      </dgm:t>
    </dgm:pt>
    <dgm:pt modelId="{35B6613F-28FB-457B-BED2-B5968EC27F32}" type="pres">
      <dgm:prSet presAssocID="{16B308CA-C3A1-49B6-90ED-C8346E14986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AA6F5E8-E7DC-4765-8988-AB60C5EE1FA4}" type="pres">
      <dgm:prSet presAssocID="{0869D350-79D6-4016-BE0C-7857A62960E9}" presName="horFlow" presStyleCnt="0"/>
      <dgm:spPr/>
    </dgm:pt>
    <dgm:pt modelId="{D372070D-3875-436D-9B35-191014EE09D1}" type="pres">
      <dgm:prSet presAssocID="{0869D350-79D6-4016-BE0C-7857A62960E9}" presName="bigChev" presStyleLbl="node1" presStyleIdx="0" presStyleCnt="4" custScaleX="177641" custLinFactNeighborX="227" custLinFactNeighborY="-8631"/>
      <dgm:spPr/>
    </dgm:pt>
    <dgm:pt modelId="{F41D9D56-A1FB-4208-AF59-91D439DDC285}" type="pres">
      <dgm:prSet presAssocID="{0869D350-79D6-4016-BE0C-7857A62960E9}" presName="vSp" presStyleCnt="0"/>
      <dgm:spPr/>
    </dgm:pt>
    <dgm:pt modelId="{30D25286-5BF4-492A-8DAB-7636C7EA4E97}" type="pres">
      <dgm:prSet presAssocID="{C318A7F5-0298-4A89-87CA-4165A0A88D59}" presName="horFlow" presStyleCnt="0"/>
      <dgm:spPr/>
    </dgm:pt>
    <dgm:pt modelId="{7C09CFDE-03B3-40C1-942E-D769E74D5625}" type="pres">
      <dgm:prSet presAssocID="{C318A7F5-0298-4A89-87CA-4165A0A88D59}" presName="bigChev" presStyleLbl="node1" presStyleIdx="1" presStyleCnt="4" custScaleX="233763"/>
      <dgm:spPr/>
    </dgm:pt>
    <dgm:pt modelId="{496F1DF1-05A3-4ED0-B3A5-CAB735A014F1}" type="pres">
      <dgm:prSet presAssocID="{C318A7F5-0298-4A89-87CA-4165A0A88D59}" presName="vSp" presStyleCnt="0"/>
      <dgm:spPr/>
    </dgm:pt>
    <dgm:pt modelId="{FCD972D0-2495-46DE-AEE3-E19B344DDD0F}" type="pres">
      <dgm:prSet presAssocID="{3D61AFAB-5B54-4B87-80E7-D8E1BAB4E2E9}" presName="horFlow" presStyleCnt="0"/>
      <dgm:spPr/>
    </dgm:pt>
    <dgm:pt modelId="{7F938CE5-7457-43AC-A1AA-DDC950DDC0F1}" type="pres">
      <dgm:prSet presAssocID="{3D61AFAB-5B54-4B87-80E7-D8E1BAB4E2E9}" presName="bigChev" presStyleLbl="node1" presStyleIdx="2" presStyleCnt="4" custScaleX="159393"/>
      <dgm:spPr/>
    </dgm:pt>
    <dgm:pt modelId="{957F364D-27D6-4BF8-B5FA-CD994DDE48AA}" type="pres">
      <dgm:prSet presAssocID="{3D61AFAB-5B54-4B87-80E7-D8E1BAB4E2E9}" presName="vSp" presStyleCnt="0"/>
      <dgm:spPr/>
    </dgm:pt>
    <dgm:pt modelId="{CC880447-364A-4572-AA18-B9E1F9351955}" type="pres">
      <dgm:prSet presAssocID="{540A0CE3-C7CC-495F-A0E2-82B547F19D84}" presName="horFlow" presStyleCnt="0"/>
      <dgm:spPr/>
    </dgm:pt>
    <dgm:pt modelId="{3E122DE5-8A1E-47A7-A6AC-0890D90861C1}" type="pres">
      <dgm:prSet presAssocID="{540A0CE3-C7CC-495F-A0E2-82B547F19D84}" presName="bigChev" presStyleLbl="node1" presStyleIdx="3" presStyleCnt="4" custScaleX="309366" custLinFactY="31041" custLinFactNeighborX="-13168" custLinFactNeighborY="100000"/>
      <dgm:spPr/>
    </dgm:pt>
  </dgm:ptLst>
  <dgm:cxnLst>
    <dgm:cxn modelId="{481B7A3B-C894-4C70-9C14-8235F94DC634}" type="presOf" srcId="{540A0CE3-C7CC-495F-A0E2-82B547F19D84}" destId="{3E122DE5-8A1E-47A7-A6AC-0890D90861C1}" srcOrd="0" destOrd="0" presId="urn:microsoft.com/office/officeart/2005/8/layout/lProcess3"/>
    <dgm:cxn modelId="{1DED7244-FD72-4727-A338-94C36DB0AA23}" srcId="{16B308CA-C3A1-49B6-90ED-C8346E149863}" destId="{3D61AFAB-5B54-4B87-80E7-D8E1BAB4E2E9}" srcOrd="2" destOrd="0" parTransId="{F3D852A0-A0FF-4D1F-B1D2-54FC5C510118}" sibTransId="{BA2C6C44-AFEC-42AA-976D-E009F2800F82}"/>
    <dgm:cxn modelId="{85BD8095-3C76-4F02-9FAB-1A695CF90BA5}" srcId="{16B308CA-C3A1-49B6-90ED-C8346E149863}" destId="{C318A7F5-0298-4A89-87CA-4165A0A88D59}" srcOrd="1" destOrd="0" parTransId="{F3970089-E0A1-48AF-9968-D54FC2B34C2F}" sibTransId="{381CD8BE-5925-4710-A8F8-AC5EAF54E0FD}"/>
    <dgm:cxn modelId="{38D949BB-DC5C-4656-AA0C-B3E847D842A4}" type="presOf" srcId="{0869D350-79D6-4016-BE0C-7857A62960E9}" destId="{D372070D-3875-436D-9B35-191014EE09D1}" srcOrd="0" destOrd="0" presId="urn:microsoft.com/office/officeart/2005/8/layout/lProcess3"/>
    <dgm:cxn modelId="{5EA129C8-3E0C-4DAE-B40E-467BA4D5A131}" type="presOf" srcId="{16B308CA-C3A1-49B6-90ED-C8346E149863}" destId="{35B6613F-28FB-457B-BED2-B5968EC27F32}" srcOrd="0" destOrd="0" presId="urn:microsoft.com/office/officeart/2005/8/layout/lProcess3"/>
    <dgm:cxn modelId="{A1849FD0-79AF-4EA6-94F5-C860D86E5AD3}" type="presOf" srcId="{C318A7F5-0298-4A89-87CA-4165A0A88D59}" destId="{7C09CFDE-03B3-40C1-942E-D769E74D5625}" srcOrd="0" destOrd="0" presId="urn:microsoft.com/office/officeart/2005/8/layout/lProcess3"/>
    <dgm:cxn modelId="{13F7F9D9-FCC8-46BB-915F-65EDBFF81941}" type="presOf" srcId="{3D61AFAB-5B54-4B87-80E7-D8E1BAB4E2E9}" destId="{7F938CE5-7457-43AC-A1AA-DDC950DDC0F1}" srcOrd="0" destOrd="0" presId="urn:microsoft.com/office/officeart/2005/8/layout/lProcess3"/>
    <dgm:cxn modelId="{1B88D0E8-4D9E-47C4-871C-ED8C2986448B}" srcId="{16B308CA-C3A1-49B6-90ED-C8346E149863}" destId="{540A0CE3-C7CC-495F-A0E2-82B547F19D84}" srcOrd="3" destOrd="0" parTransId="{02DE80D2-C09B-4AFB-BE2B-B48F785AF914}" sibTransId="{83D81A10-79C7-4A95-A6CC-2D31C84B21AB}"/>
    <dgm:cxn modelId="{5F76C6FD-9787-4BD8-B1E4-8286AEB914AD}" srcId="{16B308CA-C3A1-49B6-90ED-C8346E149863}" destId="{0869D350-79D6-4016-BE0C-7857A62960E9}" srcOrd="0" destOrd="0" parTransId="{5C94FF9E-CA19-445C-A070-2E76A5C12B01}" sibTransId="{95D029C3-01C9-462C-828A-1FF6B857E5F0}"/>
    <dgm:cxn modelId="{30A01F78-E1C9-4A86-BC26-D7B334BA1993}" type="presParOf" srcId="{35B6613F-28FB-457B-BED2-B5968EC27F32}" destId="{DAA6F5E8-E7DC-4765-8988-AB60C5EE1FA4}" srcOrd="0" destOrd="0" presId="urn:microsoft.com/office/officeart/2005/8/layout/lProcess3"/>
    <dgm:cxn modelId="{16A47EA4-040F-4EC7-AB87-DFFC290F2517}" type="presParOf" srcId="{DAA6F5E8-E7DC-4765-8988-AB60C5EE1FA4}" destId="{D372070D-3875-436D-9B35-191014EE09D1}" srcOrd="0" destOrd="0" presId="urn:microsoft.com/office/officeart/2005/8/layout/lProcess3"/>
    <dgm:cxn modelId="{5A202C09-823C-4D90-8DEB-064918143B77}" type="presParOf" srcId="{35B6613F-28FB-457B-BED2-B5968EC27F32}" destId="{F41D9D56-A1FB-4208-AF59-91D439DDC285}" srcOrd="1" destOrd="0" presId="urn:microsoft.com/office/officeart/2005/8/layout/lProcess3"/>
    <dgm:cxn modelId="{C972724D-632C-4945-8B32-9CEC472FAC7E}" type="presParOf" srcId="{35B6613F-28FB-457B-BED2-B5968EC27F32}" destId="{30D25286-5BF4-492A-8DAB-7636C7EA4E97}" srcOrd="2" destOrd="0" presId="urn:microsoft.com/office/officeart/2005/8/layout/lProcess3"/>
    <dgm:cxn modelId="{11FADE95-25FD-43A3-900F-06D608A754B6}" type="presParOf" srcId="{30D25286-5BF4-492A-8DAB-7636C7EA4E97}" destId="{7C09CFDE-03B3-40C1-942E-D769E74D5625}" srcOrd="0" destOrd="0" presId="urn:microsoft.com/office/officeart/2005/8/layout/lProcess3"/>
    <dgm:cxn modelId="{0266DC33-33A4-4761-A01A-A332ABA98D13}" type="presParOf" srcId="{35B6613F-28FB-457B-BED2-B5968EC27F32}" destId="{496F1DF1-05A3-4ED0-B3A5-CAB735A014F1}" srcOrd="3" destOrd="0" presId="urn:microsoft.com/office/officeart/2005/8/layout/lProcess3"/>
    <dgm:cxn modelId="{489C1563-5947-443B-B2B7-7DD7C88F704F}" type="presParOf" srcId="{35B6613F-28FB-457B-BED2-B5968EC27F32}" destId="{FCD972D0-2495-46DE-AEE3-E19B344DDD0F}" srcOrd="4" destOrd="0" presId="urn:microsoft.com/office/officeart/2005/8/layout/lProcess3"/>
    <dgm:cxn modelId="{6ED6DE89-FD52-43F0-B826-F3EF42150A3C}" type="presParOf" srcId="{FCD972D0-2495-46DE-AEE3-E19B344DDD0F}" destId="{7F938CE5-7457-43AC-A1AA-DDC950DDC0F1}" srcOrd="0" destOrd="0" presId="urn:microsoft.com/office/officeart/2005/8/layout/lProcess3"/>
    <dgm:cxn modelId="{1C21ED81-C5DA-4041-AC9D-CCB64BC70F1A}" type="presParOf" srcId="{35B6613F-28FB-457B-BED2-B5968EC27F32}" destId="{957F364D-27D6-4BF8-B5FA-CD994DDE48AA}" srcOrd="5" destOrd="0" presId="urn:microsoft.com/office/officeart/2005/8/layout/lProcess3"/>
    <dgm:cxn modelId="{5B5E0611-5BCB-46D2-B7BF-70375028AD90}" type="presParOf" srcId="{35B6613F-28FB-457B-BED2-B5968EC27F32}" destId="{CC880447-364A-4572-AA18-B9E1F9351955}" srcOrd="6" destOrd="0" presId="urn:microsoft.com/office/officeart/2005/8/layout/lProcess3"/>
    <dgm:cxn modelId="{F3AC2809-A008-4CFE-9B7B-50DFCD5F9DC9}" type="presParOf" srcId="{CC880447-364A-4572-AA18-B9E1F9351955}" destId="{3E122DE5-8A1E-47A7-A6AC-0890D90861C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B09DAA-993D-44B3-9829-248E2AC7E5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421BA2-0B00-4D23-944E-E3AA407CE070}">
      <dgm:prSet custT="1"/>
      <dgm:spPr/>
      <dgm:t>
        <a:bodyPr/>
        <a:lstStyle/>
        <a:p>
          <a:pPr rtl="0"/>
          <a:r>
            <a:rPr lang="en-US" sz="2400" dirty="0"/>
            <a:t>Trachoma control program</a:t>
          </a:r>
        </a:p>
      </dgm:t>
    </dgm:pt>
    <dgm:pt modelId="{B3E6E599-9AEB-47D0-9DA8-E62BCD93B9C3}" type="parTrans" cxnId="{08DC631A-06DD-4E5C-97F0-928195D59162}">
      <dgm:prSet/>
      <dgm:spPr/>
      <dgm:t>
        <a:bodyPr/>
        <a:lstStyle/>
        <a:p>
          <a:endParaRPr lang="en-US" sz="2400"/>
        </a:p>
      </dgm:t>
    </dgm:pt>
    <dgm:pt modelId="{286EE78A-69D3-456A-AA02-D9DE27179AEF}" type="sibTrans" cxnId="{08DC631A-06DD-4E5C-97F0-928195D59162}">
      <dgm:prSet/>
      <dgm:spPr/>
      <dgm:t>
        <a:bodyPr/>
        <a:lstStyle/>
        <a:p>
          <a:endParaRPr lang="en-US" sz="2400"/>
        </a:p>
      </dgm:t>
    </dgm:pt>
    <dgm:pt modelId="{16C49427-AE80-43E7-86DD-246B896294F1}">
      <dgm:prSet custT="1"/>
      <dgm:spPr/>
      <dgm:t>
        <a:bodyPr/>
        <a:lstStyle/>
        <a:p>
          <a:pPr rtl="0"/>
          <a:r>
            <a:rPr lang="en-US" sz="2400" dirty="0"/>
            <a:t>School health services </a:t>
          </a:r>
        </a:p>
      </dgm:t>
    </dgm:pt>
    <dgm:pt modelId="{337C29A9-0F7E-4530-8F4D-89265C65CA3A}" type="parTrans" cxnId="{766B47B2-FB8E-420D-B87C-18A2709A622A}">
      <dgm:prSet/>
      <dgm:spPr/>
      <dgm:t>
        <a:bodyPr/>
        <a:lstStyle/>
        <a:p>
          <a:endParaRPr lang="en-US" sz="2400"/>
        </a:p>
      </dgm:t>
    </dgm:pt>
    <dgm:pt modelId="{A37655CF-4D36-40E4-89B2-4CCFCF04C3A4}" type="sibTrans" cxnId="{766B47B2-FB8E-420D-B87C-18A2709A622A}">
      <dgm:prSet/>
      <dgm:spPr/>
      <dgm:t>
        <a:bodyPr/>
        <a:lstStyle/>
        <a:p>
          <a:endParaRPr lang="en-US" sz="2400"/>
        </a:p>
      </dgm:t>
    </dgm:pt>
    <dgm:pt modelId="{323F264E-D642-4BEF-BCCF-44116EACCE5F}">
      <dgm:prSet custT="1"/>
      <dgm:spPr/>
      <dgm:t>
        <a:bodyPr/>
        <a:lstStyle/>
        <a:p>
          <a:pPr rtl="0"/>
          <a:r>
            <a:rPr lang="en-US" sz="2400" dirty="0"/>
            <a:t>Vitamin  A prophylaxis </a:t>
          </a:r>
        </a:p>
      </dgm:t>
    </dgm:pt>
    <dgm:pt modelId="{86A5A822-11B8-4EF3-8904-FF31DFC6C62B}" type="parTrans" cxnId="{71E18AE6-CDF9-4ECA-9238-2D5D2CF527B2}">
      <dgm:prSet/>
      <dgm:spPr/>
      <dgm:t>
        <a:bodyPr/>
        <a:lstStyle/>
        <a:p>
          <a:endParaRPr lang="en-US" sz="2400"/>
        </a:p>
      </dgm:t>
    </dgm:pt>
    <dgm:pt modelId="{086CEEF4-15D9-4106-BB72-4F5ED5BBFD56}" type="sibTrans" cxnId="{71E18AE6-CDF9-4ECA-9238-2D5D2CF527B2}">
      <dgm:prSet/>
      <dgm:spPr/>
      <dgm:t>
        <a:bodyPr/>
        <a:lstStyle/>
        <a:p>
          <a:endParaRPr lang="en-US" sz="2400"/>
        </a:p>
      </dgm:t>
    </dgm:pt>
    <dgm:pt modelId="{C97B578F-5984-47B0-A0FB-C5B484665B49}">
      <dgm:prSet custT="1"/>
      <dgm:spPr/>
      <dgm:t>
        <a:bodyPr/>
        <a:lstStyle/>
        <a:p>
          <a:pPr rtl="0"/>
          <a:r>
            <a:rPr lang="en-US" sz="2400" dirty="0"/>
            <a:t>Occupational health services </a:t>
          </a:r>
        </a:p>
      </dgm:t>
    </dgm:pt>
    <dgm:pt modelId="{0FA4BD50-1580-4EF6-B66B-0857D64FFA16}" type="parTrans" cxnId="{25FB6E25-08D8-457D-87D7-9E28FA784FE7}">
      <dgm:prSet/>
      <dgm:spPr/>
      <dgm:t>
        <a:bodyPr/>
        <a:lstStyle/>
        <a:p>
          <a:endParaRPr lang="en-US" sz="2400"/>
        </a:p>
      </dgm:t>
    </dgm:pt>
    <dgm:pt modelId="{51053095-045E-46D6-BBE6-998D80A6D1F7}" type="sibTrans" cxnId="{25FB6E25-08D8-457D-87D7-9E28FA784FE7}">
      <dgm:prSet/>
      <dgm:spPr/>
      <dgm:t>
        <a:bodyPr/>
        <a:lstStyle/>
        <a:p>
          <a:endParaRPr lang="en-US" sz="2400"/>
        </a:p>
      </dgm:t>
    </dgm:pt>
    <dgm:pt modelId="{81F4FE37-E253-4298-B069-0A62E60862C5}" type="pres">
      <dgm:prSet presAssocID="{22B09DAA-993D-44B3-9829-248E2AC7E55F}" presName="Name0" presStyleCnt="0">
        <dgm:presLayoutVars>
          <dgm:dir/>
          <dgm:animLvl val="lvl"/>
          <dgm:resizeHandles val="exact"/>
        </dgm:presLayoutVars>
      </dgm:prSet>
      <dgm:spPr/>
    </dgm:pt>
    <dgm:pt modelId="{906A7745-94DC-48C9-8588-B3C278565CD7}" type="pres">
      <dgm:prSet presAssocID="{96421BA2-0B00-4D23-944E-E3AA407CE070}" presName="linNode" presStyleCnt="0"/>
      <dgm:spPr/>
    </dgm:pt>
    <dgm:pt modelId="{EA0F8B9F-A635-48E6-B3F8-118408135698}" type="pres">
      <dgm:prSet presAssocID="{96421BA2-0B00-4D23-944E-E3AA407CE070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61B20325-0698-4B1A-9C21-3A01DCE6629D}" type="pres">
      <dgm:prSet presAssocID="{286EE78A-69D3-456A-AA02-D9DE27179AEF}" presName="sp" presStyleCnt="0"/>
      <dgm:spPr/>
    </dgm:pt>
    <dgm:pt modelId="{628715EA-9C1E-455B-BC54-EC7A67214640}" type="pres">
      <dgm:prSet presAssocID="{16C49427-AE80-43E7-86DD-246B896294F1}" presName="linNode" presStyleCnt="0"/>
      <dgm:spPr/>
    </dgm:pt>
    <dgm:pt modelId="{698CF755-9BBF-4435-A21F-0C04CB4CF048}" type="pres">
      <dgm:prSet presAssocID="{16C49427-AE80-43E7-86DD-246B896294F1}" presName="parentText" presStyleLbl="node1" presStyleIdx="1" presStyleCnt="4" custScaleX="275482">
        <dgm:presLayoutVars>
          <dgm:chMax val="1"/>
          <dgm:bulletEnabled val="1"/>
        </dgm:presLayoutVars>
      </dgm:prSet>
      <dgm:spPr/>
    </dgm:pt>
    <dgm:pt modelId="{982882BE-E78E-4D95-80D4-B314442AFE36}" type="pres">
      <dgm:prSet presAssocID="{A37655CF-4D36-40E4-89B2-4CCFCF04C3A4}" presName="sp" presStyleCnt="0"/>
      <dgm:spPr/>
    </dgm:pt>
    <dgm:pt modelId="{22375C1D-8873-467B-B83F-7772251E8491}" type="pres">
      <dgm:prSet presAssocID="{323F264E-D642-4BEF-BCCF-44116EACCE5F}" presName="linNode" presStyleCnt="0"/>
      <dgm:spPr/>
    </dgm:pt>
    <dgm:pt modelId="{24F1F4C8-4DDF-4622-882D-95F342B1314A}" type="pres">
      <dgm:prSet presAssocID="{323F264E-D642-4BEF-BCCF-44116EACCE5F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9FE15FF9-2121-4967-8A68-C6056F833896}" type="pres">
      <dgm:prSet presAssocID="{086CEEF4-15D9-4106-BB72-4F5ED5BBFD56}" presName="sp" presStyleCnt="0"/>
      <dgm:spPr/>
    </dgm:pt>
    <dgm:pt modelId="{4B95E2C9-9DD7-422E-B29E-6F17F21A92E8}" type="pres">
      <dgm:prSet presAssocID="{C97B578F-5984-47B0-A0FB-C5B484665B49}" presName="linNode" presStyleCnt="0"/>
      <dgm:spPr/>
    </dgm:pt>
    <dgm:pt modelId="{76D03F29-AD8F-4AEA-B1BE-727B4A9DAD38}" type="pres">
      <dgm:prSet presAssocID="{C97B578F-5984-47B0-A0FB-C5B484665B49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08DC631A-06DD-4E5C-97F0-928195D59162}" srcId="{22B09DAA-993D-44B3-9829-248E2AC7E55F}" destId="{96421BA2-0B00-4D23-944E-E3AA407CE070}" srcOrd="0" destOrd="0" parTransId="{B3E6E599-9AEB-47D0-9DA8-E62BCD93B9C3}" sibTransId="{286EE78A-69D3-456A-AA02-D9DE27179AEF}"/>
    <dgm:cxn modelId="{25FB6E25-08D8-457D-87D7-9E28FA784FE7}" srcId="{22B09DAA-993D-44B3-9829-248E2AC7E55F}" destId="{C97B578F-5984-47B0-A0FB-C5B484665B49}" srcOrd="3" destOrd="0" parTransId="{0FA4BD50-1580-4EF6-B66B-0857D64FFA16}" sibTransId="{51053095-045E-46D6-BBE6-998D80A6D1F7}"/>
    <dgm:cxn modelId="{B13DA453-E271-4D75-B719-1144F772BF42}" type="presOf" srcId="{C97B578F-5984-47B0-A0FB-C5B484665B49}" destId="{76D03F29-AD8F-4AEA-B1BE-727B4A9DAD38}" srcOrd="0" destOrd="0" presId="urn:microsoft.com/office/officeart/2005/8/layout/vList5"/>
    <dgm:cxn modelId="{901D8AAF-93AE-40DC-BE55-FE7DC112DAFE}" type="presOf" srcId="{96421BA2-0B00-4D23-944E-E3AA407CE070}" destId="{EA0F8B9F-A635-48E6-B3F8-118408135698}" srcOrd="0" destOrd="0" presId="urn:microsoft.com/office/officeart/2005/8/layout/vList5"/>
    <dgm:cxn modelId="{766B47B2-FB8E-420D-B87C-18A2709A622A}" srcId="{22B09DAA-993D-44B3-9829-248E2AC7E55F}" destId="{16C49427-AE80-43E7-86DD-246B896294F1}" srcOrd="1" destOrd="0" parTransId="{337C29A9-0F7E-4530-8F4D-89265C65CA3A}" sibTransId="{A37655CF-4D36-40E4-89B2-4CCFCF04C3A4}"/>
    <dgm:cxn modelId="{6A7FA6D9-9ED6-42B6-B95E-6BA7AD412496}" type="presOf" srcId="{323F264E-D642-4BEF-BCCF-44116EACCE5F}" destId="{24F1F4C8-4DDF-4622-882D-95F342B1314A}" srcOrd="0" destOrd="0" presId="urn:microsoft.com/office/officeart/2005/8/layout/vList5"/>
    <dgm:cxn modelId="{71E18AE6-CDF9-4ECA-9238-2D5D2CF527B2}" srcId="{22B09DAA-993D-44B3-9829-248E2AC7E55F}" destId="{323F264E-D642-4BEF-BCCF-44116EACCE5F}" srcOrd="2" destOrd="0" parTransId="{86A5A822-11B8-4EF3-8904-FF31DFC6C62B}" sibTransId="{086CEEF4-15D9-4106-BB72-4F5ED5BBFD56}"/>
    <dgm:cxn modelId="{DA4431EE-FE00-4F31-9FB2-CA12D3414883}" type="presOf" srcId="{16C49427-AE80-43E7-86DD-246B896294F1}" destId="{698CF755-9BBF-4435-A21F-0C04CB4CF048}" srcOrd="0" destOrd="0" presId="urn:microsoft.com/office/officeart/2005/8/layout/vList5"/>
    <dgm:cxn modelId="{0657E4F2-6FA2-4D15-9F12-FE74B7F06A54}" type="presOf" srcId="{22B09DAA-993D-44B3-9829-248E2AC7E55F}" destId="{81F4FE37-E253-4298-B069-0A62E60862C5}" srcOrd="0" destOrd="0" presId="urn:microsoft.com/office/officeart/2005/8/layout/vList5"/>
    <dgm:cxn modelId="{E62C9C5A-BBE5-4396-A884-7ED2F6186491}" type="presParOf" srcId="{81F4FE37-E253-4298-B069-0A62E60862C5}" destId="{906A7745-94DC-48C9-8588-B3C278565CD7}" srcOrd="0" destOrd="0" presId="urn:microsoft.com/office/officeart/2005/8/layout/vList5"/>
    <dgm:cxn modelId="{2AB8F87B-4FB4-48EC-9074-A860399AC713}" type="presParOf" srcId="{906A7745-94DC-48C9-8588-B3C278565CD7}" destId="{EA0F8B9F-A635-48E6-B3F8-118408135698}" srcOrd="0" destOrd="0" presId="urn:microsoft.com/office/officeart/2005/8/layout/vList5"/>
    <dgm:cxn modelId="{AE1432CC-117E-47C5-8B8A-A7B6954C0EE7}" type="presParOf" srcId="{81F4FE37-E253-4298-B069-0A62E60862C5}" destId="{61B20325-0698-4B1A-9C21-3A01DCE6629D}" srcOrd="1" destOrd="0" presId="urn:microsoft.com/office/officeart/2005/8/layout/vList5"/>
    <dgm:cxn modelId="{78D20D72-FBC5-4958-A945-6B739E61D538}" type="presParOf" srcId="{81F4FE37-E253-4298-B069-0A62E60862C5}" destId="{628715EA-9C1E-455B-BC54-EC7A67214640}" srcOrd="2" destOrd="0" presId="urn:microsoft.com/office/officeart/2005/8/layout/vList5"/>
    <dgm:cxn modelId="{4188C7E2-4327-474A-9ECE-766060CF32D1}" type="presParOf" srcId="{628715EA-9C1E-455B-BC54-EC7A67214640}" destId="{698CF755-9BBF-4435-A21F-0C04CB4CF048}" srcOrd="0" destOrd="0" presId="urn:microsoft.com/office/officeart/2005/8/layout/vList5"/>
    <dgm:cxn modelId="{287A7C67-6C78-4545-BE38-C4D7BEB2293F}" type="presParOf" srcId="{81F4FE37-E253-4298-B069-0A62E60862C5}" destId="{982882BE-E78E-4D95-80D4-B314442AFE36}" srcOrd="3" destOrd="0" presId="urn:microsoft.com/office/officeart/2005/8/layout/vList5"/>
    <dgm:cxn modelId="{7D98A158-5D5D-4974-BA70-ACF23B97CB62}" type="presParOf" srcId="{81F4FE37-E253-4298-B069-0A62E60862C5}" destId="{22375C1D-8873-467B-B83F-7772251E8491}" srcOrd="4" destOrd="0" presId="urn:microsoft.com/office/officeart/2005/8/layout/vList5"/>
    <dgm:cxn modelId="{89A37831-A581-4F76-8CC7-6B8A495AB5C7}" type="presParOf" srcId="{22375C1D-8873-467B-B83F-7772251E8491}" destId="{24F1F4C8-4DDF-4622-882D-95F342B1314A}" srcOrd="0" destOrd="0" presId="urn:microsoft.com/office/officeart/2005/8/layout/vList5"/>
    <dgm:cxn modelId="{9A5760BB-73AD-4532-AE46-E45466E340FB}" type="presParOf" srcId="{81F4FE37-E253-4298-B069-0A62E60862C5}" destId="{9FE15FF9-2121-4967-8A68-C6056F833896}" srcOrd="5" destOrd="0" presId="urn:microsoft.com/office/officeart/2005/8/layout/vList5"/>
    <dgm:cxn modelId="{7ABF44F8-8B88-494A-A244-646501CBBB25}" type="presParOf" srcId="{81F4FE37-E253-4298-B069-0A62E60862C5}" destId="{4B95E2C9-9DD7-422E-B29E-6F17F21A92E8}" srcOrd="6" destOrd="0" presId="urn:microsoft.com/office/officeart/2005/8/layout/vList5"/>
    <dgm:cxn modelId="{7638BE66-5CE3-4D5A-9DC2-F020E6395283}" type="presParOf" srcId="{4B95E2C9-9DD7-422E-B29E-6F17F21A92E8}" destId="{76D03F29-AD8F-4AEA-B1BE-727B4A9DAD3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4FE15C-27DB-4FA7-A1EC-9B63414DA72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FEAC81-579C-4649-B593-D3BEEF2753E7}">
      <dgm:prSet custT="1"/>
      <dgm:spPr/>
      <dgm:t>
        <a:bodyPr/>
        <a:lstStyle/>
        <a:p>
          <a:pPr rtl="0"/>
          <a:r>
            <a:rPr lang="en-US" sz="2000" dirty="0">
              <a:latin typeface="+mn-lt"/>
              <a:cs typeface="Times New Roman" pitchFamily="18" charset="0"/>
            </a:rPr>
            <a:t>Every year around 1.4 millions people die of road traffic accidents apart from fatal and serious injuries requiring medical care and treatment.</a:t>
          </a:r>
        </a:p>
      </dgm:t>
    </dgm:pt>
    <dgm:pt modelId="{50E66478-7098-4929-9779-85C1FDBF9CB5}" type="parTrans" cxnId="{0329A26C-2326-4FF3-869B-B7F48792120E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923B772D-D1CC-4558-B5D6-4CECFED80FED}" type="sibTrans" cxnId="{0329A26C-2326-4FF3-869B-B7F48792120E}">
      <dgm:prSet phldrT="01" custT="1"/>
      <dgm:spPr/>
      <dgm:t>
        <a:bodyPr/>
        <a:lstStyle/>
        <a:p>
          <a:r>
            <a:rPr lang="en-US" sz="1600">
              <a:latin typeface="+mn-lt"/>
            </a:rPr>
            <a:t>01</a:t>
          </a:r>
        </a:p>
      </dgm:t>
    </dgm:pt>
    <dgm:pt modelId="{8A3D6B1D-0B2D-4AC1-8684-1612D9B3FA7D}">
      <dgm:prSet custT="1"/>
      <dgm:spPr/>
      <dgm:t>
        <a:bodyPr/>
        <a:lstStyle/>
        <a:p>
          <a:pPr rtl="0"/>
          <a:r>
            <a:rPr lang="en-US" sz="2000" dirty="0">
              <a:latin typeface="+mn-lt"/>
            </a:rPr>
            <a:t>Rates are higher in young age group. under 25 years accounts for 30% killed and injured in road traffic accidents</a:t>
          </a:r>
          <a:r>
            <a:rPr lang="en-US" sz="1600" dirty="0">
              <a:latin typeface="+mn-lt"/>
            </a:rPr>
            <a:t>.</a:t>
          </a:r>
        </a:p>
      </dgm:t>
    </dgm:pt>
    <dgm:pt modelId="{F28F350A-093D-429B-9E18-3512DED45CC8}" type="parTrans" cxnId="{4A71D628-D8B2-4042-8E9E-6E4717E85A4B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F444CB8-0760-405A-BE98-84A84D37A885}" type="sibTrans" cxnId="{4A71D628-D8B2-4042-8E9E-6E4717E85A4B}">
      <dgm:prSet phldrT="02" custT="1"/>
      <dgm:spPr/>
      <dgm:t>
        <a:bodyPr/>
        <a:lstStyle/>
        <a:p>
          <a:r>
            <a:rPr lang="en-US" sz="1600" dirty="0">
              <a:latin typeface="+mn-lt"/>
            </a:rPr>
            <a:t>02</a:t>
          </a:r>
        </a:p>
      </dgm:t>
    </dgm:pt>
    <dgm:pt modelId="{EB8102EC-BDDE-4077-A9DA-5E3C31276CC1}">
      <dgm:prSet custT="1"/>
      <dgm:spPr/>
      <dgm:t>
        <a:bodyPr/>
        <a:lstStyle/>
        <a:p>
          <a:pPr rtl="0"/>
          <a:r>
            <a:rPr lang="en-US" sz="2000" dirty="0">
              <a:latin typeface="+mn-lt"/>
            </a:rPr>
            <a:t>46% of those dying on roads are vulnerable groups pedestrians, cyclists motorists</a:t>
          </a:r>
        </a:p>
      </dgm:t>
    </dgm:pt>
    <dgm:pt modelId="{CCFE7F43-835F-4CF9-BD5E-63D4B9D45FED}" type="parTrans" cxnId="{98F5E046-5F97-4F5A-8951-2CC2E4CEDA36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05200010-6454-4E36-9E72-4DE4F923EC70}" type="sibTrans" cxnId="{98F5E046-5F97-4F5A-8951-2CC2E4CEDA36}">
      <dgm:prSet phldrT="03" custT="1"/>
      <dgm:spPr/>
      <dgm:t>
        <a:bodyPr/>
        <a:lstStyle/>
        <a:p>
          <a:r>
            <a:rPr lang="en-US" sz="1600">
              <a:latin typeface="+mn-lt"/>
            </a:rPr>
            <a:t>03</a:t>
          </a:r>
        </a:p>
      </dgm:t>
    </dgm:pt>
    <dgm:pt modelId="{6B14DA78-5261-412E-B554-0DD08136318F}">
      <dgm:prSet custT="1"/>
      <dgm:spPr/>
      <dgm:t>
        <a:bodyPr/>
        <a:lstStyle/>
        <a:p>
          <a:pPr rtl="0"/>
          <a:r>
            <a:rPr lang="en-US" sz="2000" dirty="0">
              <a:latin typeface="+mn-lt"/>
            </a:rPr>
            <a:t>More than 90% deaths from RTAs happen in low and middle income countries</a:t>
          </a:r>
        </a:p>
      </dgm:t>
    </dgm:pt>
    <dgm:pt modelId="{78980565-C1E6-4A1C-9427-945C7A0BD57A}" type="parTrans" cxnId="{AF330DD2-9DC6-4AE4-A80D-AAF5C6625944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CE39CE65-BB20-4D22-8B80-520E9C17AE26}" type="sibTrans" cxnId="{AF330DD2-9DC6-4AE4-A80D-AAF5C6625944}">
      <dgm:prSet phldrT="04" custT="1"/>
      <dgm:spPr/>
      <dgm:t>
        <a:bodyPr/>
        <a:lstStyle/>
        <a:p>
          <a:r>
            <a:rPr lang="en-US" sz="1600">
              <a:latin typeface="+mn-lt"/>
            </a:rPr>
            <a:t>04</a:t>
          </a:r>
        </a:p>
      </dgm:t>
    </dgm:pt>
    <dgm:pt modelId="{3DEAD236-F2B8-4E56-82E3-3B4A404147AF}" type="pres">
      <dgm:prSet presAssocID="{3F4FE15C-27DB-4FA7-A1EC-9B63414DA725}" presName="Name0" presStyleCnt="0">
        <dgm:presLayoutVars>
          <dgm:animLvl val="lvl"/>
          <dgm:resizeHandles val="exact"/>
        </dgm:presLayoutVars>
      </dgm:prSet>
      <dgm:spPr/>
    </dgm:pt>
    <dgm:pt modelId="{D517F75D-63D0-423E-8791-4A675177CABB}" type="pres">
      <dgm:prSet presAssocID="{BAFEAC81-579C-4649-B593-D3BEEF2753E7}" presName="compositeNode" presStyleCnt="0">
        <dgm:presLayoutVars>
          <dgm:bulletEnabled val="1"/>
        </dgm:presLayoutVars>
      </dgm:prSet>
      <dgm:spPr/>
    </dgm:pt>
    <dgm:pt modelId="{0A34462A-D7E2-4861-BE27-7716414C723B}" type="pres">
      <dgm:prSet presAssocID="{BAFEAC81-579C-4649-B593-D3BEEF2753E7}" presName="bgRect" presStyleLbl="alignNode1" presStyleIdx="0" presStyleCnt="4" custScaleY="158224" custLinFactNeighborX="-202" custLinFactNeighborY="11500"/>
      <dgm:spPr/>
    </dgm:pt>
    <dgm:pt modelId="{611D8126-8848-4E58-85CA-30D30418FBCD}" type="pres">
      <dgm:prSet presAssocID="{923B772D-D1CC-4558-B5D6-4CECFED80FED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81C22902-3336-49A8-A2FF-F0C118D45062}" type="pres">
      <dgm:prSet presAssocID="{BAFEAC81-579C-4649-B593-D3BEEF2753E7}" presName="nodeRect" presStyleLbl="alignNode1" presStyleIdx="0" presStyleCnt="4">
        <dgm:presLayoutVars>
          <dgm:bulletEnabled val="1"/>
        </dgm:presLayoutVars>
      </dgm:prSet>
      <dgm:spPr/>
    </dgm:pt>
    <dgm:pt modelId="{F1AE1CA1-173F-43F4-8319-28C6BBD1439E}" type="pres">
      <dgm:prSet presAssocID="{923B772D-D1CC-4558-B5D6-4CECFED80FED}" presName="sibTrans" presStyleCnt="0"/>
      <dgm:spPr/>
    </dgm:pt>
    <dgm:pt modelId="{34752DF8-B8E5-49E6-AC74-E37C077E6974}" type="pres">
      <dgm:prSet presAssocID="{8A3D6B1D-0B2D-4AC1-8684-1612D9B3FA7D}" presName="compositeNode" presStyleCnt="0">
        <dgm:presLayoutVars>
          <dgm:bulletEnabled val="1"/>
        </dgm:presLayoutVars>
      </dgm:prSet>
      <dgm:spPr/>
    </dgm:pt>
    <dgm:pt modelId="{15C7E9CD-4FC5-49EA-97CA-945E51754A0D}" type="pres">
      <dgm:prSet presAssocID="{8A3D6B1D-0B2D-4AC1-8684-1612D9B3FA7D}" presName="bgRect" presStyleLbl="alignNode1" presStyleIdx="1" presStyleCnt="4" custScaleY="160340" custLinFactNeighborX="2605" custLinFactNeighborY="-14785"/>
      <dgm:spPr/>
    </dgm:pt>
    <dgm:pt modelId="{3E619BC7-3F31-4F16-8AAA-E6264B524402}" type="pres">
      <dgm:prSet presAssocID="{6F444CB8-0760-405A-BE98-84A84D37A885}" presName="sibTransNodeRect" presStyleLbl="alignNode1" presStyleIdx="1" presStyleCnt="4" custScaleY="335534">
        <dgm:presLayoutVars>
          <dgm:chMax val="0"/>
          <dgm:bulletEnabled val="1"/>
        </dgm:presLayoutVars>
      </dgm:prSet>
      <dgm:spPr/>
    </dgm:pt>
    <dgm:pt modelId="{7FB869D6-6845-4B15-B2F9-FF0D870A4947}" type="pres">
      <dgm:prSet presAssocID="{8A3D6B1D-0B2D-4AC1-8684-1612D9B3FA7D}" presName="nodeRect" presStyleLbl="alignNode1" presStyleIdx="1" presStyleCnt="4">
        <dgm:presLayoutVars>
          <dgm:bulletEnabled val="1"/>
        </dgm:presLayoutVars>
      </dgm:prSet>
      <dgm:spPr/>
    </dgm:pt>
    <dgm:pt modelId="{858C5FD5-2365-4C9E-8AD3-E76A7FFE7873}" type="pres">
      <dgm:prSet presAssocID="{6F444CB8-0760-405A-BE98-84A84D37A885}" presName="sibTrans" presStyleCnt="0"/>
      <dgm:spPr/>
    </dgm:pt>
    <dgm:pt modelId="{5A119F35-642C-4183-8047-FB9EA27D446A}" type="pres">
      <dgm:prSet presAssocID="{EB8102EC-BDDE-4077-A9DA-5E3C31276CC1}" presName="compositeNode" presStyleCnt="0">
        <dgm:presLayoutVars>
          <dgm:bulletEnabled val="1"/>
        </dgm:presLayoutVars>
      </dgm:prSet>
      <dgm:spPr/>
    </dgm:pt>
    <dgm:pt modelId="{833BB02C-F359-4EC4-A2A3-E9CCF99AF4FC}" type="pres">
      <dgm:prSet presAssocID="{EB8102EC-BDDE-4077-A9DA-5E3C31276CC1}" presName="bgRect" presStyleLbl="alignNode1" presStyleIdx="2" presStyleCnt="4" custScaleY="160340" custLinFactNeighborX="-2605" custLinFactNeighborY="14010"/>
      <dgm:spPr/>
    </dgm:pt>
    <dgm:pt modelId="{1A1BCED2-3573-4789-AFD2-09099C4DEBB0}" type="pres">
      <dgm:prSet presAssocID="{05200010-6454-4E36-9E72-4DE4F923EC70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1C59D493-BA22-4B22-8DF3-63F8CF1884D1}" type="pres">
      <dgm:prSet presAssocID="{EB8102EC-BDDE-4077-A9DA-5E3C31276CC1}" presName="nodeRect" presStyleLbl="alignNode1" presStyleIdx="2" presStyleCnt="4">
        <dgm:presLayoutVars>
          <dgm:bulletEnabled val="1"/>
        </dgm:presLayoutVars>
      </dgm:prSet>
      <dgm:spPr/>
    </dgm:pt>
    <dgm:pt modelId="{08AFB418-D69B-4E1E-AF2E-B866F23142F0}" type="pres">
      <dgm:prSet presAssocID="{05200010-6454-4E36-9E72-4DE4F923EC70}" presName="sibTrans" presStyleCnt="0"/>
      <dgm:spPr/>
    </dgm:pt>
    <dgm:pt modelId="{AFC29590-3641-41BE-B2CB-7DB6244C23B1}" type="pres">
      <dgm:prSet presAssocID="{6B14DA78-5261-412E-B554-0DD08136318F}" presName="compositeNode" presStyleCnt="0">
        <dgm:presLayoutVars>
          <dgm:bulletEnabled val="1"/>
        </dgm:presLayoutVars>
      </dgm:prSet>
      <dgm:spPr/>
    </dgm:pt>
    <dgm:pt modelId="{6EE8ED08-B4E9-487E-ABC1-6A3EB38E7866}" type="pres">
      <dgm:prSet presAssocID="{6B14DA78-5261-412E-B554-0DD08136318F}" presName="bgRect" presStyleLbl="alignNode1" presStyleIdx="3" presStyleCnt="4" custScaleY="160340" custLinFactNeighborX="8" custLinFactNeighborY="10710"/>
      <dgm:spPr/>
    </dgm:pt>
    <dgm:pt modelId="{7A825004-055E-479E-898F-EBA980F9BCA2}" type="pres">
      <dgm:prSet presAssocID="{CE39CE65-BB20-4D22-8B80-520E9C17AE26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E22F966C-4C0F-429C-99AB-CE59A313EB8E}" type="pres">
      <dgm:prSet presAssocID="{6B14DA78-5261-412E-B554-0DD08136318F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808B7A1C-A735-4560-873E-D250AEC430A7}" type="presOf" srcId="{EB8102EC-BDDE-4077-A9DA-5E3C31276CC1}" destId="{1C59D493-BA22-4B22-8DF3-63F8CF1884D1}" srcOrd="1" destOrd="0" presId="urn:microsoft.com/office/officeart/2016/7/layout/LinearBlockProcessNumbered"/>
    <dgm:cxn modelId="{4A71D628-D8B2-4042-8E9E-6E4717E85A4B}" srcId="{3F4FE15C-27DB-4FA7-A1EC-9B63414DA725}" destId="{8A3D6B1D-0B2D-4AC1-8684-1612D9B3FA7D}" srcOrd="1" destOrd="0" parTransId="{F28F350A-093D-429B-9E18-3512DED45CC8}" sibTransId="{6F444CB8-0760-405A-BE98-84A84D37A885}"/>
    <dgm:cxn modelId="{CB490436-751A-4EE3-9780-9F81ED6AADFB}" type="presOf" srcId="{BAFEAC81-579C-4649-B593-D3BEEF2753E7}" destId="{0A34462A-D7E2-4861-BE27-7716414C723B}" srcOrd="0" destOrd="0" presId="urn:microsoft.com/office/officeart/2016/7/layout/LinearBlockProcessNumbered"/>
    <dgm:cxn modelId="{98F5E046-5F97-4F5A-8951-2CC2E4CEDA36}" srcId="{3F4FE15C-27DB-4FA7-A1EC-9B63414DA725}" destId="{EB8102EC-BDDE-4077-A9DA-5E3C31276CC1}" srcOrd="2" destOrd="0" parTransId="{CCFE7F43-835F-4CF9-BD5E-63D4B9D45FED}" sibTransId="{05200010-6454-4E36-9E72-4DE4F923EC70}"/>
    <dgm:cxn modelId="{0329A26C-2326-4FF3-869B-B7F48792120E}" srcId="{3F4FE15C-27DB-4FA7-A1EC-9B63414DA725}" destId="{BAFEAC81-579C-4649-B593-D3BEEF2753E7}" srcOrd="0" destOrd="0" parTransId="{50E66478-7098-4929-9779-85C1FDBF9CB5}" sibTransId="{923B772D-D1CC-4558-B5D6-4CECFED80FED}"/>
    <dgm:cxn modelId="{F8184A83-553E-4AC4-85E5-1C47FD4E0492}" type="presOf" srcId="{BAFEAC81-579C-4649-B593-D3BEEF2753E7}" destId="{81C22902-3336-49A8-A2FF-F0C118D45062}" srcOrd="1" destOrd="0" presId="urn:microsoft.com/office/officeart/2016/7/layout/LinearBlockProcessNumbered"/>
    <dgm:cxn modelId="{3E210692-D2D0-448D-9764-CAEFA21168E6}" type="presOf" srcId="{CE39CE65-BB20-4D22-8B80-520E9C17AE26}" destId="{7A825004-055E-479E-898F-EBA980F9BCA2}" srcOrd="0" destOrd="0" presId="urn:microsoft.com/office/officeart/2016/7/layout/LinearBlockProcessNumbered"/>
    <dgm:cxn modelId="{FE06AD96-5AE6-4E3A-9E0F-BD28DD7FE4C0}" type="presOf" srcId="{3F4FE15C-27DB-4FA7-A1EC-9B63414DA725}" destId="{3DEAD236-F2B8-4E56-82E3-3B4A404147AF}" srcOrd="0" destOrd="0" presId="urn:microsoft.com/office/officeart/2016/7/layout/LinearBlockProcessNumbered"/>
    <dgm:cxn modelId="{689782A5-59A3-46D8-8BD6-046EA8D5A5CE}" type="presOf" srcId="{8A3D6B1D-0B2D-4AC1-8684-1612D9B3FA7D}" destId="{7FB869D6-6845-4B15-B2F9-FF0D870A4947}" srcOrd="1" destOrd="0" presId="urn:microsoft.com/office/officeart/2016/7/layout/LinearBlockProcessNumbered"/>
    <dgm:cxn modelId="{12E908AB-6F61-488E-B99B-6D1B6071752E}" type="presOf" srcId="{923B772D-D1CC-4558-B5D6-4CECFED80FED}" destId="{611D8126-8848-4E58-85CA-30D30418FBCD}" srcOrd="0" destOrd="0" presId="urn:microsoft.com/office/officeart/2016/7/layout/LinearBlockProcessNumbered"/>
    <dgm:cxn modelId="{CD0938B1-76BF-41C5-B624-8901F7C4AF9D}" type="presOf" srcId="{05200010-6454-4E36-9E72-4DE4F923EC70}" destId="{1A1BCED2-3573-4789-AFD2-09099C4DEBB0}" srcOrd="0" destOrd="0" presId="urn:microsoft.com/office/officeart/2016/7/layout/LinearBlockProcessNumbered"/>
    <dgm:cxn modelId="{B95C1BB6-91A7-4CBB-B5A9-7130B2E82E56}" type="presOf" srcId="{6B14DA78-5261-412E-B554-0DD08136318F}" destId="{6EE8ED08-B4E9-487E-ABC1-6A3EB38E7866}" srcOrd="0" destOrd="0" presId="urn:microsoft.com/office/officeart/2016/7/layout/LinearBlockProcessNumbered"/>
    <dgm:cxn modelId="{7942A4C6-8EA6-4140-9850-A75CF3495EDF}" type="presOf" srcId="{EB8102EC-BDDE-4077-A9DA-5E3C31276CC1}" destId="{833BB02C-F359-4EC4-A2A3-E9CCF99AF4FC}" srcOrd="0" destOrd="0" presId="urn:microsoft.com/office/officeart/2016/7/layout/LinearBlockProcessNumbered"/>
    <dgm:cxn modelId="{AF330DD2-9DC6-4AE4-A80D-AAF5C6625944}" srcId="{3F4FE15C-27DB-4FA7-A1EC-9B63414DA725}" destId="{6B14DA78-5261-412E-B554-0DD08136318F}" srcOrd="3" destOrd="0" parTransId="{78980565-C1E6-4A1C-9427-945C7A0BD57A}" sibTransId="{CE39CE65-BB20-4D22-8B80-520E9C17AE26}"/>
    <dgm:cxn modelId="{8D97C9F2-FB40-438A-A1FD-08A3B0A14907}" type="presOf" srcId="{6F444CB8-0760-405A-BE98-84A84D37A885}" destId="{3E619BC7-3F31-4F16-8AAA-E6264B524402}" srcOrd="0" destOrd="0" presId="urn:microsoft.com/office/officeart/2016/7/layout/LinearBlockProcessNumbered"/>
    <dgm:cxn modelId="{E8687FF5-87E3-4E09-9202-F6880A75B3F3}" type="presOf" srcId="{6B14DA78-5261-412E-B554-0DD08136318F}" destId="{E22F966C-4C0F-429C-99AB-CE59A313EB8E}" srcOrd="1" destOrd="0" presId="urn:microsoft.com/office/officeart/2016/7/layout/LinearBlockProcessNumbered"/>
    <dgm:cxn modelId="{C1CEFBFD-D2FA-4B97-8CD8-D536D1989474}" type="presOf" srcId="{8A3D6B1D-0B2D-4AC1-8684-1612D9B3FA7D}" destId="{15C7E9CD-4FC5-49EA-97CA-945E51754A0D}" srcOrd="0" destOrd="0" presId="urn:microsoft.com/office/officeart/2016/7/layout/LinearBlockProcessNumbered"/>
    <dgm:cxn modelId="{CDEC11A0-A5C3-450D-B833-9CF302366806}" type="presParOf" srcId="{3DEAD236-F2B8-4E56-82E3-3B4A404147AF}" destId="{D517F75D-63D0-423E-8791-4A675177CABB}" srcOrd="0" destOrd="0" presId="urn:microsoft.com/office/officeart/2016/7/layout/LinearBlockProcessNumbered"/>
    <dgm:cxn modelId="{DEBBF200-8EE8-46ED-B343-4E74D3614821}" type="presParOf" srcId="{D517F75D-63D0-423E-8791-4A675177CABB}" destId="{0A34462A-D7E2-4861-BE27-7716414C723B}" srcOrd="0" destOrd="0" presId="urn:microsoft.com/office/officeart/2016/7/layout/LinearBlockProcessNumbered"/>
    <dgm:cxn modelId="{48A48EB8-C083-4429-9736-72EA41E37ED4}" type="presParOf" srcId="{D517F75D-63D0-423E-8791-4A675177CABB}" destId="{611D8126-8848-4E58-85CA-30D30418FBCD}" srcOrd="1" destOrd="0" presId="urn:microsoft.com/office/officeart/2016/7/layout/LinearBlockProcessNumbered"/>
    <dgm:cxn modelId="{D01E9271-0E33-46CE-BD89-DFD9B200A953}" type="presParOf" srcId="{D517F75D-63D0-423E-8791-4A675177CABB}" destId="{81C22902-3336-49A8-A2FF-F0C118D45062}" srcOrd="2" destOrd="0" presId="urn:microsoft.com/office/officeart/2016/7/layout/LinearBlockProcessNumbered"/>
    <dgm:cxn modelId="{B3A94786-FF55-415C-9E35-5057BC797EF2}" type="presParOf" srcId="{3DEAD236-F2B8-4E56-82E3-3B4A404147AF}" destId="{F1AE1CA1-173F-43F4-8319-28C6BBD1439E}" srcOrd="1" destOrd="0" presId="urn:microsoft.com/office/officeart/2016/7/layout/LinearBlockProcessNumbered"/>
    <dgm:cxn modelId="{B81043D4-7305-4450-952A-C37E3C81ED6D}" type="presParOf" srcId="{3DEAD236-F2B8-4E56-82E3-3B4A404147AF}" destId="{34752DF8-B8E5-49E6-AC74-E37C077E6974}" srcOrd="2" destOrd="0" presId="urn:microsoft.com/office/officeart/2016/7/layout/LinearBlockProcessNumbered"/>
    <dgm:cxn modelId="{6A07F9B7-37D4-4961-8252-EC74CBD9E241}" type="presParOf" srcId="{34752DF8-B8E5-49E6-AC74-E37C077E6974}" destId="{15C7E9CD-4FC5-49EA-97CA-945E51754A0D}" srcOrd="0" destOrd="0" presId="urn:microsoft.com/office/officeart/2016/7/layout/LinearBlockProcessNumbered"/>
    <dgm:cxn modelId="{15DC283F-A8F0-4363-BEB5-39EEE6AE9A73}" type="presParOf" srcId="{34752DF8-B8E5-49E6-AC74-E37C077E6974}" destId="{3E619BC7-3F31-4F16-8AAA-E6264B524402}" srcOrd="1" destOrd="0" presId="urn:microsoft.com/office/officeart/2016/7/layout/LinearBlockProcessNumbered"/>
    <dgm:cxn modelId="{9DCBCA52-E4C5-45C7-AF2A-253E428B764B}" type="presParOf" srcId="{34752DF8-B8E5-49E6-AC74-E37C077E6974}" destId="{7FB869D6-6845-4B15-B2F9-FF0D870A4947}" srcOrd="2" destOrd="0" presId="urn:microsoft.com/office/officeart/2016/7/layout/LinearBlockProcessNumbered"/>
    <dgm:cxn modelId="{6717C22E-9865-4E1A-8DB0-84505EF9F994}" type="presParOf" srcId="{3DEAD236-F2B8-4E56-82E3-3B4A404147AF}" destId="{858C5FD5-2365-4C9E-8AD3-E76A7FFE7873}" srcOrd="3" destOrd="0" presId="urn:microsoft.com/office/officeart/2016/7/layout/LinearBlockProcessNumbered"/>
    <dgm:cxn modelId="{D874971B-9091-444C-99E7-8FE79B163261}" type="presParOf" srcId="{3DEAD236-F2B8-4E56-82E3-3B4A404147AF}" destId="{5A119F35-642C-4183-8047-FB9EA27D446A}" srcOrd="4" destOrd="0" presId="urn:microsoft.com/office/officeart/2016/7/layout/LinearBlockProcessNumbered"/>
    <dgm:cxn modelId="{16C9AD69-1D7D-43EF-85FD-3E86C1BA6885}" type="presParOf" srcId="{5A119F35-642C-4183-8047-FB9EA27D446A}" destId="{833BB02C-F359-4EC4-A2A3-E9CCF99AF4FC}" srcOrd="0" destOrd="0" presId="urn:microsoft.com/office/officeart/2016/7/layout/LinearBlockProcessNumbered"/>
    <dgm:cxn modelId="{782EE57F-72A2-441B-A14D-0CD208059B72}" type="presParOf" srcId="{5A119F35-642C-4183-8047-FB9EA27D446A}" destId="{1A1BCED2-3573-4789-AFD2-09099C4DEBB0}" srcOrd="1" destOrd="0" presId="urn:microsoft.com/office/officeart/2016/7/layout/LinearBlockProcessNumbered"/>
    <dgm:cxn modelId="{48E3ED62-04E5-4FC3-B927-59561E90E6CE}" type="presParOf" srcId="{5A119F35-642C-4183-8047-FB9EA27D446A}" destId="{1C59D493-BA22-4B22-8DF3-63F8CF1884D1}" srcOrd="2" destOrd="0" presId="urn:microsoft.com/office/officeart/2016/7/layout/LinearBlockProcessNumbered"/>
    <dgm:cxn modelId="{BDBB40EF-AFB6-42ED-9BFC-255585F50E3E}" type="presParOf" srcId="{3DEAD236-F2B8-4E56-82E3-3B4A404147AF}" destId="{08AFB418-D69B-4E1E-AF2E-B866F23142F0}" srcOrd="5" destOrd="0" presId="urn:microsoft.com/office/officeart/2016/7/layout/LinearBlockProcessNumbered"/>
    <dgm:cxn modelId="{1A21B69F-4307-49B5-8385-09A29705319E}" type="presParOf" srcId="{3DEAD236-F2B8-4E56-82E3-3B4A404147AF}" destId="{AFC29590-3641-41BE-B2CB-7DB6244C23B1}" srcOrd="6" destOrd="0" presId="urn:microsoft.com/office/officeart/2016/7/layout/LinearBlockProcessNumbered"/>
    <dgm:cxn modelId="{B556D8DE-1AF1-4FA6-9B19-AAD6E2D3A98D}" type="presParOf" srcId="{AFC29590-3641-41BE-B2CB-7DB6244C23B1}" destId="{6EE8ED08-B4E9-487E-ABC1-6A3EB38E7866}" srcOrd="0" destOrd="0" presId="urn:microsoft.com/office/officeart/2016/7/layout/LinearBlockProcessNumbered"/>
    <dgm:cxn modelId="{6C7906FD-C382-49ED-8708-C881CB9FEEFF}" type="presParOf" srcId="{AFC29590-3641-41BE-B2CB-7DB6244C23B1}" destId="{7A825004-055E-479E-898F-EBA980F9BCA2}" srcOrd="1" destOrd="0" presId="urn:microsoft.com/office/officeart/2016/7/layout/LinearBlockProcessNumbered"/>
    <dgm:cxn modelId="{EADA4C87-DA90-4749-9742-87313E124AB5}" type="presParOf" srcId="{AFC29590-3641-41BE-B2CB-7DB6244C23B1}" destId="{E22F966C-4C0F-429C-99AB-CE59A313EB8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BE88C3-0E6D-4CD8-A0FB-39EDEA7DE09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3361F-5183-444C-B75B-160AB202392C}">
      <dgm:prSet custT="1"/>
      <dgm:spPr/>
      <dgm:t>
        <a:bodyPr/>
        <a:lstStyle/>
        <a:p>
          <a:r>
            <a:rPr lang="en-US" sz="2400" b="1" dirty="0">
              <a:latin typeface="+mn-lt"/>
            </a:rPr>
            <a:t>Motorcyclists helmets</a:t>
          </a:r>
          <a:r>
            <a:rPr lang="en-US" sz="2400" dirty="0">
              <a:latin typeface="+mn-lt"/>
            </a:rPr>
            <a:t>: reduce risk of death by 40% and risk of severe 				injury by 70%</a:t>
          </a:r>
        </a:p>
      </dgm:t>
    </dgm:pt>
    <dgm:pt modelId="{6F206E53-0BB6-4807-BEB6-D9C3A345F2BB}" type="parTrans" cxnId="{13CA85FB-7D85-4CB7-B808-5E580D43A26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E4E9425D-6B8F-44F1-AF06-F946FCE66514}" type="sibTrans" cxnId="{13CA85FB-7D85-4CB7-B808-5E580D43A26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2AD483C-8EA2-4CA4-80AF-9B0E0CB16717}">
      <dgm:prSet custT="1"/>
      <dgm:spPr/>
      <dgm:t>
        <a:bodyPr/>
        <a:lstStyle/>
        <a:p>
          <a:r>
            <a:rPr lang="en-US" sz="2400" b="1" dirty="0">
              <a:latin typeface="+mn-lt"/>
            </a:rPr>
            <a:t>Seat belts </a:t>
          </a:r>
          <a:r>
            <a:rPr lang="en-US" sz="2400" dirty="0">
              <a:latin typeface="+mn-lt"/>
            </a:rPr>
            <a:t>: reduces risk of fatality in front seat passengers by 40-50% and rear seat passengers by 25-75% </a:t>
          </a:r>
        </a:p>
      </dgm:t>
    </dgm:pt>
    <dgm:pt modelId="{E60BD9FE-ED1F-4452-B5E6-BA92348C72D9}" type="parTrans" cxnId="{683BF3FB-C1B2-491F-A695-A7A7F2F6A2E8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3977B77-591A-4F43-BEDC-A3DC6E0A3299}" type="sibTrans" cxnId="{683BF3FB-C1B2-491F-A695-A7A7F2F6A2E8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2B5BDB33-9E4B-4D48-8785-08565183D6E5}">
      <dgm:prSet custT="1"/>
      <dgm:spPr/>
      <dgm:t>
        <a:bodyPr/>
        <a:lstStyle/>
        <a:p>
          <a:r>
            <a:rPr lang="en-US" sz="2400" b="1" dirty="0">
              <a:latin typeface="+mn-lt"/>
            </a:rPr>
            <a:t>Drink driving </a:t>
          </a:r>
          <a:r>
            <a:rPr lang="en-US" sz="2400" dirty="0">
              <a:latin typeface="+mn-lt"/>
            </a:rPr>
            <a:t>: Increased risk with blood alcohol levels of 0.04gm/dl </a:t>
          </a:r>
        </a:p>
      </dgm:t>
    </dgm:pt>
    <dgm:pt modelId="{1E1346CB-EF54-47FD-A1CD-3D6ACDA4379B}" type="parTrans" cxnId="{12C327B6-B9E2-4F02-86F7-97CD8B6AF181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C41FB657-E795-44EE-B35F-B933BAFDC25F}" type="sibTrans" cxnId="{12C327B6-B9E2-4F02-86F7-97CD8B6AF181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2F766FAE-E5FB-4DAC-AA4D-119610BAC34B}">
      <dgm:prSet custT="1"/>
      <dgm:spPr/>
      <dgm:t>
        <a:bodyPr/>
        <a:lstStyle/>
        <a:p>
          <a:r>
            <a:rPr lang="en-US" sz="2400" b="1" dirty="0">
              <a:latin typeface="+mn-lt"/>
            </a:rPr>
            <a:t>Speed: </a:t>
          </a:r>
          <a:r>
            <a:rPr lang="en-US" sz="2400" dirty="0">
              <a:latin typeface="+mn-lt"/>
            </a:rPr>
            <a:t>Pedestrians have 90% chance of surviving a car crash at speed less than 30km/hour </a:t>
          </a:r>
        </a:p>
      </dgm:t>
    </dgm:pt>
    <dgm:pt modelId="{F9C53C75-CE5B-4404-8941-805D4A116CD1}" type="parTrans" cxnId="{974E03BE-D77D-4D4F-8314-C03634AABA06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4B6DF81E-D13E-4AAF-8E8A-5BF5740C45BF}" type="sibTrans" cxnId="{974E03BE-D77D-4D4F-8314-C03634AABA06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9C819E20-6657-4BF5-8C0A-DEC264BDD486}">
      <dgm:prSet custT="1"/>
      <dgm:spPr/>
      <dgm:t>
        <a:bodyPr/>
        <a:lstStyle/>
        <a:p>
          <a:r>
            <a:rPr lang="en-US" sz="2400" dirty="0">
              <a:latin typeface="+mn-lt"/>
            </a:rPr>
            <a:t>	30 km /h traffic zones, school residential areas can reduce crashes </a:t>
          </a:r>
        </a:p>
      </dgm:t>
    </dgm:pt>
    <dgm:pt modelId="{716FAD80-6134-46CC-95D0-233A87E22E11}" type="parTrans" cxnId="{2BC7DA6F-1D20-4A4D-A10D-8A08EDC7223D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BEB0AAC-41E0-4F1E-A0DF-FE6010B47F54}" type="sibTrans" cxnId="{2BC7DA6F-1D20-4A4D-A10D-8A08EDC7223D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753F03B1-658A-4399-9E6B-78ED43CAE64C}" type="pres">
      <dgm:prSet presAssocID="{61BE88C3-0E6D-4CD8-A0FB-39EDEA7DE098}" presName="vert0" presStyleCnt="0">
        <dgm:presLayoutVars>
          <dgm:dir/>
          <dgm:animOne val="branch"/>
          <dgm:animLvl val="lvl"/>
        </dgm:presLayoutVars>
      </dgm:prSet>
      <dgm:spPr/>
    </dgm:pt>
    <dgm:pt modelId="{FB09D318-F297-4957-B18A-850D593B0F59}" type="pres">
      <dgm:prSet presAssocID="{DC03361F-5183-444C-B75B-160AB202392C}" presName="thickLine" presStyleLbl="alignNode1" presStyleIdx="0" presStyleCnt="5"/>
      <dgm:spPr/>
    </dgm:pt>
    <dgm:pt modelId="{08E3F4AD-0E8E-49AE-94D7-5747489DE4BC}" type="pres">
      <dgm:prSet presAssocID="{DC03361F-5183-444C-B75B-160AB202392C}" presName="horz1" presStyleCnt="0"/>
      <dgm:spPr/>
    </dgm:pt>
    <dgm:pt modelId="{EBC8BDB5-3376-40A6-A0D5-C02891A44D67}" type="pres">
      <dgm:prSet presAssocID="{DC03361F-5183-444C-B75B-160AB202392C}" presName="tx1" presStyleLbl="revTx" presStyleIdx="0" presStyleCnt="5"/>
      <dgm:spPr/>
    </dgm:pt>
    <dgm:pt modelId="{617F9FC2-DECF-43AA-9E01-4718F33B1CF0}" type="pres">
      <dgm:prSet presAssocID="{DC03361F-5183-444C-B75B-160AB202392C}" presName="vert1" presStyleCnt="0"/>
      <dgm:spPr/>
    </dgm:pt>
    <dgm:pt modelId="{77ACC6A6-64B9-45CD-BC55-4A54295DFF84}" type="pres">
      <dgm:prSet presAssocID="{A2AD483C-8EA2-4CA4-80AF-9B0E0CB16717}" presName="thickLine" presStyleLbl="alignNode1" presStyleIdx="1" presStyleCnt="5"/>
      <dgm:spPr/>
    </dgm:pt>
    <dgm:pt modelId="{4C55023A-1A4A-443A-A278-A706D115AF37}" type="pres">
      <dgm:prSet presAssocID="{A2AD483C-8EA2-4CA4-80AF-9B0E0CB16717}" presName="horz1" presStyleCnt="0"/>
      <dgm:spPr/>
    </dgm:pt>
    <dgm:pt modelId="{63901A27-D92D-4926-9E27-30486ABA42E4}" type="pres">
      <dgm:prSet presAssocID="{A2AD483C-8EA2-4CA4-80AF-9B0E0CB16717}" presName="tx1" presStyleLbl="revTx" presStyleIdx="1" presStyleCnt="5"/>
      <dgm:spPr/>
    </dgm:pt>
    <dgm:pt modelId="{27E83251-C1A0-4BC2-805F-EA932847E44F}" type="pres">
      <dgm:prSet presAssocID="{A2AD483C-8EA2-4CA4-80AF-9B0E0CB16717}" presName="vert1" presStyleCnt="0"/>
      <dgm:spPr/>
    </dgm:pt>
    <dgm:pt modelId="{CD450B2D-9EBE-4508-BD1C-AFBC225A451C}" type="pres">
      <dgm:prSet presAssocID="{2B5BDB33-9E4B-4D48-8785-08565183D6E5}" presName="thickLine" presStyleLbl="alignNode1" presStyleIdx="2" presStyleCnt="5"/>
      <dgm:spPr/>
    </dgm:pt>
    <dgm:pt modelId="{91A15206-5A69-4B55-8CEC-477F7DD07AB9}" type="pres">
      <dgm:prSet presAssocID="{2B5BDB33-9E4B-4D48-8785-08565183D6E5}" presName="horz1" presStyleCnt="0"/>
      <dgm:spPr/>
    </dgm:pt>
    <dgm:pt modelId="{8AF6AA1A-8BBF-41AC-A582-A6FF6D09BCAC}" type="pres">
      <dgm:prSet presAssocID="{2B5BDB33-9E4B-4D48-8785-08565183D6E5}" presName="tx1" presStyleLbl="revTx" presStyleIdx="2" presStyleCnt="5"/>
      <dgm:spPr/>
    </dgm:pt>
    <dgm:pt modelId="{D9B92A80-FBF8-440B-86F3-8FA2635AFA9F}" type="pres">
      <dgm:prSet presAssocID="{2B5BDB33-9E4B-4D48-8785-08565183D6E5}" presName="vert1" presStyleCnt="0"/>
      <dgm:spPr/>
    </dgm:pt>
    <dgm:pt modelId="{904B12C7-1A9E-44E7-9F55-FDE72F636FA3}" type="pres">
      <dgm:prSet presAssocID="{2F766FAE-E5FB-4DAC-AA4D-119610BAC34B}" presName="thickLine" presStyleLbl="alignNode1" presStyleIdx="3" presStyleCnt="5"/>
      <dgm:spPr/>
    </dgm:pt>
    <dgm:pt modelId="{E6526CBA-C727-4A00-9632-C2647DF61D17}" type="pres">
      <dgm:prSet presAssocID="{2F766FAE-E5FB-4DAC-AA4D-119610BAC34B}" presName="horz1" presStyleCnt="0"/>
      <dgm:spPr/>
    </dgm:pt>
    <dgm:pt modelId="{7DC0865D-6194-40B7-B597-9D16BAF1974B}" type="pres">
      <dgm:prSet presAssocID="{2F766FAE-E5FB-4DAC-AA4D-119610BAC34B}" presName="tx1" presStyleLbl="revTx" presStyleIdx="3" presStyleCnt="5"/>
      <dgm:spPr/>
    </dgm:pt>
    <dgm:pt modelId="{AF2DD12C-C34E-4CC0-AA2E-D785105986A5}" type="pres">
      <dgm:prSet presAssocID="{2F766FAE-E5FB-4DAC-AA4D-119610BAC34B}" presName="vert1" presStyleCnt="0"/>
      <dgm:spPr/>
    </dgm:pt>
    <dgm:pt modelId="{476F7FF3-1CA3-4578-9F80-48DF55BD3C61}" type="pres">
      <dgm:prSet presAssocID="{9C819E20-6657-4BF5-8C0A-DEC264BDD486}" presName="thickLine" presStyleLbl="alignNode1" presStyleIdx="4" presStyleCnt="5"/>
      <dgm:spPr/>
    </dgm:pt>
    <dgm:pt modelId="{0595B88B-A76B-4ECB-BF75-ABB35F44DAEE}" type="pres">
      <dgm:prSet presAssocID="{9C819E20-6657-4BF5-8C0A-DEC264BDD486}" presName="horz1" presStyleCnt="0"/>
      <dgm:spPr/>
    </dgm:pt>
    <dgm:pt modelId="{E4583B7D-7FF3-49A1-A0A0-1FC627D0F9C9}" type="pres">
      <dgm:prSet presAssocID="{9C819E20-6657-4BF5-8C0A-DEC264BDD486}" presName="tx1" presStyleLbl="revTx" presStyleIdx="4" presStyleCnt="5"/>
      <dgm:spPr/>
    </dgm:pt>
    <dgm:pt modelId="{0A74038F-626A-43DE-88DA-45F4AAD3F427}" type="pres">
      <dgm:prSet presAssocID="{9C819E20-6657-4BF5-8C0A-DEC264BDD486}" presName="vert1" presStyleCnt="0"/>
      <dgm:spPr/>
    </dgm:pt>
  </dgm:ptLst>
  <dgm:cxnLst>
    <dgm:cxn modelId="{05433B2A-1A4C-4BF1-AE4F-798F4283C39D}" type="presOf" srcId="{2B5BDB33-9E4B-4D48-8785-08565183D6E5}" destId="{8AF6AA1A-8BBF-41AC-A582-A6FF6D09BCAC}" srcOrd="0" destOrd="0" presId="urn:microsoft.com/office/officeart/2008/layout/LinedList"/>
    <dgm:cxn modelId="{8199232E-0317-46C0-B93A-BA5C9443E7E6}" type="presOf" srcId="{61BE88C3-0E6D-4CD8-A0FB-39EDEA7DE098}" destId="{753F03B1-658A-4399-9E6B-78ED43CAE64C}" srcOrd="0" destOrd="0" presId="urn:microsoft.com/office/officeart/2008/layout/LinedList"/>
    <dgm:cxn modelId="{4BEA5366-A928-436D-B329-FB64C439C1BF}" type="presOf" srcId="{DC03361F-5183-444C-B75B-160AB202392C}" destId="{EBC8BDB5-3376-40A6-A0D5-C02891A44D67}" srcOrd="0" destOrd="0" presId="urn:microsoft.com/office/officeart/2008/layout/LinedList"/>
    <dgm:cxn modelId="{2BC7DA6F-1D20-4A4D-A10D-8A08EDC7223D}" srcId="{61BE88C3-0E6D-4CD8-A0FB-39EDEA7DE098}" destId="{9C819E20-6657-4BF5-8C0A-DEC264BDD486}" srcOrd="4" destOrd="0" parTransId="{716FAD80-6134-46CC-95D0-233A87E22E11}" sibTransId="{5BEB0AAC-41E0-4F1E-A0DF-FE6010B47F54}"/>
    <dgm:cxn modelId="{B66B5A59-4944-4BCE-A7A5-2C524D5B6C47}" type="presOf" srcId="{2F766FAE-E5FB-4DAC-AA4D-119610BAC34B}" destId="{7DC0865D-6194-40B7-B597-9D16BAF1974B}" srcOrd="0" destOrd="0" presId="urn:microsoft.com/office/officeart/2008/layout/LinedList"/>
    <dgm:cxn modelId="{FD36938B-C480-45C8-97C2-AD47E65D5DF5}" type="presOf" srcId="{A2AD483C-8EA2-4CA4-80AF-9B0E0CB16717}" destId="{63901A27-D92D-4926-9E27-30486ABA42E4}" srcOrd="0" destOrd="0" presId="urn:microsoft.com/office/officeart/2008/layout/LinedList"/>
    <dgm:cxn modelId="{12C327B6-B9E2-4F02-86F7-97CD8B6AF181}" srcId="{61BE88C3-0E6D-4CD8-A0FB-39EDEA7DE098}" destId="{2B5BDB33-9E4B-4D48-8785-08565183D6E5}" srcOrd="2" destOrd="0" parTransId="{1E1346CB-EF54-47FD-A1CD-3D6ACDA4379B}" sibTransId="{C41FB657-E795-44EE-B35F-B933BAFDC25F}"/>
    <dgm:cxn modelId="{974E03BE-D77D-4D4F-8314-C03634AABA06}" srcId="{61BE88C3-0E6D-4CD8-A0FB-39EDEA7DE098}" destId="{2F766FAE-E5FB-4DAC-AA4D-119610BAC34B}" srcOrd="3" destOrd="0" parTransId="{F9C53C75-CE5B-4404-8941-805D4A116CD1}" sibTransId="{4B6DF81E-D13E-4AAF-8E8A-5BF5740C45BF}"/>
    <dgm:cxn modelId="{9556C7C7-C56B-4886-96CB-992AB26ACBA4}" type="presOf" srcId="{9C819E20-6657-4BF5-8C0A-DEC264BDD486}" destId="{E4583B7D-7FF3-49A1-A0A0-1FC627D0F9C9}" srcOrd="0" destOrd="0" presId="urn:microsoft.com/office/officeart/2008/layout/LinedList"/>
    <dgm:cxn modelId="{13CA85FB-7D85-4CB7-B808-5E580D43A26B}" srcId="{61BE88C3-0E6D-4CD8-A0FB-39EDEA7DE098}" destId="{DC03361F-5183-444C-B75B-160AB202392C}" srcOrd="0" destOrd="0" parTransId="{6F206E53-0BB6-4807-BEB6-D9C3A345F2BB}" sibTransId="{E4E9425D-6B8F-44F1-AF06-F946FCE66514}"/>
    <dgm:cxn modelId="{683BF3FB-C1B2-491F-A695-A7A7F2F6A2E8}" srcId="{61BE88C3-0E6D-4CD8-A0FB-39EDEA7DE098}" destId="{A2AD483C-8EA2-4CA4-80AF-9B0E0CB16717}" srcOrd="1" destOrd="0" parTransId="{E60BD9FE-ED1F-4452-B5E6-BA92348C72D9}" sibTransId="{A3977B77-591A-4F43-BEDC-A3DC6E0A3299}"/>
    <dgm:cxn modelId="{BEBACFE5-C37E-4107-9DC3-D171A201C3DB}" type="presParOf" srcId="{753F03B1-658A-4399-9E6B-78ED43CAE64C}" destId="{FB09D318-F297-4957-B18A-850D593B0F59}" srcOrd="0" destOrd="0" presId="urn:microsoft.com/office/officeart/2008/layout/LinedList"/>
    <dgm:cxn modelId="{60026B34-1072-425C-BAB9-C10166C2B125}" type="presParOf" srcId="{753F03B1-658A-4399-9E6B-78ED43CAE64C}" destId="{08E3F4AD-0E8E-49AE-94D7-5747489DE4BC}" srcOrd="1" destOrd="0" presId="urn:microsoft.com/office/officeart/2008/layout/LinedList"/>
    <dgm:cxn modelId="{5FF74B73-6624-45B4-B5DA-F864035DEE9C}" type="presParOf" srcId="{08E3F4AD-0E8E-49AE-94D7-5747489DE4BC}" destId="{EBC8BDB5-3376-40A6-A0D5-C02891A44D67}" srcOrd="0" destOrd="0" presId="urn:microsoft.com/office/officeart/2008/layout/LinedList"/>
    <dgm:cxn modelId="{CFC9FA31-015D-4300-817A-233D27EB5D01}" type="presParOf" srcId="{08E3F4AD-0E8E-49AE-94D7-5747489DE4BC}" destId="{617F9FC2-DECF-43AA-9E01-4718F33B1CF0}" srcOrd="1" destOrd="0" presId="urn:microsoft.com/office/officeart/2008/layout/LinedList"/>
    <dgm:cxn modelId="{09250739-B025-4CB6-9EF8-4B7654DE5636}" type="presParOf" srcId="{753F03B1-658A-4399-9E6B-78ED43CAE64C}" destId="{77ACC6A6-64B9-45CD-BC55-4A54295DFF84}" srcOrd="2" destOrd="0" presId="urn:microsoft.com/office/officeart/2008/layout/LinedList"/>
    <dgm:cxn modelId="{714EE8EB-04FA-4052-A196-3D010D4455D5}" type="presParOf" srcId="{753F03B1-658A-4399-9E6B-78ED43CAE64C}" destId="{4C55023A-1A4A-443A-A278-A706D115AF37}" srcOrd="3" destOrd="0" presId="urn:microsoft.com/office/officeart/2008/layout/LinedList"/>
    <dgm:cxn modelId="{0BEF70F2-ECCD-4D68-A7FA-E4E58E18FAC4}" type="presParOf" srcId="{4C55023A-1A4A-443A-A278-A706D115AF37}" destId="{63901A27-D92D-4926-9E27-30486ABA42E4}" srcOrd="0" destOrd="0" presId="urn:microsoft.com/office/officeart/2008/layout/LinedList"/>
    <dgm:cxn modelId="{7A2DEA98-2BED-4D46-91CD-A8DF5C7574B3}" type="presParOf" srcId="{4C55023A-1A4A-443A-A278-A706D115AF37}" destId="{27E83251-C1A0-4BC2-805F-EA932847E44F}" srcOrd="1" destOrd="0" presId="urn:microsoft.com/office/officeart/2008/layout/LinedList"/>
    <dgm:cxn modelId="{9D7B7C00-5B1D-4CF4-86C3-0AEB93081926}" type="presParOf" srcId="{753F03B1-658A-4399-9E6B-78ED43CAE64C}" destId="{CD450B2D-9EBE-4508-BD1C-AFBC225A451C}" srcOrd="4" destOrd="0" presId="urn:microsoft.com/office/officeart/2008/layout/LinedList"/>
    <dgm:cxn modelId="{B308C011-55C5-48AC-B118-E9AE96A85A52}" type="presParOf" srcId="{753F03B1-658A-4399-9E6B-78ED43CAE64C}" destId="{91A15206-5A69-4B55-8CEC-477F7DD07AB9}" srcOrd="5" destOrd="0" presId="urn:microsoft.com/office/officeart/2008/layout/LinedList"/>
    <dgm:cxn modelId="{AA6158ED-9C5A-496F-AC8E-AD99631DB380}" type="presParOf" srcId="{91A15206-5A69-4B55-8CEC-477F7DD07AB9}" destId="{8AF6AA1A-8BBF-41AC-A582-A6FF6D09BCAC}" srcOrd="0" destOrd="0" presId="urn:microsoft.com/office/officeart/2008/layout/LinedList"/>
    <dgm:cxn modelId="{CFC386B5-37CD-40F5-B96C-D6D7117E813A}" type="presParOf" srcId="{91A15206-5A69-4B55-8CEC-477F7DD07AB9}" destId="{D9B92A80-FBF8-440B-86F3-8FA2635AFA9F}" srcOrd="1" destOrd="0" presId="urn:microsoft.com/office/officeart/2008/layout/LinedList"/>
    <dgm:cxn modelId="{03079D06-8EBB-428F-8513-A078E3DD81A4}" type="presParOf" srcId="{753F03B1-658A-4399-9E6B-78ED43CAE64C}" destId="{904B12C7-1A9E-44E7-9F55-FDE72F636FA3}" srcOrd="6" destOrd="0" presId="urn:microsoft.com/office/officeart/2008/layout/LinedList"/>
    <dgm:cxn modelId="{E6C2A976-8175-4FD0-BF81-D77C06C8CD02}" type="presParOf" srcId="{753F03B1-658A-4399-9E6B-78ED43CAE64C}" destId="{E6526CBA-C727-4A00-9632-C2647DF61D17}" srcOrd="7" destOrd="0" presId="urn:microsoft.com/office/officeart/2008/layout/LinedList"/>
    <dgm:cxn modelId="{B50A930C-CE37-4A49-A887-E45357A52B52}" type="presParOf" srcId="{E6526CBA-C727-4A00-9632-C2647DF61D17}" destId="{7DC0865D-6194-40B7-B597-9D16BAF1974B}" srcOrd="0" destOrd="0" presId="urn:microsoft.com/office/officeart/2008/layout/LinedList"/>
    <dgm:cxn modelId="{46E42480-5739-4C6E-9EB7-0A6A163A7D4D}" type="presParOf" srcId="{E6526CBA-C727-4A00-9632-C2647DF61D17}" destId="{AF2DD12C-C34E-4CC0-AA2E-D785105986A5}" srcOrd="1" destOrd="0" presId="urn:microsoft.com/office/officeart/2008/layout/LinedList"/>
    <dgm:cxn modelId="{DB775F28-E540-4F0E-935E-B8C6E73DB107}" type="presParOf" srcId="{753F03B1-658A-4399-9E6B-78ED43CAE64C}" destId="{476F7FF3-1CA3-4578-9F80-48DF55BD3C61}" srcOrd="8" destOrd="0" presId="urn:microsoft.com/office/officeart/2008/layout/LinedList"/>
    <dgm:cxn modelId="{CB21631E-AE7E-4012-8E55-0266AAD8BE6F}" type="presParOf" srcId="{753F03B1-658A-4399-9E6B-78ED43CAE64C}" destId="{0595B88B-A76B-4ECB-BF75-ABB35F44DAEE}" srcOrd="9" destOrd="0" presId="urn:microsoft.com/office/officeart/2008/layout/LinedList"/>
    <dgm:cxn modelId="{7B41EE98-0742-455D-A902-EB89AA36BBA3}" type="presParOf" srcId="{0595B88B-A76B-4ECB-BF75-ABB35F44DAEE}" destId="{E4583B7D-7FF3-49A1-A0A0-1FC627D0F9C9}" srcOrd="0" destOrd="0" presId="urn:microsoft.com/office/officeart/2008/layout/LinedList"/>
    <dgm:cxn modelId="{160D01AE-A744-4E47-BA05-6004ADABD494}" type="presParOf" srcId="{0595B88B-A76B-4ECB-BF75-ABB35F44DAEE}" destId="{0A74038F-626A-43DE-88DA-45F4AAD3F4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ABB855-61A6-4FFA-982C-96D82B57BB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1D0155-147A-4EA1-8575-F7A16184A6A7}">
      <dgm:prSet custT="1"/>
      <dgm:spPr/>
      <dgm:t>
        <a:bodyPr/>
        <a:lstStyle/>
        <a:p>
          <a:pPr rtl="0"/>
          <a:r>
            <a:rPr lang="en-US" sz="3200" dirty="0"/>
            <a:t>Risk Factors</a:t>
          </a:r>
        </a:p>
      </dgm:t>
    </dgm:pt>
    <dgm:pt modelId="{542A247E-C5EF-4B69-BF0D-5A7C023925CA}" type="parTrans" cxnId="{91188A19-77C7-45B6-B2E1-FE470AAD67A7}">
      <dgm:prSet/>
      <dgm:spPr/>
      <dgm:t>
        <a:bodyPr/>
        <a:lstStyle/>
        <a:p>
          <a:endParaRPr lang="en-US" sz="1400"/>
        </a:p>
      </dgm:t>
    </dgm:pt>
    <dgm:pt modelId="{9618BC9F-0AA6-4EF7-9201-57666C5E2870}" type="sibTrans" cxnId="{91188A19-77C7-45B6-B2E1-FE470AAD67A7}">
      <dgm:prSet/>
      <dgm:spPr/>
      <dgm:t>
        <a:bodyPr/>
        <a:lstStyle/>
        <a:p>
          <a:endParaRPr lang="en-US" sz="1400"/>
        </a:p>
      </dgm:t>
    </dgm:pt>
    <dgm:pt modelId="{BA1369D7-04D7-4A99-8C03-675EC8C3D214}">
      <dgm:prSet custT="1"/>
      <dgm:spPr/>
      <dgm:t>
        <a:bodyPr/>
        <a:lstStyle/>
        <a:p>
          <a:pPr rtl="0"/>
          <a:r>
            <a:rPr lang="en-US" sz="2400" dirty="0">
              <a:latin typeface="+mn-lt"/>
              <a:cs typeface="Times New Roman" panose="02020603050405020304" pitchFamily="18" charset="0"/>
            </a:rPr>
            <a:t>Age</a:t>
          </a:r>
        </a:p>
      </dgm:t>
    </dgm:pt>
    <dgm:pt modelId="{7AED44F0-66CE-4BBF-A7FA-815BE9030EF3}" type="parTrans" cxnId="{FDFD2173-4164-4FE1-BBE3-92C2C4AF1625}">
      <dgm:prSet/>
      <dgm:spPr/>
      <dgm:t>
        <a:bodyPr/>
        <a:lstStyle/>
        <a:p>
          <a:endParaRPr lang="en-US" sz="1400"/>
        </a:p>
      </dgm:t>
    </dgm:pt>
    <dgm:pt modelId="{0C88BB8F-F2E6-4525-BEFE-BF9C45CAB380}" type="sibTrans" cxnId="{FDFD2173-4164-4FE1-BBE3-92C2C4AF1625}">
      <dgm:prSet/>
      <dgm:spPr/>
      <dgm:t>
        <a:bodyPr/>
        <a:lstStyle/>
        <a:p>
          <a:endParaRPr lang="en-US" sz="1400"/>
        </a:p>
      </dgm:t>
    </dgm:pt>
    <dgm:pt modelId="{177EACF1-31D8-41AA-8892-EDC36348B0AF}">
      <dgm:prSet custT="1"/>
      <dgm:spPr/>
      <dgm:t>
        <a:bodyPr/>
        <a:lstStyle/>
        <a:p>
          <a:pPr rtl="0"/>
          <a:r>
            <a:rPr lang="en-US" sz="2400" dirty="0">
              <a:latin typeface="+mn-lt"/>
              <a:cs typeface="Times New Roman" panose="02020603050405020304" pitchFamily="18" charset="0"/>
            </a:rPr>
            <a:t>Gender</a:t>
          </a:r>
        </a:p>
      </dgm:t>
    </dgm:pt>
    <dgm:pt modelId="{83DED57C-096B-44B3-85B5-C132CA46FF84}" type="parTrans" cxnId="{FCC2E972-EC00-4DBB-B614-FCCA27030B10}">
      <dgm:prSet/>
      <dgm:spPr/>
      <dgm:t>
        <a:bodyPr/>
        <a:lstStyle/>
        <a:p>
          <a:endParaRPr lang="en-US" sz="1400"/>
        </a:p>
      </dgm:t>
    </dgm:pt>
    <dgm:pt modelId="{F59E4D39-BA0B-42BC-A14F-F6DC14DB7F83}" type="sibTrans" cxnId="{FCC2E972-EC00-4DBB-B614-FCCA27030B10}">
      <dgm:prSet/>
      <dgm:spPr/>
      <dgm:t>
        <a:bodyPr/>
        <a:lstStyle/>
        <a:p>
          <a:endParaRPr lang="en-US" sz="1400"/>
        </a:p>
      </dgm:t>
    </dgm:pt>
    <dgm:pt modelId="{154B8273-90CF-4EA5-8A9D-FFE584EA7F31}">
      <dgm:prSet custT="1"/>
      <dgm:spPr/>
      <dgm:t>
        <a:bodyPr/>
        <a:lstStyle/>
        <a:p>
          <a:pPr rtl="0"/>
          <a:r>
            <a:rPr lang="en-US" sz="2400" dirty="0">
              <a:latin typeface="+mn-lt"/>
              <a:cs typeface="Times New Roman" panose="02020603050405020304" pitchFamily="18" charset="0"/>
            </a:rPr>
            <a:t>Access to water</a:t>
          </a:r>
        </a:p>
      </dgm:t>
    </dgm:pt>
    <dgm:pt modelId="{DA079DB9-4487-496F-8D45-DB01BE5BE058}" type="parTrans" cxnId="{26C301DF-6D64-47B5-91BB-657D1619922C}">
      <dgm:prSet/>
      <dgm:spPr/>
      <dgm:t>
        <a:bodyPr/>
        <a:lstStyle/>
        <a:p>
          <a:endParaRPr lang="en-US" sz="1400"/>
        </a:p>
      </dgm:t>
    </dgm:pt>
    <dgm:pt modelId="{FBD78604-11FB-4163-9A39-3541CF9C2CAD}" type="sibTrans" cxnId="{26C301DF-6D64-47B5-91BB-657D1619922C}">
      <dgm:prSet/>
      <dgm:spPr/>
      <dgm:t>
        <a:bodyPr/>
        <a:lstStyle/>
        <a:p>
          <a:endParaRPr lang="en-US" sz="1400"/>
        </a:p>
      </dgm:t>
    </dgm:pt>
    <dgm:pt modelId="{B8B46630-0061-49E1-9D1A-1D41A79E59D8}">
      <dgm:prSet custT="1"/>
      <dgm:spPr/>
      <dgm:t>
        <a:bodyPr/>
        <a:lstStyle/>
        <a:p>
          <a:pPr rtl="0"/>
          <a:r>
            <a:rPr lang="en-US" sz="2400" dirty="0">
              <a:latin typeface="+mn-lt"/>
              <a:cs typeface="Times New Roman" panose="02020603050405020304" pitchFamily="18" charset="0"/>
            </a:rPr>
            <a:t>Others</a:t>
          </a:r>
        </a:p>
      </dgm:t>
    </dgm:pt>
    <dgm:pt modelId="{FA289BEF-9693-4FC6-BF86-5CBDD2AB0536}" type="parTrans" cxnId="{C99EE3BB-81D7-48CA-99B7-570B410E87FE}">
      <dgm:prSet/>
      <dgm:spPr/>
      <dgm:t>
        <a:bodyPr/>
        <a:lstStyle/>
        <a:p>
          <a:endParaRPr lang="en-US" sz="1400"/>
        </a:p>
      </dgm:t>
    </dgm:pt>
    <dgm:pt modelId="{964FFF25-F7E9-46E7-8822-C92E0836DE24}" type="sibTrans" cxnId="{C99EE3BB-81D7-48CA-99B7-570B410E87FE}">
      <dgm:prSet/>
      <dgm:spPr/>
      <dgm:t>
        <a:bodyPr/>
        <a:lstStyle/>
        <a:p>
          <a:endParaRPr lang="en-US" sz="1400"/>
        </a:p>
      </dgm:t>
    </dgm:pt>
    <dgm:pt modelId="{9E97CAE4-E943-439E-8A99-2EF4EDED8CAC}">
      <dgm:prSet custT="1"/>
      <dgm:spPr/>
      <dgm:t>
        <a:bodyPr/>
        <a:lstStyle/>
        <a:p>
          <a:pPr rtl="0"/>
          <a:r>
            <a:rPr lang="en-US" sz="2400" dirty="0">
              <a:latin typeface="+mn-lt"/>
              <a:cs typeface="Times New Roman" panose="02020603050405020304" pitchFamily="18" charset="0"/>
            </a:rPr>
            <a:t>Infants left unsupervised</a:t>
          </a:r>
        </a:p>
      </dgm:t>
    </dgm:pt>
    <dgm:pt modelId="{31608298-33D0-42BA-A1AB-CC7FD86F84BA}" type="parTrans" cxnId="{DDC5ADE0-9C52-4E3E-AAD9-B13100CFB2E4}">
      <dgm:prSet/>
      <dgm:spPr/>
      <dgm:t>
        <a:bodyPr/>
        <a:lstStyle/>
        <a:p>
          <a:endParaRPr lang="en-US" sz="1400"/>
        </a:p>
      </dgm:t>
    </dgm:pt>
    <dgm:pt modelId="{D7E44A0B-1213-4DA3-8C4F-6F3F62A1B30D}" type="sibTrans" cxnId="{DDC5ADE0-9C52-4E3E-AAD9-B13100CFB2E4}">
      <dgm:prSet/>
      <dgm:spPr/>
      <dgm:t>
        <a:bodyPr/>
        <a:lstStyle/>
        <a:p>
          <a:endParaRPr lang="en-US" sz="1400"/>
        </a:p>
      </dgm:t>
    </dgm:pt>
    <dgm:pt modelId="{D3A484B8-6FFC-4317-B460-34B5F48E2F4B}">
      <dgm:prSet custT="1"/>
      <dgm:spPr/>
      <dgm:t>
        <a:bodyPr/>
        <a:lstStyle/>
        <a:p>
          <a:pPr rtl="0"/>
          <a:r>
            <a:rPr lang="en-US" sz="2400" dirty="0">
              <a:latin typeface="+mn-lt"/>
              <a:cs typeface="Times New Roman" panose="02020603050405020304" pitchFamily="18" charset="0"/>
            </a:rPr>
            <a:t>Unsafe or overcrowded </a:t>
          </a:r>
        </a:p>
      </dgm:t>
    </dgm:pt>
    <dgm:pt modelId="{986D9327-7977-4F30-86F9-A56562F03F25}" type="parTrans" cxnId="{1A5D0C90-9A9C-4E05-9D76-33DEBEF87BDE}">
      <dgm:prSet/>
      <dgm:spPr/>
      <dgm:t>
        <a:bodyPr/>
        <a:lstStyle/>
        <a:p>
          <a:endParaRPr lang="en-US" sz="1400"/>
        </a:p>
      </dgm:t>
    </dgm:pt>
    <dgm:pt modelId="{EA4960DD-F9BC-4CE0-873F-F396D27E8AA0}" type="sibTrans" cxnId="{1A5D0C90-9A9C-4E05-9D76-33DEBEF87BDE}">
      <dgm:prSet/>
      <dgm:spPr/>
      <dgm:t>
        <a:bodyPr/>
        <a:lstStyle/>
        <a:p>
          <a:endParaRPr lang="en-US" sz="1400"/>
        </a:p>
      </dgm:t>
    </dgm:pt>
    <dgm:pt modelId="{4591AEFC-0EFA-4764-B59B-1B3E741E4920}">
      <dgm:prSet custT="1"/>
      <dgm:spPr/>
      <dgm:t>
        <a:bodyPr/>
        <a:lstStyle/>
        <a:p>
          <a:pPr rtl="0"/>
          <a:r>
            <a:rPr lang="en-US" sz="2400" dirty="0">
              <a:latin typeface="+mn-lt"/>
              <a:cs typeface="Times New Roman" panose="02020603050405020304" pitchFamily="18" charset="0"/>
            </a:rPr>
            <a:t>Alcohol use</a:t>
          </a:r>
        </a:p>
      </dgm:t>
    </dgm:pt>
    <dgm:pt modelId="{77FE8125-1EEC-43C6-87F9-558C336CA2C4}" type="parTrans" cxnId="{5148CF7E-71EB-4EAA-8BDA-AA918D621D97}">
      <dgm:prSet/>
      <dgm:spPr/>
      <dgm:t>
        <a:bodyPr/>
        <a:lstStyle/>
        <a:p>
          <a:endParaRPr lang="en-US" sz="1400"/>
        </a:p>
      </dgm:t>
    </dgm:pt>
    <dgm:pt modelId="{3D3AB508-29F7-4DA4-8DDB-F1E30F3ED2E4}" type="sibTrans" cxnId="{5148CF7E-71EB-4EAA-8BDA-AA918D621D97}">
      <dgm:prSet/>
      <dgm:spPr/>
      <dgm:t>
        <a:bodyPr/>
        <a:lstStyle/>
        <a:p>
          <a:endParaRPr lang="en-US" sz="1400"/>
        </a:p>
      </dgm:t>
    </dgm:pt>
    <dgm:pt modelId="{14E67949-0857-41CF-8D7E-BE4FC2D0FC29}">
      <dgm:prSet custT="1"/>
      <dgm:spPr/>
      <dgm:t>
        <a:bodyPr/>
        <a:lstStyle/>
        <a:p>
          <a:pPr rtl="0"/>
          <a:r>
            <a:rPr lang="en-US" sz="2400" dirty="0">
              <a:latin typeface="+mn-lt"/>
              <a:cs typeface="Times New Roman" panose="02020603050405020304" pitchFamily="18" charset="0"/>
            </a:rPr>
            <a:t>Medical conditions</a:t>
          </a:r>
        </a:p>
      </dgm:t>
    </dgm:pt>
    <dgm:pt modelId="{718E78E5-F95F-46C7-A177-61EFDFB32441}" type="parTrans" cxnId="{43C9DC4D-B06C-4ADD-B070-F09A8DE592B8}">
      <dgm:prSet/>
      <dgm:spPr/>
      <dgm:t>
        <a:bodyPr/>
        <a:lstStyle/>
        <a:p>
          <a:endParaRPr lang="en-US" sz="1400"/>
        </a:p>
      </dgm:t>
    </dgm:pt>
    <dgm:pt modelId="{25AC1FA0-C3EC-4E12-A758-CD71C4C1E5EA}" type="sibTrans" cxnId="{43C9DC4D-B06C-4ADD-B070-F09A8DE592B8}">
      <dgm:prSet/>
      <dgm:spPr/>
      <dgm:t>
        <a:bodyPr/>
        <a:lstStyle/>
        <a:p>
          <a:endParaRPr lang="en-US" sz="1400"/>
        </a:p>
      </dgm:t>
    </dgm:pt>
    <dgm:pt modelId="{75EA989A-C5EC-4227-9583-F3D7F52E5B85}">
      <dgm:prSet custT="1"/>
      <dgm:spPr/>
      <dgm:t>
        <a:bodyPr/>
        <a:lstStyle/>
        <a:p>
          <a:pPr rtl="0"/>
          <a:r>
            <a:rPr lang="en-US" sz="2400" dirty="0">
              <a:latin typeface="+mn-lt"/>
              <a:cs typeface="Times New Roman" panose="02020603050405020304" pitchFamily="18" charset="0"/>
            </a:rPr>
            <a:t>Tourist</a:t>
          </a:r>
        </a:p>
      </dgm:t>
    </dgm:pt>
    <dgm:pt modelId="{219ABA52-DF24-43B0-917B-FA5ADB16C7D0}" type="parTrans" cxnId="{A784992F-E104-4C67-A739-15D05CD1519C}">
      <dgm:prSet/>
      <dgm:spPr/>
      <dgm:t>
        <a:bodyPr/>
        <a:lstStyle/>
        <a:p>
          <a:endParaRPr lang="en-US" sz="1400"/>
        </a:p>
      </dgm:t>
    </dgm:pt>
    <dgm:pt modelId="{E534625B-C3DD-4493-A2F1-62A99C6FE23B}" type="sibTrans" cxnId="{A784992F-E104-4C67-A739-15D05CD1519C}">
      <dgm:prSet/>
      <dgm:spPr/>
      <dgm:t>
        <a:bodyPr/>
        <a:lstStyle/>
        <a:p>
          <a:endParaRPr lang="en-US" sz="1400"/>
        </a:p>
      </dgm:t>
    </dgm:pt>
    <dgm:pt modelId="{AA86F354-700A-467D-991E-589576AE1DD2}">
      <dgm:prSet custT="1"/>
      <dgm:spPr/>
      <dgm:t>
        <a:bodyPr/>
        <a:lstStyle/>
        <a:p>
          <a:pPr rtl="0"/>
          <a:r>
            <a:rPr lang="en-US" sz="2400" dirty="0">
              <a:latin typeface="+mn-lt"/>
              <a:cs typeface="Times New Roman" panose="02020603050405020304" pitchFamily="18" charset="0"/>
            </a:rPr>
            <a:t>Floods etc </a:t>
          </a:r>
        </a:p>
      </dgm:t>
    </dgm:pt>
    <dgm:pt modelId="{3EAEF86D-7C81-4E55-917F-9657BDE9557C}" type="parTrans" cxnId="{1123AC01-DF37-474F-8772-9599053A5C23}">
      <dgm:prSet/>
      <dgm:spPr/>
      <dgm:t>
        <a:bodyPr/>
        <a:lstStyle/>
        <a:p>
          <a:endParaRPr lang="en-US" sz="1400"/>
        </a:p>
      </dgm:t>
    </dgm:pt>
    <dgm:pt modelId="{B92A5188-55DF-4B30-A725-63D8D6364E18}" type="sibTrans" cxnId="{1123AC01-DF37-474F-8772-9599053A5C23}">
      <dgm:prSet/>
      <dgm:spPr/>
      <dgm:t>
        <a:bodyPr/>
        <a:lstStyle/>
        <a:p>
          <a:endParaRPr lang="en-US" sz="1400"/>
        </a:p>
      </dgm:t>
    </dgm:pt>
    <dgm:pt modelId="{2AA5C917-8807-4870-B74F-AEAD5E61573D}" type="pres">
      <dgm:prSet presAssocID="{BFABB855-61A6-4FFA-982C-96D82B57BBC1}" presName="Name0" presStyleCnt="0">
        <dgm:presLayoutVars>
          <dgm:dir/>
          <dgm:animLvl val="lvl"/>
          <dgm:resizeHandles val="exact"/>
        </dgm:presLayoutVars>
      </dgm:prSet>
      <dgm:spPr/>
    </dgm:pt>
    <dgm:pt modelId="{D4E71933-E766-4999-BD62-B3126D517975}" type="pres">
      <dgm:prSet presAssocID="{A21D0155-147A-4EA1-8575-F7A16184A6A7}" presName="linNode" presStyleCnt="0"/>
      <dgm:spPr/>
    </dgm:pt>
    <dgm:pt modelId="{85809187-E2A1-4275-8910-CE9EB37B24DC}" type="pres">
      <dgm:prSet presAssocID="{A21D0155-147A-4EA1-8575-F7A16184A6A7}" presName="parentText" presStyleLbl="node1" presStyleIdx="0" presStyleCnt="1" custScaleX="78276" custLinFactNeighborX="-2" custLinFactNeighborY="-1557">
        <dgm:presLayoutVars>
          <dgm:chMax val="1"/>
          <dgm:bulletEnabled val="1"/>
        </dgm:presLayoutVars>
      </dgm:prSet>
      <dgm:spPr/>
    </dgm:pt>
    <dgm:pt modelId="{AEF27211-4777-4767-8CB9-79C42BA651F6}" type="pres">
      <dgm:prSet presAssocID="{A21D0155-147A-4EA1-8575-F7A16184A6A7}" presName="descendantText" presStyleLbl="alignAccFollowNode1" presStyleIdx="0" presStyleCnt="1" custScaleX="81131" custScaleY="125122" custLinFactNeighborX="-2084" custLinFactNeighborY="3126">
        <dgm:presLayoutVars>
          <dgm:bulletEnabled val="1"/>
        </dgm:presLayoutVars>
      </dgm:prSet>
      <dgm:spPr/>
    </dgm:pt>
  </dgm:ptLst>
  <dgm:cxnLst>
    <dgm:cxn modelId="{1123AC01-DF37-474F-8772-9599053A5C23}" srcId="{B8B46630-0061-49E1-9D1A-1D41A79E59D8}" destId="{AA86F354-700A-467D-991E-589576AE1DD2}" srcOrd="5" destOrd="0" parTransId="{3EAEF86D-7C81-4E55-917F-9657BDE9557C}" sibTransId="{B92A5188-55DF-4B30-A725-63D8D6364E18}"/>
    <dgm:cxn modelId="{F98B700C-8061-4EBB-A94A-6978E40CB3F4}" type="presOf" srcId="{AA86F354-700A-467D-991E-589576AE1DD2}" destId="{AEF27211-4777-4767-8CB9-79C42BA651F6}" srcOrd="0" destOrd="9" presId="urn:microsoft.com/office/officeart/2005/8/layout/vList5"/>
    <dgm:cxn modelId="{91188A19-77C7-45B6-B2E1-FE470AAD67A7}" srcId="{BFABB855-61A6-4FFA-982C-96D82B57BBC1}" destId="{A21D0155-147A-4EA1-8575-F7A16184A6A7}" srcOrd="0" destOrd="0" parTransId="{542A247E-C5EF-4B69-BF0D-5A7C023925CA}" sibTransId="{9618BC9F-0AA6-4EF7-9201-57666C5E2870}"/>
    <dgm:cxn modelId="{E0CBB71B-7545-462F-8ABB-A28E2B31EB23}" type="presOf" srcId="{75EA989A-C5EC-4227-9583-F3D7F52E5B85}" destId="{AEF27211-4777-4767-8CB9-79C42BA651F6}" srcOrd="0" destOrd="8" presId="urn:microsoft.com/office/officeart/2005/8/layout/vList5"/>
    <dgm:cxn modelId="{B762D41D-5C5A-43CF-8DC5-EB5F358AF132}" type="presOf" srcId="{BA1369D7-04D7-4A99-8C03-675EC8C3D214}" destId="{AEF27211-4777-4767-8CB9-79C42BA651F6}" srcOrd="0" destOrd="0" presId="urn:microsoft.com/office/officeart/2005/8/layout/vList5"/>
    <dgm:cxn modelId="{0080631F-35BD-4D88-8585-CD189BBA5054}" type="presOf" srcId="{BFABB855-61A6-4FFA-982C-96D82B57BBC1}" destId="{2AA5C917-8807-4870-B74F-AEAD5E61573D}" srcOrd="0" destOrd="0" presId="urn:microsoft.com/office/officeart/2005/8/layout/vList5"/>
    <dgm:cxn modelId="{A784992F-E104-4C67-A739-15D05CD1519C}" srcId="{B8B46630-0061-49E1-9D1A-1D41A79E59D8}" destId="{75EA989A-C5EC-4227-9583-F3D7F52E5B85}" srcOrd="4" destOrd="0" parTransId="{219ABA52-DF24-43B0-917B-FA5ADB16C7D0}" sibTransId="{E534625B-C3DD-4493-A2F1-62A99C6FE23B}"/>
    <dgm:cxn modelId="{9A16183B-EEF5-48EF-83A6-EB8778813875}" type="presOf" srcId="{A21D0155-147A-4EA1-8575-F7A16184A6A7}" destId="{85809187-E2A1-4275-8910-CE9EB37B24DC}" srcOrd="0" destOrd="0" presId="urn:microsoft.com/office/officeart/2005/8/layout/vList5"/>
    <dgm:cxn modelId="{E9D0E140-7522-438F-BDAC-7230A59F7B25}" type="presOf" srcId="{B8B46630-0061-49E1-9D1A-1D41A79E59D8}" destId="{AEF27211-4777-4767-8CB9-79C42BA651F6}" srcOrd="0" destOrd="3" presId="urn:microsoft.com/office/officeart/2005/8/layout/vList5"/>
    <dgm:cxn modelId="{12576941-FDFF-41DB-B91F-D521F9781E98}" type="presOf" srcId="{154B8273-90CF-4EA5-8A9D-FFE584EA7F31}" destId="{AEF27211-4777-4767-8CB9-79C42BA651F6}" srcOrd="0" destOrd="2" presId="urn:microsoft.com/office/officeart/2005/8/layout/vList5"/>
    <dgm:cxn modelId="{46B13646-45C6-4C35-91A5-0F37642BD23F}" type="presOf" srcId="{9E97CAE4-E943-439E-8A99-2EF4EDED8CAC}" destId="{AEF27211-4777-4767-8CB9-79C42BA651F6}" srcOrd="0" destOrd="4" presId="urn:microsoft.com/office/officeart/2005/8/layout/vList5"/>
    <dgm:cxn modelId="{43C9DC4D-B06C-4ADD-B070-F09A8DE592B8}" srcId="{B8B46630-0061-49E1-9D1A-1D41A79E59D8}" destId="{14E67949-0857-41CF-8D7E-BE4FC2D0FC29}" srcOrd="3" destOrd="0" parTransId="{718E78E5-F95F-46C7-A177-61EFDFB32441}" sibTransId="{25AC1FA0-C3EC-4E12-A758-CD71C4C1E5EA}"/>
    <dgm:cxn modelId="{1CFB646E-BFDD-4B22-A0E8-DC99C0F9AC1B}" type="presOf" srcId="{4591AEFC-0EFA-4764-B59B-1B3E741E4920}" destId="{AEF27211-4777-4767-8CB9-79C42BA651F6}" srcOrd="0" destOrd="6" presId="urn:microsoft.com/office/officeart/2005/8/layout/vList5"/>
    <dgm:cxn modelId="{FCC2E972-EC00-4DBB-B614-FCCA27030B10}" srcId="{A21D0155-147A-4EA1-8575-F7A16184A6A7}" destId="{177EACF1-31D8-41AA-8892-EDC36348B0AF}" srcOrd="1" destOrd="0" parTransId="{83DED57C-096B-44B3-85B5-C132CA46FF84}" sibTransId="{F59E4D39-BA0B-42BC-A14F-F6DC14DB7F83}"/>
    <dgm:cxn modelId="{FDFD2173-4164-4FE1-BBE3-92C2C4AF1625}" srcId="{A21D0155-147A-4EA1-8575-F7A16184A6A7}" destId="{BA1369D7-04D7-4A99-8C03-675EC8C3D214}" srcOrd="0" destOrd="0" parTransId="{7AED44F0-66CE-4BBF-A7FA-815BE9030EF3}" sibTransId="{0C88BB8F-F2E6-4525-BEFE-BF9C45CAB380}"/>
    <dgm:cxn modelId="{5148CF7E-71EB-4EAA-8BDA-AA918D621D97}" srcId="{B8B46630-0061-49E1-9D1A-1D41A79E59D8}" destId="{4591AEFC-0EFA-4764-B59B-1B3E741E4920}" srcOrd="2" destOrd="0" parTransId="{77FE8125-1EEC-43C6-87F9-558C336CA2C4}" sibTransId="{3D3AB508-29F7-4DA4-8DDB-F1E30F3ED2E4}"/>
    <dgm:cxn modelId="{1A5D0C90-9A9C-4E05-9D76-33DEBEF87BDE}" srcId="{B8B46630-0061-49E1-9D1A-1D41A79E59D8}" destId="{D3A484B8-6FFC-4317-B460-34B5F48E2F4B}" srcOrd="1" destOrd="0" parTransId="{986D9327-7977-4F30-86F9-A56562F03F25}" sibTransId="{EA4960DD-F9BC-4CE0-873F-F396D27E8AA0}"/>
    <dgm:cxn modelId="{C99EE3BB-81D7-48CA-99B7-570B410E87FE}" srcId="{A21D0155-147A-4EA1-8575-F7A16184A6A7}" destId="{B8B46630-0061-49E1-9D1A-1D41A79E59D8}" srcOrd="3" destOrd="0" parTransId="{FA289BEF-9693-4FC6-BF86-5CBDD2AB0536}" sibTransId="{964FFF25-F7E9-46E7-8822-C92E0836DE24}"/>
    <dgm:cxn modelId="{4C5AA7BC-30D5-430F-AD01-A9C9919D02F5}" type="presOf" srcId="{D3A484B8-6FFC-4317-B460-34B5F48E2F4B}" destId="{AEF27211-4777-4767-8CB9-79C42BA651F6}" srcOrd="0" destOrd="5" presId="urn:microsoft.com/office/officeart/2005/8/layout/vList5"/>
    <dgm:cxn modelId="{530074D7-DA4B-4527-A313-2F370F46BF0D}" type="presOf" srcId="{14E67949-0857-41CF-8D7E-BE4FC2D0FC29}" destId="{AEF27211-4777-4767-8CB9-79C42BA651F6}" srcOrd="0" destOrd="7" presId="urn:microsoft.com/office/officeart/2005/8/layout/vList5"/>
    <dgm:cxn modelId="{26C301DF-6D64-47B5-91BB-657D1619922C}" srcId="{A21D0155-147A-4EA1-8575-F7A16184A6A7}" destId="{154B8273-90CF-4EA5-8A9D-FFE584EA7F31}" srcOrd="2" destOrd="0" parTransId="{DA079DB9-4487-496F-8D45-DB01BE5BE058}" sibTransId="{FBD78604-11FB-4163-9A39-3541CF9C2CAD}"/>
    <dgm:cxn modelId="{A78848E0-BBE0-4C47-B6B1-445B9A529BE9}" type="presOf" srcId="{177EACF1-31D8-41AA-8892-EDC36348B0AF}" destId="{AEF27211-4777-4767-8CB9-79C42BA651F6}" srcOrd="0" destOrd="1" presId="urn:microsoft.com/office/officeart/2005/8/layout/vList5"/>
    <dgm:cxn modelId="{DDC5ADE0-9C52-4E3E-AAD9-B13100CFB2E4}" srcId="{B8B46630-0061-49E1-9D1A-1D41A79E59D8}" destId="{9E97CAE4-E943-439E-8A99-2EF4EDED8CAC}" srcOrd="0" destOrd="0" parTransId="{31608298-33D0-42BA-A1AB-CC7FD86F84BA}" sibTransId="{D7E44A0B-1213-4DA3-8C4F-6F3F62A1B30D}"/>
    <dgm:cxn modelId="{622E755B-45DB-4627-9D3D-A63944E33683}" type="presParOf" srcId="{2AA5C917-8807-4870-B74F-AEAD5E61573D}" destId="{D4E71933-E766-4999-BD62-B3126D517975}" srcOrd="0" destOrd="0" presId="urn:microsoft.com/office/officeart/2005/8/layout/vList5"/>
    <dgm:cxn modelId="{F16F5544-7941-4224-B9C9-4FE904ADA0E8}" type="presParOf" srcId="{D4E71933-E766-4999-BD62-B3126D517975}" destId="{85809187-E2A1-4275-8910-CE9EB37B24DC}" srcOrd="0" destOrd="0" presId="urn:microsoft.com/office/officeart/2005/8/layout/vList5"/>
    <dgm:cxn modelId="{C39CDC60-96DD-4D30-B6F8-FA7483E259FF}" type="presParOf" srcId="{D4E71933-E766-4999-BD62-B3126D517975}" destId="{AEF27211-4777-4767-8CB9-79C42BA651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2875959" y="1511712"/>
          <a:ext cx="2053590" cy="205359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 Black" panose="020B0A04020102020204" pitchFamily="34" charset="0"/>
            </a:rPr>
            <a:t>Wisdom</a:t>
          </a:r>
        </a:p>
      </dsp:txBody>
      <dsp:txXfrm>
        <a:off x="3288822" y="1992756"/>
        <a:ext cx="1227864" cy="1055587"/>
      </dsp:txXfrm>
    </dsp:sp>
    <dsp:sp modelId="{93300324-D62F-4E58-B882-734182BDB462}">
      <dsp:nvSpPr>
        <dsp:cNvPr id="0" name=""/>
        <dsp:cNvSpPr/>
      </dsp:nvSpPr>
      <dsp:spPr>
        <a:xfrm>
          <a:off x="1865975" y="1067090"/>
          <a:ext cx="1493520" cy="14935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 Black" panose="020B0A04020102020204" pitchFamily="34" charset="0"/>
            </a:rPr>
            <a:t>Truth</a:t>
          </a:r>
          <a:r>
            <a:rPr lang="en-US" sz="1400" kern="1200"/>
            <a:t> </a:t>
          </a:r>
        </a:p>
      </dsp:txBody>
      <dsp:txXfrm>
        <a:off x="2241973" y="1445361"/>
        <a:ext cx="741524" cy="736978"/>
      </dsp:txXfrm>
    </dsp:sp>
    <dsp:sp modelId="{59EDF28D-6C67-49D0-B5A1-DE5C3CBA2292}">
      <dsp:nvSpPr>
        <dsp:cNvPr id="0" name=""/>
        <dsp:cNvSpPr/>
      </dsp:nvSpPr>
      <dsp:spPr>
        <a:xfrm rot="20700000">
          <a:off x="2483967" y="164439"/>
          <a:ext cx="1463344" cy="14633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 Black" panose="020B0A04020102020204" pitchFamily="34" charset="0"/>
            </a:rPr>
            <a:t>Servic</a:t>
          </a:r>
          <a:r>
            <a:rPr lang="en-US" sz="1400" kern="1200">
              <a:latin typeface="Arial Black" panose="020B0A04020102020204" pitchFamily="34" charset="0"/>
            </a:rPr>
            <a:t>e</a:t>
          </a:r>
          <a:r>
            <a:rPr lang="en-US" sz="1400" kern="1200"/>
            <a:t> </a:t>
          </a:r>
        </a:p>
      </dsp:txBody>
      <dsp:txXfrm rot="-20700000">
        <a:off x="2804922" y="485394"/>
        <a:ext cx="821436" cy="821436"/>
      </dsp:txXfrm>
    </dsp:sp>
    <dsp:sp modelId="{398423B3-DD54-4226-99D7-017EFC1488DF}">
      <dsp:nvSpPr>
        <dsp:cNvPr id="0" name=""/>
        <dsp:cNvSpPr/>
      </dsp:nvSpPr>
      <dsp:spPr>
        <a:xfrm>
          <a:off x="2679364" y="1373153"/>
          <a:ext cx="2628595" cy="2628595"/>
        </a:xfrm>
        <a:prstGeom prst="circularArrow">
          <a:avLst>
            <a:gd name="adj1" fmla="val 4687"/>
            <a:gd name="adj2" fmla="val 299029"/>
            <a:gd name="adj3" fmla="val 2504221"/>
            <a:gd name="adj4" fmla="val 1588725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382944" y="866332"/>
          <a:ext cx="1909838" cy="19098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2145480" y="-154111"/>
          <a:ext cx="2059190" cy="20591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81ADB-FFAE-4838-B958-4AE92A76B7E3}">
      <dsp:nvSpPr>
        <dsp:cNvPr id="0" name=""/>
        <dsp:cNvSpPr/>
      </dsp:nvSpPr>
      <dsp:spPr>
        <a:xfrm>
          <a:off x="412665" y="416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Age  </a:t>
          </a:r>
        </a:p>
      </dsp:txBody>
      <dsp:txXfrm>
        <a:off x="412665" y="416"/>
        <a:ext cx="2175252" cy="1305151"/>
      </dsp:txXfrm>
    </dsp:sp>
    <dsp:sp modelId="{4449B000-3DF6-4A86-8A34-72FF915A7432}">
      <dsp:nvSpPr>
        <dsp:cNvPr id="0" name=""/>
        <dsp:cNvSpPr/>
      </dsp:nvSpPr>
      <dsp:spPr>
        <a:xfrm>
          <a:off x="2805443" y="416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6304"/>
                <a:satOff val="-1168"/>
                <a:lumOff val="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Sex </a:t>
          </a:r>
        </a:p>
      </dsp:txBody>
      <dsp:txXfrm>
        <a:off x="2805443" y="416"/>
        <a:ext cx="2175252" cy="1305151"/>
      </dsp:txXfrm>
    </dsp:sp>
    <dsp:sp modelId="{06B90BA3-21C9-4B62-8F90-34697C2A8829}">
      <dsp:nvSpPr>
        <dsp:cNvPr id="0" name=""/>
        <dsp:cNvSpPr/>
      </dsp:nvSpPr>
      <dsp:spPr>
        <a:xfrm>
          <a:off x="412665" y="1523093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72608"/>
                <a:satOff val="-2336"/>
                <a:lumOff val="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Malnutrition </a:t>
          </a:r>
        </a:p>
      </dsp:txBody>
      <dsp:txXfrm>
        <a:off x="412665" y="1523093"/>
        <a:ext cx="2175252" cy="1305151"/>
      </dsp:txXfrm>
    </dsp:sp>
    <dsp:sp modelId="{55489CA0-221C-437D-8EA6-BC492446A5DA}">
      <dsp:nvSpPr>
        <dsp:cNvPr id="0" name=""/>
        <dsp:cNvSpPr/>
      </dsp:nvSpPr>
      <dsp:spPr>
        <a:xfrm>
          <a:off x="2805443" y="1523093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808911"/>
                <a:satOff val="-3503"/>
                <a:lumOff val="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Occupation </a:t>
          </a:r>
        </a:p>
      </dsp:txBody>
      <dsp:txXfrm>
        <a:off x="2805443" y="1523093"/>
        <a:ext cx="2175252" cy="1305151"/>
      </dsp:txXfrm>
    </dsp:sp>
    <dsp:sp modelId="{9AB775FB-FDEC-47B7-803F-3913D885CFBA}">
      <dsp:nvSpPr>
        <dsp:cNvPr id="0" name=""/>
        <dsp:cNvSpPr/>
      </dsp:nvSpPr>
      <dsp:spPr>
        <a:xfrm>
          <a:off x="412665" y="3045769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745215"/>
                <a:satOff val="-4671"/>
                <a:lumOff val="1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Social class</a:t>
          </a:r>
        </a:p>
      </dsp:txBody>
      <dsp:txXfrm>
        <a:off x="412665" y="3045769"/>
        <a:ext cx="2175252" cy="1305151"/>
      </dsp:txXfrm>
    </dsp:sp>
    <dsp:sp modelId="{239C18A5-C8A9-4BAF-97BD-1FA681F9FF27}">
      <dsp:nvSpPr>
        <dsp:cNvPr id="0" name=""/>
        <dsp:cNvSpPr/>
      </dsp:nvSpPr>
      <dsp:spPr>
        <a:xfrm>
          <a:off x="2805443" y="3045769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Social factors </a:t>
          </a:r>
        </a:p>
      </dsp:txBody>
      <dsp:txXfrm>
        <a:off x="2805443" y="3045769"/>
        <a:ext cx="2175252" cy="1305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8E3A1-22C9-498A-BAD3-576ACEA73662}">
      <dsp:nvSpPr>
        <dsp:cNvPr id="0" name=""/>
        <dsp:cNvSpPr/>
      </dsp:nvSpPr>
      <dsp:spPr>
        <a:xfrm>
          <a:off x="40438" y="5394"/>
          <a:ext cx="6327834" cy="1510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Eye health care workers </a:t>
          </a:r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Eye health care educators </a:t>
          </a:r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Ophthalmic assistants were trained to work at village or door to door level  </a:t>
          </a:r>
        </a:p>
      </dsp:txBody>
      <dsp:txXfrm>
        <a:off x="114158" y="79114"/>
        <a:ext cx="6180394" cy="1362723"/>
      </dsp:txXfrm>
    </dsp:sp>
    <dsp:sp modelId="{4458D762-1CC4-4B15-8EDB-9E2772E1A98F}">
      <dsp:nvSpPr>
        <dsp:cNvPr id="0" name=""/>
        <dsp:cNvSpPr/>
      </dsp:nvSpPr>
      <dsp:spPr>
        <a:xfrm flipV="1">
          <a:off x="80877" y="1995500"/>
          <a:ext cx="6327834" cy="1606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159295" y="2073918"/>
        <a:ext cx="6170998" cy="1449570"/>
      </dsp:txXfrm>
    </dsp:sp>
    <dsp:sp modelId="{1E05F4FE-C6B2-40B5-83E6-DEFAF564330E}">
      <dsp:nvSpPr>
        <dsp:cNvPr id="0" name=""/>
        <dsp:cNvSpPr/>
      </dsp:nvSpPr>
      <dsp:spPr>
        <a:xfrm>
          <a:off x="0" y="2370654"/>
          <a:ext cx="6408712" cy="827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477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The idea was incorporated to address high level of blindness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It incorporated community level intervention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Public health interventions together with ophthalmology care  </a:t>
          </a:r>
        </a:p>
      </dsp:txBody>
      <dsp:txXfrm>
        <a:off x="0" y="2370654"/>
        <a:ext cx="6408712" cy="827084"/>
      </dsp:txXfrm>
    </dsp:sp>
    <dsp:sp modelId="{C663745B-890D-4DB8-9D8D-EBBF6A1C095D}">
      <dsp:nvSpPr>
        <dsp:cNvPr id="0" name=""/>
        <dsp:cNvSpPr/>
      </dsp:nvSpPr>
      <dsp:spPr>
        <a:xfrm>
          <a:off x="0" y="3866386"/>
          <a:ext cx="6408712" cy="1184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Worked in the community level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giving eye care , health education </a:t>
          </a:r>
        </a:p>
      </dsp:txBody>
      <dsp:txXfrm>
        <a:off x="57819" y="3924205"/>
        <a:ext cx="6293074" cy="1068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2070D-3875-436D-9B35-191014EE09D1}">
      <dsp:nvSpPr>
        <dsp:cNvPr id="0" name=""/>
        <dsp:cNvSpPr/>
      </dsp:nvSpPr>
      <dsp:spPr>
        <a:xfrm>
          <a:off x="12715" y="0"/>
          <a:ext cx="4901923" cy="1103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Primary Eye Care</a:t>
          </a:r>
          <a:endParaRPr lang="en-US" sz="2400" kern="1200" dirty="0"/>
        </a:p>
      </dsp:txBody>
      <dsp:txXfrm>
        <a:off x="564606" y="0"/>
        <a:ext cx="3798142" cy="1103781"/>
      </dsp:txXfrm>
    </dsp:sp>
    <dsp:sp modelId="{7C09CFDE-03B3-40C1-942E-D769E74D5625}">
      <dsp:nvSpPr>
        <dsp:cNvPr id="0" name=""/>
        <dsp:cNvSpPr/>
      </dsp:nvSpPr>
      <dsp:spPr>
        <a:xfrm>
          <a:off x="6451" y="1263874"/>
          <a:ext cx="6450584" cy="1103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Epidemiological Approach </a:t>
          </a:r>
          <a:endParaRPr lang="en-US" sz="2400" kern="1200" dirty="0"/>
        </a:p>
      </dsp:txBody>
      <dsp:txXfrm>
        <a:off x="558342" y="1263874"/>
        <a:ext cx="5346803" cy="1103781"/>
      </dsp:txXfrm>
    </dsp:sp>
    <dsp:sp modelId="{7F938CE5-7457-43AC-A1AA-DDC950DDC0F1}">
      <dsp:nvSpPr>
        <dsp:cNvPr id="0" name=""/>
        <dsp:cNvSpPr/>
      </dsp:nvSpPr>
      <dsp:spPr>
        <a:xfrm>
          <a:off x="6451" y="2522186"/>
          <a:ext cx="4398377" cy="1103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Team Concept </a:t>
          </a:r>
          <a:endParaRPr lang="en-US" sz="2400" kern="1200" dirty="0"/>
        </a:p>
      </dsp:txBody>
      <dsp:txXfrm>
        <a:off x="558342" y="2522186"/>
        <a:ext cx="3294596" cy="1103781"/>
      </dsp:txXfrm>
    </dsp:sp>
    <dsp:sp modelId="{3E122DE5-8A1E-47A7-A6AC-0890D90861C1}">
      <dsp:nvSpPr>
        <dsp:cNvPr id="0" name=""/>
        <dsp:cNvSpPr/>
      </dsp:nvSpPr>
      <dsp:spPr>
        <a:xfrm>
          <a:off x="0" y="3786061"/>
          <a:ext cx="8536815" cy="1103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Establishment Of National Programs</a:t>
          </a:r>
          <a:endParaRPr lang="en-US" sz="2400" kern="1200" dirty="0"/>
        </a:p>
      </dsp:txBody>
      <dsp:txXfrm>
        <a:off x="551891" y="3786061"/>
        <a:ext cx="7433034" cy="1103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F8B9F-A635-48E6-B3F8-118408135698}">
      <dsp:nvSpPr>
        <dsp:cNvPr id="0" name=""/>
        <dsp:cNvSpPr/>
      </dsp:nvSpPr>
      <dsp:spPr>
        <a:xfrm>
          <a:off x="2850" y="2315"/>
          <a:ext cx="5837888" cy="1113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Trachoma control program</a:t>
          </a:r>
        </a:p>
      </dsp:txBody>
      <dsp:txXfrm>
        <a:off x="57206" y="56671"/>
        <a:ext cx="5729176" cy="1004776"/>
      </dsp:txXfrm>
    </dsp:sp>
    <dsp:sp modelId="{698CF755-9BBF-4435-A21F-0C04CB4CF048}">
      <dsp:nvSpPr>
        <dsp:cNvPr id="0" name=""/>
        <dsp:cNvSpPr/>
      </dsp:nvSpPr>
      <dsp:spPr>
        <a:xfrm>
          <a:off x="2850" y="1171478"/>
          <a:ext cx="5795293" cy="1113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School health services </a:t>
          </a:r>
        </a:p>
      </dsp:txBody>
      <dsp:txXfrm>
        <a:off x="57206" y="1225834"/>
        <a:ext cx="5686581" cy="1004776"/>
      </dsp:txXfrm>
    </dsp:sp>
    <dsp:sp modelId="{24F1F4C8-4DDF-4622-882D-95F342B1314A}">
      <dsp:nvSpPr>
        <dsp:cNvPr id="0" name=""/>
        <dsp:cNvSpPr/>
      </dsp:nvSpPr>
      <dsp:spPr>
        <a:xfrm>
          <a:off x="2850" y="2340641"/>
          <a:ext cx="5837888" cy="1113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Vitamin  A prophylaxis </a:t>
          </a:r>
        </a:p>
      </dsp:txBody>
      <dsp:txXfrm>
        <a:off x="57206" y="2394997"/>
        <a:ext cx="5729176" cy="1004776"/>
      </dsp:txXfrm>
    </dsp:sp>
    <dsp:sp modelId="{76D03F29-AD8F-4AEA-B1BE-727B4A9DAD38}">
      <dsp:nvSpPr>
        <dsp:cNvPr id="0" name=""/>
        <dsp:cNvSpPr/>
      </dsp:nvSpPr>
      <dsp:spPr>
        <a:xfrm>
          <a:off x="2850" y="3509805"/>
          <a:ext cx="5837888" cy="1113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Occupational health services </a:t>
          </a:r>
        </a:p>
      </dsp:txBody>
      <dsp:txXfrm>
        <a:off x="57206" y="3564161"/>
        <a:ext cx="5729176" cy="1004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4462A-D7E2-4861-BE27-7716414C723B}">
      <dsp:nvSpPr>
        <dsp:cNvPr id="0" name=""/>
        <dsp:cNvSpPr/>
      </dsp:nvSpPr>
      <dsp:spPr>
        <a:xfrm>
          <a:off x="0" y="62985"/>
          <a:ext cx="2479997" cy="47087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itchFamily="18" charset="0"/>
            </a:rPr>
            <a:t>Every year around 1.4 millions people die of road traffic accidents apart from fatal and serious injuries requiring medical care and treatment.</a:t>
          </a:r>
        </a:p>
      </dsp:txBody>
      <dsp:txXfrm>
        <a:off x="0" y="1946482"/>
        <a:ext cx="2479997" cy="2825244"/>
      </dsp:txXfrm>
    </dsp:sp>
    <dsp:sp modelId="{611D8126-8848-4E58-85CA-30D30418FBCD}">
      <dsp:nvSpPr>
        <dsp:cNvPr id="0" name=""/>
        <dsp:cNvSpPr/>
      </dsp:nvSpPr>
      <dsp:spPr>
        <a:xfrm>
          <a:off x="205" y="614359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n-lt"/>
            </a:rPr>
            <a:t>01</a:t>
          </a:r>
        </a:p>
      </dsp:txBody>
      <dsp:txXfrm>
        <a:off x="205" y="614359"/>
        <a:ext cx="2479997" cy="1190398"/>
      </dsp:txXfrm>
    </dsp:sp>
    <dsp:sp modelId="{15C7E9CD-4FC5-49EA-97CA-945E51754A0D}">
      <dsp:nvSpPr>
        <dsp:cNvPr id="0" name=""/>
        <dsp:cNvSpPr/>
      </dsp:nvSpPr>
      <dsp:spPr>
        <a:xfrm>
          <a:off x="2743206" y="0"/>
          <a:ext cx="2479997" cy="4771713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127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Rates are higher in young age group. under 25 years accounts for 30% killed and injured in road traffic accidents</a:t>
          </a:r>
          <a:r>
            <a:rPr lang="en-US" sz="1600" kern="1200" dirty="0">
              <a:latin typeface="+mn-lt"/>
            </a:rPr>
            <a:t>.</a:t>
          </a:r>
        </a:p>
      </dsp:txBody>
      <dsp:txXfrm>
        <a:off x="2743206" y="1908685"/>
        <a:ext cx="2479997" cy="2863028"/>
      </dsp:txXfrm>
    </dsp:sp>
    <dsp:sp modelId="{3E619BC7-3F31-4F16-8AAA-E6264B524402}">
      <dsp:nvSpPr>
        <dsp:cNvPr id="0" name=""/>
        <dsp:cNvSpPr/>
      </dsp:nvSpPr>
      <dsp:spPr>
        <a:xfrm>
          <a:off x="2678602" y="-252012"/>
          <a:ext cx="2479997" cy="39941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02</a:t>
          </a:r>
        </a:p>
      </dsp:txBody>
      <dsp:txXfrm>
        <a:off x="2678602" y="-252012"/>
        <a:ext cx="2479997" cy="3994192"/>
      </dsp:txXfrm>
    </dsp:sp>
    <dsp:sp modelId="{833BB02C-F359-4EC4-A2A3-E9CCF99AF4FC}">
      <dsp:nvSpPr>
        <dsp:cNvPr id="0" name=""/>
        <dsp:cNvSpPr/>
      </dsp:nvSpPr>
      <dsp:spPr>
        <a:xfrm>
          <a:off x="5292395" y="13"/>
          <a:ext cx="2479997" cy="4771713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127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46% of those dying on roads are vulnerable groups pedestrians, cyclists motorists</a:t>
          </a:r>
        </a:p>
      </dsp:txBody>
      <dsp:txXfrm>
        <a:off x="5292395" y="1908698"/>
        <a:ext cx="2479997" cy="2863028"/>
      </dsp:txXfrm>
    </dsp:sp>
    <dsp:sp modelId="{1A1BCED2-3573-4789-AFD2-09099C4DEBB0}">
      <dsp:nvSpPr>
        <dsp:cNvPr id="0" name=""/>
        <dsp:cNvSpPr/>
      </dsp:nvSpPr>
      <dsp:spPr>
        <a:xfrm>
          <a:off x="5356999" y="645845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n-lt"/>
            </a:rPr>
            <a:t>03</a:t>
          </a:r>
        </a:p>
      </dsp:txBody>
      <dsp:txXfrm>
        <a:off x="5356999" y="645845"/>
        <a:ext cx="2479997" cy="1190398"/>
      </dsp:txXfrm>
    </dsp:sp>
    <dsp:sp modelId="{6EE8ED08-B4E9-487E-ABC1-6A3EB38E7866}">
      <dsp:nvSpPr>
        <dsp:cNvPr id="0" name=""/>
        <dsp:cNvSpPr/>
      </dsp:nvSpPr>
      <dsp:spPr>
        <a:xfrm>
          <a:off x="8035595" y="13"/>
          <a:ext cx="2479997" cy="477171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More than 90% deaths from RTAs happen in low and middle income countries</a:t>
          </a:r>
        </a:p>
      </dsp:txBody>
      <dsp:txXfrm>
        <a:off x="8035595" y="1908698"/>
        <a:ext cx="2479997" cy="2863028"/>
      </dsp:txXfrm>
    </dsp:sp>
    <dsp:sp modelId="{7A825004-055E-479E-898F-EBA980F9BCA2}">
      <dsp:nvSpPr>
        <dsp:cNvPr id="0" name=""/>
        <dsp:cNvSpPr/>
      </dsp:nvSpPr>
      <dsp:spPr>
        <a:xfrm>
          <a:off x="8035397" y="645845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n-lt"/>
            </a:rPr>
            <a:t>04</a:t>
          </a:r>
        </a:p>
      </dsp:txBody>
      <dsp:txXfrm>
        <a:off x="8035397" y="645845"/>
        <a:ext cx="2479997" cy="1190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9D318-F297-4957-B18A-850D593B0F59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8BDB5-3376-40A6-A0D5-C02891A44D67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Motorcyclists helmets</a:t>
          </a:r>
          <a:r>
            <a:rPr lang="en-US" sz="2400" kern="1200" dirty="0">
              <a:latin typeface="+mn-lt"/>
            </a:rPr>
            <a:t>: reduce risk of death by 40% and risk of severe 				injury by 70%</a:t>
          </a:r>
        </a:p>
      </dsp:txBody>
      <dsp:txXfrm>
        <a:off x="0" y="531"/>
        <a:ext cx="10515600" cy="870055"/>
      </dsp:txXfrm>
    </dsp:sp>
    <dsp:sp modelId="{77ACC6A6-64B9-45CD-BC55-4A54295DFF84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01A27-D92D-4926-9E27-30486ABA42E4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Seat belts </a:t>
          </a:r>
          <a:r>
            <a:rPr lang="en-US" sz="2400" kern="1200" dirty="0">
              <a:latin typeface="+mn-lt"/>
            </a:rPr>
            <a:t>: reduces risk of fatality in front seat passengers by 40-50% and rear seat passengers by 25-75% </a:t>
          </a:r>
        </a:p>
      </dsp:txBody>
      <dsp:txXfrm>
        <a:off x="0" y="870586"/>
        <a:ext cx="10515600" cy="870055"/>
      </dsp:txXfrm>
    </dsp:sp>
    <dsp:sp modelId="{CD450B2D-9EBE-4508-BD1C-AFBC225A451C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6AA1A-8BBF-41AC-A582-A6FF6D09BCAC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Drink driving </a:t>
          </a:r>
          <a:r>
            <a:rPr lang="en-US" sz="2400" kern="1200" dirty="0">
              <a:latin typeface="+mn-lt"/>
            </a:rPr>
            <a:t>: Increased risk with blood alcohol levels of 0.04gm/dl </a:t>
          </a:r>
        </a:p>
      </dsp:txBody>
      <dsp:txXfrm>
        <a:off x="0" y="1740641"/>
        <a:ext cx="10515600" cy="870055"/>
      </dsp:txXfrm>
    </dsp:sp>
    <dsp:sp modelId="{904B12C7-1A9E-44E7-9F55-FDE72F636FA3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0865D-6194-40B7-B597-9D16BAF1974B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</a:rPr>
            <a:t>Speed: </a:t>
          </a:r>
          <a:r>
            <a:rPr lang="en-US" sz="2400" kern="1200" dirty="0">
              <a:latin typeface="+mn-lt"/>
            </a:rPr>
            <a:t>Pedestrians have 90% chance of surviving a car crash at speed less than 30km/hour </a:t>
          </a:r>
        </a:p>
      </dsp:txBody>
      <dsp:txXfrm>
        <a:off x="0" y="2610696"/>
        <a:ext cx="10515600" cy="870055"/>
      </dsp:txXfrm>
    </dsp:sp>
    <dsp:sp modelId="{476F7FF3-1CA3-4578-9F80-48DF55BD3C61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83B7D-7FF3-49A1-A0A0-1FC627D0F9C9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	30 km /h traffic zones, school residential areas can reduce crashes </a:t>
          </a:r>
        </a:p>
      </dsp:txBody>
      <dsp:txXfrm>
        <a:off x="0" y="3480751"/>
        <a:ext cx="10515600" cy="8700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27211-4777-4767-8CB9-79C42BA651F6}">
      <dsp:nvSpPr>
        <dsp:cNvPr id="0" name=""/>
        <dsp:cNvSpPr/>
      </dsp:nvSpPr>
      <dsp:spPr>
        <a:xfrm rot="5400000">
          <a:off x="2836580" y="71183"/>
          <a:ext cx="4176457" cy="4034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Times New Roman" panose="02020603050405020304" pitchFamily="18" charset="0"/>
            </a:rPr>
            <a:t>Age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Times New Roman" panose="02020603050405020304" pitchFamily="18" charset="0"/>
            </a:rPr>
            <a:t>Gender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Times New Roman" panose="02020603050405020304" pitchFamily="18" charset="0"/>
            </a:rPr>
            <a:t>Access to water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Times New Roman" panose="02020603050405020304" pitchFamily="18" charset="0"/>
            </a:rPr>
            <a:t>Others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Times New Roman" panose="02020603050405020304" pitchFamily="18" charset="0"/>
            </a:rPr>
            <a:t>Infants left unsupervised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Times New Roman" panose="02020603050405020304" pitchFamily="18" charset="0"/>
            </a:rPr>
            <a:t>Unsafe or overcrowded 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Times New Roman" panose="02020603050405020304" pitchFamily="18" charset="0"/>
            </a:rPr>
            <a:t>Alcohol use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Times New Roman" panose="02020603050405020304" pitchFamily="18" charset="0"/>
            </a:rPr>
            <a:t>Medical conditions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Times New Roman" panose="02020603050405020304" pitchFamily="18" charset="0"/>
            </a:rPr>
            <a:t>Tourist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  <a:cs typeface="Times New Roman" panose="02020603050405020304" pitchFamily="18" charset="0"/>
            </a:rPr>
            <a:t>Floods etc </a:t>
          </a:r>
        </a:p>
      </dsp:txBody>
      <dsp:txXfrm rot="-5400000">
        <a:off x="2907758" y="196935"/>
        <a:ext cx="3837174" cy="3782599"/>
      </dsp:txXfrm>
    </dsp:sp>
    <dsp:sp modelId="{85809187-E2A1-4275-8910-CE9EB37B24DC}">
      <dsp:nvSpPr>
        <dsp:cNvPr id="0" name=""/>
        <dsp:cNvSpPr/>
      </dsp:nvSpPr>
      <dsp:spPr>
        <a:xfrm>
          <a:off x="776615" y="0"/>
          <a:ext cx="2189330" cy="4172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Risk Factors</a:t>
          </a:r>
        </a:p>
      </dsp:txBody>
      <dsp:txXfrm>
        <a:off x="883489" y="106874"/>
        <a:ext cx="1975582" cy="3958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4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https://www.who.int/news-room/fact-sheets/detail/blindness-and-visual-impairment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1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https://www.who.int/news-room/fact-sheets/detail/blindness-and-visual-impairment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6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https://www.cdc.gov/visionhealth/basics/ced/index.html#:~:text=The%20leading%20causes%20of%20blindness,disorders%20include%20amblyopia%20and%20strabismus.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2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 FIRST AID &amp; INITIAL MANAGEMENT </a:t>
            </a:r>
            <a:r>
              <a:rPr lang="ar-A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جلنا، ابتدائی طبی امداد اور ابتدائی علاج</a:t>
            </a:r>
            <a:br>
              <a:rPr lang="ar-AE" dirty="0"/>
            </a:br>
            <a:r>
              <a:rPr lang="en-US" dirty="0"/>
              <a:t>https://youtu.be/5igORQozarI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C08-D1A5-464E-9EC6-29B64BF99038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3BF3-E4FF-4EAC-9B0D-ACB4F74383C9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FFA3-9EF8-4E16-8C40-F6766EEE0D59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84C7-F937-4540-8B3E-6D87BBF727D4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4A1B-329F-4B0F-9FF5-5F19753AF18A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41F8-2E4F-4040-A0F1-099FECE35E0A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F5BF-4248-41DA-852F-207427C04A4C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FF22-1F55-4A5F-9AF7-24F5FD528A15}" type="datetime1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BB94-BB7C-422F-8CFB-7C923A374156}" type="datetime1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601-AFA0-41D6-911A-F4B0E5E47829}" type="datetime1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2809-91C8-4CC8-A0EE-53F2B34756E6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4FFB-80F0-4675-9961-E0B72F759585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B3CF-36AE-4979-9693-7E3115B50971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865509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736216"/>
            <a:ext cx="12072664" cy="28200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5300" b="1" dirty="0">
                <a:latin typeface="Baskerville Old Face" panose="02020602080505020303" pitchFamily="18" charset="0"/>
              </a:rPr>
              <a:t>Non-communicable Diseases</a:t>
            </a:r>
            <a:br>
              <a:rPr lang="en-US" sz="3100" b="1" dirty="0">
                <a:latin typeface="Baskerville Old Face" panose="02020602080505020303" pitchFamily="18" charset="0"/>
                <a:cs typeface="Calibri Light" panose="020F0302020204030204" charset="0"/>
              </a:rPr>
            </a:br>
            <a:r>
              <a:rPr lang="en-US" sz="3100" b="1" dirty="0">
                <a:latin typeface="Baskerville Old Face" panose="02020602080505020303" pitchFamily="18" charset="0"/>
                <a:cs typeface="Calibri Light" panose="020F0302020204030204" charset="0"/>
                <a:sym typeface="+mn-ea"/>
              </a:rPr>
              <a:t>BLOCK II- </a:t>
            </a:r>
            <a:r>
              <a:rPr lang="en-US" sz="4000" b="1" u="sng" dirty="0">
                <a:latin typeface="Baskerville Old Face" panose="02020602080505020303" pitchFamily="18" charset="0"/>
                <a:cs typeface="Calibri Light" panose="020F0302020204030204" charset="0"/>
                <a:sym typeface="+mn-ea"/>
              </a:rPr>
              <a:t>Ophthalmology </a:t>
            </a:r>
            <a:r>
              <a:rPr lang="en-US" sz="4000" b="1" u="sng" dirty="0">
                <a:latin typeface="Baskerville Old Face" panose="02020602080505020303" pitchFamily="18" charset="0"/>
              </a:rPr>
              <a:t>Block</a:t>
            </a:r>
            <a:br>
              <a:rPr lang="en-US" sz="4000" b="1" u="sng" dirty="0">
                <a:latin typeface="Baskerville Old Face" panose="02020602080505020303" pitchFamily="18" charset="0"/>
              </a:rPr>
            </a:br>
            <a:r>
              <a:rPr lang="en-US" sz="4000" b="1" u="sng" dirty="0"/>
              <a:t> </a:t>
            </a:r>
            <a:br>
              <a:rPr lang="en-US" b="1" dirty="0"/>
            </a:br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51384" y="5335128"/>
            <a:ext cx="4843420" cy="10212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askerville Old Face" panose="02020602080505020303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Dr. Imrana Saeed APMO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Dr. Asif Maqsood Butt Sr Demonstrator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3C00-E539-46E1-835A-66E7935C6D0C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2415430"/>
            <a:ext cx="10896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Baskerville Old Face" panose="02020602080505020303" pitchFamily="18" charset="0"/>
              </a:rPr>
              <a:t>(Blindness</a:t>
            </a:r>
            <a:r>
              <a:rPr lang="en-US" sz="3600" b="1" dirty="0">
                <a:latin typeface="Baskerville Old Face" panose="02020602080505020303" pitchFamily="18" charset="0"/>
              </a:rPr>
              <a:t> &amp; </a:t>
            </a:r>
            <a:r>
              <a:rPr lang="en-US" sz="4400" b="1" dirty="0">
                <a:latin typeface="Baskerville Old Face" panose="02020602080505020303" pitchFamily="18" charset="0"/>
              </a:rPr>
              <a:t>Accidents, Injuries)</a:t>
            </a:r>
            <a:br>
              <a:rPr lang="en-US" sz="3600" dirty="0">
                <a:latin typeface="Baskerville Old Face" panose="02020602080505020303" pitchFamily="18" charset="0"/>
              </a:rPr>
            </a:br>
            <a:endParaRPr lang="en-US" sz="3600" dirty="0">
              <a:latin typeface="Baskerville Old Face" panose="02020602080505020303" pitchFamily="18" charset="0"/>
            </a:endParaRPr>
          </a:p>
        </p:txBody>
      </p:sp>
      <p:pic>
        <p:nvPicPr>
          <p:cNvPr id="1028" name="Picture 4" descr="COVID-19: how lockdown affects children's risk of home accident injury |  RC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49" y="3907797"/>
            <a:ext cx="2656871" cy="159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211" y="5417470"/>
            <a:ext cx="2230503" cy="1519609"/>
          </a:xfrm>
          <a:prstGeom prst="rect">
            <a:avLst/>
          </a:prstGeom>
        </p:spPr>
      </p:pic>
      <p:pic>
        <p:nvPicPr>
          <p:cNvPr id="1032" name="Picture 8" descr="Preventing accidents - how safe is your home? Top tips to make it sa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211" y="3921433"/>
            <a:ext cx="2230503" cy="14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B0ACB-398D-E502-8F6C-D153E9C6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58" y="448056"/>
            <a:ext cx="3429000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Blindness And Vision Impairment</a:t>
            </a: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larger the second number worse the vision. Normal vision is 6/6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D4DAA0-5D69-4643-8E94-C2C52633FF05}" type="datetime1">
              <a:rPr lang="en-US" smtClean="0"/>
              <a:t>4/2/2024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906045"/>
              </p:ext>
            </p:extLst>
          </p:nvPr>
        </p:nvGraphicFramePr>
        <p:xfrm>
          <a:off x="5229469" y="640080"/>
          <a:ext cx="5753376" cy="5577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757">
                <a:tc>
                  <a:txBody>
                    <a:bodyPr/>
                    <a:lstStyle/>
                    <a:p>
                      <a:r>
                        <a:rPr lang="en-US" sz="2400"/>
                        <a:t>Category </a:t>
                      </a:r>
                    </a:p>
                  </a:txBody>
                  <a:tcPr marL="184673" marR="184673" marT="57216" marB="57216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Worse than </a:t>
                      </a:r>
                    </a:p>
                  </a:txBody>
                  <a:tcPr marL="184673" marR="184673" marT="57216" marB="57216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Better than </a:t>
                      </a:r>
                    </a:p>
                  </a:txBody>
                  <a:tcPr marL="184673" marR="184673" marT="57216" marB="572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Mild or no impairment </a:t>
                      </a:r>
                    </a:p>
                  </a:txBody>
                  <a:tcPr marL="184673" marR="184673" marT="57216" marB="57216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184673" marR="184673" marT="57216" marB="572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6/18</a:t>
                      </a:r>
                    </a:p>
                  </a:txBody>
                  <a:tcPr marL="184673" marR="184673" marT="57216" marB="572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7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Moderate impairment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marL="184673" marR="184673" marT="57216" marB="572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6/18</a:t>
                      </a:r>
                    </a:p>
                  </a:txBody>
                  <a:tcPr marL="184673" marR="184673" marT="57216" marB="572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6/60</a:t>
                      </a:r>
                    </a:p>
                  </a:txBody>
                  <a:tcPr marL="184673" marR="184673" marT="57216" marB="572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7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Severe impairment</a:t>
                      </a:r>
                      <a:r>
                        <a:rPr lang="en-US" sz="2400" baseline="0"/>
                        <a:t> </a:t>
                      </a:r>
                      <a:endParaRPr lang="en-US" sz="2400"/>
                    </a:p>
                  </a:txBody>
                  <a:tcPr marL="184673" marR="184673" marT="57216" marB="572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6/60</a:t>
                      </a:r>
                    </a:p>
                  </a:txBody>
                  <a:tcPr marL="184673" marR="184673" marT="57216" marB="572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3/60</a:t>
                      </a:r>
                    </a:p>
                  </a:txBody>
                  <a:tcPr marL="184673" marR="184673" marT="57216" marB="572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02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Blindness </a:t>
                      </a:r>
                    </a:p>
                  </a:txBody>
                  <a:tcPr marL="184673" marR="184673" marT="57216" marB="572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3/60</a:t>
                      </a:r>
                    </a:p>
                  </a:txBody>
                  <a:tcPr marL="184673" marR="184673" marT="57216" marB="572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1/60</a:t>
                      </a:r>
                    </a:p>
                  </a:txBody>
                  <a:tcPr marL="184673" marR="184673" marT="57216" marB="572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7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Blindness </a:t>
                      </a:r>
                    </a:p>
                  </a:txBody>
                  <a:tcPr marL="184673" marR="184673" marT="57216" marB="572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1/60</a:t>
                      </a:r>
                    </a:p>
                  </a:txBody>
                  <a:tcPr marL="184673" marR="184673" marT="57216" marB="572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Light perception </a:t>
                      </a:r>
                    </a:p>
                  </a:txBody>
                  <a:tcPr marL="184673" marR="184673" marT="57216" marB="572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02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Blindness </a:t>
                      </a:r>
                    </a:p>
                  </a:txBody>
                  <a:tcPr marL="184673" marR="184673" marT="57216" marB="572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light perception </a:t>
                      </a:r>
                    </a:p>
                  </a:txBody>
                  <a:tcPr marL="184673" marR="184673" marT="57216" marB="572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22D601-6C02-A0E8-959B-3E1AAFD936B7}"/>
              </a:ext>
            </a:extLst>
          </p:cNvPr>
          <p:cNvSpPr txBox="1"/>
          <p:nvPr/>
        </p:nvSpPr>
        <p:spPr>
          <a:xfrm rot="16200000">
            <a:off x="-1294921" y="3280092"/>
            <a:ext cx="300755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Horizontal integration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751EE5-25F9-4E8B-754E-F36FC000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76A9-2AB4-756E-2C41-738CCFA1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Community Ophthalmology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5BEA18-9E96-AB5A-374F-9C97844DF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064" y="1484783"/>
            <a:ext cx="5220552" cy="52366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EA99-A0A4-5171-4966-FE99D345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920D-16FE-4EF0-80C6-F1B51EEEC96C}" type="datetime1">
              <a:rPr lang="en-US" smtClean="0"/>
              <a:t>4/2/2024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60CFDC3-272E-A2CD-18F9-8E37876C3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631717"/>
              </p:ext>
            </p:extLst>
          </p:nvPr>
        </p:nvGraphicFramePr>
        <p:xfrm>
          <a:off x="119336" y="1317999"/>
          <a:ext cx="6408712" cy="523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5C9DB-BBDE-492F-5E30-8FBA000F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98B4F-48FC-4DE4-AFF4-F18914B04E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149" y="476672"/>
            <a:ext cx="2530059" cy="640135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61739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19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Newer Interventions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167013"/>
              </p:ext>
            </p:extLst>
          </p:nvPr>
        </p:nvGraphicFramePr>
        <p:xfrm>
          <a:off x="642626" y="1124744"/>
          <a:ext cx="8549718" cy="4889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A5D7-48DE-4121-9C07-C5AA6DDC62D9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925004" y="3298595"/>
            <a:ext cx="23610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CORE CONCEPTS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00C7F-E407-6D0E-E632-07EC003A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37" y="0"/>
            <a:ext cx="5491634" cy="10766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Primary Eye Care</a:t>
            </a:r>
            <a:r>
              <a:rPr lang="en-US" sz="3100" b="1" dirty="0"/>
              <a:t>(</a:t>
            </a:r>
            <a:r>
              <a:rPr lang="en-US" sz="3100" dirty="0"/>
              <a:t>health education&amp; specific protection 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78" y="1268760"/>
            <a:ext cx="5198594" cy="52565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1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cs typeface="Times New Roman" panose="02020603050405020304" pitchFamily="18" charset="0"/>
              </a:rPr>
              <a:t>To prevent disease to before occurrence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Health Education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cs typeface="Times New Roman" panose="02020603050405020304" pitchFamily="18" charset="0"/>
              </a:rPr>
              <a:t>Trained Health Care Workers to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cs typeface="Times New Roman" panose="02020603050405020304" pitchFamily="18" charset="0"/>
              </a:rPr>
              <a:t>Promote Personal Health &amp; hygiene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specific protection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dirty="0">
                <a:cs typeface="Times New Roman" panose="02020603050405020304" pitchFamily="18" charset="0"/>
              </a:rPr>
              <a:t>Vit A drops </a:t>
            </a:r>
          </a:p>
          <a:p>
            <a:pPr>
              <a:lnSpc>
                <a:spcPct val="110000"/>
              </a:lnSpc>
            </a:pPr>
            <a:r>
              <a:rPr lang="en-US" dirty="0">
                <a:cs typeface="Times New Roman" panose="02020603050405020304" pitchFamily="18" charset="0"/>
              </a:rPr>
              <a:t>Immunization for rubella&amp; measles</a:t>
            </a:r>
          </a:p>
          <a:p>
            <a:pPr>
              <a:lnSpc>
                <a:spcPct val="160000"/>
              </a:lnSpc>
            </a:pP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0F03-AA61-40C5-B472-4597FD57E230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294921" y="3280092"/>
            <a:ext cx="300755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Horizontal integration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46870" y="35318"/>
            <a:ext cx="5907750" cy="10060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Secondary Care </a:t>
            </a:r>
            <a:r>
              <a:rPr lang="en-US" sz="3200" dirty="0"/>
              <a:t>(early diagnosis &amp; prompt treatment)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168008" y="1317144"/>
            <a:ext cx="58765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To prevent loss of vision from established disease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Correction of refractive errors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Definitive treatment for Cataract, glaucoma  ocular trauma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Mobile eye clinics &amp; eye camp approach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7F715-9173-7DD6-998D-D1CE346B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5C573-5F16-4832-B42B-A8430A3DFCE4}"/>
              </a:ext>
            </a:extLst>
          </p:cNvPr>
          <p:cNvSpPr txBox="1"/>
          <p:nvPr/>
        </p:nvSpPr>
        <p:spPr>
          <a:xfrm>
            <a:off x="5946871" y="3635453"/>
            <a:ext cx="6245129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Tertiary care</a:t>
            </a:r>
            <a:r>
              <a:rPr lang="en-US" sz="2800" dirty="0"/>
              <a:t>(Disability limitation &amp; rehabilitation)</a:t>
            </a:r>
          </a:p>
          <a:p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C03FC-6A22-4C28-8B85-41AC8DB1A003}"/>
              </a:ext>
            </a:extLst>
          </p:cNvPr>
          <p:cNvSpPr txBox="1"/>
          <p:nvPr/>
        </p:nvSpPr>
        <p:spPr>
          <a:xfrm>
            <a:off x="6507027" y="5168670"/>
            <a:ext cx="5537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Examples</a:t>
            </a:r>
          </a:p>
          <a:p>
            <a:r>
              <a:rPr lang="en-US" sz="2400" dirty="0"/>
              <a:t>Cataract                           - surgery</a:t>
            </a:r>
          </a:p>
          <a:p>
            <a:r>
              <a:rPr lang="en-US" sz="2400" dirty="0"/>
              <a:t>Corneal scaring              -keratoplasty</a:t>
            </a:r>
          </a:p>
          <a:p>
            <a:r>
              <a:rPr lang="en-US" sz="2400" dirty="0"/>
              <a:t>Low vision                       - vision aids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37965-924B-41CD-A8A2-2286EC10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32AF0F-2D66-4105-AECB-8B4887C03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60" y="-99393"/>
            <a:ext cx="11737304" cy="695739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E40AD-25FE-4E99-A968-5F2A6EC9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4A1B-329F-4B0F-9FF5-5F19753AF18A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4D5F8-2359-4E85-8483-A90DCF81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82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-1660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Specific Programs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61594"/>
              </p:ext>
            </p:extLst>
          </p:nvPr>
        </p:nvGraphicFramePr>
        <p:xfrm>
          <a:off x="623392" y="1586211"/>
          <a:ext cx="584359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3432" y="6492875"/>
            <a:ext cx="2743200" cy="365125"/>
          </a:xfrm>
        </p:spPr>
        <p:txBody>
          <a:bodyPr/>
          <a:lstStyle/>
          <a:p>
            <a:fld id="{2C199014-4E63-462A-B4B5-9714A7E90A26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925004" y="3298595"/>
            <a:ext cx="23610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CORE CONCEPTS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E5209-1144-FB9B-8019-E50A8D51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Flowchart: Document 922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B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Accidents And Injuries  </a:t>
            </a:r>
          </a:p>
        </p:txBody>
      </p:sp>
      <p:pic>
        <p:nvPicPr>
          <p:cNvPr id="9218" name="Picture 2" descr="13 Types of accidents in the workplace - HSEW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766006"/>
            <a:ext cx="7347537" cy="53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7083" y="6356350"/>
            <a:ext cx="2556791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071E678-F36E-464C-AD77-B18C98B307BE}" type="datetime1">
              <a:rPr lang="en-US" smtClean="0"/>
              <a:pPr algn="r">
                <a:spcAft>
                  <a:spcPts val="600"/>
                </a:spcAft>
              </a:pPr>
              <a:t>4/2/2024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6A6A6-C43C-BD34-3565-11FED1DE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9B618960-8005-486C-9A75-10CB2AAC16F9}" type="slidenum">
              <a:rPr lang="en-US" smtClean="0"/>
              <a:pPr algn="l"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F20BA-87C2-AA6D-5FAF-11B874A3F2A3}"/>
              </a:ext>
            </a:extLst>
          </p:cNvPr>
          <p:cNvSpPr txBox="1"/>
          <p:nvPr/>
        </p:nvSpPr>
        <p:spPr>
          <a:xfrm rot="16200000">
            <a:off x="-925004" y="3298595"/>
            <a:ext cx="23610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CORE CONCEPTS </a:t>
            </a:r>
          </a:p>
        </p:txBody>
      </p:sp>
    </p:spTree>
    <p:extLst>
      <p:ext uri="{BB962C8B-B14F-4D97-AF65-F5344CB8AC3E}">
        <p14:creationId xmlns:p14="http://schemas.microsoft.com/office/powerpoint/2010/main" val="764623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400ED2-23BA-4864-BE8A-E4CA79D59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/>
              <a:t>Road Traffic Accident (Problem Statement)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540507" y="3298595"/>
            <a:ext cx="159210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STATISTICS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C4CF7B5-DFE6-4E4D-B11A-F0B1B058D687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4/2/2024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B23789-ACBC-8343-4BEA-27FD4A32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B618960-8005-486C-9A75-10CB2AAC16F9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223416"/>
              </p:ext>
            </p:extLst>
          </p:nvPr>
        </p:nvGraphicFramePr>
        <p:xfrm>
          <a:off x="838200" y="1825624"/>
          <a:ext cx="10515600" cy="4771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404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B97C-DA76-40E2-0EF2-5F9EFE65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Risk Factors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6990AB-D6C6-F943-807C-5209870449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0757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4DC27-C4EB-571C-36F4-1095DC92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9747-0CE1-44F9-BFEF-6C0133AF350A}" type="datetime1">
              <a:rPr lang="en-US" smtClean="0"/>
              <a:t>4/2/2024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284AE-D24C-C492-E059-91B31A901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05069"/>
            <a:ext cx="646232" cy="25361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09F217-57F9-3F13-A773-539266B6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7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01" y="1886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58" y="1355690"/>
            <a:ext cx="6543684" cy="5000660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anchor="ctr">
            <a:normAutofit/>
            <a:sp3d>
              <a:bevelT w="19050"/>
            </a:sp3d>
          </a:bodyPr>
          <a:lstStyle/>
          <a:p>
            <a:r>
              <a:rPr lang="en-US" sz="2400" dirty="0"/>
              <a:t>Data collection </a:t>
            </a:r>
          </a:p>
          <a:p>
            <a:r>
              <a:rPr lang="en-US" sz="2400" dirty="0"/>
              <a:t>Safety education </a:t>
            </a:r>
          </a:p>
          <a:p>
            <a:r>
              <a:rPr lang="en-US" sz="2400" dirty="0"/>
              <a:t>Promotion of safety measures</a:t>
            </a:r>
          </a:p>
          <a:p>
            <a:r>
              <a:rPr lang="en-US" sz="2400" dirty="0"/>
              <a:t>Alcohol and drugs</a:t>
            </a:r>
          </a:p>
          <a:p>
            <a:r>
              <a:rPr lang="en-US" sz="2400" dirty="0"/>
              <a:t>Primary care </a:t>
            </a:r>
          </a:p>
          <a:p>
            <a:r>
              <a:rPr lang="en-US" sz="2400" dirty="0"/>
              <a:t>Elimination of causative factors</a:t>
            </a:r>
          </a:p>
          <a:p>
            <a:r>
              <a:rPr lang="en-US" sz="2400" dirty="0"/>
              <a:t>Enforcement of laws</a:t>
            </a:r>
          </a:p>
          <a:p>
            <a:r>
              <a:rPr lang="en-US" sz="2400" dirty="0"/>
              <a:t>Rehabilitation services</a:t>
            </a:r>
          </a:p>
          <a:p>
            <a:r>
              <a:rPr lang="en-US" sz="2400" dirty="0"/>
              <a:t>Accident research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5445-ADD7-4B30-95CF-8F6B9298F864}" type="datetime1">
              <a:rPr lang="en-US" smtClean="0"/>
              <a:t>4/2/2024</a:t>
            </a:fld>
            <a:endParaRPr lang="en-US"/>
          </a:p>
        </p:txBody>
      </p:sp>
      <p:pic>
        <p:nvPicPr>
          <p:cNvPr id="5124" name="Picture 4" descr="Petition · Introduce Traffic Discipline as Subject in Academics to Qualify  Perfect Driving Adhering. · Chang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28" y="3369723"/>
            <a:ext cx="5319214" cy="34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7585A3-02AC-7D92-988A-C49ECEADEE0A}"/>
              </a:ext>
            </a:extLst>
          </p:cNvPr>
          <p:cNvSpPr txBox="1"/>
          <p:nvPr/>
        </p:nvSpPr>
        <p:spPr>
          <a:xfrm>
            <a:off x="7824192" y="620588"/>
            <a:ext cx="23610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CORE CONCEPTS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6C144-70BC-AED0-985D-0A8E0826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76921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705100" y="1295400"/>
          <a:ext cx="60579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64575" y="5181600"/>
            <a:ext cx="8382000" cy="144780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51435" tIns="25718" rIns="51435" bIns="25718" numCol="1" anchor="t" anchorCtr="0" compatLnSpc="1"/>
          <a:lstStyle/>
          <a:p>
            <a:pPr marL="385763" marR="353854" indent="-385763" defTabSz="685800" eaLnBrk="0" fontAlgn="base" hangingPunct="0">
              <a:spcBef>
                <a:spcPct val="0"/>
              </a:spcBef>
              <a:spcAft>
                <a:spcPts val="75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rgbClr val="FFFFFF"/>
                </a:solidFill>
                <a:latin typeface="Calibri" panose="020F0502020204030204" charset="0"/>
              </a:rPr>
              <a:t>To impart evidence based research oriented medical education</a:t>
            </a:r>
          </a:p>
          <a:p>
            <a:pPr marL="385763" indent="-385763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rgbClr val="FFFFFF"/>
                </a:solidFill>
                <a:latin typeface="Calibri" panose="020F0502020204030204" charset="0"/>
              </a:rPr>
              <a:t>To provide best possible patient care</a:t>
            </a:r>
          </a:p>
          <a:p>
            <a:pPr marL="385763" indent="-385763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rgbClr val="FFFFFF"/>
                </a:solidFill>
                <a:latin typeface="Calibri" panose="020F0502020204030204" charset="0"/>
              </a:rPr>
              <a:t>To inculcate the values of mutual respect and ethical practice of medicine</a:t>
            </a:r>
          </a:p>
          <a:p>
            <a:pPr marL="385763" indent="-385763" defTabSz="685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1"/>
            <a:ext cx="1447800" cy="1505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/>
          <p:nvPr/>
        </p:nvSpPr>
        <p:spPr>
          <a:xfrm>
            <a:off x="4038600" y="330200"/>
            <a:ext cx="5486400" cy="6096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Vision &amp; Mission of RMU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DD0136-DB38-77BB-14DC-ADD6719F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BB07-93C9-4F47-A7FA-2BD5FE154451}" type="datetime1">
              <a:rPr lang="en-US" smtClean="0"/>
              <a:t>4/2/2024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3C0FD-741F-26F4-C77D-450716A4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7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2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venting accidents while staying at home will help our health service! |  HSC Public Health Agenc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7"/>
          <a:stretch/>
        </p:blipFill>
        <p:spPr bwMode="auto">
          <a:xfrm>
            <a:off x="5231904" y="584775"/>
            <a:ext cx="6912509" cy="62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0" y="584775"/>
            <a:ext cx="5214543" cy="6273225"/>
          </a:xfrm>
          <a:solidFill>
            <a:srgbClr val="92D050"/>
          </a:solidFill>
          <a:ln>
            <a:noFill/>
          </a:ln>
          <a:effectLst>
            <a:innerShdw blurRad="63500" dist="50800" dir="13500000">
              <a:schemeClr val="tx2">
                <a:lumMod val="20000"/>
                <a:lumOff val="80000"/>
                <a:alpha val="50000"/>
              </a:scheme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0" tIns="252000" rIns="216000" bIns="0">
            <a:normAutofit/>
          </a:bodyPr>
          <a:lstStyle/>
          <a:p>
            <a:pPr marL="0" indent="0" defTabSz="357188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291-32BC-4BE2-9626-9EF85FD9A872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045" y="1262404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57188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Drowning</a:t>
            </a:r>
          </a:p>
          <a:p>
            <a:pPr marL="285750" indent="-285750" defTabSz="357188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Burns</a:t>
            </a:r>
          </a:p>
          <a:p>
            <a:pPr marL="285750" indent="-285750" defTabSz="357188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Falls </a:t>
            </a:r>
          </a:p>
          <a:p>
            <a:pPr marL="285750" indent="-285750" defTabSz="357188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Poisoning </a:t>
            </a:r>
          </a:p>
          <a:p>
            <a:pPr marL="285750" indent="-285750" defTabSz="357188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Injuries from sharps and instrument </a:t>
            </a:r>
          </a:p>
          <a:p>
            <a:pPr marL="285750" indent="-285750" defTabSz="357188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Bites injuries from animals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87" y="0"/>
            <a:ext cx="1214441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" indent="0" algn="ctr">
              <a:buNone/>
            </a:pPr>
            <a:r>
              <a:rPr lang="en-US" sz="3200" b="1" dirty="0">
                <a:latin typeface="+mj-lt"/>
                <a:cs typeface="Times New Roman" pitchFamily="18" charset="0"/>
              </a:rPr>
              <a:t>Domestic Accidents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92D1AE-5D8B-30D4-8719-42A31964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BB799-95B9-56B5-7156-036D5C85407F}"/>
              </a:ext>
            </a:extLst>
          </p:cNvPr>
          <p:cNvSpPr txBox="1"/>
          <p:nvPr/>
        </p:nvSpPr>
        <p:spPr>
          <a:xfrm rot="16200000">
            <a:off x="-925004" y="3298595"/>
            <a:ext cx="23610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CORE CONCEPTS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384" y="41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Drowning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362590"/>
              </p:ext>
            </p:extLst>
          </p:nvPr>
        </p:nvGraphicFramePr>
        <p:xfrm>
          <a:off x="-528736" y="2080880"/>
          <a:ext cx="77768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26F4-9904-4F65-AFB2-CDA143F24AB2}" type="datetime1">
              <a:rPr lang="en-US" smtClean="0"/>
              <a:t>4/2/2024</a:t>
            </a:fld>
            <a:endParaRPr lang="en-US"/>
          </a:p>
        </p:txBody>
      </p:sp>
      <p:pic>
        <p:nvPicPr>
          <p:cNvPr id="10244" name="Picture 4" descr="Drowning Vector Art, Icons, and Graphics for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5013176"/>
            <a:ext cx="2593017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563402" y="2053004"/>
            <a:ext cx="5403731" cy="4399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Engineering methods</a:t>
            </a:r>
          </a:p>
          <a:p>
            <a:pPr lvl="2"/>
            <a:r>
              <a:rPr lang="en-US" sz="2400" dirty="0"/>
              <a:t>Safe water system</a:t>
            </a:r>
          </a:p>
          <a:p>
            <a:pPr lvl="2"/>
            <a:r>
              <a:rPr lang="en-US" sz="2400" dirty="0"/>
              <a:t>Pool fences or barriers</a:t>
            </a:r>
          </a:p>
          <a:p>
            <a:pPr lvl="2"/>
            <a:r>
              <a:rPr lang="en-US" sz="2400" dirty="0"/>
              <a:t>Safe water zone</a:t>
            </a:r>
          </a:p>
          <a:p>
            <a:pPr lvl="2"/>
            <a:r>
              <a:rPr lang="en-US" sz="2400" dirty="0"/>
              <a:t>Covering of wells</a:t>
            </a:r>
          </a:p>
          <a:p>
            <a:pPr lvl="2"/>
            <a:r>
              <a:rPr lang="en-US" sz="2400" dirty="0"/>
              <a:t>Emptying buckets &amp; baths</a:t>
            </a:r>
          </a:p>
          <a:p>
            <a:pPr lvl="1"/>
            <a:r>
              <a:rPr lang="en-US" dirty="0"/>
              <a:t>Laws &amp; regulations</a:t>
            </a:r>
          </a:p>
          <a:p>
            <a:pPr lvl="1"/>
            <a:r>
              <a:rPr lang="en-US" dirty="0"/>
              <a:t>Community awareness </a:t>
            </a:r>
          </a:p>
        </p:txBody>
      </p:sp>
      <p:sp>
        <p:nvSpPr>
          <p:cNvPr id="2" name="Rectangle 1"/>
          <p:cNvSpPr/>
          <p:nvPr/>
        </p:nvSpPr>
        <p:spPr>
          <a:xfrm>
            <a:off x="6960096" y="1496105"/>
            <a:ext cx="479985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Prevention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05471-22BF-B926-5480-07AA047A3169}"/>
              </a:ext>
            </a:extLst>
          </p:cNvPr>
          <p:cNvSpPr txBox="1"/>
          <p:nvPr/>
        </p:nvSpPr>
        <p:spPr>
          <a:xfrm>
            <a:off x="9801042" y="41958"/>
            <a:ext cx="23610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CORE CONCEPTS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E8F0A9-711B-997A-35F1-1AC2CDAE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7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174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Burns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92666"/>
            <a:ext cx="3215680" cy="5632678"/>
          </a:xfrm>
        </p:spPr>
        <p:txBody>
          <a:bodyPr>
            <a:normAutofit/>
          </a:bodyPr>
          <a:lstStyle/>
          <a:p>
            <a:r>
              <a:rPr lang="en-US" sz="2400" dirty="0"/>
              <a:t>Hot liquids, hot solids &amp; flame</a:t>
            </a:r>
          </a:p>
          <a:p>
            <a:r>
              <a:rPr lang="en-US" sz="2400" dirty="0"/>
              <a:t>Risk factors 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Socioeconomic</a:t>
            </a:r>
          </a:p>
          <a:p>
            <a:pPr lvl="1"/>
            <a:r>
              <a:rPr lang="en-US" dirty="0"/>
              <a:t>Occupations</a:t>
            </a:r>
          </a:p>
          <a:p>
            <a:pPr lvl="1"/>
            <a:r>
              <a:rPr lang="en-US" dirty="0"/>
              <a:t>Alcohol abuse and smoking</a:t>
            </a:r>
          </a:p>
          <a:p>
            <a:pPr lvl="1"/>
            <a:r>
              <a:rPr lang="en-US" dirty="0"/>
              <a:t>Lack of awareness</a:t>
            </a:r>
          </a:p>
          <a:p>
            <a:pPr lvl="1"/>
            <a:r>
              <a:rPr lang="en-US" dirty="0"/>
              <a:t>unsafe handling of chemicals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73F-EE69-4E55-9404-F499C37F6A36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E672D-EE4C-E075-3A61-328C087E5D01}"/>
              </a:ext>
            </a:extLst>
          </p:cNvPr>
          <p:cNvSpPr txBox="1"/>
          <p:nvPr/>
        </p:nvSpPr>
        <p:spPr>
          <a:xfrm rot="16200000">
            <a:off x="-949715" y="3648463"/>
            <a:ext cx="23610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CORE CONCEPTS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8E5C6-F585-798C-6A6B-264367DF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1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60299F-F473-CF0B-D89A-4A1C6569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752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Burns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0772B5-A521-FB01-5516-93AEFC0C8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76" y="1412776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+mj-lt"/>
              </a:rPr>
              <a:t>Burn Do’s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457481-AC14-AB55-6EC0-F56C1FB6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49" y="1385821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atin typeface="+mj-lt"/>
              </a:rPr>
              <a:t>Burn Don’t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7E3C2-3830-B4CF-3A6E-D3DCCA55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5F5B-78D5-4D21-A65B-E42103254DDD}" type="datetime1">
              <a:rPr lang="en-US" smtClean="0"/>
              <a:t>4/2/2024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A3594-DC37-6393-C6D8-766F8A9FC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65" y="1984045"/>
            <a:ext cx="4988577" cy="4469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0D300C-3D83-027F-D92E-9590AC46F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19"/>
          <a:stretch/>
        </p:blipFill>
        <p:spPr>
          <a:xfrm>
            <a:off x="5558826" y="2060848"/>
            <a:ext cx="6234380" cy="4316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89AA8F-FF76-F507-7644-6B58187071C7}"/>
              </a:ext>
            </a:extLst>
          </p:cNvPr>
          <p:cNvSpPr txBox="1"/>
          <p:nvPr/>
        </p:nvSpPr>
        <p:spPr>
          <a:xfrm>
            <a:off x="9004957" y="249953"/>
            <a:ext cx="266290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Vertical integration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5ABA9-A1FF-6C1D-3933-FE045CED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/>
              <a:t>Falls</a:t>
            </a:r>
            <a:r>
              <a:rPr lang="en-US" sz="4000" b="1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Risk factors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Occupation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Alcohol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Socioeconomic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Medical condition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Unsafe environment 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Prevention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Screening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Environmental modification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Training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1802" y="6356350"/>
            <a:ext cx="28195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D1FFBD-3BDE-4416-88E3-836E93D5C8F4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4/2/2024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Preventing Falls Infographic - Harvard Heal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226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8D321-5355-84DD-9415-712A8AF1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B618960-8005-486C-9A75-10CB2AAC16F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28CC9-70F7-973C-02AC-9274E4F4F58F}"/>
              </a:ext>
            </a:extLst>
          </p:cNvPr>
          <p:cNvSpPr txBox="1"/>
          <p:nvPr/>
        </p:nvSpPr>
        <p:spPr>
          <a:xfrm rot="16200000">
            <a:off x="-925004" y="3298595"/>
            <a:ext cx="23610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CORE CONCEPTS </a:t>
            </a:r>
          </a:p>
        </p:txBody>
      </p:sp>
    </p:spTree>
    <p:extLst>
      <p:ext uri="{BB962C8B-B14F-4D97-AF65-F5344CB8AC3E}">
        <p14:creationId xmlns:p14="http://schemas.microsoft.com/office/powerpoint/2010/main" val="1548529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35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Poisoning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352" y="1325563"/>
            <a:ext cx="11090448" cy="4851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cs typeface="Times New Roman" panose="02020603050405020304" pitchFamily="18" charset="0"/>
              </a:rPr>
              <a:t>Causative Agents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Pesticides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Kerosene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Prescription drugs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Household chemicals</a:t>
            </a:r>
          </a:p>
          <a:p>
            <a:pPr marL="228600" lvl="1">
              <a:lnSpc>
                <a:spcPct val="160000"/>
              </a:lnSpc>
              <a:spcBef>
                <a:spcPts val="1000"/>
              </a:spcBef>
            </a:pPr>
            <a:r>
              <a:rPr lang="en-US" dirty="0">
                <a:cs typeface="Times New Roman" panose="02020603050405020304" pitchFamily="18" charset="0"/>
              </a:rPr>
              <a:t>Prevention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CCAB-BAB1-4B49-A260-FCABFCCBD1F1}" type="datetime1">
              <a:rPr lang="en-US" smtClean="0"/>
              <a:t>4/2/2024</a:t>
            </a:fld>
            <a:endParaRPr lang="en-US"/>
          </a:p>
        </p:txBody>
      </p:sp>
      <p:pic>
        <p:nvPicPr>
          <p:cNvPr id="1026" name="Picture 2" descr="https://www.kidsafensw.org/imagesDB/documents/poisonvip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48"/>
          <a:stretch/>
        </p:blipFill>
        <p:spPr bwMode="auto">
          <a:xfrm>
            <a:off x="4367809" y="-7352"/>
            <a:ext cx="782419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kidsafensw.org/imagesDB/documents/poisonvip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81" b="13972"/>
          <a:stretch/>
        </p:blipFill>
        <p:spPr bwMode="auto">
          <a:xfrm>
            <a:off x="4367809" y="4394815"/>
            <a:ext cx="7858843" cy="237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E875-1847-EE4C-1A0F-5CDBE837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8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04" y="836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04" y="1559309"/>
            <a:ext cx="10515600" cy="323784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35-year-old male with a history of poorly controlled diabetes presents with blurry vision in both eyes. On exam, there are microaneurysms, hemorrhages, and exudates in the retina. What is the most likely diagnosis?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Cataracts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Glaucoma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Age-related macular degeneration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Diabetic retinopathy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 A deficiency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FCF7-1A16-4A05-B487-8883B2658756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90920" y="5954137"/>
            <a:ext cx="5457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d. Diabetic retinopathy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74220" y="3298595"/>
            <a:ext cx="85953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</a:t>
            </a:r>
            <a:r>
              <a:rPr lang="en-US" sz="2400" b="1" kern="0" noProof="0" dirty="0">
                <a:solidFill>
                  <a:prstClr val="black"/>
                </a:solidFill>
              </a:rPr>
              <a:t>OLA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A26FE-7809-4736-AB13-2A00B25D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08" y="84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56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is NOT a modifiable risk factor for motor vehicle accidents?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Alcohol consumption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Seat belt use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Speeding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Driver's age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021-2698-49D8-B830-4C5DD5BD2730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90920" y="5877273"/>
            <a:ext cx="4377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Answer: d. Driver's age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96852" y="3298595"/>
            <a:ext cx="110479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400" dirty="0">
                <a:latin typeface="Baskerville Old Face" panose="02020602080505020303" pitchFamily="18" charset="0"/>
              </a:rPr>
              <a:t>EOLA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BA72B-8851-E431-7010-53E7440D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4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Research Article &amp; Family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347666"/>
            <a:ext cx="11449272" cy="500868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  <a:hlinkClick r:id="rId2"/>
              </a:rPr>
              <a:t>https://www.ncbi.nlm.nih.gov/pmc/articles/PMC5865509/</a:t>
            </a:r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</a:rPr>
              <a:t>The WHO ‘ten key activities for healthy eyes in children’ provide a clear blueprint for what needs to be addressed at primary care level.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They address both prevention and active management of eye diseases in children and fall into three categories: health promotion (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eg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 breast feeding, face washing), ensuring high coverage of specific preventive measures (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eg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 VAS, measles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immunisation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 and the detection and referral of treatable eye conditions (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eg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 cataract, glaucoma)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907B-B91A-40DE-9A2F-CEDAA0AFE0A7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E9457-D01E-A87C-88B1-0732CD53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20B7-1337-0CF3-98C3-BB1906A6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Workplace accidents &amp;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3475-3982-52C9-22AD-D57E95EAF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Safety Culture, Moral Disengagement, and Accident Underreporting by  Laura </a:t>
            </a:r>
            <a:r>
              <a:rPr lang="en-US" sz="2400" dirty="0" err="1"/>
              <a:t>Petitta,Tahira</a:t>
            </a:r>
            <a:r>
              <a:rPr lang="en-US" sz="2400" dirty="0"/>
              <a:t> M. Probst, Claudio </a:t>
            </a:r>
            <a:r>
              <a:rPr lang="en-US" sz="2400" dirty="0" err="1"/>
              <a:t>Barbaranelli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Using Rest’s (1986) model of ethical decision making as a framework ethical safety behavior requires first a recognition (i.e., moral awareness) by employees that their </a:t>
            </a:r>
            <a:r>
              <a:rPr lang="en-US" sz="2400" dirty="0">
                <a:highlight>
                  <a:srgbClr val="FFFF00"/>
                </a:highlight>
              </a:rPr>
              <a:t>decision to report an accident has the potential to help or harm others</a:t>
            </a:r>
            <a:r>
              <a:rPr lang="en-US" sz="2400" dirty="0"/>
              <a:t> and that they have volition in making the decision to report.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85859-88CE-D9DE-5408-04DB1006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B99A-B651-4FA8-A4E0-D55EAC56F9E4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EFA38-E4A5-961D-9E74-E54E5B21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8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0CF1FF-D2D7-1546-E402-22523901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821"/>
            <a:ext cx="7886700" cy="77498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Prof Umar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409CE-3BBE-1B64-15DD-A528EE741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58C9C-AB71-7A95-C96C-EE59F6D9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5C020B-3824-4DA7-B187-CD40A9B409A2}" type="slidenum">
              <a:rPr lang="en-US">
                <a:solidFill>
                  <a:srgbClr val="B13F9A"/>
                </a:solidFill>
                <a:latin typeface="Calibri" panose="020F0502020204030204"/>
              </a:rPr>
              <a:pPr defTabSz="685800"/>
              <a:t>3</a:t>
            </a:fld>
            <a:endParaRPr lang="en-US">
              <a:solidFill>
                <a:srgbClr val="B13F9A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04B9C-4586-2F87-73D7-4601127E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681038"/>
            <a:ext cx="10188624" cy="617696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3FB01E-E346-3A9F-D49A-87BB9ED6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803E-B1A1-489B-880B-4F85797615AD}" type="datetime1">
              <a:rPr lang="en-US" smtClean="0"/>
              <a:t>4/2/2024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95000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Learning 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K.PARK  Text book of community medicine</a:t>
            </a:r>
          </a:p>
          <a:p>
            <a:r>
              <a:rPr lang="en-US" dirty="0"/>
              <a:t>Additional sources . World health organization for global data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9D04-BB38-4242-B24F-B9A883C192B7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8FA02-001B-4ADF-BB28-CA1CF0C8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13" y="116632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latin typeface="Baskerville Old Face" panose="02020602080505020303" pitchFamily="18" charset="0"/>
              </a:rPr>
              <a:t>Learning Objectives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A7C-1253-4BBC-B396-E0CB5D972A74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061" y="1268760"/>
            <a:ext cx="11208904" cy="468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>
                <a:latin typeface="Baskerville Old Face" panose="02020602080505020303" pitchFamily="18" charset="0"/>
              </a:rPr>
              <a:t>Describe epidemiology of blindness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>
                <a:latin typeface="Baskerville Old Face" panose="02020602080505020303" pitchFamily="18" charset="0"/>
              </a:rPr>
              <a:t>Describe patterns of preventable blindness in the community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>
                <a:latin typeface="Baskerville Old Face" panose="02020602080505020303" pitchFamily="18" charset="0"/>
              </a:rPr>
              <a:t>Recommend approaches to prevention of blindness in the community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>
                <a:latin typeface="Baskerville Old Face" panose="02020602080505020303" pitchFamily="18" charset="0"/>
              </a:rPr>
              <a:t>Categorize different types of accidents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>
                <a:latin typeface="Baskerville Old Face" panose="02020602080505020303" pitchFamily="18" charset="0"/>
              </a:rPr>
              <a:t>Describe risk factors involved in accidents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>
                <a:latin typeface="Baskerville Old Face" panose="02020602080505020303" pitchFamily="18" charset="0"/>
              </a:rPr>
              <a:t>Recommend different preventive strategies for accident controls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>
                <a:latin typeface="Baskerville Old Face" panose="02020602080505020303" pitchFamily="18" charset="0"/>
              </a:rPr>
              <a:t>Categorize different types of accidents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>
                <a:latin typeface="Baskerville Old Face" panose="02020602080505020303" pitchFamily="18" charset="0"/>
              </a:rPr>
              <a:t>Describe risk factors involved in accidents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>
                <a:latin typeface="Baskerville Old Face" panose="02020602080505020303" pitchFamily="18" charset="0"/>
              </a:rPr>
              <a:t>Recommend different preventive strategies for accident controls</a:t>
            </a:r>
            <a:endParaRPr lang="en-US" sz="2800">
              <a:latin typeface="Baskerville Old Face" panose="020206020805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dirty="0">
              <a:latin typeface="Baskerville Old Face" panose="020206020805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A92A2F-5809-CB50-F510-E633254E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1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59868" y="3011860"/>
            <a:ext cx="5781328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Lecture</a:t>
            </a:r>
            <a:r>
              <a:rPr lang="en-US" dirty="0">
                <a:latin typeface="Baskerville Old Face" panose="02020602080505020303" pitchFamily="18" charset="0"/>
              </a:rPr>
              <a:t> Sequence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061473"/>
              </p:ext>
            </p:extLst>
          </p:nvPr>
        </p:nvGraphicFramePr>
        <p:xfrm>
          <a:off x="902297" y="345205"/>
          <a:ext cx="10729192" cy="632506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76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835">
                <a:tc>
                  <a:txBody>
                    <a:bodyPr/>
                    <a:lstStyle/>
                    <a:p>
                      <a:r>
                        <a:rPr lang="en-US"/>
                        <a:t>SLIDE</a:t>
                      </a:r>
                      <a:r>
                        <a:rPr lang="en-US" baseline="0"/>
                        <a:t> TITLE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SLIDE No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SLIDE</a:t>
                      </a:r>
                      <a:r>
                        <a:rPr lang="en-US" baseline="0"/>
                        <a:t> TITLE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SLIDE No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Problem Statement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06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ACCIDENTS AND INJURIES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Blindness And Vision Impairment</a:t>
                      </a:r>
                      <a:endParaRPr lang="en-US" sz="16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07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RTA PROBLEM STATEMENT </a:t>
                      </a:r>
                    </a:p>
                    <a:p>
                      <a:endParaRPr lang="en-US" sz="1400">
                        <a:latin typeface="Baskerville Old Face" panose="02020602080505020303" pitchFamily="18" charset="0"/>
                      </a:endParaRPr>
                    </a:p>
                    <a:p>
                      <a:endParaRPr lang="en-US" sz="14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skerville Old Face" panose="02020602080505020303" pitchFamily="18" charset="0"/>
                        </a:rPr>
                        <a:t>18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Global Causes Of Blindness </a:t>
                      </a:r>
                      <a:endParaRPr lang="en-US" sz="1800" dirty="0">
                        <a:latin typeface="Baskerville Old Face" panose="02020602080505020303" pitchFamily="18" charset="0"/>
                      </a:endParaRPr>
                    </a:p>
                    <a:p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08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Risk factors RTA</a:t>
                      </a:r>
                    </a:p>
                    <a:p>
                      <a:endParaRPr lang="en-US" sz="20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skerville Old Face" panose="02020602080505020303" pitchFamily="18" charset="0"/>
                        </a:rPr>
                        <a:t>19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Epidemiological Determinants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  <a:p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09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Baskerville Old Face" panose="02020602080505020303" pitchFamily="18" charset="0"/>
                        </a:rPr>
                        <a:t>RTA prevention</a:t>
                      </a:r>
                      <a:endParaRPr lang="en-US" sz="20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skerville Old Face" panose="02020602080505020303" pitchFamily="18" charset="0"/>
                        </a:rPr>
                        <a:t>20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Relationship With General 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skerville Old Face" panose="02020602080505020303" pitchFamily="18" charset="0"/>
                        </a:rPr>
                        <a:t>10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Baskerville Old Face" panose="02020602080505020303" pitchFamily="18" charset="0"/>
                        </a:rPr>
                        <a:t>Domestic accidents </a:t>
                      </a:r>
                      <a:endParaRPr lang="en-US" sz="20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skerville Old Face" panose="02020602080505020303" pitchFamily="18" charset="0"/>
                        </a:rPr>
                        <a:t>21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Community</a:t>
                      </a:r>
                      <a:r>
                        <a:rPr lang="en-US" baseline="0" dirty="0"/>
                        <a:t> Ophthalmology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  <a:p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Baskerville Old Face" panose="02020602080505020303" pitchFamily="18" charset="0"/>
                        </a:rPr>
                        <a:t>Drowning</a:t>
                      </a:r>
                      <a:r>
                        <a:rPr lang="en-US" sz="2000" baseline="0">
                          <a:latin typeface="Baskerville Old Face" panose="02020602080505020303" pitchFamily="18" charset="0"/>
                        </a:rPr>
                        <a:t> </a:t>
                      </a:r>
                      <a:endParaRPr lang="en-US" sz="20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skerville Old Face" panose="02020602080505020303" pitchFamily="18" charset="0"/>
                        </a:rPr>
                        <a:t>22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835">
                <a:tc>
                  <a:txBody>
                    <a:bodyPr/>
                    <a:lstStyle/>
                    <a:p>
                      <a:r>
                        <a:rPr lang="en-US" dirty="0"/>
                        <a:t>Newer Interventions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Burns / Falls / Poisoning </a:t>
                      </a:r>
                      <a:endParaRPr lang="en-US" sz="2000">
                        <a:latin typeface="Baskerville Old Face" panose="020206020805050203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Baskerville Old Face" panose="0202060208050502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skerville Old Face" panose="02020602080505020303" pitchFamily="18" charset="0"/>
                        </a:rPr>
                        <a:t>23-27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835">
                <a:tc>
                  <a:txBody>
                    <a:bodyPr/>
                    <a:lstStyle/>
                    <a:p>
                      <a:r>
                        <a:rPr lang="en-US" dirty="0"/>
                        <a:t>Specific </a:t>
                      </a:r>
                      <a:r>
                        <a:rPr lang="en-US" sz="1600" dirty="0"/>
                        <a:t>Programs</a:t>
                      </a:r>
                      <a:r>
                        <a:rPr lang="en-US" dirty="0"/>
                        <a:t>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skerville Old Face" panose="02020602080505020303" pitchFamily="18" charset="0"/>
                        </a:rPr>
                        <a:t>15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Assessment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                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835">
                <a:tc>
                  <a:txBody>
                    <a:bodyPr/>
                    <a:lstStyle/>
                    <a:p>
                      <a:r>
                        <a:rPr lang="en-US" dirty="0"/>
                        <a:t>Vision</a:t>
                      </a:r>
                      <a:r>
                        <a:rPr lang="en-US" baseline="0" dirty="0"/>
                        <a:t> 2020 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Baskerville Old Face" panose="02020602080505020303" pitchFamily="18" charset="0"/>
                        </a:rPr>
                        <a:t>15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Research Ethics , family medicine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29-31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AC498-CC2B-F073-1549-544DB3C1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8CB8-9EA1-420D-8F80-844AF5545A07}" type="datetime1">
              <a:rPr lang="en-US" smtClean="0"/>
              <a:t>4/2/2024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00734-F807-BE05-4A0F-7D0A2A34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2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9000" t="3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64" y="0"/>
            <a:ext cx="675799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Blindness--problem statement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48377"/>
            <a:ext cx="5972180" cy="4034127"/>
          </a:xfrm>
        </p:spPr>
        <p:txBody>
          <a:bodyPr vert="horz" wrap="square" lIns="252000" tIns="72000" rIns="216000" bIns="360000" anchor="t" anchorCtr="1">
            <a:spAutoFit/>
          </a:bodyPr>
          <a:lstStyle/>
          <a:p>
            <a:pPr algn="just"/>
            <a:endParaRPr lang="en-US" sz="3200" b="1" i="1" dirty="0"/>
          </a:p>
          <a:p>
            <a:pPr algn="just"/>
            <a:r>
              <a:rPr lang="en-US" sz="2400" dirty="0">
                <a:cs typeface="Times New Roman" pitchFamily="18" charset="0"/>
              </a:rPr>
              <a:t>According to world health organization, Globally, at least 2.2 billion people have a near or distance </a:t>
            </a:r>
            <a:r>
              <a:rPr lang="en-US" sz="2400" dirty="0">
                <a:ln>
                  <a:solidFill>
                    <a:schemeClr val="lt1">
                      <a:hueOff val="0"/>
                      <a:satOff val="0"/>
                      <a:lumOff val="0"/>
                      <a:alpha val="73000"/>
                    </a:schemeClr>
                  </a:solidFill>
                </a:ln>
                <a:cs typeface="Times New Roman" pitchFamily="18" charset="0"/>
              </a:rPr>
              <a:t>vision im</a:t>
            </a:r>
            <a:r>
              <a:rPr lang="en-US" sz="2400" dirty="0">
                <a:cs typeface="Times New Roman" pitchFamily="18" charset="0"/>
              </a:rPr>
              <a:t>pairment. </a:t>
            </a:r>
          </a:p>
          <a:p>
            <a:pPr algn="just"/>
            <a:r>
              <a:rPr lang="en-US" sz="2400" dirty="0">
                <a:cs typeface="Times New Roman" pitchFamily="18" charset="0"/>
              </a:rPr>
              <a:t>In at least 1 billion – or almost half – of these cases, vision impairment could have been prevented or has yet to be addressed.</a:t>
            </a:r>
          </a:p>
          <a:p>
            <a:pPr algn="just">
              <a:buNone/>
            </a:pPr>
            <a:endParaRPr lang="en-US" sz="3200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99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5058-47C6-49E2-86D8-95F613867A39}" type="datetime1">
              <a:rPr lang="en-US" smtClean="0"/>
              <a:t>4/2/2024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1DE52-840D-9FF9-FA1E-D5A32E92A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356" y="1844824"/>
            <a:ext cx="646232" cy="25361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8971C-18F4-CEFA-5C97-9B7CEAFB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839"/>
            <a:ext cx="11352584" cy="12961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Global Causes Of Blindness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07" y="1195437"/>
            <a:ext cx="7049792" cy="4667980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Nearly 82 percent of the people who are visually impaired are 50 years and older which is roughly 20% of world population</a:t>
            </a:r>
          </a:p>
          <a:p>
            <a:pPr lvl="0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million children are visually impaired of these 12 million children are visually impaired due to refractive errors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2140-2AE2-451A-A3B9-71A84D90B289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925004" y="3298595"/>
            <a:ext cx="23610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CORE CONCEPTS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536229"/>
              </p:ext>
            </p:extLst>
          </p:nvPr>
        </p:nvGraphicFramePr>
        <p:xfrm>
          <a:off x="695400" y="4501892"/>
          <a:ext cx="11161240" cy="1840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4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239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Unaddressed refractive error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Cataract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Glaucoma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Corneal opacities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Diabetic retinopathy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Trachoma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Presbyopia	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675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88.4 million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94 million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7.7 million</a:t>
                      </a:r>
                    </a:p>
                    <a:p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4.2 million</a:t>
                      </a:r>
                    </a:p>
                    <a:p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3.9 million</a:t>
                      </a:r>
                    </a:p>
                    <a:p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2 million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 826 million</a:t>
                      </a:r>
                    </a:p>
                    <a:p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2" descr="Global Estimates of Vision Loss - The International Agency for the  Prevention of Blindn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/>
          <a:stretch/>
        </p:blipFill>
        <p:spPr bwMode="auto">
          <a:xfrm>
            <a:off x="8610600" y="1306180"/>
            <a:ext cx="3390056" cy="2852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07E99-D53E-2F67-E170-7DC4E814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+mn-lt"/>
              </a:rPr>
              <a:t>Epidemiological Determinants 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925004" y="3298595"/>
            <a:ext cx="23610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CORE CONCEPTS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9CE12-11FE-449D-1E77-FFFEDEFC7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999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18254E-4456-494E-BAA1-FBDAD5D3938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20392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D483D-10D4-2E6E-B8EA-D6E10B22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6000"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" y="324121"/>
            <a:ext cx="70437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Times New Roman" panose="02020603050405020304" pitchFamily="18" charset="0"/>
              </a:rPr>
              <a:t>Relationship With General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67" y="1797173"/>
            <a:ext cx="6471905" cy="4559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Malnutrition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Vitamin A Deficiency Manifestation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Xerophthalmia , Corneal Ulcers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Chronic Diseases : Diabetic Retinopathy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Accidents And Trauma : Cornea Trauma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Congenital Causes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6194-4224-410B-BE68-8CFB6B3A6CE9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925004" y="3298595"/>
            <a:ext cx="23610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CORE CONCEPTS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4AFB6-FEC0-65E6-CAAE-5DAA04BC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3836</TotalTime>
  <Words>1375</Words>
  <Application>Microsoft Office PowerPoint</Application>
  <PresentationFormat>Widescreen</PresentationFormat>
  <Paragraphs>359</Paragraphs>
  <Slides>30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Baskerville Old Face</vt:lpstr>
      <vt:lpstr>Calibri</vt:lpstr>
      <vt:lpstr>Calibri Light</vt:lpstr>
      <vt:lpstr>Cambria</vt:lpstr>
      <vt:lpstr>Symbol</vt:lpstr>
      <vt:lpstr>Times New Roman</vt:lpstr>
      <vt:lpstr>Office Theme</vt:lpstr>
      <vt:lpstr>                  Non-communicable Diseases BLOCK II- Ophthalmology Block     </vt:lpstr>
      <vt:lpstr>PowerPoint Presentation</vt:lpstr>
      <vt:lpstr>Prof Umar model</vt:lpstr>
      <vt:lpstr>Learning Objectives</vt:lpstr>
      <vt:lpstr>Lecture Sequence </vt:lpstr>
      <vt:lpstr>Blindness--problem statement </vt:lpstr>
      <vt:lpstr>Global Causes Of Blindness    </vt:lpstr>
      <vt:lpstr>Epidemiological Determinants </vt:lpstr>
      <vt:lpstr>Relationship With General Health </vt:lpstr>
      <vt:lpstr>Blindness And Vision Impairment</vt:lpstr>
      <vt:lpstr>Community Ophthalmology</vt:lpstr>
      <vt:lpstr>Newer Interventions</vt:lpstr>
      <vt:lpstr>Primary Eye Care(health education&amp; specific protection )</vt:lpstr>
      <vt:lpstr>PowerPoint Presentation</vt:lpstr>
      <vt:lpstr>Specific Programs </vt:lpstr>
      <vt:lpstr>PowerPoint Presentation</vt:lpstr>
      <vt:lpstr>Road Traffic Accident (Problem Statement)</vt:lpstr>
      <vt:lpstr>Risk Factors</vt:lpstr>
      <vt:lpstr>Prevention </vt:lpstr>
      <vt:lpstr>PowerPoint Presentation</vt:lpstr>
      <vt:lpstr>Drowning</vt:lpstr>
      <vt:lpstr>Burns </vt:lpstr>
      <vt:lpstr>Burns</vt:lpstr>
      <vt:lpstr>Falls </vt:lpstr>
      <vt:lpstr>Poisoning </vt:lpstr>
      <vt:lpstr>Assessment</vt:lpstr>
      <vt:lpstr>Assessment</vt:lpstr>
      <vt:lpstr>Research Article &amp; Family Medicine</vt:lpstr>
      <vt:lpstr>Workplace accidents &amp; ethics</vt:lpstr>
      <vt:lpstr>Learning 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Imrana Saeed</cp:lastModifiedBy>
  <cp:revision>200</cp:revision>
  <dcterms:created xsi:type="dcterms:W3CDTF">2023-02-22T07:19:00Z</dcterms:created>
  <dcterms:modified xsi:type="dcterms:W3CDTF">2024-04-02T10:51:15Z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B317B076C4534620A4E2332AE9AAE594</vt:lpwstr>
  </property>
  <property fmtid="{D5CDD505-2E9C-101B-9397-08002B2CF9AE}" pid="3" name="KSOProductBuildVer">
    <vt:lpwstr>1033-11.2.0.11486</vt:lpwstr>
  </property>
</Properties>
</file>