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7"/>
  </p:notesMasterIdLst>
  <p:sldIdLst>
    <p:sldId id="318" r:id="rId3"/>
    <p:sldId id="317" r:id="rId4"/>
    <p:sldId id="297" r:id="rId5"/>
    <p:sldId id="296" r:id="rId6"/>
    <p:sldId id="258" r:id="rId7"/>
    <p:sldId id="319" r:id="rId8"/>
    <p:sldId id="355" r:id="rId9"/>
    <p:sldId id="348" r:id="rId10"/>
    <p:sldId id="354" r:id="rId11"/>
    <p:sldId id="356" r:id="rId12"/>
    <p:sldId id="358" r:id="rId13"/>
    <p:sldId id="359" r:id="rId14"/>
    <p:sldId id="360" r:id="rId15"/>
    <p:sldId id="602" r:id="rId16"/>
    <p:sldId id="324" r:id="rId17"/>
    <p:sldId id="333" r:id="rId18"/>
    <p:sldId id="350" r:id="rId19"/>
    <p:sldId id="351" r:id="rId20"/>
    <p:sldId id="352" r:id="rId21"/>
    <p:sldId id="353" r:id="rId22"/>
    <p:sldId id="337" r:id="rId23"/>
    <p:sldId id="603" r:id="rId24"/>
    <p:sldId id="315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essa Naeem" userId="1bce7fe639484c7a" providerId="LiveId" clId="{08B6EB88-8F16-452E-B4F3-0EBC4A2AB728}"/>
    <pc:docChg chg="undo custSel addSld delSld modSld sldOrd">
      <pc:chgData name="Romessa Naeem" userId="1bce7fe639484c7a" providerId="LiveId" clId="{08B6EB88-8F16-452E-B4F3-0EBC4A2AB728}" dt="2025-01-30T09:38:01.601" v="1540" actId="14100"/>
      <pc:docMkLst>
        <pc:docMk/>
      </pc:docMkLst>
      <pc:sldChg chg="delSp modSp mod">
        <pc:chgData name="Romessa Naeem" userId="1bce7fe639484c7a" providerId="LiveId" clId="{08B6EB88-8F16-452E-B4F3-0EBC4A2AB728}" dt="2025-01-30T09:10:28.777" v="931" actId="478"/>
        <pc:sldMkLst>
          <pc:docMk/>
          <pc:sldMk cId="2704231860" sldId="258"/>
        </pc:sldMkLst>
        <pc:spChg chg="mod">
          <ac:chgData name="Romessa Naeem" userId="1bce7fe639484c7a" providerId="LiveId" clId="{08B6EB88-8F16-452E-B4F3-0EBC4A2AB728}" dt="2025-01-30T08:27:12.414" v="10" actId="20577"/>
          <ac:spMkLst>
            <pc:docMk/>
            <pc:sldMk cId="2704231860" sldId="258"/>
            <ac:spMk id="3" creationId="{00000000-0000-0000-0000-000000000000}"/>
          </ac:spMkLst>
        </pc:spChg>
      </pc:sldChg>
      <pc:sldChg chg="del">
        <pc:chgData name="Romessa Naeem" userId="1bce7fe639484c7a" providerId="LiveId" clId="{08B6EB88-8F16-452E-B4F3-0EBC4A2AB728}" dt="2025-01-30T08:41:31.614" v="139" actId="47"/>
        <pc:sldMkLst>
          <pc:docMk/>
          <pc:sldMk cId="1261385269" sldId="260"/>
        </pc:sldMkLst>
      </pc:sldChg>
      <pc:sldChg chg="del">
        <pc:chgData name="Romessa Naeem" userId="1bce7fe639484c7a" providerId="LiveId" clId="{08B6EB88-8F16-452E-B4F3-0EBC4A2AB728}" dt="2025-01-30T08:43:40.983" v="154" actId="47"/>
        <pc:sldMkLst>
          <pc:docMk/>
          <pc:sldMk cId="2361247000" sldId="261"/>
        </pc:sldMkLst>
      </pc:sldChg>
      <pc:sldChg chg="del">
        <pc:chgData name="Romessa Naeem" userId="1bce7fe639484c7a" providerId="LiveId" clId="{08B6EB88-8F16-452E-B4F3-0EBC4A2AB728}" dt="2025-01-30T08:43:42.031" v="155" actId="47"/>
        <pc:sldMkLst>
          <pc:docMk/>
          <pc:sldMk cId="3678301863" sldId="262"/>
        </pc:sldMkLst>
      </pc:sldChg>
      <pc:sldChg chg="del">
        <pc:chgData name="Romessa Naeem" userId="1bce7fe639484c7a" providerId="LiveId" clId="{08B6EB88-8F16-452E-B4F3-0EBC4A2AB728}" dt="2025-01-30T08:43:42.933" v="156" actId="47"/>
        <pc:sldMkLst>
          <pc:docMk/>
          <pc:sldMk cId="180344033" sldId="263"/>
        </pc:sldMkLst>
      </pc:sldChg>
      <pc:sldChg chg="del">
        <pc:chgData name="Romessa Naeem" userId="1bce7fe639484c7a" providerId="LiveId" clId="{08B6EB88-8F16-452E-B4F3-0EBC4A2AB728}" dt="2025-01-30T08:43:46.035" v="160" actId="47"/>
        <pc:sldMkLst>
          <pc:docMk/>
          <pc:sldMk cId="4261667900" sldId="264"/>
        </pc:sldMkLst>
      </pc:sldChg>
      <pc:sldChg chg="del">
        <pc:chgData name="Romessa Naeem" userId="1bce7fe639484c7a" providerId="LiveId" clId="{08B6EB88-8F16-452E-B4F3-0EBC4A2AB728}" dt="2025-01-30T08:43:47.085" v="161" actId="47"/>
        <pc:sldMkLst>
          <pc:docMk/>
          <pc:sldMk cId="3827320174" sldId="265"/>
        </pc:sldMkLst>
      </pc:sldChg>
      <pc:sldChg chg="del">
        <pc:chgData name="Romessa Naeem" userId="1bce7fe639484c7a" providerId="LiveId" clId="{08B6EB88-8F16-452E-B4F3-0EBC4A2AB728}" dt="2025-01-30T08:43:45.104" v="159" actId="47"/>
        <pc:sldMkLst>
          <pc:docMk/>
          <pc:sldMk cId="663013293" sldId="266"/>
        </pc:sldMkLst>
      </pc:sldChg>
      <pc:sldChg chg="del">
        <pc:chgData name="Romessa Naeem" userId="1bce7fe639484c7a" providerId="LiveId" clId="{08B6EB88-8F16-452E-B4F3-0EBC4A2AB728}" dt="2025-01-30T08:43:47.852" v="162" actId="47"/>
        <pc:sldMkLst>
          <pc:docMk/>
          <pc:sldMk cId="70926507" sldId="268"/>
        </pc:sldMkLst>
      </pc:sldChg>
      <pc:sldChg chg="del">
        <pc:chgData name="Romessa Naeem" userId="1bce7fe639484c7a" providerId="LiveId" clId="{08B6EB88-8F16-452E-B4F3-0EBC4A2AB728}" dt="2025-01-30T08:43:48.957" v="163" actId="47"/>
        <pc:sldMkLst>
          <pc:docMk/>
          <pc:sldMk cId="193418415" sldId="270"/>
        </pc:sldMkLst>
      </pc:sldChg>
      <pc:sldChg chg="del">
        <pc:chgData name="Romessa Naeem" userId="1bce7fe639484c7a" providerId="LiveId" clId="{08B6EB88-8F16-452E-B4F3-0EBC4A2AB728}" dt="2025-01-30T08:43:49.741" v="164" actId="47"/>
        <pc:sldMkLst>
          <pc:docMk/>
          <pc:sldMk cId="3450561488" sldId="271"/>
        </pc:sldMkLst>
      </pc:sldChg>
      <pc:sldChg chg="del">
        <pc:chgData name="Romessa Naeem" userId="1bce7fe639484c7a" providerId="LiveId" clId="{08B6EB88-8F16-452E-B4F3-0EBC4A2AB728}" dt="2025-01-30T08:43:50.467" v="165" actId="47"/>
        <pc:sldMkLst>
          <pc:docMk/>
          <pc:sldMk cId="352336129" sldId="272"/>
        </pc:sldMkLst>
      </pc:sldChg>
      <pc:sldChg chg="del">
        <pc:chgData name="Romessa Naeem" userId="1bce7fe639484c7a" providerId="LiveId" clId="{08B6EB88-8F16-452E-B4F3-0EBC4A2AB728}" dt="2025-01-30T09:09:05.194" v="820" actId="47"/>
        <pc:sldMkLst>
          <pc:docMk/>
          <pc:sldMk cId="1341772567" sldId="273"/>
        </pc:sldMkLst>
      </pc:sldChg>
      <pc:sldChg chg="del">
        <pc:chgData name="Romessa Naeem" userId="1bce7fe639484c7a" providerId="LiveId" clId="{08B6EB88-8F16-452E-B4F3-0EBC4A2AB728}" dt="2025-01-30T09:11:22.452" v="939" actId="47"/>
        <pc:sldMkLst>
          <pc:docMk/>
          <pc:sldMk cId="3274749179" sldId="274"/>
        </pc:sldMkLst>
      </pc:sldChg>
      <pc:sldChg chg="delSp mod">
        <pc:chgData name="Romessa Naeem" userId="1bce7fe639484c7a" providerId="LiveId" clId="{08B6EB88-8F16-452E-B4F3-0EBC4A2AB728}" dt="2025-01-30T09:33:32.254" v="1438" actId="478"/>
        <pc:sldMkLst>
          <pc:docMk/>
          <pc:sldMk cId="1354827327" sldId="275"/>
        </pc:sldMkLst>
      </pc:sldChg>
      <pc:sldChg chg="addSp delSp modSp del mod">
        <pc:chgData name="Romessa Naeem" userId="1bce7fe639484c7a" providerId="LiveId" clId="{08B6EB88-8F16-452E-B4F3-0EBC4A2AB728}" dt="2025-01-30T08:35:26.087" v="26" actId="47"/>
        <pc:sldMkLst>
          <pc:docMk/>
          <pc:sldMk cId="4014946800" sldId="280"/>
        </pc:sldMkLst>
      </pc:sldChg>
      <pc:sldChg chg="modSp del mod">
        <pc:chgData name="Romessa Naeem" userId="1bce7fe639484c7a" providerId="LiveId" clId="{08B6EB88-8F16-452E-B4F3-0EBC4A2AB728}" dt="2025-01-30T09:26:04.052" v="1430" actId="47"/>
        <pc:sldMkLst>
          <pc:docMk/>
          <pc:sldMk cId="2167158693" sldId="287"/>
        </pc:sldMkLst>
      </pc:sldChg>
      <pc:sldChg chg="del">
        <pc:chgData name="Romessa Naeem" userId="1bce7fe639484c7a" providerId="LiveId" clId="{08B6EB88-8F16-452E-B4F3-0EBC4A2AB728}" dt="2025-01-30T09:20:39.577" v="1335" actId="47"/>
        <pc:sldMkLst>
          <pc:docMk/>
          <pc:sldMk cId="38573769" sldId="288"/>
        </pc:sldMkLst>
      </pc:sldChg>
      <pc:sldChg chg="del">
        <pc:chgData name="Romessa Naeem" userId="1bce7fe639484c7a" providerId="LiveId" clId="{08B6EB88-8F16-452E-B4F3-0EBC4A2AB728}" dt="2025-01-30T09:23:08.920" v="1407" actId="47"/>
        <pc:sldMkLst>
          <pc:docMk/>
          <pc:sldMk cId="442083897" sldId="289"/>
        </pc:sldMkLst>
      </pc:sldChg>
      <pc:sldChg chg="delSp del mod">
        <pc:chgData name="Romessa Naeem" userId="1bce7fe639484c7a" providerId="LiveId" clId="{08B6EB88-8F16-452E-B4F3-0EBC4A2AB728}" dt="2025-01-30T09:11:26.128" v="940" actId="47"/>
        <pc:sldMkLst>
          <pc:docMk/>
          <pc:sldMk cId="1336662627" sldId="291"/>
        </pc:sldMkLst>
      </pc:sldChg>
      <pc:sldChg chg="delSp mod">
        <pc:chgData name="Romessa Naeem" userId="1bce7fe639484c7a" providerId="LiveId" clId="{08B6EB88-8F16-452E-B4F3-0EBC4A2AB728}" dt="2025-01-30T09:32:55.226" v="1437" actId="478"/>
        <pc:sldMkLst>
          <pc:docMk/>
          <pc:sldMk cId="1886851482" sldId="297"/>
        </pc:sldMkLst>
      </pc:sldChg>
      <pc:sldChg chg="del">
        <pc:chgData name="Romessa Naeem" userId="1bce7fe639484c7a" providerId="LiveId" clId="{08B6EB88-8F16-452E-B4F3-0EBC4A2AB728}" dt="2025-01-30T08:35:30.083" v="27" actId="47"/>
        <pc:sldMkLst>
          <pc:docMk/>
          <pc:sldMk cId="3814375166" sldId="305"/>
        </pc:sldMkLst>
      </pc:sldChg>
      <pc:sldChg chg="del">
        <pc:chgData name="Romessa Naeem" userId="1bce7fe639484c7a" providerId="LiveId" clId="{08B6EB88-8F16-452E-B4F3-0EBC4A2AB728}" dt="2025-01-30T08:43:43.635" v="157" actId="47"/>
        <pc:sldMkLst>
          <pc:docMk/>
          <pc:sldMk cId="1572410472" sldId="306"/>
        </pc:sldMkLst>
      </pc:sldChg>
      <pc:sldChg chg="del">
        <pc:chgData name="Romessa Naeem" userId="1bce7fe639484c7a" providerId="LiveId" clId="{08B6EB88-8F16-452E-B4F3-0EBC4A2AB728}" dt="2025-01-30T08:43:44.337" v="158" actId="47"/>
        <pc:sldMkLst>
          <pc:docMk/>
          <pc:sldMk cId="2207468009" sldId="307"/>
        </pc:sldMkLst>
      </pc:sldChg>
      <pc:sldChg chg="del">
        <pc:chgData name="Romessa Naeem" userId="1bce7fe639484c7a" providerId="LiveId" clId="{08B6EB88-8F16-452E-B4F3-0EBC4A2AB728}" dt="2025-01-30T09:15:01.976" v="1208" actId="47"/>
        <pc:sldMkLst>
          <pc:docMk/>
          <pc:sldMk cId="4271121457" sldId="308"/>
        </pc:sldMkLst>
      </pc:sldChg>
      <pc:sldChg chg="del">
        <pc:chgData name="Romessa Naeem" userId="1bce7fe639484c7a" providerId="LiveId" clId="{08B6EB88-8F16-452E-B4F3-0EBC4A2AB728}" dt="2025-01-30T09:15:07.802" v="1209" actId="47"/>
        <pc:sldMkLst>
          <pc:docMk/>
          <pc:sldMk cId="3954194880" sldId="309"/>
        </pc:sldMkLst>
      </pc:sldChg>
      <pc:sldChg chg="del">
        <pc:chgData name="Romessa Naeem" userId="1bce7fe639484c7a" providerId="LiveId" clId="{08B6EB88-8F16-452E-B4F3-0EBC4A2AB728}" dt="2025-01-30T09:26:09.248" v="1431" actId="47"/>
        <pc:sldMkLst>
          <pc:docMk/>
          <pc:sldMk cId="777431774" sldId="314"/>
        </pc:sldMkLst>
      </pc:sldChg>
      <pc:sldChg chg="delSp modSp mod">
        <pc:chgData name="Romessa Naeem" userId="1bce7fe639484c7a" providerId="LiveId" clId="{08B6EB88-8F16-452E-B4F3-0EBC4A2AB728}" dt="2025-01-30T09:26:38.903" v="1433" actId="478"/>
        <pc:sldMkLst>
          <pc:docMk/>
          <pc:sldMk cId="2915695827" sldId="315"/>
        </pc:sldMkLst>
        <pc:spChg chg="mod">
          <ac:chgData name="Romessa Naeem" userId="1bce7fe639484c7a" providerId="LiveId" clId="{08B6EB88-8F16-452E-B4F3-0EBC4A2AB728}" dt="2025-01-30T09:26:35.959" v="1432"/>
          <ac:spMkLst>
            <pc:docMk/>
            <pc:sldMk cId="2915695827" sldId="315"/>
            <ac:spMk id="7" creationId="{00000000-0000-0000-0000-000000000000}"/>
          </ac:spMkLst>
        </pc:spChg>
      </pc:sldChg>
      <pc:sldChg chg="delSp del mod">
        <pc:chgData name="Romessa Naeem" userId="1bce7fe639484c7a" providerId="LiveId" clId="{08B6EB88-8F16-452E-B4F3-0EBC4A2AB728}" dt="2025-01-30T09:32:03.654" v="1435" actId="47"/>
        <pc:sldMkLst>
          <pc:docMk/>
          <pc:sldMk cId="891744326" sldId="316"/>
        </pc:sldMkLst>
      </pc:sldChg>
      <pc:sldChg chg="addSp delSp modSp mod">
        <pc:chgData name="Romessa Naeem" userId="1bce7fe639484c7a" providerId="LiveId" clId="{08B6EB88-8F16-452E-B4F3-0EBC4A2AB728}" dt="2025-01-30T09:38:01.601" v="1540" actId="14100"/>
        <pc:sldMkLst>
          <pc:docMk/>
          <pc:sldMk cId="3771392000" sldId="317"/>
        </pc:sldMkLst>
        <pc:spChg chg="mod">
          <ac:chgData name="Romessa Naeem" userId="1bce7fe639484c7a" providerId="LiveId" clId="{08B6EB88-8F16-452E-B4F3-0EBC4A2AB728}" dt="2025-01-30T08:42:54.590" v="148" actId="20577"/>
          <ac:spMkLst>
            <pc:docMk/>
            <pc:sldMk cId="3771392000" sldId="317"/>
            <ac:spMk id="3" creationId="{00000000-0000-0000-0000-000000000000}"/>
          </ac:spMkLst>
        </pc:spChg>
        <pc:picChg chg="add mod">
          <ac:chgData name="Romessa Naeem" userId="1bce7fe639484c7a" providerId="LiveId" clId="{08B6EB88-8F16-452E-B4F3-0EBC4A2AB728}" dt="2025-01-30T09:38:01.601" v="1540" actId="14100"/>
          <ac:picMkLst>
            <pc:docMk/>
            <pc:sldMk cId="3771392000" sldId="317"/>
            <ac:picMk id="7" creationId="{92FFF009-178B-C15E-FEAC-4F39C50579C8}"/>
          </ac:picMkLst>
        </pc:picChg>
        <pc:picChg chg="add mod">
          <ac:chgData name="Romessa Naeem" userId="1bce7fe639484c7a" providerId="LiveId" clId="{08B6EB88-8F16-452E-B4F3-0EBC4A2AB728}" dt="2025-01-30T09:34:42.882" v="1448" actId="14100"/>
          <ac:picMkLst>
            <pc:docMk/>
            <pc:sldMk cId="3771392000" sldId="317"/>
            <ac:picMk id="9" creationId="{BBAFE3BF-6E83-0CFA-573F-5C0BA247A7FC}"/>
          </ac:picMkLst>
        </pc:picChg>
      </pc:sldChg>
      <pc:sldChg chg="delSp mod">
        <pc:chgData name="Romessa Naeem" userId="1bce7fe639484c7a" providerId="LiveId" clId="{08B6EB88-8F16-452E-B4F3-0EBC4A2AB728}" dt="2025-01-30T09:32:42.361" v="1436" actId="478"/>
        <pc:sldMkLst>
          <pc:docMk/>
          <pc:sldMk cId="583677976" sldId="318"/>
        </pc:sldMkLst>
      </pc:sldChg>
      <pc:sldChg chg="delSp modSp new mod">
        <pc:chgData name="Romessa Naeem" userId="1bce7fe639484c7a" providerId="LiveId" clId="{08B6EB88-8F16-452E-B4F3-0EBC4A2AB728}" dt="2025-01-30T09:10:39.389" v="932" actId="478"/>
        <pc:sldMkLst>
          <pc:docMk/>
          <pc:sldMk cId="995828821" sldId="319"/>
        </pc:sldMkLst>
        <pc:spChg chg="mod">
          <ac:chgData name="Romessa Naeem" userId="1bce7fe639484c7a" providerId="LiveId" clId="{08B6EB88-8F16-452E-B4F3-0EBC4A2AB728}" dt="2025-01-30T08:34:24.368" v="22" actId="255"/>
          <ac:spMkLst>
            <pc:docMk/>
            <pc:sldMk cId="995828821" sldId="319"/>
            <ac:spMk id="2" creationId="{2E843D9D-EE05-F9A8-A930-8EAF4E146880}"/>
          </ac:spMkLst>
        </pc:spChg>
        <pc:spChg chg="mod">
          <ac:chgData name="Romessa Naeem" userId="1bce7fe639484c7a" providerId="LiveId" clId="{08B6EB88-8F16-452E-B4F3-0EBC4A2AB728}" dt="2025-01-30T08:35:18.005" v="25" actId="255"/>
          <ac:spMkLst>
            <pc:docMk/>
            <pc:sldMk cId="995828821" sldId="319"/>
            <ac:spMk id="3" creationId="{26574348-63B8-03F6-5940-9A1487C78569}"/>
          </ac:spMkLst>
        </pc:spChg>
      </pc:sldChg>
      <pc:sldChg chg="new del">
        <pc:chgData name="Romessa Naeem" userId="1bce7fe639484c7a" providerId="LiveId" clId="{08B6EB88-8F16-452E-B4F3-0EBC4A2AB728}" dt="2025-01-30T08:33:59.937" v="18" actId="680"/>
        <pc:sldMkLst>
          <pc:docMk/>
          <pc:sldMk cId="2578007009" sldId="319"/>
        </pc:sldMkLst>
      </pc:sldChg>
      <pc:sldChg chg="addSp delSp modSp new mod">
        <pc:chgData name="Romessa Naeem" userId="1bce7fe639484c7a" providerId="LiveId" clId="{08B6EB88-8F16-452E-B4F3-0EBC4A2AB728}" dt="2025-01-30T08:48:51.290" v="291" actId="255"/>
        <pc:sldMkLst>
          <pc:docMk/>
          <pc:sldMk cId="1425925710" sldId="320"/>
        </pc:sldMkLst>
      </pc:sldChg>
      <pc:sldChg chg="addSp delSp modSp new mod">
        <pc:chgData name="Romessa Naeem" userId="1bce7fe639484c7a" providerId="LiveId" clId="{08B6EB88-8F16-452E-B4F3-0EBC4A2AB728}" dt="2025-01-30T08:50:03.831" v="392" actId="14100"/>
        <pc:sldMkLst>
          <pc:docMk/>
          <pc:sldMk cId="1798184557" sldId="321"/>
        </pc:sldMkLst>
      </pc:sldChg>
      <pc:sldChg chg="add del">
        <pc:chgData name="Romessa Naeem" userId="1bce7fe639484c7a" providerId="LiveId" clId="{08B6EB88-8F16-452E-B4F3-0EBC4A2AB728}" dt="2025-01-30T08:46:34.309" v="180" actId="47"/>
        <pc:sldMkLst>
          <pc:docMk/>
          <pc:sldMk cId="3593056966" sldId="321"/>
        </pc:sldMkLst>
      </pc:sldChg>
      <pc:sldChg chg="addSp delSp modSp new mod">
        <pc:chgData name="Romessa Naeem" userId="1bce7fe639484c7a" providerId="LiveId" clId="{08B6EB88-8F16-452E-B4F3-0EBC4A2AB728}" dt="2025-01-30T08:51:24.163" v="489" actId="14100"/>
        <pc:sldMkLst>
          <pc:docMk/>
          <pc:sldMk cId="547646627" sldId="322"/>
        </pc:sldMkLst>
      </pc:sldChg>
      <pc:sldChg chg="add del">
        <pc:chgData name="Romessa Naeem" userId="1bce7fe639484c7a" providerId="LiveId" clId="{08B6EB88-8F16-452E-B4F3-0EBC4A2AB728}" dt="2025-01-30T08:47:03.672" v="181" actId="47"/>
        <pc:sldMkLst>
          <pc:docMk/>
          <pc:sldMk cId="2810519100" sldId="322"/>
        </pc:sldMkLst>
      </pc:sldChg>
      <pc:sldChg chg="add del">
        <pc:chgData name="Romessa Naeem" userId="1bce7fe639484c7a" providerId="LiveId" clId="{08B6EB88-8F16-452E-B4F3-0EBC4A2AB728}" dt="2025-01-30T08:47:04.816" v="182" actId="47"/>
        <pc:sldMkLst>
          <pc:docMk/>
          <pc:sldMk cId="1511845567" sldId="323"/>
        </pc:sldMkLst>
      </pc:sldChg>
      <pc:sldChg chg="addSp delSp modSp new mod ord">
        <pc:chgData name="Romessa Naeem" userId="1bce7fe639484c7a" providerId="LiveId" clId="{08B6EB88-8F16-452E-B4F3-0EBC4A2AB728}" dt="2025-01-30T08:53:48.790" v="597" actId="14100"/>
        <pc:sldMkLst>
          <pc:docMk/>
          <pc:sldMk cId="2672389517" sldId="323"/>
        </pc:sldMkLst>
      </pc:sldChg>
      <pc:sldChg chg="add del">
        <pc:chgData name="Romessa Naeem" userId="1bce7fe639484c7a" providerId="LiveId" clId="{08B6EB88-8F16-452E-B4F3-0EBC4A2AB728}" dt="2025-01-30T08:47:05.560" v="183" actId="47"/>
        <pc:sldMkLst>
          <pc:docMk/>
          <pc:sldMk cId="752500175" sldId="324"/>
        </pc:sldMkLst>
      </pc:sldChg>
      <pc:sldChg chg="addSp delSp modSp new mod">
        <pc:chgData name="Romessa Naeem" userId="1bce7fe639484c7a" providerId="LiveId" clId="{08B6EB88-8F16-452E-B4F3-0EBC4A2AB728}" dt="2025-01-30T09:08:17.746" v="802" actId="14100"/>
        <pc:sldMkLst>
          <pc:docMk/>
          <pc:sldMk cId="2972519359" sldId="324"/>
        </pc:sldMkLst>
        <pc:spChg chg="mod">
          <ac:chgData name="Romessa Naeem" userId="1bce7fe639484c7a" providerId="LiveId" clId="{08B6EB88-8F16-452E-B4F3-0EBC4A2AB728}" dt="2025-01-30T09:07:52.636" v="799" actId="207"/>
          <ac:spMkLst>
            <pc:docMk/>
            <pc:sldMk cId="2972519359" sldId="324"/>
            <ac:spMk id="2" creationId="{FC2723EF-4873-61D6-69D3-628C77133448}"/>
          </ac:spMkLst>
        </pc:spChg>
        <pc:spChg chg="mod">
          <ac:chgData name="Romessa Naeem" userId="1bce7fe639484c7a" providerId="LiveId" clId="{08B6EB88-8F16-452E-B4F3-0EBC4A2AB728}" dt="2025-01-30T09:07:26.180" v="779" actId="1036"/>
          <ac:spMkLst>
            <pc:docMk/>
            <pc:sldMk cId="2972519359" sldId="324"/>
            <ac:spMk id="5" creationId="{F4B4E1FC-7CF7-CE7C-78C3-4E5591275874}"/>
          </ac:spMkLst>
        </pc:spChg>
      </pc:sldChg>
      <pc:sldChg chg="add del">
        <pc:chgData name="Romessa Naeem" userId="1bce7fe639484c7a" providerId="LiveId" clId="{08B6EB88-8F16-452E-B4F3-0EBC4A2AB728}" dt="2025-01-30T08:47:06.206" v="184" actId="47"/>
        <pc:sldMkLst>
          <pc:docMk/>
          <pc:sldMk cId="2250175247" sldId="325"/>
        </pc:sldMkLst>
      </pc:sldChg>
      <pc:sldChg chg="addSp delSp modSp new mod">
        <pc:chgData name="Romessa Naeem" userId="1bce7fe639484c7a" providerId="LiveId" clId="{08B6EB88-8F16-452E-B4F3-0EBC4A2AB728}" dt="2025-01-30T09:11:10.242" v="937" actId="14100"/>
        <pc:sldMkLst>
          <pc:docMk/>
          <pc:sldMk cId="2374295254" sldId="325"/>
        </pc:sldMkLst>
      </pc:sldChg>
      <pc:sldChg chg="addSp delSp modSp add mod">
        <pc:chgData name="Romessa Naeem" userId="1bce7fe639484c7a" providerId="LiveId" clId="{08B6EB88-8F16-452E-B4F3-0EBC4A2AB728}" dt="2025-01-30T08:54:42.463" v="607" actId="14100"/>
        <pc:sldMkLst>
          <pc:docMk/>
          <pc:sldMk cId="2411545928" sldId="326"/>
        </pc:sldMkLst>
      </pc:sldChg>
      <pc:sldChg chg="modSp new del mod">
        <pc:chgData name="Romessa Naeem" userId="1bce7fe639484c7a" providerId="LiveId" clId="{08B6EB88-8F16-452E-B4F3-0EBC4A2AB728}" dt="2025-01-30T08:47:11.373" v="185" actId="47"/>
        <pc:sldMkLst>
          <pc:docMk/>
          <pc:sldMk cId="3730246524" sldId="326"/>
        </pc:sldMkLst>
      </pc:sldChg>
      <pc:sldChg chg="addSp delSp modSp add mod">
        <pc:chgData name="Romessa Naeem" userId="1bce7fe639484c7a" providerId="LiveId" clId="{08B6EB88-8F16-452E-B4F3-0EBC4A2AB728}" dt="2025-01-30T08:55:52.083" v="618" actId="14100"/>
        <pc:sldMkLst>
          <pc:docMk/>
          <pc:sldMk cId="4244917858" sldId="327"/>
        </pc:sldMkLst>
      </pc:sldChg>
      <pc:sldChg chg="addSp delSp modSp add mod">
        <pc:chgData name="Romessa Naeem" userId="1bce7fe639484c7a" providerId="LiveId" clId="{08B6EB88-8F16-452E-B4F3-0EBC4A2AB728}" dt="2025-01-30T09:03:00.878" v="628" actId="14100"/>
        <pc:sldMkLst>
          <pc:docMk/>
          <pc:sldMk cId="2369571830" sldId="328"/>
        </pc:sldMkLst>
      </pc:sldChg>
      <pc:sldChg chg="addSp delSp modSp add mod">
        <pc:chgData name="Romessa Naeem" userId="1bce7fe639484c7a" providerId="LiveId" clId="{08B6EB88-8F16-452E-B4F3-0EBC4A2AB728}" dt="2025-01-30T09:04:01.278" v="639" actId="14100"/>
        <pc:sldMkLst>
          <pc:docMk/>
          <pc:sldMk cId="3980326523" sldId="329"/>
        </pc:sldMkLst>
      </pc:sldChg>
      <pc:sldChg chg="addSp delSp modSp add mod">
        <pc:chgData name="Romessa Naeem" userId="1bce7fe639484c7a" providerId="LiveId" clId="{08B6EB88-8F16-452E-B4F3-0EBC4A2AB728}" dt="2025-01-30T09:04:54.542" v="650" actId="14100"/>
        <pc:sldMkLst>
          <pc:docMk/>
          <pc:sldMk cId="3923562252" sldId="330"/>
        </pc:sldMkLst>
      </pc:sldChg>
      <pc:sldChg chg="addSp delSp modSp add mod">
        <pc:chgData name="Romessa Naeem" userId="1bce7fe639484c7a" providerId="LiveId" clId="{08B6EB88-8F16-452E-B4F3-0EBC4A2AB728}" dt="2025-01-30T09:05:50.649" v="660" actId="14100"/>
        <pc:sldMkLst>
          <pc:docMk/>
          <pc:sldMk cId="3640022267" sldId="331"/>
        </pc:sldMkLst>
      </pc:sldChg>
      <pc:sldChg chg="addSp delSp modSp add mod">
        <pc:chgData name="Romessa Naeem" userId="1bce7fe639484c7a" providerId="LiveId" clId="{08B6EB88-8F16-452E-B4F3-0EBC4A2AB728}" dt="2025-01-30T09:06:33.572" v="668" actId="14100"/>
        <pc:sldMkLst>
          <pc:docMk/>
          <pc:sldMk cId="4176503903" sldId="332"/>
        </pc:sldMkLst>
      </pc:sldChg>
      <pc:sldChg chg="addSp delSp modSp add mod">
        <pc:chgData name="Romessa Naeem" userId="1bce7fe639484c7a" providerId="LiveId" clId="{08B6EB88-8F16-452E-B4F3-0EBC4A2AB728}" dt="2025-01-30T09:08:53.618" v="819" actId="14100"/>
        <pc:sldMkLst>
          <pc:docMk/>
          <pc:sldMk cId="3607857524" sldId="333"/>
        </pc:sldMkLst>
        <pc:spChg chg="mod">
          <ac:chgData name="Romessa Naeem" userId="1bce7fe639484c7a" providerId="LiveId" clId="{08B6EB88-8F16-452E-B4F3-0EBC4A2AB728}" dt="2025-01-30T09:08:30.386" v="814" actId="20577"/>
          <ac:spMkLst>
            <pc:docMk/>
            <pc:sldMk cId="3607857524" sldId="333"/>
            <ac:spMk id="2" creationId="{04A5ED32-9DBC-B0C6-A95A-24DF69678E15}"/>
          </ac:spMkLst>
        </pc:spChg>
      </pc:sldChg>
      <pc:sldChg chg="addSp modSp new mod">
        <pc:chgData name="Romessa Naeem" userId="1bce7fe639484c7a" providerId="LiveId" clId="{08B6EB88-8F16-452E-B4F3-0EBC4A2AB728}" dt="2025-01-30T09:14:48.794" v="1207" actId="1036"/>
        <pc:sldMkLst>
          <pc:docMk/>
          <pc:sldMk cId="3574022558" sldId="334"/>
        </pc:sldMkLst>
      </pc:sldChg>
      <pc:sldChg chg="addSp modSp add mod">
        <pc:chgData name="Romessa Naeem" userId="1bce7fe639484c7a" providerId="LiveId" clId="{08B6EB88-8F16-452E-B4F3-0EBC4A2AB728}" dt="2025-01-30T09:20:04.081" v="1334" actId="255"/>
        <pc:sldMkLst>
          <pc:docMk/>
          <pc:sldMk cId="2194229140" sldId="335"/>
        </pc:sldMkLst>
      </pc:sldChg>
      <pc:sldChg chg="modSp add mod">
        <pc:chgData name="Romessa Naeem" userId="1bce7fe639484c7a" providerId="LiveId" clId="{08B6EB88-8F16-452E-B4F3-0EBC4A2AB728}" dt="2025-01-30T09:22:53.109" v="1406" actId="14100"/>
        <pc:sldMkLst>
          <pc:docMk/>
          <pc:sldMk cId="386045861" sldId="336"/>
        </pc:sldMkLst>
      </pc:sldChg>
      <pc:sldChg chg="delSp modSp add mod ord">
        <pc:chgData name="Romessa Naeem" userId="1bce7fe639484c7a" providerId="LiveId" clId="{08B6EB88-8F16-452E-B4F3-0EBC4A2AB728}" dt="2025-01-30T09:25:51.442" v="1429" actId="27636"/>
        <pc:sldMkLst>
          <pc:docMk/>
          <pc:sldMk cId="3496415178" sldId="337"/>
        </pc:sldMkLst>
        <pc:spChg chg="mod">
          <ac:chgData name="Romessa Naeem" userId="1bce7fe639484c7a" providerId="LiveId" clId="{08B6EB88-8F16-452E-B4F3-0EBC4A2AB728}" dt="2025-01-30T09:25:41.287" v="1427" actId="113"/>
          <ac:spMkLst>
            <pc:docMk/>
            <pc:sldMk cId="3496415178" sldId="337"/>
            <ac:spMk id="2" creationId="{970A59E1-B81F-3AC4-0087-77E671D1608D}"/>
          </ac:spMkLst>
        </pc:spChg>
        <pc:spChg chg="mod">
          <ac:chgData name="Romessa Naeem" userId="1bce7fe639484c7a" providerId="LiveId" clId="{08B6EB88-8F16-452E-B4F3-0EBC4A2AB728}" dt="2025-01-30T09:25:51.442" v="1429" actId="27636"/>
          <ac:spMkLst>
            <pc:docMk/>
            <pc:sldMk cId="3496415178" sldId="337"/>
            <ac:spMk id="3" creationId="{C4CC3DB7-6D49-951F-CFE7-3517380FAC56}"/>
          </ac:spMkLst>
        </pc:spChg>
      </pc:sldChg>
      <pc:sldChg chg="addSp delSp modSp add mod">
        <pc:chgData name="Romessa Naeem" userId="1bce7fe639484c7a" providerId="LiveId" clId="{08B6EB88-8F16-452E-B4F3-0EBC4A2AB728}" dt="2025-01-30T09:24:52.875" v="1420" actId="14100"/>
        <pc:sldMkLst>
          <pc:docMk/>
          <pc:sldMk cId="679581605" sldId="338"/>
        </pc:sldMkLst>
      </pc:sldChg>
    </pc:docChg>
  </pc:docChgLst>
  <pc:docChgLst>
    <pc:chgData name="Romessa Naeem" userId="1bce7fe639484c7a" providerId="LiveId" clId="{8EBA59C8-88A1-4E8F-97DE-7ECC9F8566DA}"/>
    <pc:docChg chg="undo custSel addSld delSld modSld sldOrd">
      <pc:chgData name="Romessa Naeem" userId="1bce7fe639484c7a" providerId="LiveId" clId="{8EBA59C8-88A1-4E8F-97DE-7ECC9F8566DA}" dt="2025-02-04T03:00:54.052" v="841" actId="14100"/>
      <pc:docMkLst>
        <pc:docMk/>
      </pc:docMkLst>
      <pc:sldChg chg="modSp mod">
        <pc:chgData name="Romessa Naeem" userId="1bce7fe639484c7a" providerId="LiveId" clId="{8EBA59C8-88A1-4E8F-97DE-7ECC9F8566DA}" dt="2025-02-04T02:07:59.973" v="78" actId="255"/>
        <pc:sldMkLst>
          <pc:docMk/>
          <pc:sldMk cId="2704231860" sldId="258"/>
        </pc:sldMkLst>
        <pc:spChg chg="mod">
          <ac:chgData name="Romessa Naeem" userId="1bce7fe639484c7a" providerId="LiveId" clId="{8EBA59C8-88A1-4E8F-97DE-7ECC9F8566DA}" dt="2025-02-04T02:07:59.973" v="78" actId="255"/>
          <ac:spMkLst>
            <pc:docMk/>
            <pc:sldMk cId="2704231860" sldId="258"/>
            <ac:spMk id="3" creationId="{00000000-0000-0000-0000-000000000000}"/>
          </ac:spMkLst>
        </pc:spChg>
      </pc:sldChg>
      <pc:sldChg chg="modSp mod">
        <pc:chgData name="Romessa Naeem" userId="1bce7fe639484c7a" providerId="LiveId" clId="{8EBA59C8-88A1-4E8F-97DE-7ECC9F8566DA}" dt="2025-02-04T02:55:26.959" v="818"/>
        <pc:sldMkLst>
          <pc:docMk/>
          <pc:sldMk cId="2915695827" sldId="315"/>
        </pc:sldMkLst>
        <pc:spChg chg="mod">
          <ac:chgData name="Romessa Naeem" userId="1bce7fe639484c7a" providerId="LiveId" clId="{8EBA59C8-88A1-4E8F-97DE-7ECC9F8566DA}" dt="2025-02-04T02:55:26.959" v="818"/>
          <ac:spMkLst>
            <pc:docMk/>
            <pc:sldMk cId="2915695827" sldId="315"/>
            <ac:spMk id="7" creationId="{00000000-0000-0000-0000-000000000000}"/>
          </ac:spMkLst>
        </pc:spChg>
      </pc:sldChg>
      <pc:sldChg chg="addSp delSp modSp mod">
        <pc:chgData name="Romessa Naeem" userId="1bce7fe639484c7a" providerId="LiveId" clId="{8EBA59C8-88A1-4E8F-97DE-7ECC9F8566DA}" dt="2025-02-04T02:06:54.785" v="76" actId="20577"/>
        <pc:sldMkLst>
          <pc:docMk/>
          <pc:sldMk cId="3771392000" sldId="317"/>
        </pc:sldMkLst>
        <pc:spChg chg="mod">
          <ac:chgData name="Romessa Naeem" userId="1bce7fe639484c7a" providerId="LiveId" clId="{8EBA59C8-88A1-4E8F-97DE-7ECC9F8566DA}" dt="2025-02-04T02:06:54.785" v="76" actId="20577"/>
          <ac:spMkLst>
            <pc:docMk/>
            <pc:sldMk cId="3771392000" sldId="317"/>
            <ac:spMk id="2" creationId="{00000000-0000-0000-0000-000000000000}"/>
          </ac:spMkLst>
        </pc:spChg>
        <pc:spChg chg="mod">
          <ac:chgData name="Romessa Naeem" userId="1bce7fe639484c7a" providerId="LiveId" clId="{8EBA59C8-88A1-4E8F-97DE-7ECC9F8566DA}" dt="2025-02-04T02:04:58.159" v="60" actId="20577"/>
          <ac:spMkLst>
            <pc:docMk/>
            <pc:sldMk cId="3771392000" sldId="317"/>
            <ac:spMk id="3" creationId="{00000000-0000-0000-0000-000000000000}"/>
          </ac:spMkLst>
        </pc:spChg>
      </pc:sldChg>
      <pc:sldChg chg="modSp mod">
        <pc:chgData name="Romessa Naeem" userId="1bce7fe639484c7a" providerId="LiveId" clId="{8EBA59C8-88A1-4E8F-97DE-7ECC9F8566DA}" dt="2025-02-04T02:28:34.354" v="458" actId="255"/>
        <pc:sldMkLst>
          <pc:docMk/>
          <pc:sldMk cId="995828821" sldId="319"/>
        </pc:sldMkLst>
        <pc:spChg chg="mod">
          <ac:chgData name="Romessa Naeem" userId="1bce7fe639484c7a" providerId="LiveId" clId="{8EBA59C8-88A1-4E8F-97DE-7ECC9F8566DA}" dt="2025-02-04T02:28:34.354" v="458" actId="255"/>
          <ac:spMkLst>
            <pc:docMk/>
            <pc:sldMk cId="995828821" sldId="319"/>
            <ac:spMk id="2" creationId="{2E843D9D-EE05-F9A8-A930-8EAF4E146880}"/>
          </ac:spMkLst>
        </pc:spChg>
        <pc:spChg chg="mod">
          <ac:chgData name="Romessa Naeem" userId="1bce7fe639484c7a" providerId="LiveId" clId="{8EBA59C8-88A1-4E8F-97DE-7ECC9F8566DA}" dt="2025-02-04T02:12:01.361" v="81" actId="255"/>
          <ac:spMkLst>
            <pc:docMk/>
            <pc:sldMk cId="995828821" sldId="319"/>
            <ac:spMk id="3" creationId="{26574348-63B8-03F6-5940-9A1487C78569}"/>
          </ac:spMkLst>
        </pc:spChg>
      </pc:sldChg>
      <pc:sldChg chg="addSp delSp modSp mod">
        <pc:chgData name="Romessa Naeem" userId="1bce7fe639484c7a" providerId="LiveId" clId="{8EBA59C8-88A1-4E8F-97DE-7ECC9F8566DA}" dt="2025-02-04T02:28:45.560" v="459" actId="255"/>
        <pc:sldMkLst>
          <pc:docMk/>
          <pc:sldMk cId="1425925710" sldId="320"/>
        </pc:sldMkLst>
      </pc:sldChg>
      <pc:sldChg chg="del">
        <pc:chgData name="Romessa Naeem" userId="1bce7fe639484c7a" providerId="LiveId" clId="{8EBA59C8-88A1-4E8F-97DE-7ECC9F8566DA}" dt="2025-02-04T02:12:25.267" v="85" actId="47"/>
        <pc:sldMkLst>
          <pc:docMk/>
          <pc:sldMk cId="1798184557" sldId="321"/>
        </pc:sldMkLst>
      </pc:sldChg>
      <pc:sldChg chg="del">
        <pc:chgData name="Romessa Naeem" userId="1bce7fe639484c7a" providerId="LiveId" clId="{8EBA59C8-88A1-4E8F-97DE-7ECC9F8566DA}" dt="2025-02-04T02:12:26.055" v="86" actId="47"/>
        <pc:sldMkLst>
          <pc:docMk/>
          <pc:sldMk cId="547646627" sldId="322"/>
        </pc:sldMkLst>
      </pc:sldChg>
      <pc:sldChg chg="del">
        <pc:chgData name="Romessa Naeem" userId="1bce7fe639484c7a" providerId="LiveId" clId="{8EBA59C8-88A1-4E8F-97DE-7ECC9F8566DA}" dt="2025-02-04T02:12:27.141" v="87" actId="47"/>
        <pc:sldMkLst>
          <pc:docMk/>
          <pc:sldMk cId="2672389517" sldId="323"/>
        </pc:sldMkLst>
      </pc:sldChg>
      <pc:sldChg chg="addSp delSp modSp mod">
        <pc:chgData name="Romessa Naeem" userId="1bce7fe639484c7a" providerId="LiveId" clId="{8EBA59C8-88A1-4E8F-97DE-7ECC9F8566DA}" dt="2025-02-04T02:39:31.466" v="548" actId="1036"/>
        <pc:sldMkLst>
          <pc:docMk/>
          <pc:sldMk cId="2972519359" sldId="324"/>
        </pc:sldMkLst>
        <pc:spChg chg="mod">
          <ac:chgData name="Romessa Naeem" userId="1bce7fe639484c7a" providerId="LiveId" clId="{8EBA59C8-88A1-4E8F-97DE-7ECC9F8566DA}" dt="2025-02-04T02:39:25.345" v="545" actId="255"/>
          <ac:spMkLst>
            <pc:docMk/>
            <pc:sldMk cId="2972519359" sldId="324"/>
            <ac:spMk id="2" creationId="{FC2723EF-4873-61D6-69D3-628C77133448}"/>
          </ac:spMkLst>
        </pc:spChg>
        <pc:spChg chg="mod">
          <ac:chgData name="Romessa Naeem" userId="1bce7fe639484c7a" providerId="LiveId" clId="{8EBA59C8-88A1-4E8F-97DE-7ECC9F8566DA}" dt="2025-02-04T02:39:31.466" v="548" actId="1036"/>
          <ac:spMkLst>
            <pc:docMk/>
            <pc:sldMk cId="2972519359" sldId="324"/>
            <ac:spMk id="5" creationId="{F4B4E1FC-7CF7-CE7C-78C3-4E5591275874}"/>
          </ac:spMkLst>
        </pc:spChg>
        <pc:spChg chg="add mod">
          <ac:chgData name="Romessa Naeem" userId="1bce7fe639484c7a" providerId="LiveId" clId="{8EBA59C8-88A1-4E8F-97DE-7ECC9F8566DA}" dt="2025-02-04T02:38:54.926" v="530" actId="478"/>
          <ac:spMkLst>
            <pc:docMk/>
            <pc:sldMk cId="2972519359" sldId="324"/>
            <ac:spMk id="8" creationId="{2807FC19-8BF0-8F6A-4A53-50ED9F1986AC}"/>
          </ac:spMkLst>
        </pc:spChg>
      </pc:sldChg>
      <pc:sldChg chg="addSp delSp modSp mod">
        <pc:chgData name="Romessa Naeem" userId="1bce7fe639484c7a" providerId="LiveId" clId="{8EBA59C8-88A1-4E8F-97DE-7ECC9F8566DA}" dt="2025-02-04T02:45:06.895" v="592" actId="14100"/>
        <pc:sldMkLst>
          <pc:docMk/>
          <pc:sldMk cId="2374295254" sldId="325"/>
        </pc:sldMkLst>
      </pc:sldChg>
      <pc:sldChg chg="del">
        <pc:chgData name="Romessa Naeem" userId="1bce7fe639484c7a" providerId="LiveId" clId="{8EBA59C8-88A1-4E8F-97DE-7ECC9F8566DA}" dt="2025-02-04T02:12:28.068" v="88" actId="47"/>
        <pc:sldMkLst>
          <pc:docMk/>
          <pc:sldMk cId="2411545928" sldId="326"/>
        </pc:sldMkLst>
      </pc:sldChg>
      <pc:sldChg chg="del">
        <pc:chgData name="Romessa Naeem" userId="1bce7fe639484c7a" providerId="LiveId" clId="{8EBA59C8-88A1-4E8F-97DE-7ECC9F8566DA}" dt="2025-02-04T02:12:28.843" v="89" actId="47"/>
        <pc:sldMkLst>
          <pc:docMk/>
          <pc:sldMk cId="4244917858" sldId="327"/>
        </pc:sldMkLst>
      </pc:sldChg>
      <pc:sldChg chg="del">
        <pc:chgData name="Romessa Naeem" userId="1bce7fe639484c7a" providerId="LiveId" clId="{8EBA59C8-88A1-4E8F-97DE-7ECC9F8566DA}" dt="2025-02-04T02:12:29.853" v="90" actId="47"/>
        <pc:sldMkLst>
          <pc:docMk/>
          <pc:sldMk cId="2369571830" sldId="328"/>
        </pc:sldMkLst>
      </pc:sldChg>
      <pc:sldChg chg="del">
        <pc:chgData name="Romessa Naeem" userId="1bce7fe639484c7a" providerId="LiveId" clId="{8EBA59C8-88A1-4E8F-97DE-7ECC9F8566DA}" dt="2025-02-04T02:12:31.200" v="91" actId="47"/>
        <pc:sldMkLst>
          <pc:docMk/>
          <pc:sldMk cId="3980326523" sldId="329"/>
        </pc:sldMkLst>
      </pc:sldChg>
      <pc:sldChg chg="del">
        <pc:chgData name="Romessa Naeem" userId="1bce7fe639484c7a" providerId="LiveId" clId="{8EBA59C8-88A1-4E8F-97DE-7ECC9F8566DA}" dt="2025-02-04T02:12:32.152" v="92" actId="47"/>
        <pc:sldMkLst>
          <pc:docMk/>
          <pc:sldMk cId="3923562252" sldId="330"/>
        </pc:sldMkLst>
      </pc:sldChg>
      <pc:sldChg chg="del">
        <pc:chgData name="Romessa Naeem" userId="1bce7fe639484c7a" providerId="LiveId" clId="{8EBA59C8-88A1-4E8F-97DE-7ECC9F8566DA}" dt="2025-02-04T02:12:33.015" v="93" actId="47"/>
        <pc:sldMkLst>
          <pc:docMk/>
          <pc:sldMk cId="3640022267" sldId="331"/>
        </pc:sldMkLst>
      </pc:sldChg>
      <pc:sldChg chg="del">
        <pc:chgData name="Romessa Naeem" userId="1bce7fe639484c7a" providerId="LiveId" clId="{8EBA59C8-88A1-4E8F-97DE-7ECC9F8566DA}" dt="2025-02-04T02:12:33.669" v="94" actId="47"/>
        <pc:sldMkLst>
          <pc:docMk/>
          <pc:sldMk cId="4176503903" sldId="332"/>
        </pc:sldMkLst>
      </pc:sldChg>
      <pc:sldChg chg="addSp delSp modSp mod">
        <pc:chgData name="Romessa Naeem" userId="1bce7fe639484c7a" providerId="LiveId" clId="{8EBA59C8-88A1-4E8F-97DE-7ECC9F8566DA}" dt="2025-02-04T02:42:30.816" v="557" actId="255"/>
        <pc:sldMkLst>
          <pc:docMk/>
          <pc:sldMk cId="3607857524" sldId="333"/>
        </pc:sldMkLst>
        <pc:spChg chg="mod">
          <ac:chgData name="Romessa Naeem" userId="1bce7fe639484c7a" providerId="LiveId" clId="{8EBA59C8-88A1-4E8F-97DE-7ECC9F8566DA}" dt="2025-02-04T02:41:03.732" v="553" actId="113"/>
          <ac:spMkLst>
            <pc:docMk/>
            <pc:sldMk cId="3607857524" sldId="333"/>
            <ac:spMk id="2" creationId="{04A5ED32-9DBC-B0C6-A95A-24DF69678E15}"/>
          </ac:spMkLst>
        </pc:spChg>
      </pc:sldChg>
      <pc:sldChg chg="addSp delSp modSp mod">
        <pc:chgData name="Romessa Naeem" userId="1bce7fe639484c7a" providerId="LiveId" clId="{8EBA59C8-88A1-4E8F-97DE-7ECC9F8566DA}" dt="2025-02-04T02:48:55.043" v="629" actId="113"/>
        <pc:sldMkLst>
          <pc:docMk/>
          <pc:sldMk cId="3574022558" sldId="334"/>
        </pc:sldMkLst>
      </pc:sldChg>
      <pc:sldChg chg="modSp mod">
        <pc:chgData name="Romessa Naeem" userId="1bce7fe639484c7a" providerId="LiveId" clId="{8EBA59C8-88A1-4E8F-97DE-7ECC9F8566DA}" dt="2025-02-04T02:50:11.109" v="658" actId="20577"/>
        <pc:sldMkLst>
          <pc:docMk/>
          <pc:sldMk cId="2194229140" sldId="335"/>
        </pc:sldMkLst>
      </pc:sldChg>
      <pc:sldChg chg="modSp mod">
        <pc:chgData name="Romessa Naeem" userId="1bce7fe639484c7a" providerId="LiveId" clId="{8EBA59C8-88A1-4E8F-97DE-7ECC9F8566DA}" dt="2025-02-04T02:52:11.672" v="701" actId="20577"/>
        <pc:sldMkLst>
          <pc:docMk/>
          <pc:sldMk cId="386045861" sldId="336"/>
        </pc:sldMkLst>
      </pc:sldChg>
      <pc:sldChg chg="addSp delSp modSp mod">
        <pc:chgData name="Romessa Naeem" userId="1bce7fe639484c7a" providerId="LiveId" clId="{8EBA59C8-88A1-4E8F-97DE-7ECC9F8566DA}" dt="2025-02-04T02:54:51.010" v="817" actId="14100"/>
        <pc:sldMkLst>
          <pc:docMk/>
          <pc:sldMk cId="679581605" sldId="338"/>
        </pc:sldMkLst>
      </pc:sldChg>
      <pc:sldChg chg="add del">
        <pc:chgData name="Romessa Naeem" userId="1bce7fe639484c7a" providerId="LiveId" clId="{8EBA59C8-88A1-4E8F-97DE-7ECC9F8566DA}" dt="2025-02-04T02:17:14.044" v="113" actId="47"/>
        <pc:sldMkLst>
          <pc:docMk/>
          <pc:sldMk cId="1277214433" sldId="339"/>
        </pc:sldMkLst>
      </pc:sldChg>
      <pc:sldChg chg="add del">
        <pc:chgData name="Romessa Naeem" userId="1bce7fe639484c7a" providerId="LiveId" clId="{8EBA59C8-88A1-4E8F-97DE-7ECC9F8566DA}" dt="2025-02-04T02:17:18.140" v="114" actId="47"/>
        <pc:sldMkLst>
          <pc:docMk/>
          <pc:sldMk cId="288514130" sldId="340"/>
        </pc:sldMkLst>
      </pc:sldChg>
      <pc:sldChg chg="addSp delSp modSp new mod modAnim">
        <pc:chgData name="Romessa Naeem" userId="1bce7fe639484c7a" providerId="LiveId" clId="{8EBA59C8-88A1-4E8F-97DE-7ECC9F8566DA}" dt="2025-02-04T02:28:54.696" v="460" actId="255"/>
        <pc:sldMkLst>
          <pc:docMk/>
          <pc:sldMk cId="3500794638" sldId="341"/>
        </pc:sldMkLst>
      </pc:sldChg>
      <pc:sldChg chg="addSp delSp modSp add mod delAnim modAnim">
        <pc:chgData name="Romessa Naeem" userId="1bce7fe639484c7a" providerId="LiveId" clId="{8EBA59C8-88A1-4E8F-97DE-7ECC9F8566DA}" dt="2025-02-04T02:29:04.333" v="461" actId="255"/>
        <pc:sldMkLst>
          <pc:docMk/>
          <pc:sldMk cId="2307192207" sldId="342"/>
        </pc:sldMkLst>
      </pc:sldChg>
      <pc:sldChg chg="addSp delSp modSp add mod">
        <pc:chgData name="Romessa Naeem" userId="1bce7fe639484c7a" providerId="LiveId" clId="{8EBA59C8-88A1-4E8F-97DE-7ECC9F8566DA}" dt="2025-02-04T02:34:09.937" v="479" actId="14100"/>
        <pc:sldMkLst>
          <pc:docMk/>
          <pc:sldMk cId="686022687" sldId="343"/>
        </pc:sldMkLst>
      </pc:sldChg>
      <pc:sldChg chg="addSp delSp modSp add mod ord">
        <pc:chgData name="Romessa Naeem" userId="1bce7fe639484c7a" providerId="LiveId" clId="{8EBA59C8-88A1-4E8F-97DE-7ECC9F8566DA}" dt="2025-02-04T02:29:14.344" v="462" actId="255"/>
        <pc:sldMkLst>
          <pc:docMk/>
          <pc:sldMk cId="3097045956" sldId="344"/>
        </pc:sldMkLst>
      </pc:sldChg>
      <pc:sldChg chg="addSp delSp modSp add mod">
        <pc:chgData name="Romessa Naeem" userId="1bce7fe639484c7a" providerId="LiveId" clId="{8EBA59C8-88A1-4E8F-97DE-7ECC9F8566DA}" dt="2025-02-04T02:37:56.436" v="527" actId="14100"/>
        <pc:sldMkLst>
          <pc:docMk/>
          <pc:sldMk cId="1132287732" sldId="345"/>
        </pc:sldMkLst>
      </pc:sldChg>
      <pc:sldChg chg="addSp delSp modSp add mod ord">
        <pc:chgData name="Romessa Naeem" userId="1bce7fe639484c7a" providerId="LiveId" clId="{8EBA59C8-88A1-4E8F-97DE-7ECC9F8566DA}" dt="2025-02-04T02:36:18.190" v="517"/>
        <pc:sldMkLst>
          <pc:docMk/>
          <pc:sldMk cId="2043376718" sldId="346"/>
        </pc:sldMkLst>
      </pc:sldChg>
      <pc:sldChg chg="addSp delSp modSp new mod modAnim">
        <pc:chgData name="Romessa Naeem" userId="1bce7fe639484c7a" providerId="LiveId" clId="{8EBA59C8-88A1-4E8F-97DE-7ECC9F8566DA}" dt="2025-02-04T03:00:54.052" v="841" actId="14100"/>
        <pc:sldMkLst>
          <pc:docMk/>
          <pc:sldMk cId="2013774340" sldId="347"/>
        </pc:sldMkLst>
      </pc:sldChg>
      <pc:sldChg chg="add del">
        <pc:chgData name="Romessa Naeem" userId="1bce7fe639484c7a" providerId="LiveId" clId="{8EBA59C8-88A1-4E8F-97DE-7ECC9F8566DA}" dt="2025-02-04T02:39:44.301" v="549" actId="47"/>
        <pc:sldMkLst>
          <pc:docMk/>
          <pc:sldMk cId="4140814769" sldId="347"/>
        </pc:sldMkLst>
      </pc:sldChg>
      <pc:sldChg chg="add del">
        <pc:chgData name="Romessa Naeem" userId="1bce7fe639484c7a" providerId="LiveId" clId="{8EBA59C8-88A1-4E8F-97DE-7ECC9F8566DA}" dt="2025-02-04T02:57:58.776" v="835" actId="47"/>
        <pc:sldMkLst>
          <pc:docMk/>
          <pc:sldMk cId="3351704352" sldId="348"/>
        </pc:sldMkLst>
      </pc:sldChg>
      <pc:sldChg chg="add del">
        <pc:chgData name="Romessa Naeem" userId="1bce7fe639484c7a" providerId="LiveId" clId="{8EBA59C8-88A1-4E8F-97DE-7ECC9F8566DA}" dt="2025-02-04T02:58:00.696" v="836" actId="47"/>
        <pc:sldMkLst>
          <pc:docMk/>
          <pc:sldMk cId="647764266" sldId="349"/>
        </pc:sldMkLst>
      </pc:sldChg>
    </pc:docChg>
  </pc:docChgLst>
  <pc:docChgLst>
    <pc:chgData name="Romessa Naeem" userId="1bce7fe639484c7a" providerId="LiveId" clId="{58CB8AB9-50A3-42D7-8471-0B56A525996F}"/>
    <pc:docChg chg="undo custSel addSld delSld modSld">
      <pc:chgData name="Romessa Naeem" userId="1bce7fe639484c7a" providerId="LiveId" clId="{58CB8AB9-50A3-42D7-8471-0B56A525996F}" dt="2025-02-06T03:22:54.869" v="496" actId="478"/>
      <pc:docMkLst>
        <pc:docMk/>
      </pc:docMkLst>
      <pc:sldChg chg="modSp mod">
        <pc:chgData name="Romessa Naeem" userId="1bce7fe639484c7a" providerId="LiveId" clId="{58CB8AB9-50A3-42D7-8471-0B56A525996F}" dt="2025-02-06T03:13:29.132" v="1" actId="20577"/>
        <pc:sldMkLst>
          <pc:docMk/>
          <pc:sldMk cId="2704231860" sldId="258"/>
        </pc:sldMkLst>
        <pc:spChg chg="mod">
          <ac:chgData name="Romessa Naeem" userId="1bce7fe639484c7a" providerId="LiveId" clId="{58CB8AB9-50A3-42D7-8471-0B56A525996F}" dt="2025-02-06T03:13:29.132" v="1" actId="20577"/>
          <ac:spMkLst>
            <pc:docMk/>
            <pc:sldMk cId="2704231860" sldId="258"/>
            <ac:spMk id="3" creationId="{00000000-0000-0000-0000-000000000000}"/>
          </ac:spMkLst>
        </pc:spChg>
      </pc:sldChg>
      <pc:sldChg chg="delSp mod">
        <pc:chgData name="Romessa Naeem" userId="1bce7fe639484c7a" providerId="LiveId" clId="{58CB8AB9-50A3-42D7-8471-0B56A525996F}" dt="2025-02-06T03:13:18.997" v="0" actId="478"/>
        <pc:sldMkLst>
          <pc:docMk/>
          <pc:sldMk cId="3771392000" sldId="317"/>
        </pc:sldMkLst>
      </pc:sldChg>
      <pc:sldChg chg="del">
        <pc:chgData name="Romessa Naeem" userId="1bce7fe639484c7a" providerId="LiveId" clId="{58CB8AB9-50A3-42D7-8471-0B56A525996F}" dt="2025-02-06T03:14:10.234" v="5" actId="47"/>
        <pc:sldMkLst>
          <pc:docMk/>
          <pc:sldMk cId="1425925710" sldId="320"/>
        </pc:sldMkLst>
      </pc:sldChg>
      <pc:sldChg chg="delSp modSp add del mod">
        <pc:chgData name="Romessa Naeem" userId="1bce7fe639484c7a" providerId="LiveId" clId="{58CB8AB9-50A3-42D7-8471-0B56A525996F}" dt="2025-02-06T03:14:57.059" v="24" actId="20577"/>
        <pc:sldMkLst>
          <pc:docMk/>
          <pc:sldMk cId="2972519359" sldId="324"/>
        </pc:sldMkLst>
        <pc:spChg chg="mod">
          <ac:chgData name="Romessa Naeem" userId="1bce7fe639484c7a" providerId="LiveId" clId="{58CB8AB9-50A3-42D7-8471-0B56A525996F}" dt="2025-02-06T03:14:57.059" v="24" actId="20577"/>
          <ac:spMkLst>
            <pc:docMk/>
            <pc:sldMk cId="2972519359" sldId="324"/>
            <ac:spMk id="2" creationId="{FC2723EF-4873-61D6-69D3-628C77133448}"/>
          </ac:spMkLst>
        </pc:spChg>
      </pc:sldChg>
      <pc:sldChg chg="del">
        <pc:chgData name="Romessa Naeem" userId="1bce7fe639484c7a" providerId="LiveId" clId="{58CB8AB9-50A3-42D7-8471-0B56A525996F}" dt="2025-02-06T03:16:35.300" v="129" actId="47"/>
        <pc:sldMkLst>
          <pc:docMk/>
          <pc:sldMk cId="2374295254" sldId="325"/>
        </pc:sldMkLst>
      </pc:sldChg>
      <pc:sldChg chg="modSp mod">
        <pc:chgData name="Romessa Naeem" userId="1bce7fe639484c7a" providerId="LiveId" clId="{58CB8AB9-50A3-42D7-8471-0B56A525996F}" dt="2025-02-06T03:15:07.609" v="32" actId="20577"/>
        <pc:sldMkLst>
          <pc:docMk/>
          <pc:sldMk cId="3607857524" sldId="333"/>
        </pc:sldMkLst>
        <pc:spChg chg="mod">
          <ac:chgData name="Romessa Naeem" userId="1bce7fe639484c7a" providerId="LiveId" clId="{58CB8AB9-50A3-42D7-8471-0B56A525996F}" dt="2025-02-06T03:15:07.609" v="32" actId="20577"/>
          <ac:spMkLst>
            <pc:docMk/>
            <pc:sldMk cId="3607857524" sldId="333"/>
            <ac:spMk id="2" creationId="{04A5ED32-9DBC-B0C6-A95A-24DF69678E15}"/>
          </ac:spMkLst>
        </pc:spChg>
      </pc:sldChg>
      <pc:sldChg chg="del">
        <pc:chgData name="Romessa Naeem" userId="1bce7fe639484c7a" providerId="LiveId" clId="{58CB8AB9-50A3-42D7-8471-0B56A525996F}" dt="2025-02-06T03:19:47.808" v="327" actId="47"/>
        <pc:sldMkLst>
          <pc:docMk/>
          <pc:sldMk cId="3574022558" sldId="334"/>
        </pc:sldMkLst>
      </pc:sldChg>
      <pc:sldChg chg="modSp del mod">
        <pc:chgData name="Romessa Naeem" userId="1bce7fe639484c7a" providerId="LiveId" clId="{58CB8AB9-50A3-42D7-8471-0B56A525996F}" dt="2025-02-06T03:20:35.058" v="372" actId="47"/>
        <pc:sldMkLst>
          <pc:docMk/>
          <pc:sldMk cId="2194229140" sldId="335"/>
        </pc:sldMkLst>
      </pc:sldChg>
      <pc:sldChg chg="modSp add del mod">
        <pc:chgData name="Romessa Naeem" userId="1bce7fe639484c7a" providerId="LiveId" clId="{58CB8AB9-50A3-42D7-8471-0B56A525996F}" dt="2025-02-06T03:20:44.001" v="375" actId="47"/>
        <pc:sldMkLst>
          <pc:docMk/>
          <pc:sldMk cId="386045861" sldId="336"/>
        </pc:sldMkLst>
      </pc:sldChg>
      <pc:sldChg chg="del">
        <pc:chgData name="Romessa Naeem" userId="1bce7fe639484c7a" providerId="LiveId" clId="{58CB8AB9-50A3-42D7-8471-0B56A525996F}" dt="2025-02-06T03:22:41.267" v="495" actId="47"/>
        <pc:sldMkLst>
          <pc:docMk/>
          <pc:sldMk cId="679581605" sldId="338"/>
        </pc:sldMkLst>
      </pc:sldChg>
      <pc:sldChg chg="del">
        <pc:chgData name="Romessa Naeem" userId="1bce7fe639484c7a" providerId="LiveId" clId="{58CB8AB9-50A3-42D7-8471-0B56A525996F}" dt="2025-02-06T03:14:16.195" v="6" actId="47"/>
        <pc:sldMkLst>
          <pc:docMk/>
          <pc:sldMk cId="3500794638" sldId="341"/>
        </pc:sldMkLst>
      </pc:sldChg>
      <pc:sldChg chg="del">
        <pc:chgData name="Romessa Naeem" userId="1bce7fe639484c7a" providerId="LiveId" clId="{58CB8AB9-50A3-42D7-8471-0B56A525996F}" dt="2025-02-06T03:14:19.872" v="7" actId="47"/>
        <pc:sldMkLst>
          <pc:docMk/>
          <pc:sldMk cId="2307192207" sldId="342"/>
        </pc:sldMkLst>
      </pc:sldChg>
      <pc:sldChg chg="del">
        <pc:chgData name="Romessa Naeem" userId="1bce7fe639484c7a" providerId="LiveId" clId="{58CB8AB9-50A3-42D7-8471-0B56A525996F}" dt="2025-02-06T03:14:26.126" v="9" actId="47"/>
        <pc:sldMkLst>
          <pc:docMk/>
          <pc:sldMk cId="686022687" sldId="343"/>
        </pc:sldMkLst>
      </pc:sldChg>
      <pc:sldChg chg="del">
        <pc:chgData name="Romessa Naeem" userId="1bce7fe639484c7a" providerId="LiveId" clId="{58CB8AB9-50A3-42D7-8471-0B56A525996F}" dt="2025-02-06T03:14:23.802" v="8" actId="47"/>
        <pc:sldMkLst>
          <pc:docMk/>
          <pc:sldMk cId="3097045956" sldId="344"/>
        </pc:sldMkLst>
      </pc:sldChg>
      <pc:sldChg chg="del">
        <pc:chgData name="Romessa Naeem" userId="1bce7fe639484c7a" providerId="LiveId" clId="{58CB8AB9-50A3-42D7-8471-0B56A525996F}" dt="2025-02-06T03:14:30.177" v="11" actId="47"/>
        <pc:sldMkLst>
          <pc:docMk/>
          <pc:sldMk cId="1132287732" sldId="345"/>
        </pc:sldMkLst>
      </pc:sldChg>
      <pc:sldChg chg="del">
        <pc:chgData name="Romessa Naeem" userId="1bce7fe639484c7a" providerId="LiveId" clId="{58CB8AB9-50A3-42D7-8471-0B56A525996F}" dt="2025-02-06T03:14:28.899" v="10" actId="47"/>
        <pc:sldMkLst>
          <pc:docMk/>
          <pc:sldMk cId="2043376718" sldId="346"/>
        </pc:sldMkLst>
      </pc:sldChg>
      <pc:sldChg chg="addSp delSp modSp mod delAnim">
        <pc:chgData name="Romessa Naeem" userId="1bce7fe639484c7a" providerId="LiveId" clId="{58CB8AB9-50A3-42D7-8471-0B56A525996F}" dt="2025-02-06T03:22:54.869" v="496" actId="478"/>
        <pc:sldMkLst>
          <pc:docMk/>
          <pc:sldMk cId="2013774340" sldId="347"/>
        </pc:sldMkLst>
      </pc:sldChg>
      <pc:sldChg chg="addSp delSp modSp new mod">
        <pc:chgData name="Romessa Naeem" userId="1bce7fe639484c7a" providerId="LiveId" clId="{58CB8AB9-50A3-42D7-8471-0B56A525996F}" dt="2025-02-06T03:14:06.249" v="4" actId="478"/>
        <pc:sldMkLst>
          <pc:docMk/>
          <pc:sldMk cId="1544092544" sldId="348"/>
        </pc:sldMkLst>
        <pc:spChg chg="add mod">
          <ac:chgData name="Romessa Naeem" userId="1bce7fe639484c7a" providerId="LiveId" clId="{58CB8AB9-50A3-42D7-8471-0B56A525996F}" dt="2025-02-06T03:14:01.627" v="3"/>
          <ac:spMkLst>
            <pc:docMk/>
            <pc:sldMk cId="1544092544" sldId="348"/>
            <ac:spMk id="6" creationId="{2782944E-B458-B572-0E5F-2DFE09587FB5}"/>
          </ac:spMkLst>
        </pc:spChg>
      </pc:sldChg>
      <pc:sldChg chg="addSp delSp modSp new mod">
        <pc:chgData name="Romessa Naeem" userId="1bce7fe639484c7a" providerId="LiveId" clId="{58CB8AB9-50A3-42D7-8471-0B56A525996F}" dt="2025-02-06T03:16:32.485" v="128" actId="1036"/>
        <pc:sldMkLst>
          <pc:docMk/>
          <pc:sldMk cId="4149600269" sldId="349"/>
        </pc:sldMkLst>
      </pc:sldChg>
      <pc:sldChg chg="addSp delSp modSp new mod">
        <pc:chgData name="Romessa Naeem" userId="1bce7fe639484c7a" providerId="LiveId" clId="{58CB8AB9-50A3-42D7-8471-0B56A525996F}" dt="2025-02-06T03:19:39.119" v="326" actId="255"/>
        <pc:sldMkLst>
          <pc:docMk/>
          <pc:sldMk cId="2561361216" sldId="350"/>
        </pc:sldMkLst>
        <pc:spChg chg="mod">
          <ac:chgData name="Romessa Naeem" userId="1bce7fe639484c7a" providerId="LiveId" clId="{58CB8AB9-50A3-42D7-8471-0B56A525996F}" dt="2025-02-06T03:18:48.520" v="308" actId="1038"/>
          <ac:spMkLst>
            <pc:docMk/>
            <pc:sldMk cId="2561361216" sldId="350"/>
            <ac:spMk id="5" creationId="{4486375C-23D3-1888-0252-8864897521C9}"/>
          </ac:spMkLst>
        </pc:spChg>
        <pc:spChg chg="add mod">
          <ac:chgData name="Romessa Naeem" userId="1bce7fe639484c7a" providerId="LiveId" clId="{58CB8AB9-50A3-42D7-8471-0B56A525996F}" dt="2025-02-06T03:18:05.473" v="135"/>
          <ac:spMkLst>
            <pc:docMk/>
            <pc:sldMk cId="2561361216" sldId="350"/>
            <ac:spMk id="6" creationId="{E7E10A1E-FD1E-A8C8-0005-47B332E7BDCE}"/>
          </ac:spMkLst>
        </pc:spChg>
        <pc:spChg chg="add mod">
          <ac:chgData name="Romessa Naeem" userId="1bce7fe639484c7a" providerId="LiveId" clId="{58CB8AB9-50A3-42D7-8471-0B56A525996F}" dt="2025-02-06T03:19:39.119" v="326" actId="255"/>
          <ac:spMkLst>
            <pc:docMk/>
            <pc:sldMk cId="2561361216" sldId="350"/>
            <ac:spMk id="7" creationId="{83399F22-4DA4-FEAA-0CBA-BFE9C1A8CEDB}"/>
          </ac:spMkLst>
        </pc:spChg>
      </pc:sldChg>
      <pc:sldChg chg="modSp add mod">
        <pc:chgData name="Romessa Naeem" userId="1bce7fe639484c7a" providerId="LiveId" clId="{58CB8AB9-50A3-42D7-8471-0B56A525996F}" dt="2025-02-06T03:20:25.636" v="371" actId="255"/>
        <pc:sldMkLst>
          <pc:docMk/>
          <pc:sldMk cId="4042796410" sldId="351"/>
        </pc:sldMkLst>
        <pc:spChg chg="mod">
          <ac:chgData name="Romessa Naeem" userId="1bce7fe639484c7a" providerId="LiveId" clId="{58CB8AB9-50A3-42D7-8471-0B56A525996F}" dt="2025-02-06T03:20:05.331" v="344" actId="20577"/>
          <ac:spMkLst>
            <pc:docMk/>
            <pc:sldMk cId="4042796410" sldId="351"/>
            <ac:spMk id="5" creationId="{F0D385FD-B7F8-1B84-3576-3E28D825E4A6}"/>
          </ac:spMkLst>
        </pc:spChg>
        <pc:spChg chg="mod">
          <ac:chgData name="Romessa Naeem" userId="1bce7fe639484c7a" providerId="LiveId" clId="{58CB8AB9-50A3-42D7-8471-0B56A525996F}" dt="2025-02-06T03:20:25.636" v="371" actId="255"/>
          <ac:spMkLst>
            <pc:docMk/>
            <pc:sldMk cId="4042796410" sldId="351"/>
            <ac:spMk id="7" creationId="{117D5A66-4A36-2378-F04E-81F64F574CBD}"/>
          </ac:spMkLst>
        </pc:spChg>
      </pc:sldChg>
      <pc:sldChg chg="delSp modSp add mod">
        <pc:chgData name="Romessa Naeem" userId="1bce7fe639484c7a" providerId="LiveId" clId="{58CB8AB9-50A3-42D7-8471-0B56A525996F}" dt="2025-02-06T03:21:14.349" v="403" actId="255"/>
        <pc:sldMkLst>
          <pc:docMk/>
          <pc:sldMk cId="100121086" sldId="352"/>
        </pc:sldMkLst>
        <pc:spChg chg="mod">
          <ac:chgData name="Romessa Naeem" userId="1bce7fe639484c7a" providerId="LiveId" clId="{58CB8AB9-50A3-42D7-8471-0B56A525996F}" dt="2025-02-06T03:21:14.349" v="403" actId="255"/>
          <ac:spMkLst>
            <pc:docMk/>
            <pc:sldMk cId="100121086" sldId="352"/>
            <ac:spMk id="7" creationId="{D7888987-A3F0-3448-B1F0-43D0D692414A}"/>
          </ac:spMkLst>
        </pc:spChg>
      </pc:sldChg>
      <pc:sldChg chg="addSp delSp modSp new mod">
        <pc:chgData name="Romessa Naeem" userId="1bce7fe639484c7a" providerId="LiveId" clId="{58CB8AB9-50A3-42D7-8471-0B56A525996F}" dt="2025-02-06T03:22:36.106" v="494" actId="255"/>
        <pc:sldMkLst>
          <pc:docMk/>
          <pc:sldMk cId="566293011" sldId="353"/>
        </pc:sldMkLst>
        <pc:spChg chg="mod">
          <ac:chgData name="Romessa Naeem" userId="1bce7fe639484c7a" providerId="LiveId" clId="{58CB8AB9-50A3-42D7-8471-0B56A525996F}" dt="2025-02-06T03:22:08.295" v="489" actId="1035"/>
          <ac:spMkLst>
            <pc:docMk/>
            <pc:sldMk cId="566293011" sldId="353"/>
            <ac:spMk id="5" creationId="{65EFA9D9-188F-8097-5766-04F7D8311D43}"/>
          </ac:spMkLst>
        </pc:spChg>
        <pc:spChg chg="add mod">
          <ac:chgData name="Romessa Naeem" userId="1bce7fe639484c7a" providerId="LiveId" clId="{58CB8AB9-50A3-42D7-8471-0B56A525996F}" dt="2025-02-06T03:22:36.106" v="494" actId="255"/>
          <ac:spMkLst>
            <pc:docMk/>
            <pc:sldMk cId="566293011" sldId="353"/>
            <ac:spMk id="6" creationId="{F8A665DB-E4C8-93F8-D86E-B20A663C5BF2}"/>
          </ac:spMkLst>
        </pc:spChg>
      </pc:sldChg>
    </pc:docChg>
  </pc:docChgLst>
  <pc:docChgLst>
    <pc:chgData name="Romessa Naeem" userId="1bce7fe639484c7a" providerId="LiveId" clId="{986E05EC-158C-4C44-94BE-BE19F46FD06E}"/>
    <pc:docChg chg="undo custSel addSld delSld modSld sldOrd">
      <pc:chgData name="Romessa Naeem" userId="1bce7fe639484c7a" providerId="LiveId" clId="{986E05EC-158C-4C44-94BE-BE19F46FD06E}" dt="2025-02-14T15:04:37.100" v="315" actId="47"/>
      <pc:docMkLst>
        <pc:docMk/>
      </pc:docMkLst>
      <pc:sldChg chg="modSp mod">
        <pc:chgData name="Romessa Naeem" userId="1bce7fe639484c7a" providerId="LiveId" clId="{986E05EC-158C-4C44-94BE-BE19F46FD06E}" dt="2025-02-14T14:41:12.334" v="35" actId="255"/>
        <pc:sldMkLst>
          <pc:docMk/>
          <pc:sldMk cId="2704231860" sldId="258"/>
        </pc:sldMkLst>
        <pc:spChg chg="mod">
          <ac:chgData name="Romessa Naeem" userId="1bce7fe639484c7a" providerId="LiveId" clId="{986E05EC-158C-4C44-94BE-BE19F46FD06E}" dt="2025-02-14T14:41:12.334" v="35" actId="255"/>
          <ac:spMkLst>
            <pc:docMk/>
            <pc:sldMk cId="2704231860" sldId="258"/>
            <ac:spMk id="3" creationId="{00000000-0000-0000-0000-000000000000}"/>
          </ac:spMkLst>
        </pc:spChg>
      </pc:sldChg>
      <pc:sldChg chg="modSp mod ord">
        <pc:chgData name="Romessa Naeem" userId="1bce7fe639484c7a" providerId="LiveId" clId="{986E05EC-158C-4C44-94BE-BE19F46FD06E}" dt="2025-02-14T15:03:27.257" v="304"/>
        <pc:sldMkLst>
          <pc:docMk/>
          <pc:sldMk cId="2915695827" sldId="315"/>
        </pc:sldMkLst>
        <pc:spChg chg="mod">
          <ac:chgData name="Romessa Naeem" userId="1bce7fe639484c7a" providerId="LiveId" clId="{986E05EC-158C-4C44-94BE-BE19F46FD06E}" dt="2025-02-14T15:03:27.257" v="304"/>
          <ac:spMkLst>
            <pc:docMk/>
            <pc:sldMk cId="2915695827" sldId="315"/>
            <ac:spMk id="7" creationId="{00000000-0000-0000-0000-000000000000}"/>
          </ac:spMkLst>
        </pc:spChg>
      </pc:sldChg>
      <pc:sldChg chg="modSp mod">
        <pc:chgData name="Romessa Naeem" userId="1bce7fe639484c7a" providerId="LiveId" clId="{986E05EC-158C-4C44-94BE-BE19F46FD06E}" dt="2025-02-14T14:40:45.507" v="33" actId="20577"/>
        <pc:sldMkLst>
          <pc:docMk/>
          <pc:sldMk cId="3771392000" sldId="317"/>
        </pc:sldMkLst>
        <pc:spChg chg="mod">
          <ac:chgData name="Romessa Naeem" userId="1bce7fe639484c7a" providerId="LiveId" clId="{986E05EC-158C-4C44-94BE-BE19F46FD06E}" dt="2025-02-14T14:40:39.044" v="31" actId="20577"/>
          <ac:spMkLst>
            <pc:docMk/>
            <pc:sldMk cId="3771392000" sldId="317"/>
            <ac:spMk id="2" creationId="{00000000-0000-0000-0000-000000000000}"/>
          </ac:spMkLst>
        </pc:spChg>
        <pc:spChg chg="mod">
          <ac:chgData name="Romessa Naeem" userId="1bce7fe639484c7a" providerId="LiveId" clId="{986E05EC-158C-4C44-94BE-BE19F46FD06E}" dt="2025-02-14T14:40:45.507" v="33" actId="20577"/>
          <ac:spMkLst>
            <pc:docMk/>
            <pc:sldMk cId="3771392000" sldId="317"/>
            <ac:spMk id="3" creationId="{00000000-0000-0000-0000-000000000000}"/>
          </ac:spMkLst>
        </pc:spChg>
      </pc:sldChg>
      <pc:sldChg chg="modSp mod">
        <pc:chgData name="Romessa Naeem" userId="1bce7fe639484c7a" providerId="LiveId" clId="{986E05EC-158C-4C44-94BE-BE19F46FD06E}" dt="2025-02-14T14:41:42.463" v="37" actId="27636"/>
        <pc:sldMkLst>
          <pc:docMk/>
          <pc:sldMk cId="995828821" sldId="319"/>
        </pc:sldMkLst>
        <pc:spChg chg="mod">
          <ac:chgData name="Romessa Naeem" userId="1bce7fe639484c7a" providerId="LiveId" clId="{986E05EC-158C-4C44-94BE-BE19F46FD06E}" dt="2025-02-14T14:41:42.463" v="37" actId="27636"/>
          <ac:spMkLst>
            <pc:docMk/>
            <pc:sldMk cId="995828821" sldId="319"/>
            <ac:spMk id="3" creationId="{26574348-63B8-03F6-5940-9A1487C78569}"/>
          </ac:spMkLst>
        </pc:spChg>
      </pc:sldChg>
      <pc:sldChg chg="addSp delSp modSp mod">
        <pc:chgData name="Romessa Naeem" userId="1bce7fe639484c7a" providerId="LiveId" clId="{986E05EC-158C-4C44-94BE-BE19F46FD06E}" dt="2025-02-14T15:04:34.172" v="314" actId="14100"/>
        <pc:sldMkLst>
          <pc:docMk/>
          <pc:sldMk cId="2972519359" sldId="324"/>
        </pc:sldMkLst>
        <pc:spChg chg="mod">
          <ac:chgData name="Romessa Naeem" userId="1bce7fe639484c7a" providerId="LiveId" clId="{986E05EC-158C-4C44-94BE-BE19F46FD06E}" dt="2025-02-14T14:50:02.023" v="135" actId="20577"/>
          <ac:spMkLst>
            <pc:docMk/>
            <pc:sldMk cId="2972519359" sldId="324"/>
            <ac:spMk id="2" creationId="{FC2723EF-4873-61D6-69D3-628C77133448}"/>
          </ac:spMkLst>
        </pc:spChg>
        <pc:spChg chg="del">
          <ac:chgData name="Romessa Naeem" userId="1bce7fe639484c7a" providerId="LiveId" clId="{986E05EC-158C-4C44-94BE-BE19F46FD06E}" dt="2025-02-14T15:04:05.556" v="305"/>
          <ac:spMkLst>
            <pc:docMk/>
            <pc:sldMk cId="2972519359" sldId="324"/>
            <ac:spMk id="8" creationId="{2807FC19-8BF0-8F6A-4A53-50ED9F1986AC}"/>
          </ac:spMkLst>
        </pc:spChg>
        <pc:picChg chg="add mod">
          <ac:chgData name="Romessa Naeem" userId="1bce7fe639484c7a" providerId="LiveId" clId="{986E05EC-158C-4C44-94BE-BE19F46FD06E}" dt="2025-02-14T15:04:18.445" v="310" actId="14100"/>
          <ac:picMkLst>
            <pc:docMk/>
            <pc:sldMk cId="2972519359" sldId="324"/>
            <ac:picMk id="3" creationId="{4CAB21F0-6A11-697C-C130-9981A72DD46F}"/>
          </ac:picMkLst>
        </pc:picChg>
        <pc:picChg chg="add mod">
          <ac:chgData name="Romessa Naeem" userId="1bce7fe639484c7a" providerId="LiveId" clId="{986E05EC-158C-4C44-94BE-BE19F46FD06E}" dt="2025-02-14T15:04:34.172" v="314" actId="14100"/>
          <ac:picMkLst>
            <pc:docMk/>
            <pc:sldMk cId="2972519359" sldId="324"/>
            <ac:picMk id="6" creationId="{31918B58-77A1-2014-823E-9F3E4D08966B}"/>
          </ac:picMkLst>
        </pc:picChg>
      </pc:sldChg>
      <pc:sldChg chg="addSp delSp modSp mod">
        <pc:chgData name="Romessa Naeem" userId="1bce7fe639484c7a" providerId="LiveId" clId="{986E05EC-158C-4C44-94BE-BE19F46FD06E}" dt="2025-02-14T14:51:56.544" v="166" actId="255"/>
        <pc:sldMkLst>
          <pc:docMk/>
          <pc:sldMk cId="3607857524" sldId="333"/>
        </pc:sldMkLst>
        <pc:spChg chg="mod">
          <ac:chgData name="Romessa Naeem" userId="1bce7fe639484c7a" providerId="LiveId" clId="{986E05EC-158C-4C44-94BE-BE19F46FD06E}" dt="2025-02-14T14:50:45.744" v="155" actId="20577"/>
          <ac:spMkLst>
            <pc:docMk/>
            <pc:sldMk cId="3607857524" sldId="333"/>
            <ac:spMk id="2" creationId="{04A5ED32-9DBC-B0C6-A95A-24DF69678E15}"/>
          </ac:spMkLst>
        </pc:spChg>
        <pc:spChg chg="add mod">
          <ac:chgData name="Romessa Naeem" userId="1bce7fe639484c7a" providerId="LiveId" clId="{986E05EC-158C-4C44-94BE-BE19F46FD06E}" dt="2025-02-14T14:51:36.980" v="163" actId="255"/>
          <ac:spMkLst>
            <pc:docMk/>
            <pc:sldMk cId="3607857524" sldId="333"/>
            <ac:spMk id="3" creationId="{7839E2D6-C728-353E-562E-EEC8F12CC9E9}"/>
          </ac:spMkLst>
        </pc:spChg>
        <pc:spChg chg="add mod">
          <ac:chgData name="Romessa Naeem" userId="1bce7fe639484c7a" providerId="LiveId" clId="{986E05EC-158C-4C44-94BE-BE19F46FD06E}" dt="2025-02-14T14:51:56.544" v="166" actId="255"/>
          <ac:spMkLst>
            <pc:docMk/>
            <pc:sldMk cId="3607857524" sldId="333"/>
            <ac:spMk id="6" creationId="{70D20543-7ACF-019B-53EA-A77A5E4833CB}"/>
          </ac:spMkLst>
        </pc:spChg>
        <pc:spChg chg="del mod">
          <ac:chgData name="Romessa Naeem" userId="1bce7fe639484c7a" providerId="LiveId" clId="{986E05EC-158C-4C44-94BE-BE19F46FD06E}" dt="2025-02-14T14:51:15.699" v="159"/>
          <ac:spMkLst>
            <pc:docMk/>
            <pc:sldMk cId="3607857524" sldId="333"/>
            <ac:spMk id="7" creationId="{BF03BA5C-0652-4E9B-6DF0-F4E7668EFADB}"/>
          </ac:spMkLst>
        </pc:spChg>
      </pc:sldChg>
      <pc:sldChg chg="del">
        <pc:chgData name="Romessa Naeem" userId="1bce7fe639484c7a" providerId="LiveId" clId="{986E05EC-158C-4C44-94BE-BE19F46FD06E}" dt="2025-02-14T15:01:50.734" v="292" actId="47"/>
        <pc:sldMkLst>
          <pc:docMk/>
          <pc:sldMk cId="2013774340" sldId="347"/>
        </pc:sldMkLst>
      </pc:sldChg>
      <pc:sldChg chg="addSp delSp modSp mod">
        <pc:chgData name="Romessa Naeem" userId="1bce7fe639484c7a" providerId="LiveId" clId="{986E05EC-158C-4C44-94BE-BE19F46FD06E}" dt="2025-02-14T14:44:50.364" v="60" actId="14100"/>
        <pc:sldMkLst>
          <pc:docMk/>
          <pc:sldMk cId="1544092544" sldId="348"/>
        </pc:sldMkLst>
        <pc:spChg chg="mod">
          <ac:chgData name="Romessa Naeem" userId="1bce7fe639484c7a" providerId="LiveId" clId="{986E05EC-158C-4C44-94BE-BE19F46FD06E}" dt="2025-02-14T14:44:29.304" v="54" actId="122"/>
          <ac:spMkLst>
            <pc:docMk/>
            <pc:sldMk cId="1544092544" sldId="348"/>
            <ac:spMk id="2" creationId="{07D56C7F-3915-B8E5-C161-19B8E034EC39}"/>
          </ac:spMkLst>
        </pc:spChg>
        <pc:spChg chg="del">
          <ac:chgData name="Romessa Naeem" userId="1bce7fe639484c7a" providerId="LiveId" clId="{986E05EC-158C-4C44-94BE-BE19F46FD06E}" dt="2025-02-14T14:44:36.690" v="55"/>
          <ac:spMkLst>
            <pc:docMk/>
            <pc:sldMk cId="1544092544" sldId="348"/>
            <ac:spMk id="3" creationId="{870D6E81-BABF-FBD5-0E7A-BA82BF5BD06F}"/>
          </ac:spMkLst>
        </pc:spChg>
        <pc:picChg chg="add mod">
          <ac:chgData name="Romessa Naeem" userId="1bce7fe639484c7a" providerId="LiveId" clId="{986E05EC-158C-4C44-94BE-BE19F46FD06E}" dt="2025-02-14T14:44:50.364" v="60" actId="14100"/>
          <ac:picMkLst>
            <pc:docMk/>
            <pc:sldMk cId="1544092544" sldId="348"/>
            <ac:picMk id="5" creationId="{EB495696-DC7E-D948-175C-B82A66BD581B}"/>
          </ac:picMkLst>
        </pc:picChg>
      </pc:sldChg>
      <pc:sldChg chg="del">
        <pc:chgData name="Romessa Naeem" userId="1bce7fe639484c7a" providerId="LiveId" clId="{986E05EC-158C-4C44-94BE-BE19F46FD06E}" dt="2025-02-14T14:52:06.785" v="167" actId="47"/>
        <pc:sldMkLst>
          <pc:docMk/>
          <pc:sldMk cId="4149600269" sldId="349"/>
        </pc:sldMkLst>
      </pc:sldChg>
      <pc:sldChg chg="modSp mod">
        <pc:chgData name="Romessa Naeem" userId="1bce7fe639484c7a" providerId="LiveId" clId="{986E05EC-158C-4C44-94BE-BE19F46FD06E}" dt="2025-02-14T14:58:12.358" v="202" actId="20577"/>
        <pc:sldMkLst>
          <pc:docMk/>
          <pc:sldMk cId="2561361216" sldId="350"/>
        </pc:sldMkLst>
        <pc:spChg chg="mod">
          <ac:chgData name="Romessa Naeem" userId="1bce7fe639484c7a" providerId="LiveId" clId="{986E05EC-158C-4C44-94BE-BE19F46FD06E}" dt="2025-02-14T14:58:01.606" v="180" actId="255"/>
          <ac:spMkLst>
            <pc:docMk/>
            <pc:sldMk cId="2561361216" sldId="350"/>
            <ac:spMk id="3" creationId="{ADF65296-4173-5F43-8802-41BDE9FF8397}"/>
          </ac:spMkLst>
        </pc:spChg>
        <pc:spChg chg="mod">
          <ac:chgData name="Romessa Naeem" userId="1bce7fe639484c7a" providerId="LiveId" clId="{986E05EC-158C-4C44-94BE-BE19F46FD06E}" dt="2025-02-14T14:58:12.358" v="202" actId="20577"/>
          <ac:spMkLst>
            <pc:docMk/>
            <pc:sldMk cId="2561361216" sldId="350"/>
            <ac:spMk id="7" creationId="{83399F22-4DA4-FEAA-0CBA-BFE9C1A8CEDB}"/>
          </ac:spMkLst>
        </pc:spChg>
      </pc:sldChg>
      <pc:sldChg chg="modSp mod">
        <pc:chgData name="Romessa Naeem" userId="1bce7fe639484c7a" providerId="LiveId" clId="{986E05EC-158C-4C44-94BE-BE19F46FD06E}" dt="2025-02-14T14:59:57.846" v="247" actId="255"/>
        <pc:sldMkLst>
          <pc:docMk/>
          <pc:sldMk cId="4042796410" sldId="351"/>
        </pc:sldMkLst>
        <pc:spChg chg="mod">
          <ac:chgData name="Romessa Naeem" userId="1bce7fe639484c7a" providerId="LiveId" clId="{986E05EC-158C-4C44-94BE-BE19F46FD06E}" dt="2025-02-14T14:59:57.846" v="247" actId="255"/>
          <ac:spMkLst>
            <pc:docMk/>
            <pc:sldMk cId="4042796410" sldId="351"/>
            <ac:spMk id="3" creationId="{2006DFC0-9F37-62FF-8B38-7EC4749F00FD}"/>
          </ac:spMkLst>
        </pc:spChg>
      </pc:sldChg>
      <pc:sldChg chg="addSp delSp modSp mod">
        <pc:chgData name="Romessa Naeem" userId="1bce7fe639484c7a" providerId="LiveId" clId="{986E05EC-158C-4C44-94BE-BE19F46FD06E}" dt="2025-02-14T15:01:07.276" v="283" actId="255"/>
        <pc:sldMkLst>
          <pc:docMk/>
          <pc:sldMk cId="100121086" sldId="352"/>
        </pc:sldMkLst>
        <pc:spChg chg="add mod">
          <ac:chgData name="Romessa Naeem" userId="1bce7fe639484c7a" providerId="LiveId" clId="{986E05EC-158C-4C44-94BE-BE19F46FD06E}" dt="2025-02-14T14:56:40.201" v="169"/>
          <ac:spMkLst>
            <pc:docMk/>
            <pc:sldMk cId="100121086" sldId="352"/>
            <ac:spMk id="2" creationId="{3226BAA4-9887-E66E-A840-0D6E34D1B1D2}"/>
          </ac:spMkLst>
        </pc:spChg>
        <pc:spChg chg="add del mod">
          <ac:chgData name="Romessa Naeem" userId="1bce7fe639484c7a" providerId="LiveId" clId="{986E05EC-158C-4C44-94BE-BE19F46FD06E}" dt="2025-02-14T15:01:07.276" v="283" actId="255"/>
          <ac:spMkLst>
            <pc:docMk/>
            <pc:sldMk cId="100121086" sldId="352"/>
            <ac:spMk id="3" creationId="{6A552E6F-9B36-72F8-A00B-CE4615901A62}"/>
          </ac:spMkLst>
        </pc:spChg>
        <pc:spChg chg="mod">
          <ac:chgData name="Romessa Naeem" userId="1bce7fe639484c7a" providerId="LiveId" clId="{986E05EC-158C-4C44-94BE-BE19F46FD06E}" dt="2025-02-14T15:00:20.276" v="274" actId="20577"/>
          <ac:spMkLst>
            <pc:docMk/>
            <pc:sldMk cId="100121086" sldId="352"/>
            <ac:spMk id="7" creationId="{D7888987-A3F0-3448-B1F0-43D0D692414A}"/>
          </ac:spMkLst>
        </pc:spChg>
      </pc:sldChg>
      <pc:sldChg chg="addSp delSp modSp mod">
        <pc:chgData name="Romessa Naeem" userId="1bce7fe639484c7a" providerId="LiveId" clId="{986E05EC-158C-4C44-94BE-BE19F46FD06E}" dt="2025-02-14T15:01:44.509" v="291" actId="27636"/>
        <pc:sldMkLst>
          <pc:docMk/>
          <pc:sldMk cId="566293011" sldId="353"/>
        </pc:sldMkLst>
        <pc:spChg chg="add mod">
          <ac:chgData name="Romessa Naeem" userId="1bce7fe639484c7a" providerId="LiveId" clId="{986E05EC-158C-4C44-94BE-BE19F46FD06E}" dt="2025-02-14T15:01:34.658" v="289" actId="27636"/>
          <ac:spMkLst>
            <pc:docMk/>
            <pc:sldMk cId="566293011" sldId="353"/>
            <ac:spMk id="2" creationId="{81CEB84D-911B-E5E7-3A7A-BE9983728937}"/>
          </ac:spMkLst>
        </pc:spChg>
        <pc:spChg chg="del">
          <ac:chgData name="Romessa Naeem" userId="1bce7fe639484c7a" providerId="LiveId" clId="{986E05EC-158C-4C44-94BE-BE19F46FD06E}" dt="2025-02-14T15:01:28.034" v="284"/>
          <ac:spMkLst>
            <pc:docMk/>
            <pc:sldMk cId="566293011" sldId="353"/>
            <ac:spMk id="3" creationId="{7B954D74-1A40-D2E5-B471-3322B43DD2D0}"/>
          </ac:spMkLst>
        </pc:spChg>
        <pc:spChg chg="add mod">
          <ac:chgData name="Romessa Naeem" userId="1bce7fe639484c7a" providerId="LiveId" clId="{986E05EC-158C-4C44-94BE-BE19F46FD06E}" dt="2025-02-14T15:01:44.509" v="291" actId="27636"/>
          <ac:spMkLst>
            <pc:docMk/>
            <pc:sldMk cId="566293011" sldId="353"/>
            <ac:spMk id="7" creationId="{EF26D455-14EC-69FD-5BEA-CF29E3454620}"/>
          </ac:spMkLst>
        </pc:spChg>
      </pc:sldChg>
      <pc:sldChg chg="addSp delSp modSp add mod">
        <pc:chgData name="Romessa Naeem" userId="1bce7fe639484c7a" providerId="LiveId" clId="{986E05EC-158C-4C44-94BE-BE19F46FD06E}" dt="2025-02-14T14:45:38.234" v="72" actId="14100"/>
        <pc:sldMkLst>
          <pc:docMk/>
          <pc:sldMk cId="905974534" sldId="354"/>
        </pc:sldMkLst>
        <pc:spChg chg="mod">
          <ac:chgData name="Romessa Naeem" userId="1bce7fe639484c7a" providerId="LiveId" clId="{986E05EC-158C-4C44-94BE-BE19F46FD06E}" dt="2025-02-14T14:45:20.241" v="67" actId="122"/>
          <ac:spMkLst>
            <pc:docMk/>
            <pc:sldMk cId="905974534" sldId="354"/>
            <ac:spMk id="2" creationId="{D5CE96FB-0642-28AD-DA15-E3155C70AFC3}"/>
          </ac:spMkLst>
        </pc:spChg>
        <pc:spChg chg="del">
          <ac:chgData name="Romessa Naeem" userId="1bce7fe639484c7a" providerId="LiveId" clId="{986E05EC-158C-4C44-94BE-BE19F46FD06E}" dt="2025-02-14T14:45:26.284" v="68"/>
          <ac:spMkLst>
            <pc:docMk/>
            <pc:sldMk cId="905974534" sldId="354"/>
            <ac:spMk id="3" creationId="{25186363-E7C4-A1CF-D6F7-2858C65E716D}"/>
          </ac:spMkLst>
        </pc:spChg>
        <pc:picChg chg="add mod">
          <ac:chgData name="Romessa Naeem" userId="1bce7fe639484c7a" providerId="LiveId" clId="{986E05EC-158C-4C44-94BE-BE19F46FD06E}" dt="2025-02-14T14:45:38.234" v="72" actId="14100"/>
          <ac:picMkLst>
            <pc:docMk/>
            <pc:sldMk cId="905974534" sldId="354"/>
            <ac:picMk id="5" creationId="{95E20825-9D71-8CB3-4A7D-66F384822923}"/>
          </ac:picMkLst>
        </pc:picChg>
      </pc:sldChg>
      <pc:sldChg chg="modSp add mod ord">
        <pc:chgData name="Romessa Naeem" userId="1bce7fe639484c7a" providerId="LiveId" clId="{986E05EC-158C-4C44-94BE-BE19F46FD06E}" dt="2025-02-14T14:44:05.293" v="49"/>
        <pc:sldMkLst>
          <pc:docMk/>
          <pc:sldMk cId="2277366814" sldId="355"/>
        </pc:sldMkLst>
        <pc:spChg chg="mod">
          <ac:chgData name="Romessa Naeem" userId="1bce7fe639484c7a" providerId="LiveId" clId="{986E05EC-158C-4C44-94BE-BE19F46FD06E}" dt="2025-02-14T14:42:19.941" v="44" actId="122"/>
          <ac:spMkLst>
            <pc:docMk/>
            <pc:sldMk cId="2277366814" sldId="355"/>
            <ac:spMk id="2" creationId="{93D7BD9B-FF5B-4B94-25A3-0F8A1F93001F}"/>
          </ac:spMkLst>
        </pc:spChg>
        <pc:spChg chg="mod">
          <ac:chgData name="Romessa Naeem" userId="1bce7fe639484c7a" providerId="LiveId" clId="{986E05EC-158C-4C44-94BE-BE19F46FD06E}" dt="2025-02-14T14:42:34.645" v="47" actId="27636"/>
          <ac:spMkLst>
            <pc:docMk/>
            <pc:sldMk cId="2277366814" sldId="355"/>
            <ac:spMk id="3" creationId="{A1CDB184-6794-61F1-281F-A999C60B2809}"/>
          </ac:spMkLst>
        </pc:spChg>
      </pc:sldChg>
      <pc:sldChg chg="modSp add mod">
        <pc:chgData name="Romessa Naeem" userId="1bce7fe639484c7a" providerId="LiveId" clId="{986E05EC-158C-4C44-94BE-BE19F46FD06E}" dt="2025-02-14T14:46:16.993" v="80" actId="255"/>
        <pc:sldMkLst>
          <pc:docMk/>
          <pc:sldMk cId="3277548549" sldId="356"/>
        </pc:sldMkLst>
        <pc:spChg chg="mod">
          <ac:chgData name="Romessa Naeem" userId="1bce7fe639484c7a" providerId="LiveId" clId="{986E05EC-158C-4C44-94BE-BE19F46FD06E}" dt="2025-02-14T14:46:04.211" v="78" actId="122"/>
          <ac:spMkLst>
            <pc:docMk/>
            <pc:sldMk cId="3277548549" sldId="356"/>
            <ac:spMk id="2" creationId="{6A430599-AB61-F47C-1504-EE1F28FD01A1}"/>
          </ac:spMkLst>
        </pc:spChg>
        <pc:spChg chg="mod">
          <ac:chgData name="Romessa Naeem" userId="1bce7fe639484c7a" providerId="LiveId" clId="{986E05EC-158C-4C44-94BE-BE19F46FD06E}" dt="2025-02-14T14:46:16.993" v="80" actId="255"/>
          <ac:spMkLst>
            <pc:docMk/>
            <pc:sldMk cId="3277548549" sldId="356"/>
            <ac:spMk id="3" creationId="{87097545-53BF-7CEB-026D-03271C43F302}"/>
          </ac:spMkLst>
        </pc:spChg>
      </pc:sldChg>
      <pc:sldChg chg="add del">
        <pc:chgData name="Romessa Naeem" userId="1bce7fe639484c7a" providerId="LiveId" clId="{986E05EC-158C-4C44-94BE-BE19F46FD06E}" dt="2025-02-14T14:49:41.194" v="120" actId="47"/>
        <pc:sldMkLst>
          <pc:docMk/>
          <pc:sldMk cId="253786287" sldId="357"/>
        </pc:sldMkLst>
      </pc:sldChg>
      <pc:sldChg chg="addSp delSp modSp add mod">
        <pc:chgData name="Romessa Naeem" userId="1bce7fe639484c7a" providerId="LiveId" clId="{986E05EC-158C-4C44-94BE-BE19F46FD06E}" dt="2025-02-14T14:47:19.810" v="92" actId="14100"/>
        <pc:sldMkLst>
          <pc:docMk/>
          <pc:sldMk cId="4001255093" sldId="358"/>
        </pc:sldMkLst>
        <pc:spChg chg="mod">
          <ac:chgData name="Romessa Naeem" userId="1bce7fe639484c7a" providerId="LiveId" clId="{986E05EC-158C-4C44-94BE-BE19F46FD06E}" dt="2025-02-14T14:46:57.244" v="86" actId="122"/>
          <ac:spMkLst>
            <pc:docMk/>
            <pc:sldMk cId="4001255093" sldId="358"/>
            <ac:spMk id="2" creationId="{0BFF020D-18BE-C1B8-5DA9-9FE71D7D509C}"/>
          </ac:spMkLst>
        </pc:spChg>
        <pc:spChg chg="add del">
          <ac:chgData name="Romessa Naeem" userId="1bce7fe639484c7a" providerId="LiveId" clId="{986E05EC-158C-4C44-94BE-BE19F46FD06E}" dt="2025-02-14T14:47:09.907" v="89"/>
          <ac:spMkLst>
            <pc:docMk/>
            <pc:sldMk cId="4001255093" sldId="358"/>
            <ac:spMk id="3" creationId="{9A6B9FE3-DB04-34A7-E0EB-AF2BEFDE787F}"/>
          </ac:spMkLst>
        </pc:spChg>
        <pc:spChg chg="add mod">
          <ac:chgData name="Romessa Naeem" userId="1bce7fe639484c7a" providerId="LiveId" clId="{986E05EC-158C-4C44-94BE-BE19F46FD06E}" dt="2025-02-14T14:47:04.651" v="88"/>
          <ac:spMkLst>
            <pc:docMk/>
            <pc:sldMk cId="4001255093" sldId="358"/>
            <ac:spMk id="5" creationId="{21CD1060-7FAC-735E-3FD6-59CE601311C4}"/>
          </ac:spMkLst>
        </pc:spChg>
        <pc:picChg chg="add mod">
          <ac:chgData name="Romessa Naeem" userId="1bce7fe639484c7a" providerId="LiveId" clId="{986E05EC-158C-4C44-94BE-BE19F46FD06E}" dt="2025-02-14T14:47:19.810" v="92" actId="14100"/>
          <ac:picMkLst>
            <pc:docMk/>
            <pc:sldMk cId="4001255093" sldId="358"/>
            <ac:picMk id="7" creationId="{F7770247-3087-B158-2D44-505B71FEDA68}"/>
          </ac:picMkLst>
        </pc:picChg>
      </pc:sldChg>
      <pc:sldChg chg="addSp delSp modSp add mod">
        <pc:chgData name="Romessa Naeem" userId="1bce7fe639484c7a" providerId="LiveId" clId="{986E05EC-158C-4C44-94BE-BE19F46FD06E}" dt="2025-02-14T14:48:14.187" v="104" actId="14100"/>
        <pc:sldMkLst>
          <pc:docMk/>
          <pc:sldMk cId="2886598575" sldId="359"/>
        </pc:sldMkLst>
        <pc:spChg chg="mod">
          <ac:chgData name="Romessa Naeem" userId="1bce7fe639484c7a" providerId="LiveId" clId="{986E05EC-158C-4C44-94BE-BE19F46FD06E}" dt="2025-02-14T14:47:54.770" v="99" actId="122"/>
          <ac:spMkLst>
            <pc:docMk/>
            <pc:sldMk cId="2886598575" sldId="359"/>
            <ac:spMk id="2" creationId="{2BB2EB20-F7AA-77AA-4E9D-A2E4809F85F2}"/>
          </ac:spMkLst>
        </pc:spChg>
        <pc:spChg chg="del">
          <ac:chgData name="Romessa Naeem" userId="1bce7fe639484c7a" providerId="LiveId" clId="{986E05EC-158C-4C44-94BE-BE19F46FD06E}" dt="2025-02-14T14:48:00.745" v="100"/>
          <ac:spMkLst>
            <pc:docMk/>
            <pc:sldMk cId="2886598575" sldId="359"/>
            <ac:spMk id="3" creationId="{5A27EA38-29AF-EB61-2307-35C72625569D}"/>
          </ac:spMkLst>
        </pc:spChg>
        <pc:picChg chg="add mod">
          <ac:chgData name="Romessa Naeem" userId="1bce7fe639484c7a" providerId="LiveId" clId="{986E05EC-158C-4C44-94BE-BE19F46FD06E}" dt="2025-02-14T14:48:14.187" v="104" actId="14100"/>
          <ac:picMkLst>
            <pc:docMk/>
            <pc:sldMk cId="2886598575" sldId="359"/>
            <ac:picMk id="5" creationId="{0D927060-1768-9C3D-35F4-AC7473EB371B}"/>
          </ac:picMkLst>
        </pc:picChg>
      </pc:sldChg>
      <pc:sldChg chg="addSp delSp modSp add mod">
        <pc:chgData name="Romessa Naeem" userId="1bce7fe639484c7a" providerId="LiveId" clId="{986E05EC-158C-4C44-94BE-BE19F46FD06E}" dt="2025-02-14T14:48:45.279" v="110" actId="14100"/>
        <pc:sldMkLst>
          <pc:docMk/>
          <pc:sldMk cId="2088199703" sldId="360"/>
        </pc:sldMkLst>
        <pc:spChg chg="del">
          <ac:chgData name="Romessa Naeem" userId="1bce7fe639484c7a" providerId="LiveId" clId="{986E05EC-158C-4C44-94BE-BE19F46FD06E}" dt="2025-02-14T14:48:34.631" v="106" actId="478"/>
          <ac:spMkLst>
            <pc:docMk/>
            <pc:sldMk cId="2088199703" sldId="360"/>
            <ac:spMk id="2" creationId="{9BC745A1-323E-7B1D-2863-AC224D815F6D}"/>
          </ac:spMkLst>
        </pc:spChg>
        <pc:spChg chg="del">
          <ac:chgData name="Romessa Naeem" userId="1bce7fe639484c7a" providerId="LiveId" clId="{986E05EC-158C-4C44-94BE-BE19F46FD06E}" dt="2025-02-14T14:48:32.115" v="105"/>
          <ac:spMkLst>
            <pc:docMk/>
            <pc:sldMk cId="2088199703" sldId="360"/>
            <ac:spMk id="3" creationId="{076420DD-5869-2993-53C5-F09A55E856B1}"/>
          </ac:spMkLst>
        </pc:spChg>
        <pc:picChg chg="add mod">
          <ac:chgData name="Romessa Naeem" userId="1bce7fe639484c7a" providerId="LiveId" clId="{986E05EC-158C-4C44-94BE-BE19F46FD06E}" dt="2025-02-14T14:48:45.279" v="110" actId="14100"/>
          <ac:picMkLst>
            <pc:docMk/>
            <pc:sldMk cId="2088199703" sldId="360"/>
            <ac:picMk id="5" creationId="{FCCAF7E8-FAEC-BAA8-6AF4-D552E002DAA8}"/>
          </ac:picMkLst>
        </pc:picChg>
      </pc:sldChg>
      <pc:sldChg chg="delSp add del mod">
        <pc:chgData name="Romessa Naeem" userId="1bce7fe639484c7a" providerId="LiveId" clId="{986E05EC-158C-4C44-94BE-BE19F46FD06E}" dt="2025-02-14T14:49:25.530" v="117" actId="47"/>
        <pc:sldMkLst>
          <pc:docMk/>
          <pc:sldMk cId="2747553616" sldId="361"/>
        </pc:sldMkLst>
        <pc:spChg chg="del">
          <ac:chgData name="Romessa Naeem" userId="1bce7fe639484c7a" providerId="LiveId" clId="{986E05EC-158C-4C44-94BE-BE19F46FD06E}" dt="2025-02-14T14:49:03.073" v="112" actId="478"/>
          <ac:spMkLst>
            <pc:docMk/>
            <pc:sldMk cId="2747553616" sldId="361"/>
            <ac:spMk id="2" creationId="{D56C8423-DE25-678A-E3DC-1A247CABB575}"/>
          </ac:spMkLst>
        </pc:spChg>
      </pc:sldChg>
      <pc:sldChg chg="add del">
        <pc:chgData name="Romessa Naeem" userId="1bce7fe639484c7a" providerId="LiveId" clId="{986E05EC-158C-4C44-94BE-BE19F46FD06E}" dt="2025-02-14T14:49:33.836" v="118" actId="47"/>
        <pc:sldMkLst>
          <pc:docMk/>
          <pc:sldMk cId="2942740643" sldId="362"/>
        </pc:sldMkLst>
      </pc:sldChg>
      <pc:sldChg chg="delSp modSp add del mod">
        <pc:chgData name="Romessa Naeem" userId="1bce7fe639484c7a" providerId="LiveId" clId="{986E05EC-158C-4C44-94BE-BE19F46FD06E}" dt="2025-02-14T15:04:37.100" v="315" actId="47"/>
        <pc:sldMkLst>
          <pc:docMk/>
          <pc:sldMk cId="1070261511" sldId="497"/>
        </pc:sldMkLst>
        <pc:spChg chg="del mod">
          <ac:chgData name="Romessa Naeem" userId="1bce7fe639484c7a" providerId="LiveId" clId="{986E05EC-158C-4C44-94BE-BE19F46FD06E}" dt="2025-02-14T14:50:25.935" v="140" actId="478"/>
          <ac:spMkLst>
            <pc:docMk/>
            <pc:sldMk cId="1070261511" sldId="497"/>
            <ac:spMk id="2" creationId="{818AA836-5D74-877C-C0BA-7843088A1964}"/>
          </ac:spMkLst>
        </pc:spChg>
        <pc:spChg chg="mod">
          <ac:chgData name="Romessa Naeem" userId="1bce7fe639484c7a" providerId="LiveId" clId="{986E05EC-158C-4C44-94BE-BE19F46FD06E}" dt="2025-02-14T14:50:22.580" v="139" actId="255"/>
          <ac:spMkLst>
            <pc:docMk/>
            <pc:sldMk cId="1070261511" sldId="497"/>
            <ac:spMk id="13314" creationId="{00000000-0000-0000-0000-000000000000}"/>
          </ac:spMkLst>
        </pc:spChg>
      </pc:sldChg>
      <pc:sldChg chg="modSp add">
        <pc:chgData name="Romessa Naeem" userId="1bce7fe639484c7a" providerId="LiveId" clId="{986E05EC-158C-4C44-94BE-BE19F46FD06E}" dt="2025-02-14T14:49:08.778" v="113"/>
        <pc:sldMkLst>
          <pc:docMk/>
          <pc:sldMk cId="3608214713" sldId="602"/>
        </pc:sldMkLst>
        <pc:spChg chg="mod">
          <ac:chgData name="Romessa Naeem" userId="1bce7fe639484c7a" providerId="LiveId" clId="{986E05EC-158C-4C44-94BE-BE19F46FD06E}" dt="2025-02-14T14:49:08.778" v="113"/>
          <ac:spMkLst>
            <pc:docMk/>
            <pc:sldMk cId="3608214713" sldId="602"/>
            <ac:spMk id="4" creationId="{2F57BCDC-3F29-0E26-BE50-BBA68FA04CCA}"/>
          </ac:spMkLst>
        </pc:spChg>
      </pc:sldChg>
      <pc:sldChg chg="modSp add del">
        <pc:chgData name="Romessa Naeem" userId="1bce7fe639484c7a" providerId="LiveId" clId="{986E05EC-158C-4C44-94BE-BE19F46FD06E}" dt="2025-02-14T14:51:03.307" v="158"/>
        <pc:sldMkLst>
          <pc:docMk/>
          <pc:sldMk cId="87522546" sldId="603"/>
        </pc:sldMkLst>
        <pc:spChg chg="mod">
          <ac:chgData name="Romessa Naeem" userId="1bce7fe639484c7a" providerId="LiveId" clId="{986E05EC-158C-4C44-94BE-BE19F46FD06E}" dt="2025-02-14T14:51:01.930" v="157"/>
          <ac:spMkLst>
            <pc:docMk/>
            <pc:sldMk cId="87522546" sldId="603"/>
            <ac:spMk id="2" creationId="{818AA836-5D74-877C-C0BA-7843088A1964}"/>
          </ac:spMkLst>
        </pc:spChg>
      </pc:sldChg>
      <pc:sldChg chg="delSp modSp new mod">
        <pc:chgData name="Romessa Naeem" userId="1bce7fe639484c7a" providerId="LiveId" clId="{986E05EC-158C-4C44-94BE-BE19F46FD06E}" dt="2025-02-14T15:03:02.002" v="301" actId="27636"/>
        <pc:sldMkLst>
          <pc:docMk/>
          <pc:sldMk cId="1717498897" sldId="603"/>
        </pc:sldMkLst>
        <pc:spChg chg="mod">
          <ac:chgData name="Romessa Naeem" userId="1bce7fe639484c7a" providerId="LiveId" clId="{986E05EC-158C-4C44-94BE-BE19F46FD06E}" dt="2025-02-14T15:02:42.241" v="297" actId="207"/>
          <ac:spMkLst>
            <pc:docMk/>
            <pc:sldMk cId="1717498897" sldId="603"/>
            <ac:spMk id="2" creationId="{0B76C4A9-06DB-BDD3-C2C4-002BF6E2E912}"/>
          </ac:spMkLst>
        </pc:spChg>
        <pc:spChg chg="mod">
          <ac:chgData name="Romessa Naeem" userId="1bce7fe639484c7a" providerId="LiveId" clId="{986E05EC-158C-4C44-94BE-BE19F46FD06E}" dt="2025-02-14T15:03:02.002" v="301" actId="27636"/>
          <ac:spMkLst>
            <pc:docMk/>
            <pc:sldMk cId="1717498897" sldId="603"/>
            <ac:spMk id="3" creationId="{7A3E1F18-E93F-FD52-84B2-F5B2F53047DF}"/>
          </ac:spMkLst>
        </pc:spChg>
        <pc:spChg chg="del">
          <ac:chgData name="Romessa Naeem" userId="1bce7fe639484c7a" providerId="LiveId" clId="{986E05EC-158C-4C44-94BE-BE19F46FD06E}" dt="2025-02-14T15:02:26.229" v="294" actId="478"/>
          <ac:spMkLst>
            <pc:docMk/>
            <pc:sldMk cId="1717498897" sldId="603"/>
            <ac:spMk id="4" creationId="{4BFD3652-686C-91FD-7272-80F00457FC72}"/>
          </ac:spMkLst>
        </pc:spChg>
      </pc:sldChg>
      <pc:sldChg chg="add del">
        <pc:chgData name="Romessa Naeem" userId="1bce7fe639484c7a" providerId="LiveId" clId="{986E05EC-158C-4C44-94BE-BE19F46FD06E}" dt="2025-02-14T14:49:37.880" v="119" actId="47"/>
        <pc:sldMkLst>
          <pc:docMk/>
          <pc:sldMk cId="3747648472" sldId="6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EFF47-B7AF-1D23-8C45-BB55B305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441E2-4CE1-EDC1-C7F7-416BD70EA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51DF3-86B3-5ADB-631B-075D69989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C2A47-DDDF-E44C-0187-90C4B43EC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49802-CF1D-2CB7-D8CE-327B9E7E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21CD1-C4DD-5AA2-1C49-42662B818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0599-AB61-F47C-1504-EE1F28FD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Plasma Anion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7545-53BF-7CEB-026D-03271C43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Anion gap = [</a:t>
            </a:r>
            <a:r>
              <a:rPr lang="en-US" sz="2400" dirty="0">
                <a:solidFill>
                  <a:schemeClr val="accent1"/>
                </a:solidFill>
              </a:rPr>
              <a:t>Na+]</a:t>
            </a:r>
            <a:r>
              <a:rPr lang="en-US" sz="2400" dirty="0"/>
              <a:t> – [</a:t>
            </a:r>
            <a:r>
              <a:rPr lang="en-US" sz="2400" dirty="0">
                <a:solidFill>
                  <a:schemeClr val="accent2"/>
                </a:solidFill>
              </a:rPr>
              <a:t>Hco3 ]</a:t>
            </a:r>
            <a:r>
              <a:rPr lang="en-US" sz="2400" dirty="0"/>
              <a:t>+[</a:t>
            </a:r>
            <a:r>
              <a:rPr lang="en-US" sz="2400" dirty="0">
                <a:solidFill>
                  <a:schemeClr val="accent2"/>
                </a:solidFill>
              </a:rPr>
              <a:t>Cl]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            =144-24-108</a:t>
            </a:r>
          </a:p>
          <a:p>
            <a:pPr marL="0" indent="0" algn="ctr">
              <a:buNone/>
            </a:pPr>
            <a:r>
              <a:rPr lang="en-US" sz="2400" dirty="0"/>
              <a:t>                 =12mEq/L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Normal Range </a:t>
            </a:r>
            <a:r>
              <a:rPr lang="en-US" sz="2400" dirty="0"/>
              <a:t>= 8-16mEq/L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C30B-4D80-7F2E-D25D-CC36A6CB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740B4D9-32D0-B0CB-2860-6B0834FA737F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4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822D-D33D-F322-B52E-5ADB209F4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020D-18BE-C1B8-5DA9-9FE71D7D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Anion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61C9-FD4D-1B20-BAB3-50B65FE3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3BEABEF-34D8-C0CB-3993-9E7B02AC927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770247-3087-B158-2D44-505B71FED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52600"/>
            <a:ext cx="8001000" cy="4424363"/>
          </a:xfrm>
        </p:spPr>
      </p:pic>
    </p:spTree>
    <p:extLst>
      <p:ext uri="{BB962C8B-B14F-4D97-AF65-F5344CB8AC3E}">
        <p14:creationId xmlns:p14="http://schemas.microsoft.com/office/powerpoint/2010/main" val="400125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2D6B-3E0D-BBD0-BC5D-2821C16D2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EB20-F7AA-77AA-4E9D-A2E4809F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Causes of Metabolic Acidosis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731A8-C46F-7946-6306-54EC4008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2D10CA0-D162-B086-B3D3-591BCE943EA4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927060-1768-9C3D-35F4-AC7473EB3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8058149" cy="4481511"/>
          </a:xfrm>
        </p:spPr>
      </p:pic>
    </p:spTree>
    <p:extLst>
      <p:ext uri="{BB962C8B-B14F-4D97-AF65-F5344CB8AC3E}">
        <p14:creationId xmlns:p14="http://schemas.microsoft.com/office/powerpoint/2010/main" val="288659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1FD5F-521A-910F-AD11-A643DCA8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1887-2C56-EAAB-96C1-894D20B6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C9B2F71-189C-6535-E2C6-E437F27B2F6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CAF7E8-FAEC-BAA8-6AF4-D552E002D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382000" cy="5181600"/>
          </a:xfrm>
        </p:spPr>
      </p:pic>
    </p:spTree>
    <p:extLst>
      <p:ext uri="{BB962C8B-B14F-4D97-AF65-F5344CB8AC3E}">
        <p14:creationId xmlns:p14="http://schemas.microsoft.com/office/powerpoint/2010/main" val="208819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6653-219B-D8DA-A41A-C83EB634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7BCDC-3F29-0E26-BE50-BBA68FA0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94223-D993-E0B7-EEAA-BC6385A3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604B2FB-497A-4432-E5AB-6607F5590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360821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23EF-4873-61D6-69D3-628C7713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Anatomy of Kidney &amp; Lungs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D7CDE-1E5D-1908-0105-82029607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4E1FC-7CF7-CE7C-78C3-4E5591275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396875"/>
            <a:ext cx="2209800" cy="36512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CAB21F0-6A11-697C-C130-9981A72D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1524000"/>
            <a:ext cx="4629149" cy="4800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18B58-77A1-2014-823E-9F3E4D089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524000"/>
            <a:ext cx="3581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6D616-5645-CD01-3F3B-C2E096A68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ED32-9DBC-B0C6-A95A-24DF6967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Physiology of Kidney &amp; Liver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775D-AF8E-E67C-9A75-DF56606F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20EF-3840-DAA7-AB82-8394C7DBC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168275"/>
            <a:ext cx="2209800" cy="36512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E2D6-C728-353E-562E-EEC8F12CC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424815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/>
                </a:solidFill>
              </a:rPr>
              <a:t>Function of Kidney:</a:t>
            </a:r>
          </a:p>
          <a:p>
            <a:r>
              <a:rPr lang="en-US" sz="2400" dirty="0"/>
              <a:t>Regulate </a:t>
            </a:r>
            <a:r>
              <a:rPr lang="en-US" sz="2400" b="1" dirty="0"/>
              <a:t>electrolyte concentration</a:t>
            </a:r>
          </a:p>
          <a:p>
            <a:r>
              <a:rPr lang="en-US" sz="2400" dirty="0"/>
              <a:t>Regulate </a:t>
            </a:r>
            <a:r>
              <a:rPr lang="en-US" sz="2400" b="1" dirty="0"/>
              <a:t>amount of fluid </a:t>
            </a:r>
            <a:r>
              <a:rPr lang="en-US" sz="2400" dirty="0"/>
              <a:t>with in body</a:t>
            </a:r>
          </a:p>
          <a:p>
            <a:r>
              <a:rPr lang="en-US" sz="2400" dirty="0"/>
              <a:t>Help </a:t>
            </a:r>
            <a:r>
              <a:rPr lang="en-US" sz="2400" b="1" dirty="0"/>
              <a:t>regulate blood pressure</a:t>
            </a:r>
          </a:p>
          <a:p>
            <a:r>
              <a:rPr lang="en-US" sz="2400" dirty="0"/>
              <a:t>Help maintain </a:t>
            </a:r>
            <a:r>
              <a:rPr lang="en-US" sz="2400" b="1" dirty="0">
                <a:highlight>
                  <a:srgbClr val="FFFF00"/>
                </a:highlight>
              </a:rPr>
              <a:t>acid base balance</a:t>
            </a:r>
          </a:p>
          <a:p>
            <a:r>
              <a:rPr lang="en-US" sz="2400" b="1" dirty="0"/>
              <a:t>Filter wastes </a:t>
            </a:r>
            <a:r>
              <a:rPr lang="en-US" sz="2400" dirty="0"/>
              <a:t>and </a:t>
            </a:r>
            <a:r>
              <a:rPr lang="en-US" sz="2400" b="1" dirty="0"/>
              <a:t>excrete fluids 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D20543-7ACF-019B-53EA-A77A5E4833CB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4"/>
                </a:solidFill>
              </a:rPr>
              <a:t>Function of Lungs:</a:t>
            </a:r>
          </a:p>
          <a:p>
            <a:r>
              <a:rPr lang="en-US" sz="2400" b="1" dirty="0"/>
              <a:t>Breathing</a:t>
            </a:r>
            <a:r>
              <a:rPr lang="en-US" sz="2400" dirty="0"/>
              <a:t> is one of the most important function of lungs </a:t>
            </a:r>
          </a:p>
          <a:p>
            <a:r>
              <a:rPr lang="en-US" sz="2400" b="1" dirty="0"/>
              <a:t>Defense mechanism</a:t>
            </a:r>
          </a:p>
          <a:p>
            <a:r>
              <a:rPr lang="en-US" sz="2400" dirty="0"/>
              <a:t>Regulation of </a:t>
            </a:r>
            <a:r>
              <a:rPr lang="en-US" sz="2400" b="1" dirty="0"/>
              <a:t>body temperature</a:t>
            </a:r>
          </a:p>
          <a:p>
            <a:r>
              <a:rPr lang="en-US" sz="2400" dirty="0"/>
              <a:t>Regulation of </a:t>
            </a:r>
            <a:r>
              <a:rPr lang="en-US" sz="2400" b="1" dirty="0">
                <a:highlight>
                  <a:srgbClr val="FFFF00"/>
                </a:highlight>
              </a:rPr>
              <a:t>acid base balance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Metabolism</a:t>
            </a:r>
            <a:r>
              <a:rPr lang="en-US" sz="2400" dirty="0"/>
              <a:t> of biologically active substances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5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5296-4173-5F43-8802-41BDE9FF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Early Recognition &amp; Prevention</a:t>
            </a:r>
            <a:r>
              <a:rPr lang="en-US" sz="2400" dirty="0"/>
              <a:t>: Family physicians play a crucial role in early detection of diabetes, patient education, and lifestyle interventions to prevent complications like DKA.</a:t>
            </a:r>
          </a:p>
          <a:p>
            <a:r>
              <a:rPr lang="en-US" sz="2400" b="1" dirty="0"/>
              <a:t>Holistic Care: </a:t>
            </a:r>
            <a:r>
              <a:rPr lang="en-US" sz="2400" dirty="0"/>
              <a:t>They consider environmental, social, and psychological factors affecting health, such as seasonal changes and home management</a:t>
            </a:r>
          </a:p>
          <a:p>
            <a:r>
              <a:rPr lang="en-US" sz="2400" b="1" dirty="0"/>
              <a:t>Patient &amp; Family Education</a:t>
            </a:r>
            <a:r>
              <a:rPr lang="en-US" sz="2400" dirty="0"/>
              <a:t>: Educating caregivers on recognizing diabetes symptoms (polyuria, polydipsia, fatigue) prevents misinterpretation and delays in seeking care.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0460-F6D4-F708-C218-C75895E5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375C-23D3-1888-0252-886489752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76200"/>
            <a:ext cx="2209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Family Medicine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E10A1E-FD1E-A8C8-0005-47B332E7BDC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</a:rPr>
              <a:t>Spiral Integration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399F22-4DA4-FEAA-0CBA-BFE9C1A8C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Management of Diabetic Ketoacidosis</a:t>
            </a:r>
          </a:p>
        </p:txBody>
      </p:sp>
    </p:spTree>
    <p:extLst>
      <p:ext uri="{BB962C8B-B14F-4D97-AF65-F5344CB8AC3E}">
        <p14:creationId xmlns:p14="http://schemas.microsoft.com/office/powerpoint/2010/main" val="25613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0629-9B16-26AA-259D-8CA6C5282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DFC0-9F37-62FF-8B38-7EC4749F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Delayed Diagnosis &amp; Responsibility</a:t>
            </a:r>
            <a:r>
              <a:rPr lang="en-US" sz="2400" dirty="0"/>
              <a:t>: Ethical concerns arise when early symptoms are dismissed, leading to complications. Was there a lack of awareness or negligence ?</a:t>
            </a:r>
          </a:p>
          <a:p>
            <a:r>
              <a:rPr lang="en-US" sz="2400" b="1" dirty="0"/>
              <a:t>Informed Consent</a:t>
            </a:r>
            <a:r>
              <a:rPr lang="en-US" sz="2400" dirty="0"/>
              <a:t>: Patients (or their guardians) must be informed about risks, treatment options, and complications .</a:t>
            </a:r>
          </a:p>
          <a:p>
            <a:r>
              <a:rPr lang="en-US" sz="2400" b="1" dirty="0"/>
              <a:t>Justice &amp; Accessibility</a:t>
            </a:r>
            <a:r>
              <a:rPr lang="en-US" sz="2400" dirty="0"/>
              <a:t>: Family  should have access to healthcare or diabetes screening. Their decision should not be influenced by socioeconomic factors.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C1DE7-1FC9-4469-C6E1-732E7AA1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85FD-B7F8-1B84-3576-3E28D825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76200"/>
            <a:ext cx="2209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Biomedical Ethics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5123A5-5772-ED86-3AF7-24CCA2A1A97B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</a:rPr>
              <a:t>Spiral Integration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7D5A66-4A36-2378-F04E-81F64F574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Ethical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04279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4B30B-5679-49E0-8DB8-2448F676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2E6F-9B36-72F8-A00B-CE461590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Early Detection: AI-based screening tools can analyze patient symptoms and detect high-risk cases before severe complications occur .</a:t>
            </a:r>
          </a:p>
          <a:p>
            <a:r>
              <a:rPr lang="en-US" sz="2400" dirty="0"/>
              <a:t>Decision Support Systems: AI helps doctors diagnose DKA using lab reports and symptoms, reducing errors and delays.</a:t>
            </a:r>
          </a:p>
          <a:p>
            <a:r>
              <a:rPr lang="en-US" sz="2400" dirty="0"/>
              <a:t>Remote Monitoring &amp; Alerts: AI-powered apps and wearables track glucose levels, alerting patients and caregivers about dangerous trends .</a:t>
            </a:r>
          </a:p>
          <a:p>
            <a:r>
              <a:rPr lang="en-US" sz="2400" dirty="0"/>
              <a:t>Predictive Analytics: AI can predict DKA risk based on patterns of hyperglycemia and patient behavior.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2076E-E82E-6730-9AB8-9A1789F2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383113-4418-710D-3D10-8FE7D5B7F6D3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Spiral Integration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888987-A3F0-3448-B1F0-43D0D6924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Role of AI in Managing Diabetic Ketoacidosis</a:t>
            </a:r>
          </a:p>
        </p:txBody>
      </p:sp>
    </p:spTree>
    <p:extLst>
      <p:ext uri="{BB962C8B-B14F-4D97-AF65-F5344CB8AC3E}">
        <p14:creationId xmlns:p14="http://schemas.microsoft.com/office/powerpoint/2010/main" val="10012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447800"/>
            <a:ext cx="7772400" cy="131265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Renal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 Year MBBS(CBL)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Metabolic Acidosis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Romessa Naeem				Date: 30-01-25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(Demonstrator)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FE3BF-6E83-0CFA-573F-5C0BA247A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1752599" cy="187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FF009-178B-C15E-FEAC-4F39C5057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52400"/>
            <a:ext cx="990600" cy="9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E696-CEC5-8353-B521-834AAB58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A9D9-188F-8097-5766-04F7D8311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152400"/>
            <a:ext cx="2209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Spiral Integration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A665DB-E4C8-93F8-D86E-B20A663C5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Suggested Research Article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CEB84D-911B-E5E7-3A7A-BE998372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371600"/>
            <a:ext cx="3562350" cy="480536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Objectives:</a:t>
            </a: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Outline the causes of metabolic acidosis.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Describe the presentation of a patient with metabolic acidosis.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Summarize the treatment options for metabolic acidosis.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Explain the importance of enhancing coordination amongst the interprofessional team to enhance the delivery of care to patients with metabolic acidosis.</a:t>
            </a:r>
          </a:p>
          <a:p>
            <a:pPr marL="0" indent="0">
              <a:buNone/>
            </a:pPr>
            <a:r>
              <a:rPr lang="en-US" dirty="0"/>
              <a:t>Introduction: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Acid-base disorders, including metabolic acidosis, are disturbances in the homeostasis of plasma acidity. Any process that increases the serum hydrogen ion concentration is a distinct acidosis. The term acidemia is used to define the total acid-base status of the serum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 example, a patient can have multiple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acidoses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contributing to a net acidemia. Its origin classifies acidosis as either a respiratory acidosis which involves changes in carbon dioxide, or metabolic acidosis which is influenced by bicarbonate (HCO3).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26D455-14EC-69FD-5BEA-CF29E3454620}"/>
              </a:ext>
            </a:extLst>
          </p:cNvPr>
          <p:cNvSpPr txBox="1">
            <a:spLocks/>
          </p:cNvSpPr>
          <p:nvPr/>
        </p:nvSpPr>
        <p:spPr>
          <a:xfrm>
            <a:off x="457200" y="1676400"/>
            <a:ext cx="4038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800" b="1"/>
              <a:t>Link</a:t>
            </a:r>
            <a:r>
              <a:rPr lang="en-US" sz="2900" b="1"/>
              <a:t>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hlinkClick r:id="rId2"/>
              </a:rPr>
              <a:t>https://www.ncbi.nlm.nih.gov/</a:t>
            </a:r>
            <a:endParaRPr lang="en-US" sz="2900" b="1"/>
          </a:p>
          <a:p>
            <a:pPr marL="0" indent="0">
              <a:buFont typeface="Arial" panose="020B0604020202020204" pitchFamily="34" charset="0"/>
              <a:buNone/>
            </a:pPr>
            <a:endParaRPr lang="en-US" sz="2900" b="1"/>
          </a:p>
          <a:p>
            <a:pPr marL="0" indent="0">
              <a:buFont typeface="Arial" panose="020B0604020202020204" pitchFamily="34" charset="0"/>
              <a:buNone/>
            </a:pPr>
            <a:endParaRPr lang="en-US" sz="29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 b="1"/>
              <a:t>Journal Name </a:t>
            </a:r>
            <a:r>
              <a:rPr lang="en-US" sz="320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/>
              <a:t> </a:t>
            </a:r>
            <a:r>
              <a:rPr lang="en-US" sz="2900">
                <a:solidFill>
                  <a:schemeClr val="accent1"/>
                </a:solidFill>
              </a:rPr>
              <a:t>Bookshelf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90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 b="1"/>
              <a:t>Title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</a:rPr>
              <a:t>Metabolic Acidosis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9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 b="1"/>
              <a:t>Author Name: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>
                <a:solidFill>
                  <a:srgbClr val="000000"/>
                </a:solidFill>
                <a:latin typeface="arial" panose="020B0604020202020204" pitchFamily="34" charset="0"/>
              </a:rPr>
              <a:t>MacKenzie Burger; Derek J. Schaller.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9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8544D-DBAC-77C9-06E5-7C79DB8B9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59E1-B81F-3AC4-0087-77E671D1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Calibri" pitchFamily="34" charset="0"/>
              </a:rPr>
              <a:t>How To Access Digital Library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3DB7-6D49-951F-CFE7-3517380F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202124"/>
                </a:solidFill>
                <a:latin typeface="+mj-lt"/>
              </a:rPr>
              <a:t>Steps to Access HEC Digital Library</a:t>
            </a:r>
            <a:endParaRPr lang="en-US" sz="2400" dirty="0">
              <a:solidFill>
                <a:srgbClr val="202124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endParaRPr lang="en-US" sz="24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DFA65-75C2-A3E3-4D87-B98B5600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1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C4A9-06DB-BDD3-C2C4-002BF6E2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CBL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1F18-E93F-FD52-84B2-F5B2F5304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is normal plasma pH?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Enlist causes of metabolic acidosis?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different types of alkalosis?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causes of increased anion gap?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body compensate for metabolic acidosis?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FCC80-F5F1-700C-DA9C-CCCDDDC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9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Biochemistry, 8th Edition, Chapter </a:t>
            </a:r>
            <a:r>
              <a:rPr lang="en-GB" sz="2800" dirty="0"/>
              <a:t>31 page no. 409-412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FA23E-B016-8A3D-E8DA-6FF93F44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800" dirty="0">
              <a:solidFill>
                <a:srgbClr val="000000"/>
              </a:solidFill>
              <a:latin typeface="Calibri" pitchFamily="34" charset="0"/>
              <a:ea typeface="MS Mincho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>
              <a:latin typeface="+mj-lt"/>
              <a:ea typeface="MS Mincho"/>
            </a:endParaRP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Explain the causes and compensation of metabolic acidosis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the anion gap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3D9D-EE05-F9A8-A930-8EAF4E14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Interactive Session</a:t>
            </a:r>
            <a:br>
              <a:rPr lang="en-US" sz="3200" b="1" dirty="0">
                <a:latin typeface="+mn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4348-63B8-03F6-5940-9A1487C7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dirty="0">
                <a:highlight>
                  <a:srgbClr val="FFFF00"/>
                </a:highlight>
              </a:rPr>
              <a:t>15 years </a:t>
            </a:r>
            <a:r>
              <a:rPr lang="en-US" sz="2800" dirty="0"/>
              <a:t> male was brought to emergency room of Holy family hospital in </a:t>
            </a:r>
            <a:r>
              <a:rPr lang="en-US" sz="2800" b="1" dirty="0">
                <a:highlight>
                  <a:srgbClr val="FFFF00"/>
                </a:highlight>
              </a:rPr>
              <a:t>comatose state </a:t>
            </a:r>
            <a:r>
              <a:rPr lang="en-US" sz="2800" dirty="0"/>
              <a:t>late in afternoon . For the past few weeks , he was </a:t>
            </a:r>
            <a:r>
              <a:rPr lang="en-US" sz="2800" b="1" dirty="0">
                <a:highlight>
                  <a:srgbClr val="FFFF00"/>
                </a:highlight>
              </a:rPr>
              <a:t>easily fatigued and unwell</a:t>
            </a:r>
            <a:r>
              <a:rPr lang="en-US" sz="2800" dirty="0"/>
              <a:t>. His condition was attributed to change in weather (summer)and was </a:t>
            </a:r>
            <a:r>
              <a:rPr lang="en-US" sz="2800" b="1" dirty="0">
                <a:highlight>
                  <a:srgbClr val="FFFF00"/>
                </a:highlight>
              </a:rPr>
              <a:t>managed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b="1" dirty="0">
                <a:highlight>
                  <a:srgbClr val="FFFF00"/>
                </a:highlight>
              </a:rPr>
              <a:t>at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b="1" dirty="0">
                <a:highlight>
                  <a:srgbClr val="FFFF00"/>
                </a:highlight>
              </a:rPr>
              <a:t>home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b="1" dirty="0">
                <a:highlight>
                  <a:srgbClr val="FFFF00"/>
                </a:highlight>
              </a:rPr>
              <a:t>with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b="1" dirty="0">
                <a:highlight>
                  <a:srgbClr val="FFFF00"/>
                </a:highlight>
              </a:rPr>
              <a:t>home</a:t>
            </a:r>
            <a:r>
              <a:rPr lang="en-US" sz="2800" dirty="0">
                <a:highlight>
                  <a:srgbClr val="FFFF00"/>
                </a:highlight>
              </a:rPr>
              <a:t> remedies</a:t>
            </a:r>
            <a:r>
              <a:rPr lang="en-US" sz="2800" dirty="0"/>
              <a:t>.  However , symptoms of </a:t>
            </a:r>
            <a:r>
              <a:rPr lang="en-US" sz="2800" b="1" dirty="0">
                <a:highlight>
                  <a:srgbClr val="FFFF00"/>
                </a:highlight>
              </a:rPr>
              <a:t>polydipsia </a:t>
            </a:r>
            <a:r>
              <a:rPr lang="en-US" sz="2800" dirty="0"/>
              <a:t>and </a:t>
            </a:r>
            <a:r>
              <a:rPr lang="en-US" sz="2800" b="1" dirty="0">
                <a:highlight>
                  <a:srgbClr val="FFFF00"/>
                </a:highlight>
              </a:rPr>
              <a:t>polyuria</a:t>
            </a:r>
            <a:r>
              <a:rPr lang="en-US" sz="2800" dirty="0"/>
              <a:t> were overlooked(since he was given fluids in large quantities very frequently) .</a:t>
            </a:r>
          </a:p>
          <a:p>
            <a:pPr marL="0" indent="0">
              <a:buNone/>
            </a:pPr>
            <a:r>
              <a:rPr lang="en-US" sz="2800" b="1" dirty="0"/>
              <a:t>         </a:t>
            </a:r>
            <a:r>
              <a:rPr lang="en-US" sz="2800" b="1" dirty="0">
                <a:highlight>
                  <a:srgbClr val="FFFF00"/>
                </a:highlight>
              </a:rPr>
              <a:t>On examination </a:t>
            </a:r>
            <a:r>
              <a:rPr lang="en-US" sz="2800" dirty="0"/>
              <a:t>he was having </a:t>
            </a:r>
            <a:r>
              <a:rPr lang="en-US" sz="2800" b="1" dirty="0">
                <a:highlight>
                  <a:srgbClr val="FFFF00"/>
                </a:highlight>
              </a:rPr>
              <a:t>rapid breathing </a:t>
            </a:r>
            <a:r>
              <a:rPr lang="en-US" sz="2800" dirty="0"/>
              <a:t>and </a:t>
            </a:r>
            <a:r>
              <a:rPr lang="en-US" sz="2800" b="1" dirty="0">
                <a:highlight>
                  <a:srgbClr val="FFFF00"/>
                </a:highlight>
              </a:rPr>
              <a:t>low blood pressure </a:t>
            </a:r>
            <a:r>
              <a:rPr lang="en-US" sz="2800" dirty="0"/>
              <a:t>. Lab investigations showed </a:t>
            </a:r>
            <a:r>
              <a:rPr lang="en-US" sz="2800" b="1" dirty="0">
                <a:highlight>
                  <a:srgbClr val="FFFF00"/>
                </a:highlight>
              </a:rPr>
              <a:t>raised plasma blood glucose  </a:t>
            </a:r>
            <a:r>
              <a:rPr lang="en-US" sz="2800" dirty="0"/>
              <a:t>, </a:t>
            </a:r>
            <a:r>
              <a:rPr lang="en-US" sz="2800" b="1" dirty="0">
                <a:highlight>
                  <a:srgbClr val="FFFF00"/>
                </a:highlight>
              </a:rPr>
              <a:t>glucosuria, ketone bodies in urine and low </a:t>
            </a:r>
            <a:r>
              <a:rPr lang="en-US" sz="2800" b="1" dirty="0" err="1">
                <a:highlight>
                  <a:srgbClr val="FFFF00"/>
                </a:highlight>
              </a:rPr>
              <a:t>pH.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dirty="0"/>
              <a:t>After thorough history ,examination and lab test, the boy was diagnosed as case of </a:t>
            </a:r>
            <a:r>
              <a:rPr lang="en-US" sz="2800" b="1" dirty="0">
                <a:solidFill>
                  <a:srgbClr val="FF0000"/>
                </a:solidFill>
              </a:rPr>
              <a:t>diabetic ketoacidosis(DKA).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FA313-9C86-CC2F-EC60-EE6F68CB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156C0-1439-0EBC-5D3A-27A0887A6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BD9B-FF5B-4B94-25A3-0F8A1F93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Terms And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DB184-6794-61F1-281F-A999C60B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PH:</a:t>
            </a:r>
          </a:p>
          <a:p>
            <a:pPr marL="0" indent="0" algn="just">
              <a:buNone/>
            </a:pPr>
            <a:r>
              <a:rPr lang="en-US" sz="2400" dirty="0"/>
              <a:t>     </a:t>
            </a:r>
            <a:r>
              <a:rPr lang="en-US" sz="2400" b="1" dirty="0"/>
              <a:t>Acid Base hemostasis </a:t>
            </a:r>
            <a:r>
              <a:rPr lang="en-US" sz="2400" dirty="0"/>
              <a:t>is concerned about the proper </a:t>
            </a:r>
            <a:r>
              <a:rPr lang="en-US" sz="2400" b="1" dirty="0"/>
              <a:t>balancing of acid and bases, </a:t>
            </a:r>
            <a:r>
              <a:rPr lang="en-US" sz="2400" dirty="0"/>
              <a:t>also called the </a:t>
            </a:r>
            <a:r>
              <a:rPr lang="en-US" sz="2400" dirty="0" err="1"/>
              <a:t>pH.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b="1" dirty="0"/>
              <a:t>Acidosis:</a:t>
            </a:r>
          </a:p>
          <a:p>
            <a:pPr marL="0" indent="0" algn="just">
              <a:buNone/>
            </a:pPr>
            <a:r>
              <a:rPr lang="en-US" sz="2400" dirty="0"/>
              <a:t>Process that increases H+ ions by increasing PCO2 or  reducing HCO3-</a:t>
            </a:r>
          </a:p>
          <a:p>
            <a:pPr marL="0" indent="0" algn="just">
              <a:buNone/>
            </a:pPr>
            <a:r>
              <a:rPr lang="en-US" sz="2400" dirty="0"/>
              <a:t>     Decrease in blood pH  below normal range</a:t>
            </a:r>
          </a:p>
          <a:p>
            <a:pPr marL="0" indent="0" algn="just">
              <a:buNone/>
            </a:pPr>
            <a:r>
              <a:rPr lang="en-US" sz="2400" b="1" dirty="0"/>
              <a:t>Alkalosis:</a:t>
            </a:r>
          </a:p>
          <a:p>
            <a:pPr marL="0" indent="0" algn="just">
              <a:buNone/>
            </a:pPr>
            <a:r>
              <a:rPr lang="en-US" sz="2400" dirty="0"/>
              <a:t>Process that decreases H+ ions by reducing PCO2 or by increasing HCO3-</a:t>
            </a:r>
          </a:p>
          <a:p>
            <a:pPr marL="0" indent="0" algn="just">
              <a:buNone/>
            </a:pPr>
            <a:r>
              <a:rPr lang="en-US" sz="2400" dirty="0"/>
              <a:t>         Elevation  in Blood PH above normal range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0D7C8-EE27-B550-F161-3B4138C9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F32D9FF-D0B2-40E8-8DDF-880D999818A7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6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6C7F-3915-B8E5-C161-19B8E034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Types Of Acidosis And Alkalosis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2C24-0553-DF6D-DFBA-C699FB76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782944E-B458-B572-0E5F-2DFE09587FB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95696-DC7E-D948-175C-B82A66BD5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8324850" cy="4557711"/>
          </a:xfrm>
        </p:spPr>
      </p:pic>
    </p:spTree>
    <p:extLst>
      <p:ext uri="{BB962C8B-B14F-4D97-AF65-F5344CB8AC3E}">
        <p14:creationId xmlns:p14="http://schemas.microsoft.com/office/powerpoint/2010/main" val="154409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E6D9-7DB0-9666-8D4B-9C9287B8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6FB-0642-28AD-DA15-E3155C70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Causes of Metabolic Acidosis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FB09-49E2-F3AB-78EF-224E99D2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651B35E-B315-B8B4-844C-45D0259370FF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95E20825-9D71-8CB3-4A7D-66F384822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153400" cy="4724400"/>
          </a:xfrm>
        </p:spPr>
      </p:pic>
    </p:spTree>
    <p:extLst>
      <p:ext uri="{BB962C8B-B14F-4D97-AF65-F5344CB8AC3E}">
        <p14:creationId xmlns:p14="http://schemas.microsoft.com/office/powerpoint/2010/main" val="90597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1042</Words>
  <Application>Microsoft Office PowerPoint</Application>
  <PresentationFormat>On-screen Show (4:3)</PresentationFormat>
  <Paragraphs>154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1_Office Theme</vt:lpstr>
      <vt:lpstr>PowerPoint Presentation</vt:lpstr>
      <vt:lpstr>Renal Module 2nd  Year MBBS(CBL) Metabolic Acidosis</vt:lpstr>
      <vt:lpstr>Motto, Vision, Dream</vt:lpstr>
      <vt:lpstr>PowerPoint Presentation</vt:lpstr>
      <vt:lpstr>PowerPoint Presentation</vt:lpstr>
      <vt:lpstr>Interactive Session </vt:lpstr>
      <vt:lpstr>Terms And Definitions</vt:lpstr>
      <vt:lpstr>Types Of Acidosis And Alkalosis</vt:lpstr>
      <vt:lpstr>Causes of Metabolic Acidosis</vt:lpstr>
      <vt:lpstr>Plasma Anion Gap</vt:lpstr>
      <vt:lpstr>Anion Gap</vt:lpstr>
      <vt:lpstr>Causes of Metabolic Acidosis</vt:lpstr>
      <vt:lpstr>PowerPoint Presentation</vt:lpstr>
      <vt:lpstr>PowerPoint Presentation</vt:lpstr>
      <vt:lpstr>Anatomy of Kidney &amp; Lungs </vt:lpstr>
      <vt:lpstr>Physiology of Kidney &amp; Liver </vt:lpstr>
      <vt:lpstr>Management of Diabetic Ketoacidosis</vt:lpstr>
      <vt:lpstr>Ethical Consideration</vt:lpstr>
      <vt:lpstr>Role of AI in Managing Diabetic Ketoacidosis</vt:lpstr>
      <vt:lpstr>Suggested Research Article</vt:lpstr>
      <vt:lpstr>How To Access Digital Library</vt:lpstr>
      <vt:lpstr>CBL Assessment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Romessa Naeem</cp:lastModifiedBy>
  <cp:revision>86</cp:revision>
  <dcterms:created xsi:type="dcterms:W3CDTF">2006-08-16T00:00:00Z</dcterms:created>
  <dcterms:modified xsi:type="dcterms:W3CDTF">2025-02-14T15:04:42Z</dcterms:modified>
</cp:coreProperties>
</file>