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18" r:id="rId2"/>
    <p:sldId id="305" r:id="rId3"/>
    <p:sldId id="306" r:id="rId4"/>
    <p:sldId id="307" r:id="rId5"/>
    <p:sldId id="416" r:id="rId6"/>
    <p:sldId id="417" r:id="rId7"/>
    <p:sldId id="267" r:id="rId8"/>
    <p:sldId id="268" r:id="rId9"/>
    <p:sldId id="269" r:id="rId10"/>
    <p:sldId id="270" r:id="rId11"/>
    <p:sldId id="271" r:id="rId12"/>
    <p:sldId id="280" r:id="rId13"/>
    <p:sldId id="281" r:id="rId14"/>
    <p:sldId id="282" r:id="rId15"/>
    <p:sldId id="283" r:id="rId16"/>
    <p:sldId id="284" r:id="rId17"/>
    <p:sldId id="285" r:id="rId18"/>
    <p:sldId id="287" r:id="rId19"/>
    <p:sldId id="288" r:id="rId20"/>
    <p:sldId id="420" r:id="rId21"/>
    <p:sldId id="421" r:id="rId22"/>
    <p:sldId id="419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6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EBA05-2F10-437E-89B2-54F4D9FAF478}" type="doc">
      <dgm:prSet loTypeId="urn:microsoft.com/office/officeart/2005/8/layout/gear1#1" loCatId="cycle" qsTypeId="urn:microsoft.com/office/officeart/2005/8/quickstyle/3d5" qsCatId="3D" csTypeId="urn:microsoft.com/office/officeart/2005/8/colors/colorful4" csCatId="colorful" phldr="1"/>
      <dgm:spPr/>
    </dgm:pt>
    <dgm:pt modelId="{DACAB5BA-B8B4-4D66-8B11-1D02259E020B}">
      <dgm:prSet phldrT="[Text]"/>
      <dgm:spPr/>
      <dgm:t>
        <a:bodyPr/>
        <a:lstStyle/>
        <a:p>
          <a:pPr algn="ctr"/>
          <a:r>
            <a:rPr lang="en-US" b="1" dirty="0">
              <a:latin typeface="Arial Black" pitchFamily="34" charset="0"/>
            </a:rPr>
            <a:t>Wisdom</a:t>
          </a:r>
        </a:p>
      </dgm:t>
    </dgm:pt>
    <dgm:pt modelId="{D76093C5-B96B-4182-8418-CFDB341D2418}" type="parTrans" cxnId="{0F63D9BC-9028-4C84-92D9-B4BDAB4F1E91}">
      <dgm:prSet/>
      <dgm:spPr/>
      <dgm:t>
        <a:bodyPr/>
        <a:lstStyle/>
        <a:p>
          <a:pPr algn="ctr"/>
          <a:endParaRPr lang="en-US"/>
        </a:p>
      </dgm:t>
    </dgm:pt>
    <dgm:pt modelId="{23718C41-0A1F-40BF-86BE-8A5476EC271E}" type="sibTrans" cxnId="{0F63D9BC-9028-4C84-92D9-B4BDAB4F1E91}">
      <dgm:prSet/>
      <dgm:spPr/>
      <dgm:t>
        <a:bodyPr/>
        <a:lstStyle/>
        <a:p>
          <a:pPr algn="ctr"/>
          <a:endParaRPr lang="en-US"/>
        </a:p>
      </dgm:t>
    </dgm:pt>
    <dgm:pt modelId="{663C1E13-76F9-4B70-A2F2-CA23180743CE}">
      <dgm:prSet phldrT="[Text]"/>
      <dgm:spPr/>
      <dgm:t>
        <a:bodyPr/>
        <a:lstStyle/>
        <a:p>
          <a:pPr algn="ctr"/>
          <a:r>
            <a:rPr lang="en-US" dirty="0">
              <a:latin typeface="Arial Black" pitchFamily="34" charset="0"/>
            </a:rPr>
            <a:t>Truth</a:t>
          </a:r>
          <a:r>
            <a:rPr lang="en-US" dirty="0"/>
            <a:t> </a:t>
          </a:r>
        </a:p>
      </dgm:t>
    </dgm:pt>
    <dgm:pt modelId="{637C3D51-3F4B-4277-8185-724806355FF8}" type="parTrans" cxnId="{32FAE72D-29B2-4404-A917-2C4136EE3C4F}">
      <dgm:prSet/>
      <dgm:spPr/>
      <dgm:t>
        <a:bodyPr/>
        <a:lstStyle/>
        <a:p>
          <a:pPr algn="ctr"/>
          <a:endParaRPr lang="en-US"/>
        </a:p>
      </dgm:t>
    </dgm:pt>
    <dgm:pt modelId="{188C389E-9423-41DE-9C5E-D4A7E95C7E62}" type="sibTrans" cxnId="{32FAE72D-29B2-4404-A917-2C4136EE3C4F}">
      <dgm:prSet/>
      <dgm:spPr/>
      <dgm:t>
        <a:bodyPr/>
        <a:lstStyle/>
        <a:p>
          <a:pPr algn="ctr"/>
          <a:endParaRPr lang="en-US"/>
        </a:p>
      </dgm:t>
    </dgm:pt>
    <dgm:pt modelId="{399ACE2F-90C5-48B1-9E65-700A32562848}">
      <dgm:prSet phldrT="[Text]"/>
      <dgm:spPr/>
      <dgm:t>
        <a:bodyPr/>
        <a:lstStyle/>
        <a:p>
          <a:pPr algn="ctr"/>
          <a:r>
            <a:rPr lang="en-US" b="1" dirty="0">
              <a:latin typeface="Arial Black" pitchFamily="34" charset="0"/>
            </a:rPr>
            <a:t>Servic</a:t>
          </a:r>
          <a:r>
            <a:rPr lang="en-US" dirty="0">
              <a:latin typeface="Arial Black" pitchFamily="34" charset="0"/>
            </a:rPr>
            <a:t>e</a:t>
          </a:r>
          <a:r>
            <a:rPr lang="en-US" dirty="0"/>
            <a:t> </a:t>
          </a:r>
        </a:p>
      </dgm:t>
    </dgm:pt>
    <dgm:pt modelId="{1911F9CB-1EEA-4FFD-A302-90DCBC7D11BE}" type="parTrans" cxnId="{7C4913C1-9DC8-4658-A4FC-A894F8F82CF0}">
      <dgm:prSet/>
      <dgm:spPr/>
      <dgm:t>
        <a:bodyPr/>
        <a:lstStyle/>
        <a:p>
          <a:pPr algn="ctr"/>
          <a:endParaRPr lang="en-US"/>
        </a:p>
      </dgm:t>
    </dgm:pt>
    <dgm:pt modelId="{DA82EADB-2721-42A0-95EA-F9B5521A38A6}" type="sibTrans" cxnId="{7C4913C1-9DC8-4658-A4FC-A894F8F82CF0}">
      <dgm:prSet/>
      <dgm:spPr/>
      <dgm:t>
        <a:bodyPr/>
        <a:lstStyle/>
        <a:p>
          <a:pPr algn="ctr"/>
          <a:endParaRPr lang="en-US"/>
        </a:p>
      </dgm:t>
    </dgm:pt>
    <dgm:pt modelId="{5ED88519-AC6C-4AA3-B76D-812B93A167E4}" type="pres">
      <dgm:prSet presAssocID="{F9CEBA05-2F10-437E-89B2-54F4D9FAF47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7622A90-D0D8-4EA3-BC0D-D537801AF2B1}" type="pres">
      <dgm:prSet presAssocID="{DACAB5BA-B8B4-4D66-8B11-1D02259E020B}" presName="gear1" presStyleLbl="node1" presStyleIdx="0" presStyleCnt="3" custLinFactNeighborX="-220" custLinFactNeighborY="-220">
        <dgm:presLayoutVars>
          <dgm:chMax val="1"/>
          <dgm:bulletEnabled val="1"/>
        </dgm:presLayoutVars>
      </dgm:prSet>
      <dgm:spPr/>
    </dgm:pt>
    <dgm:pt modelId="{B6B6B41B-120B-4968-AB6A-FC6E7C8EF3C0}" type="pres">
      <dgm:prSet presAssocID="{DACAB5BA-B8B4-4D66-8B11-1D02259E020B}" presName="gear1srcNode" presStyleLbl="node1" presStyleIdx="0" presStyleCnt="3"/>
      <dgm:spPr/>
    </dgm:pt>
    <dgm:pt modelId="{8BC64EA7-2794-42B6-96C9-F39A52CB985A}" type="pres">
      <dgm:prSet presAssocID="{DACAB5BA-B8B4-4D66-8B11-1D02259E020B}" presName="gear1dstNode" presStyleLbl="node1" presStyleIdx="0" presStyleCnt="3"/>
      <dgm:spPr/>
    </dgm:pt>
    <dgm:pt modelId="{93300324-D62F-4E58-B882-734182BDB462}" type="pres">
      <dgm:prSet presAssocID="{663C1E13-76F9-4B70-A2F2-CA23180743CE}" presName="gear2" presStyleLbl="node1" presStyleIdx="1" presStyleCnt="3">
        <dgm:presLayoutVars>
          <dgm:chMax val="1"/>
          <dgm:bulletEnabled val="1"/>
        </dgm:presLayoutVars>
      </dgm:prSet>
      <dgm:spPr/>
    </dgm:pt>
    <dgm:pt modelId="{B9330EE9-43E4-4FD4-8144-E92B1DD0FCDF}" type="pres">
      <dgm:prSet presAssocID="{663C1E13-76F9-4B70-A2F2-CA23180743CE}" presName="gear2srcNode" presStyleLbl="node1" presStyleIdx="1" presStyleCnt="3"/>
      <dgm:spPr/>
    </dgm:pt>
    <dgm:pt modelId="{4822A78E-EAEC-401F-941A-3A84E13E2357}" type="pres">
      <dgm:prSet presAssocID="{663C1E13-76F9-4B70-A2F2-CA23180743CE}" presName="gear2dstNode" presStyleLbl="node1" presStyleIdx="1" presStyleCnt="3"/>
      <dgm:spPr/>
    </dgm:pt>
    <dgm:pt modelId="{59EDF28D-6C67-49D0-B5A1-DE5C3CBA2292}" type="pres">
      <dgm:prSet presAssocID="{399ACE2F-90C5-48B1-9E65-700A32562848}" presName="gear3" presStyleLbl="node1" presStyleIdx="2" presStyleCnt="3"/>
      <dgm:spPr/>
    </dgm:pt>
    <dgm:pt modelId="{23DC08E4-3725-4448-BFFF-1CCEA2F2987E}" type="pres">
      <dgm:prSet presAssocID="{399ACE2F-90C5-48B1-9E65-700A325628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D3EFDB4-E5D1-439A-86D8-1FCF80D959BA}" type="pres">
      <dgm:prSet presAssocID="{399ACE2F-90C5-48B1-9E65-700A32562848}" presName="gear3srcNode" presStyleLbl="node1" presStyleIdx="2" presStyleCnt="3"/>
      <dgm:spPr/>
    </dgm:pt>
    <dgm:pt modelId="{9815588C-16D0-4475-B64C-847FC87C8C32}" type="pres">
      <dgm:prSet presAssocID="{399ACE2F-90C5-48B1-9E65-700A32562848}" presName="gear3dstNode" presStyleLbl="node1" presStyleIdx="2" presStyleCnt="3"/>
      <dgm:spPr/>
    </dgm:pt>
    <dgm:pt modelId="{398423B3-DD54-4226-99D7-017EFC1488DF}" type="pres">
      <dgm:prSet presAssocID="{23718C41-0A1F-40BF-86BE-8A5476EC271E}" presName="connector1" presStyleLbl="sibTrans2D1" presStyleIdx="0" presStyleCnt="3"/>
      <dgm:spPr/>
    </dgm:pt>
    <dgm:pt modelId="{6DF3A3A0-5919-4E69-80DD-61760D6340A0}" type="pres">
      <dgm:prSet presAssocID="{188C389E-9423-41DE-9C5E-D4A7E95C7E62}" presName="connector2" presStyleLbl="sibTrans2D1" presStyleIdx="1" presStyleCnt="3"/>
      <dgm:spPr/>
    </dgm:pt>
    <dgm:pt modelId="{A09CEA93-9338-4361-A5E6-CF85B6019F5A}" type="pres">
      <dgm:prSet presAssocID="{DA82EADB-2721-42A0-95EA-F9B5521A38A6}" presName="connector3" presStyleLbl="sibTrans2D1" presStyleIdx="2" presStyleCnt="3"/>
      <dgm:spPr/>
    </dgm:pt>
  </dgm:ptLst>
  <dgm:cxnLst>
    <dgm:cxn modelId="{B3B7EE28-512C-214E-9974-3016F07715E9}" type="presOf" srcId="{399ACE2F-90C5-48B1-9E65-700A32562848}" destId="{9815588C-16D0-4475-B64C-847FC87C8C32}" srcOrd="3" destOrd="0" presId="urn:microsoft.com/office/officeart/2005/8/layout/gear1#1"/>
    <dgm:cxn modelId="{32FAE72D-29B2-4404-A917-2C4136EE3C4F}" srcId="{F9CEBA05-2F10-437E-89B2-54F4D9FAF478}" destId="{663C1E13-76F9-4B70-A2F2-CA23180743CE}" srcOrd="1" destOrd="0" parTransId="{637C3D51-3F4B-4277-8185-724806355FF8}" sibTransId="{188C389E-9423-41DE-9C5E-D4A7E95C7E62}"/>
    <dgm:cxn modelId="{81E50F2E-C21C-7B40-A4B8-FB7D48685756}" type="presOf" srcId="{663C1E13-76F9-4B70-A2F2-CA23180743CE}" destId="{4822A78E-EAEC-401F-941A-3A84E13E2357}" srcOrd="2" destOrd="0" presId="urn:microsoft.com/office/officeart/2005/8/layout/gear1#1"/>
    <dgm:cxn modelId="{D2EBCB36-C3A8-3340-9C21-2F40968EFF26}" type="presOf" srcId="{DACAB5BA-B8B4-4D66-8B11-1D02259E020B}" destId="{8BC64EA7-2794-42B6-96C9-F39A52CB985A}" srcOrd="2" destOrd="0" presId="urn:microsoft.com/office/officeart/2005/8/layout/gear1#1"/>
    <dgm:cxn modelId="{15F0283C-5855-784E-9818-ACAD69FF7FC0}" type="presOf" srcId="{399ACE2F-90C5-48B1-9E65-700A32562848}" destId="{59EDF28D-6C67-49D0-B5A1-DE5C3CBA2292}" srcOrd="0" destOrd="0" presId="urn:microsoft.com/office/officeart/2005/8/layout/gear1#1"/>
    <dgm:cxn modelId="{B020E15E-E1F1-EB47-BD56-6C1CA09EC19D}" type="presOf" srcId="{DA82EADB-2721-42A0-95EA-F9B5521A38A6}" destId="{A09CEA93-9338-4361-A5E6-CF85B6019F5A}" srcOrd="0" destOrd="0" presId="urn:microsoft.com/office/officeart/2005/8/layout/gear1#1"/>
    <dgm:cxn modelId="{AA13EC6C-A091-9143-8206-FB18C82B24A8}" type="presOf" srcId="{188C389E-9423-41DE-9C5E-D4A7E95C7E62}" destId="{6DF3A3A0-5919-4E69-80DD-61760D6340A0}" srcOrd="0" destOrd="0" presId="urn:microsoft.com/office/officeart/2005/8/layout/gear1#1"/>
    <dgm:cxn modelId="{CF4C724D-EF72-A643-A58F-DFD3DF7552B7}" type="presOf" srcId="{F9CEBA05-2F10-437E-89B2-54F4D9FAF478}" destId="{5ED88519-AC6C-4AA3-B76D-812B93A167E4}" srcOrd="0" destOrd="0" presId="urn:microsoft.com/office/officeart/2005/8/layout/gear1#1"/>
    <dgm:cxn modelId="{7AF09E59-58EE-4E49-A4DC-2B0D1B374FC3}" type="presOf" srcId="{399ACE2F-90C5-48B1-9E65-700A32562848}" destId="{7D3EFDB4-E5D1-439A-86D8-1FCF80D959BA}" srcOrd="2" destOrd="0" presId="urn:microsoft.com/office/officeart/2005/8/layout/gear1#1"/>
    <dgm:cxn modelId="{5DA35782-A3B8-DF45-AD39-0CEF1758E4BF}" type="presOf" srcId="{DACAB5BA-B8B4-4D66-8B11-1D02259E020B}" destId="{B6B6B41B-120B-4968-AB6A-FC6E7C8EF3C0}" srcOrd="1" destOrd="0" presId="urn:microsoft.com/office/officeart/2005/8/layout/gear1#1"/>
    <dgm:cxn modelId="{423A3893-B4D0-6A4E-ADD6-374770125365}" type="presOf" srcId="{663C1E13-76F9-4B70-A2F2-CA23180743CE}" destId="{93300324-D62F-4E58-B882-734182BDB462}" srcOrd="0" destOrd="0" presId="urn:microsoft.com/office/officeart/2005/8/layout/gear1#1"/>
    <dgm:cxn modelId="{7239FD97-72CD-3747-9130-AE192AF9C4BC}" type="presOf" srcId="{DACAB5BA-B8B4-4D66-8B11-1D02259E020B}" destId="{87622A90-D0D8-4EA3-BC0D-D537801AF2B1}" srcOrd="0" destOrd="0" presId="urn:microsoft.com/office/officeart/2005/8/layout/gear1#1"/>
    <dgm:cxn modelId="{0F63D9BC-9028-4C84-92D9-B4BDAB4F1E91}" srcId="{F9CEBA05-2F10-437E-89B2-54F4D9FAF478}" destId="{DACAB5BA-B8B4-4D66-8B11-1D02259E020B}" srcOrd="0" destOrd="0" parTransId="{D76093C5-B96B-4182-8418-CFDB341D2418}" sibTransId="{23718C41-0A1F-40BF-86BE-8A5476EC271E}"/>
    <dgm:cxn modelId="{7C4913C1-9DC8-4658-A4FC-A894F8F82CF0}" srcId="{F9CEBA05-2F10-437E-89B2-54F4D9FAF478}" destId="{399ACE2F-90C5-48B1-9E65-700A32562848}" srcOrd="2" destOrd="0" parTransId="{1911F9CB-1EEA-4FFD-A302-90DCBC7D11BE}" sibTransId="{DA82EADB-2721-42A0-95EA-F9B5521A38A6}"/>
    <dgm:cxn modelId="{CE15E1C9-7628-3549-A11D-325FF8770523}" type="presOf" srcId="{23718C41-0A1F-40BF-86BE-8A5476EC271E}" destId="{398423B3-DD54-4226-99D7-017EFC1488DF}" srcOrd="0" destOrd="0" presId="urn:microsoft.com/office/officeart/2005/8/layout/gear1#1"/>
    <dgm:cxn modelId="{2DFE34DF-B1EF-F748-89A8-1BFF9EF566E1}" type="presOf" srcId="{399ACE2F-90C5-48B1-9E65-700A32562848}" destId="{23DC08E4-3725-4448-BFFF-1CCEA2F2987E}" srcOrd="1" destOrd="0" presId="urn:microsoft.com/office/officeart/2005/8/layout/gear1#1"/>
    <dgm:cxn modelId="{C668E6E8-7380-F94B-B207-3041CDBDC6AB}" type="presOf" srcId="{663C1E13-76F9-4B70-A2F2-CA23180743CE}" destId="{B9330EE9-43E4-4FD4-8144-E92B1DD0FCDF}" srcOrd="1" destOrd="0" presId="urn:microsoft.com/office/officeart/2005/8/layout/gear1#1"/>
    <dgm:cxn modelId="{98C7B21C-C256-1140-BE7B-8048269E1B05}" type="presParOf" srcId="{5ED88519-AC6C-4AA3-B76D-812B93A167E4}" destId="{87622A90-D0D8-4EA3-BC0D-D537801AF2B1}" srcOrd="0" destOrd="0" presId="urn:microsoft.com/office/officeart/2005/8/layout/gear1#1"/>
    <dgm:cxn modelId="{5AB08AA6-9A47-9F47-A416-477301D9B9FF}" type="presParOf" srcId="{5ED88519-AC6C-4AA3-B76D-812B93A167E4}" destId="{B6B6B41B-120B-4968-AB6A-FC6E7C8EF3C0}" srcOrd="1" destOrd="0" presId="urn:microsoft.com/office/officeart/2005/8/layout/gear1#1"/>
    <dgm:cxn modelId="{2401FBB3-4D8E-A248-842E-12665BCCA8AA}" type="presParOf" srcId="{5ED88519-AC6C-4AA3-B76D-812B93A167E4}" destId="{8BC64EA7-2794-42B6-96C9-F39A52CB985A}" srcOrd="2" destOrd="0" presId="urn:microsoft.com/office/officeart/2005/8/layout/gear1#1"/>
    <dgm:cxn modelId="{46771D46-6687-8843-BE5E-19E0515C065E}" type="presParOf" srcId="{5ED88519-AC6C-4AA3-B76D-812B93A167E4}" destId="{93300324-D62F-4E58-B882-734182BDB462}" srcOrd="3" destOrd="0" presId="urn:microsoft.com/office/officeart/2005/8/layout/gear1#1"/>
    <dgm:cxn modelId="{64158712-A2C4-934A-BF10-EED16CADC230}" type="presParOf" srcId="{5ED88519-AC6C-4AA3-B76D-812B93A167E4}" destId="{B9330EE9-43E4-4FD4-8144-E92B1DD0FCDF}" srcOrd="4" destOrd="0" presId="urn:microsoft.com/office/officeart/2005/8/layout/gear1#1"/>
    <dgm:cxn modelId="{700DD136-24D7-954E-BDD6-D98D5FED9C0A}" type="presParOf" srcId="{5ED88519-AC6C-4AA3-B76D-812B93A167E4}" destId="{4822A78E-EAEC-401F-941A-3A84E13E2357}" srcOrd="5" destOrd="0" presId="urn:microsoft.com/office/officeart/2005/8/layout/gear1#1"/>
    <dgm:cxn modelId="{E65A2CAD-2074-C645-8FFB-1F1EFBB95FAF}" type="presParOf" srcId="{5ED88519-AC6C-4AA3-B76D-812B93A167E4}" destId="{59EDF28D-6C67-49D0-B5A1-DE5C3CBA2292}" srcOrd="6" destOrd="0" presId="urn:microsoft.com/office/officeart/2005/8/layout/gear1#1"/>
    <dgm:cxn modelId="{B005AEBF-91A5-7B4B-9C9B-3CCAA46102A4}" type="presParOf" srcId="{5ED88519-AC6C-4AA3-B76D-812B93A167E4}" destId="{23DC08E4-3725-4448-BFFF-1CCEA2F2987E}" srcOrd="7" destOrd="0" presId="urn:microsoft.com/office/officeart/2005/8/layout/gear1#1"/>
    <dgm:cxn modelId="{4A75BCD9-8CC8-C742-A9A9-08DDDF82A3D8}" type="presParOf" srcId="{5ED88519-AC6C-4AA3-B76D-812B93A167E4}" destId="{7D3EFDB4-E5D1-439A-86D8-1FCF80D959BA}" srcOrd="8" destOrd="0" presId="urn:microsoft.com/office/officeart/2005/8/layout/gear1#1"/>
    <dgm:cxn modelId="{BD4A9BB0-B2F7-4B4C-865D-D45426C93B7A}" type="presParOf" srcId="{5ED88519-AC6C-4AA3-B76D-812B93A167E4}" destId="{9815588C-16D0-4475-B64C-847FC87C8C32}" srcOrd="9" destOrd="0" presId="urn:microsoft.com/office/officeart/2005/8/layout/gear1#1"/>
    <dgm:cxn modelId="{AEED365F-37E4-9942-B316-06C75AE8B1C3}" type="presParOf" srcId="{5ED88519-AC6C-4AA3-B76D-812B93A167E4}" destId="{398423B3-DD54-4226-99D7-017EFC1488DF}" srcOrd="10" destOrd="0" presId="urn:microsoft.com/office/officeart/2005/8/layout/gear1#1"/>
    <dgm:cxn modelId="{97D369D3-7427-D145-AFC0-07FF4C8909DB}" type="presParOf" srcId="{5ED88519-AC6C-4AA3-B76D-812B93A167E4}" destId="{6DF3A3A0-5919-4E69-80DD-61760D6340A0}" srcOrd="11" destOrd="0" presId="urn:microsoft.com/office/officeart/2005/8/layout/gear1#1"/>
    <dgm:cxn modelId="{A3830FC0-8E72-BA4E-8AD3-F31378F8B109}" type="presParOf" srcId="{5ED88519-AC6C-4AA3-B76D-812B93A167E4}" destId="{A09CEA93-9338-4361-A5E6-CF85B6019F5A}" srcOrd="12" destOrd="0" presId="urn:microsoft.com/office/officeart/2005/8/layout/gear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5BA041-33D7-46F7-87F3-65E0159284D8}" type="doc">
      <dgm:prSet loTypeId="urn:microsoft.com/office/officeart/2005/8/layout/hierarchy6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24E8AE8-2AD0-4CB5-B858-55E37A3A235B}">
      <dgm:prSet phldrT="[Text]"/>
      <dgm:spPr/>
      <dgm:t>
        <a:bodyPr/>
        <a:lstStyle/>
        <a:p>
          <a:r>
            <a:rPr lang="en-US" dirty="0"/>
            <a:t>Metastatic Disease</a:t>
          </a:r>
        </a:p>
      </dgm:t>
    </dgm:pt>
    <dgm:pt modelId="{9A0FB469-CAC6-4A77-B2D8-6746AA9A9EB6}" type="parTrans" cxnId="{89B50B10-E4B2-4AAE-BF6A-1FDF0D3EA093}">
      <dgm:prSet/>
      <dgm:spPr/>
      <dgm:t>
        <a:bodyPr/>
        <a:lstStyle/>
        <a:p>
          <a:endParaRPr lang="en-US"/>
        </a:p>
      </dgm:t>
    </dgm:pt>
    <dgm:pt modelId="{8B1BB553-6F9B-4E98-88E6-D441424CED36}" type="sibTrans" cxnId="{89B50B10-E4B2-4AAE-BF6A-1FDF0D3EA093}">
      <dgm:prSet/>
      <dgm:spPr/>
      <dgm:t>
        <a:bodyPr/>
        <a:lstStyle/>
        <a:p>
          <a:endParaRPr lang="en-US"/>
        </a:p>
      </dgm:t>
    </dgm:pt>
    <dgm:pt modelId="{F527B5A8-23F0-4B6E-9866-DAFCEBA8454D}">
      <dgm:prSet phldrT="[Text]"/>
      <dgm:spPr/>
      <dgm:t>
        <a:bodyPr/>
        <a:lstStyle/>
        <a:p>
          <a:r>
            <a:rPr lang="en-US" dirty="0"/>
            <a:t>Surgery</a:t>
          </a:r>
        </a:p>
      </dgm:t>
    </dgm:pt>
    <dgm:pt modelId="{1A9BB95F-D1FB-4F6C-8130-ADAD4C4DD0E7}" type="parTrans" cxnId="{7D7D9FA8-5469-44F5-A35F-B5F854E1CE89}">
      <dgm:prSet/>
      <dgm:spPr/>
      <dgm:t>
        <a:bodyPr/>
        <a:lstStyle/>
        <a:p>
          <a:endParaRPr lang="en-US"/>
        </a:p>
      </dgm:t>
    </dgm:pt>
    <dgm:pt modelId="{904C7307-FD44-43E9-AB32-6C555FB1A4D0}" type="sibTrans" cxnId="{7D7D9FA8-5469-44F5-A35F-B5F854E1CE89}">
      <dgm:prSet/>
      <dgm:spPr/>
      <dgm:t>
        <a:bodyPr/>
        <a:lstStyle/>
        <a:p>
          <a:endParaRPr lang="en-US"/>
        </a:p>
      </dgm:t>
    </dgm:pt>
    <dgm:pt modelId="{9C44EE12-A856-4385-BFE5-7186A95EF7D6}">
      <dgm:prSet phldrT="[Text]"/>
      <dgm:spPr/>
      <dgm:t>
        <a:bodyPr/>
        <a:lstStyle/>
        <a:p>
          <a:r>
            <a:rPr lang="en-US" dirty="0"/>
            <a:t>Radio Therapy</a:t>
          </a:r>
        </a:p>
      </dgm:t>
    </dgm:pt>
    <dgm:pt modelId="{6BA09914-ADAF-4742-BB28-F162800A029E}" type="parTrans" cxnId="{16342E6D-9CC6-4CD3-8044-D4A366CAC8B3}">
      <dgm:prSet/>
      <dgm:spPr/>
      <dgm:t>
        <a:bodyPr/>
        <a:lstStyle/>
        <a:p>
          <a:endParaRPr lang="en-US"/>
        </a:p>
      </dgm:t>
    </dgm:pt>
    <dgm:pt modelId="{59D53B80-8B80-4CAE-8586-72A0D01D2BFF}" type="sibTrans" cxnId="{16342E6D-9CC6-4CD3-8044-D4A366CAC8B3}">
      <dgm:prSet/>
      <dgm:spPr/>
      <dgm:t>
        <a:bodyPr/>
        <a:lstStyle/>
        <a:p>
          <a:endParaRPr lang="en-US"/>
        </a:p>
      </dgm:t>
    </dgm:pt>
    <dgm:pt modelId="{C511B0D0-71CD-46D6-946E-CFA6540F0D7E}">
      <dgm:prSet phldrT="[Text]"/>
      <dgm:spPr/>
      <dgm:t>
        <a:bodyPr/>
        <a:lstStyle/>
        <a:p>
          <a:r>
            <a:rPr lang="en-US" dirty="0"/>
            <a:t>Chemo Therapy</a:t>
          </a:r>
        </a:p>
      </dgm:t>
    </dgm:pt>
    <dgm:pt modelId="{2CD2E136-A35C-4841-A355-4BFE6B3092DD}" type="parTrans" cxnId="{EBE5652E-E1CC-4C9D-8797-5F69C9DCCE34}">
      <dgm:prSet/>
      <dgm:spPr/>
      <dgm:t>
        <a:bodyPr/>
        <a:lstStyle/>
        <a:p>
          <a:endParaRPr lang="en-US"/>
        </a:p>
      </dgm:t>
    </dgm:pt>
    <dgm:pt modelId="{F2DC2331-BA09-43E6-8FA6-2C4D117948B1}" type="sibTrans" cxnId="{EBE5652E-E1CC-4C9D-8797-5F69C9DCCE34}">
      <dgm:prSet/>
      <dgm:spPr/>
      <dgm:t>
        <a:bodyPr/>
        <a:lstStyle/>
        <a:p>
          <a:endParaRPr lang="en-US"/>
        </a:p>
      </dgm:t>
    </dgm:pt>
    <dgm:pt modelId="{CAA1AF55-68AD-49DF-9D85-6672AF7D5E01}">
      <dgm:prSet phldrT="[Text]"/>
      <dgm:spPr/>
      <dgm:t>
        <a:bodyPr/>
        <a:lstStyle/>
        <a:p>
          <a:r>
            <a:rPr lang="en-US" dirty="0"/>
            <a:t>Targeted Therapy</a:t>
          </a:r>
        </a:p>
      </dgm:t>
    </dgm:pt>
    <dgm:pt modelId="{9540FDA2-2944-4F1D-841C-905C2F2C5012}" type="parTrans" cxnId="{1FDCE907-5CCD-4731-BC79-78B0D61966D1}">
      <dgm:prSet/>
      <dgm:spPr/>
      <dgm:t>
        <a:bodyPr/>
        <a:lstStyle/>
        <a:p>
          <a:endParaRPr lang="en-US"/>
        </a:p>
      </dgm:t>
    </dgm:pt>
    <dgm:pt modelId="{9862F0E2-3465-42F1-A05B-637F49E6B1CE}" type="sibTrans" cxnId="{1FDCE907-5CCD-4731-BC79-78B0D61966D1}">
      <dgm:prSet/>
      <dgm:spPr/>
      <dgm:t>
        <a:bodyPr/>
        <a:lstStyle/>
        <a:p>
          <a:endParaRPr lang="en-US"/>
        </a:p>
      </dgm:t>
    </dgm:pt>
    <dgm:pt modelId="{A949B25D-73B2-4C8C-942D-811E006E3E75}">
      <dgm:prSet phldrT="[Text]"/>
      <dgm:spPr/>
      <dgm:t>
        <a:bodyPr/>
        <a:lstStyle/>
        <a:p>
          <a:r>
            <a:rPr lang="en-US" dirty="0" err="1"/>
            <a:t>Immuno</a:t>
          </a:r>
          <a:r>
            <a:rPr lang="en-US" dirty="0"/>
            <a:t> Therapy</a:t>
          </a:r>
        </a:p>
      </dgm:t>
    </dgm:pt>
    <dgm:pt modelId="{0779DA1E-79AC-419E-A1B2-76083FE2AB90}" type="parTrans" cxnId="{B206A056-5E99-4BCB-B263-DD8E0D084CF5}">
      <dgm:prSet/>
      <dgm:spPr/>
      <dgm:t>
        <a:bodyPr/>
        <a:lstStyle/>
        <a:p>
          <a:endParaRPr lang="en-US"/>
        </a:p>
      </dgm:t>
    </dgm:pt>
    <dgm:pt modelId="{0ACCC965-DAEF-4BB0-A6DF-9926023C3E76}" type="sibTrans" cxnId="{B206A056-5E99-4BCB-B263-DD8E0D084CF5}">
      <dgm:prSet/>
      <dgm:spPr/>
      <dgm:t>
        <a:bodyPr/>
        <a:lstStyle/>
        <a:p>
          <a:endParaRPr lang="en-US"/>
        </a:p>
      </dgm:t>
    </dgm:pt>
    <dgm:pt modelId="{81F7B9B3-9F61-4E18-BA99-F5BE6035158A}" type="pres">
      <dgm:prSet presAssocID="{515BA041-33D7-46F7-87F3-65E0159284D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5437C7C-CFA3-4E44-80B4-2ED66765D8A5}" type="pres">
      <dgm:prSet presAssocID="{515BA041-33D7-46F7-87F3-65E0159284D8}" presName="hierFlow" presStyleCnt="0"/>
      <dgm:spPr/>
    </dgm:pt>
    <dgm:pt modelId="{4B58062A-8DBE-4052-9AEC-D6668AC9FA85}" type="pres">
      <dgm:prSet presAssocID="{515BA041-33D7-46F7-87F3-65E0159284D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AC8DB4D-5755-4F40-9FB2-AFB7BDDB9908}" type="pres">
      <dgm:prSet presAssocID="{424E8AE8-2AD0-4CB5-B858-55E37A3A235B}" presName="Name14" presStyleCnt="0"/>
      <dgm:spPr/>
    </dgm:pt>
    <dgm:pt modelId="{594D973B-78F0-43C8-8C14-8429E0FE4861}" type="pres">
      <dgm:prSet presAssocID="{424E8AE8-2AD0-4CB5-B858-55E37A3A235B}" presName="level1Shape" presStyleLbl="node0" presStyleIdx="0" presStyleCnt="1">
        <dgm:presLayoutVars>
          <dgm:chPref val="3"/>
        </dgm:presLayoutVars>
      </dgm:prSet>
      <dgm:spPr/>
    </dgm:pt>
    <dgm:pt modelId="{25ABADDA-E195-4C22-AE99-D44F047F7408}" type="pres">
      <dgm:prSet presAssocID="{424E8AE8-2AD0-4CB5-B858-55E37A3A235B}" presName="hierChild2" presStyleCnt="0"/>
      <dgm:spPr/>
    </dgm:pt>
    <dgm:pt modelId="{4E30267A-3D00-43C8-915B-C5ADBA4B3DB4}" type="pres">
      <dgm:prSet presAssocID="{1A9BB95F-D1FB-4F6C-8130-ADAD4C4DD0E7}" presName="Name19" presStyleLbl="parChTrans1D2" presStyleIdx="0" presStyleCnt="5"/>
      <dgm:spPr/>
    </dgm:pt>
    <dgm:pt modelId="{168422EF-C428-43E0-BF2C-204C7F166C2B}" type="pres">
      <dgm:prSet presAssocID="{F527B5A8-23F0-4B6E-9866-DAFCEBA8454D}" presName="Name21" presStyleCnt="0"/>
      <dgm:spPr/>
    </dgm:pt>
    <dgm:pt modelId="{9C000FB6-C08B-45C9-97A4-BFC32BECA858}" type="pres">
      <dgm:prSet presAssocID="{F527B5A8-23F0-4B6E-9866-DAFCEBA8454D}" presName="level2Shape" presStyleLbl="node2" presStyleIdx="0" presStyleCnt="5"/>
      <dgm:spPr/>
    </dgm:pt>
    <dgm:pt modelId="{6F681079-7A68-4859-A741-E458C1B5DB22}" type="pres">
      <dgm:prSet presAssocID="{F527B5A8-23F0-4B6E-9866-DAFCEBA8454D}" presName="hierChild3" presStyleCnt="0"/>
      <dgm:spPr/>
    </dgm:pt>
    <dgm:pt modelId="{B1404F9E-5B65-4ED4-926C-B86B9C0E1746}" type="pres">
      <dgm:prSet presAssocID="{6BA09914-ADAF-4742-BB28-F162800A029E}" presName="Name19" presStyleLbl="parChTrans1D2" presStyleIdx="1" presStyleCnt="5"/>
      <dgm:spPr/>
    </dgm:pt>
    <dgm:pt modelId="{A2A5D00D-155D-47A2-A108-5BD1A0CB1359}" type="pres">
      <dgm:prSet presAssocID="{9C44EE12-A856-4385-BFE5-7186A95EF7D6}" presName="Name21" presStyleCnt="0"/>
      <dgm:spPr/>
    </dgm:pt>
    <dgm:pt modelId="{03CC8D63-ED22-432E-A890-8A032BC9DB35}" type="pres">
      <dgm:prSet presAssocID="{9C44EE12-A856-4385-BFE5-7186A95EF7D6}" presName="level2Shape" presStyleLbl="node2" presStyleIdx="1" presStyleCnt="5"/>
      <dgm:spPr/>
    </dgm:pt>
    <dgm:pt modelId="{D0A291C7-5C07-4E1F-B72D-4F235B9B1527}" type="pres">
      <dgm:prSet presAssocID="{9C44EE12-A856-4385-BFE5-7186A95EF7D6}" presName="hierChild3" presStyleCnt="0"/>
      <dgm:spPr/>
    </dgm:pt>
    <dgm:pt modelId="{9E13ACF5-398D-40EF-B884-6820BE7B1491}" type="pres">
      <dgm:prSet presAssocID="{2CD2E136-A35C-4841-A355-4BFE6B3092DD}" presName="Name19" presStyleLbl="parChTrans1D2" presStyleIdx="2" presStyleCnt="5"/>
      <dgm:spPr/>
    </dgm:pt>
    <dgm:pt modelId="{DDC3F415-91DC-46AE-9DCB-9319D3CC5996}" type="pres">
      <dgm:prSet presAssocID="{C511B0D0-71CD-46D6-946E-CFA6540F0D7E}" presName="Name21" presStyleCnt="0"/>
      <dgm:spPr/>
    </dgm:pt>
    <dgm:pt modelId="{5BC0102B-7B5C-47A0-AF38-EA288C546313}" type="pres">
      <dgm:prSet presAssocID="{C511B0D0-71CD-46D6-946E-CFA6540F0D7E}" presName="level2Shape" presStyleLbl="node2" presStyleIdx="2" presStyleCnt="5"/>
      <dgm:spPr/>
    </dgm:pt>
    <dgm:pt modelId="{1FEEBF8C-49DB-4B92-AD11-AE7F1A2E642D}" type="pres">
      <dgm:prSet presAssocID="{C511B0D0-71CD-46D6-946E-CFA6540F0D7E}" presName="hierChild3" presStyleCnt="0"/>
      <dgm:spPr/>
    </dgm:pt>
    <dgm:pt modelId="{074A4015-B296-449B-A3CA-E591C72B299B}" type="pres">
      <dgm:prSet presAssocID="{9540FDA2-2944-4F1D-841C-905C2F2C5012}" presName="Name19" presStyleLbl="parChTrans1D2" presStyleIdx="3" presStyleCnt="5"/>
      <dgm:spPr/>
    </dgm:pt>
    <dgm:pt modelId="{4415B74D-E716-4F28-9AEE-7AF1A4333262}" type="pres">
      <dgm:prSet presAssocID="{CAA1AF55-68AD-49DF-9D85-6672AF7D5E01}" presName="Name21" presStyleCnt="0"/>
      <dgm:spPr/>
    </dgm:pt>
    <dgm:pt modelId="{31064324-F0A3-4E3B-BC35-94861F69885A}" type="pres">
      <dgm:prSet presAssocID="{CAA1AF55-68AD-49DF-9D85-6672AF7D5E01}" presName="level2Shape" presStyleLbl="node2" presStyleIdx="3" presStyleCnt="5"/>
      <dgm:spPr/>
    </dgm:pt>
    <dgm:pt modelId="{FCEE3353-EE65-4BAE-8D8C-B941A5F09675}" type="pres">
      <dgm:prSet presAssocID="{CAA1AF55-68AD-49DF-9D85-6672AF7D5E01}" presName="hierChild3" presStyleCnt="0"/>
      <dgm:spPr/>
    </dgm:pt>
    <dgm:pt modelId="{CBF467FA-7DA2-40D8-A780-D7A857BB4B82}" type="pres">
      <dgm:prSet presAssocID="{0779DA1E-79AC-419E-A1B2-76083FE2AB90}" presName="Name19" presStyleLbl="parChTrans1D2" presStyleIdx="4" presStyleCnt="5"/>
      <dgm:spPr/>
    </dgm:pt>
    <dgm:pt modelId="{010581A0-D8D7-4EEC-B334-E5F0A070896E}" type="pres">
      <dgm:prSet presAssocID="{A949B25D-73B2-4C8C-942D-811E006E3E75}" presName="Name21" presStyleCnt="0"/>
      <dgm:spPr/>
    </dgm:pt>
    <dgm:pt modelId="{6550B976-33CC-4E69-B67B-3A8E2E979EDE}" type="pres">
      <dgm:prSet presAssocID="{A949B25D-73B2-4C8C-942D-811E006E3E75}" presName="level2Shape" presStyleLbl="node2" presStyleIdx="4" presStyleCnt="5"/>
      <dgm:spPr/>
    </dgm:pt>
    <dgm:pt modelId="{551BD928-584C-49C5-BDCA-BF1382C6BF23}" type="pres">
      <dgm:prSet presAssocID="{A949B25D-73B2-4C8C-942D-811E006E3E75}" presName="hierChild3" presStyleCnt="0"/>
      <dgm:spPr/>
    </dgm:pt>
    <dgm:pt modelId="{562163A1-129A-4752-B771-9C6F5FDB9F6C}" type="pres">
      <dgm:prSet presAssocID="{515BA041-33D7-46F7-87F3-65E0159284D8}" presName="bgShapesFlow" presStyleCnt="0"/>
      <dgm:spPr/>
    </dgm:pt>
  </dgm:ptLst>
  <dgm:cxnLst>
    <dgm:cxn modelId="{E01EB007-7A88-48C6-BDD1-A1631F39759A}" type="presOf" srcId="{1A9BB95F-D1FB-4F6C-8130-ADAD4C4DD0E7}" destId="{4E30267A-3D00-43C8-915B-C5ADBA4B3DB4}" srcOrd="0" destOrd="0" presId="urn:microsoft.com/office/officeart/2005/8/layout/hierarchy6"/>
    <dgm:cxn modelId="{1FDCE907-5CCD-4731-BC79-78B0D61966D1}" srcId="{424E8AE8-2AD0-4CB5-B858-55E37A3A235B}" destId="{CAA1AF55-68AD-49DF-9D85-6672AF7D5E01}" srcOrd="3" destOrd="0" parTransId="{9540FDA2-2944-4F1D-841C-905C2F2C5012}" sibTransId="{9862F0E2-3465-42F1-A05B-637F49E6B1CE}"/>
    <dgm:cxn modelId="{89B50B10-E4B2-4AAE-BF6A-1FDF0D3EA093}" srcId="{515BA041-33D7-46F7-87F3-65E0159284D8}" destId="{424E8AE8-2AD0-4CB5-B858-55E37A3A235B}" srcOrd="0" destOrd="0" parTransId="{9A0FB469-CAC6-4A77-B2D8-6746AA9A9EB6}" sibTransId="{8B1BB553-6F9B-4E98-88E6-D441424CED36}"/>
    <dgm:cxn modelId="{30E05710-D94A-4E5D-8F34-72EA769631EE}" type="presOf" srcId="{F527B5A8-23F0-4B6E-9866-DAFCEBA8454D}" destId="{9C000FB6-C08B-45C9-97A4-BFC32BECA858}" srcOrd="0" destOrd="0" presId="urn:microsoft.com/office/officeart/2005/8/layout/hierarchy6"/>
    <dgm:cxn modelId="{6DDD7A11-04E0-4149-A11E-C40139B83B4B}" type="presOf" srcId="{C511B0D0-71CD-46D6-946E-CFA6540F0D7E}" destId="{5BC0102B-7B5C-47A0-AF38-EA288C546313}" srcOrd="0" destOrd="0" presId="urn:microsoft.com/office/officeart/2005/8/layout/hierarchy6"/>
    <dgm:cxn modelId="{3264F814-2940-4A61-B356-EF41C45194FB}" type="presOf" srcId="{CAA1AF55-68AD-49DF-9D85-6672AF7D5E01}" destId="{31064324-F0A3-4E3B-BC35-94861F69885A}" srcOrd="0" destOrd="0" presId="urn:microsoft.com/office/officeart/2005/8/layout/hierarchy6"/>
    <dgm:cxn modelId="{EBE5652E-E1CC-4C9D-8797-5F69C9DCCE34}" srcId="{424E8AE8-2AD0-4CB5-B858-55E37A3A235B}" destId="{C511B0D0-71CD-46D6-946E-CFA6540F0D7E}" srcOrd="2" destOrd="0" parTransId="{2CD2E136-A35C-4841-A355-4BFE6B3092DD}" sibTransId="{F2DC2331-BA09-43E6-8FA6-2C4D117948B1}"/>
    <dgm:cxn modelId="{795F2B61-9EA2-4B2C-A6DA-807D626A9FE8}" type="presOf" srcId="{515BA041-33D7-46F7-87F3-65E0159284D8}" destId="{81F7B9B3-9F61-4E18-BA99-F5BE6035158A}" srcOrd="0" destOrd="0" presId="urn:microsoft.com/office/officeart/2005/8/layout/hierarchy6"/>
    <dgm:cxn modelId="{D0716E42-A581-48F7-95FA-930733312F0F}" type="presOf" srcId="{0779DA1E-79AC-419E-A1B2-76083FE2AB90}" destId="{CBF467FA-7DA2-40D8-A780-D7A857BB4B82}" srcOrd="0" destOrd="0" presId="urn:microsoft.com/office/officeart/2005/8/layout/hierarchy6"/>
    <dgm:cxn modelId="{16342E6D-9CC6-4CD3-8044-D4A366CAC8B3}" srcId="{424E8AE8-2AD0-4CB5-B858-55E37A3A235B}" destId="{9C44EE12-A856-4385-BFE5-7186A95EF7D6}" srcOrd="1" destOrd="0" parTransId="{6BA09914-ADAF-4742-BB28-F162800A029E}" sibTransId="{59D53B80-8B80-4CAE-8586-72A0D01D2BFF}"/>
    <dgm:cxn modelId="{B206A056-5E99-4BCB-B263-DD8E0D084CF5}" srcId="{424E8AE8-2AD0-4CB5-B858-55E37A3A235B}" destId="{A949B25D-73B2-4C8C-942D-811E006E3E75}" srcOrd="4" destOrd="0" parTransId="{0779DA1E-79AC-419E-A1B2-76083FE2AB90}" sibTransId="{0ACCC965-DAEF-4BB0-A6DF-9926023C3E76}"/>
    <dgm:cxn modelId="{F9192457-7D1B-4037-A847-ABE09A60F26D}" type="presOf" srcId="{2CD2E136-A35C-4841-A355-4BFE6B3092DD}" destId="{9E13ACF5-398D-40EF-B884-6820BE7B1491}" srcOrd="0" destOrd="0" presId="urn:microsoft.com/office/officeart/2005/8/layout/hierarchy6"/>
    <dgm:cxn modelId="{D5D11F8C-3EDE-4F21-B99C-9F08CCC5BF0D}" type="presOf" srcId="{9540FDA2-2944-4F1D-841C-905C2F2C5012}" destId="{074A4015-B296-449B-A3CA-E591C72B299B}" srcOrd="0" destOrd="0" presId="urn:microsoft.com/office/officeart/2005/8/layout/hierarchy6"/>
    <dgm:cxn modelId="{89EA5F95-B338-4AA8-B7B9-C72A21AB558F}" type="presOf" srcId="{424E8AE8-2AD0-4CB5-B858-55E37A3A235B}" destId="{594D973B-78F0-43C8-8C14-8429E0FE4861}" srcOrd="0" destOrd="0" presId="urn:microsoft.com/office/officeart/2005/8/layout/hierarchy6"/>
    <dgm:cxn modelId="{677FD59D-D9DB-42F7-8C9E-27252BABA469}" type="presOf" srcId="{6BA09914-ADAF-4742-BB28-F162800A029E}" destId="{B1404F9E-5B65-4ED4-926C-B86B9C0E1746}" srcOrd="0" destOrd="0" presId="urn:microsoft.com/office/officeart/2005/8/layout/hierarchy6"/>
    <dgm:cxn modelId="{7D7D9FA8-5469-44F5-A35F-B5F854E1CE89}" srcId="{424E8AE8-2AD0-4CB5-B858-55E37A3A235B}" destId="{F527B5A8-23F0-4B6E-9866-DAFCEBA8454D}" srcOrd="0" destOrd="0" parTransId="{1A9BB95F-D1FB-4F6C-8130-ADAD4C4DD0E7}" sibTransId="{904C7307-FD44-43E9-AB32-6C555FB1A4D0}"/>
    <dgm:cxn modelId="{0CE59CCE-7448-4BA8-92C8-9F8F12FE043B}" type="presOf" srcId="{A949B25D-73B2-4C8C-942D-811E006E3E75}" destId="{6550B976-33CC-4E69-B67B-3A8E2E979EDE}" srcOrd="0" destOrd="0" presId="urn:microsoft.com/office/officeart/2005/8/layout/hierarchy6"/>
    <dgm:cxn modelId="{B14058D2-56BE-49A5-86BF-89D96B39FCD9}" type="presOf" srcId="{9C44EE12-A856-4385-BFE5-7186A95EF7D6}" destId="{03CC8D63-ED22-432E-A890-8A032BC9DB35}" srcOrd="0" destOrd="0" presId="urn:microsoft.com/office/officeart/2005/8/layout/hierarchy6"/>
    <dgm:cxn modelId="{9EFCEF9E-BABC-42BE-98A0-E7928EB8707F}" type="presParOf" srcId="{81F7B9B3-9F61-4E18-BA99-F5BE6035158A}" destId="{C5437C7C-CFA3-4E44-80B4-2ED66765D8A5}" srcOrd="0" destOrd="0" presId="urn:microsoft.com/office/officeart/2005/8/layout/hierarchy6"/>
    <dgm:cxn modelId="{ADACE883-23AC-4245-A5C7-38E8C0DF83A4}" type="presParOf" srcId="{C5437C7C-CFA3-4E44-80B4-2ED66765D8A5}" destId="{4B58062A-8DBE-4052-9AEC-D6668AC9FA85}" srcOrd="0" destOrd="0" presId="urn:microsoft.com/office/officeart/2005/8/layout/hierarchy6"/>
    <dgm:cxn modelId="{5E03499E-C764-4AEB-B926-CE9CDA6160F8}" type="presParOf" srcId="{4B58062A-8DBE-4052-9AEC-D6668AC9FA85}" destId="{CAC8DB4D-5755-4F40-9FB2-AFB7BDDB9908}" srcOrd="0" destOrd="0" presId="urn:microsoft.com/office/officeart/2005/8/layout/hierarchy6"/>
    <dgm:cxn modelId="{6B62C34C-56C4-417A-8664-7F5133F4787E}" type="presParOf" srcId="{CAC8DB4D-5755-4F40-9FB2-AFB7BDDB9908}" destId="{594D973B-78F0-43C8-8C14-8429E0FE4861}" srcOrd="0" destOrd="0" presId="urn:microsoft.com/office/officeart/2005/8/layout/hierarchy6"/>
    <dgm:cxn modelId="{D45FBA38-A9DA-4F77-8976-3F099B34C476}" type="presParOf" srcId="{CAC8DB4D-5755-4F40-9FB2-AFB7BDDB9908}" destId="{25ABADDA-E195-4C22-AE99-D44F047F7408}" srcOrd="1" destOrd="0" presId="urn:microsoft.com/office/officeart/2005/8/layout/hierarchy6"/>
    <dgm:cxn modelId="{B233B3D2-4BD0-45D2-BCCA-4F1ABA8FF923}" type="presParOf" srcId="{25ABADDA-E195-4C22-AE99-D44F047F7408}" destId="{4E30267A-3D00-43C8-915B-C5ADBA4B3DB4}" srcOrd="0" destOrd="0" presId="urn:microsoft.com/office/officeart/2005/8/layout/hierarchy6"/>
    <dgm:cxn modelId="{51BB1523-0733-459C-80C8-9758DC1169A7}" type="presParOf" srcId="{25ABADDA-E195-4C22-AE99-D44F047F7408}" destId="{168422EF-C428-43E0-BF2C-204C7F166C2B}" srcOrd="1" destOrd="0" presId="urn:microsoft.com/office/officeart/2005/8/layout/hierarchy6"/>
    <dgm:cxn modelId="{439D7D93-8368-4848-99E3-2D37B737B011}" type="presParOf" srcId="{168422EF-C428-43E0-BF2C-204C7F166C2B}" destId="{9C000FB6-C08B-45C9-97A4-BFC32BECA858}" srcOrd="0" destOrd="0" presId="urn:microsoft.com/office/officeart/2005/8/layout/hierarchy6"/>
    <dgm:cxn modelId="{2416F325-DA57-4A95-AA0A-8484065C2CFC}" type="presParOf" srcId="{168422EF-C428-43E0-BF2C-204C7F166C2B}" destId="{6F681079-7A68-4859-A741-E458C1B5DB22}" srcOrd="1" destOrd="0" presId="urn:microsoft.com/office/officeart/2005/8/layout/hierarchy6"/>
    <dgm:cxn modelId="{D32F102C-3913-4A4F-BEE7-525CAD75E4EE}" type="presParOf" srcId="{25ABADDA-E195-4C22-AE99-D44F047F7408}" destId="{B1404F9E-5B65-4ED4-926C-B86B9C0E1746}" srcOrd="2" destOrd="0" presId="urn:microsoft.com/office/officeart/2005/8/layout/hierarchy6"/>
    <dgm:cxn modelId="{15F3BA2E-A2E0-4A7E-B258-43111A63D7C0}" type="presParOf" srcId="{25ABADDA-E195-4C22-AE99-D44F047F7408}" destId="{A2A5D00D-155D-47A2-A108-5BD1A0CB1359}" srcOrd="3" destOrd="0" presId="urn:microsoft.com/office/officeart/2005/8/layout/hierarchy6"/>
    <dgm:cxn modelId="{138D86DF-8A8D-4DF4-B478-FDDFA11B7EF1}" type="presParOf" srcId="{A2A5D00D-155D-47A2-A108-5BD1A0CB1359}" destId="{03CC8D63-ED22-432E-A890-8A032BC9DB35}" srcOrd="0" destOrd="0" presId="urn:microsoft.com/office/officeart/2005/8/layout/hierarchy6"/>
    <dgm:cxn modelId="{89E3DB47-36A8-42E0-B4EA-ADE382A5A2D5}" type="presParOf" srcId="{A2A5D00D-155D-47A2-A108-5BD1A0CB1359}" destId="{D0A291C7-5C07-4E1F-B72D-4F235B9B1527}" srcOrd="1" destOrd="0" presId="urn:microsoft.com/office/officeart/2005/8/layout/hierarchy6"/>
    <dgm:cxn modelId="{42F0747D-F1B2-44F7-AAF7-F23EF1B5575B}" type="presParOf" srcId="{25ABADDA-E195-4C22-AE99-D44F047F7408}" destId="{9E13ACF5-398D-40EF-B884-6820BE7B1491}" srcOrd="4" destOrd="0" presId="urn:microsoft.com/office/officeart/2005/8/layout/hierarchy6"/>
    <dgm:cxn modelId="{6B892C7B-B466-4AAB-8B87-A4421C0CE038}" type="presParOf" srcId="{25ABADDA-E195-4C22-AE99-D44F047F7408}" destId="{DDC3F415-91DC-46AE-9DCB-9319D3CC5996}" srcOrd="5" destOrd="0" presId="urn:microsoft.com/office/officeart/2005/8/layout/hierarchy6"/>
    <dgm:cxn modelId="{BFD464B6-6123-487C-B09F-7E6A49C2A817}" type="presParOf" srcId="{DDC3F415-91DC-46AE-9DCB-9319D3CC5996}" destId="{5BC0102B-7B5C-47A0-AF38-EA288C546313}" srcOrd="0" destOrd="0" presId="urn:microsoft.com/office/officeart/2005/8/layout/hierarchy6"/>
    <dgm:cxn modelId="{3F8D60A6-CE15-42B4-A67F-927BB92B39DD}" type="presParOf" srcId="{DDC3F415-91DC-46AE-9DCB-9319D3CC5996}" destId="{1FEEBF8C-49DB-4B92-AD11-AE7F1A2E642D}" srcOrd="1" destOrd="0" presId="urn:microsoft.com/office/officeart/2005/8/layout/hierarchy6"/>
    <dgm:cxn modelId="{95065F07-F750-47C0-AB1D-3AF85F496203}" type="presParOf" srcId="{25ABADDA-E195-4C22-AE99-D44F047F7408}" destId="{074A4015-B296-449B-A3CA-E591C72B299B}" srcOrd="6" destOrd="0" presId="urn:microsoft.com/office/officeart/2005/8/layout/hierarchy6"/>
    <dgm:cxn modelId="{15602354-D625-4745-925A-B41BFC376ED4}" type="presParOf" srcId="{25ABADDA-E195-4C22-AE99-D44F047F7408}" destId="{4415B74D-E716-4F28-9AEE-7AF1A4333262}" srcOrd="7" destOrd="0" presId="urn:microsoft.com/office/officeart/2005/8/layout/hierarchy6"/>
    <dgm:cxn modelId="{83636D1E-D827-4768-99CA-8AD60781EC64}" type="presParOf" srcId="{4415B74D-E716-4F28-9AEE-7AF1A4333262}" destId="{31064324-F0A3-4E3B-BC35-94861F69885A}" srcOrd="0" destOrd="0" presId="urn:microsoft.com/office/officeart/2005/8/layout/hierarchy6"/>
    <dgm:cxn modelId="{042742DB-7DC0-40FB-9C71-66C52E4FD84B}" type="presParOf" srcId="{4415B74D-E716-4F28-9AEE-7AF1A4333262}" destId="{FCEE3353-EE65-4BAE-8D8C-B941A5F09675}" srcOrd="1" destOrd="0" presId="urn:microsoft.com/office/officeart/2005/8/layout/hierarchy6"/>
    <dgm:cxn modelId="{19FE2799-808E-4299-B6CD-05414C596FAB}" type="presParOf" srcId="{25ABADDA-E195-4C22-AE99-D44F047F7408}" destId="{CBF467FA-7DA2-40D8-A780-D7A857BB4B82}" srcOrd="8" destOrd="0" presId="urn:microsoft.com/office/officeart/2005/8/layout/hierarchy6"/>
    <dgm:cxn modelId="{1D2F6481-9514-4CEC-A246-09861D08DA84}" type="presParOf" srcId="{25ABADDA-E195-4C22-AE99-D44F047F7408}" destId="{010581A0-D8D7-4EEC-B334-E5F0A070896E}" srcOrd="9" destOrd="0" presId="urn:microsoft.com/office/officeart/2005/8/layout/hierarchy6"/>
    <dgm:cxn modelId="{EEC26BEA-43BA-423B-AC5C-DE2CC376E0D3}" type="presParOf" srcId="{010581A0-D8D7-4EEC-B334-E5F0A070896E}" destId="{6550B976-33CC-4E69-B67B-3A8E2E979EDE}" srcOrd="0" destOrd="0" presId="urn:microsoft.com/office/officeart/2005/8/layout/hierarchy6"/>
    <dgm:cxn modelId="{B37E0974-B009-4CB3-9501-2DCF9C9BDCBF}" type="presParOf" srcId="{010581A0-D8D7-4EEC-B334-E5F0A070896E}" destId="{551BD928-584C-49C5-BDCA-BF1382C6BF23}" srcOrd="1" destOrd="0" presId="urn:microsoft.com/office/officeart/2005/8/layout/hierarchy6"/>
    <dgm:cxn modelId="{E5F78851-0AB7-4ECD-93B0-BECEC465723E}" type="presParOf" srcId="{81F7B9B3-9F61-4E18-BA99-F5BE6035158A}" destId="{562163A1-129A-4752-B771-9C6F5FDB9F6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22A90-D0D8-4EA3-BC0D-D537801AF2B1}">
      <dsp:nvSpPr>
        <dsp:cNvPr id="0" name=""/>
        <dsp:cNvSpPr/>
      </dsp:nvSpPr>
      <dsp:spPr>
        <a:xfrm>
          <a:off x="2582234" y="1410659"/>
          <a:ext cx="1728787" cy="1728787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Arial Black" pitchFamily="34" charset="0"/>
            </a:rPr>
            <a:t>Wisdom</a:t>
          </a:r>
        </a:p>
      </dsp:txBody>
      <dsp:txXfrm>
        <a:off x="2929797" y="1815619"/>
        <a:ext cx="1033661" cy="888632"/>
      </dsp:txXfrm>
    </dsp:sp>
    <dsp:sp modelId="{93300324-D62F-4E58-B882-734182BDB462}">
      <dsp:nvSpPr>
        <dsp:cNvPr id="0" name=""/>
        <dsp:cNvSpPr/>
      </dsp:nvSpPr>
      <dsp:spPr>
        <a:xfrm>
          <a:off x="1580197" y="1005840"/>
          <a:ext cx="1257300" cy="1257300"/>
        </a:xfrm>
        <a:prstGeom prst="gear6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Arial Black" pitchFamily="34" charset="0"/>
            </a:rPr>
            <a:t>Truth</a:t>
          </a:r>
          <a:r>
            <a:rPr lang="en-US" sz="1200" kern="1200" dirty="0"/>
            <a:t> </a:t>
          </a:r>
        </a:p>
      </dsp:txBody>
      <dsp:txXfrm>
        <a:off x="1896726" y="1324282"/>
        <a:ext cx="624242" cy="620416"/>
      </dsp:txXfrm>
    </dsp:sp>
    <dsp:sp modelId="{59EDF28D-6C67-49D0-B5A1-DE5C3CBA2292}">
      <dsp:nvSpPr>
        <dsp:cNvPr id="0" name=""/>
        <dsp:cNvSpPr/>
      </dsp:nvSpPr>
      <dsp:spPr>
        <a:xfrm rot="20700000">
          <a:off x="2284413" y="138431"/>
          <a:ext cx="1231897" cy="1231897"/>
        </a:xfrm>
        <a:prstGeom prst="gear6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Arial Black" pitchFamily="34" charset="0"/>
            </a:rPr>
            <a:t>Servic</a:t>
          </a:r>
          <a:r>
            <a:rPr lang="en-US" sz="1200" kern="1200" dirty="0">
              <a:latin typeface="Arial Black" pitchFamily="34" charset="0"/>
            </a:rPr>
            <a:t>e</a:t>
          </a:r>
          <a:r>
            <a:rPr lang="en-US" sz="1200" kern="1200" dirty="0"/>
            <a:t> </a:t>
          </a:r>
        </a:p>
      </dsp:txBody>
      <dsp:txXfrm rot="-20700000">
        <a:off x="2554605" y="408622"/>
        <a:ext cx="691515" cy="691515"/>
      </dsp:txXfrm>
    </dsp:sp>
    <dsp:sp modelId="{398423B3-DD54-4226-99D7-017EFC1488DF}">
      <dsp:nvSpPr>
        <dsp:cNvPr id="0" name=""/>
        <dsp:cNvSpPr/>
      </dsp:nvSpPr>
      <dsp:spPr>
        <a:xfrm>
          <a:off x="2441918" y="1159893"/>
          <a:ext cx="2212848" cy="2212848"/>
        </a:xfrm>
        <a:prstGeom prst="circularArrow">
          <a:avLst>
            <a:gd name="adj1" fmla="val 4688"/>
            <a:gd name="adj2" fmla="val 299029"/>
            <a:gd name="adj3" fmla="val 2484496"/>
            <a:gd name="adj4" fmla="val 15931267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3A3A0-5919-4E69-80DD-61760D6340A0}">
      <dsp:nvSpPr>
        <dsp:cNvPr id="0" name=""/>
        <dsp:cNvSpPr/>
      </dsp:nvSpPr>
      <dsp:spPr>
        <a:xfrm>
          <a:off x="1357532" y="732157"/>
          <a:ext cx="1607772" cy="160777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CEA93-9338-4361-A5E6-CF85B6019F5A}">
      <dsp:nvSpPr>
        <dsp:cNvPr id="0" name=""/>
        <dsp:cNvSpPr/>
      </dsp:nvSpPr>
      <dsp:spPr>
        <a:xfrm>
          <a:off x="1999463" y="-126889"/>
          <a:ext cx="1733502" cy="173350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4D973B-78F0-43C8-8C14-8429E0FE4861}">
      <dsp:nvSpPr>
        <dsp:cNvPr id="0" name=""/>
        <dsp:cNvSpPr/>
      </dsp:nvSpPr>
      <dsp:spPr>
        <a:xfrm>
          <a:off x="3665577" y="1183090"/>
          <a:ext cx="1408196" cy="9387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Metastatic Disease</a:t>
          </a:r>
        </a:p>
      </dsp:txBody>
      <dsp:txXfrm>
        <a:off x="3693073" y="1210586"/>
        <a:ext cx="1353204" cy="883805"/>
      </dsp:txXfrm>
    </dsp:sp>
    <dsp:sp modelId="{4E30267A-3D00-43C8-915B-C5ADBA4B3DB4}">
      <dsp:nvSpPr>
        <dsp:cNvPr id="0" name=""/>
        <dsp:cNvSpPr/>
      </dsp:nvSpPr>
      <dsp:spPr>
        <a:xfrm>
          <a:off x="708365" y="2121888"/>
          <a:ext cx="3661310" cy="375519"/>
        </a:xfrm>
        <a:custGeom>
          <a:avLst/>
          <a:gdLst/>
          <a:ahLst/>
          <a:cxnLst/>
          <a:rect l="0" t="0" r="0" b="0"/>
          <a:pathLst>
            <a:path>
              <a:moveTo>
                <a:pt x="3661310" y="0"/>
              </a:moveTo>
              <a:lnTo>
                <a:pt x="3661310" y="187759"/>
              </a:lnTo>
              <a:lnTo>
                <a:pt x="0" y="187759"/>
              </a:lnTo>
              <a:lnTo>
                <a:pt x="0" y="37551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00FB6-C08B-45C9-97A4-BFC32BECA858}">
      <dsp:nvSpPr>
        <dsp:cNvPr id="0" name=""/>
        <dsp:cNvSpPr/>
      </dsp:nvSpPr>
      <dsp:spPr>
        <a:xfrm>
          <a:off x="4267" y="2497407"/>
          <a:ext cx="1408196" cy="9387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Surgery</a:t>
          </a:r>
        </a:p>
      </dsp:txBody>
      <dsp:txXfrm>
        <a:off x="31763" y="2524903"/>
        <a:ext cx="1353204" cy="883805"/>
      </dsp:txXfrm>
    </dsp:sp>
    <dsp:sp modelId="{B1404F9E-5B65-4ED4-926C-B86B9C0E1746}">
      <dsp:nvSpPr>
        <dsp:cNvPr id="0" name=""/>
        <dsp:cNvSpPr/>
      </dsp:nvSpPr>
      <dsp:spPr>
        <a:xfrm>
          <a:off x="2539020" y="2121888"/>
          <a:ext cx="1830655" cy="375519"/>
        </a:xfrm>
        <a:custGeom>
          <a:avLst/>
          <a:gdLst/>
          <a:ahLst/>
          <a:cxnLst/>
          <a:rect l="0" t="0" r="0" b="0"/>
          <a:pathLst>
            <a:path>
              <a:moveTo>
                <a:pt x="1830655" y="0"/>
              </a:moveTo>
              <a:lnTo>
                <a:pt x="1830655" y="187759"/>
              </a:lnTo>
              <a:lnTo>
                <a:pt x="0" y="187759"/>
              </a:lnTo>
              <a:lnTo>
                <a:pt x="0" y="37551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CC8D63-ED22-432E-A890-8A032BC9DB35}">
      <dsp:nvSpPr>
        <dsp:cNvPr id="0" name=""/>
        <dsp:cNvSpPr/>
      </dsp:nvSpPr>
      <dsp:spPr>
        <a:xfrm>
          <a:off x="1834922" y="2497407"/>
          <a:ext cx="1408196" cy="9387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Radio Therapy</a:t>
          </a:r>
        </a:p>
      </dsp:txBody>
      <dsp:txXfrm>
        <a:off x="1862418" y="2524903"/>
        <a:ext cx="1353204" cy="883805"/>
      </dsp:txXfrm>
    </dsp:sp>
    <dsp:sp modelId="{9E13ACF5-398D-40EF-B884-6820BE7B1491}">
      <dsp:nvSpPr>
        <dsp:cNvPr id="0" name=""/>
        <dsp:cNvSpPr/>
      </dsp:nvSpPr>
      <dsp:spPr>
        <a:xfrm>
          <a:off x="4323956" y="2121888"/>
          <a:ext cx="91440" cy="3755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551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C0102B-7B5C-47A0-AF38-EA288C546313}">
      <dsp:nvSpPr>
        <dsp:cNvPr id="0" name=""/>
        <dsp:cNvSpPr/>
      </dsp:nvSpPr>
      <dsp:spPr>
        <a:xfrm>
          <a:off x="3665577" y="2497407"/>
          <a:ext cx="1408196" cy="9387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Chemo Therapy</a:t>
          </a:r>
        </a:p>
      </dsp:txBody>
      <dsp:txXfrm>
        <a:off x="3693073" y="2524903"/>
        <a:ext cx="1353204" cy="883805"/>
      </dsp:txXfrm>
    </dsp:sp>
    <dsp:sp modelId="{074A4015-B296-449B-A3CA-E591C72B299B}">
      <dsp:nvSpPr>
        <dsp:cNvPr id="0" name=""/>
        <dsp:cNvSpPr/>
      </dsp:nvSpPr>
      <dsp:spPr>
        <a:xfrm>
          <a:off x="4369676" y="2121888"/>
          <a:ext cx="1830655" cy="375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759"/>
              </a:lnTo>
              <a:lnTo>
                <a:pt x="1830655" y="187759"/>
              </a:lnTo>
              <a:lnTo>
                <a:pt x="1830655" y="37551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064324-F0A3-4E3B-BC35-94861F69885A}">
      <dsp:nvSpPr>
        <dsp:cNvPr id="0" name=""/>
        <dsp:cNvSpPr/>
      </dsp:nvSpPr>
      <dsp:spPr>
        <a:xfrm>
          <a:off x="5496233" y="2497407"/>
          <a:ext cx="1408196" cy="9387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Targeted Therapy</a:t>
          </a:r>
        </a:p>
      </dsp:txBody>
      <dsp:txXfrm>
        <a:off x="5523729" y="2524903"/>
        <a:ext cx="1353204" cy="883805"/>
      </dsp:txXfrm>
    </dsp:sp>
    <dsp:sp modelId="{CBF467FA-7DA2-40D8-A780-D7A857BB4B82}">
      <dsp:nvSpPr>
        <dsp:cNvPr id="0" name=""/>
        <dsp:cNvSpPr/>
      </dsp:nvSpPr>
      <dsp:spPr>
        <a:xfrm>
          <a:off x="4369676" y="2121888"/>
          <a:ext cx="3661310" cy="375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759"/>
              </a:lnTo>
              <a:lnTo>
                <a:pt x="3661310" y="187759"/>
              </a:lnTo>
              <a:lnTo>
                <a:pt x="3661310" y="37551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0B976-33CC-4E69-B67B-3A8E2E979EDE}">
      <dsp:nvSpPr>
        <dsp:cNvPr id="0" name=""/>
        <dsp:cNvSpPr/>
      </dsp:nvSpPr>
      <dsp:spPr>
        <a:xfrm>
          <a:off x="7326888" y="2497407"/>
          <a:ext cx="1408196" cy="9387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Immuno</a:t>
          </a:r>
          <a:r>
            <a:rPr lang="en-US" sz="2100" kern="1200" dirty="0"/>
            <a:t> Therapy</a:t>
          </a:r>
        </a:p>
      </dsp:txBody>
      <dsp:txXfrm>
        <a:off x="7354384" y="2524903"/>
        <a:ext cx="1353204" cy="883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#1">
  <dgm:title val=""/>
  <dgm:desc val=""/>
  <dgm:catLst>
    <dgm:cat type="relationship" pri="109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1E5D9F2-F308-4013-9663-B9698AD6C5A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CAA62A-0C58-444C-A362-687B0ADB1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63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D1EEAA-C822-4735-A1CC-FBEBFF3DDC17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B021891-B102-4529-A248-8F1D67EA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6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F716F7-EB31-4AD7-92EA-8118932D241A}" type="slidenum">
              <a:rPr lang="en-US"/>
              <a:pPr/>
              <a:t>13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Metastectomy is effective for single met’s only.</a:t>
            </a:r>
          </a:p>
          <a:p>
            <a:endParaRPr lang="en-US"/>
          </a:p>
          <a:p>
            <a:r>
              <a:rPr lang="en-US"/>
              <a:t>RCC bone met’s are osteolytic, hence whole body bone scans are usually -’ve, and serum calcium and ALP are usually normal. There may be a role for bisphosphonates such as zometa.</a:t>
            </a:r>
          </a:p>
        </p:txBody>
      </p:sp>
    </p:spTree>
    <p:extLst>
      <p:ext uri="{BB962C8B-B14F-4D97-AF65-F5344CB8AC3E}">
        <p14:creationId xmlns:p14="http://schemas.microsoft.com/office/powerpoint/2010/main" val="3036000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72736F-628B-4647-B091-65D63DFD1C14}" type="slidenum">
              <a:rPr lang="en-US"/>
              <a:pPr/>
              <a:t>15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124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053D93-2D19-4A51-B795-9ADA0C28C412}" type="slidenum">
              <a:rPr lang="en-US"/>
              <a:pPr/>
              <a:t>16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2637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Google Shape;382;p47:notes">
            <a:extLst>
              <a:ext uri="{FF2B5EF4-FFF2-40B4-BE49-F238E27FC236}">
                <a16:creationId xmlns:a16="http://schemas.microsoft.com/office/drawing/2014/main" id="{AD6EF3B3-1052-19C7-987A-1D5EEADD86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PK" altLang="en-PK"/>
          </a:p>
        </p:txBody>
      </p:sp>
      <p:sp>
        <p:nvSpPr>
          <p:cNvPr id="44035" name="Google Shape;383;p47:notes">
            <a:extLst>
              <a:ext uri="{FF2B5EF4-FFF2-40B4-BE49-F238E27FC236}">
                <a16:creationId xmlns:a16="http://schemas.microsoft.com/office/drawing/2014/main" id="{2FD942A6-A203-F066-4E6C-2158F462C7EC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67497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5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3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2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3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51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2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8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0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8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76E3C-3E3B-4FE5-9250-4B66B5F4AD52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08590-2A56-4BD1-83D7-27EC2915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1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6B15C91-B6FB-28C1-A001-9A487E3D9D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43200" y="1638300"/>
            <a:ext cx="7239000" cy="17907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Management of renal cell carcinoma</a:t>
            </a:r>
            <a:br>
              <a:rPr lang="en-US" altLang="en-PK" sz="4000" b="1" dirty="0">
                <a:ea typeface="ＭＳ Ｐゴシック" panose="020B0600070205080204" pitchFamily="34" charset="-128"/>
              </a:rPr>
            </a:br>
            <a:r>
              <a:rPr lang="en-US" altLang="en-PK" sz="40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Renal Module</a:t>
            </a:r>
            <a:br>
              <a:rPr lang="en-US" altLang="en-PK" sz="4000" b="1" dirty="0">
                <a:ea typeface="ＭＳ Ｐゴシック" panose="020B0600070205080204" pitchFamily="34" charset="-128"/>
              </a:rPr>
            </a:br>
            <a:r>
              <a:rPr lang="en-US" altLang="en-PK" sz="4000" b="1" dirty="0">
                <a:ea typeface="ＭＳ Ｐゴシック" panose="020B0600070205080204" pitchFamily="34" charset="-128"/>
              </a:rPr>
              <a:t>4</a:t>
            </a:r>
            <a:r>
              <a:rPr lang="en-US" altLang="en-PK" sz="4000" b="1" baseline="30000" dirty="0">
                <a:ea typeface="ＭＳ Ｐゴシック" panose="020B0600070205080204" pitchFamily="34" charset="-128"/>
              </a:rPr>
              <a:t>th</a:t>
            </a:r>
            <a:r>
              <a:rPr lang="en-US" altLang="en-PK" sz="4000" b="1" dirty="0">
                <a:ea typeface="ＭＳ Ｐゴシック" panose="020B0600070205080204" pitchFamily="34" charset="-128"/>
              </a:rPr>
              <a:t> Year MBBS</a:t>
            </a:r>
            <a:endParaRPr lang="en-US" altLang="en-PK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847F37-A11F-0B2D-5291-384F60B805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Dr Kiran Fatima</a:t>
            </a: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Pathology Department</a:t>
            </a: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Rawalpindi Medical University</a:t>
            </a:r>
          </a:p>
        </p:txBody>
      </p:sp>
    </p:spTree>
    <p:extLst>
      <p:ext uri="{BB962C8B-B14F-4D97-AF65-F5344CB8AC3E}">
        <p14:creationId xmlns:p14="http://schemas.microsoft.com/office/powerpoint/2010/main" val="2209403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3358" y="476963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Surgery- radical nephrectomy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0937" y="1433512"/>
            <a:ext cx="9559159" cy="44154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Gold standard treatment for localized RCC with </a:t>
            </a:r>
            <a:r>
              <a:rPr lang="en-US" dirty="0" err="1"/>
              <a:t>contralateral</a:t>
            </a:r>
            <a:r>
              <a:rPr lang="en-US" dirty="0"/>
              <a:t> normal kidney, adequate surgical margin.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Principles of surgery- </a:t>
            </a:r>
            <a:r>
              <a:rPr lang="en-US" dirty="0"/>
              <a:t>Early ligation of renal artery and vein , removal of kidney including </a:t>
            </a:r>
            <a:r>
              <a:rPr lang="en-US" dirty="0" err="1"/>
              <a:t>Gerota’s</a:t>
            </a:r>
            <a:r>
              <a:rPr lang="en-US" dirty="0"/>
              <a:t> fascia, removal of ipsilateral adrenal gland.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9D30EE-453E-0818-1FAC-DD7666211494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32481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2186" y="1174750"/>
            <a:ext cx="10176641" cy="5181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600" b="1" dirty="0"/>
              <a:t>Indications </a:t>
            </a:r>
            <a:br>
              <a:rPr lang="en-US" dirty="0"/>
            </a:br>
            <a:r>
              <a:rPr lang="en-US" dirty="0"/>
              <a:t>1. Bilateral RCC </a:t>
            </a:r>
            <a:br>
              <a:rPr lang="en-US" dirty="0"/>
            </a:br>
            <a:r>
              <a:rPr lang="en-US" dirty="0"/>
              <a:t>2. RCC in a solitary functioning kidney </a:t>
            </a:r>
            <a:br>
              <a:rPr lang="en-US" dirty="0"/>
            </a:br>
            <a:r>
              <a:rPr lang="en-US" dirty="0"/>
              <a:t>3. Unilateral RCC with contralateral kidney under threat of its future function (Renal artery stenosis, Chronic pyelonephritis , </a:t>
            </a:r>
            <a:r>
              <a:rPr lang="en-US" dirty="0" err="1"/>
              <a:t>Hydronephrosis</a:t>
            </a:r>
            <a:r>
              <a:rPr lang="en-US" dirty="0"/>
              <a:t>, Ureteral reflux, Calculus disease, Systemic disease such as diabetes).</a:t>
            </a:r>
            <a:br>
              <a:rPr lang="en-US" dirty="0"/>
            </a:br>
            <a:r>
              <a:rPr lang="en-US" dirty="0"/>
              <a:t>4. Tumor less than 4cms with normal opposite kidney.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4138" y="392688"/>
            <a:ext cx="7239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Nephron sparing surgery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F74392-CAFA-E4BC-6A7D-7583771388D9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249574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0"/>
            <a:ext cx="8229600" cy="856488"/>
          </a:xfrm>
        </p:spPr>
        <p:txBody>
          <a:bodyPr>
            <a:normAutofit/>
          </a:bodyPr>
          <a:lstStyle/>
          <a:p>
            <a:r>
              <a:rPr lang="en-US" dirty="0"/>
              <a:t>Management of metastatic disease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018274"/>
              </p:ext>
            </p:extLst>
          </p:nvPr>
        </p:nvGraphicFramePr>
        <p:xfrm>
          <a:off x="1981200" y="1371601"/>
          <a:ext cx="8739352" cy="4619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D45AB3-6B78-F596-1DEC-220AA6BA2705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231877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998483" y="0"/>
            <a:ext cx="8153400" cy="827580"/>
          </a:xfrm>
        </p:spPr>
        <p:txBody>
          <a:bodyPr/>
          <a:lstStyle/>
          <a:p>
            <a:r>
              <a:rPr lang="en-US" dirty="0"/>
              <a:t>Surgery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748863" y="1157396"/>
            <a:ext cx="10604937" cy="5285555"/>
          </a:xfrm>
        </p:spPr>
        <p:txBody>
          <a:bodyPr>
            <a:normAutofit/>
          </a:bodyPr>
          <a:lstStyle/>
          <a:p>
            <a:r>
              <a:rPr lang="en-US" b="1" dirty="0"/>
              <a:t>Palliative nephrectomy </a:t>
            </a:r>
            <a:r>
              <a:rPr lang="en-US" dirty="0"/>
              <a:t>– Indicated in patients with</a:t>
            </a:r>
          </a:p>
          <a:p>
            <a:pPr lvl="1"/>
            <a:r>
              <a:rPr lang="en-US" dirty="0"/>
              <a:t> Severe hemorrhage,</a:t>
            </a:r>
          </a:p>
          <a:p>
            <a:pPr lvl="1"/>
            <a:r>
              <a:rPr lang="en-US" dirty="0"/>
              <a:t> Severe pain,</a:t>
            </a:r>
          </a:p>
          <a:p>
            <a:pPr lvl="1"/>
            <a:r>
              <a:rPr lang="en-US" dirty="0"/>
              <a:t> Paraneoplastic syndrome</a:t>
            </a:r>
          </a:p>
          <a:p>
            <a:pPr lvl="1"/>
            <a:r>
              <a:rPr lang="en-US" dirty="0"/>
              <a:t> or compression of adjacent viscera</a:t>
            </a:r>
          </a:p>
          <a:p>
            <a:pPr lvl="1"/>
            <a:r>
              <a:rPr lang="en-US" dirty="0"/>
              <a:t> Solitary metastasis can be </a:t>
            </a:r>
            <a:r>
              <a:rPr lang="en-US" dirty="0" err="1"/>
              <a:t>resected</a:t>
            </a:r>
            <a:r>
              <a:rPr lang="en-US" dirty="0"/>
              <a:t> and may show some survival advantage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64F824-F262-920D-88FE-DE1E65495E3A}"/>
              </a:ext>
            </a:extLst>
          </p:cNvPr>
          <p:cNvSpPr txBox="1"/>
          <p:nvPr/>
        </p:nvSpPr>
        <p:spPr>
          <a:xfrm>
            <a:off x="10239829" y="23976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E5F554-54E7-9459-7A81-20974F17A655}"/>
              </a:ext>
            </a:extLst>
          </p:cNvPr>
          <p:cNvSpPr txBox="1"/>
          <p:nvPr/>
        </p:nvSpPr>
        <p:spPr>
          <a:xfrm>
            <a:off x="10239829" y="2588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412163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503" y="412531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Surgery…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Resection of </a:t>
            </a:r>
            <a:r>
              <a:rPr lang="en-US" b="1" dirty="0" err="1"/>
              <a:t>met’s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 pt. not relieved from palliative RT</a:t>
            </a:r>
          </a:p>
          <a:p>
            <a:pPr lvl="1"/>
            <a:r>
              <a:rPr lang="en-US" dirty="0"/>
              <a:t>In solitary  </a:t>
            </a:r>
            <a:r>
              <a:rPr lang="en-US" dirty="0" err="1"/>
              <a:t>mets</a:t>
            </a:r>
            <a:r>
              <a:rPr lang="en-US" dirty="0"/>
              <a:t>.</a:t>
            </a:r>
          </a:p>
          <a:p>
            <a:r>
              <a:rPr lang="en-US" b="1" dirty="0"/>
              <a:t>Spontaneous regression of </a:t>
            </a:r>
            <a:r>
              <a:rPr lang="en-US" b="1" dirty="0" err="1"/>
              <a:t>met’s</a:t>
            </a:r>
            <a:endParaRPr lang="en-US" b="1" dirty="0"/>
          </a:p>
          <a:p>
            <a:pPr lvl="1"/>
            <a:r>
              <a:rPr lang="en-US" dirty="0"/>
              <a:t>&lt; 1 % of cases</a:t>
            </a:r>
          </a:p>
          <a:p>
            <a:pPr lvl="1"/>
            <a:r>
              <a:rPr lang="en-US" dirty="0"/>
              <a:t>only 4 (0.8%) of 474 patients in 9 series who underwent </a:t>
            </a:r>
            <a:r>
              <a:rPr lang="en-US" dirty="0" err="1"/>
              <a:t>nephrectomy</a:t>
            </a:r>
            <a:r>
              <a:rPr lang="en-US" dirty="0"/>
              <a:t> experienced regression of metastatic foci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0AA296-7835-5B56-F56A-186F8138F06D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899339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87972" y="494507"/>
            <a:ext cx="8229600" cy="884238"/>
          </a:xfrm>
        </p:spPr>
        <p:txBody>
          <a:bodyPr/>
          <a:lstStyle/>
          <a:p>
            <a:r>
              <a:rPr lang="en-US" dirty="0"/>
              <a:t>Radio therapy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>
          <a:xfrm>
            <a:off x="987971" y="1378745"/>
            <a:ext cx="10725807" cy="4801338"/>
          </a:xfrm>
        </p:spPr>
        <p:txBody>
          <a:bodyPr>
            <a:normAutofit/>
          </a:bodyPr>
          <a:lstStyle/>
          <a:p>
            <a:r>
              <a:rPr lang="en-US" b="1" dirty="0"/>
              <a:t>Palliation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Used for local or symptomatic metastatic disease, such as painful osseous lesions or brain metastasis.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Higher doses (up to 35-40Gy) may be required to overcome </a:t>
            </a:r>
            <a:r>
              <a:rPr lang="en-US" dirty="0" err="1"/>
              <a:t>radioresistance</a:t>
            </a:r>
            <a:r>
              <a:rPr lang="en-US" dirty="0"/>
              <a:t>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Symptomatic relief in 64-84% of patients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FD7C8B-15C8-11E0-BD81-964BA9471041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522413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3021" y="307427"/>
            <a:ext cx="8229600" cy="884238"/>
          </a:xfrm>
        </p:spPr>
        <p:txBody>
          <a:bodyPr/>
          <a:lstStyle/>
          <a:p>
            <a:r>
              <a:rPr lang="en-US" dirty="0"/>
              <a:t>Chemotherapy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783020" y="1191665"/>
            <a:ext cx="10773103" cy="5319494"/>
          </a:xfrm>
        </p:spPr>
        <p:txBody>
          <a:bodyPr>
            <a:normAutofit/>
          </a:bodyPr>
          <a:lstStyle/>
          <a:p>
            <a:r>
              <a:rPr lang="en-US" dirty="0"/>
              <a:t>RCC is a chemo resistant tumor. Phenomenon due to presence of multi drug resistant glycoprotein (MDR) in tumor cell - causes extrusion of the drug  </a:t>
            </a:r>
          </a:p>
          <a:p>
            <a:pPr>
              <a:lnSpc>
                <a:spcPct val="90000"/>
              </a:lnSpc>
            </a:pPr>
            <a:r>
              <a:rPr lang="en-US" dirty="0"/>
              <a:t>Conventional therapy has little to offer.</a:t>
            </a:r>
          </a:p>
          <a:p>
            <a:r>
              <a:rPr lang="en-US" dirty="0"/>
              <a:t>5-FU alone has a response rate of 10%, 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On-going clinical trials of combination chemotherapy including Gemcitabine and 5-FU.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Limited data reveals some response in non-clear cell RCC to Carboplatin, Cisplatin plus Gemcitabine</a:t>
            </a:r>
            <a:r>
              <a:rPr lang="en-US" sz="3200" dirty="0"/>
              <a:t>.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9AF5F8-79F8-A47B-BEB0-31974C832ABA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558482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54269" y="123976"/>
            <a:ext cx="10883462" cy="7159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/>
              <a:t>Recent advances : targeted molecular therapy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909145" y="956442"/>
            <a:ext cx="10678510" cy="539990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N</a:t>
            </a:r>
            <a:r>
              <a:rPr lang="en-US" dirty="0"/>
              <a:t>ew treatment approach that targets only the cancer. </a:t>
            </a:r>
          </a:p>
          <a:p>
            <a:pPr algn="just"/>
            <a:r>
              <a:rPr lang="en-US" dirty="0"/>
              <a:t>In renal cell carcinoma patients, this type of therapy uses drugs that stop the new blood vessels from growing, and targets certain factors that cause the cells to grow. </a:t>
            </a:r>
          </a:p>
          <a:p>
            <a:pPr algn="just" eaLnBrk="1" hangingPunct="1">
              <a:defRPr/>
            </a:pPr>
            <a:r>
              <a:rPr lang="en-US" b="1" dirty="0"/>
              <a:t>Tyrosine </a:t>
            </a:r>
            <a:r>
              <a:rPr lang="en-US" b="1" dirty="0" err="1"/>
              <a:t>kinase</a:t>
            </a:r>
            <a:r>
              <a:rPr lang="en-US" b="1" dirty="0"/>
              <a:t> (TK) </a:t>
            </a:r>
            <a:r>
              <a:rPr lang="en-US" dirty="0"/>
              <a:t>inhibitors block the intracellular domain of the VGEF receptor</a:t>
            </a:r>
          </a:p>
          <a:p>
            <a:pPr algn="just" eaLnBrk="1" hangingPunct="1">
              <a:buFontTx/>
              <a:buChar char="-"/>
              <a:defRPr/>
            </a:pPr>
            <a:r>
              <a:rPr lang="en-US" dirty="0" err="1"/>
              <a:t>Sunitinib</a:t>
            </a:r>
            <a:r>
              <a:rPr lang="en-US" dirty="0"/>
              <a:t> (</a:t>
            </a:r>
            <a:r>
              <a:rPr lang="en-US" dirty="0" err="1"/>
              <a:t>Sutent</a:t>
            </a:r>
            <a:r>
              <a:rPr lang="en-US" dirty="0"/>
              <a:t>)</a:t>
            </a:r>
          </a:p>
          <a:p>
            <a:pPr algn="just" eaLnBrk="1" hangingPunct="1">
              <a:buFontTx/>
              <a:buChar char="-"/>
              <a:defRPr/>
            </a:pPr>
            <a:r>
              <a:rPr lang="en-US" dirty="0" err="1"/>
              <a:t>Sorafenib</a:t>
            </a:r>
            <a:r>
              <a:rPr lang="en-US" dirty="0"/>
              <a:t> (</a:t>
            </a:r>
            <a:r>
              <a:rPr lang="en-US" dirty="0" err="1"/>
              <a:t>Nexavar</a:t>
            </a:r>
            <a:r>
              <a:rPr lang="en-US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DF4D40-B91E-6D26-BB78-D07DCB03ADDE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172281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662" y="33895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/>
              <a:t>Immunotherapy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316" y="1219199"/>
            <a:ext cx="10523483" cy="55022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Systemic type of treatment used to improve the body’s natural defenses. </a:t>
            </a:r>
          </a:p>
          <a:p>
            <a:pPr>
              <a:lnSpc>
                <a:spcPct val="150000"/>
              </a:lnSpc>
            </a:pPr>
            <a:r>
              <a:rPr lang="en-US" dirty="0"/>
              <a:t> Boosts the immune system and slows down the cancer growth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Interferon </a:t>
            </a:r>
            <a:r>
              <a:rPr lang="en-US" dirty="0"/>
              <a:t>(IFN)</a:t>
            </a:r>
          </a:p>
          <a:p>
            <a:pPr>
              <a:lnSpc>
                <a:spcPct val="150000"/>
              </a:lnSpc>
            </a:pPr>
            <a:r>
              <a:rPr lang="en-US" b="1" dirty="0"/>
              <a:t>Interleukin (IL -2)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D9D4FD-418C-09BC-FD84-737BB37DC8B7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25378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87062" y="186559"/>
            <a:ext cx="8229600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Summary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00959"/>
            <a:ext cx="11161986" cy="509488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RCC has increasing incidence </a:t>
            </a:r>
          </a:p>
          <a:p>
            <a:pPr eaLnBrk="1" hangingPunct="1">
              <a:defRPr/>
            </a:pPr>
            <a:r>
              <a:rPr lang="en-US" dirty="0"/>
              <a:t>Associated with tobacco and inherited disorders</a:t>
            </a:r>
          </a:p>
          <a:p>
            <a:pPr eaLnBrk="1" hangingPunct="1">
              <a:defRPr/>
            </a:pPr>
            <a:r>
              <a:rPr lang="en-US" dirty="0"/>
              <a:t>Surgery is the only curative modality for Stage I, II, and III </a:t>
            </a:r>
          </a:p>
          <a:p>
            <a:pPr eaLnBrk="1" hangingPunct="1">
              <a:defRPr/>
            </a:pPr>
            <a:r>
              <a:rPr lang="en-US" dirty="0"/>
              <a:t>RCC is radio resistant, RT’s role in </a:t>
            </a:r>
            <a:r>
              <a:rPr lang="en-US" dirty="0" err="1"/>
              <a:t>paliation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Stage IV disease holds poor prognosis despite advancements in molecular understanding</a:t>
            </a:r>
          </a:p>
          <a:p>
            <a:pPr eaLnBrk="1" hangingPunct="1">
              <a:defRPr/>
            </a:pPr>
            <a:r>
              <a:rPr lang="en-US" dirty="0"/>
              <a:t>IL-2, </a:t>
            </a:r>
            <a:r>
              <a:rPr lang="en-US" dirty="0" err="1"/>
              <a:t>Sorafenib</a:t>
            </a:r>
            <a:r>
              <a:rPr lang="en-US" dirty="0"/>
              <a:t>, </a:t>
            </a:r>
            <a:r>
              <a:rPr lang="en-US" dirty="0" err="1"/>
              <a:t>Sunitinib</a:t>
            </a:r>
            <a:r>
              <a:rPr lang="en-US" dirty="0"/>
              <a:t>, and </a:t>
            </a:r>
            <a:r>
              <a:rPr lang="en-US" dirty="0" err="1"/>
              <a:t>Temsirolimus</a:t>
            </a:r>
            <a:r>
              <a:rPr lang="en-US" dirty="0"/>
              <a:t> are  FDA approved treatments for advanced RCC.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1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FFF5F0D0-A153-496B-F154-8A8007F3A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MOTTO OF RMU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68F2B84-58FD-5AF7-8176-FA0EBFA6FC3D}"/>
              </a:ext>
            </a:extLst>
          </p:cNvPr>
          <p:cNvGraphicFramePr/>
          <p:nvPr/>
        </p:nvGraphicFramePr>
        <p:xfrm>
          <a:off x="2838450" y="2286000"/>
          <a:ext cx="5486400" cy="3143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4" name="Picture 2" descr="https://lh3.googleusercontent.com/2AGFDUBdvE03m-vmYY595zn1X-ZIEjdnkL5qog23V2OVDgW30mZmQUAlAG2Pf4QFVuhbl07-_SMIzZnQHuujJi-bCJKNVvcN9qyxRnPVU3Dt2F5B9r3jTV-fb4k0B3O1i0xZHLQseNxWUbWmsso0I9ZtjjFpFjeLhh9uhi0B3rrAA0dFy4MhpyMRqo8S-DSjNSY_nXkKhc_PWQcqHpysHxPBef9Z1hxpHeR7HRXYIWspPCb2AtMxgJ79dfWELgk_m-M9H4hZAm683J0t6hFZWTARYxq9mFz2j33RPmKCVor8J5IEdnNdSQbpLgWKHDKmphIKL8-16nXkpB3NYu_kxj6InVdN1oKEMvDawQ4IX3s1XYmUOfsxW_rMM8GMA01HbzP9Ksi1kwc7OYwo1eqxS-pY-lpkW6-Qw6BR0oMA378AgBm6cnJ02elMQLI6lHYu0ZBRtcjNv8yKbOKiZSegE50Eezc7elBHkzjw0Xu7sRnHeISjCV96XizFXpzLEOzsFzcK4zA4h4KdJaKmREbxLFxT7mWkOtSyICdVDBTx7q2RxYnzHuGy8xrE6p6VbEYM78rYdt_o-msbsWWLE_qC8JMhWKo2xE4VWU-Git4E1QUSus_a0_WVSPFbFhLl2AhV4jL4N2IwQ2NNlLRwSgMNraj_71HXmrY=s787-no">
            <a:extLst>
              <a:ext uri="{FF2B5EF4-FFF2-40B4-BE49-F238E27FC236}">
                <a16:creationId xmlns:a16="http://schemas.microsoft.com/office/drawing/2014/main" id="{FF058840-4B1A-1288-3E05-43F1A9F67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7" t="7561" r="11351" b="8025"/>
          <a:stretch>
            <a:fillRect/>
          </a:stretch>
        </p:blipFill>
        <p:spPr bwMode="auto">
          <a:xfrm>
            <a:off x="8782050" y="857250"/>
            <a:ext cx="7429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027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2A6E7-1FF7-F6C8-EC95-0E10D5951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medicine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6D073-FB80-5EA9-A85E-B2DA87F8A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65-year-old male smoker with a history of hypertension presents with painless hematuria. A CT scan reveals a 4cm solid mass in the upper pole of his right kidney. No lymphadenopathy or distant metastasis is noted.</a:t>
            </a:r>
          </a:p>
          <a:p>
            <a:pPr marL="0" indent="0">
              <a:buNone/>
            </a:pPr>
            <a:r>
              <a:rPr lang="en-US" dirty="0"/>
              <a:t>What is the most likely diagnosis? </a:t>
            </a:r>
          </a:p>
          <a:p>
            <a:pPr marL="457200" indent="-457200">
              <a:buAutoNum type="alphaLcParenR"/>
            </a:pPr>
            <a:r>
              <a:rPr lang="en-US" dirty="0"/>
              <a:t>Renal cell carcinoma </a:t>
            </a:r>
          </a:p>
          <a:p>
            <a:pPr marL="0" indent="0">
              <a:buNone/>
            </a:pPr>
            <a:r>
              <a:rPr lang="en-US" dirty="0"/>
              <a:t>b) Renal cyst </a:t>
            </a:r>
          </a:p>
          <a:p>
            <a:pPr marL="0" indent="0">
              <a:buNone/>
            </a:pPr>
            <a:r>
              <a:rPr lang="en-US" dirty="0"/>
              <a:t>c) Urothelial carcinoma </a:t>
            </a:r>
          </a:p>
          <a:p>
            <a:pPr marL="0" indent="0">
              <a:buNone/>
            </a:pPr>
            <a:r>
              <a:rPr lang="en-US" dirty="0"/>
              <a:t>d) Angiomyolipoma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967918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DE0A-D51E-CBAF-E7ED-217386A5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message</a:t>
            </a:r>
            <a:endParaRPr lang="en-P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3B8DCB1-913C-9DF6-976E-14C3CFE4AA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09613" y="2136338"/>
            <a:ext cx="92202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Localized RCC is primarily treated with surgical removal (nephrectomy), either partial or radical, depending on </a:t>
            </a:r>
            <a:r>
              <a:rPr kumimoji="0" lang="en-PK" altLang="en-P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tumor</a:t>
            </a: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size and location.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Advanced or metastatic RCC may require targeted therapies (like tyrosine kinase inhibitors) or immunotherapy to slow cancer growth.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Surveillance after treatment is crucial to detect recurrence or metastasis, often involving imaging and clinical assessment. </a:t>
            </a:r>
          </a:p>
        </p:txBody>
      </p:sp>
    </p:spTree>
    <p:extLst>
      <p:ext uri="{BB962C8B-B14F-4D97-AF65-F5344CB8AC3E}">
        <p14:creationId xmlns:p14="http://schemas.microsoft.com/office/powerpoint/2010/main" val="2155901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Google Shape;385;p47">
            <a:extLst>
              <a:ext uri="{FF2B5EF4-FFF2-40B4-BE49-F238E27FC236}">
                <a16:creationId xmlns:a16="http://schemas.microsoft.com/office/drawing/2014/main" id="{22C9FA11-EAA1-A994-46CB-EF208402D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9900" y="1063625"/>
            <a:ext cx="6172200" cy="857250"/>
          </a:xfrm>
        </p:spPr>
        <p:txBody>
          <a:bodyPr vert="horz" lIns="68569" tIns="34275" rIns="68569" bIns="34275" rtlCol="0" anchor="ctr">
            <a:normAutofit/>
          </a:bodyPr>
          <a:lstStyle/>
          <a:p>
            <a:pPr algn="ctr">
              <a:buClr>
                <a:srgbClr val="000000"/>
              </a:buClr>
              <a:buSzPts val="4400"/>
            </a:pPr>
            <a:endParaRPr lang="en-PK" altLang="en-PK"/>
          </a:p>
        </p:txBody>
      </p:sp>
      <p:pic>
        <p:nvPicPr>
          <p:cNvPr id="43011" name="Google Shape;386;p47" descr="Image result for THANKYOU FLOWERS">
            <a:extLst>
              <a:ext uri="{FF2B5EF4-FFF2-40B4-BE49-F238E27FC236}">
                <a16:creationId xmlns:a16="http://schemas.microsoft.com/office/drawing/2014/main" id="{0F9D5C49-EEFF-0CC3-C77C-4BB4D32ABA74}"/>
              </a:ext>
            </a:extLst>
          </p:cNvPr>
          <p:cNvPicPr>
            <a:picLocks noGrp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92438" y="1239839"/>
            <a:ext cx="6323012" cy="4478337"/>
          </a:xfrm>
        </p:spPr>
      </p:pic>
    </p:spTree>
    <p:extLst>
      <p:ext uri="{BB962C8B-B14F-4D97-AF65-F5344CB8AC3E}">
        <p14:creationId xmlns:p14="http://schemas.microsoft.com/office/powerpoint/2010/main" val="193779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ED4BB-7073-049B-9EC0-BD069148D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sz="3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</a:t>
            </a:r>
            <a:r>
              <a:rPr lang="en-US" altLang="en-US" b="1" dirty="0"/>
              <a:t>VISION OF RMU</a:t>
            </a:r>
            <a:br>
              <a:rPr lang="en-US" altLang="en-US" b="1" dirty="0"/>
            </a:br>
            <a:r>
              <a:rPr lang="en-US" altLang="en-US" b="1" dirty="0"/>
              <a:t>THE DREAM/ TOMORROW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543B14AF-7CB6-D8CA-D355-9BAC780029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/>
              <a:t>To impart evidence based research oriented medical education</a:t>
            </a:r>
          </a:p>
          <a:p>
            <a:r>
              <a:rPr lang="en-US" altLang="en-US" sz="1800"/>
              <a:t>To provide best possible patient care</a:t>
            </a:r>
          </a:p>
          <a:p>
            <a:r>
              <a:rPr lang="en-US" altLang="en-US" sz="1800"/>
              <a:t>To inculcate the values of mutual respect and ethical practice of medicine</a:t>
            </a:r>
          </a:p>
        </p:txBody>
      </p:sp>
      <p:pic>
        <p:nvPicPr>
          <p:cNvPr id="6148" name="Picture 2" descr="https://lh3.googleusercontent.com/2AGFDUBdvE03m-vmYY595zn1X-ZIEjdnkL5qog23V2OVDgW30mZmQUAlAG2Pf4QFVuhbl07-_SMIzZnQHuujJi-bCJKNVvcN9qyxRnPVU3Dt2F5B9r3jTV-fb4k0B3O1i0xZHLQseNxWUbWmsso0I9ZtjjFpFjeLhh9uhi0B3rrAA0dFy4MhpyMRqo8S-DSjNSY_nXkKhc_PWQcqHpysHxPBef9Z1hxpHeR7HRXYIWspPCb2AtMxgJ79dfWELgk_m-M9H4hZAm683J0t6hFZWTARYxq9mFz2j33RPmKCVor8J5IEdnNdSQbpLgWKHDKmphIKL8-16nXkpB3NYu_kxj6InVdN1oKEMvDawQ4IX3s1XYmUOfsxW_rMM8GMA01HbzP9Ksi1kwc7OYwo1eqxS-pY-lpkW6-Qw6BR0oMA378AgBm6cnJ02elMQLI6lHYu0ZBRtcjNv8yKbOKiZSegE50Eezc7elBHkzjw0Xu7sRnHeISjCV96XizFXpzLEOzsFzcK4zA4h4KdJaKmREbxLFxT7mWkOtSyICdVDBTx7q2RxYnzHuGy8xrE6p6VbEYM78rYdt_o-msbsWWLE_qC8JMhWKo2xE4VWU-Git4E1QUSus_a0_WVSPFbFhLl2AhV4jL4N2IwQ2NNlLRwSgMNraj_71HXmrY=s787-no">
            <a:extLst>
              <a:ext uri="{FF2B5EF4-FFF2-40B4-BE49-F238E27FC236}">
                <a16:creationId xmlns:a16="http://schemas.microsoft.com/office/drawing/2014/main" id="{F0EBCEA9-B981-CC6A-E60B-05EFE7D94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7" t="7561" r="11351" b="8025"/>
          <a:stretch>
            <a:fillRect/>
          </a:stretch>
        </p:blipFill>
        <p:spPr bwMode="auto">
          <a:xfrm>
            <a:off x="8782050" y="857250"/>
            <a:ext cx="7429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765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37DBE62-A8EF-20D4-EBCF-2778041DF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PROF UMAR’S LGIS MODEL</a:t>
            </a:r>
          </a:p>
        </p:txBody>
      </p:sp>
      <p:pic>
        <p:nvPicPr>
          <p:cNvPr id="7171" name="Content Placeholder 3">
            <a:extLst>
              <a:ext uri="{FF2B5EF4-FFF2-40B4-BE49-F238E27FC236}">
                <a16:creationId xmlns:a16="http://schemas.microsoft.com/office/drawing/2014/main" id="{B7345389-1641-2DE8-E38A-3F81BB2A68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97250" y="2127251"/>
            <a:ext cx="5086350" cy="3514725"/>
          </a:xfrm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172" name="Picture 2" descr="https://lh3.googleusercontent.com/2AGFDUBdvE03m-vmYY595zn1X-ZIEjdnkL5qog23V2OVDgW30mZmQUAlAG2Pf4QFVuhbl07-_SMIzZnQHuujJi-bCJKNVvcN9qyxRnPVU3Dt2F5B9r3jTV-fb4k0B3O1i0xZHLQseNxWUbWmsso0I9ZtjjFpFjeLhh9uhi0B3rrAA0dFy4MhpyMRqo8S-DSjNSY_nXkKhc_PWQcqHpysHxPBef9Z1hxpHeR7HRXYIWspPCb2AtMxgJ79dfWELgk_m-M9H4hZAm683J0t6hFZWTARYxq9mFz2j33RPmKCVor8J5IEdnNdSQbpLgWKHDKmphIKL8-16nXkpB3NYu_kxj6InVdN1oKEMvDawQ4IX3s1XYmUOfsxW_rMM8GMA01HbzP9Ksi1kwc7OYwo1eqxS-pY-lpkW6-Qw6BR0oMA378AgBm6cnJ02elMQLI6lHYu0ZBRtcjNv8yKbOKiZSegE50Eezc7elBHkzjw0Xu7sRnHeISjCV96XizFXpzLEOzsFzcK4zA4h4KdJaKmREbxLFxT7mWkOtSyICdVDBTx7q2RxYnzHuGy8xrE6p6VbEYM78rYdt_o-msbsWWLE_qC8JMhWKo2xE4VWU-Git4E1QUSus_a0_WVSPFbFhLl2AhV4jL4N2IwQ2NNlLRwSgMNraj_71HXmrY=s787-no">
            <a:extLst>
              <a:ext uri="{FF2B5EF4-FFF2-40B4-BE49-F238E27FC236}">
                <a16:creationId xmlns:a16="http://schemas.microsoft.com/office/drawing/2014/main" id="{F1801118-7875-D6AA-0C3F-7D0FF593C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7" t="7561" r="11351" b="8025"/>
          <a:stretch>
            <a:fillRect/>
          </a:stretch>
        </p:blipFill>
        <p:spPr bwMode="auto">
          <a:xfrm>
            <a:off x="8782050" y="857250"/>
            <a:ext cx="7429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998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806DAC8-F6FD-033F-2FCE-97E511F94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PK" b="1" dirty="0"/>
              <a:t>How to use HEC digital library </a:t>
            </a:r>
            <a:endParaRPr lang="en-US" alt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366E6-AAC5-8912-B80C-BBF9B0BDE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0" y="1828800"/>
            <a:ext cx="6858000" cy="417195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1800" dirty="0"/>
              <a:t>Steps to Access HEC Digital Library</a:t>
            </a:r>
          </a:p>
          <a:p>
            <a:pPr marL="385763" indent="-385763">
              <a:buFont typeface="+mj-lt"/>
              <a:buAutoNum type="arabicPeriod"/>
              <a:defRPr/>
            </a:pPr>
            <a:r>
              <a:rPr lang="en-US" sz="1800" dirty="0"/>
              <a:t>Go to the website of HEC National Digital Library.</a:t>
            </a:r>
          </a:p>
          <a:p>
            <a:pPr marL="385763" indent="-385763">
              <a:buFont typeface="+mj-lt"/>
              <a:buAutoNum type="arabicPeriod"/>
              <a:defRPr/>
            </a:pPr>
            <a:r>
              <a:rPr lang="en-US" sz="1800" dirty="0"/>
              <a:t>On Home Page, click on the INSTITUTES.</a:t>
            </a:r>
          </a:p>
          <a:p>
            <a:pPr marL="385763" indent="-385763">
              <a:buFont typeface="+mj-lt"/>
              <a:buAutoNum type="arabicPeriod"/>
              <a:defRPr/>
            </a:pPr>
            <a:r>
              <a:rPr lang="en-US" sz="1800" dirty="0"/>
              <a:t>A page will appear showing the universities from Public and Private Sector and other Institutes which have access to HEC National Digital Library (HNDL).</a:t>
            </a:r>
          </a:p>
          <a:p>
            <a:pPr marL="385763" indent="-385763"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90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B51C18CC-B178-D181-34DC-0AD8D3AE73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PK"/>
            </a:br>
            <a:endParaRPr lang="en-US" altLang="en-PK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6E00D616-536C-47B3-00A7-4E0282FCE0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0" y="1600200"/>
            <a:ext cx="6515100" cy="4400550"/>
          </a:xfrm>
        </p:spPr>
        <p:txBody>
          <a:bodyPr/>
          <a:lstStyle/>
          <a:p>
            <a:pPr marL="0" indent="0">
              <a:buNone/>
            </a:pPr>
            <a:r>
              <a:rPr lang="en-US" altLang="en-PK" sz="1800"/>
              <a:t>4. Select your desired Institute.</a:t>
            </a:r>
          </a:p>
          <a:p>
            <a:pPr marL="0" indent="0">
              <a:buNone/>
            </a:pPr>
            <a:r>
              <a:rPr lang="en-US" altLang="en-PK" sz="1800"/>
              <a:t>5.  A page will appear showing the resources of the institution</a:t>
            </a:r>
          </a:p>
          <a:p>
            <a:pPr marL="0" indent="0">
              <a:buNone/>
            </a:pPr>
            <a:r>
              <a:rPr lang="en-US" altLang="en-PK" sz="1800"/>
              <a:t>6. Journals and Researches will appear</a:t>
            </a:r>
          </a:p>
          <a:p>
            <a:pPr marL="0" indent="0">
              <a:buNone/>
            </a:pPr>
            <a:r>
              <a:rPr lang="en-US" altLang="en-PK" sz="1800"/>
              <a:t>7. You can find a Journal by clicking on JOURNALS AND DATABASE and enter a keyword to search for your desired journal.</a:t>
            </a:r>
          </a:p>
          <a:p>
            <a:pPr marL="0" indent="0">
              <a:buNone/>
            </a:pPr>
            <a:endParaRPr lang="en-US" altLang="en-PK"/>
          </a:p>
        </p:txBody>
      </p:sp>
    </p:spTree>
    <p:extLst>
      <p:ext uri="{BB962C8B-B14F-4D97-AF65-F5344CB8AC3E}">
        <p14:creationId xmlns:p14="http://schemas.microsoft.com/office/powerpoint/2010/main" val="349540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1658"/>
          </a:xfrm>
        </p:spPr>
        <p:txBody>
          <a:bodyPr>
            <a:normAutofit/>
          </a:bodyPr>
          <a:lstStyle/>
          <a:p>
            <a:r>
              <a:rPr lang="en-US" dirty="0"/>
              <a:t> Management overview</a:t>
            </a:r>
          </a:p>
          <a:p>
            <a:r>
              <a:rPr lang="en-US" dirty="0"/>
              <a:t>Localized disease management</a:t>
            </a:r>
          </a:p>
          <a:p>
            <a:pPr lvl="1"/>
            <a:r>
              <a:rPr lang="en-US" dirty="0"/>
              <a:t>Surgery </a:t>
            </a:r>
            <a:br>
              <a:rPr lang="en-US" dirty="0"/>
            </a:br>
            <a:r>
              <a:rPr lang="en-US" dirty="0"/>
              <a:t>		- radical nephrectomy</a:t>
            </a:r>
            <a:br>
              <a:rPr lang="en-US" dirty="0"/>
            </a:br>
            <a:r>
              <a:rPr lang="en-US" dirty="0"/>
              <a:t>		- nephron sparing surgery</a:t>
            </a:r>
          </a:p>
          <a:p>
            <a:r>
              <a:rPr lang="en-US" dirty="0"/>
              <a:t>Metastatic disease management</a:t>
            </a:r>
          </a:p>
          <a:p>
            <a:pPr lvl="1"/>
            <a:r>
              <a:rPr lang="en-US" dirty="0"/>
              <a:t>Palliative surgery</a:t>
            </a:r>
          </a:p>
          <a:p>
            <a:pPr lvl="1"/>
            <a:r>
              <a:rPr lang="en-US" dirty="0"/>
              <a:t>Radiotherapy</a:t>
            </a:r>
          </a:p>
          <a:p>
            <a:pPr lvl="1"/>
            <a:r>
              <a:rPr lang="en-US" dirty="0"/>
              <a:t>Chemotherapy</a:t>
            </a:r>
          </a:p>
          <a:p>
            <a:pPr lvl="1"/>
            <a:r>
              <a:rPr lang="en-US" dirty="0"/>
              <a:t>Targeted molecular therapy</a:t>
            </a:r>
          </a:p>
          <a:p>
            <a:pPr lvl="1"/>
            <a:r>
              <a:rPr lang="en-US" dirty="0"/>
              <a:t>Immunotherapy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F0E0E9-6E05-80A4-31F2-3434BFF2902B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588256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7802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/>
              <a:t>Localized disease</a:t>
            </a:r>
          </a:p>
          <a:p>
            <a:r>
              <a:rPr lang="en-US" dirty="0"/>
              <a:t>Metastatic disease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810464-5017-67CE-6BAA-EF27065E47F4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98688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Management of localized disease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306772" y="2057400"/>
            <a:ext cx="36576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Localized disease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295937" y="4423267"/>
            <a:ext cx="3657600" cy="685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Surgery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5864772" y="3121572"/>
            <a:ext cx="536028" cy="11035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5BF277-2A9B-45CB-1E20-8807B893B781}"/>
              </a:ext>
            </a:extLst>
          </p:cNvPr>
          <p:cNvSpPr txBox="1"/>
          <p:nvPr/>
        </p:nvSpPr>
        <p:spPr>
          <a:xfrm>
            <a:off x="10239829" y="220717"/>
            <a:ext cx="170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Content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290283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913</Words>
  <Application>Microsoft Office PowerPoint</Application>
  <PresentationFormat>Widescreen</PresentationFormat>
  <Paragraphs>137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ＭＳ Ｐゴシック</vt:lpstr>
      <vt:lpstr>Arial</vt:lpstr>
      <vt:lpstr>Arial Black</vt:lpstr>
      <vt:lpstr>Calibri</vt:lpstr>
      <vt:lpstr>Calibri Light</vt:lpstr>
      <vt:lpstr>Times New Roman</vt:lpstr>
      <vt:lpstr>Office Theme</vt:lpstr>
      <vt:lpstr>Management of renal cell carcinoma Renal Module 4th Year MBBS</vt:lpstr>
      <vt:lpstr>MOTTO OF RMU</vt:lpstr>
      <vt:lpstr>  VISION OF RMU THE DREAM/ TOMORROW</vt:lpstr>
      <vt:lpstr>PROF UMAR’S LGIS MODEL</vt:lpstr>
      <vt:lpstr>How to use HEC digital library </vt:lpstr>
      <vt:lpstr> </vt:lpstr>
      <vt:lpstr>Introduction</vt:lpstr>
      <vt:lpstr>Management</vt:lpstr>
      <vt:lpstr>Management of localized disease</vt:lpstr>
      <vt:lpstr>Surgery- radical nephrectomy</vt:lpstr>
      <vt:lpstr>PowerPoint Presentation</vt:lpstr>
      <vt:lpstr>Management of metastatic disease</vt:lpstr>
      <vt:lpstr>Surgery</vt:lpstr>
      <vt:lpstr>Surgery…</vt:lpstr>
      <vt:lpstr>Radio therapy</vt:lpstr>
      <vt:lpstr>Chemotherapy</vt:lpstr>
      <vt:lpstr>Recent advances : targeted molecular therapy </vt:lpstr>
      <vt:lpstr>Immunotherapy</vt:lpstr>
      <vt:lpstr>Summary</vt:lpstr>
      <vt:lpstr>Family medicine</vt:lpstr>
      <vt:lpstr>Take home message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RENAL CELL CARCINOMA</dc:title>
  <dc:creator>BBH Urology</dc:creator>
  <cp:lastModifiedBy>sammarfatima93@gmail.com</cp:lastModifiedBy>
  <cp:revision>9</cp:revision>
  <cp:lastPrinted>2020-06-09T06:17:21Z</cp:lastPrinted>
  <dcterms:created xsi:type="dcterms:W3CDTF">2020-05-14T07:48:14Z</dcterms:created>
  <dcterms:modified xsi:type="dcterms:W3CDTF">2025-02-16T14:01:39Z</dcterms:modified>
</cp:coreProperties>
</file>