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318" r:id="rId2"/>
    <p:sldId id="317" r:id="rId3"/>
    <p:sldId id="297" r:id="rId4"/>
    <p:sldId id="296" r:id="rId5"/>
    <p:sldId id="258" r:id="rId6"/>
    <p:sldId id="319" r:id="rId7"/>
    <p:sldId id="640" r:id="rId8"/>
    <p:sldId id="652" r:id="rId9"/>
    <p:sldId id="643" r:id="rId10"/>
    <p:sldId id="644" r:id="rId11"/>
    <p:sldId id="654" r:id="rId12"/>
    <p:sldId id="655" r:id="rId13"/>
    <p:sldId id="656" r:id="rId14"/>
    <p:sldId id="653" r:id="rId15"/>
    <p:sldId id="657" r:id="rId16"/>
    <p:sldId id="658" r:id="rId17"/>
    <p:sldId id="645" r:id="rId18"/>
    <p:sldId id="647" r:id="rId19"/>
    <p:sldId id="665" r:id="rId20"/>
    <p:sldId id="666" r:id="rId21"/>
    <p:sldId id="662" r:id="rId22"/>
    <p:sldId id="663" r:id="rId23"/>
    <p:sldId id="672" r:id="rId24"/>
    <p:sldId id="667" r:id="rId25"/>
    <p:sldId id="661" r:id="rId26"/>
    <p:sldId id="674" r:id="rId27"/>
    <p:sldId id="675" r:id="rId28"/>
    <p:sldId id="676" r:id="rId29"/>
    <p:sldId id="324" r:id="rId30"/>
    <p:sldId id="333" r:id="rId31"/>
    <p:sldId id="677" r:id="rId32"/>
    <p:sldId id="580" r:id="rId33"/>
    <p:sldId id="582" r:id="rId34"/>
    <p:sldId id="678" r:id="rId35"/>
    <p:sldId id="584" r:id="rId36"/>
    <p:sldId id="630" r:id="rId37"/>
    <p:sldId id="562" r:id="rId38"/>
    <p:sldId id="410"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2" d="100"/>
          <a:sy n="62" d="100"/>
        </p:scale>
        <p:origin x="828"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messa Naeem" userId="1bce7fe639484c7a" providerId="LiveId" clId="{FCD5C022-1B04-43B2-BFA9-7C1B2B6A2F53}"/>
    <pc:docChg chg="undo custSel addSld delSld modSld sldOrd">
      <pc:chgData name="Romessa Naeem" userId="1bce7fe639484c7a" providerId="LiveId" clId="{FCD5C022-1B04-43B2-BFA9-7C1B2B6A2F53}" dt="2025-02-23T13:48:29.081" v="874" actId="1037"/>
      <pc:docMkLst>
        <pc:docMk/>
      </pc:docMkLst>
      <pc:sldChg chg="del">
        <pc:chgData name="Romessa Naeem" userId="1bce7fe639484c7a" providerId="LiveId" clId="{FCD5C022-1B04-43B2-BFA9-7C1B2B6A2F53}" dt="2025-02-23T13:14:30.934" v="2" actId="47"/>
        <pc:sldMkLst>
          <pc:docMk/>
          <pc:sldMk cId="3257709200" sldId="256"/>
        </pc:sldMkLst>
      </pc:sldChg>
      <pc:sldChg chg="add">
        <pc:chgData name="Romessa Naeem" userId="1bce7fe639484c7a" providerId="LiveId" clId="{FCD5C022-1B04-43B2-BFA9-7C1B2B6A2F53}" dt="2025-02-23T13:16:01.209" v="11"/>
        <pc:sldMkLst>
          <pc:docMk/>
          <pc:sldMk cId="2704231860" sldId="258"/>
        </pc:sldMkLst>
      </pc:sldChg>
      <pc:sldChg chg="modSp add">
        <pc:chgData name="Romessa Naeem" userId="1bce7fe639484c7a" providerId="LiveId" clId="{FCD5C022-1B04-43B2-BFA9-7C1B2B6A2F53}" dt="2025-02-23T13:15:52.278" v="10"/>
        <pc:sldMkLst>
          <pc:docMk/>
          <pc:sldMk cId="266079232" sldId="296"/>
        </pc:sldMkLst>
        <pc:spChg chg="mod">
          <ac:chgData name="Romessa Naeem" userId="1bce7fe639484c7a" providerId="LiveId" clId="{FCD5C022-1B04-43B2-BFA9-7C1B2B6A2F53}" dt="2025-02-23T13:15:52.278" v="10"/>
          <ac:spMkLst>
            <pc:docMk/>
            <pc:sldMk cId="266079232" sldId="296"/>
            <ac:spMk id="2" creationId="{575FA23E-B016-8A3D-E8DA-6FF93F44EA27}"/>
          </ac:spMkLst>
        </pc:spChg>
      </pc:sldChg>
      <pc:sldChg chg="add">
        <pc:chgData name="Romessa Naeem" userId="1bce7fe639484c7a" providerId="LiveId" clId="{FCD5C022-1B04-43B2-BFA9-7C1B2B6A2F53}" dt="2025-02-23T13:15:42.267" v="9"/>
        <pc:sldMkLst>
          <pc:docMk/>
          <pc:sldMk cId="1886851482" sldId="297"/>
        </pc:sldMkLst>
      </pc:sldChg>
      <pc:sldChg chg="add">
        <pc:chgData name="Romessa Naeem" userId="1bce7fe639484c7a" providerId="LiveId" clId="{FCD5C022-1B04-43B2-BFA9-7C1B2B6A2F53}" dt="2025-02-23T13:15:15.437" v="8"/>
        <pc:sldMkLst>
          <pc:docMk/>
          <pc:sldMk cId="3771392000" sldId="317"/>
        </pc:sldMkLst>
      </pc:sldChg>
      <pc:sldChg chg="add ord">
        <pc:chgData name="Romessa Naeem" userId="1bce7fe639484c7a" providerId="LiveId" clId="{FCD5C022-1B04-43B2-BFA9-7C1B2B6A2F53}" dt="2025-02-23T13:15:03.236" v="7"/>
        <pc:sldMkLst>
          <pc:docMk/>
          <pc:sldMk cId="583677976" sldId="318"/>
        </pc:sldMkLst>
      </pc:sldChg>
      <pc:sldChg chg="add">
        <pc:chgData name="Romessa Naeem" userId="1bce7fe639484c7a" providerId="LiveId" clId="{FCD5C022-1B04-43B2-BFA9-7C1B2B6A2F53}" dt="2025-02-23T13:16:09.885" v="12"/>
        <pc:sldMkLst>
          <pc:docMk/>
          <pc:sldMk cId="995828821" sldId="319"/>
        </pc:sldMkLst>
      </pc:sldChg>
      <pc:sldChg chg="addSp delSp modSp add mod">
        <pc:chgData name="Romessa Naeem" userId="1bce7fe639484c7a" providerId="LiveId" clId="{FCD5C022-1B04-43B2-BFA9-7C1B2B6A2F53}" dt="2025-02-23T13:39:56.299" v="725" actId="1035"/>
        <pc:sldMkLst>
          <pc:docMk/>
          <pc:sldMk cId="2972519359" sldId="324"/>
        </pc:sldMkLst>
        <pc:spChg chg="add del mod">
          <ac:chgData name="Romessa Naeem" userId="1bce7fe639484c7a" providerId="LiveId" clId="{FCD5C022-1B04-43B2-BFA9-7C1B2B6A2F53}" dt="2025-02-23T13:39:56.299" v="725" actId="1035"/>
          <ac:spMkLst>
            <pc:docMk/>
            <pc:sldMk cId="2972519359" sldId="324"/>
            <ac:spMk id="5" creationId="{F4B4E1FC-7CF7-CE7C-78C3-4E5591275874}"/>
          </ac:spMkLst>
        </pc:spChg>
      </pc:sldChg>
      <pc:sldChg chg="modSp add mod">
        <pc:chgData name="Romessa Naeem" userId="1bce7fe639484c7a" providerId="LiveId" clId="{FCD5C022-1B04-43B2-BFA9-7C1B2B6A2F53}" dt="2025-02-23T13:40:18.173" v="794" actId="1036"/>
        <pc:sldMkLst>
          <pc:docMk/>
          <pc:sldMk cId="3607857524" sldId="333"/>
        </pc:sldMkLst>
        <pc:spChg chg="mod">
          <ac:chgData name="Romessa Naeem" userId="1bce7fe639484c7a" providerId="LiveId" clId="{FCD5C022-1B04-43B2-BFA9-7C1B2B6A2F53}" dt="2025-02-23T13:40:18.173" v="794" actId="1036"/>
          <ac:spMkLst>
            <pc:docMk/>
            <pc:sldMk cId="3607857524" sldId="333"/>
            <ac:spMk id="5" creationId="{77F220EF-3840-DAA7-AB82-8394C7DBC486}"/>
          </ac:spMkLst>
        </pc:spChg>
      </pc:sldChg>
      <pc:sldChg chg="add del">
        <pc:chgData name="Romessa Naeem" userId="1bce7fe639484c7a" providerId="LiveId" clId="{FCD5C022-1B04-43B2-BFA9-7C1B2B6A2F53}" dt="2025-02-23T13:33:07.947" v="538" actId="47"/>
        <pc:sldMkLst>
          <pc:docMk/>
          <pc:sldMk cId="2967160747" sldId="364"/>
        </pc:sldMkLst>
      </pc:sldChg>
      <pc:sldChg chg="addSp delSp modSp mod">
        <pc:chgData name="Romessa Naeem" userId="1bce7fe639484c7a" providerId="LiveId" clId="{FCD5C022-1B04-43B2-BFA9-7C1B2B6A2F53}" dt="2025-02-23T13:48:29.081" v="874" actId="1037"/>
        <pc:sldMkLst>
          <pc:docMk/>
          <pc:sldMk cId="0" sldId="410"/>
        </pc:sldMkLst>
        <pc:spChg chg="add mod">
          <ac:chgData name="Romessa Naeem" userId="1bce7fe639484c7a" providerId="LiveId" clId="{FCD5C022-1B04-43B2-BFA9-7C1B2B6A2F53}" dt="2025-02-23T13:48:29.081" v="874" actId="1037"/>
          <ac:spMkLst>
            <pc:docMk/>
            <pc:sldMk cId="0" sldId="410"/>
            <ac:spMk id="3" creationId="{3CDC94B2-3E24-0984-4D9E-0DAF6FFE68A5}"/>
          </ac:spMkLst>
        </pc:spChg>
        <pc:picChg chg="del">
          <ac:chgData name="Romessa Naeem" userId="1bce7fe639484c7a" providerId="LiveId" clId="{FCD5C022-1B04-43B2-BFA9-7C1B2B6A2F53}" dt="2025-02-23T13:38:33.761" v="596" actId="478"/>
          <ac:picMkLst>
            <pc:docMk/>
            <pc:sldMk cId="0" sldId="410"/>
            <ac:picMk id="1026" creationId="{00000000-0000-0000-0000-000000000000}"/>
          </ac:picMkLst>
        </pc:picChg>
      </pc:sldChg>
      <pc:sldChg chg="del">
        <pc:chgData name="Romessa Naeem" userId="1bce7fe639484c7a" providerId="LiveId" clId="{FCD5C022-1B04-43B2-BFA9-7C1B2B6A2F53}" dt="2025-02-23T13:20:11.086" v="297" actId="47"/>
        <pc:sldMkLst>
          <pc:docMk/>
          <pc:sldMk cId="1034325704" sldId="526"/>
        </pc:sldMkLst>
      </pc:sldChg>
      <pc:sldChg chg="del">
        <pc:chgData name="Romessa Naeem" userId="1bce7fe639484c7a" providerId="LiveId" clId="{FCD5C022-1B04-43B2-BFA9-7C1B2B6A2F53}" dt="2025-02-23T13:14:37.022" v="3" actId="47"/>
        <pc:sldMkLst>
          <pc:docMk/>
          <pc:sldMk cId="3375704008" sldId="576"/>
        </pc:sldMkLst>
      </pc:sldChg>
      <pc:sldChg chg="addSp delSp modSp mod">
        <pc:chgData name="Romessa Naeem" userId="1bce7fe639484c7a" providerId="LiveId" clId="{FCD5C022-1B04-43B2-BFA9-7C1B2B6A2F53}" dt="2025-02-23T13:41:15.889" v="795" actId="478"/>
        <pc:sldMkLst>
          <pc:docMk/>
          <pc:sldMk cId="3901179208" sldId="580"/>
        </pc:sldMkLst>
        <pc:spChg chg="mod">
          <ac:chgData name="Romessa Naeem" userId="1bce7fe639484c7a" providerId="LiveId" clId="{FCD5C022-1B04-43B2-BFA9-7C1B2B6A2F53}" dt="2025-02-23T13:33:45.635" v="556" actId="20577"/>
          <ac:spMkLst>
            <pc:docMk/>
            <pc:sldMk cId="3901179208" sldId="580"/>
            <ac:spMk id="2" creationId="{5ED98DBD-DA22-D9BA-473A-4CAB46821F96}"/>
          </ac:spMkLst>
        </pc:spChg>
        <pc:spChg chg="del">
          <ac:chgData name="Romessa Naeem" userId="1bce7fe639484c7a" providerId="LiveId" clId="{FCD5C022-1B04-43B2-BFA9-7C1B2B6A2F53}" dt="2025-02-23T13:41:15.889" v="795" actId="478"/>
          <ac:spMkLst>
            <pc:docMk/>
            <pc:sldMk cId="3901179208" sldId="580"/>
            <ac:spMk id="4" creationId="{4CD099FF-9D5C-1B5D-890D-5DEDA1BB5087}"/>
          </ac:spMkLst>
        </pc:spChg>
        <pc:spChg chg="add mod">
          <ac:chgData name="Romessa Naeem" userId="1bce7fe639484c7a" providerId="LiveId" clId="{FCD5C022-1B04-43B2-BFA9-7C1B2B6A2F53}" dt="2025-02-23T13:27:15.216" v="469" actId="1038"/>
          <ac:spMkLst>
            <pc:docMk/>
            <pc:sldMk cId="3901179208" sldId="580"/>
            <ac:spMk id="5" creationId="{261632F9-B08B-D27E-0688-B0EFB0A483BC}"/>
          </ac:spMkLst>
        </pc:spChg>
        <pc:spChg chg="add mod">
          <ac:chgData name="Romessa Naeem" userId="1bce7fe639484c7a" providerId="LiveId" clId="{FCD5C022-1B04-43B2-BFA9-7C1B2B6A2F53}" dt="2025-02-23T13:27:27.881" v="474" actId="1036"/>
          <ac:spMkLst>
            <pc:docMk/>
            <pc:sldMk cId="3901179208" sldId="580"/>
            <ac:spMk id="6" creationId="{443E7311-3E9E-4F9C-8483-CD11E9FF867E}"/>
          </ac:spMkLst>
        </pc:spChg>
      </pc:sldChg>
      <pc:sldChg chg="addSp delSp modSp mod">
        <pc:chgData name="Romessa Naeem" userId="1bce7fe639484c7a" providerId="LiveId" clId="{FCD5C022-1B04-43B2-BFA9-7C1B2B6A2F53}" dt="2025-02-23T13:37:22.773" v="591" actId="20577"/>
        <pc:sldMkLst>
          <pc:docMk/>
          <pc:sldMk cId="1003524555" sldId="582"/>
        </pc:sldMkLst>
        <pc:spChg chg="mod">
          <ac:chgData name="Romessa Naeem" userId="1bce7fe639484c7a" providerId="LiveId" clId="{FCD5C022-1B04-43B2-BFA9-7C1B2B6A2F53}" dt="2025-02-23T13:35:14.901" v="577" actId="20577"/>
          <ac:spMkLst>
            <pc:docMk/>
            <pc:sldMk cId="1003524555" sldId="582"/>
            <ac:spMk id="2" creationId="{72464DFC-03FE-461B-18C2-CAB7DCC6A3E0}"/>
          </ac:spMkLst>
        </pc:spChg>
        <pc:spChg chg="add del mod">
          <ac:chgData name="Romessa Naeem" userId="1bce7fe639484c7a" providerId="LiveId" clId="{FCD5C022-1B04-43B2-BFA9-7C1B2B6A2F53}" dt="2025-02-23T13:37:22.773" v="591" actId="20577"/>
          <ac:spMkLst>
            <pc:docMk/>
            <pc:sldMk cId="1003524555" sldId="582"/>
            <ac:spMk id="3" creationId="{42D31C9E-DDD1-7EFD-0C3D-B064BE975BBF}"/>
          </ac:spMkLst>
        </pc:spChg>
        <pc:spChg chg="add del mod">
          <ac:chgData name="Romessa Naeem" userId="1bce7fe639484c7a" providerId="LiveId" clId="{FCD5C022-1B04-43B2-BFA9-7C1B2B6A2F53}" dt="2025-02-23T13:34:59.408" v="560" actId="478"/>
          <ac:spMkLst>
            <pc:docMk/>
            <pc:sldMk cId="1003524555" sldId="582"/>
            <ac:spMk id="4" creationId="{9DA704C4-6E65-6E36-30C1-AFB768D75196}"/>
          </ac:spMkLst>
        </pc:spChg>
        <pc:spChg chg="del">
          <ac:chgData name="Romessa Naeem" userId="1bce7fe639484c7a" providerId="LiveId" clId="{FCD5C022-1B04-43B2-BFA9-7C1B2B6A2F53}" dt="2025-02-23T13:35:47.234" v="581" actId="478"/>
          <ac:spMkLst>
            <pc:docMk/>
            <pc:sldMk cId="1003524555" sldId="582"/>
            <ac:spMk id="5" creationId="{6FC307C8-C24B-0B10-53CA-327A8062B999}"/>
          </ac:spMkLst>
        </pc:spChg>
        <pc:spChg chg="add mod">
          <ac:chgData name="Romessa Naeem" userId="1bce7fe639484c7a" providerId="LiveId" clId="{FCD5C022-1B04-43B2-BFA9-7C1B2B6A2F53}" dt="2025-02-23T13:31:17.703" v="533" actId="1036"/>
          <ac:spMkLst>
            <pc:docMk/>
            <pc:sldMk cId="1003524555" sldId="582"/>
            <ac:spMk id="6" creationId="{DF029130-90C1-FBFA-2E9C-3F83D695040C}"/>
          </ac:spMkLst>
        </pc:spChg>
        <pc:spChg chg="add mod">
          <ac:chgData name="Romessa Naeem" userId="1bce7fe639484c7a" providerId="LiveId" clId="{FCD5C022-1B04-43B2-BFA9-7C1B2B6A2F53}" dt="2025-02-23T13:36:43.264" v="583"/>
          <ac:spMkLst>
            <pc:docMk/>
            <pc:sldMk cId="1003524555" sldId="582"/>
            <ac:spMk id="8" creationId="{606CD2EA-EC2E-6C35-9AA2-70A2172F2C17}"/>
          </ac:spMkLst>
        </pc:spChg>
        <pc:spChg chg="add del">
          <ac:chgData name="Romessa Naeem" userId="1bce7fe639484c7a" providerId="LiveId" clId="{FCD5C022-1B04-43B2-BFA9-7C1B2B6A2F53}" dt="2025-02-23T13:35:35.915" v="580" actId="478"/>
          <ac:spMkLst>
            <pc:docMk/>
            <pc:sldMk cId="1003524555" sldId="582"/>
            <ac:spMk id="14" creationId="{E6B40C29-8044-12B7-8372-6ADC55BAC2C1}"/>
          </ac:spMkLst>
        </pc:spChg>
        <pc:picChg chg="add">
          <ac:chgData name="Romessa Naeem" userId="1bce7fe639484c7a" providerId="LiveId" clId="{FCD5C022-1B04-43B2-BFA9-7C1B2B6A2F53}" dt="2025-02-23T13:31:32.705" v="534"/>
          <ac:picMkLst>
            <pc:docMk/>
            <pc:sldMk cId="1003524555" sldId="582"/>
            <ac:picMk id="7" creationId="{D8DFCD8D-15CF-D75B-7507-8324CAFFD9F5}"/>
          </ac:picMkLst>
        </pc:picChg>
      </pc:sldChg>
      <pc:sldChg chg="addSp delSp modSp mod">
        <pc:chgData name="Romessa Naeem" userId="1bce7fe639484c7a" providerId="LiveId" clId="{FCD5C022-1B04-43B2-BFA9-7C1B2B6A2F53}" dt="2025-02-23T13:38:06.167" v="595" actId="20577"/>
        <pc:sldMkLst>
          <pc:docMk/>
          <pc:sldMk cId="146429723" sldId="584"/>
        </pc:sldMkLst>
        <pc:spChg chg="add del mod">
          <ac:chgData name="Romessa Naeem" userId="1bce7fe639484c7a" providerId="LiveId" clId="{FCD5C022-1B04-43B2-BFA9-7C1B2B6A2F53}" dt="2025-02-23T13:38:06.167" v="595" actId="20577"/>
          <ac:spMkLst>
            <pc:docMk/>
            <pc:sldMk cId="146429723" sldId="584"/>
            <ac:spMk id="6" creationId="{9B7E28B6-F8EF-2DF6-8E6B-33B7204AB33E}"/>
          </ac:spMkLst>
        </pc:spChg>
      </pc:sldChg>
      <pc:sldChg chg="del">
        <pc:chgData name="Romessa Naeem" userId="1bce7fe639484c7a" providerId="LiveId" clId="{FCD5C022-1B04-43B2-BFA9-7C1B2B6A2F53}" dt="2025-02-23T13:34:00.216" v="557" actId="47"/>
        <pc:sldMkLst>
          <pc:docMk/>
          <pc:sldMk cId="1938551089" sldId="585"/>
        </pc:sldMkLst>
      </pc:sldChg>
      <pc:sldChg chg="del">
        <pc:chgData name="Romessa Naeem" userId="1bce7fe639484c7a" providerId="LiveId" clId="{FCD5C022-1B04-43B2-BFA9-7C1B2B6A2F53}" dt="2025-02-23T13:18:13.302" v="17" actId="47"/>
        <pc:sldMkLst>
          <pc:docMk/>
          <pc:sldMk cId="2995307635" sldId="587"/>
        </pc:sldMkLst>
      </pc:sldChg>
      <pc:sldChg chg="del">
        <pc:chgData name="Romessa Naeem" userId="1bce7fe639484c7a" providerId="LiveId" clId="{FCD5C022-1B04-43B2-BFA9-7C1B2B6A2F53}" dt="2025-02-23T13:14:48.338" v="4" actId="47"/>
        <pc:sldMkLst>
          <pc:docMk/>
          <pc:sldMk cId="1070261511" sldId="591"/>
        </pc:sldMkLst>
      </pc:sldChg>
      <pc:sldChg chg="add del">
        <pc:chgData name="Romessa Naeem" userId="1bce7fe639484c7a" providerId="LiveId" clId="{FCD5C022-1B04-43B2-BFA9-7C1B2B6A2F53}" dt="2025-02-23T13:14:18.821" v="1"/>
        <pc:sldMkLst>
          <pc:docMk/>
          <pc:sldMk cId="4293520434" sldId="625"/>
        </pc:sldMkLst>
      </pc:sldChg>
      <pc:sldChg chg="modSp mod">
        <pc:chgData name="Romessa Naeem" userId="1bce7fe639484c7a" providerId="LiveId" clId="{FCD5C022-1B04-43B2-BFA9-7C1B2B6A2F53}" dt="2025-02-23T13:47:34.303" v="846"/>
        <pc:sldMkLst>
          <pc:docMk/>
          <pc:sldMk cId="104875436" sldId="640"/>
        </pc:sldMkLst>
        <pc:spChg chg="mod">
          <ac:chgData name="Romessa Naeem" userId="1bce7fe639484c7a" providerId="LiveId" clId="{FCD5C022-1B04-43B2-BFA9-7C1B2B6A2F53}" dt="2025-02-23T13:47:34.303" v="846"/>
          <ac:spMkLst>
            <pc:docMk/>
            <pc:sldMk cId="104875436" sldId="640"/>
            <ac:spMk id="4" creationId="{8D5BC247-3A69-1612-0D28-79BA5C3415C5}"/>
          </ac:spMkLst>
        </pc:spChg>
      </pc:sldChg>
      <pc:sldChg chg="del">
        <pc:chgData name="Romessa Naeem" userId="1bce7fe639484c7a" providerId="LiveId" clId="{FCD5C022-1B04-43B2-BFA9-7C1B2B6A2F53}" dt="2025-02-23T13:23:16.544" v="429" actId="47"/>
        <pc:sldMkLst>
          <pc:docMk/>
          <pc:sldMk cId="2390567633" sldId="642"/>
        </pc:sldMkLst>
      </pc:sldChg>
      <pc:sldChg chg="addSp delSp modSp mod">
        <pc:chgData name="Romessa Naeem" userId="1bce7fe639484c7a" providerId="LiveId" clId="{FCD5C022-1B04-43B2-BFA9-7C1B2B6A2F53}" dt="2025-02-23T13:47:34.303" v="846"/>
        <pc:sldMkLst>
          <pc:docMk/>
          <pc:sldMk cId="2373596375" sldId="643"/>
        </pc:sldMkLst>
        <pc:spChg chg="add mod">
          <ac:chgData name="Romessa Naeem" userId="1bce7fe639484c7a" providerId="LiveId" clId="{FCD5C022-1B04-43B2-BFA9-7C1B2B6A2F53}" dt="2025-02-23T13:47:34.303" v="846"/>
          <ac:spMkLst>
            <pc:docMk/>
            <pc:sldMk cId="2373596375" sldId="643"/>
            <ac:spMk id="4" creationId="{D7E52198-DCEF-8F97-3963-D130576BAE44}"/>
          </ac:spMkLst>
        </pc:spChg>
        <pc:spChg chg="del">
          <ac:chgData name="Romessa Naeem" userId="1bce7fe639484c7a" providerId="LiveId" clId="{FCD5C022-1B04-43B2-BFA9-7C1B2B6A2F53}" dt="2025-02-23T13:46:36.137" v="844" actId="478"/>
          <ac:spMkLst>
            <pc:docMk/>
            <pc:sldMk cId="2373596375" sldId="643"/>
            <ac:spMk id="5" creationId="{8FC9AB24-5FF5-A128-BA98-6D8E27A77178}"/>
          </ac:spMkLst>
        </pc:spChg>
      </pc:sldChg>
      <pc:sldChg chg="addSp delSp modSp mod">
        <pc:chgData name="Romessa Naeem" userId="1bce7fe639484c7a" providerId="LiveId" clId="{FCD5C022-1B04-43B2-BFA9-7C1B2B6A2F53}" dt="2025-02-23T13:47:34.303" v="846"/>
        <pc:sldMkLst>
          <pc:docMk/>
          <pc:sldMk cId="3347598273" sldId="644"/>
        </pc:sldMkLst>
        <pc:spChg chg="add mod">
          <ac:chgData name="Romessa Naeem" userId="1bce7fe639484c7a" providerId="LiveId" clId="{FCD5C022-1B04-43B2-BFA9-7C1B2B6A2F53}" dt="2025-02-23T13:47:34.303" v="846"/>
          <ac:spMkLst>
            <pc:docMk/>
            <pc:sldMk cId="3347598273" sldId="644"/>
            <ac:spMk id="4" creationId="{BBF961A3-242A-49B5-AC2B-ECC1F87020B3}"/>
          </ac:spMkLst>
        </pc:spChg>
        <pc:spChg chg="del">
          <ac:chgData name="Romessa Naeem" userId="1bce7fe639484c7a" providerId="LiveId" clId="{FCD5C022-1B04-43B2-BFA9-7C1B2B6A2F53}" dt="2025-02-23T13:46:27.115" v="843" actId="478"/>
          <ac:spMkLst>
            <pc:docMk/>
            <pc:sldMk cId="3347598273" sldId="644"/>
            <ac:spMk id="5" creationId="{8FC9AB24-5FF5-A128-BA98-6D8E27A77178}"/>
          </ac:spMkLst>
        </pc:spChg>
      </pc:sldChg>
      <pc:sldChg chg="addSp delSp modSp mod">
        <pc:chgData name="Romessa Naeem" userId="1bce7fe639484c7a" providerId="LiveId" clId="{FCD5C022-1B04-43B2-BFA9-7C1B2B6A2F53}" dt="2025-02-23T13:47:34.303" v="846"/>
        <pc:sldMkLst>
          <pc:docMk/>
          <pc:sldMk cId="1320716022" sldId="645"/>
        </pc:sldMkLst>
        <pc:spChg chg="add mod">
          <ac:chgData name="Romessa Naeem" userId="1bce7fe639484c7a" providerId="LiveId" clId="{FCD5C022-1B04-43B2-BFA9-7C1B2B6A2F53}" dt="2025-02-23T13:47:34.303" v="846"/>
          <ac:spMkLst>
            <pc:docMk/>
            <pc:sldMk cId="1320716022" sldId="645"/>
            <ac:spMk id="3" creationId="{3A6FD3FD-B336-8A72-5C63-75E8C63919A8}"/>
          </ac:spMkLst>
        </pc:spChg>
        <pc:spChg chg="del">
          <ac:chgData name="Romessa Naeem" userId="1bce7fe639484c7a" providerId="LiveId" clId="{FCD5C022-1B04-43B2-BFA9-7C1B2B6A2F53}" dt="2025-02-23T13:45:13.683" v="835" actId="478"/>
          <ac:spMkLst>
            <pc:docMk/>
            <pc:sldMk cId="1320716022" sldId="645"/>
            <ac:spMk id="5" creationId="{8FC9AB24-5FF5-A128-BA98-6D8E27A77178}"/>
          </ac:spMkLst>
        </pc:spChg>
      </pc:sldChg>
      <pc:sldChg chg="del">
        <pc:chgData name="Romessa Naeem" userId="1bce7fe639484c7a" providerId="LiveId" clId="{FCD5C022-1B04-43B2-BFA9-7C1B2B6A2F53}" dt="2025-02-23T13:24:21.344" v="433" actId="47"/>
        <pc:sldMkLst>
          <pc:docMk/>
          <pc:sldMk cId="1689712208" sldId="646"/>
        </pc:sldMkLst>
      </pc:sldChg>
      <pc:sldChg chg="addSp delSp modSp mod">
        <pc:chgData name="Romessa Naeem" userId="1bce7fe639484c7a" providerId="LiveId" clId="{FCD5C022-1B04-43B2-BFA9-7C1B2B6A2F53}" dt="2025-02-23T13:47:34.303" v="846"/>
        <pc:sldMkLst>
          <pc:docMk/>
          <pc:sldMk cId="1780291532" sldId="647"/>
        </pc:sldMkLst>
        <pc:spChg chg="add mod">
          <ac:chgData name="Romessa Naeem" userId="1bce7fe639484c7a" providerId="LiveId" clId="{FCD5C022-1B04-43B2-BFA9-7C1B2B6A2F53}" dt="2025-02-23T13:47:34.303" v="846"/>
          <ac:spMkLst>
            <pc:docMk/>
            <pc:sldMk cId="1780291532" sldId="647"/>
            <ac:spMk id="4" creationId="{B754E938-2E2E-2F90-8A6A-BD2915077F03}"/>
          </ac:spMkLst>
        </pc:spChg>
        <pc:spChg chg="del">
          <ac:chgData name="Romessa Naeem" userId="1bce7fe639484c7a" providerId="LiveId" clId="{FCD5C022-1B04-43B2-BFA9-7C1B2B6A2F53}" dt="2025-02-23T13:45:08.226" v="834" actId="478"/>
          <ac:spMkLst>
            <pc:docMk/>
            <pc:sldMk cId="1780291532" sldId="647"/>
            <ac:spMk id="5" creationId="{8FC9AB24-5FF5-A128-BA98-6D8E27A77178}"/>
          </ac:spMkLst>
        </pc:spChg>
      </pc:sldChg>
      <pc:sldChg chg="add del">
        <pc:chgData name="Romessa Naeem" userId="1bce7fe639484c7a" providerId="LiveId" clId="{FCD5C022-1B04-43B2-BFA9-7C1B2B6A2F53}" dt="2025-02-23T13:14:18.821" v="1"/>
        <pc:sldMkLst>
          <pc:docMk/>
          <pc:sldMk cId="433102655" sldId="649"/>
        </pc:sldMkLst>
      </pc:sldChg>
      <pc:sldChg chg="add del">
        <pc:chgData name="Romessa Naeem" userId="1bce7fe639484c7a" providerId="LiveId" clId="{FCD5C022-1B04-43B2-BFA9-7C1B2B6A2F53}" dt="2025-02-23T13:14:18.821" v="1"/>
        <pc:sldMkLst>
          <pc:docMk/>
          <pc:sldMk cId="990040540" sldId="650"/>
        </pc:sldMkLst>
      </pc:sldChg>
      <pc:sldChg chg="add del">
        <pc:chgData name="Romessa Naeem" userId="1bce7fe639484c7a" providerId="LiveId" clId="{FCD5C022-1B04-43B2-BFA9-7C1B2B6A2F53}" dt="2025-02-23T13:14:18.821" v="1"/>
        <pc:sldMkLst>
          <pc:docMk/>
          <pc:sldMk cId="1175017776" sldId="651"/>
        </pc:sldMkLst>
      </pc:sldChg>
      <pc:sldChg chg="addSp delSp modSp mod">
        <pc:chgData name="Romessa Naeem" userId="1bce7fe639484c7a" providerId="LiveId" clId="{FCD5C022-1B04-43B2-BFA9-7C1B2B6A2F53}" dt="2025-02-23T13:47:34.303" v="846"/>
        <pc:sldMkLst>
          <pc:docMk/>
          <pc:sldMk cId="272114989" sldId="652"/>
        </pc:sldMkLst>
        <pc:spChg chg="del">
          <ac:chgData name="Romessa Naeem" userId="1bce7fe639484c7a" providerId="LiveId" clId="{FCD5C022-1B04-43B2-BFA9-7C1B2B6A2F53}" dt="2025-02-23T13:46:44.531" v="845" actId="478"/>
          <ac:spMkLst>
            <pc:docMk/>
            <pc:sldMk cId="272114989" sldId="652"/>
            <ac:spMk id="4" creationId="{8D5BC247-3A69-1612-0D28-79BA5C3415C5}"/>
          </ac:spMkLst>
        </pc:spChg>
        <pc:spChg chg="add mod">
          <ac:chgData name="Romessa Naeem" userId="1bce7fe639484c7a" providerId="LiveId" clId="{FCD5C022-1B04-43B2-BFA9-7C1B2B6A2F53}" dt="2025-02-23T13:47:34.303" v="846"/>
          <ac:spMkLst>
            <pc:docMk/>
            <pc:sldMk cId="272114989" sldId="652"/>
            <ac:spMk id="6" creationId="{E0DFE30E-1C34-967D-EF88-5606AE22B004}"/>
          </ac:spMkLst>
        </pc:spChg>
      </pc:sldChg>
      <pc:sldChg chg="addSp delSp modSp mod">
        <pc:chgData name="Romessa Naeem" userId="1bce7fe639484c7a" providerId="LiveId" clId="{FCD5C022-1B04-43B2-BFA9-7C1B2B6A2F53}" dt="2025-02-23T13:47:34.303" v="846"/>
        <pc:sldMkLst>
          <pc:docMk/>
          <pc:sldMk cId="3858296204" sldId="653"/>
        </pc:sldMkLst>
        <pc:spChg chg="del">
          <ac:chgData name="Romessa Naeem" userId="1bce7fe639484c7a" providerId="LiveId" clId="{FCD5C022-1B04-43B2-BFA9-7C1B2B6A2F53}" dt="2025-02-23T13:45:43.185" v="839" actId="478"/>
          <ac:spMkLst>
            <pc:docMk/>
            <pc:sldMk cId="3858296204" sldId="653"/>
            <ac:spMk id="4" creationId="{8D5BC247-3A69-1612-0D28-79BA5C3415C5}"/>
          </ac:spMkLst>
        </pc:spChg>
        <pc:spChg chg="add mod">
          <ac:chgData name="Romessa Naeem" userId="1bce7fe639484c7a" providerId="LiveId" clId="{FCD5C022-1B04-43B2-BFA9-7C1B2B6A2F53}" dt="2025-02-23T13:47:34.303" v="846"/>
          <ac:spMkLst>
            <pc:docMk/>
            <pc:sldMk cId="3858296204" sldId="653"/>
            <ac:spMk id="6" creationId="{FD89AA57-09CC-FE21-4939-9A995C37B1A9}"/>
          </ac:spMkLst>
        </pc:spChg>
      </pc:sldChg>
      <pc:sldChg chg="addSp delSp modSp mod">
        <pc:chgData name="Romessa Naeem" userId="1bce7fe639484c7a" providerId="LiveId" clId="{FCD5C022-1B04-43B2-BFA9-7C1B2B6A2F53}" dt="2025-02-23T13:47:34.303" v="846"/>
        <pc:sldMkLst>
          <pc:docMk/>
          <pc:sldMk cId="2498092562" sldId="654"/>
        </pc:sldMkLst>
        <pc:spChg chg="add mod">
          <ac:chgData name="Romessa Naeem" userId="1bce7fe639484c7a" providerId="LiveId" clId="{FCD5C022-1B04-43B2-BFA9-7C1B2B6A2F53}" dt="2025-02-23T13:47:34.303" v="846"/>
          <ac:spMkLst>
            <pc:docMk/>
            <pc:sldMk cId="2498092562" sldId="654"/>
            <ac:spMk id="4" creationId="{F2CF758B-4EB2-DF4E-88D4-129CE9DC3DA4}"/>
          </ac:spMkLst>
        </pc:spChg>
        <pc:spChg chg="del">
          <ac:chgData name="Romessa Naeem" userId="1bce7fe639484c7a" providerId="LiveId" clId="{FCD5C022-1B04-43B2-BFA9-7C1B2B6A2F53}" dt="2025-02-23T13:46:18.286" v="842" actId="478"/>
          <ac:spMkLst>
            <pc:docMk/>
            <pc:sldMk cId="2498092562" sldId="654"/>
            <ac:spMk id="5" creationId="{8FC9AB24-5FF5-A128-BA98-6D8E27A77178}"/>
          </ac:spMkLst>
        </pc:spChg>
      </pc:sldChg>
      <pc:sldChg chg="addSp delSp modSp mod">
        <pc:chgData name="Romessa Naeem" userId="1bce7fe639484c7a" providerId="LiveId" clId="{FCD5C022-1B04-43B2-BFA9-7C1B2B6A2F53}" dt="2025-02-23T13:47:34.303" v="846"/>
        <pc:sldMkLst>
          <pc:docMk/>
          <pc:sldMk cId="2446181257" sldId="655"/>
        </pc:sldMkLst>
        <pc:spChg chg="add mod">
          <ac:chgData name="Romessa Naeem" userId="1bce7fe639484c7a" providerId="LiveId" clId="{FCD5C022-1B04-43B2-BFA9-7C1B2B6A2F53}" dt="2025-02-23T13:47:34.303" v="846"/>
          <ac:spMkLst>
            <pc:docMk/>
            <pc:sldMk cId="2446181257" sldId="655"/>
            <ac:spMk id="4" creationId="{C7828CBA-90A5-74D2-CEBA-A6E71D1A88AE}"/>
          </ac:spMkLst>
        </pc:spChg>
        <pc:spChg chg="del">
          <ac:chgData name="Romessa Naeem" userId="1bce7fe639484c7a" providerId="LiveId" clId="{FCD5C022-1B04-43B2-BFA9-7C1B2B6A2F53}" dt="2025-02-23T13:46:05.834" v="841" actId="478"/>
          <ac:spMkLst>
            <pc:docMk/>
            <pc:sldMk cId="2446181257" sldId="655"/>
            <ac:spMk id="5" creationId="{8FC9AB24-5FF5-A128-BA98-6D8E27A77178}"/>
          </ac:spMkLst>
        </pc:spChg>
      </pc:sldChg>
      <pc:sldChg chg="addSp delSp modSp mod">
        <pc:chgData name="Romessa Naeem" userId="1bce7fe639484c7a" providerId="LiveId" clId="{FCD5C022-1B04-43B2-BFA9-7C1B2B6A2F53}" dt="2025-02-23T13:47:34.303" v="846"/>
        <pc:sldMkLst>
          <pc:docMk/>
          <pc:sldMk cId="3795929563" sldId="656"/>
        </pc:sldMkLst>
        <pc:spChg chg="add mod">
          <ac:chgData name="Romessa Naeem" userId="1bce7fe639484c7a" providerId="LiveId" clId="{FCD5C022-1B04-43B2-BFA9-7C1B2B6A2F53}" dt="2025-02-23T13:47:34.303" v="846"/>
          <ac:spMkLst>
            <pc:docMk/>
            <pc:sldMk cId="3795929563" sldId="656"/>
            <ac:spMk id="4" creationId="{B9636D11-BF4B-61C2-E93B-2D25E5E753C6}"/>
          </ac:spMkLst>
        </pc:spChg>
        <pc:spChg chg="del">
          <ac:chgData name="Romessa Naeem" userId="1bce7fe639484c7a" providerId="LiveId" clId="{FCD5C022-1B04-43B2-BFA9-7C1B2B6A2F53}" dt="2025-02-23T13:45:49.985" v="840" actId="478"/>
          <ac:spMkLst>
            <pc:docMk/>
            <pc:sldMk cId="3795929563" sldId="656"/>
            <ac:spMk id="5" creationId="{8FC9AB24-5FF5-A128-BA98-6D8E27A77178}"/>
          </ac:spMkLst>
        </pc:spChg>
      </pc:sldChg>
      <pc:sldChg chg="addSp delSp modSp mod">
        <pc:chgData name="Romessa Naeem" userId="1bce7fe639484c7a" providerId="LiveId" clId="{FCD5C022-1B04-43B2-BFA9-7C1B2B6A2F53}" dt="2025-02-23T13:47:34.303" v="846"/>
        <pc:sldMkLst>
          <pc:docMk/>
          <pc:sldMk cId="2253211896" sldId="657"/>
        </pc:sldMkLst>
        <pc:spChg chg="add mod">
          <ac:chgData name="Romessa Naeem" userId="1bce7fe639484c7a" providerId="LiveId" clId="{FCD5C022-1B04-43B2-BFA9-7C1B2B6A2F53}" dt="2025-02-23T13:47:34.303" v="846"/>
          <ac:spMkLst>
            <pc:docMk/>
            <pc:sldMk cId="2253211896" sldId="657"/>
            <ac:spMk id="3" creationId="{0BDD029B-5558-29BD-AB2F-A9C8DA3E3C2D}"/>
          </ac:spMkLst>
        </pc:spChg>
        <pc:spChg chg="del mod">
          <ac:chgData name="Romessa Naeem" userId="1bce7fe639484c7a" providerId="LiveId" clId="{FCD5C022-1B04-43B2-BFA9-7C1B2B6A2F53}" dt="2025-02-23T13:45:37.177" v="838" actId="478"/>
          <ac:spMkLst>
            <pc:docMk/>
            <pc:sldMk cId="2253211896" sldId="657"/>
            <ac:spMk id="4" creationId="{07D073BB-801B-7B42-213A-B328F45DD9D7}"/>
          </ac:spMkLst>
        </pc:spChg>
      </pc:sldChg>
      <pc:sldChg chg="addSp delSp modSp mod">
        <pc:chgData name="Romessa Naeem" userId="1bce7fe639484c7a" providerId="LiveId" clId="{FCD5C022-1B04-43B2-BFA9-7C1B2B6A2F53}" dt="2025-02-23T13:47:34.303" v="846"/>
        <pc:sldMkLst>
          <pc:docMk/>
          <pc:sldMk cId="3178297157" sldId="658"/>
        </pc:sldMkLst>
        <pc:spChg chg="del">
          <ac:chgData name="Romessa Naeem" userId="1bce7fe639484c7a" providerId="LiveId" clId="{FCD5C022-1B04-43B2-BFA9-7C1B2B6A2F53}" dt="2025-02-23T13:45:20.976" v="836" actId="478"/>
          <ac:spMkLst>
            <pc:docMk/>
            <pc:sldMk cId="3178297157" sldId="658"/>
            <ac:spMk id="4" creationId="{07D073BB-801B-7B42-213A-B328F45DD9D7}"/>
          </ac:spMkLst>
        </pc:spChg>
        <pc:spChg chg="add mod">
          <ac:chgData name="Romessa Naeem" userId="1bce7fe639484c7a" providerId="LiveId" clId="{FCD5C022-1B04-43B2-BFA9-7C1B2B6A2F53}" dt="2025-02-23T13:47:34.303" v="846"/>
          <ac:spMkLst>
            <pc:docMk/>
            <pc:sldMk cId="3178297157" sldId="658"/>
            <ac:spMk id="6" creationId="{64DFD783-5649-1B08-8582-297CED094E8A}"/>
          </ac:spMkLst>
        </pc:spChg>
      </pc:sldChg>
      <pc:sldChg chg="del">
        <pc:chgData name="Romessa Naeem" userId="1bce7fe639484c7a" providerId="LiveId" clId="{FCD5C022-1B04-43B2-BFA9-7C1B2B6A2F53}" dt="2025-02-23T13:23:57.676" v="430" actId="47"/>
        <pc:sldMkLst>
          <pc:docMk/>
          <pc:sldMk cId="3665708939" sldId="659"/>
        </pc:sldMkLst>
      </pc:sldChg>
      <pc:sldChg chg="del">
        <pc:chgData name="Romessa Naeem" userId="1bce7fe639484c7a" providerId="LiveId" clId="{FCD5C022-1B04-43B2-BFA9-7C1B2B6A2F53}" dt="2025-02-23T13:24:01.587" v="431" actId="47"/>
        <pc:sldMkLst>
          <pc:docMk/>
          <pc:sldMk cId="1466112421" sldId="660"/>
        </pc:sldMkLst>
      </pc:sldChg>
      <pc:sldChg chg="addSp delSp modSp mod">
        <pc:chgData name="Romessa Naeem" userId="1bce7fe639484c7a" providerId="LiveId" clId="{FCD5C022-1B04-43B2-BFA9-7C1B2B6A2F53}" dt="2025-02-23T13:47:34.303" v="846"/>
        <pc:sldMkLst>
          <pc:docMk/>
          <pc:sldMk cId="3509703663" sldId="661"/>
        </pc:sldMkLst>
        <pc:spChg chg="add mod">
          <ac:chgData name="Romessa Naeem" userId="1bce7fe639484c7a" providerId="LiveId" clId="{FCD5C022-1B04-43B2-BFA9-7C1B2B6A2F53}" dt="2025-02-23T13:47:34.303" v="846"/>
          <ac:spMkLst>
            <pc:docMk/>
            <pc:sldMk cId="3509703663" sldId="661"/>
            <ac:spMk id="4" creationId="{5A7ABBDF-DB08-790E-06D1-9DB0F7AE8931}"/>
          </ac:spMkLst>
        </pc:spChg>
        <pc:spChg chg="del">
          <ac:chgData name="Romessa Naeem" userId="1bce7fe639484c7a" providerId="LiveId" clId="{FCD5C022-1B04-43B2-BFA9-7C1B2B6A2F53}" dt="2025-02-23T13:44:11.654" v="827" actId="478"/>
          <ac:spMkLst>
            <pc:docMk/>
            <pc:sldMk cId="3509703663" sldId="661"/>
            <ac:spMk id="5" creationId="{8FC9AB24-5FF5-A128-BA98-6D8E27A77178}"/>
          </ac:spMkLst>
        </pc:spChg>
      </pc:sldChg>
      <pc:sldChg chg="addSp delSp modSp mod">
        <pc:chgData name="Romessa Naeem" userId="1bce7fe639484c7a" providerId="LiveId" clId="{FCD5C022-1B04-43B2-BFA9-7C1B2B6A2F53}" dt="2025-02-23T13:47:34.303" v="846"/>
        <pc:sldMkLst>
          <pc:docMk/>
          <pc:sldMk cId="3562207716" sldId="662"/>
        </pc:sldMkLst>
        <pc:spChg chg="add mod">
          <ac:chgData name="Romessa Naeem" userId="1bce7fe639484c7a" providerId="LiveId" clId="{FCD5C022-1B04-43B2-BFA9-7C1B2B6A2F53}" dt="2025-02-23T13:47:34.303" v="846"/>
          <ac:spMkLst>
            <pc:docMk/>
            <pc:sldMk cId="3562207716" sldId="662"/>
            <ac:spMk id="4" creationId="{6A387D31-749F-7297-9737-1C2DC901CF08}"/>
          </ac:spMkLst>
        </pc:spChg>
        <pc:spChg chg="del">
          <ac:chgData name="Romessa Naeem" userId="1bce7fe639484c7a" providerId="LiveId" clId="{FCD5C022-1B04-43B2-BFA9-7C1B2B6A2F53}" dt="2025-02-23T13:44:46.676" v="831" actId="478"/>
          <ac:spMkLst>
            <pc:docMk/>
            <pc:sldMk cId="3562207716" sldId="662"/>
            <ac:spMk id="5" creationId="{8FC9AB24-5FF5-A128-BA98-6D8E27A77178}"/>
          </ac:spMkLst>
        </pc:spChg>
      </pc:sldChg>
      <pc:sldChg chg="addSp delSp modSp mod">
        <pc:chgData name="Romessa Naeem" userId="1bce7fe639484c7a" providerId="LiveId" clId="{FCD5C022-1B04-43B2-BFA9-7C1B2B6A2F53}" dt="2025-02-23T13:47:34.303" v="846"/>
        <pc:sldMkLst>
          <pc:docMk/>
          <pc:sldMk cId="730226729" sldId="663"/>
        </pc:sldMkLst>
        <pc:spChg chg="add mod">
          <ac:chgData name="Romessa Naeem" userId="1bce7fe639484c7a" providerId="LiveId" clId="{FCD5C022-1B04-43B2-BFA9-7C1B2B6A2F53}" dt="2025-02-23T13:47:34.303" v="846"/>
          <ac:spMkLst>
            <pc:docMk/>
            <pc:sldMk cId="730226729" sldId="663"/>
            <ac:spMk id="3" creationId="{AB8B79E2-5C29-7672-FDAA-F2AE3499802F}"/>
          </ac:spMkLst>
        </pc:spChg>
        <pc:spChg chg="del">
          <ac:chgData name="Romessa Naeem" userId="1bce7fe639484c7a" providerId="LiveId" clId="{FCD5C022-1B04-43B2-BFA9-7C1B2B6A2F53}" dt="2025-02-23T13:44:38.262" v="830" actId="478"/>
          <ac:spMkLst>
            <pc:docMk/>
            <pc:sldMk cId="730226729" sldId="663"/>
            <ac:spMk id="5" creationId="{8FC9AB24-5FF5-A128-BA98-6D8E27A77178}"/>
          </ac:spMkLst>
        </pc:spChg>
      </pc:sldChg>
      <pc:sldChg chg="del">
        <pc:chgData name="Romessa Naeem" userId="1bce7fe639484c7a" providerId="LiveId" clId="{FCD5C022-1B04-43B2-BFA9-7C1B2B6A2F53}" dt="2025-02-23T13:24:05.623" v="432" actId="47"/>
        <pc:sldMkLst>
          <pc:docMk/>
          <pc:sldMk cId="1436696069" sldId="664"/>
        </pc:sldMkLst>
      </pc:sldChg>
      <pc:sldChg chg="addSp delSp modSp mod">
        <pc:chgData name="Romessa Naeem" userId="1bce7fe639484c7a" providerId="LiveId" clId="{FCD5C022-1B04-43B2-BFA9-7C1B2B6A2F53}" dt="2025-02-23T13:47:34.303" v="846"/>
        <pc:sldMkLst>
          <pc:docMk/>
          <pc:sldMk cId="2861236646" sldId="665"/>
        </pc:sldMkLst>
        <pc:spChg chg="add mod">
          <ac:chgData name="Romessa Naeem" userId="1bce7fe639484c7a" providerId="LiveId" clId="{FCD5C022-1B04-43B2-BFA9-7C1B2B6A2F53}" dt="2025-02-23T13:47:34.303" v="846"/>
          <ac:spMkLst>
            <pc:docMk/>
            <pc:sldMk cId="2861236646" sldId="665"/>
            <ac:spMk id="4" creationId="{A2FB1AE8-DFB7-97C7-BDC3-D0142A08BF28}"/>
          </ac:spMkLst>
        </pc:spChg>
        <pc:spChg chg="del">
          <ac:chgData name="Romessa Naeem" userId="1bce7fe639484c7a" providerId="LiveId" clId="{FCD5C022-1B04-43B2-BFA9-7C1B2B6A2F53}" dt="2025-02-23T13:45:02.480" v="833" actId="478"/>
          <ac:spMkLst>
            <pc:docMk/>
            <pc:sldMk cId="2861236646" sldId="665"/>
            <ac:spMk id="5" creationId="{8FC9AB24-5FF5-A128-BA98-6D8E27A77178}"/>
          </ac:spMkLst>
        </pc:spChg>
      </pc:sldChg>
      <pc:sldChg chg="addSp delSp modSp mod">
        <pc:chgData name="Romessa Naeem" userId="1bce7fe639484c7a" providerId="LiveId" clId="{FCD5C022-1B04-43B2-BFA9-7C1B2B6A2F53}" dt="2025-02-23T13:47:34.303" v="846"/>
        <pc:sldMkLst>
          <pc:docMk/>
          <pc:sldMk cId="928901539" sldId="666"/>
        </pc:sldMkLst>
        <pc:spChg chg="add mod">
          <ac:chgData name="Romessa Naeem" userId="1bce7fe639484c7a" providerId="LiveId" clId="{FCD5C022-1B04-43B2-BFA9-7C1B2B6A2F53}" dt="2025-02-23T13:47:34.303" v="846"/>
          <ac:spMkLst>
            <pc:docMk/>
            <pc:sldMk cId="928901539" sldId="666"/>
            <ac:spMk id="3" creationId="{EE1371B0-8748-DD46-3DAD-0392E28651E6}"/>
          </ac:spMkLst>
        </pc:spChg>
        <pc:spChg chg="del">
          <ac:chgData name="Romessa Naeem" userId="1bce7fe639484c7a" providerId="LiveId" clId="{FCD5C022-1B04-43B2-BFA9-7C1B2B6A2F53}" dt="2025-02-23T13:44:53.387" v="832" actId="478"/>
          <ac:spMkLst>
            <pc:docMk/>
            <pc:sldMk cId="928901539" sldId="666"/>
            <ac:spMk id="5" creationId="{8FC9AB24-5FF5-A128-BA98-6D8E27A77178}"/>
          </ac:spMkLst>
        </pc:spChg>
      </pc:sldChg>
      <pc:sldChg chg="addSp delSp modSp mod">
        <pc:chgData name="Romessa Naeem" userId="1bce7fe639484c7a" providerId="LiveId" clId="{FCD5C022-1B04-43B2-BFA9-7C1B2B6A2F53}" dt="2025-02-23T13:47:34.303" v="846"/>
        <pc:sldMkLst>
          <pc:docMk/>
          <pc:sldMk cId="681928490" sldId="667"/>
        </pc:sldMkLst>
        <pc:spChg chg="add mod">
          <ac:chgData name="Romessa Naeem" userId="1bce7fe639484c7a" providerId="LiveId" clId="{FCD5C022-1B04-43B2-BFA9-7C1B2B6A2F53}" dt="2025-02-23T13:47:34.303" v="846"/>
          <ac:spMkLst>
            <pc:docMk/>
            <pc:sldMk cId="681928490" sldId="667"/>
            <ac:spMk id="4" creationId="{3D1ECE4E-3347-5CAA-661C-B13B006F7DEF}"/>
          </ac:spMkLst>
        </pc:spChg>
        <pc:spChg chg="del">
          <ac:chgData name="Romessa Naeem" userId="1bce7fe639484c7a" providerId="LiveId" clId="{FCD5C022-1B04-43B2-BFA9-7C1B2B6A2F53}" dt="2025-02-23T13:44:18.332" v="828" actId="478"/>
          <ac:spMkLst>
            <pc:docMk/>
            <pc:sldMk cId="681928490" sldId="667"/>
            <ac:spMk id="5" creationId="{8FC9AB24-5FF5-A128-BA98-6D8E27A77178}"/>
          </ac:spMkLst>
        </pc:spChg>
      </pc:sldChg>
      <pc:sldChg chg="del">
        <pc:chgData name="Romessa Naeem" userId="1bce7fe639484c7a" providerId="LiveId" clId="{FCD5C022-1B04-43B2-BFA9-7C1B2B6A2F53}" dt="2025-02-23T13:25:38.536" v="436" actId="47"/>
        <pc:sldMkLst>
          <pc:docMk/>
          <pc:sldMk cId="3539537679" sldId="668"/>
        </pc:sldMkLst>
      </pc:sldChg>
      <pc:sldChg chg="del">
        <pc:chgData name="Romessa Naeem" userId="1bce7fe639484c7a" providerId="LiveId" clId="{FCD5C022-1B04-43B2-BFA9-7C1B2B6A2F53}" dt="2025-02-23T13:25:30.576" v="435" actId="47"/>
        <pc:sldMkLst>
          <pc:docMk/>
          <pc:sldMk cId="2223668854" sldId="669"/>
        </pc:sldMkLst>
      </pc:sldChg>
      <pc:sldChg chg="del">
        <pc:chgData name="Romessa Naeem" userId="1bce7fe639484c7a" providerId="LiveId" clId="{FCD5C022-1B04-43B2-BFA9-7C1B2B6A2F53}" dt="2025-02-23T13:24:47.092" v="434" actId="47"/>
        <pc:sldMkLst>
          <pc:docMk/>
          <pc:sldMk cId="162976487" sldId="670"/>
        </pc:sldMkLst>
      </pc:sldChg>
      <pc:sldChg chg="addSp delSp modSp mod">
        <pc:chgData name="Romessa Naeem" userId="1bce7fe639484c7a" providerId="LiveId" clId="{FCD5C022-1B04-43B2-BFA9-7C1B2B6A2F53}" dt="2025-02-23T13:47:34.303" v="846"/>
        <pc:sldMkLst>
          <pc:docMk/>
          <pc:sldMk cId="1470278188" sldId="672"/>
        </pc:sldMkLst>
        <pc:spChg chg="add mod">
          <ac:chgData name="Romessa Naeem" userId="1bce7fe639484c7a" providerId="LiveId" clId="{FCD5C022-1B04-43B2-BFA9-7C1B2B6A2F53}" dt="2025-02-23T13:47:34.303" v="846"/>
          <ac:spMkLst>
            <pc:docMk/>
            <pc:sldMk cId="1470278188" sldId="672"/>
            <ac:spMk id="3" creationId="{4D4DC507-18FE-A5C7-7E37-26FB846B494F}"/>
          </ac:spMkLst>
        </pc:spChg>
        <pc:spChg chg="del">
          <ac:chgData name="Romessa Naeem" userId="1bce7fe639484c7a" providerId="LiveId" clId="{FCD5C022-1B04-43B2-BFA9-7C1B2B6A2F53}" dt="2025-02-23T13:44:27.160" v="829" actId="478"/>
          <ac:spMkLst>
            <pc:docMk/>
            <pc:sldMk cId="1470278188" sldId="672"/>
            <ac:spMk id="5" creationId="{CEE4F7C5-F067-47D2-6279-E276A5B26279}"/>
          </ac:spMkLst>
        </pc:spChg>
      </pc:sldChg>
      <pc:sldChg chg="addSp delSp modSp mod">
        <pc:chgData name="Romessa Naeem" userId="1bce7fe639484c7a" providerId="LiveId" clId="{FCD5C022-1B04-43B2-BFA9-7C1B2B6A2F53}" dt="2025-02-23T13:47:34.303" v="846"/>
        <pc:sldMkLst>
          <pc:docMk/>
          <pc:sldMk cId="1663508081" sldId="674"/>
        </pc:sldMkLst>
        <pc:spChg chg="add mod">
          <ac:chgData name="Romessa Naeem" userId="1bce7fe639484c7a" providerId="LiveId" clId="{FCD5C022-1B04-43B2-BFA9-7C1B2B6A2F53}" dt="2025-02-23T13:47:34.303" v="846"/>
          <ac:spMkLst>
            <pc:docMk/>
            <pc:sldMk cId="1663508081" sldId="674"/>
            <ac:spMk id="3" creationId="{8F2E43E9-79F5-DCC9-AF58-D7EF89B59BD1}"/>
          </ac:spMkLst>
        </pc:spChg>
        <pc:spChg chg="del">
          <ac:chgData name="Romessa Naeem" userId="1bce7fe639484c7a" providerId="LiveId" clId="{FCD5C022-1B04-43B2-BFA9-7C1B2B6A2F53}" dt="2025-02-23T13:44:01.372" v="826" actId="478"/>
          <ac:spMkLst>
            <pc:docMk/>
            <pc:sldMk cId="1663508081" sldId="674"/>
            <ac:spMk id="5" creationId="{CEE4F7C5-F067-47D2-6279-E276A5B26279}"/>
          </ac:spMkLst>
        </pc:spChg>
      </pc:sldChg>
      <pc:sldChg chg="addSp delSp modSp mod">
        <pc:chgData name="Romessa Naeem" userId="1bce7fe639484c7a" providerId="LiveId" clId="{FCD5C022-1B04-43B2-BFA9-7C1B2B6A2F53}" dt="2025-02-23T13:47:34.303" v="846"/>
        <pc:sldMkLst>
          <pc:docMk/>
          <pc:sldMk cId="2704740660" sldId="675"/>
        </pc:sldMkLst>
        <pc:spChg chg="add mod">
          <ac:chgData name="Romessa Naeem" userId="1bce7fe639484c7a" providerId="LiveId" clId="{FCD5C022-1B04-43B2-BFA9-7C1B2B6A2F53}" dt="2025-02-23T13:47:34.303" v="846"/>
          <ac:spMkLst>
            <pc:docMk/>
            <pc:sldMk cId="2704740660" sldId="675"/>
            <ac:spMk id="4" creationId="{DDB4DAEE-F394-5DED-74AF-3833E307821F}"/>
          </ac:spMkLst>
        </pc:spChg>
        <pc:spChg chg="del">
          <ac:chgData name="Romessa Naeem" userId="1bce7fe639484c7a" providerId="LiveId" clId="{FCD5C022-1B04-43B2-BFA9-7C1B2B6A2F53}" dt="2025-02-23T13:43:55.418" v="825" actId="478"/>
          <ac:spMkLst>
            <pc:docMk/>
            <pc:sldMk cId="2704740660" sldId="675"/>
            <ac:spMk id="5" creationId="{CEE4F7C5-F067-47D2-6279-E276A5B26279}"/>
          </ac:spMkLst>
        </pc:spChg>
        <pc:spChg chg="add del">
          <ac:chgData name="Romessa Naeem" userId="1bce7fe639484c7a" providerId="LiveId" clId="{FCD5C022-1B04-43B2-BFA9-7C1B2B6A2F53}" dt="2025-02-23T13:43:49.222" v="824" actId="478"/>
          <ac:spMkLst>
            <pc:docMk/>
            <pc:sldMk cId="2704740660" sldId="675"/>
            <ac:spMk id="6" creationId="{8750880A-CD91-DFAF-2218-FAF81DDCB0ED}"/>
          </ac:spMkLst>
        </pc:spChg>
      </pc:sldChg>
      <pc:sldChg chg="addSp delSp modSp mod">
        <pc:chgData name="Romessa Naeem" userId="1bce7fe639484c7a" providerId="LiveId" clId="{FCD5C022-1B04-43B2-BFA9-7C1B2B6A2F53}" dt="2025-02-23T13:47:34.303" v="846"/>
        <pc:sldMkLst>
          <pc:docMk/>
          <pc:sldMk cId="1667195092" sldId="676"/>
        </pc:sldMkLst>
        <pc:spChg chg="del mod">
          <ac:chgData name="Romessa Naeem" userId="1bce7fe639484c7a" providerId="LiveId" clId="{FCD5C022-1B04-43B2-BFA9-7C1B2B6A2F53}" dt="2025-02-23T13:43:32.013" v="822" actId="478"/>
          <ac:spMkLst>
            <pc:docMk/>
            <pc:sldMk cId="1667195092" sldId="676"/>
            <ac:spMk id="4" creationId="{906D7F44-0D0F-C6E6-EDA2-81E699C9FCD9}"/>
          </ac:spMkLst>
        </pc:spChg>
        <pc:spChg chg="add mod">
          <ac:chgData name="Romessa Naeem" userId="1bce7fe639484c7a" providerId="LiveId" clId="{FCD5C022-1B04-43B2-BFA9-7C1B2B6A2F53}" dt="2025-02-23T13:47:34.303" v="846"/>
          <ac:spMkLst>
            <pc:docMk/>
            <pc:sldMk cId="1667195092" sldId="676"/>
            <ac:spMk id="6" creationId="{CA83751E-E7EE-8973-375D-5784A7F80CA9}"/>
          </ac:spMkLst>
        </pc:spChg>
      </pc:sldChg>
      <pc:sldChg chg="modSp mod">
        <pc:chgData name="Romessa Naeem" userId="1bce7fe639484c7a" providerId="LiveId" clId="{FCD5C022-1B04-43B2-BFA9-7C1B2B6A2F53}" dt="2025-02-23T13:21:25.997" v="428" actId="113"/>
        <pc:sldMkLst>
          <pc:docMk/>
          <pc:sldMk cId="3090763189" sldId="677"/>
        </pc:sldMkLst>
        <pc:spChg chg="mod">
          <ac:chgData name="Romessa Naeem" userId="1bce7fe639484c7a" providerId="LiveId" clId="{FCD5C022-1B04-43B2-BFA9-7C1B2B6A2F53}" dt="2025-02-23T13:21:25.997" v="428" actId="113"/>
          <ac:spMkLst>
            <pc:docMk/>
            <pc:sldMk cId="3090763189" sldId="677"/>
            <ac:spMk id="4" creationId="{6B3D8E55-5268-ABD2-046C-1493BA7520D3}"/>
          </ac:spMkLst>
        </pc:spChg>
      </pc:sldChg>
      <pc:sldChg chg="new del">
        <pc:chgData name="Romessa Naeem" userId="1bce7fe639484c7a" providerId="LiveId" clId="{FCD5C022-1B04-43B2-BFA9-7C1B2B6A2F53}" dt="2025-02-23T13:33:05.122" v="537" actId="47"/>
        <pc:sldMkLst>
          <pc:docMk/>
          <pc:sldMk cId="374245914" sldId="678"/>
        </pc:sldMkLst>
      </pc:sldChg>
      <pc:sldChg chg="delSp add mod">
        <pc:chgData name="Romessa Naeem" userId="1bce7fe639484c7a" providerId="LiveId" clId="{FCD5C022-1B04-43B2-BFA9-7C1B2B6A2F53}" dt="2025-02-23T13:37:52.940" v="592" actId="478"/>
        <pc:sldMkLst>
          <pc:docMk/>
          <pc:sldMk cId="1688200394" sldId="678"/>
        </pc:sldMkLst>
        <pc:spChg chg="del">
          <ac:chgData name="Romessa Naeem" userId="1bce7fe639484c7a" providerId="LiveId" clId="{FCD5C022-1B04-43B2-BFA9-7C1B2B6A2F53}" dt="2025-02-23T13:37:52.940" v="592" actId="478"/>
          <ac:spMkLst>
            <pc:docMk/>
            <pc:sldMk cId="1688200394" sldId="678"/>
            <ac:spMk id="5" creationId="{FBD2D15F-33A6-10A8-FEB9-A99AFBF06003}"/>
          </ac:spMkLst>
        </pc:spChg>
      </pc:sldChg>
    </pc:docChg>
  </pc:docChgLst>
  <pc:docChgLst>
    <pc:chgData name="Romessa Naeem" userId="1bce7fe639484c7a" providerId="LiveId" clId="{D85BA2ED-B7BA-4CEE-8E6F-C68F321DB5DD}"/>
    <pc:docChg chg="modSld">
      <pc:chgData name="Romessa Naeem" userId="1bce7fe639484c7a" providerId="LiveId" clId="{D85BA2ED-B7BA-4CEE-8E6F-C68F321DB5DD}" dt="2025-02-23T13:50:13.270" v="4" actId="14100"/>
      <pc:docMkLst>
        <pc:docMk/>
      </pc:docMkLst>
      <pc:sldChg chg="modSp">
        <pc:chgData name="Romessa Naeem" userId="1bce7fe639484c7a" providerId="LiveId" clId="{D85BA2ED-B7BA-4CEE-8E6F-C68F321DB5DD}" dt="2025-02-23T13:50:13.270" v="4" actId="14100"/>
        <pc:sldMkLst>
          <pc:docMk/>
          <pc:sldMk cId="583677976" sldId="318"/>
        </pc:sldMkLst>
        <pc:picChg chg="mod">
          <ac:chgData name="Romessa Naeem" userId="1bce7fe639484c7a" providerId="LiveId" clId="{D85BA2ED-B7BA-4CEE-8E6F-C68F321DB5DD}" dt="2025-02-23T13:50:13.270" v="4" actId="14100"/>
          <ac:picMkLst>
            <pc:docMk/>
            <pc:sldMk cId="583677976" sldId="318"/>
            <ac:picMk id="1026" creationId="{00000000-0000-0000-0000-000000000000}"/>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CEBA05-2F10-437E-89B2-54F4D9FAF478}" type="doc">
      <dgm:prSet loTypeId="urn:microsoft.com/office/officeart/2005/8/layout/gear1#1" loCatId="cycle" qsTypeId="urn:microsoft.com/office/officeart/2005/8/quickstyle/3d5" qsCatId="3D" csTypeId="urn:microsoft.com/office/officeart/2005/8/colors/colorful4" csCatId="colorful" phldr="1"/>
      <dgm:spPr/>
    </dgm:pt>
    <dgm:pt modelId="{DACAB5BA-B8B4-4D66-8B11-1D02259E020B}">
      <dgm:prSet phldrT="[Text]"/>
      <dgm:spPr/>
      <dgm:t>
        <a:bodyPr/>
        <a:lstStyle/>
        <a:p>
          <a:pPr algn="ctr"/>
          <a:r>
            <a:rPr lang="en-US" b="1">
              <a:latin typeface="Arial Black" pitchFamily="34" charset="0"/>
            </a:rPr>
            <a:t>Wisdom</a:t>
          </a:r>
        </a:p>
      </dgm:t>
    </dgm:pt>
    <dgm:pt modelId="{D76093C5-B96B-4182-8418-CFDB341D2418}" type="parTrans" cxnId="{0F63D9BC-9028-4C84-92D9-B4BDAB4F1E91}">
      <dgm:prSet/>
      <dgm:spPr/>
      <dgm:t>
        <a:bodyPr/>
        <a:lstStyle/>
        <a:p>
          <a:pPr algn="ctr"/>
          <a:endParaRPr lang="en-US"/>
        </a:p>
      </dgm:t>
    </dgm:pt>
    <dgm:pt modelId="{23718C41-0A1F-40BF-86BE-8A5476EC271E}" type="sibTrans" cxnId="{0F63D9BC-9028-4C84-92D9-B4BDAB4F1E91}">
      <dgm:prSet/>
      <dgm:spPr/>
      <dgm:t>
        <a:bodyPr/>
        <a:lstStyle/>
        <a:p>
          <a:pPr algn="ctr"/>
          <a:endParaRPr lang="en-US"/>
        </a:p>
      </dgm:t>
    </dgm:pt>
    <dgm:pt modelId="{663C1E13-76F9-4B70-A2F2-CA23180743CE}">
      <dgm:prSet phldrT="[Text]"/>
      <dgm:spPr/>
      <dgm:t>
        <a:bodyPr/>
        <a:lstStyle/>
        <a:p>
          <a:pPr algn="ctr"/>
          <a:r>
            <a:rPr lang="en-US" dirty="0">
              <a:latin typeface="Arial Black" pitchFamily="34" charset="0"/>
            </a:rPr>
            <a:t>Truth</a:t>
          </a:r>
          <a:r>
            <a:rPr lang="en-US" dirty="0"/>
            <a:t> </a:t>
          </a:r>
        </a:p>
      </dgm:t>
    </dgm:pt>
    <dgm:pt modelId="{637C3D51-3F4B-4277-8185-724806355FF8}" type="parTrans" cxnId="{32FAE72D-29B2-4404-A917-2C4136EE3C4F}">
      <dgm:prSet/>
      <dgm:spPr/>
      <dgm:t>
        <a:bodyPr/>
        <a:lstStyle/>
        <a:p>
          <a:pPr algn="ctr"/>
          <a:endParaRPr lang="en-US"/>
        </a:p>
      </dgm:t>
    </dgm:pt>
    <dgm:pt modelId="{188C389E-9423-41DE-9C5E-D4A7E95C7E62}" type="sibTrans" cxnId="{32FAE72D-29B2-4404-A917-2C4136EE3C4F}">
      <dgm:prSet/>
      <dgm:spPr/>
      <dgm:t>
        <a:bodyPr/>
        <a:lstStyle/>
        <a:p>
          <a:pPr algn="ctr"/>
          <a:endParaRPr lang="en-US"/>
        </a:p>
      </dgm:t>
    </dgm:pt>
    <dgm:pt modelId="{399ACE2F-90C5-48B1-9E65-700A32562848}">
      <dgm:prSet phldrT="[Text]"/>
      <dgm:spPr/>
      <dgm:t>
        <a:bodyPr/>
        <a:lstStyle/>
        <a:p>
          <a:pPr algn="ctr"/>
          <a:r>
            <a:rPr lang="en-US" b="1">
              <a:latin typeface="Arial Black" pitchFamily="34" charset="0"/>
            </a:rPr>
            <a:t>Servic</a:t>
          </a:r>
          <a:r>
            <a:rPr lang="en-US">
              <a:latin typeface="Arial Black" pitchFamily="34" charset="0"/>
            </a:rPr>
            <a:t>e</a:t>
          </a:r>
          <a:r>
            <a:rPr lang="en-US"/>
            <a:t> </a:t>
          </a:r>
        </a:p>
      </dgm:t>
    </dgm:pt>
    <dgm:pt modelId="{1911F9CB-1EEA-4FFD-A302-90DCBC7D11BE}" type="parTrans" cxnId="{7C4913C1-9DC8-4658-A4FC-A894F8F82CF0}">
      <dgm:prSet/>
      <dgm:spPr/>
      <dgm:t>
        <a:bodyPr/>
        <a:lstStyle/>
        <a:p>
          <a:pPr algn="ctr"/>
          <a:endParaRPr lang="en-US"/>
        </a:p>
      </dgm:t>
    </dgm:pt>
    <dgm:pt modelId="{DA82EADB-2721-42A0-95EA-F9B5521A38A6}" type="sibTrans" cxnId="{7C4913C1-9DC8-4658-A4FC-A894F8F82CF0}">
      <dgm:prSet/>
      <dgm:spPr/>
      <dgm:t>
        <a:bodyPr/>
        <a:lstStyle/>
        <a:p>
          <a:pPr algn="ctr"/>
          <a:endParaRPr lang="en-US"/>
        </a:p>
      </dgm:t>
    </dgm:pt>
    <dgm:pt modelId="{5ED88519-AC6C-4AA3-B76D-812B93A167E4}" type="pres">
      <dgm:prSet presAssocID="{F9CEBA05-2F10-437E-89B2-54F4D9FAF478}" presName="composite" presStyleCnt="0">
        <dgm:presLayoutVars>
          <dgm:chMax val="3"/>
          <dgm:animLvl val="lvl"/>
          <dgm:resizeHandles val="exact"/>
        </dgm:presLayoutVars>
      </dgm:prSet>
      <dgm:spPr/>
    </dgm:pt>
    <dgm:pt modelId="{87622A90-D0D8-4EA3-BC0D-D537801AF2B1}" type="pres">
      <dgm:prSet presAssocID="{DACAB5BA-B8B4-4D66-8B11-1D02259E020B}" presName="gear1" presStyleLbl="node1" presStyleIdx="0" presStyleCnt="3" custLinFactNeighborX="-220" custLinFactNeighborY="-220">
        <dgm:presLayoutVars>
          <dgm:chMax val="1"/>
          <dgm:bulletEnabled val="1"/>
        </dgm:presLayoutVars>
      </dgm:prSet>
      <dgm:spPr/>
    </dgm:pt>
    <dgm:pt modelId="{B6B6B41B-120B-4968-AB6A-FC6E7C8EF3C0}" type="pres">
      <dgm:prSet presAssocID="{DACAB5BA-B8B4-4D66-8B11-1D02259E020B}" presName="gear1srcNode" presStyleLbl="node1" presStyleIdx="0" presStyleCnt="3"/>
      <dgm:spPr/>
    </dgm:pt>
    <dgm:pt modelId="{8BC64EA7-2794-42B6-96C9-F39A52CB985A}" type="pres">
      <dgm:prSet presAssocID="{DACAB5BA-B8B4-4D66-8B11-1D02259E020B}" presName="gear1dstNode" presStyleLbl="node1" presStyleIdx="0" presStyleCnt="3"/>
      <dgm:spPr/>
    </dgm:pt>
    <dgm:pt modelId="{93300324-D62F-4E58-B882-734182BDB462}" type="pres">
      <dgm:prSet presAssocID="{663C1E13-76F9-4B70-A2F2-CA23180743CE}" presName="gear2" presStyleLbl="node1" presStyleIdx="1" presStyleCnt="3" custLinFactNeighborX="-2197" custLinFactNeighborY="-4465">
        <dgm:presLayoutVars>
          <dgm:chMax val="1"/>
          <dgm:bulletEnabled val="1"/>
        </dgm:presLayoutVars>
      </dgm:prSet>
      <dgm:spPr/>
    </dgm:pt>
    <dgm:pt modelId="{B9330EE9-43E4-4FD4-8144-E92B1DD0FCDF}" type="pres">
      <dgm:prSet presAssocID="{663C1E13-76F9-4B70-A2F2-CA23180743CE}" presName="gear2srcNode" presStyleLbl="node1" presStyleIdx="1" presStyleCnt="3"/>
      <dgm:spPr/>
    </dgm:pt>
    <dgm:pt modelId="{4822A78E-EAEC-401F-941A-3A84E13E2357}" type="pres">
      <dgm:prSet presAssocID="{663C1E13-76F9-4B70-A2F2-CA23180743CE}" presName="gear2dstNode" presStyleLbl="node1" presStyleIdx="1" presStyleCnt="3"/>
      <dgm:spPr/>
    </dgm:pt>
    <dgm:pt modelId="{59EDF28D-6C67-49D0-B5A1-DE5C3CBA2292}" type="pres">
      <dgm:prSet presAssocID="{399ACE2F-90C5-48B1-9E65-700A32562848}" presName="gear3" presStyleLbl="node1" presStyleIdx="2" presStyleCnt="3"/>
      <dgm:spPr/>
    </dgm:pt>
    <dgm:pt modelId="{23DC08E4-3725-4448-BFFF-1CCEA2F2987E}" type="pres">
      <dgm:prSet presAssocID="{399ACE2F-90C5-48B1-9E65-700A32562848}" presName="gear3tx" presStyleLbl="node1" presStyleIdx="2" presStyleCnt="3">
        <dgm:presLayoutVars>
          <dgm:chMax val="1"/>
          <dgm:bulletEnabled val="1"/>
        </dgm:presLayoutVars>
      </dgm:prSet>
      <dgm:spPr/>
    </dgm:pt>
    <dgm:pt modelId="{7D3EFDB4-E5D1-439A-86D8-1FCF80D959BA}" type="pres">
      <dgm:prSet presAssocID="{399ACE2F-90C5-48B1-9E65-700A32562848}" presName="gear3srcNode" presStyleLbl="node1" presStyleIdx="2" presStyleCnt="3"/>
      <dgm:spPr/>
    </dgm:pt>
    <dgm:pt modelId="{9815588C-16D0-4475-B64C-847FC87C8C32}" type="pres">
      <dgm:prSet presAssocID="{399ACE2F-90C5-48B1-9E65-700A32562848}" presName="gear3dstNode" presStyleLbl="node1" presStyleIdx="2" presStyleCnt="3"/>
      <dgm:spPr/>
    </dgm:pt>
    <dgm:pt modelId="{398423B3-DD54-4226-99D7-017EFC1488DF}" type="pres">
      <dgm:prSet presAssocID="{23718C41-0A1F-40BF-86BE-8A5476EC271E}" presName="connector1" presStyleLbl="sibTrans2D1" presStyleIdx="0" presStyleCnt="3"/>
      <dgm:spPr/>
    </dgm:pt>
    <dgm:pt modelId="{6DF3A3A0-5919-4E69-80DD-61760D6340A0}" type="pres">
      <dgm:prSet presAssocID="{188C389E-9423-41DE-9C5E-D4A7E95C7E62}" presName="connector2" presStyleLbl="sibTrans2D1" presStyleIdx="1" presStyleCnt="3"/>
      <dgm:spPr/>
    </dgm:pt>
    <dgm:pt modelId="{A09CEA93-9338-4361-A5E6-CF85B6019F5A}" type="pres">
      <dgm:prSet presAssocID="{DA82EADB-2721-42A0-95EA-F9B5521A38A6}" presName="connector3" presStyleLbl="sibTrans2D1" presStyleIdx="2" presStyleCnt="3"/>
      <dgm:spPr/>
    </dgm:pt>
  </dgm:ptLst>
  <dgm:cxnLst>
    <dgm:cxn modelId="{BCD04705-36DD-4DD8-975E-17A8A8823C24}" type="presOf" srcId="{399ACE2F-90C5-48B1-9E65-700A32562848}" destId="{9815588C-16D0-4475-B64C-847FC87C8C32}" srcOrd="3" destOrd="0" presId="urn:microsoft.com/office/officeart/2005/8/layout/gear1#1"/>
    <dgm:cxn modelId="{B329D811-2DC0-428C-93F9-EC295334CB59}" type="presOf" srcId="{663C1E13-76F9-4B70-A2F2-CA23180743CE}" destId="{4822A78E-EAEC-401F-941A-3A84E13E2357}" srcOrd="2" destOrd="0" presId="urn:microsoft.com/office/officeart/2005/8/layout/gear1#1"/>
    <dgm:cxn modelId="{2A55751B-D612-4B51-AEC3-36D2858B3260}" type="presOf" srcId="{DA82EADB-2721-42A0-95EA-F9B5521A38A6}" destId="{A09CEA93-9338-4361-A5E6-CF85B6019F5A}" srcOrd="0" destOrd="0" presId="urn:microsoft.com/office/officeart/2005/8/layout/gear1#1"/>
    <dgm:cxn modelId="{DFCB2425-075A-4C6C-929E-F6097E5A1C9D}" type="presOf" srcId="{663C1E13-76F9-4B70-A2F2-CA23180743CE}" destId="{B9330EE9-43E4-4FD4-8144-E92B1DD0FCDF}" srcOrd="1" destOrd="0" presId="urn:microsoft.com/office/officeart/2005/8/layout/gear1#1"/>
    <dgm:cxn modelId="{3BCD072C-25C9-4250-8652-87FBCF0DABA6}" type="presOf" srcId="{399ACE2F-90C5-48B1-9E65-700A32562848}" destId="{7D3EFDB4-E5D1-439A-86D8-1FCF80D959BA}" srcOrd="2" destOrd="0" presId="urn:microsoft.com/office/officeart/2005/8/layout/gear1#1"/>
    <dgm:cxn modelId="{32FAE72D-29B2-4404-A917-2C4136EE3C4F}" srcId="{F9CEBA05-2F10-437E-89B2-54F4D9FAF478}" destId="{663C1E13-76F9-4B70-A2F2-CA23180743CE}" srcOrd="1" destOrd="0" parTransId="{637C3D51-3F4B-4277-8185-724806355FF8}" sibTransId="{188C389E-9423-41DE-9C5E-D4A7E95C7E62}"/>
    <dgm:cxn modelId="{27D5C237-BD22-44BF-9950-F9F1FA679CDF}" type="presOf" srcId="{DACAB5BA-B8B4-4D66-8B11-1D02259E020B}" destId="{B6B6B41B-120B-4968-AB6A-FC6E7C8EF3C0}" srcOrd="1" destOrd="0" presId="urn:microsoft.com/office/officeart/2005/8/layout/gear1#1"/>
    <dgm:cxn modelId="{B964FB53-399D-4617-9215-CDB272640224}" type="presOf" srcId="{DACAB5BA-B8B4-4D66-8B11-1D02259E020B}" destId="{8BC64EA7-2794-42B6-96C9-F39A52CB985A}" srcOrd="2" destOrd="0" presId="urn:microsoft.com/office/officeart/2005/8/layout/gear1#1"/>
    <dgm:cxn modelId="{3110AE78-D6EA-4A38-86A7-AC99150FD766}" type="presOf" srcId="{188C389E-9423-41DE-9C5E-D4A7E95C7E62}" destId="{6DF3A3A0-5919-4E69-80DD-61760D6340A0}" srcOrd="0" destOrd="0" presId="urn:microsoft.com/office/officeart/2005/8/layout/gear1#1"/>
    <dgm:cxn modelId="{7D746359-E4F7-44A1-8BA0-EBB9D3BEF975}" type="presOf" srcId="{DACAB5BA-B8B4-4D66-8B11-1D02259E020B}" destId="{87622A90-D0D8-4EA3-BC0D-D537801AF2B1}" srcOrd="0" destOrd="0" presId="urn:microsoft.com/office/officeart/2005/8/layout/gear1#1"/>
    <dgm:cxn modelId="{94829459-B61C-404A-9C90-E05469EA5CE2}" type="presOf" srcId="{23718C41-0A1F-40BF-86BE-8A5476EC271E}" destId="{398423B3-DD54-4226-99D7-017EFC1488DF}" srcOrd="0" destOrd="0" presId="urn:microsoft.com/office/officeart/2005/8/layout/gear1#1"/>
    <dgm:cxn modelId="{3478D7B4-2DD6-40FE-BD2F-3917309833F2}" type="presOf" srcId="{F9CEBA05-2F10-437E-89B2-54F4D9FAF478}" destId="{5ED88519-AC6C-4AA3-B76D-812B93A167E4}" srcOrd="0" destOrd="0" presId="urn:microsoft.com/office/officeart/2005/8/layout/gear1#1"/>
    <dgm:cxn modelId="{0F63D9BC-9028-4C84-92D9-B4BDAB4F1E91}" srcId="{F9CEBA05-2F10-437E-89B2-54F4D9FAF478}" destId="{DACAB5BA-B8B4-4D66-8B11-1D02259E020B}" srcOrd="0" destOrd="0" parTransId="{D76093C5-B96B-4182-8418-CFDB341D2418}" sibTransId="{23718C41-0A1F-40BF-86BE-8A5476EC271E}"/>
    <dgm:cxn modelId="{7C4913C1-9DC8-4658-A4FC-A894F8F82CF0}" srcId="{F9CEBA05-2F10-437E-89B2-54F4D9FAF478}" destId="{399ACE2F-90C5-48B1-9E65-700A32562848}" srcOrd="2" destOrd="0" parTransId="{1911F9CB-1EEA-4FFD-A302-90DCBC7D11BE}" sibTransId="{DA82EADB-2721-42A0-95EA-F9B5521A38A6}"/>
    <dgm:cxn modelId="{E2FB4CD3-3C8A-4FB6-A753-257CB4D01EB0}" type="presOf" srcId="{663C1E13-76F9-4B70-A2F2-CA23180743CE}" destId="{93300324-D62F-4E58-B882-734182BDB462}" srcOrd="0" destOrd="0" presId="urn:microsoft.com/office/officeart/2005/8/layout/gear1#1"/>
    <dgm:cxn modelId="{78EC88D6-53DA-4707-A7D4-048F9BCC3A61}" type="presOf" srcId="{399ACE2F-90C5-48B1-9E65-700A32562848}" destId="{59EDF28D-6C67-49D0-B5A1-DE5C3CBA2292}" srcOrd="0" destOrd="0" presId="urn:microsoft.com/office/officeart/2005/8/layout/gear1#1"/>
    <dgm:cxn modelId="{9B2D6BF4-A0B8-4492-A59C-6D2D11F48737}" type="presOf" srcId="{399ACE2F-90C5-48B1-9E65-700A32562848}" destId="{23DC08E4-3725-4448-BFFF-1CCEA2F2987E}" srcOrd="1" destOrd="0" presId="urn:microsoft.com/office/officeart/2005/8/layout/gear1#1"/>
    <dgm:cxn modelId="{97DE9217-CF77-49C2-B978-A30F014886D7}" type="presParOf" srcId="{5ED88519-AC6C-4AA3-B76D-812B93A167E4}" destId="{87622A90-D0D8-4EA3-BC0D-D537801AF2B1}" srcOrd="0" destOrd="0" presId="urn:microsoft.com/office/officeart/2005/8/layout/gear1#1"/>
    <dgm:cxn modelId="{C5CD7F30-6D45-4736-B9F0-4F4BBE0D07F9}" type="presParOf" srcId="{5ED88519-AC6C-4AA3-B76D-812B93A167E4}" destId="{B6B6B41B-120B-4968-AB6A-FC6E7C8EF3C0}" srcOrd="1" destOrd="0" presId="urn:microsoft.com/office/officeart/2005/8/layout/gear1#1"/>
    <dgm:cxn modelId="{6FC4BF47-CD4C-4970-BEA7-200A2F834F47}" type="presParOf" srcId="{5ED88519-AC6C-4AA3-B76D-812B93A167E4}" destId="{8BC64EA7-2794-42B6-96C9-F39A52CB985A}" srcOrd="2" destOrd="0" presId="urn:microsoft.com/office/officeart/2005/8/layout/gear1#1"/>
    <dgm:cxn modelId="{454D4536-798D-411A-8205-327FC6B608D6}" type="presParOf" srcId="{5ED88519-AC6C-4AA3-B76D-812B93A167E4}" destId="{93300324-D62F-4E58-B882-734182BDB462}" srcOrd="3" destOrd="0" presId="urn:microsoft.com/office/officeart/2005/8/layout/gear1#1"/>
    <dgm:cxn modelId="{93CFAD20-517D-4683-A063-CE048BC54429}" type="presParOf" srcId="{5ED88519-AC6C-4AA3-B76D-812B93A167E4}" destId="{B9330EE9-43E4-4FD4-8144-E92B1DD0FCDF}" srcOrd="4" destOrd="0" presId="urn:microsoft.com/office/officeart/2005/8/layout/gear1#1"/>
    <dgm:cxn modelId="{9047844E-5652-48B9-80E2-79089FBE630F}" type="presParOf" srcId="{5ED88519-AC6C-4AA3-B76D-812B93A167E4}" destId="{4822A78E-EAEC-401F-941A-3A84E13E2357}" srcOrd="5" destOrd="0" presId="urn:microsoft.com/office/officeart/2005/8/layout/gear1#1"/>
    <dgm:cxn modelId="{7503660B-C8BD-4A6E-9FC7-BC0BC4EDC9DA}" type="presParOf" srcId="{5ED88519-AC6C-4AA3-B76D-812B93A167E4}" destId="{59EDF28D-6C67-49D0-B5A1-DE5C3CBA2292}" srcOrd="6" destOrd="0" presId="urn:microsoft.com/office/officeart/2005/8/layout/gear1#1"/>
    <dgm:cxn modelId="{B5A766CE-302E-4E31-878F-3E0A34FD895B}" type="presParOf" srcId="{5ED88519-AC6C-4AA3-B76D-812B93A167E4}" destId="{23DC08E4-3725-4448-BFFF-1CCEA2F2987E}" srcOrd="7" destOrd="0" presId="urn:microsoft.com/office/officeart/2005/8/layout/gear1#1"/>
    <dgm:cxn modelId="{F0BC6F87-1060-4E66-A9B4-2374F32F25AF}" type="presParOf" srcId="{5ED88519-AC6C-4AA3-B76D-812B93A167E4}" destId="{7D3EFDB4-E5D1-439A-86D8-1FCF80D959BA}" srcOrd="8" destOrd="0" presId="urn:microsoft.com/office/officeart/2005/8/layout/gear1#1"/>
    <dgm:cxn modelId="{07DE065A-EC92-4C19-A543-1977EF598B36}" type="presParOf" srcId="{5ED88519-AC6C-4AA3-B76D-812B93A167E4}" destId="{9815588C-16D0-4475-B64C-847FC87C8C32}" srcOrd="9" destOrd="0" presId="urn:microsoft.com/office/officeart/2005/8/layout/gear1#1"/>
    <dgm:cxn modelId="{F9C97360-1013-4730-A7B7-5737EDF9F81E}" type="presParOf" srcId="{5ED88519-AC6C-4AA3-B76D-812B93A167E4}" destId="{398423B3-DD54-4226-99D7-017EFC1488DF}" srcOrd="10" destOrd="0" presId="urn:microsoft.com/office/officeart/2005/8/layout/gear1#1"/>
    <dgm:cxn modelId="{92E44D6A-76E9-4865-9D0E-3F3B1BC520E7}" type="presParOf" srcId="{5ED88519-AC6C-4AA3-B76D-812B93A167E4}" destId="{6DF3A3A0-5919-4E69-80DD-61760D6340A0}" srcOrd="11" destOrd="0" presId="urn:microsoft.com/office/officeart/2005/8/layout/gear1#1"/>
    <dgm:cxn modelId="{8F556FC8-E143-4D8F-86C6-B91C6832F4D9}" type="presParOf" srcId="{5ED88519-AC6C-4AA3-B76D-812B93A167E4}" destId="{A09CEA93-9338-4361-A5E6-CF85B6019F5A}" srcOrd="12" destOrd="0" presId="urn:microsoft.com/office/officeart/2005/8/layout/gear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622A90-D0D8-4EA3-BC0D-D537801AF2B1}">
      <dsp:nvSpPr>
        <dsp:cNvPr id="0" name=""/>
        <dsp:cNvSpPr/>
      </dsp:nvSpPr>
      <dsp:spPr>
        <a:xfrm>
          <a:off x="1467355" y="2008233"/>
          <a:ext cx="1798270" cy="1798270"/>
        </a:xfrm>
        <a:prstGeom prst="gear9">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a:latin typeface="Arial Black" pitchFamily="34" charset="0"/>
            </a:rPr>
            <a:t>Wisdom</a:t>
          </a:r>
        </a:p>
      </dsp:txBody>
      <dsp:txXfrm>
        <a:off x="1828887" y="2429469"/>
        <a:ext cx="1075206" cy="924348"/>
      </dsp:txXfrm>
    </dsp:sp>
    <dsp:sp modelId="{93300324-D62F-4E58-B882-734182BDB462}">
      <dsp:nvSpPr>
        <dsp:cNvPr id="0" name=""/>
        <dsp:cNvSpPr/>
      </dsp:nvSpPr>
      <dsp:spPr>
        <a:xfrm>
          <a:off x="396312" y="1528749"/>
          <a:ext cx="1307832" cy="1307832"/>
        </a:xfrm>
        <a:prstGeom prst="gear6">
          <a:avLst/>
        </a:prstGeom>
        <a:solidFill>
          <a:schemeClr val="accent4">
            <a:hueOff val="4900445"/>
            <a:satOff val="-20388"/>
            <a:lumOff val="4804"/>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Arial Black" pitchFamily="34" charset="0"/>
            </a:rPr>
            <a:t>Truth</a:t>
          </a:r>
          <a:r>
            <a:rPr lang="en-US" sz="1200" kern="1200" dirty="0"/>
            <a:t> </a:t>
          </a:r>
        </a:p>
      </dsp:txBody>
      <dsp:txXfrm>
        <a:off x="725563" y="1859990"/>
        <a:ext cx="649330" cy="645350"/>
      </dsp:txXfrm>
    </dsp:sp>
    <dsp:sp modelId="{59EDF28D-6C67-49D0-B5A1-DE5C3CBA2292}">
      <dsp:nvSpPr>
        <dsp:cNvPr id="0" name=""/>
        <dsp:cNvSpPr/>
      </dsp:nvSpPr>
      <dsp:spPr>
        <a:xfrm rot="20700000">
          <a:off x="1157565" y="684873"/>
          <a:ext cx="1281409" cy="1281409"/>
        </a:xfrm>
        <a:prstGeom prst="gear6">
          <a:avLst/>
        </a:prstGeom>
        <a:solidFill>
          <a:schemeClr val="accent4">
            <a:hueOff val="9800891"/>
            <a:satOff val="-40777"/>
            <a:lumOff val="9608"/>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a:latin typeface="Arial Black" pitchFamily="34" charset="0"/>
            </a:rPr>
            <a:t>Servic</a:t>
          </a:r>
          <a:r>
            <a:rPr lang="en-US" sz="1200" kern="1200">
              <a:latin typeface="Arial Black" pitchFamily="34" charset="0"/>
            </a:rPr>
            <a:t>e</a:t>
          </a:r>
          <a:r>
            <a:rPr lang="en-US" sz="1200" kern="1200"/>
            <a:t> </a:t>
          </a:r>
        </a:p>
      </dsp:txBody>
      <dsp:txXfrm rot="-20700000">
        <a:off x="1438616" y="965923"/>
        <a:ext cx="719308" cy="719308"/>
      </dsp:txXfrm>
    </dsp:sp>
    <dsp:sp modelId="{398423B3-DD54-4226-99D7-017EFC1488DF}">
      <dsp:nvSpPr>
        <dsp:cNvPr id="0" name=""/>
        <dsp:cNvSpPr/>
      </dsp:nvSpPr>
      <dsp:spPr>
        <a:xfrm>
          <a:off x="1323153" y="1746409"/>
          <a:ext cx="2301785" cy="2301785"/>
        </a:xfrm>
        <a:prstGeom prst="circularArrow">
          <a:avLst>
            <a:gd name="adj1" fmla="val 4687"/>
            <a:gd name="adj2" fmla="val 299029"/>
            <a:gd name="adj3" fmla="val 2489219"/>
            <a:gd name="adj4" fmla="val 15920595"/>
            <a:gd name="adj5" fmla="val 5469"/>
          </a:avLst>
        </a:prstGeom>
        <a:solidFill>
          <a:schemeClr val="accent4">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6DF3A3A0-5919-4E69-80DD-61760D6340A0}">
      <dsp:nvSpPr>
        <dsp:cNvPr id="0" name=""/>
        <dsp:cNvSpPr/>
      </dsp:nvSpPr>
      <dsp:spPr>
        <a:xfrm>
          <a:off x="193430" y="1301738"/>
          <a:ext cx="1672391" cy="1672391"/>
        </a:xfrm>
        <a:prstGeom prst="leftCircularArrow">
          <a:avLst>
            <a:gd name="adj1" fmla="val 6452"/>
            <a:gd name="adj2" fmla="val 429999"/>
            <a:gd name="adj3" fmla="val 10489124"/>
            <a:gd name="adj4" fmla="val 14837806"/>
            <a:gd name="adj5" fmla="val 7527"/>
          </a:avLst>
        </a:prstGeom>
        <a:solidFill>
          <a:schemeClr val="accent4">
            <a:hueOff val="4900445"/>
            <a:satOff val="-20388"/>
            <a:lumOff val="4804"/>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A09CEA93-9338-4361-A5E6-CF85B6019F5A}">
      <dsp:nvSpPr>
        <dsp:cNvPr id="0" name=""/>
        <dsp:cNvSpPr/>
      </dsp:nvSpPr>
      <dsp:spPr>
        <a:xfrm>
          <a:off x="861162" y="408164"/>
          <a:ext cx="1803174" cy="1803174"/>
        </a:xfrm>
        <a:prstGeom prst="circularArrow">
          <a:avLst>
            <a:gd name="adj1" fmla="val 5984"/>
            <a:gd name="adj2" fmla="val 394124"/>
            <a:gd name="adj3" fmla="val 13313824"/>
            <a:gd name="adj4" fmla="val 10508221"/>
            <a:gd name="adj5" fmla="val 6981"/>
          </a:avLst>
        </a:prstGeom>
        <a:solidFill>
          <a:schemeClr val="accent4">
            <a:hueOff val="9800891"/>
            <a:satOff val="-40777"/>
            <a:lumOff val="9608"/>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1">
  <dgm:title val=""/>
  <dgm:desc val=""/>
  <dgm:catLst>
    <dgm:cat type="relationship" pri="109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077832-1782-4538-92CC-B8E0A310CC1C}" type="datetimeFigureOut">
              <a:rPr lang="en-US" smtClean="0"/>
              <a:t>2/23/2025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0D5307-0163-4A56-8AC2-E4CBCA682696}" type="slidenum">
              <a:rPr lang="en-US" smtClean="0"/>
              <a:t>‹#›</a:t>
            </a:fld>
            <a:endParaRPr lang="en-US"/>
          </a:p>
        </p:txBody>
      </p:sp>
    </p:spTree>
    <p:extLst>
      <p:ext uri="{BB962C8B-B14F-4D97-AF65-F5344CB8AC3E}">
        <p14:creationId xmlns:p14="http://schemas.microsoft.com/office/powerpoint/2010/main" val="9220507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FE803A-9B28-45B3-A89D-B0C58AF25D99}" type="slidenum">
              <a:rPr lang="en-US" smtClean="0"/>
              <a:t>29</a:t>
            </a:fld>
            <a:endParaRPr lang="en-US"/>
          </a:p>
        </p:txBody>
      </p:sp>
    </p:spTree>
    <p:extLst>
      <p:ext uri="{BB962C8B-B14F-4D97-AF65-F5344CB8AC3E}">
        <p14:creationId xmlns:p14="http://schemas.microsoft.com/office/powerpoint/2010/main" val="824404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0EFF47-B7AF-1D23-8C45-BB55B305BE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6441E2-4CE1-EDC1-C7F7-416BD70EA2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351DF3-86B3-5ADB-631B-075D6998922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7AC2A47-DDDF-E44C-0187-90C4B43ECBD0}"/>
              </a:ext>
            </a:extLst>
          </p:cNvPr>
          <p:cNvSpPr>
            <a:spLocks noGrp="1"/>
          </p:cNvSpPr>
          <p:nvPr>
            <p:ph type="sldNum" sz="quarter" idx="5"/>
          </p:nvPr>
        </p:nvSpPr>
        <p:spPr/>
        <p:txBody>
          <a:bodyPr/>
          <a:lstStyle/>
          <a:p>
            <a:fld id="{50FE803A-9B28-45B3-A89D-B0C58AF25D99}" type="slidenum">
              <a:rPr lang="en-US" smtClean="0"/>
              <a:t>30</a:t>
            </a:fld>
            <a:endParaRPr lang="en-US"/>
          </a:p>
        </p:txBody>
      </p:sp>
    </p:spTree>
    <p:extLst>
      <p:ext uri="{BB962C8B-B14F-4D97-AF65-F5344CB8AC3E}">
        <p14:creationId xmlns:p14="http://schemas.microsoft.com/office/powerpoint/2010/main" val="1303093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1169E-159B-32C5-3648-C358889E890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7D3AB1F-52B3-5BC3-886E-5DF684F570E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0DADCD2-B87A-F01A-A7B2-76D44E05FCF2}"/>
              </a:ext>
            </a:extLst>
          </p:cNvPr>
          <p:cNvSpPr>
            <a:spLocks noGrp="1"/>
          </p:cNvSpPr>
          <p:nvPr>
            <p:ph type="dt" sz="half" idx="10"/>
          </p:nvPr>
        </p:nvSpPr>
        <p:spPr/>
        <p:txBody>
          <a:bodyPr/>
          <a:lstStyle/>
          <a:p>
            <a:fld id="{094A530E-A19D-4CF0-90F5-242FD8CC8CA6}" type="datetimeFigureOut">
              <a:rPr lang="en-US" smtClean="0"/>
              <a:t>2/23/2025</a:t>
            </a:fld>
            <a:endParaRPr lang="en-US"/>
          </a:p>
        </p:txBody>
      </p:sp>
      <p:sp>
        <p:nvSpPr>
          <p:cNvPr id="5" name="Footer Placeholder 4">
            <a:extLst>
              <a:ext uri="{FF2B5EF4-FFF2-40B4-BE49-F238E27FC236}">
                <a16:creationId xmlns:a16="http://schemas.microsoft.com/office/drawing/2014/main" id="{BC7B3D35-B475-ADD2-1732-11AF757ABD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B6AE2E-DD93-A1F2-F7BE-F3B030D6E29C}"/>
              </a:ext>
            </a:extLst>
          </p:cNvPr>
          <p:cNvSpPr>
            <a:spLocks noGrp="1"/>
          </p:cNvSpPr>
          <p:nvPr>
            <p:ph type="sldNum" sz="quarter" idx="12"/>
          </p:nvPr>
        </p:nvSpPr>
        <p:spPr/>
        <p:txBody>
          <a:bodyPr/>
          <a:lstStyle/>
          <a:p>
            <a:fld id="{B2F78A19-96A7-48C3-B1F2-A6DF8095F61A}" type="slidenum">
              <a:rPr lang="en-US" smtClean="0"/>
              <a:t>‹#›</a:t>
            </a:fld>
            <a:endParaRPr lang="en-US"/>
          </a:p>
        </p:txBody>
      </p:sp>
    </p:spTree>
    <p:extLst>
      <p:ext uri="{BB962C8B-B14F-4D97-AF65-F5344CB8AC3E}">
        <p14:creationId xmlns:p14="http://schemas.microsoft.com/office/powerpoint/2010/main" val="7880896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6D0F6-8246-70D9-CFEC-B978638586B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90B323D-0681-AD6E-F247-DDC522EC37A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651CDF-4E0A-13B0-A00B-4A611EF2B61E}"/>
              </a:ext>
            </a:extLst>
          </p:cNvPr>
          <p:cNvSpPr>
            <a:spLocks noGrp="1"/>
          </p:cNvSpPr>
          <p:nvPr>
            <p:ph type="dt" sz="half" idx="10"/>
          </p:nvPr>
        </p:nvSpPr>
        <p:spPr/>
        <p:txBody>
          <a:bodyPr/>
          <a:lstStyle/>
          <a:p>
            <a:fld id="{094A530E-A19D-4CF0-90F5-242FD8CC8CA6}" type="datetimeFigureOut">
              <a:rPr lang="en-US" smtClean="0"/>
              <a:t>2/23/2025</a:t>
            </a:fld>
            <a:endParaRPr lang="en-US"/>
          </a:p>
        </p:txBody>
      </p:sp>
      <p:sp>
        <p:nvSpPr>
          <p:cNvPr id="5" name="Footer Placeholder 4">
            <a:extLst>
              <a:ext uri="{FF2B5EF4-FFF2-40B4-BE49-F238E27FC236}">
                <a16:creationId xmlns:a16="http://schemas.microsoft.com/office/drawing/2014/main" id="{6EC5CAF8-4A08-2523-8799-7C5E4ABA97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AB3F7B-544A-D3BC-3302-50005C2FA249}"/>
              </a:ext>
            </a:extLst>
          </p:cNvPr>
          <p:cNvSpPr>
            <a:spLocks noGrp="1"/>
          </p:cNvSpPr>
          <p:nvPr>
            <p:ph type="sldNum" sz="quarter" idx="12"/>
          </p:nvPr>
        </p:nvSpPr>
        <p:spPr/>
        <p:txBody>
          <a:bodyPr/>
          <a:lstStyle/>
          <a:p>
            <a:fld id="{B2F78A19-96A7-48C3-B1F2-A6DF8095F61A}" type="slidenum">
              <a:rPr lang="en-US" smtClean="0"/>
              <a:t>‹#›</a:t>
            </a:fld>
            <a:endParaRPr lang="en-US"/>
          </a:p>
        </p:txBody>
      </p:sp>
    </p:spTree>
    <p:extLst>
      <p:ext uri="{BB962C8B-B14F-4D97-AF65-F5344CB8AC3E}">
        <p14:creationId xmlns:p14="http://schemas.microsoft.com/office/powerpoint/2010/main" val="3909703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F94E8D6-6E77-00F3-DC8D-20B854805A0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C8378C5-F7FA-DB7E-8AFD-CEB9DBE0EF2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412566-2B11-1E29-87A7-2D2D249E2BE3}"/>
              </a:ext>
            </a:extLst>
          </p:cNvPr>
          <p:cNvSpPr>
            <a:spLocks noGrp="1"/>
          </p:cNvSpPr>
          <p:nvPr>
            <p:ph type="dt" sz="half" idx="10"/>
          </p:nvPr>
        </p:nvSpPr>
        <p:spPr/>
        <p:txBody>
          <a:bodyPr/>
          <a:lstStyle/>
          <a:p>
            <a:fld id="{094A530E-A19D-4CF0-90F5-242FD8CC8CA6}" type="datetimeFigureOut">
              <a:rPr lang="en-US" smtClean="0"/>
              <a:t>2/23/2025</a:t>
            </a:fld>
            <a:endParaRPr lang="en-US"/>
          </a:p>
        </p:txBody>
      </p:sp>
      <p:sp>
        <p:nvSpPr>
          <p:cNvPr id="5" name="Footer Placeholder 4">
            <a:extLst>
              <a:ext uri="{FF2B5EF4-FFF2-40B4-BE49-F238E27FC236}">
                <a16:creationId xmlns:a16="http://schemas.microsoft.com/office/drawing/2014/main" id="{60F813D9-33F3-B2B8-0AF1-F75F88E568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46EBFE-E72E-A143-6655-D6252B46E07F}"/>
              </a:ext>
            </a:extLst>
          </p:cNvPr>
          <p:cNvSpPr>
            <a:spLocks noGrp="1"/>
          </p:cNvSpPr>
          <p:nvPr>
            <p:ph type="sldNum" sz="quarter" idx="12"/>
          </p:nvPr>
        </p:nvSpPr>
        <p:spPr/>
        <p:txBody>
          <a:bodyPr/>
          <a:lstStyle/>
          <a:p>
            <a:fld id="{B2F78A19-96A7-48C3-B1F2-A6DF8095F61A}" type="slidenum">
              <a:rPr lang="en-US" smtClean="0"/>
              <a:t>‹#›</a:t>
            </a:fld>
            <a:endParaRPr lang="en-US"/>
          </a:p>
        </p:txBody>
      </p:sp>
    </p:spTree>
    <p:extLst>
      <p:ext uri="{BB962C8B-B14F-4D97-AF65-F5344CB8AC3E}">
        <p14:creationId xmlns:p14="http://schemas.microsoft.com/office/powerpoint/2010/main" val="1411146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B8247-6277-49CF-1F96-C6FFE0D250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4BAC746-D6B5-A604-C77A-8965D41F16A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E7733A-EE09-2D35-D288-05826B27C8E3}"/>
              </a:ext>
            </a:extLst>
          </p:cNvPr>
          <p:cNvSpPr>
            <a:spLocks noGrp="1"/>
          </p:cNvSpPr>
          <p:nvPr>
            <p:ph type="dt" sz="half" idx="10"/>
          </p:nvPr>
        </p:nvSpPr>
        <p:spPr/>
        <p:txBody>
          <a:bodyPr/>
          <a:lstStyle/>
          <a:p>
            <a:fld id="{094A530E-A19D-4CF0-90F5-242FD8CC8CA6}" type="datetimeFigureOut">
              <a:rPr lang="en-US" smtClean="0"/>
              <a:t>2/23/2025</a:t>
            </a:fld>
            <a:endParaRPr lang="en-US"/>
          </a:p>
        </p:txBody>
      </p:sp>
      <p:sp>
        <p:nvSpPr>
          <p:cNvPr id="5" name="Footer Placeholder 4">
            <a:extLst>
              <a:ext uri="{FF2B5EF4-FFF2-40B4-BE49-F238E27FC236}">
                <a16:creationId xmlns:a16="http://schemas.microsoft.com/office/drawing/2014/main" id="{ACEB625E-BF7A-CB29-6FA6-1BA28B4E3A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C5F94D-2994-0A7C-6CA7-2220D0DAF331}"/>
              </a:ext>
            </a:extLst>
          </p:cNvPr>
          <p:cNvSpPr>
            <a:spLocks noGrp="1"/>
          </p:cNvSpPr>
          <p:nvPr>
            <p:ph type="sldNum" sz="quarter" idx="12"/>
          </p:nvPr>
        </p:nvSpPr>
        <p:spPr/>
        <p:txBody>
          <a:bodyPr/>
          <a:lstStyle/>
          <a:p>
            <a:fld id="{B2F78A19-96A7-48C3-B1F2-A6DF8095F61A}" type="slidenum">
              <a:rPr lang="en-US" smtClean="0"/>
              <a:t>‹#›</a:t>
            </a:fld>
            <a:endParaRPr lang="en-US"/>
          </a:p>
        </p:txBody>
      </p:sp>
    </p:spTree>
    <p:extLst>
      <p:ext uri="{BB962C8B-B14F-4D97-AF65-F5344CB8AC3E}">
        <p14:creationId xmlns:p14="http://schemas.microsoft.com/office/powerpoint/2010/main" val="40639558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C1540-4453-4BB3-66B3-3A5355A9E52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FEF54BD-97FE-CF9B-070E-AF1BD49489E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B88C7E8-670C-5AA5-7D09-0DA609BD6DC7}"/>
              </a:ext>
            </a:extLst>
          </p:cNvPr>
          <p:cNvSpPr>
            <a:spLocks noGrp="1"/>
          </p:cNvSpPr>
          <p:nvPr>
            <p:ph type="dt" sz="half" idx="10"/>
          </p:nvPr>
        </p:nvSpPr>
        <p:spPr/>
        <p:txBody>
          <a:bodyPr/>
          <a:lstStyle/>
          <a:p>
            <a:fld id="{094A530E-A19D-4CF0-90F5-242FD8CC8CA6}" type="datetimeFigureOut">
              <a:rPr lang="en-US" smtClean="0"/>
              <a:t>2/23/2025</a:t>
            </a:fld>
            <a:endParaRPr lang="en-US"/>
          </a:p>
        </p:txBody>
      </p:sp>
      <p:sp>
        <p:nvSpPr>
          <p:cNvPr id="5" name="Footer Placeholder 4">
            <a:extLst>
              <a:ext uri="{FF2B5EF4-FFF2-40B4-BE49-F238E27FC236}">
                <a16:creationId xmlns:a16="http://schemas.microsoft.com/office/drawing/2014/main" id="{CF4FFDEE-BFB1-D790-426A-8AE66B2093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DE3290-801D-DA25-5EE1-F62762338741}"/>
              </a:ext>
            </a:extLst>
          </p:cNvPr>
          <p:cNvSpPr>
            <a:spLocks noGrp="1"/>
          </p:cNvSpPr>
          <p:nvPr>
            <p:ph type="sldNum" sz="quarter" idx="12"/>
          </p:nvPr>
        </p:nvSpPr>
        <p:spPr/>
        <p:txBody>
          <a:bodyPr/>
          <a:lstStyle/>
          <a:p>
            <a:fld id="{B2F78A19-96A7-48C3-B1F2-A6DF8095F61A}" type="slidenum">
              <a:rPr lang="en-US" smtClean="0"/>
              <a:t>‹#›</a:t>
            </a:fld>
            <a:endParaRPr lang="en-US"/>
          </a:p>
        </p:txBody>
      </p:sp>
    </p:spTree>
    <p:extLst>
      <p:ext uri="{BB962C8B-B14F-4D97-AF65-F5344CB8AC3E}">
        <p14:creationId xmlns:p14="http://schemas.microsoft.com/office/powerpoint/2010/main" val="2589125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1EB9A-E10A-CCB6-D6CA-C3A9AED232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5400CB7-F241-73A3-F5A5-9A24BC9F66D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497FB0C-696A-9A59-9C38-FB3EC041DB2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82F4EDB-EA16-CF5E-57B4-7629ABFFFDB6}"/>
              </a:ext>
            </a:extLst>
          </p:cNvPr>
          <p:cNvSpPr>
            <a:spLocks noGrp="1"/>
          </p:cNvSpPr>
          <p:nvPr>
            <p:ph type="dt" sz="half" idx="10"/>
          </p:nvPr>
        </p:nvSpPr>
        <p:spPr/>
        <p:txBody>
          <a:bodyPr/>
          <a:lstStyle/>
          <a:p>
            <a:fld id="{094A530E-A19D-4CF0-90F5-242FD8CC8CA6}" type="datetimeFigureOut">
              <a:rPr lang="en-US" smtClean="0"/>
              <a:t>2/23/2025</a:t>
            </a:fld>
            <a:endParaRPr lang="en-US"/>
          </a:p>
        </p:txBody>
      </p:sp>
      <p:sp>
        <p:nvSpPr>
          <p:cNvPr id="6" name="Footer Placeholder 5">
            <a:extLst>
              <a:ext uri="{FF2B5EF4-FFF2-40B4-BE49-F238E27FC236}">
                <a16:creationId xmlns:a16="http://schemas.microsoft.com/office/drawing/2014/main" id="{E58008C1-3F9F-4F90-2B26-491EA9566F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E75DEF-0C98-AA71-EFE0-5A241AA965D4}"/>
              </a:ext>
            </a:extLst>
          </p:cNvPr>
          <p:cNvSpPr>
            <a:spLocks noGrp="1"/>
          </p:cNvSpPr>
          <p:nvPr>
            <p:ph type="sldNum" sz="quarter" idx="12"/>
          </p:nvPr>
        </p:nvSpPr>
        <p:spPr/>
        <p:txBody>
          <a:bodyPr/>
          <a:lstStyle/>
          <a:p>
            <a:fld id="{B2F78A19-96A7-48C3-B1F2-A6DF8095F61A}" type="slidenum">
              <a:rPr lang="en-US" smtClean="0"/>
              <a:t>‹#›</a:t>
            </a:fld>
            <a:endParaRPr lang="en-US"/>
          </a:p>
        </p:txBody>
      </p:sp>
    </p:spTree>
    <p:extLst>
      <p:ext uri="{BB962C8B-B14F-4D97-AF65-F5344CB8AC3E}">
        <p14:creationId xmlns:p14="http://schemas.microsoft.com/office/powerpoint/2010/main" val="36965441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2396B-9FFB-6AA0-D417-4C273C97989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9EC0520-5522-3306-FFB5-19D490CA23E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640F27B-4C5A-AADF-480E-75E6E08B469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72688F8-E615-8D33-D95F-15DE12A8E28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1D6249C-E2A4-767B-EA24-C6B9D99BD3E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1B89104-ED96-691A-3E5C-A91FEE532AFF}"/>
              </a:ext>
            </a:extLst>
          </p:cNvPr>
          <p:cNvSpPr>
            <a:spLocks noGrp="1"/>
          </p:cNvSpPr>
          <p:nvPr>
            <p:ph type="dt" sz="half" idx="10"/>
          </p:nvPr>
        </p:nvSpPr>
        <p:spPr/>
        <p:txBody>
          <a:bodyPr/>
          <a:lstStyle/>
          <a:p>
            <a:fld id="{094A530E-A19D-4CF0-90F5-242FD8CC8CA6}" type="datetimeFigureOut">
              <a:rPr lang="en-US" smtClean="0"/>
              <a:t>2/23/2025</a:t>
            </a:fld>
            <a:endParaRPr lang="en-US"/>
          </a:p>
        </p:txBody>
      </p:sp>
      <p:sp>
        <p:nvSpPr>
          <p:cNvPr id="8" name="Footer Placeholder 7">
            <a:extLst>
              <a:ext uri="{FF2B5EF4-FFF2-40B4-BE49-F238E27FC236}">
                <a16:creationId xmlns:a16="http://schemas.microsoft.com/office/drawing/2014/main" id="{077C85FD-F894-A437-AE84-BEB3F36F5FC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33AC4F6-6C1D-D84A-3ABB-095F97D9EBF4}"/>
              </a:ext>
            </a:extLst>
          </p:cNvPr>
          <p:cNvSpPr>
            <a:spLocks noGrp="1"/>
          </p:cNvSpPr>
          <p:nvPr>
            <p:ph type="sldNum" sz="quarter" idx="12"/>
          </p:nvPr>
        </p:nvSpPr>
        <p:spPr/>
        <p:txBody>
          <a:bodyPr/>
          <a:lstStyle/>
          <a:p>
            <a:fld id="{B2F78A19-96A7-48C3-B1F2-A6DF8095F61A}" type="slidenum">
              <a:rPr lang="en-US" smtClean="0"/>
              <a:t>‹#›</a:t>
            </a:fld>
            <a:endParaRPr lang="en-US"/>
          </a:p>
        </p:txBody>
      </p:sp>
    </p:spTree>
    <p:extLst>
      <p:ext uri="{BB962C8B-B14F-4D97-AF65-F5344CB8AC3E}">
        <p14:creationId xmlns:p14="http://schemas.microsoft.com/office/powerpoint/2010/main" val="27364189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8B23A-EBDD-D13C-272D-BB05B671395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2853DCC-1FA8-0064-2167-1A3AF4A7DCB7}"/>
              </a:ext>
            </a:extLst>
          </p:cNvPr>
          <p:cNvSpPr>
            <a:spLocks noGrp="1"/>
          </p:cNvSpPr>
          <p:nvPr>
            <p:ph type="dt" sz="half" idx="10"/>
          </p:nvPr>
        </p:nvSpPr>
        <p:spPr/>
        <p:txBody>
          <a:bodyPr/>
          <a:lstStyle/>
          <a:p>
            <a:fld id="{094A530E-A19D-4CF0-90F5-242FD8CC8CA6}" type="datetimeFigureOut">
              <a:rPr lang="en-US" smtClean="0"/>
              <a:t>2/23/2025</a:t>
            </a:fld>
            <a:endParaRPr lang="en-US"/>
          </a:p>
        </p:txBody>
      </p:sp>
      <p:sp>
        <p:nvSpPr>
          <p:cNvPr id="4" name="Footer Placeholder 3">
            <a:extLst>
              <a:ext uri="{FF2B5EF4-FFF2-40B4-BE49-F238E27FC236}">
                <a16:creationId xmlns:a16="http://schemas.microsoft.com/office/drawing/2014/main" id="{42A3B711-EAED-AAE8-FC64-9FCE41C56AF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BF843B0-FDEC-A70D-17AB-2CAA8C4F1E18}"/>
              </a:ext>
            </a:extLst>
          </p:cNvPr>
          <p:cNvSpPr>
            <a:spLocks noGrp="1"/>
          </p:cNvSpPr>
          <p:nvPr>
            <p:ph type="sldNum" sz="quarter" idx="12"/>
          </p:nvPr>
        </p:nvSpPr>
        <p:spPr/>
        <p:txBody>
          <a:bodyPr/>
          <a:lstStyle/>
          <a:p>
            <a:fld id="{B2F78A19-96A7-48C3-B1F2-A6DF8095F61A}" type="slidenum">
              <a:rPr lang="en-US" smtClean="0"/>
              <a:t>‹#›</a:t>
            </a:fld>
            <a:endParaRPr lang="en-US"/>
          </a:p>
        </p:txBody>
      </p:sp>
    </p:spTree>
    <p:extLst>
      <p:ext uri="{BB962C8B-B14F-4D97-AF65-F5344CB8AC3E}">
        <p14:creationId xmlns:p14="http://schemas.microsoft.com/office/powerpoint/2010/main" val="1181924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5D1636-699F-8CC5-7ED0-F6992C356890}"/>
              </a:ext>
            </a:extLst>
          </p:cNvPr>
          <p:cNvSpPr>
            <a:spLocks noGrp="1"/>
          </p:cNvSpPr>
          <p:nvPr>
            <p:ph type="dt" sz="half" idx="10"/>
          </p:nvPr>
        </p:nvSpPr>
        <p:spPr/>
        <p:txBody>
          <a:bodyPr/>
          <a:lstStyle/>
          <a:p>
            <a:fld id="{094A530E-A19D-4CF0-90F5-242FD8CC8CA6}" type="datetimeFigureOut">
              <a:rPr lang="en-US" smtClean="0"/>
              <a:t>2/23/2025</a:t>
            </a:fld>
            <a:endParaRPr lang="en-US"/>
          </a:p>
        </p:txBody>
      </p:sp>
      <p:sp>
        <p:nvSpPr>
          <p:cNvPr id="3" name="Footer Placeholder 2">
            <a:extLst>
              <a:ext uri="{FF2B5EF4-FFF2-40B4-BE49-F238E27FC236}">
                <a16:creationId xmlns:a16="http://schemas.microsoft.com/office/drawing/2014/main" id="{359FA91C-A0D1-53A4-DF97-2A351D19E61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8DFE1D0-C16B-BC95-32C0-1C985DF34F21}"/>
              </a:ext>
            </a:extLst>
          </p:cNvPr>
          <p:cNvSpPr>
            <a:spLocks noGrp="1"/>
          </p:cNvSpPr>
          <p:nvPr>
            <p:ph type="sldNum" sz="quarter" idx="12"/>
          </p:nvPr>
        </p:nvSpPr>
        <p:spPr/>
        <p:txBody>
          <a:bodyPr/>
          <a:lstStyle/>
          <a:p>
            <a:fld id="{B2F78A19-96A7-48C3-B1F2-A6DF8095F61A}" type="slidenum">
              <a:rPr lang="en-US" smtClean="0"/>
              <a:t>‹#›</a:t>
            </a:fld>
            <a:endParaRPr lang="en-US"/>
          </a:p>
        </p:txBody>
      </p:sp>
    </p:spTree>
    <p:extLst>
      <p:ext uri="{BB962C8B-B14F-4D97-AF65-F5344CB8AC3E}">
        <p14:creationId xmlns:p14="http://schemas.microsoft.com/office/powerpoint/2010/main" val="4102711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1FD67-0985-030A-8E72-570B282F18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B56A00D-98FE-079D-000A-C144124642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771C026-8CA9-92E1-F645-1DDC8EFAB4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53C18B6-0283-7F63-73BB-7E2DF501705F}"/>
              </a:ext>
            </a:extLst>
          </p:cNvPr>
          <p:cNvSpPr>
            <a:spLocks noGrp="1"/>
          </p:cNvSpPr>
          <p:nvPr>
            <p:ph type="dt" sz="half" idx="10"/>
          </p:nvPr>
        </p:nvSpPr>
        <p:spPr/>
        <p:txBody>
          <a:bodyPr/>
          <a:lstStyle/>
          <a:p>
            <a:fld id="{094A530E-A19D-4CF0-90F5-242FD8CC8CA6}" type="datetimeFigureOut">
              <a:rPr lang="en-US" smtClean="0"/>
              <a:t>2/23/2025</a:t>
            </a:fld>
            <a:endParaRPr lang="en-US"/>
          </a:p>
        </p:txBody>
      </p:sp>
      <p:sp>
        <p:nvSpPr>
          <p:cNvPr id="6" name="Footer Placeholder 5">
            <a:extLst>
              <a:ext uri="{FF2B5EF4-FFF2-40B4-BE49-F238E27FC236}">
                <a16:creationId xmlns:a16="http://schemas.microsoft.com/office/drawing/2014/main" id="{DFA29A9B-81A7-EBD8-5FA1-32E45EBC02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05A0D6-A58D-97F9-C8E5-E7A0CF6E5D79}"/>
              </a:ext>
            </a:extLst>
          </p:cNvPr>
          <p:cNvSpPr>
            <a:spLocks noGrp="1"/>
          </p:cNvSpPr>
          <p:nvPr>
            <p:ph type="sldNum" sz="quarter" idx="12"/>
          </p:nvPr>
        </p:nvSpPr>
        <p:spPr/>
        <p:txBody>
          <a:bodyPr/>
          <a:lstStyle/>
          <a:p>
            <a:fld id="{B2F78A19-96A7-48C3-B1F2-A6DF8095F61A}" type="slidenum">
              <a:rPr lang="en-US" smtClean="0"/>
              <a:t>‹#›</a:t>
            </a:fld>
            <a:endParaRPr lang="en-US"/>
          </a:p>
        </p:txBody>
      </p:sp>
    </p:spTree>
    <p:extLst>
      <p:ext uri="{BB962C8B-B14F-4D97-AF65-F5344CB8AC3E}">
        <p14:creationId xmlns:p14="http://schemas.microsoft.com/office/powerpoint/2010/main" val="4030081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5A76C-DDF2-EC5F-EE36-E16CF76D13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521B8A9-B404-0CD3-E2C4-CCB03CAC52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DDA2D89-C569-2633-4DCD-5E0A6F68F2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340D10-18B0-6E2E-40B8-78DA7DF710F5}"/>
              </a:ext>
            </a:extLst>
          </p:cNvPr>
          <p:cNvSpPr>
            <a:spLocks noGrp="1"/>
          </p:cNvSpPr>
          <p:nvPr>
            <p:ph type="dt" sz="half" idx="10"/>
          </p:nvPr>
        </p:nvSpPr>
        <p:spPr/>
        <p:txBody>
          <a:bodyPr/>
          <a:lstStyle/>
          <a:p>
            <a:fld id="{094A530E-A19D-4CF0-90F5-242FD8CC8CA6}" type="datetimeFigureOut">
              <a:rPr lang="en-US" smtClean="0"/>
              <a:t>2/23/2025</a:t>
            </a:fld>
            <a:endParaRPr lang="en-US"/>
          </a:p>
        </p:txBody>
      </p:sp>
      <p:sp>
        <p:nvSpPr>
          <p:cNvPr id="6" name="Footer Placeholder 5">
            <a:extLst>
              <a:ext uri="{FF2B5EF4-FFF2-40B4-BE49-F238E27FC236}">
                <a16:creationId xmlns:a16="http://schemas.microsoft.com/office/drawing/2014/main" id="{20EC6921-40A2-CB01-4A2B-B5F9831A49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91651F-19C2-D98B-72AF-E8FD01EF5F4A}"/>
              </a:ext>
            </a:extLst>
          </p:cNvPr>
          <p:cNvSpPr>
            <a:spLocks noGrp="1"/>
          </p:cNvSpPr>
          <p:nvPr>
            <p:ph type="sldNum" sz="quarter" idx="12"/>
          </p:nvPr>
        </p:nvSpPr>
        <p:spPr/>
        <p:txBody>
          <a:bodyPr/>
          <a:lstStyle/>
          <a:p>
            <a:fld id="{B2F78A19-96A7-48C3-B1F2-A6DF8095F61A}" type="slidenum">
              <a:rPr lang="en-US" smtClean="0"/>
              <a:t>‹#›</a:t>
            </a:fld>
            <a:endParaRPr lang="en-US"/>
          </a:p>
        </p:txBody>
      </p:sp>
    </p:spTree>
    <p:extLst>
      <p:ext uri="{BB962C8B-B14F-4D97-AF65-F5344CB8AC3E}">
        <p14:creationId xmlns:p14="http://schemas.microsoft.com/office/powerpoint/2010/main" val="4286521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AE19F1A-D52D-90DF-0297-3068E6BC5F6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D5943AF-93DC-2656-FDE5-DD233E2E7FA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A2D08A-82C0-CF60-1BD7-2E215DFD9EA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4A530E-A19D-4CF0-90F5-242FD8CC8CA6}" type="datetimeFigureOut">
              <a:rPr lang="en-US" smtClean="0"/>
              <a:t>2/23/2025</a:t>
            </a:fld>
            <a:endParaRPr lang="en-US"/>
          </a:p>
        </p:txBody>
      </p:sp>
      <p:sp>
        <p:nvSpPr>
          <p:cNvPr id="5" name="Footer Placeholder 4">
            <a:extLst>
              <a:ext uri="{FF2B5EF4-FFF2-40B4-BE49-F238E27FC236}">
                <a16:creationId xmlns:a16="http://schemas.microsoft.com/office/drawing/2014/main" id="{771259E1-9380-831F-6EE2-1B4CF2C1276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4CEBD7A-A7C1-DC45-BCEE-749F9C71C44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F78A19-96A7-48C3-B1F2-A6DF8095F61A}" type="slidenum">
              <a:rPr lang="en-US" smtClean="0"/>
              <a:t>‹#›</a:t>
            </a:fld>
            <a:endParaRPr lang="en-US"/>
          </a:p>
        </p:txBody>
      </p:sp>
    </p:spTree>
    <p:extLst>
      <p:ext uri="{BB962C8B-B14F-4D97-AF65-F5344CB8AC3E}">
        <p14:creationId xmlns:p14="http://schemas.microsoft.com/office/powerpoint/2010/main" val="3163223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8" Type="http://schemas.openxmlformats.org/officeDocument/2006/relationships/hyperlink" Target="https://www.nature.com/articles/s41598-024-59658-4#auth-Sharon-Hunt-Aff1" TargetMode="External"/><Relationship Id="rId3" Type="http://schemas.openxmlformats.org/officeDocument/2006/relationships/hyperlink" Target="https://www.nature.com/articles/s41598-024-59658-4#ref-CR1" TargetMode="External"/><Relationship Id="rId7" Type="http://schemas.openxmlformats.org/officeDocument/2006/relationships/hyperlink" Target="https://www.nature.com/articles/s41598-024-59658-4#auth-Jagdev-Singh-Aff1-Aff2" TargetMode="External"/><Relationship Id="rId2" Type="http://schemas.openxmlformats.org/officeDocument/2006/relationships/hyperlink" Target="https://www.nature.com/Journal" TargetMode="External"/><Relationship Id="rId1" Type="http://schemas.openxmlformats.org/officeDocument/2006/relationships/slideLayout" Target="../slideLayouts/slideLayout4.xml"/><Relationship Id="rId6" Type="http://schemas.openxmlformats.org/officeDocument/2006/relationships/hyperlink" Target="https://www.nature.com/articles/s41598-024-59658-4#ref-CR15" TargetMode="External"/><Relationship Id="rId5" Type="http://schemas.openxmlformats.org/officeDocument/2006/relationships/hyperlink" Target="https://www.nature.com/articles/s41598-024-59658-4#ref-CR3" TargetMode="External"/><Relationship Id="rId4" Type="http://schemas.openxmlformats.org/officeDocument/2006/relationships/hyperlink" Target="https://www.nature.com/articles/s41598-024-59658-4#ref-CR2"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258" t="9305" r="16271"/>
          <a:stretch/>
        </p:blipFill>
        <p:spPr bwMode="auto">
          <a:xfrm>
            <a:off x="1"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a:extLst>
              <a:ext uri="{FF2B5EF4-FFF2-40B4-BE49-F238E27FC236}">
                <a16:creationId xmlns:a16="http://schemas.microsoft.com/office/drawing/2014/main" id="{FC549802-CF1D-2CB7-D8CE-327B9E7EB4F8}"/>
              </a:ext>
            </a:extLst>
          </p:cNvPr>
          <p:cNvSpPr>
            <a:spLocks noGrp="1"/>
          </p:cNvSpPr>
          <p:nvPr>
            <p:ph type="sldNum" sz="quarter" idx="12"/>
          </p:nvPr>
        </p:nvSpPr>
        <p:spPr/>
        <p:txBody>
          <a:bodyPr/>
          <a:lstStyle/>
          <a:p>
            <a:fld id="{B6F15528-21DE-4FAA-801E-634DDDAF4B2B}" type="slidenum">
              <a:rPr lang="en-US" smtClean="0"/>
              <a:pPr/>
              <a:t>1</a:t>
            </a:fld>
            <a:endParaRPr lang="en-US"/>
          </a:p>
        </p:txBody>
      </p:sp>
    </p:spTree>
    <p:extLst>
      <p:ext uri="{BB962C8B-B14F-4D97-AF65-F5344CB8AC3E}">
        <p14:creationId xmlns:p14="http://schemas.microsoft.com/office/powerpoint/2010/main" val="5836779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0A7E0-E46F-BC6B-EE44-74AEE60555AA}"/>
              </a:ext>
            </a:extLst>
          </p:cNvPr>
          <p:cNvSpPr>
            <a:spLocks noGrp="1"/>
          </p:cNvSpPr>
          <p:nvPr>
            <p:ph type="title"/>
          </p:nvPr>
        </p:nvSpPr>
        <p:spPr/>
        <p:txBody>
          <a:bodyPr>
            <a:normAutofit/>
          </a:bodyPr>
          <a:lstStyle/>
          <a:p>
            <a:pPr algn="ctr"/>
            <a:r>
              <a:rPr lang="en-US" sz="4000" b="1" dirty="0"/>
              <a:t>Autocrine Signaling</a:t>
            </a:r>
          </a:p>
        </p:txBody>
      </p:sp>
      <p:sp>
        <p:nvSpPr>
          <p:cNvPr id="3" name="Content Placeholder 2">
            <a:extLst>
              <a:ext uri="{FF2B5EF4-FFF2-40B4-BE49-F238E27FC236}">
                <a16:creationId xmlns:a16="http://schemas.microsoft.com/office/drawing/2014/main" id="{FEDFA14E-09C2-04BE-12A2-2C9D507AB29D}"/>
              </a:ext>
            </a:extLst>
          </p:cNvPr>
          <p:cNvSpPr>
            <a:spLocks noGrp="1"/>
          </p:cNvSpPr>
          <p:nvPr>
            <p:ph sz="half" idx="1"/>
          </p:nvPr>
        </p:nvSpPr>
        <p:spPr/>
        <p:txBody>
          <a:bodyPr>
            <a:normAutofit/>
          </a:bodyPr>
          <a:lstStyle/>
          <a:p>
            <a:pPr marL="0" indent="0">
              <a:buNone/>
            </a:pPr>
            <a:r>
              <a:rPr lang="en-US" sz="2400" dirty="0"/>
              <a:t>Cell Secretes a hormone or chemical messenger that binds on autocrine receptors on the same cell</a:t>
            </a:r>
          </a:p>
          <a:p>
            <a:pPr marL="0" indent="0">
              <a:buNone/>
            </a:pPr>
            <a:r>
              <a:rPr lang="en-US" sz="2400" b="1" dirty="0"/>
              <a:t>Example:</a:t>
            </a:r>
          </a:p>
          <a:p>
            <a:pPr>
              <a:buFont typeface="Courier New" panose="02070309020205020404" pitchFamily="49" charset="0"/>
              <a:buChar char="o"/>
            </a:pPr>
            <a:r>
              <a:rPr lang="en-US" sz="2400" dirty="0">
                <a:solidFill>
                  <a:schemeClr val="tx2"/>
                </a:solidFill>
              </a:rPr>
              <a:t>Cytokine Interleukin -1 in monocytes</a:t>
            </a:r>
          </a:p>
        </p:txBody>
      </p:sp>
      <p:sp>
        <p:nvSpPr>
          <p:cNvPr id="6" name="Slide Number Placeholder 5">
            <a:extLst>
              <a:ext uri="{FF2B5EF4-FFF2-40B4-BE49-F238E27FC236}">
                <a16:creationId xmlns:a16="http://schemas.microsoft.com/office/drawing/2014/main" id="{F9812E72-9F69-E053-8709-8B6E2573EDA2}"/>
              </a:ext>
            </a:extLst>
          </p:cNvPr>
          <p:cNvSpPr>
            <a:spLocks noGrp="1"/>
          </p:cNvSpPr>
          <p:nvPr>
            <p:ph type="sldNum" sz="quarter" idx="12"/>
          </p:nvPr>
        </p:nvSpPr>
        <p:spPr/>
        <p:txBody>
          <a:bodyPr/>
          <a:lstStyle/>
          <a:p>
            <a:pPr>
              <a:defRPr/>
            </a:pPr>
            <a:fld id="{7A259807-4E02-4090-954C-8862AE38006D}" type="slidenum">
              <a:rPr lang="en-US" smtClean="0"/>
              <a:pPr>
                <a:defRPr/>
              </a:pPr>
              <a:t>10</a:t>
            </a:fld>
            <a:endParaRPr lang="en-US"/>
          </a:p>
        </p:txBody>
      </p:sp>
      <p:pic>
        <p:nvPicPr>
          <p:cNvPr id="7" name="Content Placeholder 6">
            <a:extLst>
              <a:ext uri="{FF2B5EF4-FFF2-40B4-BE49-F238E27FC236}">
                <a16:creationId xmlns:a16="http://schemas.microsoft.com/office/drawing/2014/main" id="{7613BEB0-B4BA-D0BE-2E85-0186BACB6758}"/>
              </a:ext>
            </a:extLst>
          </p:cNvPr>
          <p:cNvPicPr>
            <a:picLocks noGrp="1" noChangeAspect="1"/>
          </p:cNvPicPr>
          <p:nvPr>
            <p:ph sz="half" idx="2"/>
          </p:nvPr>
        </p:nvPicPr>
        <p:blipFill rotWithShape="1">
          <a:blip r:embed="rId2"/>
          <a:srcRect b="16402"/>
          <a:stretch/>
        </p:blipFill>
        <p:spPr>
          <a:xfrm>
            <a:off x="6629400" y="1600200"/>
            <a:ext cx="3581400" cy="4419600"/>
          </a:xfrm>
          <a:prstGeom prst="rect">
            <a:avLst/>
          </a:prstGeom>
        </p:spPr>
      </p:pic>
      <p:sp>
        <p:nvSpPr>
          <p:cNvPr id="4" name="Footer Placeholder 3">
            <a:extLst>
              <a:ext uri="{FF2B5EF4-FFF2-40B4-BE49-F238E27FC236}">
                <a16:creationId xmlns:a16="http://schemas.microsoft.com/office/drawing/2014/main" id="{BBF961A3-242A-49B5-AC2B-ECC1F87020B3}"/>
              </a:ext>
            </a:extLst>
          </p:cNvPr>
          <p:cNvSpPr txBox="1">
            <a:spLocks/>
          </p:cNvSpPr>
          <p:nvPr/>
        </p:nvSpPr>
        <p:spPr>
          <a:xfrm>
            <a:off x="125859" y="115094"/>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2400" dirty="0">
                <a:solidFill>
                  <a:schemeClr val="tx1"/>
                </a:solidFill>
              </a:rPr>
              <a:t>Core Knowledge</a:t>
            </a:r>
          </a:p>
        </p:txBody>
      </p:sp>
    </p:spTree>
    <p:extLst>
      <p:ext uri="{BB962C8B-B14F-4D97-AF65-F5344CB8AC3E}">
        <p14:creationId xmlns:p14="http://schemas.microsoft.com/office/powerpoint/2010/main" val="33475982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0A7E0-E46F-BC6B-EE44-74AEE60555AA}"/>
              </a:ext>
            </a:extLst>
          </p:cNvPr>
          <p:cNvSpPr>
            <a:spLocks noGrp="1"/>
          </p:cNvSpPr>
          <p:nvPr>
            <p:ph type="title"/>
          </p:nvPr>
        </p:nvSpPr>
        <p:spPr/>
        <p:txBody>
          <a:bodyPr>
            <a:normAutofit/>
          </a:bodyPr>
          <a:lstStyle/>
          <a:p>
            <a:pPr algn="ctr"/>
            <a:r>
              <a:rPr lang="en-US" sz="4000" b="1" dirty="0"/>
              <a:t>Endocrine Signaling</a:t>
            </a:r>
          </a:p>
        </p:txBody>
      </p:sp>
      <p:sp>
        <p:nvSpPr>
          <p:cNvPr id="3" name="Content Placeholder 2">
            <a:extLst>
              <a:ext uri="{FF2B5EF4-FFF2-40B4-BE49-F238E27FC236}">
                <a16:creationId xmlns:a16="http://schemas.microsoft.com/office/drawing/2014/main" id="{FEDFA14E-09C2-04BE-12A2-2C9D507AB29D}"/>
              </a:ext>
            </a:extLst>
          </p:cNvPr>
          <p:cNvSpPr>
            <a:spLocks noGrp="1"/>
          </p:cNvSpPr>
          <p:nvPr>
            <p:ph sz="half" idx="1"/>
          </p:nvPr>
        </p:nvSpPr>
        <p:spPr/>
        <p:txBody>
          <a:bodyPr>
            <a:normAutofit/>
          </a:bodyPr>
          <a:lstStyle/>
          <a:p>
            <a:pPr marL="0" indent="0">
              <a:buNone/>
            </a:pPr>
            <a:r>
              <a:rPr lang="en-US" sz="2400" dirty="0">
                <a:latin typeface="Times New Roman" panose="02020603050405020304" pitchFamily="18" charset="0"/>
                <a:cs typeface="Times New Roman" panose="02020603050405020304" pitchFamily="18" charset="0"/>
              </a:rPr>
              <a:t>Endocrine cells </a:t>
            </a:r>
            <a:r>
              <a:rPr lang="en-US" sz="2400" b="1" dirty="0">
                <a:latin typeface="Times New Roman" panose="02020603050405020304" pitchFamily="18" charset="0"/>
                <a:cs typeface="Times New Roman" panose="02020603050405020304" pitchFamily="18" charset="0"/>
              </a:rPr>
              <a:t>secrete signal</a:t>
            </a:r>
            <a:r>
              <a:rPr lang="en-US" sz="2400" b="1" dirty="0">
                <a:solidFill>
                  <a:schemeClr val="bg1"/>
                </a:solidFill>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molecules called </a:t>
            </a:r>
            <a:r>
              <a:rPr lang="en-US" sz="2400" b="1" dirty="0">
                <a:latin typeface="Times New Roman" panose="02020603050405020304" pitchFamily="18" charset="0"/>
                <a:cs typeface="Times New Roman" panose="02020603050405020304" pitchFamily="18" charset="0"/>
              </a:rPr>
              <a:t>hormones,</a:t>
            </a:r>
            <a:r>
              <a:rPr lang="en-US" sz="2400" dirty="0">
                <a:latin typeface="Times New Roman" panose="02020603050405020304" pitchFamily="18" charset="0"/>
                <a:cs typeface="Times New Roman" panose="02020603050405020304" pitchFamily="18" charset="0"/>
              </a:rPr>
              <a:t> into bloodstream to act on </a:t>
            </a:r>
            <a:r>
              <a:rPr lang="en-US" sz="2400" b="1" dirty="0">
                <a:latin typeface="Times New Roman" panose="02020603050405020304" pitchFamily="18" charset="0"/>
                <a:cs typeface="Times New Roman" panose="02020603050405020304" pitchFamily="18" charset="0"/>
              </a:rPr>
              <a:t>distant target cells</a:t>
            </a:r>
          </a:p>
          <a:p>
            <a:pPr marL="0" indent="0">
              <a:buNone/>
            </a:pPr>
            <a:r>
              <a:rPr lang="en-US" sz="2400" b="1" dirty="0">
                <a:latin typeface="Times New Roman" panose="02020603050405020304" pitchFamily="18" charset="0"/>
                <a:cs typeface="Times New Roman" panose="02020603050405020304" pitchFamily="18" charset="0"/>
              </a:rPr>
              <a:t>Examples:</a:t>
            </a:r>
          </a:p>
          <a:p>
            <a:pPr>
              <a:buFont typeface="Courier New" panose="02070309020205020404" pitchFamily="49" charset="0"/>
              <a:buChar char="o"/>
            </a:pPr>
            <a:r>
              <a:rPr lang="en-US" sz="2400" dirty="0">
                <a:cs typeface="Times New Roman" panose="02020603050405020304" pitchFamily="18" charset="0"/>
              </a:rPr>
              <a:t>Adrenaline hormone</a:t>
            </a:r>
          </a:p>
          <a:p>
            <a:pPr>
              <a:buFont typeface="Courier New" panose="02070309020205020404" pitchFamily="49" charset="0"/>
              <a:buChar char="o"/>
            </a:pPr>
            <a:r>
              <a:rPr lang="en-US" sz="2400" dirty="0">
                <a:cs typeface="Times New Roman" panose="02020603050405020304" pitchFamily="18" charset="0"/>
              </a:rPr>
              <a:t>Thyroid hormones</a:t>
            </a:r>
          </a:p>
          <a:p>
            <a:pPr>
              <a:buFont typeface="Courier New" panose="02070309020205020404" pitchFamily="49" charset="0"/>
              <a:buChar char="o"/>
            </a:pPr>
            <a:r>
              <a:rPr lang="en-GB" sz="2400" dirty="0">
                <a:cs typeface="Times New Roman" panose="02020603050405020304" pitchFamily="18" charset="0"/>
              </a:rPr>
              <a:t>Growth hormones</a:t>
            </a:r>
            <a:endParaRPr lang="en-US" sz="2400" dirty="0"/>
          </a:p>
        </p:txBody>
      </p:sp>
      <p:sp>
        <p:nvSpPr>
          <p:cNvPr id="6" name="Slide Number Placeholder 5">
            <a:extLst>
              <a:ext uri="{FF2B5EF4-FFF2-40B4-BE49-F238E27FC236}">
                <a16:creationId xmlns:a16="http://schemas.microsoft.com/office/drawing/2014/main" id="{F9812E72-9F69-E053-8709-8B6E2573EDA2}"/>
              </a:ext>
            </a:extLst>
          </p:cNvPr>
          <p:cNvSpPr>
            <a:spLocks noGrp="1"/>
          </p:cNvSpPr>
          <p:nvPr>
            <p:ph type="sldNum" sz="quarter" idx="12"/>
          </p:nvPr>
        </p:nvSpPr>
        <p:spPr/>
        <p:txBody>
          <a:bodyPr/>
          <a:lstStyle/>
          <a:p>
            <a:pPr>
              <a:defRPr/>
            </a:pPr>
            <a:fld id="{7A259807-4E02-4090-954C-8862AE38006D}" type="slidenum">
              <a:rPr lang="en-US" smtClean="0"/>
              <a:pPr>
                <a:defRPr/>
              </a:pPr>
              <a:t>11</a:t>
            </a:fld>
            <a:endParaRPr lang="en-US"/>
          </a:p>
        </p:txBody>
      </p:sp>
      <p:pic>
        <p:nvPicPr>
          <p:cNvPr id="7" name="Content Placeholder 6">
            <a:extLst>
              <a:ext uri="{FF2B5EF4-FFF2-40B4-BE49-F238E27FC236}">
                <a16:creationId xmlns:a16="http://schemas.microsoft.com/office/drawing/2014/main" id="{98B96520-CA2C-E5A4-58BD-8CEF885EECA4}"/>
              </a:ext>
            </a:extLst>
          </p:cNvPr>
          <p:cNvPicPr>
            <a:picLocks noGrp="1" noChangeAspect="1"/>
          </p:cNvPicPr>
          <p:nvPr>
            <p:ph sz="half" idx="2"/>
          </p:nvPr>
        </p:nvPicPr>
        <p:blipFill rotWithShape="1">
          <a:blip r:embed="rId2"/>
          <a:srcRect l="385" r="-385" b="11621"/>
          <a:stretch/>
        </p:blipFill>
        <p:spPr>
          <a:xfrm>
            <a:off x="6553200" y="1600200"/>
            <a:ext cx="3657600" cy="4191000"/>
          </a:xfrm>
          <a:prstGeom prst="rect">
            <a:avLst/>
          </a:prstGeom>
        </p:spPr>
      </p:pic>
      <p:sp>
        <p:nvSpPr>
          <p:cNvPr id="4" name="Footer Placeholder 3">
            <a:extLst>
              <a:ext uri="{FF2B5EF4-FFF2-40B4-BE49-F238E27FC236}">
                <a16:creationId xmlns:a16="http://schemas.microsoft.com/office/drawing/2014/main" id="{F2CF758B-4EB2-DF4E-88D4-129CE9DC3DA4}"/>
              </a:ext>
            </a:extLst>
          </p:cNvPr>
          <p:cNvSpPr txBox="1">
            <a:spLocks/>
          </p:cNvSpPr>
          <p:nvPr/>
        </p:nvSpPr>
        <p:spPr>
          <a:xfrm>
            <a:off x="125859" y="115094"/>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2400" dirty="0">
                <a:solidFill>
                  <a:schemeClr val="tx1"/>
                </a:solidFill>
              </a:rPr>
              <a:t>Core Knowledge</a:t>
            </a:r>
          </a:p>
        </p:txBody>
      </p:sp>
    </p:spTree>
    <p:extLst>
      <p:ext uri="{BB962C8B-B14F-4D97-AF65-F5344CB8AC3E}">
        <p14:creationId xmlns:p14="http://schemas.microsoft.com/office/powerpoint/2010/main" val="24980925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0A7E0-E46F-BC6B-EE44-74AEE60555AA}"/>
              </a:ext>
            </a:extLst>
          </p:cNvPr>
          <p:cNvSpPr>
            <a:spLocks noGrp="1"/>
          </p:cNvSpPr>
          <p:nvPr>
            <p:ph type="title"/>
          </p:nvPr>
        </p:nvSpPr>
        <p:spPr/>
        <p:txBody>
          <a:bodyPr>
            <a:normAutofit/>
          </a:bodyPr>
          <a:lstStyle/>
          <a:p>
            <a:pPr algn="ctr"/>
            <a:r>
              <a:rPr lang="en-US" sz="4000" b="1" dirty="0"/>
              <a:t>Contact Dependent Signaling</a:t>
            </a:r>
          </a:p>
        </p:txBody>
      </p:sp>
      <p:sp>
        <p:nvSpPr>
          <p:cNvPr id="3" name="Content Placeholder 2">
            <a:extLst>
              <a:ext uri="{FF2B5EF4-FFF2-40B4-BE49-F238E27FC236}">
                <a16:creationId xmlns:a16="http://schemas.microsoft.com/office/drawing/2014/main" id="{FEDFA14E-09C2-04BE-12A2-2C9D507AB29D}"/>
              </a:ext>
            </a:extLst>
          </p:cNvPr>
          <p:cNvSpPr>
            <a:spLocks noGrp="1"/>
          </p:cNvSpPr>
          <p:nvPr>
            <p:ph sz="half" idx="1"/>
          </p:nvPr>
        </p:nvSpPr>
        <p:spPr/>
        <p:txBody>
          <a:bodyPr>
            <a:normAutofit/>
          </a:bodyPr>
          <a:lstStyle/>
          <a:p>
            <a:pPr algn="just">
              <a:lnSpc>
                <a:spcPct val="110000"/>
              </a:lnSpc>
            </a:pPr>
            <a:r>
              <a:rPr lang="en-GB" sz="2400" dirty="0">
                <a:cs typeface="Times New Roman" panose="02020603050405020304" pitchFamily="18" charset="0"/>
              </a:rPr>
              <a:t>In this type of signalling, cells must </a:t>
            </a:r>
            <a:r>
              <a:rPr lang="en-GB" sz="2400" b="1" dirty="0">
                <a:cs typeface="Times New Roman" panose="02020603050405020304" pitchFamily="18" charset="0"/>
              </a:rPr>
              <a:t>physically</a:t>
            </a:r>
            <a:r>
              <a:rPr lang="en-GB" sz="2400" b="1" dirty="0">
                <a:solidFill>
                  <a:schemeClr val="bg1"/>
                </a:solidFill>
                <a:cs typeface="Times New Roman" panose="02020603050405020304" pitchFamily="18" charset="0"/>
              </a:rPr>
              <a:t> </a:t>
            </a:r>
            <a:r>
              <a:rPr lang="en-GB" sz="2400" b="1" dirty="0">
                <a:cs typeface="Times New Roman" panose="02020603050405020304" pitchFamily="18" charset="0"/>
              </a:rPr>
              <a:t>interact to initiate </a:t>
            </a:r>
            <a:r>
              <a:rPr lang="en-GB" sz="2400" dirty="0">
                <a:cs typeface="Times New Roman" panose="02020603050405020304" pitchFamily="18" charset="0"/>
              </a:rPr>
              <a:t>cell signalling </a:t>
            </a:r>
          </a:p>
          <a:p>
            <a:pPr algn="just">
              <a:lnSpc>
                <a:spcPct val="110000"/>
              </a:lnSpc>
            </a:pPr>
            <a:r>
              <a:rPr lang="en-GB" sz="2400" dirty="0">
                <a:cs typeface="Times New Roman" panose="02020603050405020304" pitchFamily="18" charset="0"/>
              </a:rPr>
              <a:t>This can be through </a:t>
            </a:r>
            <a:r>
              <a:rPr lang="en-GB" sz="2400" b="1" dirty="0">
                <a:solidFill>
                  <a:schemeClr val="bg1"/>
                </a:solidFill>
                <a:cs typeface="Times New Roman" panose="02020603050405020304" pitchFamily="18" charset="0"/>
              </a:rPr>
              <a:t>gap </a:t>
            </a:r>
            <a:r>
              <a:rPr lang="en-GB" sz="2400" b="1" dirty="0">
                <a:cs typeface="Times New Roman" panose="02020603050405020304" pitchFamily="18" charset="0"/>
              </a:rPr>
              <a:t>junctions</a:t>
            </a:r>
            <a:r>
              <a:rPr lang="en-GB" sz="2400" b="1" dirty="0">
                <a:solidFill>
                  <a:schemeClr val="bg1"/>
                </a:solidFill>
                <a:cs typeface="Times New Roman" panose="02020603050405020304" pitchFamily="18" charset="0"/>
              </a:rPr>
              <a:t> </a:t>
            </a:r>
            <a:r>
              <a:rPr lang="en-GB" sz="2400" dirty="0">
                <a:cs typeface="Times New Roman" panose="02020603050405020304" pitchFamily="18" charset="0"/>
              </a:rPr>
              <a:t>and/or through    interactions of </a:t>
            </a:r>
            <a:r>
              <a:rPr lang="en-GB" sz="2400" b="1" dirty="0">
                <a:cs typeface="Times New Roman" panose="02020603050405020304" pitchFamily="18" charset="0"/>
              </a:rPr>
              <a:t>transmembrane proteins</a:t>
            </a:r>
          </a:p>
          <a:p>
            <a:pPr marL="0" indent="0" algn="just">
              <a:lnSpc>
                <a:spcPct val="110000"/>
              </a:lnSpc>
              <a:buNone/>
            </a:pPr>
            <a:r>
              <a:rPr lang="en-US" sz="2400" b="1" dirty="0">
                <a:cs typeface="Times New Roman" panose="02020603050405020304" pitchFamily="18" charset="0"/>
              </a:rPr>
              <a:t>Example:</a:t>
            </a:r>
          </a:p>
          <a:p>
            <a:pPr marL="0" indent="0" algn="just">
              <a:lnSpc>
                <a:spcPct val="110000"/>
              </a:lnSpc>
              <a:buNone/>
            </a:pPr>
            <a:r>
              <a:rPr lang="en-US" sz="2400" dirty="0">
                <a:cs typeface="Times New Roman" panose="02020603050405020304" pitchFamily="18" charset="0"/>
              </a:rPr>
              <a:t>  </a:t>
            </a:r>
            <a:r>
              <a:rPr lang="en-US" sz="2400" b="1" dirty="0">
                <a:solidFill>
                  <a:schemeClr val="tx2">
                    <a:lumMod val="75000"/>
                  </a:schemeClr>
                </a:solidFill>
                <a:cs typeface="Times New Roman" panose="02020603050405020304" pitchFamily="18" charset="0"/>
              </a:rPr>
              <a:t>Signaling</a:t>
            </a:r>
            <a:r>
              <a:rPr lang="en-US" sz="2400" b="1" dirty="0">
                <a:cs typeface="Times New Roman" panose="02020603050405020304" pitchFamily="18" charset="0"/>
              </a:rPr>
              <a:t> </a:t>
            </a:r>
            <a:r>
              <a:rPr lang="en-US" sz="2400" b="1" dirty="0">
                <a:solidFill>
                  <a:schemeClr val="tx2">
                    <a:lumMod val="75000"/>
                  </a:schemeClr>
                </a:solidFill>
                <a:cs typeface="Times New Roman" panose="02020603050405020304" pitchFamily="18" charset="0"/>
              </a:rPr>
              <a:t>during embryonic development</a:t>
            </a:r>
          </a:p>
          <a:p>
            <a:endParaRPr lang="en-US" dirty="0"/>
          </a:p>
        </p:txBody>
      </p:sp>
      <p:sp>
        <p:nvSpPr>
          <p:cNvPr id="6" name="Slide Number Placeholder 5">
            <a:extLst>
              <a:ext uri="{FF2B5EF4-FFF2-40B4-BE49-F238E27FC236}">
                <a16:creationId xmlns:a16="http://schemas.microsoft.com/office/drawing/2014/main" id="{F9812E72-9F69-E053-8709-8B6E2573EDA2}"/>
              </a:ext>
            </a:extLst>
          </p:cNvPr>
          <p:cNvSpPr>
            <a:spLocks noGrp="1"/>
          </p:cNvSpPr>
          <p:nvPr>
            <p:ph type="sldNum" sz="quarter" idx="12"/>
          </p:nvPr>
        </p:nvSpPr>
        <p:spPr/>
        <p:txBody>
          <a:bodyPr/>
          <a:lstStyle/>
          <a:p>
            <a:pPr>
              <a:defRPr/>
            </a:pPr>
            <a:fld id="{7A259807-4E02-4090-954C-8862AE38006D}" type="slidenum">
              <a:rPr lang="en-US" smtClean="0"/>
              <a:pPr>
                <a:defRPr/>
              </a:pPr>
              <a:t>12</a:t>
            </a:fld>
            <a:endParaRPr lang="en-US"/>
          </a:p>
        </p:txBody>
      </p:sp>
      <p:pic>
        <p:nvPicPr>
          <p:cNvPr id="7" name="Content Placeholder 6">
            <a:extLst>
              <a:ext uri="{FF2B5EF4-FFF2-40B4-BE49-F238E27FC236}">
                <a16:creationId xmlns:a16="http://schemas.microsoft.com/office/drawing/2014/main" id="{DC032573-7F61-FCD3-7F6F-BD3EA600E02E}"/>
              </a:ext>
            </a:extLst>
          </p:cNvPr>
          <p:cNvPicPr>
            <a:picLocks noGrp="1" noChangeAspect="1"/>
          </p:cNvPicPr>
          <p:nvPr>
            <p:ph sz="half" idx="2"/>
          </p:nvPr>
        </p:nvPicPr>
        <p:blipFill rotWithShape="1">
          <a:blip r:embed="rId2"/>
          <a:srcRect l="20940" t="20160" r="23058"/>
          <a:stretch/>
        </p:blipFill>
        <p:spPr>
          <a:xfrm>
            <a:off x="6477000" y="2041987"/>
            <a:ext cx="3505200" cy="4191000"/>
          </a:xfrm>
          <a:prstGeom prst="rect">
            <a:avLst/>
          </a:prstGeom>
        </p:spPr>
      </p:pic>
      <p:sp>
        <p:nvSpPr>
          <p:cNvPr id="4" name="Footer Placeholder 3">
            <a:extLst>
              <a:ext uri="{FF2B5EF4-FFF2-40B4-BE49-F238E27FC236}">
                <a16:creationId xmlns:a16="http://schemas.microsoft.com/office/drawing/2014/main" id="{C7828CBA-90A5-74D2-CEBA-A6E71D1A88AE}"/>
              </a:ext>
            </a:extLst>
          </p:cNvPr>
          <p:cNvSpPr txBox="1">
            <a:spLocks/>
          </p:cNvSpPr>
          <p:nvPr/>
        </p:nvSpPr>
        <p:spPr>
          <a:xfrm>
            <a:off x="125859" y="115094"/>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2400" dirty="0">
                <a:solidFill>
                  <a:schemeClr val="tx1"/>
                </a:solidFill>
              </a:rPr>
              <a:t>Core Knowledge</a:t>
            </a:r>
          </a:p>
        </p:txBody>
      </p:sp>
    </p:spTree>
    <p:extLst>
      <p:ext uri="{BB962C8B-B14F-4D97-AF65-F5344CB8AC3E}">
        <p14:creationId xmlns:p14="http://schemas.microsoft.com/office/powerpoint/2010/main" val="2446181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0A7E0-E46F-BC6B-EE44-74AEE60555AA}"/>
              </a:ext>
            </a:extLst>
          </p:cNvPr>
          <p:cNvSpPr>
            <a:spLocks noGrp="1"/>
          </p:cNvSpPr>
          <p:nvPr>
            <p:ph type="title"/>
          </p:nvPr>
        </p:nvSpPr>
        <p:spPr/>
        <p:txBody>
          <a:bodyPr>
            <a:normAutofit/>
          </a:bodyPr>
          <a:lstStyle/>
          <a:p>
            <a:pPr algn="ctr"/>
            <a:r>
              <a:rPr lang="en-US" sz="4000" b="1" dirty="0"/>
              <a:t>Synaptic Signaling</a:t>
            </a:r>
          </a:p>
        </p:txBody>
      </p:sp>
      <p:sp>
        <p:nvSpPr>
          <p:cNvPr id="3" name="Content Placeholder 2">
            <a:extLst>
              <a:ext uri="{FF2B5EF4-FFF2-40B4-BE49-F238E27FC236}">
                <a16:creationId xmlns:a16="http://schemas.microsoft.com/office/drawing/2014/main" id="{FEDFA14E-09C2-04BE-12A2-2C9D507AB29D}"/>
              </a:ext>
            </a:extLst>
          </p:cNvPr>
          <p:cNvSpPr>
            <a:spLocks noGrp="1"/>
          </p:cNvSpPr>
          <p:nvPr>
            <p:ph sz="half" idx="1"/>
          </p:nvPr>
        </p:nvSpPr>
        <p:spPr/>
        <p:txBody>
          <a:bodyPr>
            <a:normAutofit/>
          </a:bodyPr>
          <a:lstStyle/>
          <a:p>
            <a:pPr marL="0" indent="0">
              <a:buNone/>
            </a:pPr>
            <a:r>
              <a:rPr lang="en-US" sz="2400" dirty="0"/>
              <a:t>Nerve cell elicit responses by releasing neurotransmitters at synapses . Signaling can work out for very long distances too.</a:t>
            </a:r>
          </a:p>
          <a:p>
            <a:pPr marL="0" indent="0">
              <a:buNone/>
            </a:pPr>
            <a:r>
              <a:rPr lang="en-US" sz="2400" b="1" dirty="0"/>
              <a:t>Examples:</a:t>
            </a:r>
          </a:p>
          <a:p>
            <a:pPr>
              <a:buFont typeface="Courier New" panose="02070309020205020404" pitchFamily="49" charset="0"/>
              <a:buChar char="o"/>
            </a:pPr>
            <a:r>
              <a:rPr lang="en-US" sz="2400" dirty="0">
                <a:solidFill>
                  <a:schemeClr val="tx2">
                    <a:lumMod val="75000"/>
                  </a:schemeClr>
                </a:solidFill>
                <a:cs typeface="Times New Roman" panose="02020603050405020304" pitchFamily="18" charset="0"/>
              </a:rPr>
              <a:t>Acetylcholine </a:t>
            </a:r>
          </a:p>
          <a:p>
            <a:pPr>
              <a:buFont typeface="Courier New" panose="02070309020205020404" pitchFamily="49" charset="0"/>
              <a:buChar char="o"/>
            </a:pPr>
            <a:r>
              <a:rPr lang="en-US" sz="2400" dirty="0">
                <a:solidFill>
                  <a:schemeClr val="tx2">
                    <a:lumMod val="75000"/>
                  </a:schemeClr>
                </a:solidFill>
                <a:cs typeface="Times New Roman" panose="02020603050405020304" pitchFamily="18" charset="0"/>
              </a:rPr>
              <a:t>Serotonin</a:t>
            </a:r>
          </a:p>
          <a:p>
            <a:pPr>
              <a:buFont typeface="Courier New" panose="02070309020205020404" pitchFamily="49" charset="0"/>
              <a:buChar char="o"/>
            </a:pPr>
            <a:r>
              <a:rPr lang="en-US" sz="2400" dirty="0">
                <a:solidFill>
                  <a:schemeClr val="tx2">
                    <a:lumMod val="75000"/>
                  </a:schemeClr>
                </a:solidFill>
                <a:cs typeface="Times New Roman" panose="02020603050405020304" pitchFamily="18" charset="0"/>
              </a:rPr>
              <a:t>Dopamine</a:t>
            </a:r>
          </a:p>
          <a:p>
            <a:pPr>
              <a:buFont typeface="Courier New" panose="02070309020205020404" pitchFamily="49" charset="0"/>
              <a:buChar char="o"/>
            </a:pPr>
            <a:r>
              <a:rPr lang="en-US" sz="2400" dirty="0">
                <a:solidFill>
                  <a:schemeClr val="tx2">
                    <a:lumMod val="75000"/>
                  </a:schemeClr>
                </a:solidFill>
                <a:cs typeface="Times New Roman" panose="02020603050405020304" pitchFamily="18" charset="0"/>
              </a:rPr>
              <a:t>glutamate</a:t>
            </a:r>
            <a:endParaRPr lang="en-US" sz="2400" dirty="0"/>
          </a:p>
        </p:txBody>
      </p:sp>
      <p:sp>
        <p:nvSpPr>
          <p:cNvPr id="6" name="Slide Number Placeholder 5">
            <a:extLst>
              <a:ext uri="{FF2B5EF4-FFF2-40B4-BE49-F238E27FC236}">
                <a16:creationId xmlns:a16="http://schemas.microsoft.com/office/drawing/2014/main" id="{F9812E72-9F69-E053-8709-8B6E2573EDA2}"/>
              </a:ext>
            </a:extLst>
          </p:cNvPr>
          <p:cNvSpPr>
            <a:spLocks noGrp="1"/>
          </p:cNvSpPr>
          <p:nvPr>
            <p:ph type="sldNum" sz="quarter" idx="12"/>
          </p:nvPr>
        </p:nvSpPr>
        <p:spPr/>
        <p:txBody>
          <a:bodyPr/>
          <a:lstStyle/>
          <a:p>
            <a:pPr>
              <a:defRPr/>
            </a:pPr>
            <a:fld id="{7A259807-4E02-4090-954C-8862AE38006D}" type="slidenum">
              <a:rPr lang="en-US" smtClean="0"/>
              <a:pPr>
                <a:defRPr/>
              </a:pPr>
              <a:t>13</a:t>
            </a:fld>
            <a:endParaRPr lang="en-US"/>
          </a:p>
        </p:txBody>
      </p:sp>
      <p:pic>
        <p:nvPicPr>
          <p:cNvPr id="9" name="Content Placeholder 8">
            <a:extLst>
              <a:ext uri="{FF2B5EF4-FFF2-40B4-BE49-F238E27FC236}">
                <a16:creationId xmlns:a16="http://schemas.microsoft.com/office/drawing/2014/main" id="{1C6872ED-956F-2B4D-E1B9-0F969AF02030}"/>
              </a:ext>
            </a:extLst>
          </p:cNvPr>
          <p:cNvPicPr>
            <a:picLocks noGrp="1" noChangeAspect="1"/>
          </p:cNvPicPr>
          <p:nvPr>
            <p:ph sz="half" idx="2"/>
          </p:nvPr>
        </p:nvPicPr>
        <p:blipFill rotWithShape="1">
          <a:blip r:embed="rId2"/>
          <a:srcRect l="46629" t="13529" r="8114" b="8338"/>
          <a:stretch/>
        </p:blipFill>
        <p:spPr>
          <a:xfrm>
            <a:off x="6467209" y="1600200"/>
            <a:ext cx="3448583" cy="4572000"/>
          </a:xfrm>
          <a:prstGeom prst="rect">
            <a:avLst/>
          </a:prstGeom>
        </p:spPr>
      </p:pic>
      <p:pic>
        <p:nvPicPr>
          <p:cNvPr id="10" name="Picture 9">
            <a:extLst>
              <a:ext uri="{FF2B5EF4-FFF2-40B4-BE49-F238E27FC236}">
                <a16:creationId xmlns:a16="http://schemas.microsoft.com/office/drawing/2014/main" id="{54746578-4548-07C5-BBF0-7E8E490B621A}"/>
              </a:ext>
            </a:extLst>
          </p:cNvPr>
          <p:cNvPicPr>
            <a:picLocks noChangeAspect="1"/>
          </p:cNvPicPr>
          <p:nvPr/>
        </p:nvPicPr>
        <p:blipFill>
          <a:blip r:embed="rId3"/>
          <a:stretch>
            <a:fillRect/>
          </a:stretch>
        </p:blipFill>
        <p:spPr>
          <a:xfrm>
            <a:off x="6705601" y="3429001"/>
            <a:ext cx="2615411" cy="2322777"/>
          </a:xfrm>
          <a:prstGeom prst="rect">
            <a:avLst/>
          </a:prstGeom>
        </p:spPr>
      </p:pic>
      <p:sp>
        <p:nvSpPr>
          <p:cNvPr id="4" name="Footer Placeholder 3">
            <a:extLst>
              <a:ext uri="{FF2B5EF4-FFF2-40B4-BE49-F238E27FC236}">
                <a16:creationId xmlns:a16="http://schemas.microsoft.com/office/drawing/2014/main" id="{B9636D11-BF4B-61C2-E93B-2D25E5E753C6}"/>
              </a:ext>
            </a:extLst>
          </p:cNvPr>
          <p:cNvSpPr txBox="1">
            <a:spLocks/>
          </p:cNvSpPr>
          <p:nvPr/>
        </p:nvSpPr>
        <p:spPr>
          <a:xfrm>
            <a:off x="125859" y="115094"/>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2400" dirty="0">
                <a:solidFill>
                  <a:schemeClr val="tx1"/>
                </a:solidFill>
              </a:rPr>
              <a:t>Core Knowledge</a:t>
            </a:r>
          </a:p>
        </p:txBody>
      </p:sp>
    </p:spTree>
    <p:extLst>
      <p:ext uri="{BB962C8B-B14F-4D97-AF65-F5344CB8AC3E}">
        <p14:creationId xmlns:p14="http://schemas.microsoft.com/office/powerpoint/2010/main" val="3795929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CA510-34E4-6083-B197-9CCA2516CF7D}"/>
              </a:ext>
            </a:extLst>
          </p:cNvPr>
          <p:cNvSpPr>
            <a:spLocks noGrp="1"/>
          </p:cNvSpPr>
          <p:nvPr>
            <p:ph type="title"/>
          </p:nvPr>
        </p:nvSpPr>
        <p:spPr/>
        <p:txBody>
          <a:bodyPr>
            <a:normAutofit/>
          </a:bodyPr>
          <a:lstStyle/>
          <a:p>
            <a:pPr algn="ctr"/>
            <a:r>
              <a:rPr lang="en-US" sz="4000" b="1" dirty="0"/>
              <a:t>Signal Transduction</a:t>
            </a:r>
          </a:p>
        </p:txBody>
      </p:sp>
      <p:sp>
        <p:nvSpPr>
          <p:cNvPr id="3" name="Content Placeholder 2">
            <a:extLst>
              <a:ext uri="{FF2B5EF4-FFF2-40B4-BE49-F238E27FC236}">
                <a16:creationId xmlns:a16="http://schemas.microsoft.com/office/drawing/2014/main" id="{0998D65F-EE10-34B3-EF7F-D523E5E7DF5C}"/>
              </a:ext>
            </a:extLst>
          </p:cNvPr>
          <p:cNvSpPr>
            <a:spLocks noGrp="1"/>
          </p:cNvSpPr>
          <p:nvPr>
            <p:ph idx="1"/>
          </p:nvPr>
        </p:nvSpPr>
        <p:spPr/>
        <p:txBody>
          <a:bodyPr>
            <a:normAutofit/>
          </a:bodyPr>
          <a:lstStyle/>
          <a:p>
            <a:pPr marL="0" indent="0">
              <a:buNone/>
            </a:pPr>
            <a:r>
              <a:rPr lang="en-GB" sz="2400" dirty="0">
                <a:cs typeface="Times New Roman" panose="02020603050405020304" pitchFamily="18" charset="0"/>
              </a:rPr>
              <a:t>Signal transduction is the process by which a </a:t>
            </a:r>
            <a:r>
              <a:rPr lang="en-GB" sz="2400" b="1" dirty="0">
                <a:cs typeface="Times New Roman" panose="02020603050405020304" pitchFamily="18" charset="0"/>
              </a:rPr>
              <a:t>chemical or physical signal </a:t>
            </a:r>
            <a:r>
              <a:rPr lang="en-GB" sz="2400" dirty="0">
                <a:cs typeface="Times New Roman" panose="02020603050405020304" pitchFamily="18" charset="0"/>
              </a:rPr>
              <a:t>is </a:t>
            </a:r>
            <a:r>
              <a:rPr lang="en-GB" sz="2400" b="1" dirty="0">
                <a:cs typeface="Times New Roman" panose="02020603050405020304" pitchFamily="18" charset="0"/>
              </a:rPr>
              <a:t>transmitted</a:t>
            </a:r>
            <a:r>
              <a:rPr lang="en-GB" sz="2400" dirty="0">
                <a:cs typeface="Times New Roman" panose="02020603050405020304" pitchFamily="18" charset="0"/>
              </a:rPr>
              <a:t> through a cell as a </a:t>
            </a:r>
            <a:r>
              <a:rPr lang="en-GB" sz="2400" b="1" dirty="0">
                <a:cs typeface="Times New Roman" panose="02020603050405020304" pitchFamily="18" charset="0"/>
              </a:rPr>
              <a:t>series of molecular events</a:t>
            </a:r>
            <a:r>
              <a:rPr lang="en-GB" sz="2400" dirty="0">
                <a:cs typeface="Times New Roman" panose="02020603050405020304" pitchFamily="18" charset="0"/>
              </a:rPr>
              <a:t>. Most commonly, </a:t>
            </a:r>
            <a:r>
              <a:rPr lang="en-GB" sz="2400" b="1" dirty="0">
                <a:cs typeface="Times New Roman" panose="02020603050405020304" pitchFamily="18" charset="0"/>
              </a:rPr>
              <a:t>protein phosphorylation </a:t>
            </a:r>
            <a:r>
              <a:rPr lang="en-GB" sz="2400" dirty="0">
                <a:cs typeface="Times New Roman" panose="02020603050405020304" pitchFamily="18" charset="0"/>
              </a:rPr>
              <a:t>is catalysed by </a:t>
            </a:r>
            <a:r>
              <a:rPr lang="en-GB" sz="2400" b="1" dirty="0">
                <a:cs typeface="Times New Roman" panose="02020603050405020304" pitchFamily="18" charset="0"/>
              </a:rPr>
              <a:t>protein kinases</a:t>
            </a:r>
            <a:r>
              <a:rPr lang="en-GB" sz="2400" dirty="0">
                <a:cs typeface="Times New Roman" panose="02020603050405020304" pitchFamily="18" charset="0"/>
              </a:rPr>
              <a:t>, ultimately resulting in a </a:t>
            </a:r>
            <a:r>
              <a:rPr lang="en-GB" sz="2400" b="1" dirty="0">
                <a:cs typeface="Times New Roman" panose="02020603050405020304" pitchFamily="18" charset="0"/>
              </a:rPr>
              <a:t>cellular response</a:t>
            </a:r>
          </a:p>
          <a:p>
            <a:pPr marL="0" indent="0">
              <a:buNone/>
            </a:pPr>
            <a:r>
              <a:rPr lang="en-US" sz="2400" b="1" dirty="0"/>
              <a:t> Steps:</a:t>
            </a:r>
          </a:p>
          <a:p>
            <a:pPr marL="457200" indent="-457200">
              <a:buFont typeface="+mj-lt"/>
              <a:buAutoNum type="arabicPeriod"/>
            </a:pPr>
            <a:r>
              <a:rPr lang="en-US" sz="2400" dirty="0"/>
              <a:t>Reception</a:t>
            </a:r>
          </a:p>
          <a:p>
            <a:pPr marL="457200" indent="-457200">
              <a:buFont typeface="+mj-lt"/>
              <a:buAutoNum type="arabicPeriod"/>
            </a:pPr>
            <a:r>
              <a:rPr lang="en-US" sz="2400" dirty="0"/>
              <a:t>Transduction</a:t>
            </a:r>
          </a:p>
          <a:p>
            <a:pPr marL="457200" indent="-457200">
              <a:buFont typeface="+mj-lt"/>
              <a:buAutoNum type="arabicPeriod"/>
            </a:pPr>
            <a:r>
              <a:rPr lang="en-US" sz="2400" dirty="0"/>
              <a:t>Response</a:t>
            </a:r>
          </a:p>
        </p:txBody>
      </p:sp>
      <p:sp>
        <p:nvSpPr>
          <p:cNvPr id="5" name="Slide Number Placeholder 4">
            <a:extLst>
              <a:ext uri="{FF2B5EF4-FFF2-40B4-BE49-F238E27FC236}">
                <a16:creationId xmlns:a16="http://schemas.microsoft.com/office/drawing/2014/main" id="{FDA052B9-63D1-20BE-C85F-374EF445AE54}"/>
              </a:ext>
            </a:extLst>
          </p:cNvPr>
          <p:cNvSpPr>
            <a:spLocks noGrp="1"/>
          </p:cNvSpPr>
          <p:nvPr>
            <p:ph type="sldNum" sz="quarter" idx="12"/>
          </p:nvPr>
        </p:nvSpPr>
        <p:spPr/>
        <p:txBody>
          <a:bodyPr/>
          <a:lstStyle/>
          <a:p>
            <a:pPr>
              <a:defRPr/>
            </a:pPr>
            <a:fld id="{BDA394D7-9785-4BE5-AFD5-4F918A689025}" type="slidenum">
              <a:rPr lang="en-US" smtClean="0"/>
              <a:pPr>
                <a:defRPr/>
              </a:pPr>
              <a:t>14</a:t>
            </a:fld>
            <a:endParaRPr lang="en-US"/>
          </a:p>
        </p:txBody>
      </p:sp>
      <p:sp>
        <p:nvSpPr>
          <p:cNvPr id="6" name="Footer Placeholder 3">
            <a:extLst>
              <a:ext uri="{FF2B5EF4-FFF2-40B4-BE49-F238E27FC236}">
                <a16:creationId xmlns:a16="http://schemas.microsoft.com/office/drawing/2014/main" id="{FD89AA57-09CC-FE21-4939-9A995C37B1A9}"/>
              </a:ext>
            </a:extLst>
          </p:cNvPr>
          <p:cNvSpPr txBox="1">
            <a:spLocks/>
          </p:cNvSpPr>
          <p:nvPr/>
        </p:nvSpPr>
        <p:spPr>
          <a:xfrm>
            <a:off x="125859" y="115094"/>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2400" dirty="0">
                <a:solidFill>
                  <a:schemeClr val="tx1"/>
                </a:solidFill>
              </a:rPr>
              <a:t>Core Knowledge</a:t>
            </a:r>
          </a:p>
        </p:txBody>
      </p:sp>
    </p:spTree>
    <p:extLst>
      <p:ext uri="{BB962C8B-B14F-4D97-AF65-F5344CB8AC3E}">
        <p14:creationId xmlns:p14="http://schemas.microsoft.com/office/powerpoint/2010/main" val="38582962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791D8-5692-9D42-38A8-CAB14FFB1C3F}"/>
              </a:ext>
            </a:extLst>
          </p:cNvPr>
          <p:cNvSpPr>
            <a:spLocks noGrp="1"/>
          </p:cNvSpPr>
          <p:nvPr>
            <p:ph type="title"/>
          </p:nvPr>
        </p:nvSpPr>
        <p:spPr>
          <a:xfrm>
            <a:off x="601894" y="92074"/>
            <a:ext cx="10515600" cy="1325563"/>
          </a:xfrm>
        </p:spPr>
        <p:txBody>
          <a:bodyPr>
            <a:normAutofit/>
          </a:bodyPr>
          <a:lstStyle/>
          <a:p>
            <a:pPr algn="ctr"/>
            <a:r>
              <a:rPr lang="en-US" sz="4000" b="1" dirty="0"/>
              <a:t>Steps of Signal Transduction</a:t>
            </a:r>
          </a:p>
        </p:txBody>
      </p:sp>
      <p:pic>
        <p:nvPicPr>
          <p:cNvPr id="7" name="Content Placeholder 6">
            <a:extLst>
              <a:ext uri="{FF2B5EF4-FFF2-40B4-BE49-F238E27FC236}">
                <a16:creationId xmlns:a16="http://schemas.microsoft.com/office/drawing/2014/main" id="{99597B9A-757F-1798-E4BD-BE33C43DC0B3}"/>
              </a:ext>
            </a:extLst>
          </p:cNvPr>
          <p:cNvPicPr>
            <a:picLocks noGrp="1" noChangeAspect="1"/>
          </p:cNvPicPr>
          <p:nvPr>
            <p:ph idx="1"/>
          </p:nvPr>
        </p:nvPicPr>
        <p:blipFill>
          <a:blip r:embed="rId2"/>
          <a:stretch>
            <a:fillRect/>
          </a:stretch>
        </p:blipFill>
        <p:spPr>
          <a:xfrm>
            <a:off x="2006378" y="1417638"/>
            <a:ext cx="8179245" cy="4938712"/>
          </a:xfrm>
        </p:spPr>
      </p:pic>
      <p:sp>
        <p:nvSpPr>
          <p:cNvPr id="5" name="Slide Number Placeholder 4">
            <a:extLst>
              <a:ext uri="{FF2B5EF4-FFF2-40B4-BE49-F238E27FC236}">
                <a16:creationId xmlns:a16="http://schemas.microsoft.com/office/drawing/2014/main" id="{21DDDCD5-18A5-0F16-218F-171118A7BC54}"/>
              </a:ext>
            </a:extLst>
          </p:cNvPr>
          <p:cNvSpPr>
            <a:spLocks noGrp="1"/>
          </p:cNvSpPr>
          <p:nvPr>
            <p:ph type="sldNum" sz="quarter" idx="12"/>
          </p:nvPr>
        </p:nvSpPr>
        <p:spPr/>
        <p:txBody>
          <a:bodyPr/>
          <a:lstStyle/>
          <a:p>
            <a:pPr>
              <a:defRPr/>
            </a:pPr>
            <a:fld id="{BDA394D7-9785-4BE5-AFD5-4F918A689025}" type="slidenum">
              <a:rPr lang="en-US" smtClean="0"/>
              <a:pPr>
                <a:defRPr/>
              </a:pPr>
              <a:t>15</a:t>
            </a:fld>
            <a:endParaRPr lang="en-US"/>
          </a:p>
        </p:txBody>
      </p:sp>
      <p:sp>
        <p:nvSpPr>
          <p:cNvPr id="3" name="Footer Placeholder 3">
            <a:extLst>
              <a:ext uri="{FF2B5EF4-FFF2-40B4-BE49-F238E27FC236}">
                <a16:creationId xmlns:a16="http://schemas.microsoft.com/office/drawing/2014/main" id="{0BDD029B-5558-29BD-AB2F-A9C8DA3E3C2D}"/>
              </a:ext>
            </a:extLst>
          </p:cNvPr>
          <p:cNvSpPr txBox="1">
            <a:spLocks/>
          </p:cNvSpPr>
          <p:nvPr/>
        </p:nvSpPr>
        <p:spPr>
          <a:xfrm>
            <a:off x="125859" y="115094"/>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2400" dirty="0">
                <a:solidFill>
                  <a:schemeClr val="tx1"/>
                </a:solidFill>
              </a:rPr>
              <a:t>Core Knowledge</a:t>
            </a:r>
          </a:p>
        </p:txBody>
      </p:sp>
    </p:spTree>
    <p:extLst>
      <p:ext uri="{BB962C8B-B14F-4D97-AF65-F5344CB8AC3E}">
        <p14:creationId xmlns:p14="http://schemas.microsoft.com/office/powerpoint/2010/main" val="22532118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791D8-5692-9D42-38A8-CAB14FFB1C3F}"/>
              </a:ext>
            </a:extLst>
          </p:cNvPr>
          <p:cNvSpPr>
            <a:spLocks noGrp="1"/>
          </p:cNvSpPr>
          <p:nvPr>
            <p:ph type="title"/>
          </p:nvPr>
        </p:nvSpPr>
        <p:spPr/>
        <p:txBody>
          <a:bodyPr>
            <a:normAutofit/>
          </a:bodyPr>
          <a:lstStyle/>
          <a:p>
            <a:pPr algn="ctr"/>
            <a:r>
              <a:rPr lang="en-US" sz="4000" b="1" dirty="0"/>
              <a:t>Introduction of Receptors</a:t>
            </a:r>
          </a:p>
        </p:txBody>
      </p:sp>
      <p:sp>
        <p:nvSpPr>
          <p:cNvPr id="3" name="Content Placeholder 2">
            <a:extLst>
              <a:ext uri="{FF2B5EF4-FFF2-40B4-BE49-F238E27FC236}">
                <a16:creationId xmlns:a16="http://schemas.microsoft.com/office/drawing/2014/main" id="{83DE1387-81A0-7D38-F053-CA06AEA04207}"/>
              </a:ext>
            </a:extLst>
          </p:cNvPr>
          <p:cNvSpPr>
            <a:spLocks noGrp="1"/>
          </p:cNvSpPr>
          <p:nvPr>
            <p:ph idx="1"/>
          </p:nvPr>
        </p:nvSpPr>
        <p:spPr/>
        <p:txBody>
          <a:bodyPr>
            <a:normAutofit/>
          </a:bodyPr>
          <a:lstStyle/>
          <a:p>
            <a:pPr marL="0" indent="0">
              <a:buNone/>
            </a:pPr>
            <a:r>
              <a:rPr lang="en-US" sz="2400" b="1" dirty="0"/>
              <a:t>Receptors </a:t>
            </a:r>
            <a:r>
              <a:rPr lang="en-US" sz="2400" dirty="0"/>
              <a:t>are complex of macromolecules that induces biological activity.</a:t>
            </a:r>
          </a:p>
          <a:p>
            <a:pPr marL="0" indent="0">
              <a:buNone/>
            </a:pPr>
            <a:r>
              <a:rPr lang="en-US" sz="2400" b="1" dirty="0"/>
              <a:t>Ligands:</a:t>
            </a:r>
          </a:p>
          <a:p>
            <a:pPr marL="0" indent="0">
              <a:buNone/>
            </a:pPr>
            <a:r>
              <a:rPr lang="en-US" sz="2400" dirty="0"/>
              <a:t>Ligand is a substance that brings functional change in a receptor to produce biological response .</a:t>
            </a:r>
          </a:p>
          <a:p>
            <a:pPr marL="0" indent="0">
              <a:buNone/>
            </a:pPr>
            <a:r>
              <a:rPr lang="en-US" sz="2400" dirty="0"/>
              <a:t>Ligand can be a neurotransmitter , hormone , drug, chemical substance , toxin</a:t>
            </a:r>
          </a:p>
        </p:txBody>
      </p:sp>
      <p:sp>
        <p:nvSpPr>
          <p:cNvPr id="5" name="Slide Number Placeholder 4">
            <a:extLst>
              <a:ext uri="{FF2B5EF4-FFF2-40B4-BE49-F238E27FC236}">
                <a16:creationId xmlns:a16="http://schemas.microsoft.com/office/drawing/2014/main" id="{21DDDCD5-18A5-0F16-218F-171118A7BC54}"/>
              </a:ext>
            </a:extLst>
          </p:cNvPr>
          <p:cNvSpPr>
            <a:spLocks noGrp="1"/>
          </p:cNvSpPr>
          <p:nvPr>
            <p:ph type="sldNum" sz="quarter" idx="12"/>
          </p:nvPr>
        </p:nvSpPr>
        <p:spPr/>
        <p:txBody>
          <a:bodyPr/>
          <a:lstStyle/>
          <a:p>
            <a:pPr>
              <a:defRPr/>
            </a:pPr>
            <a:fld id="{BDA394D7-9785-4BE5-AFD5-4F918A689025}" type="slidenum">
              <a:rPr lang="en-US" smtClean="0"/>
              <a:pPr>
                <a:defRPr/>
              </a:pPr>
              <a:t>16</a:t>
            </a:fld>
            <a:endParaRPr lang="en-US"/>
          </a:p>
        </p:txBody>
      </p:sp>
      <p:sp>
        <p:nvSpPr>
          <p:cNvPr id="6" name="Footer Placeholder 3">
            <a:extLst>
              <a:ext uri="{FF2B5EF4-FFF2-40B4-BE49-F238E27FC236}">
                <a16:creationId xmlns:a16="http://schemas.microsoft.com/office/drawing/2014/main" id="{64DFD783-5649-1B08-8582-297CED094E8A}"/>
              </a:ext>
            </a:extLst>
          </p:cNvPr>
          <p:cNvSpPr txBox="1">
            <a:spLocks/>
          </p:cNvSpPr>
          <p:nvPr/>
        </p:nvSpPr>
        <p:spPr>
          <a:xfrm>
            <a:off x="125859" y="115094"/>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2400" dirty="0">
                <a:solidFill>
                  <a:schemeClr val="tx1"/>
                </a:solidFill>
              </a:rPr>
              <a:t>Core Knowledge</a:t>
            </a:r>
          </a:p>
        </p:txBody>
      </p:sp>
    </p:spTree>
    <p:extLst>
      <p:ext uri="{BB962C8B-B14F-4D97-AF65-F5344CB8AC3E}">
        <p14:creationId xmlns:p14="http://schemas.microsoft.com/office/powerpoint/2010/main" val="31782971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0A7E0-E46F-BC6B-EE44-74AEE60555AA}"/>
              </a:ext>
            </a:extLst>
          </p:cNvPr>
          <p:cNvSpPr>
            <a:spLocks noGrp="1"/>
          </p:cNvSpPr>
          <p:nvPr>
            <p:ph type="title"/>
          </p:nvPr>
        </p:nvSpPr>
        <p:spPr/>
        <p:txBody>
          <a:bodyPr>
            <a:normAutofit/>
          </a:bodyPr>
          <a:lstStyle/>
          <a:p>
            <a:pPr algn="ctr"/>
            <a:r>
              <a:rPr lang="en-US" sz="4000" b="1" dirty="0"/>
              <a:t>Structure of Receptors</a:t>
            </a:r>
          </a:p>
        </p:txBody>
      </p:sp>
      <p:pic>
        <p:nvPicPr>
          <p:cNvPr id="8" name="Content Placeholder 7">
            <a:extLst>
              <a:ext uri="{FF2B5EF4-FFF2-40B4-BE49-F238E27FC236}">
                <a16:creationId xmlns:a16="http://schemas.microsoft.com/office/drawing/2014/main" id="{64D3DF4A-7165-1AD8-99F3-4D9062CA8D2B}"/>
              </a:ext>
            </a:extLst>
          </p:cNvPr>
          <p:cNvPicPr>
            <a:picLocks noGrp="1" noChangeAspect="1"/>
          </p:cNvPicPr>
          <p:nvPr>
            <p:ph sz="half" idx="1"/>
          </p:nvPr>
        </p:nvPicPr>
        <p:blipFill>
          <a:blip r:embed="rId2"/>
          <a:stretch>
            <a:fillRect/>
          </a:stretch>
        </p:blipFill>
        <p:spPr>
          <a:xfrm>
            <a:off x="2286000" y="1417638"/>
            <a:ext cx="7620000" cy="4525962"/>
          </a:xfrm>
        </p:spPr>
      </p:pic>
      <p:sp>
        <p:nvSpPr>
          <p:cNvPr id="6" name="Slide Number Placeholder 5">
            <a:extLst>
              <a:ext uri="{FF2B5EF4-FFF2-40B4-BE49-F238E27FC236}">
                <a16:creationId xmlns:a16="http://schemas.microsoft.com/office/drawing/2014/main" id="{F9812E72-9F69-E053-8709-8B6E2573EDA2}"/>
              </a:ext>
            </a:extLst>
          </p:cNvPr>
          <p:cNvSpPr>
            <a:spLocks noGrp="1"/>
          </p:cNvSpPr>
          <p:nvPr>
            <p:ph type="sldNum" sz="quarter" idx="12"/>
          </p:nvPr>
        </p:nvSpPr>
        <p:spPr/>
        <p:txBody>
          <a:bodyPr/>
          <a:lstStyle/>
          <a:p>
            <a:pPr>
              <a:defRPr/>
            </a:pPr>
            <a:fld id="{7A259807-4E02-4090-954C-8862AE38006D}" type="slidenum">
              <a:rPr lang="en-US" smtClean="0"/>
              <a:pPr>
                <a:defRPr/>
              </a:pPr>
              <a:t>17</a:t>
            </a:fld>
            <a:endParaRPr lang="en-US"/>
          </a:p>
        </p:txBody>
      </p:sp>
      <p:sp>
        <p:nvSpPr>
          <p:cNvPr id="3" name="Footer Placeholder 3">
            <a:extLst>
              <a:ext uri="{FF2B5EF4-FFF2-40B4-BE49-F238E27FC236}">
                <a16:creationId xmlns:a16="http://schemas.microsoft.com/office/drawing/2014/main" id="{3A6FD3FD-B336-8A72-5C63-75E8C63919A8}"/>
              </a:ext>
            </a:extLst>
          </p:cNvPr>
          <p:cNvSpPr txBox="1">
            <a:spLocks/>
          </p:cNvSpPr>
          <p:nvPr/>
        </p:nvSpPr>
        <p:spPr>
          <a:xfrm>
            <a:off x="125859" y="115094"/>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2400" dirty="0">
                <a:solidFill>
                  <a:schemeClr val="tx1"/>
                </a:solidFill>
              </a:rPr>
              <a:t>Core Knowledge</a:t>
            </a:r>
          </a:p>
        </p:txBody>
      </p:sp>
    </p:spTree>
    <p:extLst>
      <p:ext uri="{BB962C8B-B14F-4D97-AF65-F5344CB8AC3E}">
        <p14:creationId xmlns:p14="http://schemas.microsoft.com/office/powerpoint/2010/main" val="13207160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0A7E0-E46F-BC6B-EE44-74AEE60555AA}"/>
              </a:ext>
            </a:extLst>
          </p:cNvPr>
          <p:cNvSpPr>
            <a:spLocks noGrp="1"/>
          </p:cNvSpPr>
          <p:nvPr>
            <p:ph type="title"/>
          </p:nvPr>
        </p:nvSpPr>
        <p:spPr/>
        <p:txBody>
          <a:bodyPr>
            <a:normAutofit/>
          </a:bodyPr>
          <a:lstStyle/>
          <a:p>
            <a:pPr algn="ctr"/>
            <a:r>
              <a:rPr lang="en-US" sz="4000" b="1" dirty="0"/>
              <a:t>Enzyme Linked Receptor</a:t>
            </a:r>
          </a:p>
        </p:txBody>
      </p:sp>
      <p:sp>
        <p:nvSpPr>
          <p:cNvPr id="3" name="Content Placeholder 2">
            <a:extLst>
              <a:ext uri="{FF2B5EF4-FFF2-40B4-BE49-F238E27FC236}">
                <a16:creationId xmlns:a16="http://schemas.microsoft.com/office/drawing/2014/main" id="{FEDFA14E-09C2-04BE-12A2-2C9D507AB29D}"/>
              </a:ext>
            </a:extLst>
          </p:cNvPr>
          <p:cNvSpPr>
            <a:spLocks noGrp="1"/>
          </p:cNvSpPr>
          <p:nvPr>
            <p:ph sz="half" idx="1"/>
          </p:nvPr>
        </p:nvSpPr>
        <p:spPr/>
        <p:txBody>
          <a:bodyPr>
            <a:normAutofit/>
          </a:bodyPr>
          <a:lstStyle/>
          <a:p>
            <a:pPr marL="0" indent="0">
              <a:buNone/>
            </a:pPr>
            <a:r>
              <a:rPr lang="en-US" sz="2400" dirty="0"/>
              <a:t>Passes through membrane one time</a:t>
            </a:r>
          </a:p>
          <a:p>
            <a:pPr marL="0" indent="0">
              <a:buNone/>
            </a:pPr>
            <a:r>
              <a:rPr lang="en-US" sz="2400" dirty="0"/>
              <a:t>Cytosolic domain associated with enzyme</a:t>
            </a:r>
          </a:p>
          <a:p>
            <a:pPr marL="0" indent="0">
              <a:buNone/>
            </a:pPr>
            <a:r>
              <a:rPr lang="en-US" sz="2400" b="1" dirty="0"/>
              <a:t>Function:</a:t>
            </a:r>
          </a:p>
          <a:p>
            <a:r>
              <a:rPr lang="en-US" sz="2400" dirty="0"/>
              <a:t>Trigger various cellular responses</a:t>
            </a:r>
          </a:p>
          <a:p>
            <a:r>
              <a:rPr lang="en-US" sz="2400" dirty="0"/>
              <a:t>Catalyze specific chemical Reaction</a:t>
            </a:r>
          </a:p>
          <a:p>
            <a:pPr marL="0" indent="0">
              <a:buNone/>
            </a:pPr>
            <a:r>
              <a:rPr lang="en-US" sz="2400" b="1" dirty="0"/>
              <a:t>Examples:</a:t>
            </a:r>
          </a:p>
          <a:p>
            <a:r>
              <a:rPr lang="en-US" sz="2400" dirty="0"/>
              <a:t>Tyrosine kinase receptors</a:t>
            </a:r>
          </a:p>
        </p:txBody>
      </p:sp>
      <p:pic>
        <p:nvPicPr>
          <p:cNvPr id="8" name="Content Placeholder 7">
            <a:extLst>
              <a:ext uri="{FF2B5EF4-FFF2-40B4-BE49-F238E27FC236}">
                <a16:creationId xmlns:a16="http://schemas.microsoft.com/office/drawing/2014/main" id="{3D7CFBC1-0E0F-F6E9-877D-981A5BCE361E}"/>
              </a:ext>
            </a:extLst>
          </p:cNvPr>
          <p:cNvPicPr>
            <a:picLocks noGrp="1" noChangeAspect="1"/>
          </p:cNvPicPr>
          <p:nvPr>
            <p:ph sz="half" idx="2"/>
          </p:nvPr>
        </p:nvPicPr>
        <p:blipFill>
          <a:blip r:embed="rId2"/>
          <a:stretch>
            <a:fillRect/>
          </a:stretch>
        </p:blipFill>
        <p:spPr>
          <a:xfrm>
            <a:off x="6172200" y="1600201"/>
            <a:ext cx="4038600" cy="4525963"/>
          </a:xfrm>
        </p:spPr>
      </p:pic>
      <p:sp>
        <p:nvSpPr>
          <p:cNvPr id="6" name="Slide Number Placeholder 5">
            <a:extLst>
              <a:ext uri="{FF2B5EF4-FFF2-40B4-BE49-F238E27FC236}">
                <a16:creationId xmlns:a16="http://schemas.microsoft.com/office/drawing/2014/main" id="{F9812E72-9F69-E053-8709-8B6E2573EDA2}"/>
              </a:ext>
            </a:extLst>
          </p:cNvPr>
          <p:cNvSpPr>
            <a:spLocks noGrp="1"/>
          </p:cNvSpPr>
          <p:nvPr>
            <p:ph type="sldNum" sz="quarter" idx="12"/>
          </p:nvPr>
        </p:nvSpPr>
        <p:spPr/>
        <p:txBody>
          <a:bodyPr/>
          <a:lstStyle/>
          <a:p>
            <a:pPr>
              <a:defRPr/>
            </a:pPr>
            <a:fld id="{7A259807-4E02-4090-954C-8862AE38006D}" type="slidenum">
              <a:rPr lang="en-US" smtClean="0"/>
              <a:pPr>
                <a:defRPr/>
              </a:pPr>
              <a:t>18</a:t>
            </a:fld>
            <a:endParaRPr lang="en-US"/>
          </a:p>
        </p:txBody>
      </p:sp>
      <p:sp>
        <p:nvSpPr>
          <p:cNvPr id="4" name="Footer Placeholder 3">
            <a:extLst>
              <a:ext uri="{FF2B5EF4-FFF2-40B4-BE49-F238E27FC236}">
                <a16:creationId xmlns:a16="http://schemas.microsoft.com/office/drawing/2014/main" id="{B754E938-2E2E-2F90-8A6A-BD2915077F03}"/>
              </a:ext>
            </a:extLst>
          </p:cNvPr>
          <p:cNvSpPr txBox="1">
            <a:spLocks/>
          </p:cNvSpPr>
          <p:nvPr/>
        </p:nvSpPr>
        <p:spPr>
          <a:xfrm>
            <a:off x="125859" y="115094"/>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2400" dirty="0">
                <a:solidFill>
                  <a:schemeClr val="tx1"/>
                </a:solidFill>
              </a:rPr>
              <a:t>Core Knowledge</a:t>
            </a:r>
          </a:p>
        </p:txBody>
      </p:sp>
    </p:spTree>
    <p:extLst>
      <p:ext uri="{BB962C8B-B14F-4D97-AF65-F5344CB8AC3E}">
        <p14:creationId xmlns:p14="http://schemas.microsoft.com/office/powerpoint/2010/main" val="17802915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0A7E0-E46F-BC6B-EE44-74AEE60555AA}"/>
              </a:ext>
            </a:extLst>
          </p:cNvPr>
          <p:cNvSpPr>
            <a:spLocks noGrp="1"/>
          </p:cNvSpPr>
          <p:nvPr>
            <p:ph type="title"/>
          </p:nvPr>
        </p:nvSpPr>
        <p:spPr/>
        <p:txBody>
          <a:bodyPr>
            <a:normAutofit/>
          </a:bodyPr>
          <a:lstStyle/>
          <a:p>
            <a:pPr algn="ctr"/>
            <a:r>
              <a:rPr lang="en-US" sz="4000" b="1" dirty="0"/>
              <a:t>Tyrosine Kinase Receptor</a:t>
            </a:r>
          </a:p>
        </p:txBody>
      </p:sp>
      <p:sp>
        <p:nvSpPr>
          <p:cNvPr id="3" name="Content Placeholder 2">
            <a:extLst>
              <a:ext uri="{FF2B5EF4-FFF2-40B4-BE49-F238E27FC236}">
                <a16:creationId xmlns:a16="http://schemas.microsoft.com/office/drawing/2014/main" id="{FEDFA14E-09C2-04BE-12A2-2C9D507AB29D}"/>
              </a:ext>
            </a:extLst>
          </p:cNvPr>
          <p:cNvSpPr>
            <a:spLocks noGrp="1"/>
          </p:cNvSpPr>
          <p:nvPr>
            <p:ph sz="half" idx="1"/>
          </p:nvPr>
        </p:nvSpPr>
        <p:spPr>
          <a:xfrm>
            <a:off x="1981200" y="1600201"/>
            <a:ext cx="8229600" cy="4525963"/>
          </a:xfrm>
        </p:spPr>
        <p:txBody>
          <a:bodyPr>
            <a:normAutofit/>
          </a:bodyPr>
          <a:lstStyle/>
          <a:p>
            <a:r>
              <a:rPr lang="en-US" sz="2400" dirty="0"/>
              <a:t>Major class of cell receptors</a:t>
            </a:r>
          </a:p>
          <a:p>
            <a:r>
              <a:rPr lang="en-US" sz="2400" dirty="0"/>
              <a:t>Have high affinity for growth factors , cytokines &amp; hormones</a:t>
            </a:r>
          </a:p>
          <a:p>
            <a:r>
              <a:rPr lang="en-US" sz="2400" dirty="0"/>
              <a:t>Play important role on cell growth , differentiation &amp; survival</a:t>
            </a:r>
          </a:p>
          <a:p>
            <a:r>
              <a:rPr lang="en-US" sz="2400" dirty="0"/>
              <a:t>Includes process of phosphorylation</a:t>
            </a:r>
          </a:p>
          <a:p>
            <a:r>
              <a:rPr lang="en-US" sz="2400" dirty="0"/>
              <a:t>Mutation can lead to numerous harmful effects on protein expression</a:t>
            </a:r>
          </a:p>
          <a:p>
            <a:r>
              <a:rPr lang="en-US" sz="2400" b="1" dirty="0"/>
              <a:t> Utilizes Insulin, Growth factors</a:t>
            </a:r>
          </a:p>
        </p:txBody>
      </p:sp>
      <p:sp>
        <p:nvSpPr>
          <p:cNvPr id="6" name="Slide Number Placeholder 5">
            <a:extLst>
              <a:ext uri="{FF2B5EF4-FFF2-40B4-BE49-F238E27FC236}">
                <a16:creationId xmlns:a16="http://schemas.microsoft.com/office/drawing/2014/main" id="{F9812E72-9F69-E053-8709-8B6E2573EDA2}"/>
              </a:ext>
            </a:extLst>
          </p:cNvPr>
          <p:cNvSpPr>
            <a:spLocks noGrp="1"/>
          </p:cNvSpPr>
          <p:nvPr>
            <p:ph type="sldNum" sz="quarter" idx="12"/>
          </p:nvPr>
        </p:nvSpPr>
        <p:spPr/>
        <p:txBody>
          <a:bodyPr/>
          <a:lstStyle/>
          <a:p>
            <a:pPr>
              <a:defRPr/>
            </a:pPr>
            <a:fld id="{7A259807-4E02-4090-954C-8862AE38006D}" type="slidenum">
              <a:rPr lang="en-US" smtClean="0"/>
              <a:pPr>
                <a:defRPr/>
              </a:pPr>
              <a:t>19</a:t>
            </a:fld>
            <a:endParaRPr lang="en-US"/>
          </a:p>
        </p:txBody>
      </p:sp>
      <p:sp>
        <p:nvSpPr>
          <p:cNvPr id="4" name="Footer Placeholder 3">
            <a:extLst>
              <a:ext uri="{FF2B5EF4-FFF2-40B4-BE49-F238E27FC236}">
                <a16:creationId xmlns:a16="http://schemas.microsoft.com/office/drawing/2014/main" id="{A2FB1AE8-DFB7-97C7-BDC3-D0142A08BF28}"/>
              </a:ext>
            </a:extLst>
          </p:cNvPr>
          <p:cNvSpPr txBox="1">
            <a:spLocks/>
          </p:cNvSpPr>
          <p:nvPr/>
        </p:nvSpPr>
        <p:spPr>
          <a:xfrm>
            <a:off x="125859" y="115094"/>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2400" dirty="0">
                <a:solidFill>
                  <a:schemeClr val="tx1"/>
                </a:solidFill>
              </a:rPr>
              <a:t>Core Knowledge</a:t>
            </a:r>
          </a:p>
        </p:txBody>
      </p:sp>
    </p:spTree>
    <p:extLst>
      <p:ext uri="{BB962C8B-B14F-4D97-AF65-F5344CB8AC3E}">
        <p14:creationId xmlns:p14="http://schemas.microsoft.com/office/powerpoint/2010/main" val="28612366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47900" y="1447800"/>
            <a:ext cx="7772400" cy="1312658"/>
          </a:xfrm>
        </p:spPr>
        <p:txBody>
          <a:bodyPr>
            <a:normAutofit fontScale="90000"/>
          </a:bodyPr>
          <a:lstStyle/>
          <a:p>
            <a:r>
              <a:rPr lang="en-US" sz="4000" b="1" dirty="0">
                <a:cs typeface="Times New Roman" pitchFamily="18" charset="0"/>
              </a:rPr>
              <a:t>Special Senses Module</a:t>
            </a:r>
            <a:br>
              <a:rPr lang="en-US" sz="4000" u="sng" dirty="0">
                <a:cs typeface="Times New Roman" pitchFamily="18" charset="0"/>
              </a:rPr>
            </a:br>
            <a:r>
              <a:rPr lang="en-US" sz="3200" dirty="0">
                <a:cs typeface="Times New Roman" pitchFamily="18" charset="0"/>
              </a:rPr>
              <a:t>2</a:t>
            </a:r>
            <a:r>
              <a:rPr lang="en-US" sz="3200" baseline="30000" dirty="0">
                <a:cs typeface="Times New Roman" pitchFamily="18" charset="0"/>
              </a:rPr>
              <a:t>nd</a:t>
            </a:r>
            <a:r>
              <a:rPr lang="en-US" sz="3200" dirty="0">
                <a:cs typeface="Times New Roman" pitchFamily="18" charset="0"/>
              </a:rPr>
              <a:t>  Year MBBS(LGIS)</a:t>
            </a:r>
            <a:br>
              <a:rPr lang="en-US" sz="4000" u="sng" dirty="0">
                <a:cs typeface="Times New Roman" pitchFamily="18" charset="0"/>
              </a:rPr>
            </a:br>
            <a:r>
              <a:rPr lang="en-US" sz="4000" b="1" dirty="0">
                <a:cs typeface="Times New Roman" pitchFamily="18" charset="0"/>
              </a:rPr>
              <a:t>Receptors</a:t>
            </a:r>
            <a:endParaRPr lang="en-US" dirty="0"/>
          </a:p>
        </p:txBody>
      </p:sp>
      <p:sp>
        <p:nvSpPr>
          <p:cNvPr id="3" name="Subtitle 2"/>
          <p:cNvSpPr>
            <a:spLocks noGrp="1"/>
          </p:cNvSpPr>
          <p:nvPr>
            <p:ph type="subTitle" idx="1"/>
          </p:nvPr>
        </p:nvSpPr>
        <p:spPr>
          <a:xfrm>
            <a:off x="2133600" y="5772629"/>
            <a:ext cx="8534400" cy="762000"/>
          </a:xfrm>
        </p:spPr>
        <p:txBody>
          <a:bodyPr>
            <a:normAutofit fontScale="25000" lnSpcReduction="20000"/>
          </a:bodyPr>
          <a:lstStyle/>
          <a:p>
            <a:pPr algn="l"/>
            <a:r>
              <a:rPr lang="en-US" sz="7200" b="1" dirty="0">
                <a:cs typeface="Times New Roman" pitchFamily="18" charset="0"/>
              </a:rPr>
              <a:t>Presenter: Dr. Romessa Naeem				Date: 25-02-25</a:t>
            </a:r>
          </a:p>
          <a:p>
            <a:pPr algn="l"/>
            <a:r>
              <a:rPr lang="en-US" sz="7200" b="1" dirty="0">
                <a:cs typeface="Times New Roman" pitchFamily="18" charset="0"/>
              </a:rPr>
              <a:t>(Demonstrator)                                         			</a:t>
            </a:r>
            <a:r>
              <a:rPr lang="en-US" sz="3300" b="1" dirty="0">
                <a:cs typeface="Times New Roman" pitchFamily="18" charset="0"/>
              </a:rPr>
              <a:t>			</a:t>
            </a:r>
            <a:r>
              <a:rPr lang="en-US" b="1" dirty="0">
                <a:cs typeface="Times New Roman" pitchFamily="18" charset="0"/>
              </a:rPr>
              <a:t>		</a:t>
            </a:r>
            <a:endParaRPr lang="en-US" b="1" dirty="0"/>
          </a:p>
        </p:txBody>
      </p:sp>
      <p:pic>
        <p:nvPicPr>
          <p:cNvPr id="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283028"/>
            <a:ext cx="914400" cy="9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BBAFE3BF-6E83-0CFA-573F-5C0BA247A7FC}"/>
              </a:ext>
            </a:extLst>
          </p:cNvPr>
          <p:cNvPicPr>
            <a:picLocks noChangeAspect="1"/>
          </p:cNvPicPr>
          <p:nvPr/>
        </p:nvPicPr>
        <p:blipFill>
          <a:blip r:embed="rId3" cstate="print">
            <a:extLst>
              <a:ext uri="{BEBA8EAE-BF5A-486C-A8C5-ECC9F3942E4B}">
                <a14:imgProps xmlns:a14="http://schemas.microsoft.com/office/drawing/2010/main">
                  <a14:imgLayer r:embed="rId4">
                    <a14:imgEffect>
                      <a14:saturation sat="400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676402" y="3505200"/>
            <a:ext cx="1752599" cy="1871804"/>
          </a:xfrm>
          <a:prstGeom prst="rect">
            <a:avLst/>
          </a:prstGeom>
        </p:spPr>
      </p:pic>
      <p:pic>
        <p:nvPicPr>
          <p:cNvPr id="7" name="Picture 6">
            <a:extLst>
              <a:ext uri="{FF2B5EF4-FFF2-40B4-BE49-F238E27FC236}">
                <a16:creationId xmlns:a16="http://schemas.microsoft.com/office/drawing/2014/main" id="{92FFF009-178B-C15E-FEAC-4F39C50579C8}"/>
              </a:ext>
            </a:extLst>
          </p:cNvPr>
          <p:cNvPicPr>
            <a:picLocks noChangeAspect="1"/>
          </p:cNvPicPr>
          <p:nvPr/>
        </p:nvPicPr>
        <p:blipFill>
          <a:blip r:embed="rId5"/>
          <a:stretch>
            <a:fillRect/>
          </a:stretch>
        </p:blipFill>
        <p:spPr>
          <a:xfrm>
            <a:off x="9220200" y="152400"/>
            <a:ext cx="990600" cy="933650"/>
          </a:xfrm>
          <a:prstGeom prst="rect">
            <a:avLst/>
          </a:prstGeom>
        </p:spPr>
      </p:pic>
    </p:spTree>
    <p:extLst>
      <p:ext uri="{BB962C8B-B14F-4D97-AF65-F5344CB8AC3E}">
        <p14:creationId xmlns:p14="http://schemas.microsoft.com/office/powerpoint/2010/main" val="37713920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0A7E0-E46F-BC6B-EE44-74AEE60555AA}"/>
              </a:ext>
            </a:extLst>
          </p:cNvPr>
          <p:cNvSpPr>
            <a:spLocks noGrp="1"/>
          </p:cNvSpPr>
          <p:nvPr>
            <p:ph type="title"/>
          </p:nvPr>
        </p:nvSpPr>
        <p:spPr/>
        <p:txBody>
          <a:bodyPr/>
          <a:lstStyle/>
          <a:p>
            <a:pPr algn="ctr"/>
            <a:r>
              <a:rPr lang="en-US" sz="4000" b="1" dirty="0"/>
              <a:t>Tyrosine Kinase Receptor</a:t>
            </a:r>
          </a:p>
        </p:txBody>
      </p:sp>
      <p:pic>
        <p:nvPicPr>
          <p:cNvPr id="9" name="Content Placeholder 8">
            <a:extLst>
              <a:ext uri="{FF2B5EF4-FFF2-40B4-BE49-F238E27FC236}">
                <a16:creationId xmlns:a16="http://schemas.microsoft.com/office/drawing/2014/main" id="{728FEEF6-697E-6C27-630D-113F0DD649B6}"/>
              </a:ext>
            </a:extLst>
          </p:cNvPr>
          <p:cNvPicPr>
            <a:picLocks noGrp="1" noChangeAspect="1"/>
          </p:cNvPicPr>
          <p:nvPr>
            <p:ph sz="half" idx="2"/>
          </p:nvPr>
        </p:nvPicPr>
        <p:blipFill>
          <a:blip r:embed="rId2"/>
          <a:stretch>
            <a:fillRect/>
          </a:stretch>
        </p:blipFill>
        <p:spPr>
          <a:xfrm>
            <a:off x="6019800" y="1295401"/>
            <a:ext cx="4419600" cy="4830763"/>
          </a:xfrm>
        </p:spPr>
      </p:pic>
      <p:sp>
        <p:nvSpPr>
          <p:cNvPr id="6" name="Slide Number Placeholder 5">
            <a:extLst>
              <a:ext uri="{FF2B5EF4-FFF2-40B4-BE49-F238E27FC236}">
                <a16:creationId xmlns:a16="http://schemas.microsoft.com/office/drawing/2014/main" id="{F9812E72-9F69-E053-8709-8B6E2573EDA2}"/>
              </a:ext>
            </a:extLst>
          </p:cNvPr>
          <p:cNvSpPr>
            <a:spLocks noGrp="1"/>
          </p:cNvSpPr>
          <p:nvPr>
            <p:ph type="sldNum" sz="quarter" idx="12"/>
          </p:nvPr>
        </p:nvSpPr>
        <p:spPr/>
        <p:txBody>
          <a:bodyPr/>
          <a:lstStyle/>
          <a:p>
            <a:pPr>
              <a:defRPr/>
            </a:pPr>
            <a:fld id="{7A259807-4E02-4090-954C-8862AE38006D}" type="slidenum">
              <a:rPr lang="en-US" smtClean="0"/>
              <a:pPr>
                <a:defRPr/>
              </a:pPr>
              <a:t>20</a:t>
            </a:fld>
            <a:endParaRPr lang="en-US"/>
          </a:p>
        </p:txBody>
      </p:sp>
      <p:pic>
        <p:nvPicPr>
          <p:cNvPr id="7" name="Content Placeholder 6">
            <a:extLst>
              <a:ext uri="{FF2B5EF4-FFF2-40B4-BE49-F238E27FC236}">
                <a16:creationId xmlns:a16="http://schemas.microsoft.com/office/drawing/2014/main" id="{F1E8F55F-3FB1-4E44-1F7B-9E302CAE10C7}"/>
              </a:ext>
            </a:extLst>
          </p:cNvPr>
          <p:cNvPicPr>
            <a:picLocks noGrp="1" noChangeAspect="1"/>
          </p:cNvPicPr>
          <p:nvPr>
            <p:ph sz="half" idx="1"/>
          </p:nvPr>
        </p:nvPicPr>
        <p:blipFill>
          <a:blip r:embed="rId3"/>
          <a:stretch>
            <a:fillRect/>
          </a:stretch>
        </p:blipFill>
        <p:spPr>
          <a:xfrm>
            <a:off x="1981200" y="1752601"/>
            <a:ext cx="4038600" cy="4373563"/>
          </a:xfrm>
          <a:prstGeom prst="rect">
            <a:avLst/>
          </a:prstGeom>
        </p:spPr>
      </p:pic>
      <p:sp>
        <p:nvSpPr>
          <p:cNvPr id="3" name="Footer Placeholder 3">
            <a:extLst>
              <a:ext uri="{FF2B5EF4-FFF2-40B4-BE49-F238E27FC236}">
                <a16:creationId xmlns:a16="http://schemas.microsoft.com/office/drawing/2014/main" id="{EE1371B0-8748-DD46-3DAD-0392E28651E6}"/>
              </a:ext>
            </a:extLst>
          </p:cNvPr>
          <p:cNvSpPr txBox="1">
            <a:spLocks/>
          </p:cNvSpPr>
          <p:nvPr/>
        </p:nvSpPr>
        <p:spPr>
          <a:xfrm>
            <a:off x="125859" y="115094"/>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2400" dirty="0">
                <a:solidFill>
                  <a:schemeClr val="tx1"/>
                </a:solidFill>
              </a:rPr>
              <a:t>Core Knowledge</a:t>
            </a:r>
          </a:p>
        </p:txBody>
      </p:sp>
    </p:spTree>
    <p:extLst>
      <p:ext uri="{BB962C8B-B14F-4D97-AF65-F5344CB8AC3E}">
        <p14:creationId xmlns:p14="http://schemas.microsoft.com/office/powerpoint/2010/main" val="9289015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0A7E0-E46F-BC6B-EE44-74AEE60555AA}"/>
              </a:ext>
            </a:extLst>
          </p:cNvPr>
          <p:cNvSpPr>
            <a:spLocks noGrp="1"/>
          </p:cNvSpPr>
          <p:nvPr>
            <p:ph type="title"/>
          </p:nvPr>
        </p:nvSpPr>
        <p:spPr/>
        <p:txBody>
          <a:bodyPr>
            <a:normAutofit/>
          </a:bodyPr>
          <a:lstStyle/>
          <a:p>
            <a:r>
              <a:rPr lang="en-US" sz="4000" b="1" dirty="0"/>
              <a:t>Ion Coupled Channel /Ionotropic Receptor</a:t>
            </a:r>
          </a:p>
        </p:txBody>
      </p:sp>
      <p:sp>
        <p:nvSpPr>
          <p:cNvPr id="3" name="Content Placeholder 2">
            <a:extLst>
              <a:ext uri="{FF2B5EF4-FFF2-40B4-BE49-F238E27FC236}">
                <a16:creationId xmlns:a16="http://schemas.microsoft.com/office/drawing/2014/main" id="{FEDFA14E-09C2-04BE-12A2-2C9D507AB29D}"/>
              </a:ext>
            </a:extLst>
          </p:cNvPr>
          <p:cNvSpPr>
            <a:spLocks noGrp="1"/>
          </p:cNvSpPr>
          <p:nvPr>
            <p:ph sz="half" idx="1"/>
          </p:nvPr>
        </p:nvSpPr>
        <p:spPr>
          <a:xfrm>
            <a:off x="1981200" y="1600201"/>
            <a:ext cx="8305800" cy="4525963"/>
          </a:xfrm>
        </p:spPr>
        <p:txBody>
          <a:bodyPr>
            <a:normAutofit/>
          </a:bodyPr>
          <a:lstStyle/>
          <a:p>
            <a:pPr marL="0" indent="0">
              <a:buNone/>
            </a:pPr>
            <a:r>
              <a:rPr lang="en-US" sz="2400" dirty="0"/>
              <a:t>Comprised of one or more peptide units passing through membrane 4-5 times</a:t>
            </a:r>
          </a:p>
          <a:p>
            <a:pPr marL="0" indent="0">
              <a:buNone/>
            </a:pPr>
            <a:r>
              <a:rPr lang="en-US" sz="2400" b="1" dirty="0"/>
              <a:t>Function:</a:t>
            </a:r>
          </a:p>
          <a:p>
            <a:r>
              <a:rPr lang="en-US" sz="2400" dirty="0"/>
              <a:t>Converts chemical signals into electric signals</a:t>
            </a:r>
          </a:p>
          <a:p>
            <a:r>
              <a:rPr lang="en-US" sz="2400" dirty="0"/>
              <a:t>Fast synaptic Transmission</a:t>
            </a:r>
          </a:p>
          <a:p>
            <a:r>
              <a:rPr lang="en-US" sz="2400" dirty="0"/>
              <a:t>Regulates various cellular processes like excitability, muscle contraction.</a:t>
            </a:r>
          </a:p>
          <a:p>
            <a:pPr marL="0" indent="0">
              <a:buNone/>
            </a:pPr>
            <a:r>
              <a:rPr lang="en-US" sz="2400" b="1" dirty="0"/>
              <a:t>Examples</a:t>
            </a:r>
            <a:r>
              <a:rPr lang="en-US" sz="2400" dirty="0"/>
              <a:t>:</a:t>
            </a:r>
          </a:p>
          <a:p>
            <a:r>
              <a:rPr lang="en-US" sz="2400" dirty="0"/>
              <a:t>Nicotinic acetylcholine receptors</a:t>
            </a:r>
          </a:p>
          <a:p>
            <a:r>
              <a:rPr lang="en-US" sz="2400" dirty="0"/>
              <a:t>GABA receptors</a:t>
            </a:r>
          </a:p>
          <a:p>
            <a:pPr marL="0" indent="0">
              <a:buNone/>
            </a:pPr>
            <a:endParaRPr lang="en-US" dirty="0"/>
          </a:p>
        </p:txBody>
      </p:sp>
      <p:sp>
        <p:nvSpPr>
          <p:cNvPr id="6" name="Slide Number Placeholder 5">
            <a:extLst>
              <a:ext uri="{FF2B5EF4-FFF2-40B4-BE49-F238E27FC236}">
                <a16:creationId xmlns:a16="http://schemas.microsoft.com/office/drawing/2014/main" id="{F9812E72-9F69-E053-8709-8B6E2573EDA2}"/>
              </a:ext>
            </a:extLst>
          </p:cNvPr>
          <p:cNvSpPr>
            <a:spLocks noGrp="1"/>
          </p:cNvSpPr>
          <p:nvPr>
            <p:ph type="sldNum" sz="quarter" idx="12"/>
          </p:nvPr>
        </p:nvSpPr>
        <p:spPr/>
        <p:txBody>
          <a:bodyPr/>
          <a:lstStyle/>
          <a:p>
            <a:pPr>
              <a:defRPr/>
            </a:pPr>
            <a:fld id="{7A259807-4E02-4090-954C-8862AE38006D}" type="slidenum">
              <a:rPr lang="en-US" smtClean="0"/>
              <a:pPr>
                <a:defRPr/>
              </a:pPr>
              <a:t>21</a:t>
            </a:fld>
            <a:endParaRPr lang="en-US"/>
          </a:p>
        </p:txBody>
      </p:sp>
      <p:sp>
        <p:nvSpPr>
          <p:cNvPr id="4" name="Footer Placeholder 3">
            <a:extLst>
              <a:ext uri="{FF2B5EF4-FFF2-40B4-BE49-F238E27FC236}">
                <a16:creationId xmlns:a16="http://schemas.microsoft.com/office/drawing/2014/main" id="{6A387D31-749F-7297-9737-1C2DC901CF08}"/>
              </a:ext>
            </a:extLst>
          </p:cNvPr>
          <p:cNvSpPr txBox="1">
            <a:spLocks/>
          </p:cNvSpPr>
          <p:nvPr/>
        </p:nvSpPr>
        <p:spPr>
          <a:xfrm>
            <a:off x="125859" y="115094"/>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2400" dirty="0">
                <a:solidFill>
                  <a:schemeClr val="tx1"/>
                </a:solidFill>
              </a:rPr>
              <a:t>Core Knowledge</a:t>
            </a:r>
          </a:p>
        </p:txBody>
      </p:sp>
    </p:spTree>
    <p:extLst>
      <p:ext uri="{BB962C8B-B14F-4D97-AF65-F5344CB8AC3E}">
        <p14:creationId xmlns:p14="http://schemas.microsoft.com/office/powerpoint/2010/main" val="35622077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0A7E0-E46F-BC6B-EE44-74AEE60555AA}"/>
              </a:ext>
            </a:extLst>
          </p:cNvPr>
          <p:cNvSpPr>
            <a:spLocks noGrp="1"/>
          </p:cNvSpPr>
          <p:nvPr>
            <p:ph type="title"/>
          </p:nvPr>
        </p:nvSpPr>
        <p:spPr/>
        <p:txBody>
          <a:bodyPr>
            <a:normAutofit/>
          </a:bodyPr>
          <a:lstStyle/>
          <a:p>
            <a:pPr algn="ctr"/>
            <a:r>
              <a:rPr lang="en-US" sz="4000" b="1" dirty="0"/>
              <a:t>Ion Coupled Channel Receptor</a:t>
            </a:r>
          </a:p>
        </p:txBody>
      </p:sp>
      <p:pic>
        <p:nvPicPr>
          <p:cNvPr id="8" name="Content Placeholder 7">
            <a:extLst>
              <a:ext uri="{FF2B5EF4-FFF2-40B4-BE49-F238E27FC236}">
                <a16:creationId xmlns:a16="http://schemas.microsoft.com/office/drawing/2014/main" id="{21441A45-83FB-1920-A989-D84EEDECFF10}"/>
              </a:ext>
            </a:extLst>
          </p:cNvPr>
          <p:cNvPicPr>
            <a:picLocks noGrp="1" noChangeAspect="1"/>
          </p:cNvPicPr>
          <p:nvPr>
            <p:ph sz="half" idx="1"/>
          </p:nvPr>
        </p:nvPicPr>
        <p:blipFill>
          <a:blip r:embed="rId2"/>
          <a:stretch>
            <a:fillRect/>
          </a:stretch>
        </p:blipFill>
        <p:spPr>
          <a:xfrm>
            <a:off x="1981200" y="1524001"/>
            <a:ext cx="4038600" cy="4648199"/>
          </a:xfrm>
        </p:spPr>
      </p:pic>
      <p:pic>
        <p:nvPicPr>
          <p:cNvPr id="10" name="Content Placeholder 9">
            <a:extLst>
              <a:ext uri="{FF2B5EF4-FFF2-40B4-BE49-F238E27FC236}">
                <a16:creationId xmlns:a16="http://schemas.microsoft.com/office/drawing/2014/main" id="{6CD01D9B-B012-0508-01F4-651C362B6F39}"/>
              </a:ext>
            </a:extLst>
          </p:cNvPr>
          <p:cNvPicPr>
            <a:picLocks noGrp="1" noChangeAspect="1"/>
          </p:cNvPicPr>
          <p:nvPr>
            <p:ph sz="half" idx="2"/>
          </p:nvPr>
        </p:nvPicPr>
        <p:blipFill>
          <a:blip r:embed="rId3"/>
          <a:stretch>
            <a:fillRect/>
          </a:stretch>
        </p:blipFill>
        <p:spPr>
          <a:xfrm>
            <a:off x="6019800" y="1600201"/>
            <a:ext cx="4191000" cy="4343399"/>
          </a:xfrm>
        </p:spPr>
      </p:pic>
      <p:sp>
        <p:nvSpPr>
          <p:cNvPr id="6" name="Slide Number Placeholder 5">
            <a:extLst>
              <a:ext uri="{FF2B5EF4-FFF2-40B4-BE49-F238E27FC236}">
                <a16:creationId xmlns:a16="http://schemas.microsoft.com/office/drawing/2014/main" id="{F9812E72-9F69-E053-8709-8B6E2573EDA2}"/>
              </a:ext>
            </a:extLst>
          </p:cNvPr>
          <p:cNvSpPr>
            <a:spLocks noGrp="1"/>
          </p:cNvSpPr>
          <p:nvPr>
            <p:ph type="sldNum" sz="quarter" idx="12"/>
          </p:nvPr>
        </p:nvSpPr>
        <p:spPr/>
        <p:txBody>
          <a:bodyPr/>
          <a:lstStyle/>
          <a:p>
            <a:pPr>
              <a:defRPr/>
            </a:pPr>
            <a:fld id="{7A259807-4E02-4090-954C-8862AE38006D}" type="slidenum">
              <a:rPr lang="en-US" smtClean="0"/>
              <a:pPr>
                <a:defRPr/>
              </a:pPr>
              <a:t>22</a:t>
            </a:fld>
            <a:endParaRPr lang="en-US"/>
          </a:p>
        </p:txBody>
      </p:sp>
      <p:sp>
        <p:nvSpPr>
          <p:cNvPr id="3" name="Footer Placeholder 3">
            <a:extLst>
              <a:ext uri="{FF2B5EF4-FFF2-40B4-BE49-F238E27FC236}">
                <a16:creationId xmlns:a16="http://schemas.microsoft.com/office/drawing/2014/main" id="{AB8B79E2-5C29-7672-FDAA-F2AE3499802F}"/>
              </a:ext>
            </a:extLst>
          </p:cNvPr>
          <p:cNvSpPr txBox="1">
            <a:spLocks/>
          </p:cNvSpPr>
          <p:nvPr/>
        </p:nvSpPr>
        <p:spPr>
          <a:xfrm>
            <a:off x="125859" y="115094"/>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2400" dirty="0">
                <a:solidFill>
                  <a:schemeClr val="tx1"/>
                </a:solidFill>
              </a:rPr>
              <a:t>Core Knowledge</a:t>
            </a:r>
          </a:p>
        </p:txBody>
      </p:sp>
    </p:spTree>
    <p:extLst>
      <p:ext uri="{BB962C8B-B14F-4D97-AF65-F5344CB8AC3E}">
        <p14:creationId xmlns:p14="http://schemas.microsoft.com/office/powerpoint/2010/main" val="7302267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CE944-6C95-3014-144E-F440DAF868F3}"/>
              </a:ext>
            </a:extLst>
          </p:cNvPr>
          <p:cNvSpPr>
            <a:spLocks noGrp="1"/>
          </p:cNvSpPr>
          <p:nvPr>
            <p:ph type="title"/>
          </p:nvPr>
        </p:nvSpPr>
        <p:spPr/>
        <p:txBody>
          <a:bodyPr>
            <a:normAutofit/>
          </a:bodyPr>
          <a:lstStyle/>
          <a:p>
            <a:pPr algn="ctr"/>
            <a:r>
              <a:rPr lang="en-US" sz="4000" b="1" dirty="0"/>
              <a:t>G – Protein Coupled Receptor</a:t>
            </a:r>
          </a:p>
        </p:txBody>
      </p:sp>
      <p:pic>
        <p:nvPicPr>
          <p:cNvPr id="8" name="Content Placeholder 7">
            <a:extLst>
              <a:ext uri="{FF2B5EF4-FFF2-40B4-BE49-F238E27FC236}">
                <a16:creationId xmlns:a16="http://schemas.microsoft.com/office/drawing/2014/main" id="{3DB4130F-F0EF-2804-DCF2-CC6885230A4A}"/>
              </a:ext>
            </a:extLst>
          </p:cNvPr>
          <p:cNvPicPr>
            <a:picLocks noGrp="1" noChangeAspect="1"/>
          </p:cNvPicPr>
          <p:nvPr>
            <p:ph sz="half" idx="1"/>
          </p:nvPr>
        </p:nvPicPr>
        <p:blipFill>
          <a:blip r:embed="rId2"/>
          <a:stretch>
            <a:fillRect/>
          </a:stretch>
        </p:blipFill>
        <p:spPr>
          <a:xfrm>
            <a:off x="1981200" y="1752601"/>
            <a:ext cx="4114800" cy="4373563"/>
          </a:xfrm>
        </p:spPr>
      </p:pic>
      <p:pic>
        <p:nvPicPr>
          <p:cNvPr id="10" name="Content Placeholder 9">
            <a:extLst>
              <a:ext uri="{FF2B5EF4-FFF2-40B4-BE49-F238E27FC236}">
                <a16:creationId xmlns:a16="http://schemas.microsoft.com/office/drawing/2014/main" id="{28C83F63-4067-9154-59D3-8F302D5F5302}"/>
              </a:ext>
            </a:extLst>
          </p:cNvPr>
          <p:cNvPicPr>
            <a:picLocks noGrp="1" noChangeAspect="1"/>
          </p:cNvPicPr>
          <p:nvPr>
            <p:ph sz="half" idx="2"/>
          </p:nvPr>
        </p:nvPicPr>
        <p:blipFill>
          <a:blip r:embed="rId3"/>
          <a:stretch>
            <a:fillRect/>
          </a:stretch>
        </p:blipFill>
        <p:spPr>
          <a:xfrm>
            <a:off x="6172200" y="1752601"/>
            <a:ext cx="4038600" cy="4373562"/>
          </a:xfrm>
        </p:spPr>
      </p:pic>
      <p:sp>
        <p:nvSpPr>
          <p:cNvPr id="6" name="Slide Number Placeholder 5">
            <a:extLst>
              <a:ext uri="{FF2B5EF4-FFF2-40B4-BE49-F238E27FC236}">
                <a16:creationId xmlns:a16="http://schemas.microsoft.com/office/drawing/2014/main" id="{8750880A-CD91-DFAF-2218-FAF81DDCB0ED}"/>
              </a:ext>
            </a:extLst>
          </p:cNvPr>
          <p:cNvSpPr>
            <a:spLocks noGrp="1"/>
          </p:cNvSpPr>
          <p:nvPr>
            <p:ph type="sldNum" sz="quarter" idx="12"/>
          </p:nvPr>
        </p:nvSpPr>
        <p:spPr/>
        <p:txBody>
          <a:bodyPr/>
          <a:lstStyle/>
          <a:p>
            <a:pPr>
              <a:defRPr/>
            </a:pPr>
            <a:fld id="{7A259807-4E02-4090-954C-8862AE38006D}" type="slidenum">
              <a:rPr lang="en-US" smtClean="0"/>
              <a:pPr>
                <a:defRPr/>
              </a:pPr>
              <a:t>23</a:t>
            </a:fld>
            <a:endParaRPr lang="en-US"/>
          </a:p>
        </p:txBody>
      </p:sp>
      <p:sp>
        <p:nvSpPr>
          <p:cNvPr id="3" name="Footer Placeholder 3">
            <a:extLst>
              <a:ext uri="{FF2B5EF4-FFF2-40B4-BE49-F238E27FC236}">
                <a16:creationId xmlns:a16="http://schemas.microsoft.com/office/drawing/2014/main" id="{4D4DC507-18FE-A5C7-7E37-26FB846B494F}"/>
              </a:ext>
            </a:extLst>
          </p:cNvPr>
          <p:cNvSpPr txBox="1">
            <a:spLocks/>
          </p:cNvSpPr>
          <p:nvPr/>
        </p:nvSpPr>
        <p:spPr>
          <a:xfrm>
            <a:off x="125859" y="115094"/>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2400" dirty="0">
                <a:solidFill>
                  <a:schemeClr val="tx1"/>
                </a:solidFill>
              </a:rPr>
              <a:t>Core Knowledge</a:t>
            </a:r>
          </a:p>
        </p:txBody>
      </p:sp>
    </p:spTree>
    <p:extLst>
      <p:ext uri="{BB962C8B-B14F-4D97-AF65-F5344CB8AC3E}">
        <p14:creationId xmlns:p14="http://schemas.microsoft.com/office/powerpoint/2010/main" val="14702781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0A7E0-E46F-BC6B-EE44-74AEE60555AA}"/>
              </a:ext>
            </a:extLst>
          </p:cNvPr>
          <p:cNvSpPr>
            <a:spLocks noGrp="1"/>
          </p:cNvSpPr>
          <p:nvPr>
            <p:ph type="title"/>
          </p:nvPr>
        </p:nvSpPr>
        <p:spPr/>
        <p:txBody>
          <a:bodyPr>
            <a:normAutofit/>
          </a:bodyPr>
          <a:lstStyle/>
          <a:p>
            <a:pPr algn="ctr"/>
            <a:r>
              <a:rPr lang="en-US" sz="4000" b="1" dirty="0"/>
              <a:t>JAK/STAT /Non Tyrosine Kinase Receptors</a:t>
            </a:r>
          </a:p>
        </p:txBody>
      </p:sp>
      <p:sp>
        <p:nvSpPr>
          <p:cNvPr id="3" name="Content Placeholder 2">
            <a:extLst>
              <a:ext uri="{FF2B5EF4-FFF2-40B4-BE49-F238E27FC236}">
                <a16:creationId xmlns:a16="http://schemas.microsoft.com/office/drawing/2014/main" id="{FEDFA14E-09C2-04BE-12A2-2C9D507AB29D}"/>
              </a:ext>
            </a:extLst>
          </p:cNvPr>
          <p:cNvSpPr>
            <a:spLocks noGrp="1"/>
          </p:cNvSpPr>
          <p:nvPr>
            <p:ph sz="half" idx="1"/>
          </p:nvPr>
        </p:nvSpPr>
        <p:spPr>
          <a:xfrm>
            <a:off x="1981200" y="1992950"/>
            <a:ext cx="8229600" cy="3740465"/>
          </a:xfrm>
        </p:spPr>
        <p:txBody>
          <a:bodyPr>
            <a:normAutofit/>
          </a:bodyPr>
          <a:lstStyle/>
          <a:p>
            <a:r>
              <a:rPr lang="en-US" sz="2400" dirty="0"/>
              <a:t>Utilizes </a:t>
            </a:r>
            <a:r>
              <a:rPr lang="en-US" sz="2400" b="1" dirty="0"/>
              <a:t>growth hormones , prolactin's , erythropoietin &amp; immunomodulating cytokines</a:t>
            </a:r>
          </a:p>
          <a:p>
            <a:r>
              <a:rPr lang="en-US" sz="2400" dirty="0"/>
              <a:t>Made of two monomers</a:t>
            </a:r>
          </a:p>
          <a:p>
            <a:r>
              <a:rPr lang="en-US" sz="2400" dirty="0"/>
              <a:t>It has no tyrosine kinase activity</a:t>
            </a:r>
          </a:p>
          <a:p>
            <a:r>
              <a:rPr lang="en-US" sz="2400" dirty="0"/>
              <a:t>Tyrosine kinase benefit comes from JAK family </a:t>
            </a:r>
          </a:p>
          <a:p>
            <a:r>
              <a:rPr lang="en-US" sz="2400" dirty="0"/>
              <a:t>JAK is coupled to the receptor</a:t>
            </a:r>
          </a:p>
          <a:p>
            <a:endParaRPr lang="en-US" dirty="0"/>
          </a:p>
        </p:txBody>
      </p:sp>
      <p:sp>
        <p:nvSpPr>
          <p:cNvPr id="6" name="Slide Number Placeholder 5">
            <a:extLst>
              <a:ext uri="{FF2B5EF4-FFF2-40B4-BE49-F238E27FC236}">
                <a16:creationId xmlns:a16="http://schemas.microsoft.com/office/drawing/2014/main" id="{F9812E72-9F69-E053-8709-8B6E2573EDA2}"/>
              </a:ext>
            </a:extLst>
          </p:cNvPr>
          <p:cNvSpPr>
            <a:spLocks noGrp="1"/>
          </p:cNvSpPr>
          <p:nvPr>
            <p:ph type="sldNum" sz="quarter" idx="12"/>
          </p:nvPr>
        </p:nvSpPr>
        <p:spPr/>
        <p:txBody>
          <a:bodyPr/>
          <a:lstStyle/>
          <a:p>
            <a:pPr>
              <a:defRPr/>
            </a:pPr>
            <a:fld id="{7A259807-4E02-4090-954C-8862AE38006D}" type="slidenum">
              <a:rPr lang="en-US" smtClean="0"/>
              <a:pPr>
                <a:defRPr/>
              </a:pPr>
              <a:t>24</a:t>
            </a:fld>
            <a:endParaRPr lang="en-US"/>
          </a:p>
        </p:txBody>
      </p:sp>
      <p:sp>
        <p:nvSpPr>
          <p:cNvPr id="4" name="Footer Placeholder 3">
            <a:extLst>
              <a:ext uri="{FF2B5EF4-FFF2-40B4-BE49-F238E27FC236}">
                <a16:creationId xmlns:a16="http://schemas.microsoft.com/office/drawing/2014/main" id="{3D1ECE4E-3347-5CAA-661C-B13B006F7DEF}"/>
              </a:ext>
            </a:extLst>
          </p:cNvPr>
          <p:cNvSpPr txBox="1">
            <a:spLocks/>
          </p:cNvSpPr>
          <p:nvPr/>
        </p:nvSpPr>
        <p:spPr>
          <a:xfrm>
            <a:off x="125859" y="115094"/>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2400" dirty="0">
                <a:solidFill>
                  <a:schemeClr val="tx1"/>
                </a:solidFill>
              </a:rPr>
              <a:t>Core Knowledge</a:t>
            </a:r>
          </a:p>
        </p:txBody>
      </p:sp>
    </p:spTree>
    <p:extLst>
      <p:ext uri="{BB962C8B-B14F-4D97-AF65-F5344CB8AC3E}">
        <p14:creationId xmlns:p14="http://schemas.microsoft.com/office/powerpoint/2010/main" val="6819284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0A7E0-E46F-BC6B-EE44-74AEE60555AA}"/>
              </a:ext>
            </a:extLst>
          </p:cNvPr>
          <p:cNvSpPr>
            <a:spLocks noGrp="1"/>
          </p:cNvSpPr>
          <p:nvPr>
            <p:ph type="title"/>
          </p:nvPr>
        </p:nvSpPr>
        <p:spPr>
          <a:xfrm>
            <a:off x="1981200" y="381000"/>
            <a:ext cx="8229600" cy="1143000"/>
          </a:xfrm>
        </p:spPr>
        <p:txBody>
          <a:bodyPr>
            <a:normAutofit fontScale="90000"/>
          </a:bodyPr>
          <a:lstStyle/>
          <a:p>
            <a:pPr algn="ctr"/>
            <a:r>
              <a:rPr lang="en-US" b="1" dirty="0"/>
              <a:t>JAK/STAT /Non Tyrosine Kinase Receptors</a:t>
            </a:r>
          </a:p>
        </p:txBody>
      </p:sp>
      <p:sp>
        <p:nvSpPr>
          <p:cNvPr id="3" name="Content Placeholder 2">
            <a:extLst>
              <a:ext uri="{FF2B5EF4-FFF2-40B4-BE49-F238E27FC236}">
                <a16:creationId xmlns:a16="http://schemas.microsoft.com/office/drawing/2014/main" id="{FEDFA14E-09C2-04BE-12A2-2C9D507AB29D}"/>
              </a:ext>
            </a:extLst>
          </p:cNvPr>
          <p:cNvSpPr>
            <a:spLocks noGrp="1"/>
          </p:cNvSpPr>
          <p:nvPr>
            <p:ph sz="half" idx="1"/>
          </p:nvPr>
        </p:nvSpPr>
        <p:spPr/>
        <p:txBody>
          <a:bodyPr>
            <a:normAutofit/>
          </a:bodyPr>
          <a:lstStyle/>
          <a:p>
            <a:r>
              <a:rPr lang="en-US" sz="2400" dirty="0"/>
              <a:t>Ligand binds to the receptor</a:t>
            </a:r>
          </a:p>
          <a:p>
            <a:r>
              <a:rPr lang="en-US" sz="2400" dirty="0"/>
              <a:t>Receptor dimerization</a:t>
            </a:r>
          </a:p>
          <a:p>
            <a:r>
              <a:rPr lang="en-US" sz="2400" dirty="0"/>
              <a:t>2 adjacent JAK  dimers phosphorylate each other</a:t>
            </a:r>
          </a:p>
          <a:p>
            <a:r>
              <a:rPr lang="en-US" sz="2400" dirty="0"/>
              <a:t>JAK will phosphorylate STAT</a:t>
            </a:r>
          </a:p>
          <a:p>
            <a:r>
              <a:rPr lang="en-US" sz="2400" dirty="0"/>
              <a:t>STAT dimers</a:t>
            </a:r>
          </a:p>
          <a:p>
            <a:r>
              <a:rPr lang="en-US" sz="2400" dirty="0"/>
              <a:t>Nucleus</a:t>
            </a:r>
          </a:p>
          <a:p>
            <a:r>
              <a:rPr lang="en-US" sz="2400" dirty="0"/>
              <a:t>Gene transcription</a:t>
            </a:r>
          </a:p>
          <a:p>
            <a:r>
              <a:rPr lang="en-US" sz="2400" dirty="0"/>
              <a:t>Protein synthesis</a:t>
            </a:r>
          </a:p>
        </p:txBody>
      </p:sp>
      <p:pic>
        <p:nvPicPr>
          <p:cNvPr id="8" name="Content Placeholder 7">
            <a:extLst>
              <a:ext uri="{FF2B5EF4-FFF2-40B4-BE49-F238E27FC236}">
                <a16:creationId xmlns:a16="http://schemas.microsoft.com/office/drawing/2014/main" id="{3A8202FE-878D-92BE-0449-B856AA260939}"/>
              </a:ext>
            </a:extLst>
          </p:cNvPr>
          <p:cNvPicPr>
            <a:picLocks noGrp="1" noChangeAspect="1"/>
          </p:cNvPicPr>
          <p:nvPr>
            <p:ph sz="half" idx="2"/>
          </p:nvPr>
        </p:nvPicPr>
        <p:blipFill>
          <a:blip r:embed="rId2"/>
          <a:stretch>
            <a:fillRect/>
          </a:stretch>
        </p:blipFill>
        <p:spPr>
          <a:xfrm>
            <a:off x="6172200" y="1676401"/>
            <a:ext cx="4267200" cy="4449762"/>
          </a:xfrm>
        </p:spPr>
      </p:pic>
      <p:sp>
        <p:nvSpPr>
          <p:cNvPr id="6" name="Slide Number Placeholder 5">
            <a:extLst>
              <a:ext uri="{FF2B5EF4-FFF2-40B4-BE49-F238E27FC236}">
                <a16:creationId xmlns:a16="http://schemas.microsoft.com/office/drawing/2014/main" id="{F9812E72-9F69-E053-8709-8B6E2573EDA2}"/>
              </a:ext>
            </a:extLst>
          </p:cNvPr>
          <p:cNvSpPr>
            <a:spLocks noGrp="1"/>
          </p:cNvSpPr>
          <p:nvPr>
            <p:ph type="sldNum" sz="quarter" idx="12"/>
          </p:nvPr>
        </p:nvSpPr>
        <p:spPr/>
        <p:txBody>
          <a:bodyPr/>
          <a:lstStyle/>
          <a:p>
            <a:pPr>
              <a:defRPr/>
            </a:pPr>
            <a:fld id="{7A259807-4E02-4090-954C-8862AE38006D}" type="slidenum">
              <a:rPr lang="en-US" smtClean="0"/>
              <a:pPr>
                <a:defRPr/>
              </a:pPr>
              <a:t>25</a:t>
            </a:fld>
            <a:endParaRPr lang="en-US"/>
          </a:p>
        </p:txBody>
      </p:sp>
      <p:sp>
        <p:nvSpPr>
          <p:cNvPr id="4" name="Footer Placeholder 3">
            <a:extLst>
              <a:ext uri="{FF2B5EF4-FFF2-40B4-BE49-F238E27FC236}">
                <a16:creationId xmlns:a16="http://schemas.microsoft.com/office/drawing/2014/main" id="{5A7ABBDF-DB08-790E-06D1-9DB0F7AE8931}"/>
              </a:ext>
            </a:extLst>
          </p:cNvPr>
          <p:cNvSpPr txBox="1">
            <a:spLocks/>
          </p:cNvSpPr>
          <p:nvPr/>
        </p:nvSpPr>
        <p:spPr>
          <a:xfrm>
            <a:off x="125859" y="115094"/>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2400" dirty="0">
                <a:solidFill>
                  <a:schemeClr val="tx1"/>
                </a:solidFill>
              </a:rPr>
              <a:t>Core Knowledge</a:t>
            </a:r>
          </a:p>
        </p:txBody>
      </p:sp>
    </p:spTree>
    <p:extLst>
      <p:ext uri="{BB962C8B-B14F-4D97-AF65-F5344CB8AC3E}">
        <p14:creationId xmlns:p14="http://schemas.microsoft.com/office/powerpoint/2010/main" val="35097036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CE944-6C95-3014-144E-F440DAF868F3}"/>
              </a:ext>
            </a:extLst>
          </p:cNvPr>
          <p:cNvSpPr>
            <a:spLocks noGrp="1"/>
          </p:cNvSpPr>
          <p:nvPr>
            <p:ph type="title"/>
          </p:nvPr>
        </p:nvSpPr>
        <p:spPr/>
        <p:txBody>
          <a:bodyPr>
            <a:normAutofit/>
          </a:bodyPr>
          <a:lstStyle/>
          <a:p>
            <a:pPr algn="ctr"/>
            <a:r>
              <a:rPr lang="en-US" sz="4000" b="1" dirty="0"/>
              <a:t>Types of Intracellular Receptors</a:t>
            </a:r>
          </a:p>
        </p:txBody>
      </p:sp>
      <p:pic>
        <p:nvPicPr>
          <p:cNvPr id="8" name="Content Placeholder 7">
            <a:extLst>
              <a:ext uri="{FF2B5EF4-FFF2-40B4-BE49-F238E27FC236}">
                <a16:creationId xmlns:a16="http://schemas.microsoft.com/office/drawing/2014/main" id="{CCD145A3-DEF3-0D21-E4C1-C0F19B35493B}"/>
              </a:ext>
            </a:extLst>
          </p:cNvPr>
          <p:cNvPicPr>
            <a:picLocks noGrp="1" noChangeAspect="1"/>
          </p:cNvPicPr>
          <p:nvPr>
            <p:ph sz="half" idx="1"/>
          </p:nvPr>
        </p:nvPicPr>
        <p:blipFill>
          <a:blip r:embed="rId2"/>
          <a:stretch>
            <a:fillRect/>
          </a:stretch>
        </p:blipFill>
        <p:spPr>
          <a:xfrm>
            <a:off x="1981200" y="1676401"/>
            <a:ext cx="4038600" cy="4525963"/>
          </a:xfrm>
        </p:spPr>
      </p:pic>
      <p:pic>
        <p:nvPicPr>
          <p:cNvPr id="10" name="Content Placeholder 9">
            <a:extLst>
              <a:ext uri="{FF2B5EF4-FFF2-40B4-BE49-F238E27FC236}">
                <a16:creationId xmlns:a16="http://schemas.microsoft.com/office/drawing/2014/main" id="{CA927350-E909-6D8E-9381-2387934A9F62}"/>
              </a:ext>
            </a:extLst>
          </p:cNvPr>
          <p:cNvPicPr>
            <a:picLocks noGrp="1" noChangeAspect="1"/>
          </p:cNvPicPr>
          <p:nvPr>
            <p:ph sz="half" idx="2"/>
          </p:nvPr>
        </p:nvPicPr>
        <p:blipFill>
          <a:blip r:embed="rId3"/>
          <a:stretch>
            <a:fillRect/>
          </a:stretch>
        </p:blipFill>
        <p:spPr>
          <a:xfrm>
            <a:off x="6172200" y="1676401"/>
            <a:ext cx="4038600" cy="4419599"/>
          </a:xfrm>
        </p:spPr>
      </p:pic>
      <p:sp>
        <p:nvSpPr>
          <p:cNvPr id="6" name="Slide Number Placeholder 5">
            <a:extLst>
              <a:ext uri="{FF2B5EF4-FFF2-40B4-BE49-F238E27FC236}">
                <a16:creationId xmlns:a16="http://schemas.microsoft.com/office/drawing/2014/main" id="{8750880A-CD91-DFAF-2218-FAF81DDCB0ED}"/>
              </a:ext>
            </a:extLst>
          </p:cNvPr>
          <p:cNvSpPr>
            <a:spLocks noGrp="1"/>
          </p:cNvSpPr>
          <p:nvPr>
            <p:ph type="sldNum" sz="quarter" idx="12"/>
          </p:nvPr>
        </p:nvSpPr>
        <p:spPr/>
        <p:txBody>
          <a:bodyPr/>
          <a:lstStyle/>
          <a:p>
            <a:pPr>
              <a:defRPr/>
            </a:pPr>
            <a:fld id="{7A259807-4E02-4090-954C-8862AE38006D}" type="slidenum">
              <a:rPr lang="en-US" smtClean="0"/>
              <a:pPr>
                <a:defRPr/>
              </a:pPr>
              <a:t>26</a:t>
            </a:fld>
            <a:endParaRPr lang="en-US"/>
          </a:p>
        </p:txBody>
      </p:sp>
      <p:sp>
        <p:nvSpPr>
          <p:cNvPr id="3" name="Footer Placeholder 3">
            <a:extLst>
              <a:ext uri="{FF2B5EF4-FFF2-40B4-BE49-F238E27FC236}">
                <a16:creationId xmlns:a16="http://schemas.microsoft.com/office/drawing/2014/main" id="{8F2E43E9-79F5-DCC9-AF58-D7EF89B59BD1}"/>
              </a:ext>
            </a:extLst>
          </p:cNvPr>
          <p:cNvSpPr txBox="1">
            <a:spLocks/>
          </p:cNvSpPr>
          <p:nvPr/>
        </p:nvSpPr>
        <p:spPr>
          <a:xfrm>
            <a:off x="125859" y="115094"/>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2400" dirty="0">
                <a:solidFill>
                  <a:schemeClr val="tx1"/>
                </a:solidFill>
              </a:rPr>
              <a:t>Core Knowledge</a:t>
            </a:r>
          </a:p>
        </p:txBody>
      </p:sp>
    </p:spTree>
    <p:extLst>
      <p:ext uri="{BB962C8B-B14F-4D97-AF65-F5344CB8AC3E}">
        <p14:creationId xmlns:p14="http://schemas.microsoft.com/office/powerpoint/2010/main" val="16635080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CE944-6C95-3014-144E-F440DAF868F3}"/>
              </a:ext>
            </a:extLst>
          </p:cNvPr>
          <p:cNvSpPr>
            <a:spLocks noGrp="1"/>
          </p:cNvSpPr>
          <p:nvPr>
            <p:ph type="title"/>
          </p:nvPr>
        </p:nvSpPr>
        <p:spPr/>
        <p:txBody>
          <a:bodyPr>
            <a:normAutofit/>
          </a:bodyPr>
          <a:lstStyle/>
          <a:p>
            <a:pPr algn="ctr"/>
            <a:r>
              <a:rPr lang="en-US" sz="4000" b="1" dirty="0"/>
              <a:t>Regulation of Receptors</a:t>
            </a:r>
          </a:p>
        </p:txBody>
      </p:sp>
      <p:sp>
        <p:nvSpPr>
          <p:cNvPr id="3" name="Content Placeholder 2">
            <a:extLst>
              <a:ext uri="{FF2B5EF4-FFF2-40B4-BE49-F238E27FC236}">
                <a16:creationId xmlns:a16="http://schemas.microsoft.com/office/drawing/2014/main" id="{ABA7EBC1-19EE-AED1-03E6-6FB667920B6F}"/>
              </a:ext>
            </a:extLst>
          </p:cNvPr>
          <p:cNvSpPr>
            <a:spLocks noGrp="1"/>
          </p:cNvSpPr>
          <p:nvPr>
            <p:ph sz="half" idx="1"/>
          </p:nvPr>
        </p:nvSpPr>
        <p:spPr>
          <a:xfrm>
            <a:off x="1981200" y="1805926"/>
            <a:ext cx="8382000" cy="4114512"/>
          </a:xfrm>
        </p:spPr>
        <p:txBody>
          <a:bodyPr/>
          <a:lstStyle/>
          <a:p>
            <a:pPr marL="0" indent="0">
              <a:buNone/>
            </a:pPr>
            <a:r>
              <a:rPr lang="en-US" sz="2400" b="1" dirty="0"/>
              <a:t>Down Regulation:</a:t>
            </a:r>
          </a:p>
          <a:p>
            <a:pPr>
              <a:buFont typeface="Wingdings" panose="05000000000000000000" pitchFamily="2" charset="2"/>
              <a:buChar char="Ø"/>
            </a:pPr>
            <a:r>
              <a:rPr lang="en-US" sz="2400" dirty="0"/>
              <a:t>Number of receptors are decreased in the presence of excess of agonist  or due to  prolonged exposure to agonist.</a:t>
            </a:r>
          </a:p>
          <a:p>
            <a:pPr>
              <a:buFont typeface="Wingdings" panose="05000000000000000000" pitchFamily="2" charset="2"/>
              <a:buChar char="Ø"/>
            </a:pPr>
            <a:r>
              <a:rPr lang="en-US" sz="2400" dirty="0"/>
              <a:t>Number of receptors also decreases in some diseases.</a:t>
            </a:r>
          </a:p>
          <a:p>
            <a:pPr marL="0" indent="0">
              <a:buNone/>
            </a:pPr>
            <a:r>
              <a:rPr lang="en-US" sz="2400" b="1" dirty="0"/>
              <a:t>Examples:</a:t>
            </a:r>
          </a:p>
          <a:p>
            <a:pPr>
              <a:buFont typeface="Courier New" panose="02070309020205020404" pitchFamily="49" charset="0"/>
              <a:buChar char="o"/>
            </a:pPr>
            <a:r>
              <a:rPr lang="en-US" sz="2400" dirty="0"/>
              <a:t>Nicotinic receptors are decreased in myasthenia gravis</a:t>
            </a:r>
          </a:p>
          <a:p>
            <a:pPr>
              <a:buFont typeface="Courier New" panose="02070309020205020404" pitchFamily="49" charset="0"/>
              <a:buChar char="o"/>
            </a:pPr>
            <a:r>
              <a:rPr lang="en-US" sz="2400" dirty="0"/>
              <a:t>Insulin Receptors are decreased in diabetes</a:t>
            </a:r>
          </a:p>
          <a:p>
            <a:pPr marL="0" indent="0">
              <a:buNone/>
            </a:pPr>
            <a:endParaRPr lang="en-US" sz="2400" dirty="0"/>
          </a:p>
        </p:txBody>
      </p:sp>
      <p:sp>
        <p:nvSpPr>
          <p:cNvPr id="6" name="Slide Number Placeholder 5">
            <a:extLst>
              <a:ext uri="{FF2B5EF4-FFF2-40B4-BE49-F238E27FC236}">
                <a16:creationId xmlns:a16="http://schemas.microsoft.com/office/drawing/2014/main" id="{8750880A-CD91-DFAF-2218-FAF81DDCB0ED}"/>
              </a:ext>
            </a:extLst>
          </p:cNvPr>
          <p:cNvSpPr>
            <a:spLocks noGrp="1"/>
          </p:cNvSpPr>
          <p:nvPr>
            <p:ph type="sldNum" sz="quarter" idx="12"/>
          </p:nvPr>
        </p:nvSpPr>
        <p:spPr/>
        <p:txBody>
          <a:bodyPr/>
          <a:lstStyle/>
          <a:p>
            <a:pPr>
              <a:defRPr/>
            </a:pPr>
            <a:fld id="{7A259807-4E02-4090-954C-8862AE38006D}" type="slidenum">
              <a:rPr lang="en-US" smtClean="0"/>
              <a:pPr>
                <a:defRPr/>
              </a:pPr>
              <a:t>27</a:t>
            </a:fld>
            <a:endParaRPr lang="en-US"/>
          </a:p>
        </p:txBody>
      </p:sp>
      <p:sp>
        <p:nvSpPr>
          <p:cNvPr id="4" name="Footer Placeholder 3">
            <a:extLst>
              <a:ext uri="{FF2B5EF4-FFF2-40B4-BE49-F238E27FC236}">
                <a16:creationId xmlns:a16="http://schemas.microsoft.com/office/drawing/2014/main" id="{DDB4DAEE-F394-5DED-74AF-3833E307821F}"/>
              </a:ext>
            </a:extLst>
          </p:cNvPr>
          <p:cNvSpPr txBox="1">
            <a:spLocks/>
          </p:cNvSpPr>
          <p:nvPr/>
        </p:nvSpPr>
        <p:spPr>
          <a:xfrm>
            <a:off x="125859" y="115094"/>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2400" dirty="0">
                <a:solidFill>
                  <a:schemeClr val="tx1"/>
                </a:solidFill>
              </a:rPr>
              <a:t>Core Knowledge</a:t>
            </a:r>
          </a:p>
        </p:txBody>
      </p:sp>
    </p:spTree>
    <p:extLst>
      <p:ext uri="{BB962C8B-B14F-4D97-AF65-F5344CB8AC3E}">
        <p14:creationId xmlns:p14="http://schemas.microsoft.com/office/powerpoint/2010/main" val="27047406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792B2-E803-6D07-7B16-DDD797FCCFF1}"/>
              </a:ext>
            </a:extLst>
          </p:cNvPr>
          <p:cNvSpPr>
            <a:spLocks noGrp="1"/>
          </p:cNvSpPr>
          <p:nvPr>
            <p:ph type="title"/>
          </p:nvPr>
        </p:nvSpPr>
        <p:spPr/>
        <p:txBody>
          <a:bodyPr>
            <a:normAutofit/>
          </a:bodyPr>
          <a:lstStyle/>
          <a:p>
            <a:pPr algn="ctr"/>
            <a:r>
              <a:rPr lang="en-US" sz="4000" b="1" dirty="0"/>
              <a:t>Regulation of Receptors</a:t>
            </a:r>
          </a:p>
        </p:txBody>
      </p:sp>
      <p:sp>
        <p:nvSpPr>
          <p:cNvPr id="3" name="Content Placeholder 2">
            <a:extLst>
              <a:ext uri="{FF2B5EF4-FFF2-40B4-BE49-F238E27FC236}">
                <a16:creationId xmlns:a16="http://schemas.microsoft.com/office/drawing/2014/main" id="{A3A425C0-5D43-1ADA-2476-63EAA13C7B2E}"/>
              </a:ext>
            </a:extLst>
          </p:cNvPr>
          <p:cNvSpPr>
            <a:spLocks noGrp="1"/>
          </p:cNvSpPr>
          <p:nvPr>
            <p:ph idx="1"/>
          </p:nvPr>
        </p:nvSpPr>
        <p:spPr/>
        <p:txBody>
          <a:bodyPr>
            <a:normAutofit/>
          </a:bodyPr>
          <a:lstStyle/>
          <a:p>
            <a:pPr marL="0" indent="0">
              <a:buNone/>
            </a:pPr>
            <a:r>
              <a:rPr lang="en-US" sz="2400" b="1" dirty="0"/>
              <a:t>Up Regulation</a:t>
            </a:r>
            <a:r>
              <a:rPr lang="en-US" sz="2400" dirty="0"/>
              <a:t>:</a:t>
            </a:r>
          </a:p>
          <a:p>
            <a:pPr>
              <a:buFont typeface="Wingdings" panose="05000000000000000000" pitchFamily="2" charset="2"/>
              <a:buChar char="Ø"/>
            </a:pPr>
            <a:r>
              <a:rPr lang="en-US" sz="2400" dirty="0"/>
              <a:t>Number of receptors are increased  when they are continuously exposed for prolonged time to antagonist.</a:t>
            </a:r>
          </a:p>
          <a:p>
            <a:pPr>
              <a:buFont typeface="Wingdings" panose="05000000000000000000" pitchFamily="2" charset="2"/>
              <a:buChar char="Ø"/>
            </a:pPr>
            <a:r>
              <a:rPr lang="en-US" sz="2400" dirty="0"/>
              <a:t>Number of receptors also change in some diseases.</a:t>
            </a:r>
          </a:p>
          <a:p>
            <a:pPr marL="0" indent="0">
              <a:buNone/>
            </a:pPr>
            <a:r>
              <a:rPr lang="en-US" sz="2400" b="1" dirty="0"/>
              <a:t>Examples:</a:t>
            </a:r>
          </a:p>
          <a:p>
            <a:pPr marL="0" indent="0">
              <a:buNone/>
            </a:pPr>
            <a:r>
              <a:rPr lang="en-US" sz="2400" dirty="0"/>
              <a:t>Beta receptors are increased in hyperthyroidism</a:t>
            </a:r>
          </a:p>
          <a:p>
            <a:pPr marL="0" indent="0">
              <a:buNone/>
            </a:pPr>
            <a:endParaRPr lang="en-US" dirty="0"/>
          </a:p>
          <a:p>
            <a:pPr marL="0" indent="0">
              <a:buNone/>
            </a:pPr>
            <a:endParaRPr lang="en-US" dirty="0"/>
          </a:p>
        </p:txBody>
      </p:sp>
      <p:sp>
        <p:nvSpPr>
          <p:cNvPr id="5" name="Slide Number Placeholder 4">
            <a:extLst>
              <a:ext uri="{FF2B5EF4-FFF2-40B4-BE49-F238E27FC236}">
                <a16:creationId xmlns:a16="http://schemas.microsoft.com/office/drawing/2014/main" id="{EEEF1C6D-85FB-4A83-954E-E41060AD9971}"/>
              </a:ext>
            </a:extLst>
          </p:cNvPr>
          <p:cNvSpPr>
            <a:spLocks noGrp="1"/>
          </p:cNvSpPr>
          <p:nvPr>
            <p:ph type="sldNum" sz="quarter" idx="12"/>
          </p:nvPr>
        </p:nvSpPr>
        <p:spPr/>
        <p:txBody>
          <a:bodyPr/>
          <a:lstStyle/>
          <a:p>
            <a:pPr>
              <a:defRPr/>
            </a:pPr>
            <a:fld id="{BDA394D7-9785-4BE5-AFD5-4F918A689025}" type="slidenum">
              <a:rPr lang="en-US" smtClean="0"/>
              <a:pPr>
                <a:defRPr/>
              </a:pPr>
              <a:t>28</a:t>
            </a:fld>
            <a:endParaRPr lang="en-US"/>
          </a:p>
        </p:txBody>
      </p:sp>
      <p:sp>
        <p:nvSpPr>
          <p:cNvPr id="6" name="Footer Placeholder 3">
            <a:extLst>
              <a:ext uri="{FF2B5EF4-FFF2-40B4-BE49-F238E27FC236}">
                <a16:creationId xmlns:a16="http://schemas.microsoft.com/office/drawing/2014/main" id="{CA83751E-E7EE-8973-375D-5784A7F80CA9}"/>
              </a:ext>
            </a:extLst>
          </p:cNvPr>
          <p:cNvSpPr txBox="1">
            <a:spLocks/>
          </p:cNvSpPr>
          <p:nvPr/>
        </p:nvSpPr>
        <p:spPr>
          <a:xfrm>
            <a:off x="125859" y="115094"/>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2400" dirty="0">
                <a:solidFill>
                  <a:schemeClr val="tx1"/>
                </a:solidFill>
              </a:rPr>
              <a:t>Core Knowledge</a:t>
            </a:r>
          </a:p>
        </p:txBody>
      </p:sp>
    </p:spTree>
    <p:extLst>
      <p:ext uri="{BB962C8B-B14F-4D97-AF65-F5344CB8AC3E}">
        <p14:creationId xmlns:p14="http://schemas.microsoft.com/office/powerpoint/2010/main" val="16671950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723EF-4873-61D6-69D3-628C77133448}"/>
              </a:ext>
            </a:extLst>
          </p:cNvPr>
          <p:cNvSpPr>
            <a:spLocks noGrp="1"/>
          </p:cNvSpPr>
          <p:nvPr>
            <p:ph type="title"/>
          </p:nvPr>
        </p:nvSpPr>
        <p:spPr/>
        <p:txBody>
          <a:bodyPr>
            <a:normAutofit/>
          </a:bodyPr>
          <a:lstStyle/>
          <a:p>
            <a:pPr algn="ctr"/>
            <a:r>
              <a:rPr lang="en-US" sz="4000" b="1" dirty="0"/>
              <a:t>Anatomical Aspects  of Cell Membrane with Receptors</a:t>
            </a:r>
          </a:p>
        </p:txBody>
      </p:sp>
      <p:sp>
        <p:nvSpPr>
          <p:cNvPr id="4" name="Slide Number Placeholder 3">
            <a:extLst>
              <a:ext uri="{FF2B5EF4-FFF2-40B4-BE49-F238E27FC236}">
                <a16:creationId xmlns:a16="http://schemas.microsoft.com/office/drawing/2014/main" id="{2FCD7CDE-1E5D-1908-0105-8202960798D9}"/>
              </a:ext>
            </a:extLst>
          </p:cNvPr>
          <p:cNvSpPr>
            <a:spLocks noGrp="1"/>
          </p:cNvSpPr>
          <p:nvPr>
            <p:ph type="sldNum" sz="quarter" idx="12"/>
          </p:nvPr>
        </p:nvSpPr>
        <p:spPr/>
        <p:txBody>
          <a:bodyPr/>
          <a:lstStyle/>
          <a:p>
            <a:fld id="{B6F15528-21DE-4FAA-801E-634DDDAF4B2B}" type="slidenum">
              <a:rPr lang="en-US" smtClean="0"/>
              <a:pPr/>
              <a:t>29</a:t>
            </a:fld>
            <a:endParaRPr lang="en-US"/>
          </a:p>
        </p:txBody>
      </p:sp>
      <p:sp>
        <p:nvSpPr>
          <p:cNvPr id="5" name="Footer Placeholder 4">
            <a:extLst>
              <a:ext uri="{FF2B5EF4-FFF2-40B4-BE49-F238E27FC236}">
                <a16:creationId xmlns:a16="http://schemas.microsoft.com/office/drawing/2014/main" id="{F4B4E1FC-7CF7-CE7C-78C3-4E5591275874}"/>
              </a:ext>
            </a:extLst>
          </p:cNvPr>
          <p:cNvSpPr>
            <a:spLocks noGrp="1"/>
          </p:cNvSpPr>
          <p:nvPr>
            <p:ph type="ftr" sz="quarter" idx="3"/>
          </p:nvPr>
        </p:nvSpPr>
        <p:spPr>
          <a:xfrm>
            <a:off x="152400" y="128172"/>
            <a:ext cx="22098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solidFill>
                  <a:schemeClr val="tx1"/>
                </a:solidFill>
              </a:rPr>
              <a:t>Horizontal Integration</a:t>
            </a:r>
          </a:p>
        </p:txBody>
      </p:sp>
      <p:pic>
        <p:nvPicPr>
          <p:cNvPr id="6" name="Content Placeholder 5">
            <a:extLst>
              <a:ext uri="{FF2B5EF4-FFF2-40B4-BE49-F238E27FC236}">
                <a16:creationId xmlns:a16="http://schemas.microsoft.com/office/drawing/2014/main" id="{76958BF6-9662-937A-1B95-CB7C56C06381}"/>
              </a:ext>
            </a:extLst>
          </p:cNvPr>
          <p:cNvPicPr>
            <a:picLocks noGrp="1" noChangeAspect="1"/>
          </p:cNvPicPr>
          <p:nvPr>
            <p:ph idx="1"/>
          </p:nvPr>
        </p:nvPicPr>
        <p:blipFill>
          <a:blip r:embed="rId3"/>
          <a:stretch>
            <a:fillRect/>
          </a:stretch>
        </p:blipFill>
        <p:spPr>
          <a:xfrm>
            <a:off x="1752600" y="1903416"/>
            <a:ext cx="8286750" cy="3890788"/>
          </a:xfrm>
          <a:prstGeom prst="rect">
            <a:avLst/>
          </a:prstGeom>
        </p:spPr>
      </p:pic>
    </p:spTree>
    <p:extLst>
      <p:ext uri="{BB962C8B-B14F-4D97-AF65-F5344CB8AC3E}">
        <p14:creationId xmlns:p14="http://schemas.microsoft.com/office/powerpoint/2010/main" val="29725193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15962"/>
          </a:xfrm>
        </p:spPr>
        <p:txBody>
          <a:bodyPr>
            <a:normAutofit/>
          </a:bodyPr>
          <a:lstStyle/>
          <a:p>
            <a:r>
              <a:rPr lang="en-US" sz="3600" b="1" dirty="0">
                <a:latin typeface="+mn-lt"/>
              </a:rPr>
              <a:t>Motto, Vision, Dream</a:t>
            </a:r>
          </a:p>
        </p:txBody>
      </p:sp>
      <p:graphicFrame>
        <p:nvGraphicFramePr>
          <p:cNvPr id="4" name="Content Placeholder 3">
            <a:extLst>
              <a:ext uri="{FF2B5EF4-FFF2-40B4-BE49-F238E27FC236}">
                <a16:creationId xmlns:a16="http://schemas.microsoft.com/office/drawing/2014/main" id="{A267C48E-C722-45BA-ABA8-7A339C617CBD}"/>
              </a:ext>
            </a:extLst>
          </p:cNvPr>
          <p:cNvGraphicFramePr>
            <a:graphicFrameLocks noGrp="1"/>
          </p:cNvGraphicFramePr>
          <p:nvPr>
            <p:ph idx="1"/>
          </p:nvPr>
        </p:nvGraphicFramePr>
        <p:xfrm>
          <a:off x="2152650" y="1825625"/>
          <a:ext cx="3269582"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6096001" y="1295401"/>
            <a:ext cx="4114799" cy="5262979"/>
          </a:xfrm>
          <a:prstGeom prst="rect">
            <a:avLst/>
          </a:prstGeom>
        </p:spPr>
        <p:txBody>
          <a:bodyPr wrap="square">
            <a:spAutoFit/>
          </a:bodyPr>
          <a:lstStyle/>
          <a:p>
            <a:pPr marL="285750" indent="-285750">
              <a:buFont typeface="Arial" panose="020B0604020202020204" pitchFamily="34" charset="0"/>
              <a:buChar char="•"/>
              <a:defRPr/>
            </a:pPr>
            <a:r>
              <a:rPr lang="en-US" altLang="en-US" sz="2800" dirty="0">
                <a:solidFill>
                  <a:prstClr val="black"/>
                </a:solidFill>
                <a:latin typeface="Calibri"/>
              </a:rPr>
              <a:t>To impart evidence based research oriented medical education</a:t>
            </a:r>
          </a:p>
          <a:p>
            <a:pPr marL="285750" indent="-285750">
              <a:buFont typeface="Arial" panose="020B0604020202020204" pitchFamily="34" charset="0"/>
              <a:buChar char="•"/>
              <a:defRPr/>
            </a:pPr>
            <a:endParaRPr lang="en-US" altLang="en-US" sz="2800" dirty="0">
              <a:solidFill>
                <a:prstClr val="black"/>
              </a:solidFill>
              <a:latin typeface="Calibri"/>
            </a:endParaRPr>
          </a:p>
          <a:p>
            <a:pPr marL="285750" indent="-285750">
              <a:buFont typeface="Arial" panose="020B0604020202020204" pitchFamily="34" charset="0"/>
              <a:buChar char="•"/>
              <a:defRPr/>
            </a:pPr>
            <a:r>
              <a:rPr lang="en-US" altLang="en-US" sz="2800" dirty="0">
                <a:solidFill>
                  <a:prstClr val="black"/>
                </a:solidFill>
                <a:latin typeface="Calibri"/>
              </a:rPr>
              <a:t>To provide best possible patient care</a:t>
            </a:r>
          </a:p>
          <a:p>
            <a:pPr marL="285750" indent="-285750">
              <a:buFont typeface="Arial" panose="020B0604020202020204" pitchFamily="34" charset="0"/>
              <a:buChar char="•"/>
              <a:defRPr/>
            </a:pPr>
            <a:endParaRPr lang="en-US" altLang="en-US" sz="2800" dirty="0">
              <a:solidFill>
                <a:prstClr val="black"/>
              </a:solidFill>
              <a:latin typeface="Calibri"/>
            </a:endParaRPr>
          </a:p>
          <a:p>
            <a:pPr marL="285750" indent="-285750">
              <a:buFont typeface="Arial" panose="020B0604020202020204" pitchFamily="34" charset="0"/>
              <a:buChar char="•"/>
              <a:defRPr/>
            </a:pPr>
            <a:r>
              <a:rPr lang="en-US" altLang="en-US" sz="2800" dirty="0">
                <a:solidFill>
                  <a:prstClr val="black"/>
                </a:solidFill>
                <a:latin typeface="Calibri"/>
              </a:rPr>
              <a:t>To inculcate the values of mutual respect and ethical practice of medicine</a:t>
            </a:r>
          </a:p>
          <a:p>
            <a:pPr marL="285750" indent="-285750">
              <a:buFont typeface="Arial" panose="020B0604020202020204" pitchFamily="34" charset="0"/>
              <a:buChar char="•"/>
              <a:defRPr/>
            </a:pPr>
            <a:endParaRPr lang="en-US" altLang="en-US" sz="2800" dirty="0">
              <a:solidFill>
                <a:prstClr val="black"/>
              </a:solidFill>
              <a:latin typeface="Calibri"/>
            </a:endParaRPr>
          </a:p>
        </p:txBody>
      </p:sp>
      <p:sp>
        <p:nvSpPr>
          <p:cNvPr id="8" name="Slide Number Placeholder 7"/>
          <p:cNvSpPr>
            <a:spLocks noGrp="1"/>
          </p:cNvSpPr>
          <p:nvPr>
            <p:ph type="sldNum" sz="quarter" idx="12"/>
          </p:nvPr>
        </p:nvSpPr>
        <p:spPr/>
        <p:txBody>
          <a:bodyPr/>
          <a:lstStyle/>
          <a:p>
            <a:fld id="{B6F15528-21DE-4FAA-801E-634DDDAF4B2B}" type="slidenum">
              <a:rPr lang="en-US" smtClean="0"/>
              <a:pPr/>
              <a:t>3</a:t>
            </a:fld>
            <a:endParaRPr lang="en-US"/>
          </a:p>
        </p:txBody>
      </p:sp>
    </p:spTree>
    <p:extLst>
      <p:ext uri="{BB962C8B-B14F-4D97-AF65-F5344CB8AC3E}">
        <p14:creationId xmlns:p14="http://schemas.microsoft.com/office/powerpoint/2010/main" val="18868514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A6D616-5645-CD01-3F3B-C2E096A686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A5ED32-9DBC-B0C6-A95A-24DF69678E15}"/>
              </a:ext>
            </a:extLst>
          </p:cNvPr>
          <p:cNvSpPr>
            <a:spLocks noGrp="1"/>
          </p:cNvSpPr>
          <p:nvPr>
            <p:ph type="title"/>
          </p:nvPr>
        </p:nvSpPr>
        <p:spPr/>
        <p:txBody>
          <a:bodyPr>
            <a:normAutofit/>
          </a:bodyPr>
          <a:lstStyle/>
          <a:p>
            <a:pPr algn="ctr"/>
            <a:r>
              <a:rPr lang="en-US" sz="4000" b="1" dirty="0"/>
              <a:t>Physiology of  Receptors</a:t>
            </a:r>
          </a:p>
        </p:txBody>
      </p:sp>
      <p:sp>
        <p:nvSpPr>
          <p:cNvPr id="4" name="Slide Number Placeholder 3">
            <a:extLst>
              <a:ext uri="{FF2B5EF4-FFF2-40B4-BE49-F238E27FC236}">
                <a16:creationId xmlns:a16="http://schemas.microsoft.com/office/drawing/2014/main" id="{8630775D-AF8E-E67C-9A75-DF56606F640E}"/>
              </a:ext>
            </a:extLst>
          </p:cNvPr>
          <p:cNvSpPr>
            <a:spLocks noGrp="1"/>
          </p:cNvSpPr>
          <p:nvPr>
            <p:ph type="sldNum" sz="quarter" idx="12"/>
          </p:nvPr>
        </p:nvSpPr>
        <p:spPr/>
        <p:txBody>
          <a:bodyPr/>
          <a:lstStyle/>
          <a:p>
            <a:fld id="{B6F15528-21DE-4FAA-801E-634DDDAF4B2B}" type="slidenum">
              <a:rPr lang="en-US" smtClean="0"/>
              <a:pPr/>
              <a:t>30</a:t>
            </a:fld>
            <a:endParaRPr lang="en-US"/>
          </a:p>
        </p:txBody>
      </p:sp>
      <p:sp>
        <p:nvSpPr>
          <p:cNvPr id="5" name="Footer Placeholder 4">
            <a:extLst>
              <a:ext uri="{FF2B5EF4-FFF2-40B4-BE49-F238E27FC236}">
                <a16:creationId xmlns:a16="http://schemas.microsoft.com/office/drawing/2014/main" id="{77F220EF-3840-DAA7-AB82-8394C7DBC486}"/>
              </a:ext>
            </a:extLst>
          </p:cNvPr>
          <p:cNvSpPr>
            <a:spLocks noGrp="1"/>
          </p:cNvSpPr>
          <p:nvPr>
            <p:ph type="ftr" sz="quarter" idx="3"/>
          </p:nvPr>
        </p:nvSpPr>
        <p:spPr>
          <a:xfrm>
            <a:off x="152400" y="336716"/>
            <a:ext cx="22098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solidFill>
                  <a:schemeClr val="tx1"/>
                </a:solidFill>
              </a:rPr>
              <a:t>Horizontal Integration</a:t>
            </a:r>
          </a:p>
          <a:p>
            <a:endParaRPr lang="en-US" sz="2400" b="1" dirty="0"/>
          </a:p>
        </p:txBody>
      </p:sp>
      <p:sp>
        <p:nvSpPr>
          <p:cNvPr id="7" name="Content Placeholder 6">
            <a:extLst>
              <a:ext uri="{FF2B5EF4-FFF2-40B4-BE49-F238E27FC236}">
                <a16:creationId xmlns:a16="http://schemas.microsoft.com/office/drawing/2014/main" id="{BF03BA5C-0652-4E9B-6DF0-F4E7668EFADB}"/>
              </a:ext>
            </a:extLst>
          </p:cNvPr>
          <p:cNvSpPr>
            <a:spLocks noGrp="1"/>
          </p:cNvSpPr>
          <p:nvPr>
            <p:ph idx="1"/>
          </p:nvPr>
        </p:nvSpPr>
        <p:spPr>
          <a:xfrm>
            <a:off x="2152650" y="1825625"/>
            <a:ext cx="8134350" cy="4351338"/>
          </a:xfrm>
        </p:spPr>
        <p:txBody>
          <a:bodyPr>
            <a:normAutofit/>
          </a:bodyPr>
          <a:lstStyle/>
          <a:p>
            <a:pPr marL="553621" indent="-401822" algn="just" defTabSz="914353">
              <a:lnSpc>
                <a:spcPct val="150000"/>
              </a:lnSpc>
              <a:defRPr/>
            </a:pPr>
            <a:r>
              <a:rPr lang="en-US" sz="2400" dirty="0">
                <a:latin typeface="Andalus" pitchFamily="18" charset="-78"/>
                <a:cs typeface="Andalus" pitchFamily="18" charset="-78"/>
              </a:rPr>
              <a:t>Signal Transduction</a:t>
            </a:r>
          </a:p>
          <a:p>
            <a:pPr marL="553621" indent="-401822" algn="just" defTabSz="914353">
              <a:lnSpc>
                <a:spcPct val="150000"/>
              </a:lnSpc>
              <a:defRPr/>
            </a:pPr>
            <a:r>
              <a:rPr lang="en-US" sz="2400" dirty="0">
                <a:latin typeface="Andalus" pitchFamily="18" charset="-78"/>
                <a:cs typeface="Andalus" pitchFamily="18" charset="-78"/>
              </a:rPr>
              <a:t>Cellular regulation</a:t>
            </a:r>
          </a:p>
          <a:p>
            <a:pPr marL="553621" indent="-401822" algn="just" defTabSz="914353">
              <a:lnSpc>
                <a:spcPct val="150000"/>
              </a:lnSpc>
              <a:defRPr/>
            </a:pPr>
            <a:r>
              <a:rPr lang="en-US" sz="2400" dirty="0">
                <a:latin typeface="Andalus" pitchFamily="18" charset="-78"/>
                <a:cs typeface="Andalus" pitchFamily="18" charset="-78"/>
              </a:rPr>
              <a:t>Communication</a:t>
            </a:r>
          </a:p>
          <a:p>
            <a:pPr marL="553621" indent="-401822" algn="just" defTabSz="914353">
              <a:lnSpc>
                <a:spcPct val="150000"/>
              </a:lnSpc>
              <a:defRPr/>
            </a:pPr>
            <a:r>
              <a:rPr lang="en-US" sz="2400" dirty="0">
                <a:latin typeface="Andalus" pitchFamily="18" charset="-78"/>
                <a:cs typeface="Andalus" pitchFamily="18" charset="-78"/>
              </a:rPr>
              <a:t>Hormone regulation</a:t>
            </a:r>
          </a:p>
          <a:p>
            <a:pPr marL="553621" indent="-401822" algn="just" defTabSz="914353">
              <a:lnSpc>
                <a:spcPct val="150000"/>
              </a:lnSpc>
              <a:defRPr/>
            </a:pPr>
            <a:r>
              <a:rPr lang="en-US" sz="2400" dirty="0">
                <a:latin typeface="Andalus" pitchFamily="18" charset="-78"/>
                <a:cs typeface="Andalus" pitchFamily="18" charset="-78"/>
              </a:rPr>
              <a:t>Neurotransmission</a:t>
            </a:r>
          </a:p>
          <a:p>
            <a:pPr marL="553621" indent="-401822" algn="just" defTabSz="914353">
              <a:lnSpc>
                <a:spcPct val="150000"/>
              </a:lnSpc>
              <a:defRPr/>
            </a:pPr>
            <a:r>
              <a:rPr lang="en-US" sz="2400" dirty="0">
                <a:latin typeface="Andalus" pitchFamily="18" charset="-78"/>
                <a:cs typeface="Andalus" pitchFamily="18" charset="-78"/>
              </a:rPr>
              <a:t>Regulation of gene expression</a:t>
            </a:r>
          </a:p>
          <a:p>
            <a:endParaRPr lang="en-US" dirty="0"/>
          </a:p>
        </p:txBody>
      </p:sp>
    </p:spTree>
    <p:extLst>
      <p:ext uri="{BB962C8B-B14F-4D97-AF65-F5344CB8AC3E}">
        <p14:creationId xmlns:p14="http://schemas.microsoft.com/office/powerpoint/2010/main" val="36078575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66F3D-167C-884E-39A4-0E8072316B9F}"/>
              </a:ext>
            </a:extLst>
          </p:cNvPr>
          <p:cNvSpPr>
            <a:spLocks noGrp="1"/>
          </p:cNvSpPr>
          <p:nvPr>
            <p:ph type="title"/>
          </p:nvPr>
        </p:nvSpPr>
        <p:spPr/>
        <p:txBody>
          <a:bodyPr>
            <a:normAutofit/>
          </a:bodyPr>
          <a:lstStyle/>
          <a:p>
            <a:pPr algn="ctr"/>
            <a:r>
              <a:rPr lang="en-US" sz="4000" b="1" dirty="0"/>
              <a:t>Cystic Fibrosis</a:t>
            </a:r>
          </a:p>
        </p:txBody>
      </p:sp>
      <p:pic>
        <p:nvPicPr>
          <p:cNvPr id="7" name="Content Placeholder 6">
            <a:extLst>
              <a:ext uri="{FF2B5EF4-FFF2-40B4-BE49-F238E27FC236}">
                <a16:creationId xmlns:a16="http://schemas.microsoft.com/office/drawing/2014/main" id="{481C4B57-87D6-25C3-C31E-664C08126CAF}"/>
              </a:ext>
            </a:extLst>
          </p:cNvPr>
          <p:cNvPicPr>
            <a:picLocks noGrp="1" noChangeAspect="1"/>
          </p:cNvPicPr>
          <p:nvPr>
            <p:ph idx="1"/>
          </p:nvPr>
        </p:nvPicPr>
        <p:blipFill>
          <a:blip r:embed="rId2"/>
          <a:stretch>
            <a:fillRect/>
          </a:stretch>
        </p:blipFill>
        <p:spPr>
          <a:xfrm>
            <a:off x="2514600" y="1417639"/>
            <a:ext cx="7696200" cy="4688994"/>
          </a:xfrm>
        </p:spPr>
      </p:pic>
      <p:sp>
        <p:nvSpPr>
          <p:cNvPr id="4" name="Footer Placeholder 3">
            <a:extLst>
              <a:ext uri="{FF2B5EF4-FFF2-40B4-BE49-F238E27FC236}">
                <a16:creationId xmlns:a16="http://schemas.microsoft.com/office/drawing/2014/main" id="{6B3D8E55-5268-ABD2-046C-1493BA7520D3}"/>
              </a:ext>
            </a:extLst>
          </p:cNvPr>
          <p:cNvSpPr>
            <a:spLocks noGrp="1"/>
          </p:cNvSpPr>
          <p:nvPr>
            <p:ph type="ftr" sz="quarter" idx="11"/>
          </p:nvPr>
        </p:nvSpPr>
        <p:spPr>
          <a:xfrm>
            <a:off x="533401" y="260354"/>
            <a:ext cx="2895600" cy="365125"/>
          </a:xfrm>
        </p:spPr>
        <p:txBody>
          <a:bodyPr/>
          <a:lstStyle/>
          <a:p>
            <a:pPr>
              <a:defRPr/>
            </a:pPr>
            <a:r>
              <a:rPr lang="en-US" sz="2400" b="1" dirty="0">
                <a:solidFill>
                  <a:schemeClr val="tx1"/>
                </a:solidFill>
              </a:rPr>
              <a:t>Vertical Integration</a:t>
            </a:r>
          </a:p>
        </p:txBody>
      </p:sp>
      <p:sp>
        <p:nvSpPr>
          <p:cNvPr id="5" name="Slide Number Placeholder 4">
            <a:extLst>
              <a:ext uri="{FF2B5EF4-FFF2-40B4-BE49-F238E27FC236}">
                <a16:creationId xmlns:a16="http://schemas.microsoft.com/office/drawing/2014/main" id="{75E4C9F7-F9E4-8CBB-2379-FCA6028821DD}"/>
              </a:ext>
            </a:extLst>
          </p:cNvPr>
          <p:cNvSpPr>
            <a:spLocks noGrp="1"/>
          </p:cNvSpPr>
          <p:nvPr>
            <p:ph type="sldNum" sz="quarter" idx="12"/>
          </p:nvPr>
        </p:nvSpPr>
        <p:spPr/>
        <p:txBody>
          <a:bodyPr/>
          <a:lstStyle/>
          <a:p>
            <a:pPr>
              <a:defRPr/>
            </a:pPr>
            <a:fld id="{BDA394D7-9785-4BE5-AFD5-4F918A689025}" type="slidenum">
              <a:rPr lang="en-US" smtClean="0"/>
              <a:pPr>
                <a:defRPr/>
              </a:pPr>
              <a:t>31</a:t>
            </a:fld>
            <a:endParaRPr lang="en-US"/>
          </a:p>
        </p:txBody>
      </p:sp>
    </p:spTree>
    <p:extLst>
      <p:ext uri="{BB962C8B-B14F-4D97-AF65-F5344CB8AC3E}">
        <p14:creationId xmlns:p14="http://schemas.microsoft.com/office/powerpoint/2010/main" val="30907631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98DBD-DA22-D9BA-473A-4CAB46821F96}"/>
              </a:ext>
            </a:extLst>
          </p:cNvPr>
          <p:cNvSpPr>
            <a:spLocks noGrp="1"/>
          </p:cNvSpPr>
          <p:nvPr>
            <p:ph type="title"/>
          </p:nvPr>
        </p:nvSpPr>
        <p:spPr/>
        <p:txBody>
          <a:bodyPr>
            <a:normAutofit/>
          </a:bodyPr>
          <a:lstStyle/>
          <a:p>
            <a:pPr algn="ctr"/>
            <a:r>
              <a:rPr lang="en-US" sz="4000" b="1" dirty="0">
                <a:solidFill>
                  <a:schemeClr val="tx1"/>
                </a:solidFill>
              </a:rPr>
              <a:t>Management of cystic Fibrosis</a:t>
            </a:r>
            <a:endParaRPr lang="en-US" sz="4000" b="1" dirty="0"/>
          </a:p>
        </p:txBody>
      </p:sp>
      <p:sp>
        <p:nvSpPr>
          <p:cNvPr id="3" name="Content Placeholder 2">
            <a:extLst>
              <a:ext uri="{FF2B5EF4-FFF2-40B4-BE49-F238E27FC236}">
                <a16:creationId xmlns:a16="http://schemas.microsoft.com/office/drawing/2014/main" id="{06EEB396-A9CF-337D-6776-1C6637101734}"/>
              </a:ext>
            </a:extLst>
          </p:cNvPr>
          <p:cNvSpPr>
            <a:spLocks noGrp="1"/>
          </p:cNvSpPr>
          <p:nvPr>
            <p:ph idx="1"/>
          </p:nvPr>
        </p:nvSpPr>
        <p:spPr>
          <a:xfrm>
            <a:off x="1981200" y="1608499"/>
            <a:ext cx="8001000" cy="4737965"/>
          </a:xfrm>
        </p:spPr>
        <p:txBody>
          <a:bodyPr>
            <a:normAutofit/>
          </a:bodyPr>
          <a:lstStyle/>
          <a:p>
            <a:pPr marL="0" indent="0">
              <a:buNone/>
            </a:pPr>
            <a:r>
              <a:rPr lang="en-US" sz="2400" dirty="0"/>
              <a:t>Family Medicine plays important role in following manner:</a:t>
            </a:r>
          </a:p>
          <a:p>
            <a:r>
              <a:rPr lang="en-US" sz="2400" dirty="0"/>
              <a:t>Diagnosis</a:t>
            </a:r>
          </a:p>
          <a:p>
            <a:endParaRPr lang="en-US" sz="2400" dirty="0"/>
          </a:p>
          <a:p>
            <a:r>
              <a:rPr lang="en-US" sz="2400" dirty="0"/>
              <a:t>Education &amp; counselling</a:t>
            </a:r>
          </a:p>
          <a:p>
            <a:pPr marL="0" indent="0">
              <a:buNone/>
            </a:pPr>
            <a:r>
              <a:rPr lang="en-US" sz="2400" dirty="0"/>
              <a:t> </a:t>
            </a:r>
          </a:p>
          <a:p>
            <a:r>
              <a:rPr lang="en-US" sz="2400" dirty="0"/>
              <a:t>Dietary Guidance</a:t>
            </a:r>
          </a:p>
          <a:p>
            <a:endParaRPr lang="en-US" sz="2400" dirty="0"/>
          </a:p>
          <a:p>
            <a:r>
              <a:rPr lang="en-US" sz="2400" dirty="0"/>
              <a:t>Monitoring and follow up</a:t>
            </a:r>
          </a:p>
          <a:p>
            <a:endParaRPr lang="en-US" sz="2400" dirty="0"/>
          </a:p>
          <a:p>
            <a:r>
              <a:rPr lang="en-US" sz="2400" dirty="0"/>
              <a:t>Refer to Specialists </a:t>
            </a:r>
          </a:p>
        </p:txBody>
      </p:sp>
      <p:sp>
        <p:nvSpPr>
          <p:cNvPr id="8" name="Slide Number Placeholder 7">
            <a:extLst>
              <a:ext uri="{FF2B5EF4-FFF2-40B4-BE49-F238E27FC236}">
                <a16:creationId xmlns:a16="http://schemas.microsoft.com/office/drawing/2014/main" id="{FB205C1A-1D56-2179-22DA-E4F3399F8D4A}"/>
              </a:ext>
            </a:extLst>
          </p:cNvPr>
          <p:cNvSpPr>
            <a:spLocks noGrp="1"/>
          </p:cNvSpPr>
          <p:nvPr>
            <p:ph type="sldNum" sz="quarter" idx="12"/>
          </p:nvPr>
        </p:nvSpPr>
        <p:spPr/>
        <p:txBody>
          <a:bodyPr/>
          <a:lstStyle/>
          <a:p>
            <a:pPr>
              <a:defRPr/>
            </a:pPr>
            <a:fld id="{BDA394D7-9785-4BE5-AFD5-4F918A689025}" type="slidenum">
              <a:rPr lang="en-US" smtClean="0"/>
              <a:pPr>
                <a:defRPr/>
              </a:pPr>
              <a:t>32</a:t>
            </a:fld>
            <a:endParaRPr lang="en-US" dirty="0"/>
          </a:p>
        </p:txBody>
      </p:sp>
      <p:sp>
        <p:nvSpPr>
          <p:cNvPr id="5" name="Footer Placeholder 4">
            <a:extLst>
              <a:ext uri="{FF2B5EF4-FFF2-40B4-BE49-F238E27FC236}">
                <a16:creationId xmlns:a16="http://schemas.microsoft.com/office/drawing/2014/main" id="{261632F9-B08B-D27E-0688-B0EFB0A483BC}"/>
              </a:ext>
            </a:extLst>
          </p:cNvPr>
          <p:cNvSpPr txBox="1">
            <a:spLocks/>
          </p:cNvSpPr>
          <p:nvPr/>
        </p:nvSpPr>
        <p:spPr>
          <a:xfrm>
            <a:off x="9681411" y="76200"/>
            <a:ext cx="2209800" cy="5334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a:t>Family Medicine</a:t>
            </a:r>
            <a:endParaRPr lang="en-US" sz="2400" dirty="0"/>
          </a:p>
        </p:txBody>
      </p:sp>
      <p:sp>
        <p:nvSpPr>
          <p:cNvPr id="6" name="Footer Placeholder 4">
            <a:extLst>
              <a:ext uri="{FF2B5EF4-FFF2-40B4-BE49-F238E27FC236}">
                <a16:creationId xmlns:a16="http://schemas.microsoft.com/office/drawing/2014/main" id="{443E7311-3E9E-4F9C-8483-CD11E9FF867E}"/>
              </a:ext>
            </a:extLst>
          </p:cNvPr>
          <p:cNvSpPr txBox="1">
            <a:spLocks/>
          </p:cNvSpPr>
          <p:nvPr/>
        </p:nvSpPr>
        <p:spPr>
          <a:xfrm>
            <a:off x="152400" y="140368"/>
            <a:ext cx="22098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solidFill>
                  <a:schemeClr val="tx1"/>
                </a:solidFill>
              </a:rPr>
              <a:t>Spiral Integration</a:t>
            </a:r>
          </a:p>
        </p:txBody>
      </p:sp>
    </p:spTree>
    <p:extLst>
      <p:ext uri="{BB962C8B-B14F-4D97-AF65-F5344CB8AC3E}">
        <p14:creationId xmlns:p14="http://schemas.microsoft.com/office/powerpoint/2010/main" val="39011792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64DFC-03FE-461B-18C2-CAB7DCC6A3E0}"/>
              </a:ext>
            </a:extLst>
          </p:cNvPr>
          <p:cNvSpPr>
            <a:spLocks noGrp="1"/>
          </p:cNvSpPr>
          <p:nvPr>
            <p:ph type="title"/>
          </p:nvPr>
        </p:nvSpPr>
        <p:spPr/>
        <p:txBody>
          <a:bodyPr>
            <a:normAutofit/>
          </a:bodyPr>
          <a:lstStyle/>
          <a:p>
            <a:pPr algn="ctr"/>
            <a:r>
              <a:rPr lang="en-US" sz="4000" b="1" dirty="0">
                <a:solidFill>
                  <a:schemeClr val="tx1"/>
                </a:solidFill>
              </a:rPr>
              <a:t>Role of AI in Managing  Cystic Fibrosis</a:t>
            </a:r>
            <a:endParaRPr lang="en-US" sz="4000" b="1" dirty="0"/>
          </a:p>
        </p:txBody>
      </p:sp>
      <p:sp>
        <p:nvSpPr>
          <p:cNvPr id="3" name="Content Placeholder 2">
            <a:extLst>
              <a:ext uri="{FF2B5EF4-FFF2-40B4-BE49-F238E27FC236}">
                <a16:creationId xmlns:a16="http://schemas.microsoft.com/office/drawing/2014/main" id="{42D31C9E-DDD1-7EFD-0C3D-B064BE975BBF}"/>
              </a:ext>
            </a:extLst>
          </p:cNvPr>
          <p:cNvSpPr>
            <a:spLocks noGrp="1"/>
          </p:cNvSpPr>
          <p:nvPr>
            <p:ph sz="half" idx="1"/>
          </p:nvPr>
        </p:nvSpPr>
        <p:spPr>
          <a:xfrm>
            <a:off x="1981200" y="1600201"/>
            <a:ext cx="8077200" cy="4525963"/>
          </a:xfrm>
        </p:spPr>
        <p:txBody>
          <a:bodyPr>
            <a:normAutofit fontScale="92500" lnSpcReduction="10000"/>
          </a:bodyPr>
          <a:lstStyle/>
          <a:p>
            <a:r>
              <a:rPr lang="en-US" dirty="0"/>
              <a:t>Early Diagnosis – AI algorithms analyze genetic data and newborn screening results to detect CF mutations more accurately.</a:t>
            </a:r>
          </a:p>
          <a:p>
            <a:r>
              <a:rPr lang="en-US" dirty="0"/>
              <a:t>Personalized Treatment – AI helps predict patient responses to CFTR modulators and optimize therapy based on genetic and clinical profiles.</a:t>
            </a:r>
          </a:p>
          <a:p>
            <a:r>
              <a:rPr lang="en-US" dirty="0"/>
              <a:t>Drug Discovery – AI accelerates drug development by identifying potential CFTR-targeting compounds and predicting their efficacy .</a:t>
            </a:r>
          </a:p>
          <a:p>
            <a:r>
              <a:rPr lang="en-US" dirty="0"/>
              <a:t>Disease Progression Monitoring – AI-powered imaging and predictive models track lung function decline and infection risks.</a:t>
            </a:r>
          </a:p>
        </p:txBody>
      </p:sp>
      <p:sp>
        <p:nvSpPr>
          <p:cNvPr id="14" name="Slide Number Placeholder 13">
            <a:extLst>
              <a:ext uri="{FF2B5EF4-FFF2-40B4-BE49-F238E27FC236}">
                <a16:creationId xmlns:a16="http://schemas.microsoft.com/office/drawing/2014/main" id="{E6B40C29-8044-12B7-8372-6ADC55BAC2C1}"/>
              </a:ext>
            </a:extLst>
          </p:cNvPr>
          <p:cNvSpPr>
            <a:spLocks noGrp="1"/>
          </p:cNvSpPr>
          <p:nvPr>
            <p:ph type="sldNum" sz="quarter" idx="12"/>
          </p:nvPr>
        </p:nvSpPr>
        <p:spPr/>
        <p:txBody>
          <a:bodyPr/>
          <a:lstStyle/>
          <a:p>
            <a:pPr>
              <a:defRPr/>
            </a:pPr>
            <a:fld id="{7A259807-4E02-4090-954C-8862AE38006D}" type="slidenum">
              <a:rPr lang="en-US" smtClean="0"/>
              <a:pPr>
                <a:defRPr/>
              </a:pPr>
              <a:t>33</a:t>
            </a:fld>
            <a:endParaRPr lang="en-US" dirty="0"/>
          </a:p>
        </p:txBody>
      </p:sp>
      <p:sp>
        <p:nvSpPr>
          <p:cNvPr id="6" name="Footer Placeholder 4">
            <a:extLst>
              <a:ext uri="{FF2B5EF4-FFF2-40B4-BE49-F238E27FC236}">
                <a16:creationId xmlns:a16="http://schemas.microsoft.com/office/drawing/2014/main" id="{DF029130-90C1-FBFA-2E9C-3F83D695040C}"/>
              </a:ext>
            </a:extLst>
          </p:cNvPr>
          <p:cNvSpPr txBox="1">
            <a:spLocks/>
          </p:cNvSpPr>
          <p:nvPr/>
        </p:nvSpPr>
        <p:spPr>
          <a:xfrm>
            <a:off x="152400" y="76200"/>
            <a:ext cx="22098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solidFill>
                  <a:schemeClr val="tx1"/>
                </a:solidFill>
              </a:rPr>
              <a:t>Spiral Integration</a:t>
            </a:r>
          </a:p>
        </p:txBody>
      </p:sp>
    </p:spTree>
    <p:extLst>
      <p:ext uri="{BB962C8B-B14F-4D97-AF65-F5344CB8AC3E}">
        <p14:creationId xmlns:p14="http://schemas.microsoft.com/office/powerpoint/2010/main" val="10035245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9F1351-14C4-FE78-EB59-5F153AD3D4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927A81-8270-85FF-3EA7-1B764F138C27}"/>
              </a:ext>
            </a:extLst>
          </p:cNvPr>
          <p:cNvSpPr>
            <a:spLocks noGrp="1"/>
          </p:cNvSpPr>
          <p:nvPr>
            <p:ph type="title"/>
          </p:nvPr>
        </p:nvSpPr>
        <p:spPr/>
        <p:txBody>
          <a:bodyPr>
            <a:normAutofit/>
          </a:bodyPr>
          <a:lstStyle/>
          <a:p>
            <a:pPr algn="ctr"/>
            <a:r>
              <a:rPr lang="en-US" sz="4000" b="1" dirty="0">
                <a:solidFill>
                  <a:schemeClr val="tx1"/>
                </a:solidFill>
              </a:rPr>
              <a:t>Ethical Consideration</a:t>
            </a:r>
            <a:endParaRPr lang="en-US" sz="4000" b="1" dirty="0"/>
          </a:p>
        </p:txBody>
      </p:sp>
      <p:sp>
        <p:nvSpPr>
          <p:cNvPr id="3" name="Content Placeholder 2">
            <a:extLst>
              <a:ext uri="{FF2B5EF4-FFF2-40B4-BE49-F238E27FC236}">
                <a16:creationId xmlns:a16="http://schemas.microsoft.com/office/drawing/2014/main" id="{AF14C6C9-EB57-A0C1-02D4-E1A1EE838C8B}"/>
              </a:ext>
            </a:extLst>
          </p:cNvPr>
          <p:cNvSpPr>
            <a:spLocks noGrp="1"/>
          </p:cNvSpPr>
          <p:nvPr>
            <p:ph sz="half" idx="1"/>
          </p:nvPr>
        </p:nvSpPr>
        <p:spPr>
          <a:xfrm>
            <a:off x="1981200" y="1600201"/>
            <a:ext cx="8077200" cy="4525963"/>
          </a:xfrm>
        </p:spPr>
        <p:txBody>
          <a:bodyPr>
            <a:normAutofit/>
          </a:bodyPr>
          <a:lstStyle/>
          <a:p>
            <a:r>
              <a:rPr lang="en-US" sz="2400" dirty="0"/>
              <a:t>Informed Consent</a:t>
            </a:r>
          </a:p>
          <a:p>
            <a:r>
              <a:rPr lang="en-US" sz="2400" dirty="0"/>
              <a:t>Resource Allocation</a:t>
            </a:r>
          </a:p>
          <a:p>
            <a:r>
              <a:rPr lang="en-US" sz="2400" dirty="0"/>
              <a:t>Access to healthcare</a:t>
            </a:r>
          </a:p>
          <a:p>
            <a:r>
              <a:rPr lang="en-US" sz="2400" dirty="0"/>
              <a:t>Privacy &amp; Confidentiality</a:t>
            </a:r>
            <a:endParaRPr lang="en-US" dirty="0"/>
          </a:p>
        </p:txBody>
      </p:sp>
      <p:sp>
        <p:nvSpPr>
          <p:cNvPr id="14" name="Slide Number Placeholder 13">
            <a:extLst>
              <a:ext uri="{FF2B5EF4-FFF2-40B4-BE49-F238E27FC236}">
                <a16:creationId xmlns:a16="http://schemas.microsoft.com/office/drawing/2014/main" id="{0693D181-1D5E-FF8D-D91C-D6AAF656AB8E}"/>
              </a:ext>
            </a:extLst>
          </p:cNvPr>
          <p:cNvSpPr>
            <a:spLocks noGrp="1"/>
          </p:cNvSpPr>
          <p:nvPr>
            <p:ph type="sldNum" sz="quarter" idx="12"/>
          </p:nvPr>
        </p:nvSpPr>
        <p:spPr/>
        <p:txBody>
          <a:bodyPr/>
          <a:lstStyle/>
          <a:p>
            <a:pPr>
              <a:defRPr/>
            </a:pPr>
            <a:fld id="{7A259807-4E02-4090-954C-8862AE38006D}" type="slidenum">
              <a:rPr lang="en-US" smtClean="0"/>
              <a:pPr>
                <a:defRPr/>
              </a:pPr>
              <a:t>34</a:t>
            </a:fld>
            <a:endParaRPr lang="en-US" dirty="0"/>
          </a:p>
        </p:txBody>
      </p:sp>
      <p:sp>
        <p:nvSpPr>
          <p:cNvPr id="4" name="Footer Placeholder 4">
            <a:extLst>
              <a:ext uri="{FF2B5EF4-FFF2-40B4-BE49-F238E27FC236}">
                <a16:creationId xmlns:a16="http://schemas.microsoft.com/office/drawing/2014/main" id="{CA7A3759-2458-1B3D-A991-27229607B3A5}"/>
              </a:ext>
            </a:extLst>
          </p:cNvPr>
          <p:cNvSpPr txBox="1">
            <a:spLocks/>
          </p:cNvSpPr>
          <p:nvPr/>
        </p:nvSpPr>
        <p:spPr>
          <a:xfrm>
            <a:off x="9793703" y="76200"/>
            <a:ext cx="2209800" cy="5334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a:t>Biomedical Ethics</a:t>
            </a:r>
            <a:endParaRPr lang="en-US" sz="2400" dirty="0"/>
          </a:p>
        </p:txBody>
      </p:sp>
      <p:sp>
        <p:nvSpPr>
          <p:cNvPr id="6" name="Footer Placeholder 4">
            <a:extLst>
              <a:ext uri="{FF2B5EF4-FFF2-40B4-BE49-F238E27FC236}">
                <a16:creationId xmlns:a16="http://schemas.microsoft.com/office/drawing/2014/main" id="{7B736401-11C0-239C-F022-17DB8EAC4470}"/>
              </a:ext>
            </a:extLst>
          </p:cNvPr>
          <p:cNvSpPr txBox="1">
            <a:spLocks/>
          </p:cNvSpPr>
          <p:nvPr/>
        </p:nvSpPr>
        <p:spPr>
          <a:xfrm>
            <a:off x="152400" y="76200"/>
            <a:ext cx="22098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solidFill>
                  <a:schemeClr val="tx1"/>
                </a:solidFill>
              </a:rPr>
              <a:t>Spiral Integration</a:t>
            </a:r>
          </a:p>
        </p:txBody>
      </p:sp>
    </p:spTree>
    <p:extLst>
      <p:ext uri="{BB962C8B-B14F-4D97-AF65-F5344CB8AC3E}">
        <p14:creationId xmlns:p14="http://schemas.microsoft.com/office/powerpoint/2010/main" val="16882003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E2660-18E5-686E-013B-A559E1FD1A3B}"/>
              </a:ext>
            </a:extLst>
          </p:cNvPr>
          <p:cNvSpPr>
            <a:spLocks noGrp="1"/>
          </p:cNvSpPr>
          <p:nvPr>
            <p:ph type="title"/>
          </p:nvPr>
        </p:nvSpPr>
        <p:spPr>
          <a:xfrm>
            <a:off x="1981200" y="533400"/>
            <a:ext cx="8229600" cy="1143000"/>
          </a:xfrm>
        </p:spPr>
        <p:txBody>
          <a:bodyPr>
            <a:normAutofit/>
          </a:bodyPr>
          <a:lstStyle/>
          <a:p>
            <a:pPr algn="ctr"/>
            <a:r>
              <a:rPr lang="en-US" sz="4000" b="1" dirty="0">
                <a:latin typeface="Calibri Light" panose="020F0302020204030204" pitchFamily="34" charset="0"/>
                <a:ea typeface="Calibri Light" panose="020F0302020204030204" pitchFamily="34" charset="0"/>
                <a:cs typeface="Calibri Light" panose="020F0302020204030204" pitchFamily="34" charset="0"/>
              </a:rPr>
              <a:t>Suggested Research Article</a:t>
            </a:r>
          </a:p>
        </p:txBody>
      </p:sp>
      <p:sp>
        <p:nvSpPr>
          <p:cNvPr id="3" name="Content Placeholder 2">
            <a:extLst>
              <a:ext uri="{FF2B5EF4-FFF2-40B4-BE49-F238E27FC236}">
                <a16:creationId xmlns:a16="http://schemas.microsoft.com/office/drawing/2014/main" id="{3A9B65BA-AA02-07DB-52F5-74C703F7CEE2}"/>
              </a:ext>
            </a:extLst>
          </p:cNvPr>
          <p:cNvSpPr>
            <a:spLocks noGrp="1"/>
          </p:cNvSpPr>
          <p:nvPr>
            <p:ph sz="half" idx="1"/>
          </p:nvPr>
        </p:nvSpPr>
        <p:spPr>
          <a:xfrm>
            <a:off x="1981200" y="1676401"/>
            <a:ext cx="4038600" cy="4449763"/>
          </a:xfrm>
        </p:spPr>
        <p:txBody>
          <a:bodyPr>
            <a:noAutofit/>
          </a:bodyPr>
          <a:lstStyle/>
          <a:p>
            <a:pPr marL="0" indent="0">
              <a:buNone/>
            </a:pPr>
            <a:r>
              <a:rPr lang="en-US" sz="2400" dirty="0"/>
              <a:t>Link: </a:t>
            </a:r>
            <a:r>
              <a:rPr lang="en-US" sz="2400" dirty="0">
                <a:hlinkClick r:id="rId2">
                  <a:extLst>
                    <a:ext uri="{A12FA001-AC4F-418D-AE19-62706E023703}">
                      <ahyp:hlinkClr xmlns:ahyp="http://schemas.microsoft.com/office/drawing/2018/hyperlinkcolor" val="tx"/>
                    </a:ext>
                  </a:extLst>
                </a:hlinkClick>
              </a:rPr>
              <a:t>https://www.nature.com/Journal </a:t>
            </a:r>
            <a:r>
              <a:rPr lang="en-US" sz="2400" dirty="0"/>
              <a:t> journal Name:</a:t>
            </a:r>
          </a:p>
          <a:p>
            <a:pPr marL="0" indent="0">
              <a:buNone/>
            </a:pPr>
            <a:r>
              <a:rPr lang="en-US" sz="2400" dirty="0">
                <a:highlight>
                  <a:srgbClr val="FFFFFF"/>
                </a:highlight>
                <a:latin typeface="Europa"/>
              </a:rPr>
              <a:t>Scientific Reports</a:t>
            </a:r>
          </a:p>
          <a:p>
            <a:pPr marL="0" indent="0">
              <a:buNone/>
            </a:pPr>
            <a:endParaRPr lang="en-US" sz="2400" dirty="0"/>
          </a:p>
          <a:p>
            <a:pPr marL="0" indent="0">
              <a:buNone/>
            </a:pPr>
            <a:r>
              <a:rPr lang="en-US" sz="2400" dirty="0"/>
              <a:t>Title:</a:t>
            </a:r>
          </a:p>
          <a:p>
            <a:pPr marL="0" indent="0">
              <a:buNone/>
            </a:pPr>
            <a:r>
              <a:rPr lang="en-US" sz="2400" dirty="0">
                <a:highlight>
                  <a:srgbClr val="FFFFFF"/>
                </a:highlight>
                <a:latin typeface="Open Sans" panose="020B0606030504020204" pitchFamily="34" charset="0"/>
              </a:rPr>
              <a:t> </a:t>
            </a:r>
            <a:r>
              <a:rPr lang="en-US" sz="2400" dirty="0">
                <a:highlight>
                  <a:srgbClr val="FFFFFF"/>
                </a:highlight>
                <a:latin typeface="-apple-system"/>
              </a:rPr>
              <a:t>The changing epidemiology of pulmonary infection in children and adolescents with cystic fibrosis: an 18-year experience</a:t>
            </a:r>
          </a:p>
          <a:p>
            <a:pPr marL="0" indent="0">
              <a:buNone/>
            </a:pPr>
            <a:endParaRPr lang="en-US" sz="2400" dirty="0">
              <a:highlight>
                <a:srgbClr val="FFFFFF"/>
              </a:highlight>
              <a:latin typeface="-apple-system"/>
            </a:endParaRPr>
          </a:p>
          <a:p>
            <a:pPr marL="0" indent="0">
              <a:buNone/>
            </a:pPr>
            <a:r>
              <a:rPr lang="en-US" sz="2400" dirty="0"/>
              <a:t>Author Name:</a:t>
            </a:r>
          </a:p>
        </p:txBody>
      </p:sp>
      <p:sp>
        <p:nvSpPr>
          <p:cNvPr id="4" name="Content Placeholder 3">
            <a:extLst>
              <a:ext uri="{FF2B5EF4-FFF2-40B4-BE49-F238E27FC236}">
                <a16:creationId xmlns:a16="http://schemas.microsoft.com/office/drawing/2014/main" id="{19F370F6-C32D-2F2E-BC26-CEB3F52C05CE}"/>
              </a:ext>
            </a:extLst>
          </p:cNvPr>
          <p:cNvSpPr>
            <a:spLocks noGrp="1"/>
          </p:cNvSpPr>
          <p:nvPr>
            <p:ph sz="half" idx="2"/>
          </p:nvPr>
        </p:nvSpPr>
        <p:spPr>
          <a:xfrm>
            <a:off x="6172200" y="1600200"/>
            <a:ext cx="4038600" cy="4983162"/>
          </a:xfrm>
        </p:spPr>
        <p:txBody>
          <a:bodyPr>
            <a:noAutofit/>
          </a:bodyPr>
          <a:lstStyle/>
          <a:p>
            <a:pPr marL="0" indent="0">
              <a:buNone/>
            </a:pPr>
            <a:r>
              <a:rPr lang="en-US" sz="1400" b="1" dirty="0">
                <a:solidFill>
                  <a:srgbClr val="1B3051"/>
                </a:solidFill>
                <a:highlight>
                  <a:srgbClr val="FFFFFF"/>
                </a:highlight>
                <a:latin typeface="Europa"/>
              </a:rPr>
              <a:t>Introduction</a:t>
            </a:r>
          </a:p>
          <a:p>
            <a:pPr marL="0" indent="0">
              <a:buNone/>
            </a:pPr>
            <a:r>
              <a:rPr lang="en-US" sz="1400" dirty="0">
                <a:solidFill>
                  <a:srgbClr val="222222"/>
                </a:solidFill>
                <a:highlight>
                  <a:srgbClr val="FFFFFF"/>
                </a:highlight>
                <a:latin typeface="-apple-system"/>
              </a:rPr>
              <a:t>The management of pulmonary infections is critical in the care of individuals with cystic fibrosis (CF). Despite an increase in the median survival age over recent years, chronic pulmonary infection and concomitant airway inflammation leading to respiratory failure still account for 80–95% of deaths in individuals with CF</a:t>
            </a:r>
            <a:r>
              <a:rPr lang="en-US" sz="1400" baseline="30000" dirty="0">
                <a:solidFill>
                  <a:srgbClr val="006699"/>
                </a:solidFill>
                <a:highlight>
                  <a:srgbClr val="FFFFFF"/>
                </a:highlight>
                <a:latin typeface="-apple-system"/>
                <a:hlinkClick r:id="rId3" tooltip="Flume, P. A. et al. Cystic fibrosis pulmonary guidelines: Chronic medications for maintenance of lung health. Am. J. Respir. Crit. Care Med. 176, 957–969 (2007)."/>
              </a:rPr>
              <a:t>1</a:t>
            </a:r>
            <a:r>
              <a:rPr lang="en-US" sz="1400" baseline="30000" dirty="0">
                <a:solidFill>
                  <a:srgbClr val="222222"/>
                </a:solidFill>
                <a:highlight>
                  <a:srgbClr val="FFFFFF"/>
                </a:highlight>
                <a:latin typeface="-apple-system"/>
              </a:rPr>
              <a:t>,</a:t>
            </a:r>
            <a:r>
              <a:rPr lang="en-US" sz="1400" baseline="30000" dirty="0">
                <a:solidFill>
                  <a:srgbClr val="006699"/>
                </a:solidFill>
                <a:highlight>
                  <a:srgbClr val="FFFFFF"/>
                </a:highlight>
                <a:latin typeface="-apple-system"/>
                <a:hlinkClick r:id="rId4" tooltip="Lyczak, J. B., Cannon, C. L. &amp; Pier, G. B. Lung infections associated with cystic fibrosis. Clin. Microbiol. Rev. 15, 194–222. &#10;                  https://doi.org/10.1128/CMR.15.2.194-222.2002&#10;                  &#10;                 (2002)."/>
              </a:rPr>
              <a:t>2</a:t>
            </a:r>
            <a:r>
              <a:rPr lang="en-US" sz="1400" dirty="0">
                <a:solidFill>
                  <a:srgbClr val="222222"/>
                </a:solidFill>
                <a:highlight>
                  <a:srgbClr val="FFFFFF"/>
                </a:highlight>
                <a:latin typeface="-apple-system"/>
              </a:rPr>
              <a:t>. This vicious cycle of infection and inflammation begins early in life, resulting in a decline in lung function, poorer nutrition, and structural lung abnormalities</a:t>
            </a:r>
            <a:r>
              <a:rPr lang="en-US" sz="1400" baseline="30000" dirty="0">
                <a:solidFill>
                  <a:srgbClr val="006699"/>
                </a:solidFill>
                <a:highlight>
                  <a:srgbClr val="FFFFFF"/>
                </a:highlight>
                <a:latin typeface="-apple-system"/>
                <a:hlinkClick r:id="rId5" tooltip="Pillarisetti, N. et al. Infection, inflammation, and lung function decline in infants with cystic fibrosis. Am. J. Resp. Crit. Care Med. 184, 75–81. &#10;                  https://doi.org/10.1164/rccm.201011-1892OC&#10;                  &#10;                 (2011)."/>
              </a:rPr>
              <a:t>3</a:t>
            </a:r>
            <a:r>
              <a:rPr lang="en-US" sz="1400" dirty="0">
                <a:solidFill>
                  <a:srgbClr val="222222"/>
                </a:solidFill>
                <a:highlight>
                  <a:srgbClr val="FFFFFF"/>
                </a:highlight>
                <a:latin typeface="-apple-system"/>
              </a:rPr>
              <a:t>.</a:t>
            </a:r>
          </a:p>
          <a:p>
            <a:pPr marL="0" indent="0">
              <a:buNone/>
            </a:pPr>
            <a:r>
              <a:rPr lang="en-US" sz="1400" dirty="0">
                <a:solidFill>
                  <a:srgbClr val="222222"/>
                </a:solidFill>
                <a:highlight>
                  <a:srgbClr val="FFFF00"/>
                </a:highlight>
                <a:latin typeface="-apple-system"/>
              </a:rPr>
              <a:t>To this end, we conducted a study to investigate the trends in the incidence and prevalence of respiratory pathogens among children and adolescents with CF since the turn of the new millennium</a:t>
            </a:r>
            <a:r>
              <a:rPr lang="en-US" sz="1400" dirty="0">
                <a:solidFill>
                  <a:srgbClr val="222222"/>
                </a:solidFill>
                <a:highlight>
                  <a:srgbClr val="FFFFFF"/>
                </a:highlight>
                <a:latin typeface="-apple-system"/>
              </a:rPr>
              <a:t>. By evaluating long-term longitudinal data within a clinical setting in the modern era of eradication therapy</a:t>
            </a:r>
            <a:r>
              <a:rPr lang="en-US" sz="1400" baseline="30000" dirty="0">
                <a:solidFill>
                  <a:srgbClr val="006699"/>
                </a:solidFill>
                <a:highlight>
                  <a:srgbClr val="FFFFFF"/>
                </a:highlight>
                <a:latin typeface="-apple-system"/>
                <a:hlinkClick r:id="rId6" tooltip="Ramsay, K. A. et al. The changing prevalence of pulmonary infection in adults with cystic fibrosis: A longitudinal analysis. J. Cystic Fibrosis Off. J. Eur. Cystic Fibrosis Soc. 16, 70–77. &#10;                  https://doi.org/10.1016/j.jcf.2016.07.010&#10;                  &#10;                 (2017)."/>
              </a:rPr>
              <a:t>15</a:t>
            </a:r>
            <a:r>
              <a:rPr lang="en-US" sz="1400" dirty="0">
                <a:solidFill>
                  <a:srgbClr val="222222"/>
                </a:solidFill>
                <a:highlight>
                  <a:srgbClr val="FFFFFF"/>
                </a:highlight>
                <a:latin typeface="-apple-system"/>
              </a:rPr>
              <a:t>, we would like to determine the changes that may have occurred in different age groups over time.</a:t>
            </a:r>
            <a:endParaRPr lang="en-US" sz="1400" dirty="0">
              <a:highlight>
                <a:srgbClr val="00FFFF"/>
              </a:highlight>
            </a:endParaRPr>
          </a:p>
        </p:txBody>
      </p:sp>
      <p:sp>
        <p:nvSpPr>
          <p:cNvPr id="6" name="Slide Number Placeholder 5">
            <a:extLst>
              <a:ext uri="{FF2B5EF4-FFF2-40B4-BE49-F238E27FC236}">
                <a16:creationId xmlns:a16="http://schemas.microsoft.com/office/drawing/2014/main" id="{9B7E28B6-F8EF-2DF6-8E6B-33B7204AB33E}"/>
              </a:ext>
            </a:extLst>
          </p:cNvPr>
          <p:cNvSpPr>
            <a:spLocks noGrp="1"/>
          </p:cNvSpPr>
          <p:nvPr>
            <p:ph type="sldNum" sz="quarter" idx="12"/>
          </p:nvPr>
        </p:nvSpPr>
        <p:spPr>
          <a:xfrm>
            <a:off x="8895346" y="6079792"/>
            <a:ext cx="2133600" cy="365125"/>
          </a:xfrm>
        </p:spPr>
        <p:txBody>
          <a:bodyPr/>
          <a:lstStyle/>
          <a:p>
            <a:pPr>
              <a:defRPr/>
            </a:pPr>
            <a:fld id="{7A259807-4E02-4090-954C-8862AE38006D}" type="slidenum">
              <a:rPr lang="en-US" smtClean="0"/>
              <a:pPr>
                <a:defRPr/>
              </a:pPr>
              <a:t>35</a:t>
            </a:fld>
            <a:endParaRPr lang="en-US" dirty="0"/>
          </a:p>
        </p:txBody>
      </p:sp>
      <p:sp>
        <p:nvSpPr>
          <p:cNvPr id="5" name="Rectangle 1">
            <a:extLst>
              <a:ext uri="{FF2B5EF4-FFF2-40B4-BE49-F238E27FC236}">
                <a16:creationId xmlns:a16="http://schemas.microsoft.com/office/drawing/2014/main" id="{8142CF9A-373B-C796-1808-6C7A79BF5BEE}"/>
              </a:ext>
            </a:extLst>
          </p:cNvPr>
          <p:cNvSpPr>
            <a:spLocks noChangeArrowheads="1"/>
          </p:cNvSpPr>
          <p:nvPr/>
        </p:nvSpPr>
        <p:spPr bwMode="auto">
          <a:xfrm>
            <a:off x="4046031" y="6031061"/>
            <a:ext cx="2073453" cy="83099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buFontTx/>
              <a:buChar char="•"/>
            </a:pPr>
            <a:r>
              <a:rPr lang="en-US" altLang="en-US" sz="2400" dirty="0" err="1">
                <a:latin typeface="-apple-system"/>
                <a:hlinkClick r:id="rId7">
                  <a:extLst>
                    <a:ext uri="{A12FA001-AC4F-418D-AE19-62706E023703}">
                      <ahyp:hlinkClr xmlns:ahyp="http://schemas.microsoft.com/office/drawing/2018/hyperlinkcolor" val="tx"/>
                    </a:ext>
                  </a:extLst>
                </a:hlinkClick>
              </a:rPr>
              <a:t>Jagdev</a:t>
            </a:r>
            <a:r>
              <a:rPr lang="en-US" altLang="en-US" sz="2400" dirty="0">
                <a:latin typeface="-apple-system"/>
                <a:hlinkClick r:id="rId7">
                  <a:extLst>
                    <a:ext uri="{A12FA001-AC4F-418D-AE19-62706E023703}">
                      <ahyp:hlinkClr xmlns:ahyp="http://schemas.microsoft.com/office/drawing/2018/hyperlinkcolor" val="tx"/>
                    </a:ext>
                  </a:extLst>
                </a:hlinkClick>
              </a:rPr>
              <a:t> Singh</a:t>
            </a:r>
            <a:r>
              <a:rPr lang="en-US" altLang="en-US" sz="2400" dirty="0">
                <a:latin typeface="-apple-system"/>
              </a:rPr>
              <a:t>, </a:t>
            </a:r>
          </a:p>
          <a:p>
            <a:pPr eaLnBrk="0" fontAlgn="base" hangingPunct="0">
              <a:spcBef>
                <a:spcPct val="0"/>
              </a:spcBef>
              <a:spcAft>
                <a:spcPct val="0"/>
              </a:spcAft>
              <a:buFontTx/>
              <a:buChar char="•"/>
            </a:pPr>
            <a:r>
              <a:rPr lang="en-US" altLang="en-US" sz="2400" dirty="0">
                <a:latin typeface="-apple-system"/>
                <a:hlinkClick r:id="rId8">
                  <a:extLst>
                    <a:ext uri="{A12FA001-AC4F-418D-AE19-62706E023703}">
                      <ahyp:hlinkClr xmlns:ahyp="http://schemas.microsoft.com/office/drawing/2018/hyperlinkcolor" val="tx"/>
                    </a:ext>
                  </a:extLst>
                </a:hlinkClick>
              </a:rPr>
              <a:t>Sharon Hunt</a:t>
            </a:r>
            <a:r>
              <a:rPr lang="en-US" altLang="en-US" sz="2400" dirty="0">
                <a:latin typeface="-apple-system"/>
              </a:rPr>
              <a:t>,</a:t>
            </a:r>
            <a:r>
              <a:rPr lang="en-US" altLang="en-US" sz="2400" dirty="0"/>
              <a:t> </a:t>
            </a:r>
            <a:endParaRPr lang="en-US" altLang="en-US" sz="2400" dirty="0">
              <a:latin typeface="Arial" panose="020B0604020202020204" pitchFamily="34" charset="0"/>
            </a:endParaRPr>
          </a:p>
        </p:txBody>
      </p:sp>
    </p:spTree>
    <p:extLst>
      <p:ext uri="{BB962C8B-B14F-4D97-AF65-F5344CB8AC3E}">
        <p14:creationId xmlns:p14="http://schemas.microsoft.com/office/powerpoint/2010/main" val="1464297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F86AD-0A56-8EE5-4C00-EF4A20D7AE43}"/>
              </a:ext>
            </a:extLst>
          </p:cNvPr>
          <p:cNvSpPr>
            <a:spLocks noGrp="1"/>
          </p:cNvSpPr>
          <p:nvPr>
            <p:ph type="title"/>
          </p:nvPr>
        </p:nvSpPr>
        <p:spPr/>
        <p:txBody>
          <a:bodyPr>
            <a:normAutofit/>
          </a:bodyPr>
          <a:lstStyle/>
          <a:p>
            <a:pPr algn="ctr"/>
            <a:r>
              <a:rPr lang="en-US" sz="4000" b="1" dirty="0">
                <a:latin typeface="Calibri Light" panose="020F0302020204030204" pitchFamily="34" charset="0"/>
                <a:ea typeface="Calibri Light" panose="020F0302020204030204" pitchFamily="34" charset="0"/>
                <a:cs typeface="Calibri Light" panose="020F0302020204030204" pitchFamily="34" charset="0"/>
              </a:rPr>
              <a:t>How To Access Digital Library</a:t>
            </a:r>
          </a:p>
        </p:txBody>
      </p:sp>
      <p:sp>
        <p:nvSpPr>
          <p:cNvPr id="3" name="Content Placeholder 2">
            <a:extLst>
              <a:ext uri="{FF2B5EF4-FFF2-40B4-BE49-F238E27FC236}">
                <a16:creationId xmlns:a16="http://schemas.microsoft.com/office/drawing/2014/main" id="{B2141E22-77B9-7188-555C-ADCD81875B38}"/>
              </a:ext>
            </a:extLst>
          </p:cNvPr>
          <p:cNvSpPr>
            <a:spLocks noGrp="1"/>
          </p:cNvSpPr>
          <p:nvPr>
            <p:ph idx="1"/>
          </p:nvPr>
        </p:nvSpPr>
        <p:spPr/>
        <p:txBody>
          <a:bodyPr>
            <a:normAutofit fontScale="62500" lnSpcReduction="20000"/>
          </a:bodyPr>
          <a:lstStyle/>
          <a:p>
            <a:pPr marL="514350" indent="-514350">
              <a:buFont typeface="+mj-lt"/>
              <a:buAutoNum type="arabicPeriod"/>
            </a:pPr>
            <a:r>
              <a:rPr lang="en-US" sz="4400" dirty="0">
                <a:solidFill>
                  <a:srgbClr val="202124"/>
                </a:solidFill>
              </a:rPr>
              <a:t>Steps to Access HEC Digital Library</a:t>
            </a:r>
          </a:p>
          <a:p>
            <a:pPr>
              <a:buFont typeface="+mj-lt"/>
              <a:buAutoNum type="arabicPeriod"/>
            </a:pPr>
            <a:r>
              <a:rPr lang="en-US" sz="4400" dirty="0">
                <a:solidFill>
                  <a:srgbClr val="202124"/>
                </a:solidFill>
              </a:rPr>
              <a:t>Go to the website of HEC National Digital Library.</a:t>
            </a:r>
          </a:p>
          <a:p>
            <a:pPr>
              <a:buFont typeface="+mj-lt"/>
              <a:buAutoNum type="arabicPeriod"/>
            </a:pPr>
            <a:r>
              <a:rPr lang="en-US" sz="4400" dirty="0">
                <a:solidFill>
                  <a:srgbClr val="202124"/>
                </a:solidFill>
              </a:rPr>
              <a:t>On Home Page, click on the INSTITUTES.</a:t>
            </a:r>
          </a:p>
          <a:p>
            <a:pPr>
              <a:buFont typeface="+mj-lt"/>
              <a:buAutoNum type="arabicPeriod"/>
            </a:pPr>
            <a:r>
              <a:rPr lang="en-US" sz="4400" dirty="0">
                <a:solidFill>
                  <a:srgbClr val="202124"/>
                </a:solidFill>
              </a:rPr>
              <a:t>A page will appear showing the universities from Public and Private Sector and other Institutes which have access to HEC National Digital Library HNDL.</a:t>
            </a:r>
          </a:p>
          <a:p>
            <a:pPr>
              <a:buFont typeface="+mj-lt"/>
              <a:buAutoNum type="arabicPeriod"/>
            </a:pPr>
            <a:r>
              <a:rPr lang="en-US" sz="4400" dirty="0">
                <a:solidFill>
                  <a:srgbClr val="202124"/>
                </a:solidFill>
              </a:rPr>
              <a:t>Select your desired Institute.</a:t>
            </a:r>
          </a:p>
          <a:p>
            <a:pPr marL="514350" indent="-514350">
              <a:buFont typeface="+mj-lt"/>
              <a:buAutoNum type="arabicPeriod"/>
            </a:pPr>
            <a:r>
              <a:rPr lang="en-US" sz="4400" dirty="0">
                <a:solidFill>
                  <a:srgbClr val="000000"/>
                </a:solidFill>
              </a:rPr>
              <a:t>A page will appear showing the resources of the institution</a:t>
            </a:r>
          </a:p>
          <a:p>
            <a:pPr marL="514350" indent="-514350">
              <a:buFont typeface="+mj-lt"/>
              <a:buAutoNum type="arabicPeriod"/>
            </a:pPr>
            <a:r>
              <a:rPr lang="en-US" sz="4400" dirty="0">
                <a:solidFill>
                  <a:srgbClr val="000000"/>
                </a:solidFill>
              </a:rPr>
              <a:t>6. Journals and Researches will appear</a:t>
            </a:r>
          </a:p>
          <a:p>
            <a:pPr marL="514350" indent="-514350">
              <a:buFont typeface="+mj-lt"/>
              <a:buAutoNum type="arabicPeriod"/>
            </a:pPr>
            <a:r>
              <a:rPr lang="en-US" sz="4400" dirty="0">
                <a:solidFill>
                  <a:srgbClr val="000000"/>
                </a:solidFill>
              </a:rPr>
              <a:t>7. You can find a Journal by clicking on JOURNALS AND DATABASE and enter a keyword to search for your desired journal.</a:t>
            </a:r>
            <a:endParaRPr lang="en-US" sz="4400" dirty="0"/>
          </a:p>
          <a:p>
            <a:endParaRPr lang="en-US" dirty="0"/>
          </a:p>
        </p:txBody>
      </p:sp>
      <p:sp>
        <p:nvSpPr>
          <p:cNvPr id="5" name="Slide Number Placeholder 4">
            <a:extLst>
              <a:ext uri="{FF2B5EF4-FFF2-40B4-BE49-F238E27FC236}">
                <a16:creationId xmlns:a16="http://schemas.microsoft.com/office/drawing/2014/main" id="{2AAA7657-853C-A4E9-107C-55BAEAF152EC}"/>
              </a:ext>
            </a:extLst>
          </p:cNvPr>
          <p:cNvSpPr>
            <a:spLocks noGrp="1"/>
          </p:cNvSpPr>
          <p:nvPr>
            <p:ph type="sldNum" sz="quarter" idx="12"/>
          </p:nvPr>
        </p:nvSpPr>
        <p:spPr/>
        <p:txBody>
          <a:bodyPr/>
          <a:lstStyle/>
          <a:p>
            <a:pPr>
              <a:defRPr/>
            </a:pPr>
            <a:fld id="{BDA394D7-9785-4BE5-AFD5-4F918A689025}" type="slidenum">
              <a:rPr lang="en-US" smtClean="0"/>
              <a:pPr>
                <a:defRPr/>
              </a:pPr>
              <a:t>36</a:t>
            </a:fld>
            <a:endParaRPr lang="en-US"/>
          </a:p>
        </p:txBody>
      </p:sp>
    </p:spTree>
    <p:extLst>
      <p:ext uri="{BB962C8B-B14F-4D97-AF65-F5344CB8AC3E}">
        <p14:creationId xmlns:p14="http://schemas.microsoft.com/office/powerpoint/2010/main" val="29260454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a:t>Learning Resources</a:t>
            </a:r>
          </a:p>
        </p:txBody>
      </p:sp>
      <p:sp>
        <p:nvSpPr>
          <p:cNvPr id="3" name="Content Placeholder 2"/>
          <p:cNvSpPr>
            <a:spLocks noGrp="1"/>
          </p:cNvSpPr>
          <p:nvPr>
            <p:ph idx="1"/>
          </p:nvPr>
        </p:nvSpPr>
        <p:spPr>
          <a:xfrm>
            <a:off x="1621341" y="1942067"/>
            <a:ext cx="8229600" cy="4525963"/>
          </a:xfrm>
        </p:spPr>
        <p:txBody>
          <a:bodyPr/>
          <a:lstStyle/>
          <a:p>
            <a:pPr>
              <a:lnSpc>
                <a:spcPct val="150000"/>
              </a:lnSpc>
            </a:pPr>
            <a:r>
              <a:rPr lang="en-US" sz="2400" dirty="0"/>
              <a:t>Text </a:t>
            </a:r>
            <a:r>
              <a:rPr lang="en-GB" sz="2400" dirty="0"/>
              <a:t>Bo</a:t>
            </a:r>
            <a:r>
              <a:rPr lang="en-US" sz="2400" dirty="0"/>
              <a:t>ok of Biochemistry, Harper 32</a:t>
            </a:r>
            <a:r>
              <a:rPr lang="en-US" sz="2400" baseline="30000" dirty="0"/>
              <a:t>nd</a:t>
            </a:r>
            <a:r>
              <a:rPr lang="en-US" sz="2400" dirty="0"/>
              <a:t>  edition</a:t>
            </a:r>
            <a:r>
              <a:rPr lang="en-GB" sz="2400" dirty="0"/>
              <a:t>,  page no. 482</a:t>
            </a:r>
            <a:endParaRPr lang="en-US" sz="2400" dirty="0"/>
          </a:p>
          <a:p>
            <a:pPr>
              <a:lnSpc>
                <a:spcPct val="150000"/>
              </a:lnSpc>
            </a:pPr>
            <a:r>
              <a:rPr lang="en-US" sz="2400" dirty="0"/>
              <a:t>Google scholar</a:t>
            </a:r>
          </a:p>
          <a:p>
            <a:pPr>
              <a:lnSpc>
                <a:spcPct val="150000"/>
              </a:lnSpc>
            </a:pPr>
            <a:r>
              <a:rPr lang="en-US" sz="2400" dirty="0"/>
              <a:t>Google images</a:t>
            </a:r>
          </a:p>
          <a:p>
            <a:endParaRPr lang="en-US" dirty="0"/>
          </a:p>
          <a:p>
            <a:endParaRPr lang="en-US" dirty="0"/>
          </a:p>
        </p:txBody>
      </p:sp>
      <p:sp>
        <p:nvSpPr>
          <p:cNvPr id="9" name="Slide Number Placeholder 8">
            <a:extLst>
              <a:ext uri="{FF2B5EF4-FFF2-40B4-BE49-F238E27FC236}">
                <a16:creationId xmlns:a16="http://schemas.microsoft.com/office/drawing/2014/main" id="{AFA1E52D-D55D-CDB3-35AB-2433C222412D}"/>
              </a:ext>
            </a:extLst>
          </p:cNvPr>
          <p:cNvSpPr>
            <a:spLocks noGrp="1"/>
          </p:cNvSpPr>
          <p:nvPr>
            <p:ph type="sldNum" sz="quarter" idx="12"/>
          </p:nvPr>
        </p:nvSpPr>
        <p:spPr/>
        <p:txBody>
          <a:bodyPr/>
          <a:lstStyle/>
          <a:p>
            <a:pPr>
              <a:defRPr/>
            </a:pPr>
            <a:fld id="{BDA394D7-9785-4BE5-AFD5-4F918A689025}" type="slidenum">
              <a:rPr lang="en-US" smtClean="0"/>
              <a:pPr>
                <a:defRPr/>
              </a:pPr>
              <a:t>37</a:t>
            </a:fld>
            <a:endParaRPr lang="en-US"/>
          </a:p>
        </p:txBody>
      </p:sp>
    </p:spTree>
    <p:extLst>
      <p:ext uri="{BB962C8B-B14F-4D97-AF65-F5344CB8AC3E}">
        <p14:creationId xmlns:p14="http://schemas.microsoft.com/office/powerpoint/2010/main" val="8677266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24000" y="274638"/>
            <a:ext cx="8229600" cy="1143000"/>
          </a:xfrm>
        </p:spPr>
        <p:txBody>
          <a:bodyPr/>
          <a:lstStyle/>
          <a:p>
            <a:r>
              <a:rPr lang="en-US" dirty="0"/>
              <a:t> </a:t>
            </a:r>
          </a:p>
        </p:txBody>
      </p:sp>
      <p:sp>
        <p:nvSpPr>
          <p:cNvPr id="8" name="Slide Number Placeholder 7">
            <a:extLst>
              <a:ext uri="{FF2B5EF4-FFF2-40B4-BE49-F238E27FC236}">
                <a16:creationId xmlns:a16="http://schemas.microsoft.com/office/drawing/2014/main" id="{01D68374-3A92-DBF6-F168-AF7DA610E3E6}"/>
              </a:ext>
            </a:extLst>
          </p:cNvPr>
          <p:cNvSpPr>
            <a:spLocks noGrp="1"/>
          </p:cNvSpPr>
          <p:nvPr>
            <p:ph type="sldNum" sz="quarter" idx="12"/>
          </p:nvPr>
        </p:nvSpPr>
        <p:spPr/>
        <p:txBody>
          <a:bodyPr/>
          <a:lstStyle/>
          <a:p>
            <a:pPr>
              <a:defRPr/>
            </a:pPr>
            <a:fld id="{D829B39B-E19B-4684-B84C-73DF500C59FE}" type="slidenum">
              <a:rPr lang="en-US" smtClean="0"/>
              <a:pPr>
                <a:defRPr/>
              </a:pPr>
              <a:t>38</a:t>
            </a:fld>
            <a:endParaRPr lang="en-US"/>
          </a:p>
        </p:txBody>
      </p:sp>
      <p:sp>
        <p:nvSpPr>
          <p:cNvPr id="3" name="Title 2">
            <a:extLst>
              <a:ext uri="{FF2B5EF4-FFF2-40B4-BE49-F238E27FC236}">
                <a16:creationId xmlns:a16="http://schemas.microsoft.com/office/drawing/2014/main" id="{3CDC94B2-3E24-0984-4D9E-0DAF6FFE68A5}"/>
              </a:ext>
            </a:extLst>
          </p:cNvPr>
          <p:cNvSpPr txBox="1">
            <a:spLocks/>
          </p:cNvSpPr>
          <p:nvPr/>
        </p:nvSpPr>
        <p:spPr>
          <a:xfrm>
            <a:off x="3597806" y="2514600"/>
            <a:ext cx="5029200" cy="11430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b="1" dirty="0">
                <a:latin typeface="+mn-lt"/>
              </a:rPr>
              <a:t>THANK YOU</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104900"/>
            <a:ext cx="8001000" cy="544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1752600" y="304800"/>
            <a:ext cx="8686800" cy="71596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3600" b="1" dirty="0">
                <a:latin typeface="+mn-lt"/>
              </a:rPr>
              <a:t>Professor Umar Model of Integrated Lecture</a:t>
            </a:r>
          </a:p>
        </p:txBody>
      </p:sp>
      <p:sp>
        <p:nvSpPr>
          <p:cNvPr id="8" name="Slide Number Placeholder 7"/>
          <p:cNvSpPr>
            <a:spLocks noGrp="1"/>
          </p:cNvSpPr>
          <p:nvPr>
            <p:ph type="sldNum" sz="quarter" idx="12"/>
          </p:nvPr>
        </p:nvSpPr>
        <p:spPr/>
        <p:txBody>
          <a:bodyPr/>
          <a:lstStyle/>
          <a:p>
            <a:fld id="{B6F15528-21DE-4FAA-801E-634DDDAF4B2B}" type="slidenum">
              <a:rPr lang="en-US" smtClean="0"/>
              <a:pPr/>
              <a:t>4</a:t>
            </a:fld>
            <a:endParaRPr lang="en-US"/>
          </a:p>
        </p:txBody>
      </p:sp>
      <p:sp>
        <p:nvSpPr>
          <p:cNvPr id="2" name="Footer Placeholder 1">
            <a:extLst>
              <a:ext uri="{FF2B5EF4-FFF2-40B4-BE49-F238E27FC236}">
                <a16:creationId xmlns:a16="http://schemas.microsoft.com/office/drawing/2014/main" id="{575FA23E-B016-8A3D-E8DA-6FF93F44EA27}"/>
              </a:ext>
            </a:extLst>
          </p:cNvPr>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2660792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52650" y="1020762"/>
            <a:ext cx="8286750" cy="5943600"/>
          </a:xfrm>
        </p:spPr>
        <p:txBody>
          <a:bodyPr>
            <a:normAutofit/>
          </a:bodyPr>
          <a:lstStyle/>
          <a:p>
            <a:pPr marL="0" indent="0" algn="just">
              <a:buNone/>
            </a:pPr>
            <a:r>
              <a:rPr lang="en-US" dirty="0">
                <a:latin typeface="Calibri" pitchFamily="34" charset="0"/>
              </a:rPr>
              <a:t>At the end of this session students should be able to</a:t>
            </a:r>
          </a:p>
          <a:p>
            <a:pPr marL="0" indent="0" algn="just">
              <a:buNone/>
            </a:pPr>
            <a:endParaRPr lang="en-US" dirty="0">
              <a:latin typeface="Calibri" pitchFamily="34" charset="0"/>
            </a:endParaRPr>
          </a:p>
          <a:p>
            <a:pPr marL="457200" indent="-457200">
              <a:buFont typeface="+mj-lt"/>
              <a:buAutoNum type="arabicPeriod"/>
            </a:pPr>
            <a:r>
              <a:rPr lang="en-US" sz="2400" dirty="0">
                <a:latin typeface="Andalus" pitchFamily="18" charset="-78"/>
                <a:cs typeface="Andalus" pitchFamily="18" charset="-78"/>
              </a:rPr>
              <a:t>Explain cell signaling and its types</a:t>
            </a:r>
          </a:p>
          <a:p>
            <a:pPr marL="457200" indent="-457200">
              <a:buFont typeface="+mj-lt"/>
              <a:buAutoNum type="arabicPeriod"/>
            </a:pPr>
            <a:r>
              <a:rPr lang="en-US" sz="2400" dirty="0">
                <a:latin typeface="Andalus" pitchFamily="18" charset="-78"/>
                <a:cs typeface="Andalus" pitchFamily="18" charset="-78"/>
              </a:rPr>
              <a:t>Discuss different  types of receptors</a:t>
            </a:r>
          </a:p>
          <a:p>
            <a:pPr marL="457200" indent="-457200">
              <a:buFont typeface="+mj-lt"/>
              <a:buAutoNum type="arabicPeriod"/>
            </a:pPr>
            <a:r>
              <a:rPr lang="en-US" sz="2400" dirty="0">
                <a:latin typeface="Andalus" pitchFamily="18" charset="-78"/>
                <a:cs typeface="Andalus" pitchFamily="18" charset="-78"/>
              </a:rPr>
              <a:t>Describe down and up regulation</a:t>
            </a:r>
          </a:p>
          <a:p>
            <a:pPr marL="0" indent="0" algn="just">
              <a:buNone/>
            </a:pPr>
            <a:endParaRPr lang="en-US" dirty="0">
              <a:latin typeface="Calibri" pitchFamily="34" charset="0"/>
            </a:endParaRPr>
          </a:p>
          <a:p>
            <a:pPr>
              <a:spcBef>
                <a:spcPts val="0"/>
              </a:spcBef>
              <a:buFont typeface="Symbol"/>
              <a:buChar char=""/>
            </a:pPr>
            <a:endParaRPr lang="en-US" dirty="0">
              <a:solidFill>
                <a:srgbClr val="000000"/>
              </a:solidFill>
              <a:latin typeface="Calibri" pitchFamily="34" charset="0"/>
              <a:ea typeface="MS Mincho"/>
            </a:endParaRPr>
          </a:p>
          <a:p>
            <a:pPr>
              <a:spcBef>
                <a:spcPts val="0"/>
              </a:spcBef>
              <a:buFont typeface="Symbol"/>
              <a:buChar char=""/>
            </a:pPr>
            <a:endParaRPr lang="en-US" dirty="0">
              <a:latin typeface="+mj-lt"/>
              <a:ea typeface="MS Mincho"/>
            </a:endParaRPr>
          </a:p>
          <a:p>
            <a:pPr marL="0" indent="0">
              <a:buNone/>
            </a:pPr>
            <a:endParaRPr lang="en-US" dirty="0"/>
          </a:p>
          <a:p>
            <a:endParaRPr lang="en-US" dirty="0"/>
          </a:p>
        </p:txBody>
      </p:sp>
      <p:sp>
        <p:nvSpPr>
          <p:cNvPr id="4" name="Title 1"/>
          <p:cNvSpPr txBox="1">
            <a:spLocks/>
          </p:cNvSpPr>
          <p:nvPr/>
        </p:nvSpPr>
        <p:spPr>
          <a:xfrm>
            <a:off x="1752600" y="304800"/>
            <a:ext cx="8686800" cy="71596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600" b="1" dirty="0">
                <a:latin typeface="+mn-lt"/>
              </a:rPr>
              <a:t>Learning Objectives</a:t>
            </a:r>
          </a:p>
        </p:txBody>
      </p:sp>
      <p:sp>
        <p:nvSpPr>
          <p:cNvPr id="7" name="Slide Number Placeholder 6"/>
          <p:cNvSpPr>
            <a:spLocks noGrp="1"/>
          </p:cNvSpPr>
          <p:nvPr>
            <p:ph type="sldNum" sz="quarter" idx="12"/>
          </p:nvPr>
        </p:nvSpPr>
        <p:spPr/>
        <p:txBody>
          <a:bodyPr/>
          <a:lstStyle/>
          <a:p>
            <a:fld id="{B6F15528-21DE-4FAA-801E-634DDDAF4B2B}" type="slidenum">
              <a:rPr lang="en-US" smtClean="0"/>
              <a:pPr/>
              <a:t>5</a:t>
            </a:fld>
            <a:endParaRPr lang="en-US"/>
          </a:p>
        </p:txBody>
      </p:sp>
    </p:spTree>
    <p:extLst>
      <p:ext uri="{BB962C8B-B14F-4D97-AF65-F5344CB8AC3E}">
        <p14:creationId xmlns:p14="http://schemas.microsoft.com/office/powerpoint/2010/main" val="27042318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43D9D-EE05-F9A8-A930-8EAF4E146880}"/>
              </a:ext>
            </a:extLst>
          </p:cNvPr>
          <p:cNvSpPr>
            <a:spLocks noGrp="1"/>
          </p:cNvSpPr>
          <p:nvPr>
            <p:ph type="title"/>
          </p:nvPr>
        </p:nvSpPr>
        <p:spPr/>
        <p:txBody>
          <a:bodyPr/>
          <a:lstStyle/>
          <a:p>
            <a:pPr algn="ctr"/>
            <a:r>
              <a:rPr lang="en-US" sz="4000" b="1" dirty="0">
                <a:latin typeface="+mn-lt"/>
              </a:rPr>
              <a:t>Interactive Session</a:t>
            </a:r>
            <a:br>
              <a:rPr lang="en-US" sz="3200" b="1" dirty="0">
                <a:latin typeface="+mn-lt"/>
              </a:rPr>
            </a:br>
            <a:endParaRPr lang="en-US" dirty="0"/>
          </a:p>
        </p:txBody>
      </p:sp>
      <p:sp>
        <p:nvSpPr>
          <p:cNvPr id="3" name="Content Placeholder 2">
            <a:extLst>
              <a:ext uri="{FF2B5EF4-FFF2-40B4-BE49-F238E27FC236}">
                <a16:creationId xmlns:a16="http://schemas.microsoft.com/office/drawing/2014/main" id="{26574348-63B8-03F6-5940-9A1487C78569}"/>
              </a:ext>
            </a:extLst>
          </p:cNvPr>
          <p:cNvSpPr>
            <a:spLocks noGrp="1"/>
          </p:cNvSpPr>
          <p:nvPr>
            <p:ph idx="1"/>
          </p:nvPr>
        </p:nvSpPr>
        <p:spPr/>
        <p:txBody>
          <a:bodyPr>
            <a:normAutofit/>
          </a:bodyPr>
          <a:lstStyle/>
          <a:p>
            <a:pPr marL="0" indent="0">
              <a:buNone/>
            </a:pPr>
            <a:r>
              <a:rPr lang="en-US" sz="2400" dirty="0"/>
              <a:t>A 5-year-old child presents with chronic cough, recurrent lung infections, and greasy stools. The parents report a history of salty-tasting skin. Sweat chloride test confirms elevated chloride levels. Genetic testing reveals a mutation in the CFTR gene, confirming cystic fibrosis.</a:t>
            </a:r>
            <a:endParaRPr lang="en-US" sz="2400" dirty="0">
              <a:latin typeface="Andalus" pitchFamily="18" charset="-78"/>
              <a:cs typeface="Andalus" pitchFamily="18" charset="-78"/>
            </a:endParaRPr>
          </a:p>
        </p:txBody>
      </p:sp>
      <p:sp>
        <p:nvSpPr>
          <p:cNvPr id="4" name="Slide Number Placeholder 3">
            <a:extLst>
              <a:ext uri="{FF2B5EF4-FFF2-40B4-BE49-F238E27FC236}">
                <a16:creationId xmlns:a16="http://schemas.microsoft.com/office/drawing/2014/main" id="{231FA313-9C86-CC2F-EC60-EE6F68CBF99F}"/>
              </a:ext>
            </a:extLst>
          </p:cNvPr>
          <p:cNvSpPr>
            <a:spLocks noGrp="1"/>
          </p:cNvSpPr>
          <p:nvPr>
            <p:ph type="sldNum" sz="quarter" idx="12"/>
          </p:nvPr>
        </p:nvSpPr>
        <p:spPr/>
        <p:txBody>
          <a:bodyPr/>
          <a:lstStyle/>
          <a:p>
            <a:fld id="{B6F15528-21DE-4FAA-801E-634DDDAF4B2B}" type="slidenum">
              <a:rPr lang="en-US" smtClean="0"/>
              <a:pPr/>
              <a:t>6</a:t>
            </a:fld>
            <a:endParaRPr lang="en-US"/>
          </a:p>
        </p:txBody>
      </p:sp>
    </p:spTree>
    <p:extLst>
      <p:ext uri="{BB962C8B-B14F-4D97-AF65-F5344CB8AC3E}">
        <p14:creationId xmlns:p14="http://schemas.microsoft.com/office/powerpoint/2010/main" val="9958288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CA510-34E4-6083-B197-9CCA2516CF7D}"/>
              </a:ext>
            </a:extLst>
          </p:cNvPr>
          <p:cNvSpPr>
            <a:spLocks noGrp="1"/>
          </p:cNvSpPr>
          <p:nvPr>
            <p:ph type="title"/>
          </p:nvPr>
        </p:nvSpPr>
        <p:spPr/>
        <p:txBody>
          <a:bodyPr>
            <a:normAutofit/>
          </a:bodyPr>
          <a:lstStyle/>
          <a:p>
            <a:pPr algn="ctr"/>
            <a:r>
              <a:rPr lang="en-US" sz="4000" b="1" dirty="0"/>
              <a:t>Cell Signaling</a:t>
            </a:r>
          </a:p>
        </p:txBody>
      </p:sp>
      <p:sp>
        <p:nvSpPr>
          <p:cNvPr id="3" name="Content Placeholder 2">
            <a:extLst>
              <a:ext uri="{FF2B5EF4-FFF2-40B4-BE49-F238E27FC236}">
                <a16:creationId xmlns:a16="http://schemas.microsoft.com/office/drawing/2014/main" id="{0998D65F-EE10-34B3-EF7F-D523E5E7DF5C}"/>
              </a:ext>
            </a:extLst>
          </p:cNvPr>
          <p:cNvSpPr>
            <a:spLocks noGrp="1"/>
          </p:cNvSpPr>
          <p:nvPr>
            <p:ph idx="1"/>
          </p:nvPr>
        </p:nvSpPr>
        <p:spPr/>
        <p:txBody>
          <a:bodyPr/>
          <a:lstStyle/>
          <a:p>
            <a:r>
              <a:rPr lang="en-US" sz="2400" dirty="0"/>
              <a:t>Cell needs to interact with their environment &amp; other cells around them . This is called </a:t>
            </a:r>
            <a:r>
              <a:rPr lang="en-US" sz="2400" b="1" dirty="0"/>
              <a:t>cell signaling</a:t>
            </a:r>
            <a:r>
              <a:rPr lang="en-US" sz="2400" dirty="0"/>
              <a:t>.</a:t>
            </a:r>
          </a:p>
          <a:p>
            <a:endParaRPr lang="en-US" sz="2400" dirty="0"/>
          </a:p>
          <a:p>
            <a:r>
              <a:rPr lang="en-US" sz="2400" b="1" dirty="0">
                <a:latin typeface="Times New Roman" panose="02020603050405020304" pitchFamily="18" charset="0"/>
                <a:cs typeface="Times New Roman" panose="02020603050405020304" pitchFamily="18" charset="0"/>
              </a:rPr>
              <a:t>Intercellular communication </a:t>
            </a:r>
            <a:r>
              <a:rPr lang="en-US" sz="2400" dirty="0">
                <a:latin typeface="Times New Roman" panose="02020603050405020304" pitchFamily="18" charset="0"/>
                <a:cs typeface="Times New Roman" panose="02020603050405020304" pitchFamily="18" charset="0"/>
              </a:rPr>
              <a:t>(Communication between cells)</a:t>
            </a:r>
          </a:p>
          <a:p>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Intracellular communication </a:t>
            </a:r>
            <a:r>
              <a:rPr lang="en-US" sz="2400" dirty="0">
                <a:latin typeface="Times New Roman" panose="02020603050405020304" pitchFamily="18" charset="0"/>
                <a:cs typeface="Times New Roman" panose="02020603050405020304" pitchFamily="18" charset="0"/>
              </a:rPr>
              <a:t>(communication within a cell )</a:t>
            </a:r>
          </a:p>
          <a:p>
            <a:endParaRPr lang="en-US" dirty="0"/>
          </a:p>
        </p:txBody>
      </p:sp>
      <p:sp>
        <p:nvSpPr>
          <p:cNvPr id="4" name="Footer Placeholder 3">
            <a:extLst>
              <a:ext uri="{FF2B5EF4-FFF2-40B4-BE49-F238E27FC236}">
                <a16:creationId xmlns:a16="http://schemas.microsoft.com/office/drawing/2014/main" id="{8D5BC247-3A69-1612-0D28-79BA5C3415C5}"/>
              </a:ext>
            </a:extLst>
          </p:cNvPr>
          <p:cNvSpPr>
            <a:spLocks noGrp="1"/>
          </p:cNvSpPr>
          <p:nvPr>
            <p:ph type="ftr" sz="quarter" idx="11"/>
          </p:nvPr>
        </p:nvSpPr>
        <p:spPr>
          <a:xfrm>
            <a:off x="125859" y="115094"/>
            <a:ext cx="2895600" cy="365125"/>
          </a:xfrm>
        </p:spPr>
        <p:txBody>
          <a:bodyPr/>
          <a:lstStyle/>
          <a:p>
            <a:pPr>
              <a:defRPr/>
            </a:pPr>
            <a:r>
              <a:rPr lang="en-US" sz="2400" dirty="0">
                <a:solidFill>
                  <a:schemeClr val="tx1"/>
                </a:solidFill>
              </a:rPr>
              <a:t>Core Knowledge</a:t>
            </a:r>
          </a:p>
        </p:txBody>
      </p:sp>
      <p:sp>
        <p:nvSpPr>
          <p:cNvPr id="5" name="Slide Number Placeholder 4">
            <a:extLst>
              <a:ext uri="{FF2B5EF4-FFF2-40B4-BE49-F238E27FC236}">
                <a16:creationId xmlns:a16="http://schemas.microsoft.com/office/drawing/2014/main" id="{FDA052B9-63D1-20BE-C85F-374EF445AE54}"/>
              </a:ext>
            </a:extLst>
          </p:cNvPr>
          <p:cNvSpPr>
            <a:spLocks noGrp="1"/>
          </p:cNvSpPr>
          <p:nvPr>
            <p:ph type="sldNum" sz="quarter" idx="12"/>
          </p:nvPr>
        </p:nvSpPr>
        <p:spPr/>
        <p:txBody>
          <a:bodyPr/>
          <a:lstStyle/>
          <a:p>
            <a:pPr>
              <a:defRPr/>
            </a:pPr>
            <a:fld id="{BDA394D7-9785-4BE5-AFD5-4F918A689025}" type="slidenum">
              <a:rPr lang="en-US" smtClean="0"/>
              <a:pPr>
                <a:defRPr/>
              </a:pPr>
              <a:t>7</a:t>
            </a:fld>
            <a:endParaRPr lang="en-US"/>
          </a:p>
        </p:txBody>
      </p:sp>
    </p:spTree>
    <p:extLst>
      <p:ext uri="{BB962C8B-B14F-4D97-AF65-F5344CB8AC3E}">
        <p14:creationId xmlns:p14="http://schemas.microsoft.com/office/powerpoint/2010/main" val="1048754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CA510-34E4-6083-B197-9CCA2516CF7D}"/>
              </a:ext>
            </a:extLst>
          </p:cNvPr>
          <p:cNvSpPr>
            <a:spLocks noGrp="1"/>
          </p:cNvSpPr>
          <p:nvPr>
            <p:ph type="title"/>
          </p:nvPr>
        </p:nvSpPr>
        <p:spPr/>
        <p:txBody>
          <a:bodyPr>
            <a:normAutofit/>
          </a:bodyPr>
          <a:lstStyle/>
          <a:p>
            <a:pPr algn="ctr"/>
            <a:r>
              <a:rPr lang="en-US" sz="4000" b="1" dirty="0"/>
              <a:t>Significance of cell Signaling Pathways</a:t>
            </a:r>
          </a:p>
        </p:txBody>
      </p:sp>
      <p:sp>
        <p:nvSpPr>
          <p:cNvPr id="3" name="Content Placeholder 2">
            <a:extLst>
              <a:ext uri="{FF2B5EF4-FFF2-40B4-BE49-F238E27FC236}">
                <a16:creationId xmlns:a16="http://schemas.microsoft.com/office/drawing/2014/main" id="{0998D65F-EE10-34B3-EF7F-D523E5E7DF5C}"/>
              </a:ext>
            </a:extLst>
          </p:cNvPr>
          <p:cNvSpPr>
            <a:spLocks noGrp="1"/>
          </p:cNvSpPr>
          <p:nvPr>
            <p:ph idx="1"/>
          </p:nvPr>
        </p:nvSpPr>
        <p:spPr/>
        <p:txBody>
          <a:bodyPr>
            <a:normAutofit/>
          </a:bodyPr>
          <a:lstStyle/>
          <a:p>
            <a:r>
              <a:rPr lang="en-US" sz="2400" dirty="0"/>
              <a:t>To control metabolic processes within them.</a:t>
            </a:r>
          </a:p>
          <a:p>
            <a:endParaRPr lang="en-US" sz="2400" dirty="0"/>
          </a:p>
          <a:p>
            <a:r>
              <a:rPr lang="en-US" sz="2400" dirty="0"/>
              <a:t>To regulate growth &amp; cell differentiation number</a:t>
            </a:r>
          </a:p>
          <a:p>
            <a:endParaRPr lang="en-US" sz="2400" dirty="0"/>
          </a:p>
          <a:p>
            <a:r>
              <a:rPr lang="en-US" sz="2400" dirty="0"/>
              <a:t>To command synthesis &amp; secretion of intracellular proteins</a:t>
            </a:r>
          </a:p>
          <a:p>
            <a:endParaRPr lang="en-US" sz="2400" dirty="0"/>
          </a:p>
          <a:p>
            <a:r>
              <a:rPr lang="en-US" sz="2400" dirty="0"/>
              <a:t>Enzyme synthesis and their inhibition</a:t>
            </a:r>
          </a:p>
          <a:p>
            <a:endParaRPr lang="en-US" sz="2400" dirty="0"/>
          </a:p>
          <a:p>
            <a:r>
              <a:rPr lang="en-US" sz="2400" dirty="0"/>
              <a:t>To make immune system working properly</a:t>
            </a:r>
          </a:p>
        </p:txBody>
      </p:sp>
      <p:sp>
        <p:nvSpPr>
          <p:cNvPr id="5" name="Slide Number Placeholder 4">
            <a:extLst>
              <a:ext uri="{FF2B5EF4-FFF2-40B4-BE49-F238E27FC236}">
                <a16:creationId xmlns:a16="http://schemas.microsoft.com/office/drawing/2014/main" id="{FDA052B9-63D1-20BE-C85F-374EF445AE54}"/>
              </a:ext>
            </a:extLst>
          </p:cNvPr>
          <p:cNvSpPr>
            <a:spLocks noGrp="1"/>
          </p:cNvSpPr>
          <p:nvPr>
            <p:ph type="sldNum" sz="quarter" idx="12"/>
          </p:nvPr>
        </p:nvSpPr>
        <p:spPr/>
        <p:txBody>
          <a:bodyPr/>
          <a:lstStyle/>
          <a:p>
            <a:pPr>
              <a:defRPr/>
            </a:pPr>
            <a:fld id="{BDA394D7-9785-4BE5-AFD5-4F918A689025}" type="slidenum">
              <a:rPr lang="en-US" smtClean="0"/>
              <a:pPr>
                <a:defRPr/>
              </a:pPr>
              <a:t>8</a:t>
            </a:fld>
            <a:endParaRPr lang="en-US"/>
          </a:p>
        </p:txBody>
      </p:sp>
      <p:sp>
        <p:nvSpPr>
          <p:cNvPr id="6" name="Footer Placeholder 3">
            <a:extLst>
              <a:ext uri="{FF2B5EF4-FFF2-40B4-BE49-F238E27FC236}">
                <a16:creationId xmlns:a16="http://schemas.microsoft.com/office/drawing/2014/main" id="{E0DFE30E-1C34-967D-EF88-5606AE22B004}"/>
              </a:ext>
            </a:extLst>
          </p:cNvPr>
          <p:cNvSpPr txBox="1">
            <a:spLocks/>
          </p:cNvSpPr>
          <p:nvPr/>
        </p:nvSpPr>
        <p:spPr>
          <a:xfrm>
            <a:off x="125859" y="115094"/>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2400" dirty="0">
                <a:solidFill>
                  <a:schemeClr val="tx1"/>
                </a:solidFill>
              </a:rPr>
              <a:t>Core Knowledge</a:t>
            </a:r>
          </a:p>
        </p:txBody>
      </p:sp>
    </p:spTree>
    <p:extLst>
      <p:ext uri="{BB962C8B-B14F-4D97-AF65-F5344CB8AC3E}">
        <p14:creationId xmlns:p14="http://schemas.microsoft.com/office/powerpoint/2010/main" val="2721149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0A7E0-E46F-BC6B-EE44-74AEE60555AA}"/>
              </a:ext>
            </a:extLst>
          </p:cNvPr>
          <p:cNvSpPr>
            <a:spLocks noGrp="1"/>
          </p:cNvSpPr>
          <p:nvPr>
            <p:ph type="title"/>
          </p:nvPr>
        </p:nvSpPr>
        <p:spPr/>
        <p:txBody>
          <a:bodyPr>
            <a:normAutofit/>
          </a:bodyPr>
          <a:lstStyle/>
          <a:p>
            <a:pPr algn="ctr"/>
            <a:r>
              <a:rPr lang="en-US" sz="4000" b="1" dirty="0"/>
              <a:t>Paracrine signaling</a:t>
            </a:r>
          </a:p>
        </p:txBody>
      </p:sp>
      <p:sp>
        <p:nvSpPr>
          <p:cNvPr id="3" name="Content Placeholder 2">
            <a:extLst>
              <a:ext uri="{FF2B5EF4-FFF2-40B4-BE49-F238E27FC236}">
                <a16:creationId xmlns:a16="http://schemas.microsoft.com/office/drawing/2014/main" id="{FEDFA14E-09C2-04BE-12A2-2C9D507AB29D}"/>
              </a:ext>
            </a:extLst>
          </p:cNvPr>
          <p:cNvSpPr>
            <a:spLocks noGrp="1"/>
          </p:cNvSpPr>
          <p:nvPr>
            <p:ph sz="half" idx="1"/>
          </p:nvPr>
        </p:nvSpPr>
        <p:spPr/>
        <p:txBody>
          <a:bodyPr/>
          <a:lstStyle/>
          <a:p>
            <a:pPr marL="0" indent="0">
              <a:buNone/>
            </a:pPr>
            <a:r>
              <a:rPr lang="en-US" sz="2400" dirty="0"/>
              <a:t>The signaling cell and target cells are nearby.</a:t>
            </a:r>
          </a:p>
          <a:p>
            <a:pPr marL="0" indent="0">
              <a:buNone/>
            </a:pPr>
            <a:r>
              <a:rPr lang="en-US" sz="2400" dirty="0"/>
              <a:t>Examples</a:t>
            </a:r>
          </a:p>
          <a:p>
            <a:pPr>
              <a:buFont typeface="Courier New" panose="02070309020205020404" pitchFamily="49" charset="0"/>
              <a:buChar char="o"/>
            </a:pPr>
            <a:r>
              <a:rPr lang="en-GB" sz="2400" dirty="0"/>
              <a:t>Responses to allergens</a:t>
            </a:r>
          </a:p>
          <a:p>
            <a:pPr>
              <a:buFont typeface="Courier New" panose="02070309020205020404" pitchFamily="49" charset="0"/>
              <a:buChar char="o"/>
            </a:pPr>
            <a:r>
              <a:rPr lang="en-GB" sz="2400" dirty="0"/>
              <a:t>Tissue repair</a:t>
            </a:r>
          </a:p>
          <a:p>
            <a:pPr>
              <a:buFont typeface="Courier New" panose="02070309020205020404" pitchFamily="49" charset="0"/>
              <a:buChar char="o"/>
            </a:pPr>
            <a:r>
              <a:rPr lang="en-GB" sz="2400" dirty="0"/>
              <a:t>Blood clotting</a:t>
            </a:r>
          </a:p>
          <a:p>
            <a:pPr>
              <a:buFont typeface="Courier New" panose="02070309020205020404" pitchFamily="49" charset="0"/>
              <a:buChar char="o"/>
            </a:pPr>
            <a:r>
              <a:rPr lang="en-US" sz="2400" dirty="0"/>
              <a:t>Growth factors</a:t>
            </a:r>
          </a:p>
          <a:p>
            <a:endParaRPr lang="en-US" dirty="0"/>
          </a:p>
        </p:txBody>
      </p:sp>
      <p:sp>
        <p:nvSpPr>
          <p:cNvPr id="6" name="Slide Number Placeholder 5">
            <a:extLst>
              <a:ext uri="{FF2B5EF4-FFF2-40B4-BE49-F238E27FC236}">
                <a16:creationId xmlns:a16="http://schemas.microsoft.com/office/drawing/2014/main" id="{F9812E72-9F69-E053-8709-8B6E2573EDA2}"/>
              </a:ext>
            </a:extLst>
          </p:cNvPr>
          <p:cNvSpPr>
            <a:spLocks noGrp="1"/>
          </p:cNvSpPr>
          <p:nvPr>
            <p:ph type="sldNum" sz="quarter" idx="12"/>
          </p:nvPr>
        </p:nvSpPr>
        <p:spPr/>
        <p:txBody>
          <a:bodyPr/>
          <a:lstStyle/>
          <a:p>
            <a:pPr>
              <a:defRPr/>
            </a:pPr>
            <a:fld id="{7A259807-4E02-4090-954C-8862AE38006D}" type="slidenum">
              <a:rPr lang="en-US" smtClean="0"/>
              <a:pPr>
                <a:defRPr/>
              </a:pPr>
              <a:t>9</a:t>
            </a:fld>
            <a:endParaRPr lang="en-US"/>
          </a:p>
        </p:txBody>
      </p:sp>
      <p:pic>
        <p:nvPicPr>
          <p:cNvPr id="7" name="Content Placeholder 6">
            <a:extLst>
              <a:ext uri="{FF2B5EF4-FFF2-40B4-BE49-F238E27FC236}">
                <a16:creationId xmlns:a16="http://schemas.microsoft.com/office/drawing/2014/main" id="{DC4C879D-9002-E223-D3D2-C1700D303C1F}"/>
              </a:ext>
            </a:extLst>
          </p:cNvPr>
          <p:cNvPicPr>
            <a:picLocks noGrp="1" noChangeAspect="1"/>
          </p:cNvPicPr>
          <p:nvPr>
            <p:ph sz="half" idx="2"/>
          </p:nvPr>
        </p:nvPicPr>
        <p:blipFill rotWithShape="1">
          <a:blip r:embed="rId2"/>
          <a:srcRect t="34546" b="40583"/>
          <a:stretch/>
        </p:blipFill>
        <p:spPr>
          <a:xfrm>
            <a:off x="6172200" y="1600200"/>
            <a:ext cx="4038600" cy="4419600"/>
          </a:xfrm>
          <a:prstGeom prst="rect">
            <a:avLst/>
          </a:prstGeom>
        </p:spPr>
      </p:pic>
      <p:sp>
        <p:nvSpPr>
          <p:cNvPr id="4" name="Footer Placeholder 3">
            <a:extLst>
              <a:ext uri="{FF2B5EF4-FFF2-40B4-BE49-F238E27FC236}">
                <a16:creationId xmlns:a16="http://schemas.microsoft.com/office/drawing/2014/main" id="{D7E52198-DCEF-8F97-3963-D130576BAE44}"/>
              </a:ext>
            </a:extLst>
          </p:cNvPr>
          <p:cNvSpPr txBox="1">
            <a:spLocks/>
          </p:cNvSpPr>
          <p:nvPr/>
        </p:nvSpPr>
        <p:spPr>
          <a:xfrm>
            <a:off x="125859" y="125368"/>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2400" dirty="0">
                <a:solidFill>
                  <a:schemeClr val="tx1"/>
                </a:solidFill>
              </a:rPr>
              <a:t>Core Knowledge</a:t>
            </a:r>
          </a:p>
        </p:txBody>
      </p:sp>
    </p:spTree>
    <p:extLst>
      <p:ext uri="{BB962C8B-B14F-4D97-AF65-F5344CB8AC3E}">
        <p14:creationId xmlns:p14="http://schemas.microsoft.com/office/powerpoint/2010/main" val="23735963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TotalTime>
  <Words>1336</Words>
  <Application>Microsoft Office PowerPoint</Application>
  <PresentationFormat>Widescreen</PresentationFormat>
  <Paragraphs>265</Paragraphs>
  <Slides>38</Slides>
  <Notes>2</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38</vt:i4>
      </vt:variant>
    </vt:vector>
  </HeadingPairs>
  <TitlesOfParts>
    <vt:vector size="51" baseType="lpstr">
      <vt:lpstr>Andalus</vt:lpstr>
      <vt:lpstr>-apple-system</vt:lpstr>
      <vt:lpstr>Arial</vt:lpstr>
      <vt:lpstr>Arial Black</vt:lpstr>
      <vt:lpstr>Calibri</vt:lpstr>
      <vt:lpstr>Calibri Light</vt:lpstr>
      <vt:lpstr>Courier New</vt:lpstr>
      <vt:lpstr>Europa</vt:lpstr>
      <vt:lpstr>Open Sans</vt:lpstr>
      <vt:lpstr>Symbol</vt:lpstr>
      <vt:lpstr>Times New Roman</vt:lpstr>
      <vt:lpstr>Wingdings</vt:lpstr>
      <vt:lpstr>Office Theme</vt:lpstr>
      <vt:lpstr>PowerPoint Presentation</vt:lpstr>
      <vt:lpstr>Special Senses Module 2nd  Year MBBS(LGIS) Receptors</vt:lpstr>
      <vt:lpstr>Motto, Vision, Dream</vt:lpstr>
      <vt:lpstr>PowerPoint Presentation</vt:lpstr>
      <vt:lpstr>PowerPoint Presentation</vt:lpstr>
      <vt:lpstr>Interactive Session </vt:lpstr>
      <vt:lpstr>Cell Signaling</vt:lpstr>
      <vt:lpstr>Significance of cell Signaling Pathways</vt:lpstr>
      <vt:lpstr>Paracrine signaling</vt:lpstr>
      <vt:lpstr>Autocrine Signaling</vt:lpstr>
      <vt:lpstr>Endocrine Signaling</vt:lpstr>
      <vt:lpstr>Contact Dependent Signaling</vt:lpstr>
      <vt:lpstr>Synaptic Signaling</vt:lpstr>
      <vt:lpstr>Signal Transduction</vt:lpstr>
      <vt:lpstr>Steps of Signal Transduction</vt:lpstr>
      <vt:lpstr>Introduction of Receptors</vt:lpstr>
      <vt:lpstr>Structure of Receptors</vt:lpstr>
      <vt:lpstr>Enzyme Linked Receptor</vt:lpstr>
      <vt:lpstr>Tyrosine Kinase Receptor</vt:lpstr>
      <vt:lpstr>Tyrosine Kinase Receptor</vt:lpstr>
      <vt:lpstr>Ion Coupled Channel /Ionotropic Receptor</vt:lpstr>
      <vt:lpstr>Ion Coupled Channel Receptor</vt:lpstr>
      <vt:lpstr>G – Protein Coupled Receptor</vt:lpstr>
      <vt:lpstr>JAK/STAT /Non Tyrosine Kinase Receptors</vt:lpstr>
      <vt:lpstr>JAK/STAT /Non Tyrosine Kinase Receptors</vt:lpstr>
      <vt:lpstr>Types of Intracellular Receptors</vt:lpstr>
      <vt:lpstr>Regulation of Receptors</vt:lpstr>
      <vt:lpstr>Regulation of Receptors</vt:lpstr>
      <vt:lpstr>Anatomical Aspects  of Cell Membrane with Receptors</vt:lpstr>
      <vt:lpstr>Physiology of  Receptors</vt:lpstr>
      <vt:lpstr>Cystic Fibrosis</vt:lpstr>
      <vt:lpstr>Management of cystic Fibrosis</vt:lpstr>
      <vt:lpstr>Role of AI in Managing  Cystic Fibrosis</vt:lpstr>
      <vt:lpstr>Ethical Consideration</vt:lpstr>
      <vt:lpstr>Suggested Research Article</vt:lpstr>
      <vt:lpstr>How To Access Digital Library</vt:lpstr>
      <vt:lpstr>Learning Resources</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Romessa Naeem</dc:creator>
  <cp:lastModifiedBy>Romessa Naeem</cp:lastModifiedBy>
  <cp:revision>1</cp:revision>
  <dcterms:created xsi:type="dcterms:W3CDTF">2025-02-23T13:09:15Z</dcterms:created>
  <dcterms:modified xsi:type="dcterms:W3CDTF">2025-02-23T13:50:17Z</dcterms:modified>
</cp:coreProperties>
</file>