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22" r:id="rId1"/>
  </p:sldMasterIdLst>
  <p:sldIdLst>
    <p:sldId id="395" r:id="rId2"/>
    <p:sldId id="372" r:id="rId3"/>
    <p:sldId id="416" r:id="rId4"/>
    <p:sldId id="373" r:id="rId5"/>
    <p:sldId id="391" r:id="rId6"/>
    <p:sldId id="392" r:id="rId7"/>
    <p:sldId id="393" r:id="rId8"/>
    <p:sldId id="417" r:id="rId9"/>
    <p:sldId id="262" r:id="rId10"/>
    <p:sldId id="260" r:id="rId11"/>
    <p:sldId id="264" r:id="rId12"/>
    <p:sldId id="299" r:id="rId13"/>
    <p:sldId id="282" r:id="rId14"/>
    <p:sldId id="261" r:id="rId15"/>
    <p:sldId id="263" r:id="rId16"/>
    <p:sldId id="283" r:id="rId17"/>
    <p:sldId id="284" r:id="rId18"/>
    <p:sldId id="285" r:id="rId19"/>
    <p:sldId id="286" r:id="rId20"/>
    <p:sldId id="287" r:id="rId21"/>
    <p:sldId id="418" r:id="rId22"/>
    <p:sldId id="288" r:id="rId23"/>
    <p:sldId id="290" r:id="rId24"/>
    <p:sldId id="296" r:id="rId25"/>
    <p:sldId id="297" r:id="rId26"/>
    <p:sldId id="291" r:id="rId27"/>
    <p:sldId id="292" r:id="rId28"/>
    <p:sldId id="293" r:id="rId29"/>
    <p:sldId id="300" r:id="rId30"/>
    <p:sldId id="294" r:id="rId31"/>
    <p:sldId id="298" r:id="rId32"/>
    <p:sldId id="295" r:id="rId33"/>
    <p:sldId id="340" r:id="rId34"/>
    <p:sldId id="331" r:id="rId35"/>
    <p:sldId id="302" r:id="rId36"/>
    <p:sldId id="289" r:id="rId37"/>
    <p:sldId id="303" r:id="rId38"/>
    <p:sldId id="3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98" autoAdjust="0"/>
    <p:restoredTop sz="94660"/>
  </p:normalViewPr>
  <p:slideViewPr>
    <p:cSldViewPr snapToGrid="0">
      <p:cViewPr varScale="1">
        <p:scale>
          <a:sx n="104" d="100"/>
          <a:sy n="104" d="100"/>
        </p:scale>
        <p:origin x="208"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2.xml.rels><?xml version="1.0" encoding="UTF-8" standalone="yes"?>
<Relationships xmlns="http://schemas.openxmlformats.org/package/2006/relationships"><Relationship Id="rId1" Type="http://schemas.openxmlformats.org/officeDocument/2006/relationships/hyperlink" Target="https://doi.org/10.1063/5.0186786" TargetMode="External"/></Relationships>
</file>

<file path=ppt/diagrams/_rels/drawing22.xml.rels><?xml version="1.0" encoding="UTF-8" standalone="yes"?>
<Relationships xmlns="http://schemas.openxmlformats.org/package/2006/relationships"><Relationship Id="rId1" Type="http://schemas.openxmlformats.org/officeDocument/2006/relationships/hyperlink" Target="https://doi.org/10.1063/5.0186786"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862BA-0666-D44D-9F0E-08E9FC79A31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A8011A50-878B-534A-94A7-ABEA89DE8E4F}">
      <dgm:prSet/>
      <dgm:spPr/>
      <dgm:t>
        <a:bodyPr/>
        <a:lstStyle/>
        <a:p>
          <a:r>
            <a:rPr lang="en-US" dirty="0">
              <a:solidFill>
                <a:schemeClr val="tx1"/>
              </a:solidFill>
            </a:rPr>
            <a:t>LADIES AND GENTLEMEN PLEASE RISE FOR THE NATIONAL ANTHEM</a:t>
          </a:r>
        </a:p>
      </dgm:t>
    </dgm:pt>
    <dgm:pt modelId="{2FF16BE7-535F-AF4B-95D0-C5A09AFBD970}" type="parTrans" cxnId="{043872F8-A552-6C4B-905E-04A8885D587E}">
      <dgm:prSet/>
      <dgm:spPr/>
      <dgm:t>
        <a:bodyPr/>
        <a:lstStyle/>
        <a:p>
          <a:endParaRPr lang="en-US"/>
        </a:p>
      </dgm:t>
    </dgm:pt>
    <dgm:pt modelId="{11281926-8B31-BD4D-BFD7-6256F5D2F8B2}" type="sibTrans" cxnId="{043872F8-A552-6C4B-905E-04A8885D587E}">
      <dgm:prSet/>
      <dgm:spPr/>
      <dgm:t>
        <a:bodyPr/>
        <a:lstStyle/>
        <a:p>
          <a:endParaRPr lang="en-US"/>
        </a:p>
      </dgm:t>
    </dgm:pt>
    <dgm:pt modelId="{B0DD57BD-0A4B-524B-BD3F-CF311F8C4E9B}" type="pres">
      <dgm:prSet presAssocID="{BFB862BA-0666-D44D-9F0E-08E9FC79A314}" presName="linear" presStyleCnt="0">
        <dgm:presLayoutVars>
          <dgm:animLvl val="lvl"/>
          <dgm:resizeHandles val="exact"/>
        </dgm:presLayoutVars>
      </dgm:prSet>
      <dgm:spPr/>
    </dgm:pt>
    <dgm:pt modelId="{C9429B76-9B22-434D-A79A-0BCBE8DED50D}" type="pres">
      <dgm:prSet presAssocID="{A8011A50-878B-534A-94A7-ABEA89DE8E4F}" presName="parentText" presStyleLbl="node1" presStyleIdx="0" presStyleCnt="1">
        <dgm:presLayoutVars>
          <dgm:chMax val="0"/>
          <dgm:bulletEnabled val="1"/>
        </dgm:presLayoutVars>
      </dgm:prSet>
      <dgm:spPr/>
    </dgm:pt>
  </dgm:ptLst>
  <dgm:cxnLst>
    <dgm:cxn modelId="{DCBCBD23-F1F4-B24B-8242-7F17035AC6C3}" type="presOf" srcId="{BFB862BA-0666-D44D-9F0E-08E9FC79A314}" destId="{B0DD57BD-0A4B-524B-BD3F-CF311F8C4E9B}" srcOrd="0" destOrd="0" presId="urn:microsoft.com/office/officeart/2005/8/layout/vList2"/>
    <dgm:cxn modelId="{93783B39-77CF-0F4E-AAD3-FC17D7651639}" type="presOf" srcId="{A8011A50-878B-534A-94A7-ABEA89DE8E4F}" destId="{C9429B76-9B22-434D-A79A-0BCBE8DED50D}" srcOrd="0" destOrd="0" presId="urn:microsoft.com/office/officeart/2005/8/layout/vList2"/>
    <dgm:cxn modelId="{043872F8-A552-6C4B-905E-04A8885D587E}" srcId="{BFB862BA-0666-D44D-9F0E-08E9FC79A314}" destId="{A8011A50-878B-534A-94A7-ABEA89DE8E4F}" srcOrd="0" destOrd="0" parTransId="{2FF16BE7-535F-AF4B-95D0-C5A09AFBD970}" sibTransId="{11281926-8B31-BD4D-BFD7-6256F5D2F8B2}"/>
    <dgm:cxn modelId="{75B38DC3-8C2C-E040-8EA9-3E3C0F3DFF80}" type="presParOf" srcId="{B0DD57BD-0A4B-524B-BD3F-CF311F8C4E9B}" destId="{C9429B76-9B22-434D-A79A-0BCBE8DED50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83BDEF-EB23-FA45-8627-E0AF54248D5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D739E3D-7EE4-4F45-A061-B522AD74BB8E}">
      <dgm:prSet custT="1"/>
      <dgm:spPr/>
      <dgm:t>
        <a:bodyPr/>
        <a:lstStyle/>
        <a:p>
          <a:r>
            <a:rPr lang="en-US" sz="3200" u="sng" dirty="0"/>
            <a:t>SURGICAL:</a:t>
          </a:r>
          <a:endParaRPr lang="en-US" sz="3200" dirty="0"/>
        </a:p>
      </dgm:t>
    </dgm:pt>
    <dgm:pt modelId="{9650D122-0EEB-5F4C-9D7F-D36606E335E2}" type="parTrans" cxnId="{EAB12847-2320-E34D-AD83-EAE3FAE5D8B5}">
      <dgm:prSet/>
      <dgm:spPr/>
      <dgm:t>
        <a:bodyPr/>
        <a:lstStyle/>
        <a:p>
          <a:endParaRPr lang="en-US"/>
        </a:p>
      </dgm:t>
    </dgm:pt>
    <dgm:pt modelId="{517979D6-4FF3-C746-87B0-24B93038EEB6}" type="sibTrans" cxnId="{EAB12847-2320-E34D-AD83-EAE3FAE5D8B5}">
      <dgm:prSet/>
      <dgm:spPr/>
      <dgm:t>
        <a:bodyPr/>
        <a:lstStyle/>
        <a:p>
          <a:endParaRPr lang="en-US"/>
        </a:p>
      </dgm:t>
    </dgm:pt>
    <dgm:pt modelId="{8546CD19-C399-674E-991A-57E20199B3CE}">
      <dgm:prSet custT="1"/>
      <dgm:spPr/>
      <dgm:t>
        <a:bodyPr/>
        <a:lstStyle/>
        <a:p>
          <a:r>
            <a:rPr lang="en-US" sz="3200" dirty="0" err="1"/>
            <a:t>Microlaryngoscopy</a:t>
          </a:r>
          <a:r>
            <a:rPr lang="en-US" sz="3200" dirty="0"/>
            <a:t> and CO2 excision avoiding injury to vocal ligament .</a:t>
          </a:r>
        </a:p>
      </dgm:t>
    </dgm:pt>
    <dgm:pt modelId="{2AAFBC42-1318-2D45-A468-B4B4DE31A842}" type="parTrans" cxnId="{D8B5C23A-6517-4249-AD25-AF76EE6A1380}">
      <dgm:prSet/>
      <dgm:spPr/>
      <dgm:t>
        <a:bodyPr/>
        <a:lstStyle/>
        <a:p>
          <a:endParaRPr lang="en-US"/>
        </a:p>
      </dgm:t>
    </dgm:pt>
    <dgm:pt modelId="{E40FFE55-1CD2-A84B-89F8-0EB6406F11D8}" type="sibTrans" cxnId="{D8B5C23A-6517-4249-AD25-AF76EE6A1380}">
      <dgm:prSet/>
      <dgm:spPr/>
      <dgm:t>
        <a:bodyPr/>
        <a:lstStyle/>
        <a:p>
          <a:endParaRPr lang="en-US"/>
        </a:p>
      </dgm:t>
    </dgm:pt>
    <dgm:pt modelId="{65EFCCEE-C36C-1444-9D51-E63C260992DC}">
      <dgm:prSet custT="1"/>
      <dgm:spPr/>
      <dgm:t>
        <a:bodyPr/>
        <a:lstStyle/>
        <a:p>
          <a:r>
            <a:rPr lang="en-US" sz="3200" dirty="0"/>
            <a:t>Recurrence is common and procedure needs to be repeated several times. </a:t>
          </a:r>
        </a:p>
      </dgm:t>
    </dgm:pt>
    <dgm:pt modelId="{3707868A-2F55-8D4B-B3BF-3707B39F76A0}" type="parTrans" cxnId="{B9742B43-347F-F246-B4E3-8A8365694F07}">
      <dgm:prSet/>
      <dgm:spPr/>
      <dgm:t>
        <a:bodyPr/>
        <a:lstStyle/>
        <a:p>
          <a:endParaRPr lang="en-US"/>
        </a:p>
      </dgm:t>
    </dgm:pt>
    <dgm:pt modelId="{D3B6B8D2-14CF-FB46-B292-AF5FA664320B}" type="sibTrans" cxnId="{B9742B43-347F-F246-B4E3-8A8365694F07}">
      <dgm:prSet/>
      <dgm:spPr/>
      <dgm:t>
        <a:bodyPr/>
        <a:lstStyle/>
        <a:p>
          <a:endParaRPr lang="en-US"/>
        </a:p>
      </dgm:t>
    </dgm:pt>
    <dgm:pt modelId="{317F7CDC-4604-1540-9FA2-D651772EAB62}">
      <dgm:prSet custT="1"/>
      <dgm:spPr/>
      <dgm:t>
        <a:bodyPr/>
        <a:lstStyle/>
        <a:p>
          <a:r>
            <a:rPr lang="en-US" sz="3200" dirty="0"/>
            <a:t>Tumor can be removed under microscope with cup forceps or a </a:t>
          </a:r>
          <a:r>
            <a:rPr lang="en-US" sz="3200" dirty="0" err="1"/>
            <a:t>debrider</a:t>
          </a:r>
          <a:r>
            <a:rPr lang="en-US" sz="3200" dirty="0"/>
            <a:t>.</a:t>
          </a:r>
        </a:p>
      </dgm:t>
    </dgm:pt>
    <dgm:pt modelId="{CBDDB510-7491-CE42-9706-BC4257B0DEE9}" type="parTrans" cxnId="{6A8A6C54-935B-7049-95E9-CEF365B7F658}">
      <dgm:prSet/>
      <dgm:spPr/>
      <dgm:t>
        <a:bodyPr/>
        <a:lstStyle/>
        <a:p>
          <a:endParaRPr lang="en-US"/>
        </a:p>
      </dgm:t>
    </dgm:pt>
    <dgm:pt modelId="{8FE7C64D-1996-F140-A304-E17A0A027A36}" type="sibTrans" cxnId="{6A8A6C54-935B-7049-95E9-CEF365B7F658}">
      <dgm:prSet/>
      <dgm:spPr/>
      <dgm:t>
        <a:bodyPr/>
        <a:lstStyle/>
        <a:p>
          <a:endParaRPr lang="en-US"/>
        </a:p>
      </dgm:t>
    </dgm:pt>
    <dgm:pt modelId="{0898A8F4-3487-4D43-B2E7-A8B7071C3394}" type="pres">
      <dgm:prSet presAssocID="{3783BDEF-EB23-FA45-8627-E0AF54248D5A}" presName="linear" presStyleCnt="0">
        <dgm:presLayoutVars>
          <dgm:animLvl val="lvl"/>
          <dgm:resizeHandles val="exact"/>
        </dgm:presLayoutVars>
      </dgm:prSet>
      <dgm:spPr/>
    </dgm:pt>
    <dgm:pt modelId="{143C9CE7-C617-3441-AB31-7E14CC076646}" type="pres">
      <dgm:prSet presAssocID="{6D739E3D-7EE4-4F45-A061-B522AD74BB8E}" presName="parentText" presStyleLbl="node1" presStyleIdx="0" presStyleCnt="1" custLinFactNeighborX="30" custLinFactNeighborY="-4780">
        <dgm:presLayoutVars>
          <dgm:chMax val="0"/>
          <dgm:bulletEnabled val="1"/>
        </dgm:presLayoutVars>
      </dgm:prSet>
      <dgm:spPr/>
    </dgm:pt>
    <dgm:pt modelId="{5B2C7345-2D31-D541-AB2E-62709A6F319E}" type="pres">
      <dgm:prSet presAssocID="{6D739E3D-7EE4-4F45-A061-B522AD74BB8E}" presName="childText" presStyleLbl="revTx" presStyleIdx="0" presStyleCnt="1">
        <dgm:presLayoutVars>
          <dgm:bulletEnabled val="1"/>
        </dgm:presLayoutVars>
      </dgm:prSet>
      <dgm:spPr/>
    </dgm:pt>
  </dgm:ptLst>
  <dgm:cxnLst>
    <dgm:cxn modelId="{B681440F-AFBA-B641-B7D4-65EFD5D41B4E}" type="presOf" srcId="{6D739E3D-7EE4-4F45-A061-B522AD74BB8E}" destId="{143C9CE7-C617-3441-AB31-7E14CC076646}" srcOrd="0" destOrd="0" presId="urn:microsoft.com/office/officeart/2005/8/layout/vList2"/>
    <dgm:cxn modelId="{D8B5C23A-6517-4249-AD25-AF76EE6A1380}" srcId="{6D739E3D-7EE4-4F45-A061-B522AD74BB8E}" destId="{8546CD19-C399-674E-991A-57E20199B3CE}" srcOrd="0" destOrd="0" parTransId="{2AAFBC42-1318-2D45-A468-B4B4DE31A842}" sibTransId="{E40FFE55-1CD2-A84B-89F8-0EB6406F11D8}"/>
    <dgm:cxn modelId="{B9742B43-347F-F246-B4E3-8A8365694F07}" srcId="{6D739E3D-7EE4-4F45-A061-B522AD74BB8E}" destId="{65EFCCEE-C36C-1444-9D51-E63C260992DC}" srcOrd="1" destOrd="0" parTransId="{3707868A-2F55-8D4B-B3BF-3707B39F76A0}" sibTransId="{D3B6B8D2-14CF-FB46-B292-AF5FA664320B}"/>
    <dgm:cxn modelId="{EAB12847-2320-E34D-AD83-EAE3FAE5D8B5}" srcId="{3783BDEF-EB23-FA45-8627-E0AF54248D5A}" destId="{6D739E3D-7EE4-4F45-A061-B522AD74BB8E}" srcOrd="0" destOrd="0" parTransId="{9650D122-0EEB-5F4C-9D7F-D36606E335E2}" sibTransId="{517979D6-4FF3-C746-87B0-24B93038EEB6}"/>
    <dgm:cxn modelId="{79784850-DC1B-5248-8F92-603C3D4AFC02}" type="presOf" srcId="{317F7CDC-4604-1540-9FA2-D651772EAB62}" destId="{5B2C7345-2D31-D541-AB2E-62709A6F319E}" srcOrd="0" destOrd="2" presId="urn:microsoft.com/office/officeart/2005/8/layout/vList2"/>
    <dgm:cxn modelId="{6A8A6C54-935B-7049-95E9-CEF365B7F658}" srcId="{6D739E3D-7EE4-4F45-A061-B522AD74BB8E}" destId="{317F7CDC-4604-1540-9FA2-D651772EAB62}" srcOrd="2" destOrd="0" parTransId="{CBDDB510-7491-CE42-9706-BC4257B0DEE9}" sibTransId="{8FE7C64D-1996-F140-A304-E17A0A027A36}"/>
    <dgm:cxn modelId="{3A2EAD5B-541A-8644-8695-0EAD103BBC8E}" type="presOf" srcId="{3783BDEF-EB23-FA45-8627-E0AF54248D5A}" destId="{0898A8F4-3487-4D43-B2E7-A8B7071C3394}" srcOrd="0" destOrd="0" presId="urn:microsoft.com/office/officeart/2005/8/layout/vList2"/>
    <dgm:cxn modelId="{4191457B-D814-4E44-812E-6D0B3444781E}" type="presOf" srcId="{8546CD19-C399-674E-991A-57E20199B3CE}" destId="{5B2C7345-2D31-D541-AB2E-62709A6F319E}" srcOrd="0" destOrd="0" presId="urn:microsoft.com/office/officeart/2005/8/layout/vList2"/>
    <dgm:cxn modelId="{DAD125DA-F51F-9D43-9813-48AF0D1A0F90}" type="presOf" srcId="{65EFCCEE-C36C-1444-9D51-E63C260992DC}" destId="{5B2C7345-2D31-D541-AB2E-62709A6F319E}" srcOrd="0" destOrd="1" presId="urn:microsoft.com/office/officeart/2005/8/layout/vList2"/>
    <dgm:cxn modelId="{EE85D718-357E-404A-8842-AA104954252A}" type="presParOf" srcId="{0898A8F4-3487-4D43-B2E7-A8B7071C3394}" destId="{143C9CE7-C617-3441-AB31-7E14CC076646}" srcOrd="0" destOrd="0" presId="urn:microsoft.com/office/officeart/2005/8/layout/vList2"/>
    <dgm:cxn modelId="{46224B93-FE6F-9646-9201-D042F3DEBBC8}" type="presParOf" srcId="{0898A8F4-3487-4D43-B2E7-A8B7071C3394}" destId="{5B2C7345-2D31-D541-AB2E-62709A6F319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9A27D0-2227-FB4E-ADF8-DDC2CBC2DAF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32836A9-0E5B-354A-839A-7158E996C85D}">
      <dgm:prSet custT="1"/>
      <dgm:spPr/>
      <dgm:t>
        <a:bodyPr/>
        <a:lstStyle/>
        <a:p>
          <a:r>
            <a:rPr lang="en-US" sz="2800" u="sng" dirty="0"/>
            <a:t>MEDICAL:</a:t>
          </a:r>
          <a:endParaRPr lang="en-US" sz="2800" dirty="0"/>
        </a:p>
      </dgm:t>
    </dgm:pt>
    <dgm:pt modelId="{36DA9268-6740-4F43-843D-62783435F0EE}" type="parTrans" cxnId="{2572ECDB-5E3F-7548-BC55-591383B2AB4A}">
      <dgm:prSet/>
      <dgm:spPr/>
      <dgm:t>
        <a:bodyPr/>
        <a:lstStyle/>
        <a:p>
          <a:endParaRPr lang="en-US"/>
        </a:p>
      </dgm:t>
    </dgm:pt>
    <dgm:pt modelId="{1B0DCD19-FFB0-494F-AFEE-D7A44E8CA643}" type="sibTrans" cxnId="{2572ECDB-5E3F-7548-BC55-591383B2AB4A}">
      <dgm:prSet/>
      <dgm:spPr/>
      <dgm:t>
        <a:bodyPr/>
        <a:lstStyle/>
        <a:p>
          <a:endParaRPr lang="en-US"/>
        </a:p>
      </dgm:t>
    </dgm:pt>
    <dgm:pt modelId="{394C5F87-327C-484D-A559-BAE3B3476116}">
      <dgm:prSet custT="1"/>
      <dgm:spPr/>
      <dgm:t>
        <a:bodyPr/>
        <a:lstStyle/>
        <a:p>
          <a:r>
            <a:rPr lang="en-US" sz="2800" dirty="0"/>
            <a:t>Interferon alpha-2a (side effects: fever, chills, myalgia, arthralgia, headache, loss of weight, bone marrow suppression)</a:t>
          </a:r>
        </a:p>
      </dgm:t>
    </dgm:pt>
    <dgm:pt modelId="{77372F22-B347-E143-A832-1F133ABBF24A}" type="parTrans" cxnId="{6E140770-F1DB-544E-A206-819DE9553647}">
      <dgm:prSet/>
      <dgm:spPr/>
      <dgm:t>
        <a:bodyPr/>
        <a:lstStyle/>
        <a:p>
          <a:endParaRPr lang="en-US"/>
        </a:p>
      </dgm:t>
    </dgm:pt>
    <dgm:pt modelId="{0AE76440-FF94-0A45-B659-421AC177382B}" type="sibTrans" cxnId="{6E140770-F1DB-544E-A206-819DE9553647}">
      <dgm:prSet/>
      <dgm:spPr/>
      <dgm:t>
        <a:bodyPr/>
        <a:lstStyle/>
        <a:p>
          <a:endParaRPr lang="en-US"/>
        </a:p>
      </dgm:t>
    </dgm:pt>
    <dgm:pt modelId="{5594BD32-BC51-BB4F-89AC-0F52BCCB6D82}">
      <dgm:prSet custT="1"/>
      <dgm:spPr/>
      <dgm:t>
        <a:bodyPr/>
        <a:lstStyle/>
        <a:p>
          <a:r>
            <a:rPr lang="en-US" sz="2800" dirty="0"/>
            <a:t>13-cis-retinoic acid (several side effects)</a:t>
          </a:r>
        </a:p>
      </dgm:t>
    </dgm:pt>
    <dgm:pt modelId="{8A025B28-FE23-6E42-A633-2A2E902EF3F1}" type="parTrans" cxnId="{20CCE1E0-6E78-5A48-8409-85B63AD2AAFB}">
      <dgm:prSet/>
      <dgm:spPr/>
      <dgm:t>
        <a:bodyPr/>
        <a:lstStyle/>
        <a:p>
          <a:endParaRPr lang="en-US"/>
        </a:p>
      </dgm:t>
    </dgm:pt>
    <dgm:pt modelId="{85706316-2130-6D43-879D-6DA80DECAD9F}" type="sibTrans" cxnId="{20CCE1E0-6E78-5A48-8409-85B63AD2AAFB}">
      <dgm:prSet/>
      <dgm:spPr/>
      <dgm:t>
        <a:bodyPr/>
        <a:lstStyle/>
        <a:p>
          <a:endParaRPr lang="en-US"/>
        </a:p>
      </dgm:t>
    </dgm:pt>
    <dgm:pt modelId="{8B92DAC4-D1C3-2F4B-85E2-FF1D4D82BC44}">
      <dgm:prSet custT="1"/>
      <dgm:spPr/>
      <dgm:t>
        <a:bodyPr/>
        <a:lstStyle/>
        <a:p>
          <a:r>
            <a:rPr lang="en-US" sz="2800" dirty="0"/>
            <a:t>Initial use of </a:t>
          </a:r>
          <a:r>
            <a:rPr lang="en-US" sz="2800" u="sng" dirty="0"/>
            <a:t>Propranolol</a:t>
          </a:r>
          <a:r>
            <a:rPr lang="en-US" sz="2800" dirty="0"/>
            <a:t> as an adjunctive measure in severe recurrent respiratory papillomatosis shows it to have some efficacy in delaying surgical intervention and improving voice.</a:t>
          </a:r>
        </a:p>
      </dgm:t>
    </dgm:pt>
    <dgm:pt modelId="{E29DF069-3310-074D-8753-AA37B82B74CB}" type="parTrans" cxnId="{F66EC46A-7B2E-D248-9D9D-F23A214C3CDE}">
      <dgm:prSet/>
      <dgm:spPr/>
      <dgm:t>
        <a:bodyPr/>
        <a:lstStyle/>
        <a:p>
          <a:endParaRPr lang="en-US"/>
        </a:p>
      </dgm:t>
    </dgm:pt>
    <dgm:pt modelId="{B4B21DCD-15D7-A343-B386-77E86CB52C00}" type="sibTrans" cxnId="{F66EC46A-7B2E-D248-9D9D-F23A214C3CDE}">
      <dgm:prSet/>
      <dgm:spPr/>
      <dgm:t>
        <a:bodyPr/>
        <a:lstStyle/>
        <a:p>
          <a:endParaRPr lang="en-US"/>
        </a:p>
      </dgm:t>
    </dgm:pt>
    <dgm:pt modelId="{02BA10C8-EEAF-4049-B0C0-DF4DF8BD8E25}" type="pres">
      <dgm:prSet presAssocID="{B29A27D0-2227-FB4E-ADF8-DDC2CBC2DAFD}" presName="linear" presStyleCnt="0">
        <dgm:presLayoutVars>
          <dgm:animLvl val="lvl"/>
          <dgm:resizeHandles val="exact"/>
        </dgm:presLayoutVars>
      </dgm:prSet>
      <dgm:spPr/>
    </dgm:pt>
    <dgm:pt modelId="{867F45F4-A6D2-C245-B9BA-A60162D00399}" type="pres">
      <dgm:prSet presAssocID="{332836A9-0E5B-354A-839A-7158E996C85D}" presName="parentText" presStyleLbl="node1" presStyleIdx="0" presStyleCnt="1">
        <dgm:presLayoutVars>
          <dgm:chMax val="0"/>
          <dgm:bulletEnabled val="1"/>
        </dgm:presLayoutVars>
      </dgm:prSet>
      <dgm:spPr/>
    </dgm:pt>
    <dgm:pt modelId="{1B7BF0CE-668D-B54B-9995-CCC1E9BF1374}" type="pres">
      <dgm:prSet presAssocID="{332836A9-0E5B-354A-839A-7158E996C85D}" presName="childText" presStyleLbl="revTx" presStyleIdx="0" presStyleCnt="1">
        <dgm:presLayoutVars>
          <dgm:bulletEnabled val="1"/>
        </dgm:presLayoutVars>
      </dgm:prSet>
      <dgm:spPr/>
    </dgm:pt>
  </dgm:ptLst>
  <dgm:cxnLst>
    <dgm:cxn modelId="{45B5550F-427F-0F46-ACA0-15670FCCF2CE}" type="presOf" srcId="{5594BD32-BC51-BB4F-89AC-0F52BCCB6D82}" destId="{1B7BF0CE-668D-B54B-9995-CCC1E9BF1374}" srcOrd="0" destOrd="1" presId="urn:microsoft.com/office/officeart/2005/8/layout/vList2"/>
    <dgm:cxn modelId="{5A495636-CF00-C444-B2CF-D4FB44C8478C}" type="presOf" srcId="{8B92DAC4-D1C3-2F4B-85E2-FF1D4D82BC44}" destId="{1B7BF0CE-668D-B54B-9995-CCC1E9BF1374}" srcOrd="0" destOrd="2" presId="urn:microsoft.com/office/officeart/2005/8/layout/vList2"/>
    <dgm:cxn modelId="{F66EC46A-7B2E-D248-9D9D-F23A214C3CDE}" srcId="{332836A9-0E5B-354A-839A-7158E996C85D}" destId="{8B92DAC4-D1C3-2F4B-85E2-FF1D4D82BC44}" srcOrd="2" destOrd="0" parTransId="{E29DF069-3310-074D-8753-AA37B82B74CB}" sibTransId="{B4B21DCD-15D7-A343-B386-77E86CB52C00}"/>
    <dgm:cxn modelId="{6E140770-F1DB-544E-A206-819DE9553647}" srcId="{332836A9-0E5B-354A-839A-7158E996C85D}" destId="{394C5F87-327C-484D-A559-BAE3B3476116}" srcOrd="0" destOrd="0" parTransId="{77372F22-B347-E143-A832-1F133ABBF24A}" sibTransId="{0AE76440-FF94-0A45-B659-421AC177382B}"/>
    <dgm:cxn modelId="{C59D3F8B-DB15-5C40-AB7A-12AE541AB962}" type="presOf" srcId="{B29A27D0-2227-FB4E-ADF8-DDC2CBC2DAFD}" destId="{02BA10C8-EEAF-4049-B0C0-DF4DF8BD8E25}" srcOrd="0" destOrd="0" presId="urn:microsoft.com/office/officeart/2005/8/layout/vList2"/>
    <dgm:cxn modelId="{77D067C0-9B41-BB47-895F-533A12F23DC0}" type="presOf" srcId="{332836A9-0E5B-354A-839A-7158E996C85D}" destId="{867F45F4-A6D2-C245-B9BA-A60162D00399}" srcOrd="0" destOrd="0" presId="urn:microsoft.com/office/officeart/2005/8/layout/vList2"/>
    <dgm:cxn modelId="{E345A5D3-B922-0340-B6FE-12375805967B}" type="presOf" srcId="{394C5F87-327C-484D-A559-BAE3B3476116}" destId="{1B7BF0CE-668D-B54B-9995-CCC1E9BF1374}" srcOrd="0" destOrd="0" presId="urn:microsoft.com/office/officeart/2005/8/layout/vList2"/>
    <dgm:cxn modelId="{2572ECDB-5E3F-7548-BC55-591383B2AB4A}" srcId="{B29A27D0-2227-FB4E-ADF8-DDC2CBC2DAFD}" destId="{332836A9-0E5B-354A-839A-7158E996C85D}" srcOrd="0" destOrd="0" parTransId="{36DA9268-6740-4F43-843D-62783435F0EE}" sibTransId="{1B0DCD19-FFB0-494F-AFEE-D7A44E8CA643}"/>
    <dgm:cxn modelId="{20CCE1E0-6E78-5A48-8409-85B63AD2AAFB}" srcId="{332836A9-0E5B-354A-839A-7158E996C85D}" destId="{5594BD32-BC51-BB4F-89AC-0F52BCCB6D82}" srcOrd="1" destOrd="0" parTransId="{8A025B28-FE23-6E42-A633-2A2E902EF3F1}" sibTransId="{85706316-2130-6D43-879D-6DA80DECAD9F}"/>
    <dgm:cxn modelId="{1C9721C9-1B7C-0547-BC94-61918085EBAF}" type="presParOf" srcId="{02BA10C8-EEAF-4049-B0C0-DF4DF8BD8E25}" destId="{867F45F4-A6D2-C245-B9BA-A60162D00399}" srcOrd="0" destOrd="0" presId="urn:microsoft.com/office/officeart/2005/8/layout/vList2"/>
    <dgm:cxn modelId="{E841D479-1D8B-9E4F-B84E-991BD516A9D7}" type="presParOf" srcId="{02BA10C8-EEAF-4049-B0C0-DF4DF8BD8E25}" destId="{1B7BF0CE-668D-B54B-9995-CCC1E9BF137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866A29-CA6D-3546-8991-73E1C2951217}"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E8F4196-B657-914C-93D7-17B4660F7FE6}">
      <dgm:prSet custT="1"/>
      <dgm:spPr/>
      <dgm:t>
        <a:bodyPr/>
        <a:lstStyle/>
        <a:p>
          <a:r>
            <a:rPr lang="en-US" sz="2800" dirty="0"/>
            <a:t>A 7-days-old child came to ENT OPD with 2 days history of stridor. His mother told that when she turned the baby upside down stridor disappeared.</a:t>
          </a:r>
        </a:p>
      </dgm:t>
    </dgm:pt>
    <dgm:pt modelId="{354F43A2-18C8-B34D-B17F-87E0472C26F3}" type="parTrans" cxnId="{2819D718-4424-6041-AFCC-042B8DAAB1C3}">
      <dgm:prSet/>
      <dgm:spPr/>
      <dgm:t>
        <a:bodyPr/>
        <a:lstStyle/>
        <a:p>
          <a:endParaRPr lang="en-US"/>
        </a:p>
      </dgm:t>
    </dgm:pt>
    <dgm:pt modelId="{14DD5925-7DB5-2D45-9CC7-C141B0AD2E2D}" type="sibTrans" cxnId="{2819D718-4424-6041-AFCC-042B8DAAB1C3}">
      <dgm:prSet/>
      <dgm:spPr/>
      <dgm:t>
        <a:bodyPr/>
        <a:lstStyle/>
        <a:p>
          <a:endParaRPr lang="en-US"/>
        </a:p>
      </dgm:t>
    </dgm:pt>
    <dgm:pt modelId="{1D2CE71E-C2CC-F844-B04F-71EC83DB39A7}">
      <dgm:prSet custT="1"/>
      <dgm:spPr/>
      <dgm:t>
        <a:bodyPr/>
        <a:lstStyle/>
        <a:p>
          <a:r>
            <a:rPr lang="en-US" sz="2800" dirty="0"/>
            <a:t>There were no other complaints</a:t>
          </a:r>
          <a:endParaRPr lang="en-US" sz="2900" dirty="0"/>
        </a:p>
      </dgm:t>
    </dgm:pt>
    <dgm:pt modelId="{FC1B18C1-805D-BB47-9910-D3DE013CFFE3}" type="parTrans" cxnId="{D2709FC6-38BB-A34C-AF7B-E534E4496397}">
      <dgm:prSet/>
      <dgm:spPr/>
      <dgm:t>
        <a:bodyPr/>
        <a:lstStyle/>
        <a:p>
          <a:endParaRPr lang="en-US"/>
        </a:p>
      </dgm:t>
    </dgm:pt>
    <dgm:pt modelId="{320F6135-1B99-C94B-9E24-C47F95E76E0A}" type="sibTrans" cxnId="{D2709FC6-38BB-A34C-AF7B-E534E4496397}">
      <dgm:prSet/>
      <dgm:spPr/>
      <dgm:t>
        <a:bodyPr/>
        <a:lstStyle/>
        <a:p>
          <a:endParaRPr lang="en-US"/>
        </a:p>
      </dgm:t>
    </dgm:pt>
    <dgm:pt modelId="{08E43E58-905A-DA44-9FA4-E273EED47600}" type="pres">
      <dgm:prSet presAssocID="{F8866A29-CA6D-3546-8991-73E1C2951217}" presName="linear" presStyleCnt="0">
        <dgm:presLayoutVars>
          <dgm:animLvl val="lvl"/>
          <dgm:resizeHandles val="exact"/>
        </dgm:presLayoutVars>
      </dgm:prSet>
      <dgm:spPr/>
    </dgm:pt>
    <dgm:pt modelId="{41948B49-D002-734C-83D8-D785EF6808A6}" type="pres">
      <dgm:prSet presAssocID="{8E8F4196-B657-914C-93D7-17B4660F7FE6}" presName="parentText" presStyleLbl="node1" presStyleIdx="0" presStyleCnt="2">
        <dgm:presLayoutVars>
          <dgm:chMax val="0"/>
          <dgm:bulletEnabled val="1"/>
        </dgm:presLayoutVars>
      </dgm:prSet>
      <dgm:spPr/>
    </dgm:pt>
    <dgm:pt modelId="{8BF24A14-9F13-F149-A9D6-0FC97115D199}" type="pres">
      <dgm:prSet presAssocID="{14DD5925-7DB5-2D45-9CC7-C141B0AD2E2D}" presName="spacer" presStyleCnt="0"/>
      <dgm:spPr/>
    </dgm:pt>
    <dgm:pt modelId="{F17EB056-8C58-B441-B15C-5E6F73A9A792}" type="pres">
      <dgm:prSet presAssocID="{1D2CE71E-C2CC-F844-B04F-71EC83DB39A7}" presName="parentText" presStyleLbl="node1" presStyleIdx="1" presStyleCnt="2">
        <dgm:presLayoutVars>
          <dgm:chMax val="0"/>
          <dgm:bulletEnabled val="1"/>
        </dgm:presLayoutVars>
      </dgm:prSet>
      <dgm:spPr/>
    </dgm:pt>
  </dgm:ptLst>
  <dgm:cxnLst>
    <dgm:cxn modelId="{2819D718-4424-6041-AFCC-042B8DAAB1C3}" srcId="{F8866A29-CA6D-3546-8991-73E1C2951217}" destId="{8E8F4196-B657-914C-93D7-17B4660F7FE6}" srcOrd="0" destOrd="0" parTransId="{354F43A2-18C8-B34D-B17F-87E0472C26F3}" sibTransId="{14DD5925-7DB5-2D45-9CC7-C141B0AD2E2D}"/>
    <dgm:cxn modelId="{5670B520-EBF1-814E-B145-042CC94FEAAE}" type="presOf" srcId="{8E8F4196-B657-914C-93D7-17B4660F7FE6}" destId="{41948B49-D002-734C-83D8-D785EF6808A6}" srcOrd="0" destOrd="0" presId="urn:microsoft.com/office/officeart/2005/8/layout/vList2"/>
    <dgm:cxn modelId="{AE676C98-57F7-3D4C-8608-3C29620F18ED}" type="presOf" srcId="{1D2CE71E-C2CC-F844-B04F-71EC83DB39A7}" destId="{F17EB056-8C58-B441-B15C-5E6F73A9A792}" srcOrd="0" destOrd="0" presId="urn:microsoft.com/office/officeart/2005/8/layout/vList2"/>
    <dgm:cxn modelId="{D2709FC6-38BB-A34C-AF7B-E534E4496397}" srcId="{F8866A29-CA6D-3546-8991-73E1C2951217}" destId="{1D2CE71E-C2CC-F844-B04F-71EC83DB39A7}" srcOrd="1" destOrd="0" parTransId="{FC1B18C1-805D-BB47-9910-D3DE013CFFE3}" sibTransId="{320F6135-1B99-C94B-9E24-C47F95E76E0A}"/>
    <dgm:cxn modelId="{88CC45CF-6C6B-6842-A5C5-1FB74C63ED14}" type="presOf" srcId="{F8866A29-CA6D-3546-8991-73E1C2951217}" destId="{08E43E58-905A-DA44-9FA4-E273EED47600}" srcOrd="0" destOrd="0" presId="urn:microsoft.com/office/officeart/2005/8/layout/vList2"/>
    <dgm:cxn modelId="{C15F7F89-85EF-A14C-BB18-51907C6AF39D}" type="presParOf" srcId="{08E43E58-905A-DA44-9FA4-E273EED47600}" destId="{41948B49-D002-734C-83D8-D785EF6808A6}" srcOrd="0" destOrd="0" presId="urn:microsoft.com/office/officeart/2005/8/layout/vList2"/>
    <dgm:cxn modelId="{3CBC653D-701E-C045-8470-F2717E246517}" type="presParOf" srcId="{08E43E58-905A-DA44-9FA4-E273EED47600}" destId="{8BF24A14-9F13-F149-A9D6-0FC97115D199}" srcOrd="1" destOrd="0" presId="urn:microsoft.com/office/officeart/2005/8/layout/vList2"/>
    <dgm:cxn modelId="{42C3B32A-C15A-2449-BB4C-648BF9663166}" type="presParOf" srcId="{08E43E58-905A-DA44-9FA4-E273EED47600}" destId="{F17EB056-8C58-B441-B15C-5E6F73A9A79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5661432-68CA-A543-9615-6BAEDFC81A0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699FC95-536C-A14C-9707-1ECB4F82DD0F}">
      <dgm:prSet custT="1"/>
      <dgm:spPr/>
      <dgm:t>
        <a:bodyPr/>
        <a:lstStyle/>
        <a:p>
          <a:r>
            <a:rPr lang="en-US" sz="2800" dirty="0"/>
            <a:t>It is the most common congenital abnormality of the larynx.</a:t>
          </a:r>
        </a:p>
      </dgm:t>
    </dgm:pt>
    <dgm:pt modelId="{5A756121-4CD9-6241-A383-A6C504DDB82C}" type="parTrans" cxnId="{12E952E7-C526-204E-AFC0-51A61B6C4EC0}">
      <dgm:prSet/>
      <dgm:spPr/>
      <dgm:t>
        <a:bodyPr/>
        <a:lstStyle/>
        <a:p>
          <a:endParaRPr lang="en-US"/>
        </a:p>
      </dgm:t>
    </dgm:pt>
    <dgm:pt modelId="{A7B020E0-32FA-0243-B7FD-7AF47644CCA5}" type="sibTrans" cxnId="{12E952E7-C526-204E-AFC0-51A61B6C4EC0}">
      <dgm:prSet/>
      <dgm:spPr/>
      <dgm:t>
        <a:bodyPr/>
        <a:lstStyle/>
        <a:p>
          <a:endParaRPr lang="en-US"/>
        </a:p>
      </dgm:t>
    </dgm:pt>
    <dgm:pt modelId="{6588962B-6B5B-A945-8B79-2C3B2A5B7B3E}">
      <dgm:prSet custT="1"/>
      <dgm:spPr/>
      <dgm:t>
        <a:bodyPr/>
        <a:lstStyle/>
        <a:p>
          <a:r>
            <a:rPr lang="en-US" sz="2800" dirty="0"/>
            <a:t>Also referred to as Congenital laryngeal stridor. </a:t>
          </a:r>
        </a:p>
      </dgm:t>
    </dgm:pt>
    <dgm:pt modelId="{71BBAD2D-E36E-9F49-9003-197066C07242}" type="parTrans" cxnId="{427D72F2-3ED6-5443-A5F7-8F6A3727605E}">
      <dgm:prSet/>
      <dgm:spPr/>
      <dgm:t>
        <a:bodyPr/>
        <a:lstStyle/>
        <a:p>
          <a:endParaRPr lang="en-US"/>
        </a:p>
      </dgm:t>
    </dgm:pt>
    <dgm:pt modelId="{5E5B7EAD-523A-3144-A1DA-D9998F2EA68E}" type="sibTrans" cxnId="{427D72F2-3ED6-5443-A5F7-8F6A3727605E}">
      <dgm:prSet/>
      <dgm:spPr/>
      <dgm:t>
        <a:bodyPr/>
        <a:lstStyle/>
        <a:p>
          <a:endParaRPr lang="en-US"/>
        </a:p>
      </dgm:t>
    </dgm:pt>
    <dgm:pt modelId="{E37CAEBA-B52F-4D4E-BD80-7D5D9920D60E}">
      <dgm:prSet custT="1"/>
      <dgm:spPr/>
      <dgm:t>
        <a:bodyPr/>
        <a:lstStyle/>
        <a:p>
          <a:r>
            <a:rPr lang="en-US" sz="2800" dirty="0"/>
            <a:t>Characterized by excessive flaccidity of supraglottic larynx, which is sucked in during inspiration, producing stridor and sometimes cyanosis.</a:t>
          </a:r>
        </a:p>
      </dgm:t>
    </dgm:pt>
    <dgm:pt modelId="{663E8D56-FF8B-1B49-8563-A129B03B5794}" type="parTrans" cxnId="{BD95CD6B-623C-D044-8C78-AF6C9BCB12DE}">
      <dgm:prSet/>
      <dgm:spPr/>
      <dgm:t>
        <a:bodyPr/>
        <a:lstStyle/>
        <a:p>
          <a:endParaRPr lang="en-US"/>
        </a:p>
      </dgm:t>
    </dgm:pt>
    <dgm:pt modelId="{3BA1A371-53C7-6647-8656-9F07B1883158}" type="sibTrans" cxnId="{BD95CD6B-623C-D044-8C78-AF6C9BCB12DE}">
      <dgm:prSet/>
      <dgm:spPr/>
      <dgm:t>
        <a:bodyPr/>
        <a:lstStyle/>
        <a:p>
          <a:endParaRPr lang="en-US"/>
        </a:p>
      </dgm:t>
    </dgm:pt>
    <dgm:pt modelId="{45B4F3D1-C0E5-9947-8FF9-5957B747D85C}">
      <dgm:prSet custT="1"/>
      <dgm:spPr/>
      <dgm:t>
        <a:bodyPr/>
        <a:lstStyle/>
        <a:p>
          <a:r>
            <a:rPr lang="en-US" sz="2800" dirty="0"/>
            <a:t>Birth defect characterized by the softening of the tissues above the larynx.</a:t>
          </a:r>
        </a:p>
      </dgm:t>
    </dgm:pt>
    <dgm:pt modelId="{3E7EA2CE-A7CD-2749-970B-06D0E6092DE7}" type="parTrans" cxnId="{DB1A0603-93BE-2D4C-9485-2BDED2D1F33B}">
      <dgm:prSet/>
      <dgm:spPr/>
      <dgm:t>
        <a:bodyPr/>
        <a:lstStyle/>
        <a:p>
          <a:endParaRPr lang="en-US"/>
        </a:p>
      </dgm:t>
    </dgm:pt>
    <dgm:pt modelId="{49C5A17D-C16E-A145-A95B-4CDA8E072F1E}" type="sibTrans" cxnId="{DB1A0603-93BE-2D4C-9485-2BDED2D1F33B}">
      <dgm:prSet/>
      <dgm:spPr/>
      <dgm:t>
        <a:bodyPr/>
        <a:lstStyle/>
        <a:p>
          <a:endParaRPr lang="en-US"/>
        </a:p>
      </dgm:t>
    </dgm:pt>
    <dgm:pt modelId="{B37917AD-59DE-8F41-B9EA-F4DBA182DB8D}" type="pres">
      <dgm:prSet presAssocID="{F5661432-68CA-A543-9615-6BAEDFC81A08}" presName="linear" presStyleCnt="0">
        <dgm:presLayoutVars>
          <dgm:animLvl val="lvl"/>
          <dgm:resizeHandles val="exact"/>
        </dgm:presLayoutVars>
      </dgm:prSet>
      <dgm:spPr/>
    </dgm:pt>
    <dgm:pt modelId="{BD299FD3-C288-B446-9DA6-240364D953DF}" type="pres">
      <dgm:prSet presAssocID="{1699FC95-536C-A14C-9707-1ECB4F82DD0F}" presName="parentText" presStyleLbl="node1" presStyleIdx="0" presStyleCnt="4">
        <dgm:presLayoutVars>
          <dgm:chMax val="0"/>
          <dgm:bulletEnabled val="1"/>
        </dgm:presLayoutVars>
      </dgm:prSet>
      <dgm:spPr/>
    </dgm:pt>
    <dgm:pt modelId="{35BA7AB2-18A3-1B47-A3B7-EE9949B4B72E}" type="pres">
      <dgm:prSet presAssocID="{A7B020E0-32FA-0243-B7FD-7AF47644CCA5}" presName="spacer" presStyleCnt="0"/>
      <dgm:spPr/>
    </dgm:pt>
    <dgm:pt modelId="{4F32129E-8441-5042-BA27-19C6BD98C44B}" type="pres">
      <dgm:prSet presAssocID="{6588962B-6B5B-A945-8B79-2C3B2A5B7B3E}" presName="parentText" presStyleLbl="node1" presStyleIdx="1" presStyleCnt="4">
        <dgm:presLayoutVars>
          <dgm:chMax val="0"/>
          <dgm:bulletEnabled val="1"/>
        </dgm:presLayoutVars>
      </dgm:prSet>
      <dgm:spPr/>
    </dgm:pt>
    <dgm:pt modelId="{8E7B7392-0BDF-8E42-990E-56E9C921C044}" type="pres">
      <dgm:prSet presAssocID="{5E5B7EAD-523A-3144-A1DA-D9998F2EA68E}" presName="spacer" presStyleCnt="0"/>
      <dgm:spPr/>
    </dgm:pt>
    <dgm:pt modelId="{C88A36D7-5856-A448-AAF7-D97A4ABCDCFA}" type="pres">
      <dgm:prSet presAssocID="{E37CAEBA-B52F-4D4E-BD80-7D5D9920D60E}" presName="parentText" presStyleLbl="node1" presStyleIdx="2" presStyleCnt="4">
        <dgm:presLayoutVars>
          <dgm:chMax val="0"/>
          <dgm:bulletEnabled val="1"/>
        </dgm:presLayoutVars>
      </dgm:prSet>
      <dgm:spPr/>
    </dgm:pt>
    <dgm:pt modelId="{21EB0FFF-B087-D440-9B7E-F8A86E182390}" type="pres">
      <dgm:prSet presAssocID="{3BA1A371-53C7-6647-8656-9F07B1883158}" presName="spacer" presStyleCnt="0"/>
      <dgm:spPr/>
    </dgm:pt>
    <dgm:pt modelId="{67EAD035-930E-E941-9E3A-5AF7842C6D54}" type="pres">
      <dgm:prSet presAssocID="{45B4F3D1-C0E5-9947-8FF9-5957B747D85C}" presName="parentText" presStyleLbl="node1" presStyleIdx="3" presStyleCnt="4">
        <dgm:presLayoutVars>
          <dgm:chMax val="0"/>
          <dgm:bulletEnabled val="1"/>
        </dgm:presLayoutVars>
      </dgm:prSet>
      <dgm:spPr/>
    </dgm:pt>
  </dgm:ptLst>
  <dgm:cxnLst>
    <dgm:cxn modelId="{DB1A0603-93BE-2D4C-9485-2BDED2D1F33B}" srcId="{F5661432-68CA-A543-9615-6BAEDFC81A08}" destId="{45B4F3D1-C0E5-9947-8FF9-5957B747D85C}" srcOrd="3" destOrd="0" parTransId="{3E7EA2CE-A7CD-2749-970B-06D0E6092DE7}" sibTransId="{49C5A17D-C16E-A145-A95B-4CDA8E072F1E}"/>
    <dgm:cxn modelId="{EDFFAA4E-C02B-2641-BA98-CE67D135D1FD}" type="presOf" srcId="{6588962B-6B5B-A945-8B79-2C3B2A5B7B3E}" destId="{4F32129E-8441-5042-BA27-19C6BD98C44B}" srcOrd="0" destOrd="0" presId="urn:microsoft.com/office/officeart/2005/8/layout/vList2"/>
    <dgm:cxn modelId="{5B67F466-8C18-7E40-AB33-A46FCA5B529F}" type="presOf" srcId="{F5661432-68CA-A543-9615-6BAEDFC81A08}" destId="{B37917AD-59DE-8F41-B9EA-F4DBA182DB8D}" srcOrd="0" destOrd="0" presId="urn:microsoft.com/office/officeart/2005/8/layout/vList2"/>
    <dgm:cxn modelId="{BD95CD6B-623C-D044-8C78-AF6C9BCB12DE}" srcId="{F5661432-68CA-A543-9615-6BAEDFC81A08}" destId="{E37CAEBA-B52F-4D4E-BD80-7D5D9920D60E}" srcOrd="2" destOrd="0" parTransId="{663E8D56-FF8B-1B49-8563-A129B03B5794}" sibTransId="{3BA1A371-53C7-6647-8656-9F07B1883158}"/>
    <dgm:cxn modelId="{835A307D-4B79-AB4B-9A4E-E1708716F1A4}" type="presOf" srcId="{1699FC95-536C-A14C-9707-1ECB4F82DD0F}" destId="{BD299FD3-C288-B446-9DA6-240364D953DF}" srcOrd="0" destOrd="0" presId="urn:microsoft.com/office/officeart/2005/8/layout/vList2"/>
    <dgm:cxn modelId="{F5EA2AD9-575C-C24E-9D25-162D58A6A5CE}" type="presOf" srcId="{45B4F3D1-C0E5-9947-8FF9-5957B747D85C}" destId="{67EAD035-930E-E941-9E3A-5AF7842C6D54}" srcOrd="0" destOrd="0" presId="urn:microsoft.com/office/officeart/2005/8/layout/vList2"/>
    <dgm:cxn modelId="{12E952E7-C526-204E-AFC0-51A61B6C4EC0}" srcId="{F5661432-68CA-A543-9615-6BAEDFC81A08}" destId="{1699FC95-536C-A14C-9707-1ECB4F82DD0F}" srcOrd="0" destOrd="0" parTransId="{5A756121-4CD9-6241-A383-A6C504DDB82C}" sibTransId="{A7B020E0-32FA-0243-B7FD-7AF47644CCA5}"/>
    <dgm:cxn modelId="{557E1BE9-3FD6-CE41-86F3-9000CC66BE0D}" type="presOf" srcId="{E37CAEBA-B52F-4D4E-BD80-7D5D9920D60E}" destId="{C88A36D7-5856-A448-AAF7-D97A4ABCDCFA}" srcOrd="0" destOrd="0" presId="urn:microsoft.com/office/officeart/2005/8/layout/vList2"/>
    <dgm:cxn modelId="{427D72F2-3ED6-5443-A5F7-8F6A3727605E}" srcId="{F5661432-68CA-A543-9615-6BAEDFC81A08}" destId="{6588962B-6B5B-A945-8B79-2C3B2A5B7B3E}" srcOrd="1" destOrd="0" parTransId="{71BBAD2D-E36E-9F49-9003-197066C07242}" sibTransId="{5E5B7EAD-523A-3144-A1DA-D9998F2EA68E}"/>
    <dgm:cxn modelId="{D3364FAC-9602-354C-AF77-8762CB86574E}" type="presParOf" srcId="{B37917AD-59DE-8F41-B9EA-F4DBA182DB8D}" destId="{BD299FD3-C288-B446-9DA6-240364D953DF}" srcOrd="0" destOrd="0" presId="urn:microsoft.com/office/officeart/2005/8/layout/vList2"/>
    <dgm:cxn modelId="{00FBF062-7C73-D843-A12C-7FB78F47B397}" type="presParOf" srcId="{B37917AD-59DE-8F41-B9EA-F4DBA182DB8D}" destId="{35BA7AB2-18A3-1B47-A3B7-EE9949B4B72E}" srcOrd="1" destOrd="0" presId="urn:microsoft.com/office/officeart/2005/8/layout/vList2"/>
    <dgm:cxn modelId="{4876DE88-CAFB-324B-8E5D-27060239FD08}" type="presParOf" srcId="{B37917AD-59DE-8F41-B9EA-F4DBA182DB8D}" destId="{4F32129E-8441-5042-BA27-19C6BD98C44B}" srcOrd="2" destOrd="0" presId="urn:microsoft.com/office/officeart/2005/8/layout/vList2"/>
    <dgm:cxn modelId="{0D0D2EED-E9C9-8740-8980-F415E3672D31}" type="presParOf" srcId="{B37917AD-59DE-8F41-B9EA-F4DBA182DB8D}" destId="{8E7B7392-0BDF-8E42-990E-56E9C921C044}" srcOrd="3" destOrd="0" presId="urn:microsoft.com/office/officeart/2005/8/layout/vList2"/>
    <dgm:cxn modelId="{5727DAC7-FA90-5B4A-AADB-49E7DF22CD40}" type="presParOf" srcId="{B37917AD-59DE-8F41-B9EA-F4DBA182DB8D}" destId="{C88A36D7-5856-A448-AAF7-D97A4ABCDCFA}" srcOrd="4" destOrd="0" presId="urn:microsoft.com/office/officeart/2005/8/layout/vList2"/>
    <dgm:cxn modelId="{CE5B2728-8BA7-094C-92B4-373A1938460C}" type="presParOf" srcId="{B37917AD-59DE-8F41-B9EA-F4DBA182DB8D}" destId="{21EB0FFF-B087-D440-9B7E-F8A86E182390}" srcOrd="5" destOrd="0" presId="urn:microsoft.com/office/officeart/2005/8/layout/vList2"/>
    <dgm:cxn modelId="{849875D5-52AC-4144-BE91-17A459325903}" type="presParOf" srcId="{B37917AD-59DE-8F41-B9EA-F4DBA182DB8D}" destId="{67EAD035-930E-E941-9E3A-5AF7842C6D5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F838C4D-144B-2B48-B2C8-32604EA54448}" type="doc">
      <dgm:prSet loTypeId="urn:microsoft.com/office/officeart/2005/8/layout/vList2" loCatId="list" qsTypeId="urn:microsoft.com/office/officeart/2005/8/quickstyle/simple1" qsCatId="simple" csTypeId="urn:microsoft.com/office/officeart/2005/8/colors/accent3_4" csCatId="accent3"/>
      <dgm:spPr/>
      <dgm:t>
        <a:bodyPr/>
        <a:lstStyle/>
        <a:p>
          <a:endParaRPr lang="en-US"/>
        </a:p>
      </dgm:t>
    </dgm:pt>
    <dgm:pt modelId="{FF572381-73DC-AE46-976E-F0E9520DF2F8}">
      <dgm:prSet/>
      <dgm:spPr/>
      <dgm:t>
        <a:bodyPr/>
        <a:lstStyle/>
        <a:p>
          <a:r>
            <a:rPr lang="en-US" dirty="0"/>
            <a:t>This condition is extremely common in infants. Over half of all newborn babies have laryngomalacia during the first week of life, and even more develop it when they’re two to four weeks old.</a:t>
          </a:r>
        </a:p>
      </dgm:t>
    </dgm:pt>
    <dgm:pt modelId="{D7A5AC3E-E462-2246-884C-0FED8B04759D}" type="parTrans" cxnId="{FFE397CC-76BA-464B-9312-3588BC7EB807}">
      <dgm:prSet/>
      <dgm:spPr/>
      <dgm:t>
        <a:bodyPr/>
        <a:lstStyle/>
        <a:p>
          <a:endParaRPr lang="en-US"/>
        </a:p>
      </dgm:t>
    </dgm:pt>
    <dgm:pt modelId="{E19EC1A8-EFAC-FE4B-86DD-E31F21967253}" type="sibTrans" cxnId="{FFE397CC-76BA-464B-9312-3588BC7EB807}">
      <dgm:prSet/>
      <dgm:spPr/>
      <dgm:t>
        <a:bodyPr/>
        <a:lstStyle/>
        <a:p>
          <a:endParaRPr lang="en-US"/>
        </a:p>
      </dgm:t>
    </dgm:pt>
    <dgm:pt modelId="{B5DB47D0-26C1-ED4E-8845-08719A3A66B2}">
      <dgm:prSet/>
      <dgm:spPr/>
      <dgm:t>
        <a:bodyPr/>
        <a:lstStyle/>
        <a:p>
          <a:r>
            <a:rPr lang="en-US" dirty="0">
              <a:solidFill>
                <a:schemeClr val="tx1"/>
              </a:solidFill>
            </a:rPr>
            <a:t>The exact cause of laryngomalacia is not known. A lack of proper muscle tone in the upper airway may contribute to the condition.</a:t>
          </a:r>
        </a:p>
      </dgm:t>
    </dgm:pt>
    <dgm:pt modelId="{7BBD3FB3-79A8-D24B-86EE-6C884B43B405}" type="parTrans" cxnId="{1EBD3AFF-97B6-964F-8C51-2501D9F336BA}">
      <dgm:prSet/>
      <dgm:spPr/>
      <dgm:t>
        <a:bodyPr/>
        <a:lstStyle/>
        <a:p>
          <a:endParaRPr lang="en-US"/>
        </a:p>
      </dgm:t>
    </dgm:pt>
    <dgm:pt modelId="{1A8EF5F9-BA44-5B45-8C66-C7DFD5F3D4D7}" type="sibTrans" cxnId="{1EBD3AFF-97B6-964F-8C51-2501D9F336BA}">
      <dgm:prSet/>
      <dgm:spPr/>
      <dgm:t>
        <a:bodyPr/>
        <a:lstStyle/>
        <a:p>
          <a:endParaRPr lang="en-US"/>
        </a:p>
      </dgm:t>
    </dgm:pt>
    <dgm:pt modelId="{3D191E75-8D7B-7043-9D46-9703A9762F7B}" type="pres">
      <dgm:prSet presAssocID="{2F838C4D-144B-2B48-B2C8-32604EA54448}" presName="linear" presStyleCnt="0">
        <dgm:presLayoutVars>
          <dgm:animLvl val="lvl"/>
          <dgm:resizeHandles val="exact"/>
        </dgm:presLayoutVars>
      </dgm:prSet>
      <dgm:spPr/>
    </dgm:pt>
    <dgm:pt modelId="{BE368AA7-EA45-F545-BE28-FDB162383040}" type="pres">
      <dgm:prSet presAssocID="{FF572381-73DC-AE46-976E-F0E9520DF2F8}" presName="parentText" presStyleLbl="node1" presStyleIdx="0" presStyleCnt="2">
        <dgm:presLayoutVars>
          <dgm:chMax val="0"/>
          <dgm:bulletEnabled val="1"/>
        </dgm:presLayoutVars>
      </dgm:prSet>
      <dgm:spPr/>
    </dgm:pt>
    <dgm:pt modelId="{EDD4BFD3-0786-2D4E-9917-71C89362DFFE}" type="pres">
      <dgm:prSet presAssocID="{E19EC1A8-EFAC-FE4B-86DD-E31F21967253}" presName="spacer" presStyleCnt="0"/>
      <dgm:spPr/>
    </dgm:pt>
    <dgm:pt modelId="{3A436B25-5E44-0841-9291-7DB2475FB813}" type="pres">
      <dgm:prSet presAssocID="{B5DB47D0-26C1-ED4E-8845-08719A3A66B2}" presName="parentText" presStyleLbl="node1" presStyleIdx="1" presStyleCnt="2">
        <dgm:presLayoutVars>
          <dgm:chMax val="0"/>
          <dgm:bulletEnabled val="1"/>
        </dgm:presLayoutVars>
      </dgm:prSet>
      <dgm:spPr/>
    </dgm:pt>
  </dgm:ptLst>
  <dgm:cxnLst>
    <dgm:cxn modelId="{2A723D3A-9368-1F4C-A7B1-A54124A708D9}" type="presOf" srcId="{FF572381-73DC-AE46-976E-F0E9520DF2F8}" destId="{BE368AA7-EA45-F545-BE28-FDB162383040}" srcOrd="0" destOrd="0" presId="urn:microsoft.com/office/officeart/2005/8/layout/vList2"/>
    <dgm:cxn modelId="{8965D87C-155B-D543-9D30-FE062C492913}" type="presOf" srcId="{B5DB47D0-26C1-ED4E-8845-08719A3A66B2}" destId="{3A436B25-5E44-0841-9291-7DB2475FB813}" srcOrd="0" destOrd="0" presId="urn:microsoft.com/office/officeart/2005/8/layout/vList2"/>
    <dgm:cxn modelId="{FFE397CC-76BA-464B-9312-3588BC7EB807}" srcId="{2F838C4D-144B-2B48-B2C8-32604EA54448}" destId="{FF572381-73DC-AE46-976E-F0E9520DF2F8}" srcOrd="0" destOrd="0" parTransId="{D7A5AC3E-E462-2246-884C-0FED8B04759D}" sibTransId="{E19EC1A8-EFAC-FE4B-86DD-E31F21967253}"/>
    <dgm:cxn modelId="{541E96FC-E864-B54F-B32E-2B71A8DB543F}" type="presOf" srcId="{2F838C4D-144B-2B48-B2C8-32604EA54448}" destId="{3D191E75-8D7B-7043-9D46-9703A9762F7B}" srcOrd="0" destOrd="0" presId="urn:microsoft.com/office/officeart/2005/8/layout/vList2"/>
    <dgm:cxn modelId="{1EBD3AFF-97B6-964F-8C51-2501D9F336BA}" srcId="{2F838C4D-144B-2B48-B2C8-32604EA54448}" destId="{B5DB47D0-26C1-ED4E-8845-08719A3A66B2}" srcOrd="1" destOrd="0" parTransId="{7BBD3FB3-79A8-D24B-86EE-6C884B43B405}" sibTransId="{1A8EF5F9-BA44-5B45-8C66-C7DFD5F3D4D7}"/>
    <dgm:cxn modelId="{8003C581-D9FC-2A41-8ECA-01CD7873F23A}" type="presParOf" srcId="{3D191E75-8D7B-7043-9D46-9703A9762F7B}" destId="{BE368AA7-EA45-F545-BE28-FDB162383040}" srcOrd="0" destOrd="0" presId="urn:microsoft.com/office/officeart/2005/8/layout/vList2"/>
    <dgm:cxn modelId="{F9669477-CF71-BA44-87C2-170B353BC455}" type="presParOf" srcId="{3D191E75-8D7B-7043-9D46-9703A9762F7B}" destId="{EDD4BFD3-0786-2D4E-9917-71C89362DFFE}" srcOrd="1" destOrd="0" presId="urn:microsoft.com/office/officeart/2005/8/layout/vList2"/>
    <dgm:cxn modelId="{BB0816C1-3552-5F49-B7B1-6D83977DFD89}" type="presParOf" srcId="{3D191E75-8D7B-7043-9D46-9703A9762F7B}" destId="{3A436B25-5E44-0841-9291-7DB2475FB81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7C6EF62-55EB-1A43-83C8-81E215A45E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824BC1-0587-B549-99EE-BFBE4C37FB8B}">
      <dgm:prSet custT="1"/>
      <dgm:spPr/>
      <dgm:t>
        <a:bodyPr/>
        <a:lstStyle/>
        <a:p>
          <a:r>
            <a:rPr lang="en-US" sz="2000" dirty="0"/>
            <a:t>Symptoms are present at birth or soon after. Usually disappear by 2 years of age. </a:t>
          </a:r>
        </a:p>
      </dgm:t>
    </dgm:pt>
    <dgm:pt modelId="{6470E423-CFD8-FA4B-86E9-23ACC8EE95DA}" type="parTrans" cxnId="{E0387B48-E5D2-4744-817A-02234DEBE792}">
      <dgm:prSet/>
      <dgm:spPr/>
      <dgm:t>
        <a:bodyPr/>
        <a:lstStyle/>
        <a:p>
          <a:endParaRPr lang="en-US"/>
        </a:p>
      </dgm:t>
    </dgm:pt>
    <dgm:pt modelId="{DAD74716-CF8E-0545-B4F8-98FED13089C4}" type="sibTrans" cxnId="{E0387B48-E5D2-4744-817A-02234DEBE792}">
      <dgm:prSet/>
      <dgm:spPr/>
      <dgm:t>
        <a:bodyPr/>
        <a:lstStyle/>
        <a:p>
          <a:endParaRPr lang="en-US"/>
        </a:p>
      </dgm:t>
    </dgm:pt>
    <dgm:pt modelId="{A1C8C63E-86FF-3E4A-A679-AE1FD917B73C}">
      <dgm:prSet custT="1"/>
      <dgm:spPr/>
      <dgm:t>
        <a:bodyPr/>
        <a:lstStyle/>
        <a:p>
          <a:r>
            <a:rPr lang="en-US" sz="2000" dirty="0"/>
            <a:t>Primary symptom is noisy, squeaky breathing </a:t>
          </a:r>
          <a:r>
            <a:rPr lang="en-US" sz="2000" dirty="0" err="1"/>
            <a:t>i.e</a:t>
          </a:r>
          <a:r>
            <a:rPr lang="en-US" sz="2000" dirty="0"/>
            <a:t>, Stridor. It increases on crying but subsides on placing the child in prone position </a:t>
          </a:r>
        </a:p>
      </dgm:t>
    </dgm:pt>
    <dgm:pt modelId="{5D279BDC-E88E-F144-AF1F-48E28B0065B3}" type="parTrans" cxnId="{47A926F3-A054-BA4F-9407-9360BFAAACFB}">
      <dgm:prSet/>
      <dgm:spPr/>
      <dgm:t>
        <a:bodyPr/>
        <a:lstStyle/>
        <a:p>
          <a:endParaRPr lang="en-US"/>
        </a:p>
      </dgm:t>
    </dgm:pt>
    <dgm:pt modelId="{FD5E90E2-00AC-884C-A248-16DF38003BD3}" type="sibTrans" cxnId="{47A926F3-A054-BA4F-9407-9360BFAAACFB}">
      <dgm:prSet/>
      <dgm:spPr/>
      <dgm:t>
        <a:bodyPr/>
        <a:lstStyle/>
        <a:p>
          <a:endParaRPr lang="en-US"/>
        </a:p>
      </dgm:t>
    </dgm:pt>
    <dgm:pt modelId="{FD64893B-A5FB-A345-8EA6-CE60DE373961}">
      <dgm:prSet custT="1"/>
      <dgm:spPr/>
      <dgm:t>
        <a:bodyPr/>
        <a:lstStyle/>
        <a:p>
          <a:r>
            <a:rPr lang="en-US" sz="2000" dirty="0"/>
            <a:t>Stridor symptoms often worsen over the first several months, but resolve themselves within one year.</a:t>
          </a:r>
        </a:p>
      </dgm:t>
    </dgm:pt>
    <dgm:pt modelId="{20B888FE-912F-EB45-9556-A5AE2D1ECD8F}" type="parTrans" cxnId="{D0A55CF6-3C25-2848-8FDA-6B6A605BACDD}">
      <dgm:prSet/>
      <dgm:spPr/>
      <dgm:t>
        <a:bodyPr/>
        <a:lstStyle/>
        <a:p>
          <a:endParaRPr lang="en-US"/>
        </a:p>
      </dgm:t>
    </dgm:pt>
    <dgm:pt modelId="{E1CB8BAF-222B-6E4A-9C83-9D411EE46AA9}" type="sibTrans" cxnId="{D0A55CF6-3C25-2848-8FDA-6B6A605BACDD}">
      <dgm:prSet/>
      <dgm:spPr/>
      <dgm:t>
        <a:bodyPr/>
        <a:lstStyle/>
        <a:p>
          <a:endParaRPr lang="en-US"/>
        </a:p>
      </dgm:t>
    </dgm:pt>
    <dgm:pt modelId="{325AAFFB-047F-304C-A391-2C9E40D3B4B2}">
      <dgm:prSet custT="1"/>
      <dgm:spPr/>
      <dgm:t>
        <a:bodyPr/>
        <a:lstStyle/>
        <a:p>
          <a:r>
            <a:rPr lang="en-US" sz="2000" dirty="0"/>
            <a:t>Normal cry</a:t>
          </a:r>
        </a:p>
      </dgm:t>
    </dgm:pt>
    <dgm:pt modelId="{265CD3F9-BDA6-AC4C-84DE-D9ED75A0EDAE}" type="parTrans" cxnId="{74044AE6-9164-2447-872A-3870B733C0A2}">
      <dgm:prSet/>
      <dgm:spPr/>
      <dgm:t>
        <a:bodyPr/>
        <a:lstStyle/>
        <a:p>
          <a:endParaRPr lang="en-US"/>
        </a:p>
      </dgm:t>
    </dgm:pt>
    <dgm:pt modelId="{BAA23DF9-9B9E-8645-B8D1-678113F5E258}" type="sibTrans" cxnId="{74044AE6-9164-2447-872A-3870B733C0A2}">
      <dgm:prSet/>
      <dgm:spPr/>
      <dgm:t>
        <a:bodyPr/>
        <a:lstStyle/>
        <a:p>
          <a:endParaRPr lang="en-US"/>
        </a:p>
      </dgm:t>
    </dgm:pt>
    <dgm:pt modelId="{1067DBBA-DB7C-3E4D-A138-56A60F695FB5}">
      <dgm:prSet custT="1"/>
      <dgm:spPr/>
      <dgm:t>
        <a:bodyPr/>
        <a:lstStyle/>
        <a:p>
          <a:r>
            <a:rPr lang="en-US" sz="2000" dirty="0"/>
            <a:t>difficulty feeding</a:t>
          </a:r>
        </a:p>
      </dgm:t>
    </dgm:pt>
    <dgm:pt modelId="{77CE49EC-F120-9546-A47B-AF232AA94753}" type="parTrans" cxnId="{F5C37BCC-FF62-E14A-B5C3-5150050784EF}">
      <dgm:prSet/>
      <dgm:spPr/>
      <dgm:t>
        <a:bodyPr/>
        <a:lstStyle/>
        <a:p>
          <a:endParaRPr lang="en-US"/>
        </a:p>
      </dgm:t>
    </dgm:pt>
    <dgm:pt modelId="{B3527350-A989-9C40-9CC3-6F7B199C63C5}" type="sibTrans" cxnId="{F5C37BCC-FF62-E14A-B5C3-5150050784EF}">
      <dgm:prSet/>
      <dgm:spPr/>
      <dgm:t>
        <a:bodyPr/>
        <a:lstStyle/>
        <a:p>
          <a:endParaRPr lang="en-US"/>
        </a:p>
      </dgm:t>
    </dgm:pt>
    <dgm:pt modelId="{14116144-2725-614B-89DF-A87C8ECBC0D0}">
      <dgm:prSet custT="1"/>
      <dgm:spPr/>
      <dgm:t>
        <a:bodyPr/>
        <a:lstStyle/>
        <a:p>
          <a:r>
            <a:rPr lang="en-US" sz="2000" dirty="0"/>
            <a:t>poor weight gain</a:t>
          </a:r>
        </a:p>
      </dgm:t>
    </dgm:pt>
    <dgm:pt modelId="{D6DFFC68-FE40-404A-B07A-76086D071101}" type="parTrans" cxnId="{CEF310C7-DEF0-2A40-BA2B-6F1BCE544157}">
      <dgm:prSet/>
      <dgm:spPr/>
      <dgm:t>
        <a:bodyPr/>
        <a:lstStyle/>
        <a:p>
          <a:endParaRPr lang="en-US"/>
        </a:p>
      </dgm:t>
    </dgm:pt>
    <dgm:pt modelId="{4B1D9273-0F25-D647-94C3-8CC8ED805BA7}" type="sibTrans" cxnId="{CEF310C7-DEF0-2A40-BA2B-6F1BCE544157}">
      <dgm:prSet/>
      <dgm:spPr/>
      <dgm:t>
        <a:bodyPr/>
        <a:lstStyle/>
        <a:p>
          <a:endParaRPr lang="en-US"/>
        </a:p>
      </dgm:t>
    </dgm:pt>
    <dgm:pt modelId="{BEC5E33F-C60E-444A-B3A9-49FB01F1A6E8}" type="pres">
      <dgm:prSet presAssocID="{A7C6EF62-55EB-1A43-83C8-81E215A45E69}" presName="linear" presStyleCnt="0">
        <dgm:presLayoutVars>
          <dgm:animLvl val="lvl"/>
          <dgm:resizeHandles val="exact"/>
        </dgm:presLayoutVars>
      </dgm:prSet>
      <dgm:spPr/>
    </dgm:pt>
    <dgm:pt modelId="{1AE017D5-0933-6E4A-B4B1-AEFD1882FE7F}" type="pres">
      <dgm:prSet presAssocID="{3C824BC1-0587-B549-99EE-BFBE4C37FB8B}" presName="parentText" presStyleLbl="node1" presStyleIdx="0" presStyleCnt="6">
        <dgm:presLayoutVars>
          <dgm:chMax val="0"/>
          <dgm:bulletEnabled val="1"/>
        </dgm:presLayoutVars>
      </dgm:prSet>
      <dgm:spPr/>
    </dgm:pt>
    <dgm:pt modelId="{359DAC29-62FC-C044-8FCB-E9A58DA9DBF2}" type="pres">
      <dgm:prSet presAssocID="{DAD74716-CF8E-0545-B4F8-98FED13089C4}" presName="spacer" presStyleCnt="0"/>
      <dgm:spPr/>
    </dgm:pt>
    <dgm:pt modelId="{40AF523A-AE9A-374F-9953-D550BD19CAF2}" type="pres">
      <dgm:prSet presAssocID="{A1C8C63E-86FF-3E4A-A679-AE1FD917B73C}" presName="parentText" presStyleLbl="node1" presStyleIdx="1" presStyleCnt="6">
        <dgm:presLayoutVars>
          <dgm:chMax val="0"/>
          <dgm:bulletEnabled val="1"/>
        </dgm:presLayoutVars>
      </dgm:prSet>
      <dgm:spPr/>
    </dgm:pt>
    <dgm:pt modelId="{F2782C28-79D6-8F45-BF48-7020E4555689}" type="pres">
      <dgm:prSet presAssocID="{FD5E90E2-00AC-884C-A248-16DF38003BD3}" presName="spacer" presStyleCnt="0"/>
      <dgm:spPr/>
    </dgm:pt>
    <dgm:pt modelId="{8AC8C703-1476-7B4E-816D-98506B5E321D}" type="pres">
      <dgm:prSet presAssocID="{FD64893B-A5FB-A345-8EA6-CE60DE373961}" presName="parentText" presStyleLbl="node1" presStyleIdx="2" presStyleCnt="6">
        <dgm:presLayoutVars>
          <dgm:chMax val="0"/>
          <dgm:bulletEnabled val="1"/>
        </dgm:presLayoutVars>
      </dgm:prSet>
      <dgm:spPr/>
    </dgm:pt>
    <dgm:pt modelId="{9AD06EBB-7FA3-574D-B4CA-B3CB95D46840}" type="pres">
      <dgm:prSet presAssocID="{E1CB8BAF-222B-6E4A-9C83-9D411EE46AA9}" presName="spacer" presStyleCnt="0"/>
      <dgm:spPr/>
    </dgm:pt>
    <dgm:pt modelId="{B5B97480-1338-3543-871D-8DD57A10103A}" type="pres">
      <dgm:prSet presAssocID="{325AAFFB-047F-304C-A391-2C9E40D3B4B2}" presName="parentText" presStyleLbl="node1" presStyleIdx="3" presStyleCnt="6">
        <dgm:presLayoutVars>
          <dgm:chMax val="0"/>
          <dgm:bulletEnabled val="1"/>
        </dgm:presLayoutVars>
      </dgm:prSet>
      <dgm:spPr/>
    </dgm:pt>
    <dgm:pt modelId="{49600BDC-ACA9-4446-9801-E9ED940B6B26}" type="pres">
      <dgm:prSet presAssocID="{BAA23DF9-9B9E-8645-B8D1-678113F5E258}" presName="spacer" presStyleCnt="0"/>
      <dgm:spPr/>
    </dgm:pt>
    <dgm:pt modelId="{60667692-D962-214D-AA91-A615B98D3449}" type="pres">
      <dgm:prSet presAssocID="{1067DBBA-DB7C-3E4D-A138-56A60F695FB5}" presName="parentText" presStyleLbl="node1" presStyleIdx="4" presStyleCnt="6">
        <dgm:presLayoutVars>
          <dgm:chMax val="0"/>
          <dgm:bulletEnabled val="1"/>
        </dgm:presLayoutVars>
      </dgm:prSet>
      <dgm:spPr/>
    </dgm:pt>
    <dgm:pt modelId="{67AFC5AF-AEFD-7545-B7F4-7FA418B083F7}" type="pres">
      <dgm:prSet presAssocID="{B3527350-A989-9C40-9CC3-6F7B199C63C5}" presName="spacer" presStyleCnt="0"/>
      <dgm:spPr/>
    </dgm:pt>
    <dgm:pt modelId="{862D6513-430F-4B4E-888F-0EE104341C68}" type="pres">
      <dgm:prSet presAssocID="{14116144-2725-614B-89DF-A87C8ECBC0D0}" presName="parentText" presStyleLbl="node1" presStyleIdx="5" presStyleCnt="6">
        <dgm:presLayoutVars>
          <dgm:chMax val="0"/>
          <dgm:bulletEnabled val="1"/>
        </dgm:presLayoutVars>
      </dgm:prSet>
      <dgm:spPr/>
    </dgm:pt>
  </dgm:ptLst>
  <dgm:cxnLst>
    <dgm:cxn modelId="{818ACE18-1EEF-CA4F-B1A8-FC7B0281035F}" type="presOf" srcId="{FD64893B-A5FB-A345-8EA6-CE60DE373961}" destId="{8AC8C703-1476-7B4E-816D-98506B5E321D}" srcOrd="0" destOrd="0" presId="urn:microsoft.com/office/officeart/2005/8/layout/vList2"/>
    <dgm:cxn modelId="{E0387B48-E5D2-4744-817A-02234DEBE792}" srcId="{A7C6EF62-55EB-1A43-83C8-81E215A45E69}" destId="{3C824BC1-0587-B549-99EE-BFBE4C37FB8B}" srcOrd="0" destOrd="0" parTransId="{6470E423-CFD8-FA4B-86E9-23ACC8EE95DA}" sibTransId="{DAD74716-CF8E-0545-B4F8-98FED13089C4}"/>
    <dgm:cxn modelId="{AFF5766B-B4A4-AC48-86D3-93265F4A671B}" type="presOf" srcId="{325AAFFB-047F-304C-A391-2C9E40D3B4B2}" destId="{B5B97480-1338-3543-871D-8DD57A10103A}" srcOrd="0" destOrd="0" presId="urn:microsoft.com/office/officeart/2005/8/layout/vList2"/>
    <dgm:cxn modelId="{C5A00F83-69CE-D943-9C4B-9A0597CBB567}" type="presOf" srcId="{3C824BC1-0587-B549-99EE-BFBE4C37FB8B}" destId="{1AE017D5-0933-6E4A-B4B1-AEFD1882FE7F}" srcOrd="0" destOrd="0" presId="urn:microsoft.com/office/officeart/2005/8/layout/vList2"/>
    <dgm:cxn modelId="{645BA391-7E97-0649-90E7-B8E9389CB086}" type="presOf" srcId="{A7C6EF62-55EB-1A43-83C8-81E215A45E69}" destId="{BEC5E33F-C60E-444A-B3A9-49FB01F1A6E8}" srcOrd="0" destOrd="0" presId="urn:microsoft.com/office/officeart/2005/8/layout/vList2"/>
    <dgm:cxn modelId="{BB12BBB6-89B9-1C44-B04C-41827E8D2E41}" type="presOf" srcId="{14116144-2725-614B-89DF-A87C8ECBC0D0}" destId="{862D6513-430F-4B4E-888F-0EE104341C68}" srcOrd="0" destOrd="0" presId="urn:microsoft.com/office/officeart/2005/8/layout/vList2"/>
    <dgm:cxn modelId="{CEF310C7-DEF0-2A40-BA2B-6F1BCE544157}" srcId="{A7C6EF62-55EB-1A43-83C8-81E215A45E69}" destId="{14116144-2725-614B-89DF-A87C8ECBC0D0}" srcOrd="5" destOrd="0" parTransId="{D6DFFC68-FE40-404A-B07A-76086D071101}" sibTransId="{4B1D9273-0F25-D647-94C3-8CC8ED805BA7}"/>
    <dgm:cxn modelId="{F5C37BCC-FF62-E14A-B5C3-5150050784EF}" srcId="{A7C6EF62-55EB-1A43-83C8-81E215A45E69}" destId="{1067DBBA-DB7C-3E4D-A138-56A60F695FB5}" srcOrd="4" destOrd="0" parTransId="{77CE49EC-F120-9546-A47B-AF232AA94753}" sibTransId="{B3527350-A989-9C40-9CC3-6F7B199C63C5}"/>
    <dgm:cxn modelId="{3F5D44CD-80EC-E046-8DAE-16848875AA9A}" type="presOf" srcId="{1067DBBA-DB7C-3E4D-A138-56A60F695FB5}" destId="{60667692-D962-214D-AA91-A615B98D3449}" srcOrd="0" destOrd="0" presId="urn:microsoft.com/office/officeart/2005/8/layout/vList2"/>
    <dgm:cxn modelId="{74044AE6-9164-2447-872A-3870B733C0A2}" srcId="{A7C6EF62-55EB-1A43-83C8-81E215A45E69}" destId="{325AAFFB-047F-304C-A391-2C9E40D3B4B2}" srcOrd="3" destOrd="0" parTransId="{265CD3F9-BDA6-AC4C-84DE-D9ED75A0EDAE}" sibTransId="{BAA23DF9-9B9E-8645-B8D1-678113F5E258}"/>
    <dgm:cxn modelId="{2C33D9F1-6B59-514B-A44E-CDC1EAD56DB0}" type="presOf" srcId="{A1C8C63E-86FF-3E4A-A679-AE1FD917B73C}" destId="{40AF523A-AE9A-374F-9953-D550BD19CAF2}" srcOrd="0" destOrd="0" presId="urn:microsoft.com/office/officeart/2005/8/layout/vList2"/>
    <dgm:cxn modelId="{47A926F3-A054-BA4F-9407-9360BFAAACFB}" srcId="{A7C6EF62-55EB-1A43-83C8-81E215A45E69}" destId="{A1C8C63E-86FF-3E4A-A679-AE1FD917B73C}" srcOrd="1" destOrd="0" parTransId="{5D279BDC-E88E-F144-AF1F-48E28B0065B3}" sibTransId="{FD5E90E2-00AC-884C-A248-16DF38003BD3}"/>
    <dgm:cxn modelId="{D0A55CF6-3C25-2848-8FDA-6B6A605BACDD}" srcId="{A7C6EF62-55EB-1A43-83C8-81E215A45E69}" destId="{FD64893B-A5FB-A345-8EA6-CE60DE373961}" srcOrd="2" destOrd="0" parTransId="{20B888FE-912F-EB45-9556-A5AE2D1ECD8F}" sibTransId="{E1CB8BAF-222B-6E4A-9C83-9D411EE46AA9}"/>
    <dgm:cxn modelId="{CA71509A-B32C-5B4A-AC4D-79C37F551507}" type="presParOf" srcId="{BEC5E33F-C60E-444A-B3A9-49FB01F1A6E8}" destId="{1AE017D5-0933-6E4A-B4B1-AEFD1882FE7F}" srcOrd="0" destOrd="0" presId="urn:microsoft.com/office/officeart/2005/8/layout/vList2"/>
    <dgm:cxn modelId="{10E09996-045F-0143-A8D8-AB99DD843D12}" type="presParOf" srcId="{BEC5E33F-C60E-444A-B3A9-49FB01F1A6E8}" destId="{359DAC29-62FC-C044-8FCB-E9A58DA9DBF2}" srcOrd="1" destOrd="0" presId="urn:microsoft.com/office/officeart/2005/8/layout/vList2"/>
    <dgm:cxn modelId="{2144FFAE-509D-DD47-8705-C6F0ED496280}" type="presParOf" srcId="{BEC5E33F-C60E-444A-B3A9-49FB01F1A6E8}" destId="{40AF523A-AE9A-374F-9953-D550BD19CAF2}" srcOrd="2" destOrd="0" presId="urn:microsoft.com/office/officeart/2005/8/layout/vList2"/>
    <dgm:cxn modelId="{361E41E6-48D7-8C41-8212-1CC84A9FBE97}" type="presParOf" srcId="{BEC5E33F-C60E-444A-B3A9-49FB01F1A6E8}" destId="{F2782C28-79D6-8F45-BF48-7020E4555689}" srcOrd="3" destOrd="0" presId="urn:microsoft.com/office/officeart/2005/8/layout/vList2"/>
    <dgm:cxn modelId="{5C5C1EAD-9F84-3046-BE5F-009A451689A6}" type="presParOf" srcId="{BEC5E33F-C60E-444A-B3A9-49FB01F1A6E8}" destId="{8AC8C703-1476-7B4E-816D-98506B5E321D}" srcOrd="4" destOrd="0" presId="urn:microsoft.com/office/officeart/2005/8/layout/vList2"/>
    <dgm:cxn modelId="{732FFBB9-C18B-6A4F-B71D-5311F05BCA6E}" type="presParOf" srcId="{BEC5E33F-C60E-444A-B3A9-49FB01F1A6E8}" destId="{9AD06EBB-7FA3-574D-B4CA-B3CB95D46840}" srcOrd="5" destOrd="0" presId="urn:microsoft.com/office/officeart/2005/8/layout/vList2"/>
    <dgm:cxn modelId="{D87ACC82-E6DB-764C-B1BE-22DF8CC55AB0}" type="presParOf" srcId="{BEC5E33F-C60E-444A-B3A9-49FB01F1A6E8}" destId="{B5B97480-1338-3543-871D-8DD57A10103A}" srcOrd="6" destOrd="0" presId="urn:microsoft.com/office/officeart/2005/8/layout/vList2"/>
    <dgm:cxn modelId="{E0227975-D814-894D-BAEC-73305185F236}" type="presParOf" srcId="{BEC5E33F-C60E-444A-B3A9-49FB01F1A6E8}" destId="{49600BDC-ACA9-4446-9801-E9ED940B6B26}" srcOrd="7" destOrd="0" presId="urn:microsoft.com/office/officeart/2005/8/layout/vList2"/>
    <dgm:cxn modelId="{29D8B2C2-6B79-C24D-BDD2-7DCFBB1D1078}" type="presParOf" srcId="{BEC5E33F-C60E-444A-B3A9-49FB01F1A6E8}" destId="{60667692-D962-214D-AA91-A615B98D3449}" srcOrd="8" destOrd="0" presId="urn:microsoft.com/office/officeart/2005/8/layout/vList2"/>
    <dgm:cxn modelId="{6E048B39-95E4-2147-B3B7-B9A0EC07DD07}" type="presParOf" srcId="{BEC5E33F-C60E-444A-B3A9-49FB01F1A6E8}" destId="{67AFC5AF-AEFD-7545-B7F4-7FA418B083F7}" srcOrd="9" destOrd="0" presId="urn:microsoft.com/office/officeart/2005/8/layout/vList2"/>
    <dgm:cxn modelId="{520538C9-EB2F-B949-BC13-FDFD3AEB5D13}" type="presParOf" srcId="{BEC5E33F-C60E-444A-B3A9-49FB01F1A6E8}" destId="{862D6513-430F-4B4E-888F-0EE104341C6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4BEB173-ECF2-3E48-BE58-5911245816F4}"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097E63FF-36B6-0D4A-9B1D-F888F3FEF9A8}">
      <dgm:prSet/>
      <dgm:spPr/>
      <dgm:t>
        <a:bodyPr/>
        <a:lstStyle/>
        <a:p>
          <a:r>
            <a:rPr lang="en-US" b="0" i="0" baseline="0"/>
            <a:t>choking while feeding</a:t>
          </a:r>
          <a:endParaRPr lang="en-US"/>
        </a:p>
      </dgm:t>
    </dgm:pt>
    <dgm:pt modelId="{3D56C9B7-47D9-C64E-A9E9-F52BDDA2E0A5}" type="parTrans" cxnId="{C14E8B0B-6764-014A-9841-77FC26D27159}">
      <dgm:prSet/>
      <dgm:spPr/>
      <dgm:t>
        <a:bodyPr/>
        <a:lstStyle/>
        <a:p>
          <a:endParaRPr lang="en-US"/>
        </a:p>
      </dgm:t>
    </dgm:pt>
    <dgm:pt modelId="{444BBD40-24AE-1540-9492-433C96EC2154}" type="sibTrans" cxnId="{C14E8B0B-6764-014A-9841-77FC26D27159}">
      <dgm:prSet/>
      <dgm:spPr/>
      <dgm:t>
        <a:bodyPr/>
        <a:lstStyle/>
        <a:p>
          <a:endParaRPr lang="en-US"/>
        </a:p>
      </dgm:t>
    </dgm:pt>
    <dgm:pt modelId="{3BD4BCE7-1CCB-5742-B7D2-D320D3372C23}">
      <dgm:prSet/>
      <dgm:spPr/>
      <dgm:t>
        <a:bodyPr/>
        <a:lstStyle/>
        <a:p>
          <a:r>
            <a:rPr lang="en-US" b="0" i="0" baseline="0"/>
            <a:t>apnea </a:t>
          </a:r>
          <a:endParaRPr lang="en-US"/>
        </a:p>
      </dgm:t>
    </dgm:pt>
    <dgm:pt modelId="{3425926B-69BA-6E45-9821-7FCD7A85F725}" type="parTrans" cxnId="{68B06F17-9EF1-4943-8E1C-A947EC3EEB53}">
      <dgm:prSet/>
      <dgm:spPr/>
      <dgm:t>
        <a:bodyPr/>
        <a:lstStyle/>
        <a:p>
          <a:endParaRPr lang="en-US"/>
        </a:p>
      </dgm:t>
    </dgm:pt>
    <dgm:pt modelId="{46F16861-1CB6-C24C-9432-296450390325}" type="sibTrans" cxnId="{68B06F17-9EF1-4943-8E1C-A947EC3EEB53}">
      <dgm:prSet/>
      <dgm:spPr/>
      <dgm:t>
        <a:bodyPr/>
        <a:lstStyle/>
        <a:p>
          <a:endParaRPr lang="en-US"/>
        </a:p>
      </dgm:t>
    </dgm:pt>
    <dgm:pt modelId="{225A17CB-166C-EF4B-839B-2C8E96650CFA}">
      <dgm:prSet/>
      <dgm:spPr/>
      <dgm:t>
        <a:bodyPr/>
        <a:lstStyle/>
        <a:p>
          <a:r>
            <a:rPr lang="en-US" b="0" i="0" baseline="0"/>
            <a:t>pulling in neck and chest with each breath</a:t>
          </a:r>
          <a:endParaRPr lang="en-US"/>
        </a:p>
      </dgm:t>
    </dgm:pt>
    <dgm:pt modelId="{06822452-F2FA-6D4A-8455-E7AE0DBE1F24}" type="parTrans" cxnId="{8265779D-B0D0-A74E-BF1C-042B269CBC41}">
      <dgm:prSet/>
      <dgm:spPr/>
      <dgm:t>
        <a:bodyPr/>
        <a:lstStyle/>
        <a:p>
          <a:endParaRPr lang="en-US"/>
        </a:p>
      </dgm:t>
    </dgm:pt>
    <dgm:pt modelId="{1088F9A1-900A-814D-A301-D9E3289FD580}" type="sibTrans" cxnId="{8265779D-B0D0-A74E-BF1C-042B269CBC41}">
      <dgm:prSet/>
      <dgm:spPr/>
      <dgm:t>
        <a:bodyPr/>
        <a:lstStyle/>
        <a:p>
          <a:endParaRPr lang="en-US"/>
        </a:p>
      </dgm:t>
    </dgm:pt>
    <dgm:pt modelId="{0936853E-C95A-9943-B165-8AC2FF0BF194}">
      <dgm:prSet/>
      <dgm:spPr/>
      <dgm:t>
        <a:bodyPr/>
        <a:lstStyle/>
        <a:p>
          <a:r>
            <a:rPr lang="en-US" b="0" i="0" baseline="0"/>
            <a:t>cyanosis (blue spells)</a:t>
          </a:r>
          <a:endParaRPr lang="en-US"/>
        </a:p>
      </dgm:t>
    </dgm:pt>
    <dgm:pt modelId="{FC1A67FB-3AC1-0049-B3CE-1D1771ECC849}" type="parTrans" cxnId="{0CA2C5D7-D726-7146-BB15-22D0CE6C5047}">
      <dgm:prSet/>
      <dgm:spPr/>
      <dgm:t>
        <a:bodyPr/>
        <a:lstStyle/>
        <a:p>
          <a:endParaRPr lang="en-US"/>
        </a:p>
      </dgm:t>
    </dgm:pt>
    <dgm:pt modelId="{1F4A0FD6-A9A2-9C47-9C84-532316EC1B14}" type="sibTrans" cxnId="{0CA2C5D7-D726-7146-BB15-22D0CE6C5047}">
      <dgm:prSet/>
      <dgm:spPr/>
      <dgm:t>
        <a:bodyPr/>
        <a:lstStyle/>
        <a:p>
          <a:endParaRPr lang="en-US"/>
        </a:p>
      </dgm:t>
    </dgm:pt>
    <dgm:pt modelId="{493E2C3E-11CE-2648-A2E6-BB5D2643F888}">
      <dgm:prSet/>
      <dgm:spPr/>
      <dgm:t>
        <a:bodyPr/>
        <a:lstStyle/>
        <a:p>
          <a:r>
            <a:rPr lang="en-US" b="0" i="0" baseline="0"/>
            <a:t>gastroesophageal reflux (spitting, vomiting, and regurgitation)</a:t>
          </a:r>
          <a:endParaRPr lang="en-US"/>
        </a:p>
      </dgm:t>
    </dgm:pt>
    <dgm:pt modelId="{93E8DC19-C214-5545-8CB0-4E1F05100D14}" type="parTrans" cxnId="{AF71B907-8170-A84A-9AF1-D8ED4892AB1B}">
      <dgm:prSet/>
      <dgm:spPr/>
      <dgm:t>
        <a:bodyPr/>
        <a:lstStyle/>
        <a:p>
          <a:endParaRPr lang="en-US"/>
        </a:p>
      </dgm:t>
    </dgm:pt>
    <dgm:pt modelId="{7020AB54-B796-684D-8AA6-51DAE0FC74BA}" type="sibTrans" cxnId="{AF71B907-8170-A84A-9AF1-D8ED4892AB1B}">
      <dgm:prSet/>
      <dgm:spPr/>
      <dgm:t>
        <a:bodyPr/>
        <a:lstStyle/>
        <a:p>
          <a:endParaRPr lang="en-US"/>
        </a:p>
      </dgm:t>
    </dgm:pt>
    <dgm:pt modelId="{21BCD521-2C43-AD4C-835B-A975F477B76A}">
      <dgm:prSet/>
      <dgm:spPr/>
      <dgm:t>
        <a:bodyPr/>
        <a:lstStyle/>
        <a:p>
          <a:r>
            <a:rPr lang="en-US" b="0" i="0" baseline="0"/>
            <a:t>aspiration</a:t>
          </a:r>
          <a:endParaRPr lang="en-US"/>
        </a:p>
      </dgm:t>
    </dgm:pt>
    <dgm:pt modelId="{DE9F8F46-0A3A-1848-A107-5390B9DDFC72}" type="parTrans" cxnId="{B6135324-0BA9-6141-9D36-3B4458AE278E}">
      <dgm:prSet/>
      <dgm:spPr/>
      <dgm:t>
        <a:bodyPr/>
        <a:lstStyle/>
        <a:p>
          <a:endParaRPr lang="en-US"/>
        </a:p>
      </dgm:t>
    </dgm:pt>
    <dgm:pt modelId="{919A1247-486A-FD40-B4E0-1F1FE76F5E62}" type="sibTrans" cxnId="{B6135324-0BA9-6141-9D36-3B4458AE278E}">
      <dgm:prSet/>
      <dgm:spPr/>
      <dgm:t>
        <a:bodyPr/>
        <a:lstStyle/>
        <a:p>
          <a:endParaRPr lang="en-US"/>
        </a:p>
      </dgm:t>
    </dgm:pt>
    <dgm:pt modelId="{61FCBFC6-F8D4-6243-8B33-DC3818F62676}" type="pres">
      <dgm:prSet presAssocID="{64BEB173-ECF2-3E48-BE58-5911245816F4}" presName="linear" presStyleCnt="0">
        <dgm:presLayoutVars>
          <dgm:animLvl val="lvl"/>
          <dgm:resizeHandles val="exact"/>
        </dgm:presLayoutVars>
      </dgm:prSet>
      <dgm:spPr/>
    </dgm:pt>
    <dgm:pt modelId="{F5809657-133E-9546-BBF4-A07626F004E2}" type="pres">
      <dgm:prSet presAssocID="{097E63FF-36B6-0D4A-9B1D-F888F3FEF9A8}" presName="parentText" presStyleLbl="node1" presStyleIdx="0" presStyleCnt="6">
        <dgm:presLayoutVars>
          <dgm:chMax val="0"/>
          <dgm:bulletEnabled val="1"/>
        </dgm:presLayoutVars>
      </dgm:prSet>
      <dgm:spPr/>
    </dgm:pt>
    <dgm:pt modelId="{DC10CD9B-6803-9D4F-A32A-476B67FF30A8}" type="pres">
      <dgm:prSet presAssocID="{444BBD40-24AE-1540-9492-433C96EC2154}" presName="spacer" presStyleCnt="0"/>
      <dgm:spPr/>
    </dgm:pt>
    <dgm:pt modelId="{7A71382E-4F6E-264F-BB24-5C8E66A303F9}" type="pres">
      <dgm:prSet presAssocID="{3BD4BCE7-1CCB-5742-B7D2-D320D3372C23}" presName="parentText" presStyleLbl="node1" presStyleIdx="1" presStyleCnt="6">
        <dgm:presLayoutVars>
          <dgm:chMax val="0"/>
          <dgm:bulletEnabled val="1"/>
        </dgm:presLayoutVars>
      </dgm:prSet>
      <dgm:spPr/>
    </dgm:pt>
    <dgm:pt modelId="{9168C699-B5C1-844D-8C1E-7AED5C2F55DA}" type="pres">
      <dgm:prSet presAssocID="{46F16861-1CB6-C24C-9432-296450390325}" presName="spacer" presStyleCnt="0"/>
      <dgm:spPr/>
    </dgm:pt>
    <dgm:pt modelId="{C7BFA6BD-3F19-5848-A461-8F96C7A190A1}" type="pres">
      <dgm:prSet presAssocID="{225A17CB-166C-EF4B-839B-2C8E96650CFA}" presName="parentText" presStyleLbl="node1" presStyleIdx="2" presStyleCnt="6">
        <dgm:presLayoutVars>
          <dgm:chMax val="0"/>
          <dgm:bulletEnabled val="1"/>
        </dgm:presLayoutVars>
      </dgm:prSet>
      <dgm:spPr/>
    </dgm:pt>
    <dgm:pt modelId="{7944CA5D-850F-554E-96FB-C0C32670ADB6}" type="pres">
      <dgm:prSet presAssocID="{1088F9A1-900A-814D-A301-D9E3289FD580}" presName="spacer" presStyleCnt="0"/>
      <dgm:spPr/>
    </dgm:pt>
    <dgm:pt modelId="{BBA45FDF-DCE3-744D-A653-9F6B854CB3AD}" type="pres">
      <dgm:prSet presAssocID="{0936853E-C95A-9943-B165-8AC2FF0BF194}" presName="parentText" presStyleLbl="node1" presStyleIdx="3" presStyleCnt="6">
        <dgm:presLayoutVars>
          <dgm:chMax val="0"/>
          <dgm:bulletEnabled val="1"/>
        </dgm:presLayoutVars>
      </dgm:prSet>
      <dgm:spPr/>
    </dgm:pt>
    <dgm:pt modelId="{14505883-D757-8046-89EE-7E39DFBA029F}" type="pres">
      <dgm:prSet presAssocID="{1F4A0FD6-A9A2-9C47-9C84-532316EC1B14}" presName="spacer" presStyleCnt="0"/>
      <dgm:spPr/>
    </dgm:pt>
    <dgm:pt modelId="{A1D96207-AA06-A245-B148-99DF623700CC}" type="pres">
      <dgm:prSet presAssocID="{493E2C3E-11CE-2648-A2E6-BB5D2643F888}" presName="parentText" presStyleLbl="node1" presStyleIdx="4" presStyleCnt="6">
        <dgm:presLayoutVars>
          <dgm:chMax val="0"/>
          <dgm:bulletEnabled val="1"/>
        </dgm:presLayoutVars>
      </dgm:prSet>
      <dgm:spPr/>
    </dgm:pt>
    <dgm:pt modelId="{7DCC69B5-6C81-3C4E-8571-0403568F66D0}" type="pres">
      <dgm:prSet presAssocID="{7020AB54-B796-684D-8AA6-51DAE0FC74BA}" presName="spacer" presStyleCnt="0"/>
      <dgm:spPr/>
    </dgm:pt>
    <dgm:pt modelId="{A99870FA-CC6C-C646-A52C-9D7998F4A224}" type="pres">
      <dgm:prSet presAssocID="{21BCD521-2C43-AD4C-835B-A975F477B76A}" presName="parentText" presStyleLbl="node1" presStyleIdx="5" presStyleCnt="6">
        <dgm:presLayoutVars>
          <dgm:chMax val="0"/>
          <dgm:bulletEnabled val="1"/>
        </dgm:presLayoutVars>
      </dgm:prSet>
      <dgm:spPr/>
    </dgm:pt>
  </dgm:ptLst>
  <dgm:cxnLst>
    <dgm:cxn modelId="{AF71B907-8170-A84A-9AF1-D8ED4892AB1B}" srcId="{64BEB173-ECF2-3E48-BE58-5911245816F4}" destId="{493E2C3E-11CE-2648-A2E6-BB5D2643F888}" srcOrd="4" destOrd="0" parTransId="{93E8DC19-C214-5545-8CB0-4E1F05100D14}" sibTransId="{7020AB54-B796-684D-8AA6-51DAE0FC74BA}"/>
    <dgm:cxn modelId="{C14E8B0B-6764-014A-9841-77FC26D27159}" srcId="{64BEB173-ECF2-3E48-BE58-5911245816F4}" destId="{097E63FF-36B6-0D4A-9B1D-F888F3FEF9A8}" srcOrd="0" destOrd="0" parTransId="{3D56C9B7-47D9-C64E-A9E9-F52BDDA2E0A5}" sibTransId="{444BBD40-24AE-1540-9492-433C96EC2154}"/>
    <dgm:cxn modelId="{68B06F17-9EF1-4943-8E1C-A947EC3EEB53}" srcId="{64BEB173-ECF2-3E48-BE58-5911245816F4}" destId="{3BD4BCE7-1CCB-5742-B7D2-D320D3372C23}" srcOrd="1" destOrd="0" parTransId="{3425926B-69BA-6E45-9821-7FCD7A85F725}" sibTransId="{46F16861-1CB6-C24C-9432-296450390325}"/>
    <dgm:cxn modelId="{B6135324-0BA9-6141-9D36-3B4458AE278E}" srcId="{64BEB173-ECF2-3E48-BE58-5911245816F4}" destId="{21BCD521-2C43-AD4C-835B-A975F477B76A}" srcOrd="5" destOrd="0" parTransId="{DE9F8F46-0A3A-1848-A107-5390B9DDFC72}" sibTransId="{919A1247-486A-FD40-B4E0-1F1FE76F5E62}"/>
    <dgm:cxn modelId="{B50B7E43-E4E8-4346-81E7-35660781157C}" type="presOf" srcId="{225A17CB-166C-EF4B-839B-2C8E96650CFA}" destId="{C7BFA6BD-3F19-5848-A461-8F96C7A190A1}" srcOrd="0" destOrd="0" presId="urn:microsoft.com/office/officeart/2005/8/layout/vList2"/>
    <dgm:cxn modelId="{F61A4269-F88B-A04E-A8B3-F62D838B6FDC}" type="presOf" srcId="{493E2C3E-11CE-2648-A2E6-BB5D2643F888}" destId="{A1D96207-AA06-A245-B148-99DF623700CC}" srcOrd="0" destOrd="0" presId="urn:microsoft.com/office/officeart/2005/8/layout/vList2"/>
    <dgm:cxn modelId="{E53A477E-D95E-744E-ADB0-82EA8545838D}" type="presOf" srcId="{64BEB173-ECF2-3E48-BE58-5911245816F4}" destId="{61FCBFC6-F8D4-6243-8B33-DC3818F62676}" srcOrd="0" destOrd="0" presId="urn:microsoft.com/office/officeart/2005/8/layout/vList2"/>
    <dgm:cxn modelId="{8265779D-B0D0-A74E-BF1C-042B269CBC41}" srcId="{64BEB173-ECF2-3E48-BE58-5911245816F4}" destId="{225A17CB-166C-EF4B-839B-2C8E96650CFA}" srcOrd="2" destOrd="0" parTransId="{06822452-F2FA-6D4A-8455-E7AE0DBE1F24}" sibTransId="{1088F9A1-900A-814D-A301-D9E3289FD580}"/>
    <dgm:cxn modelId="{7FEBFFCD-BCA3-134D-ACC5-15B0A5B7488E}" type="presOf" srcId="{0936853E-C95A-9943-B165-8AC2FF0BF194}" destId="{BBA45FDF-DCE3-744D-A653-9F6B854CB3AD}" srcOrd="0" destOrd="0" presId="urn:microsoft.com/office/officeart/2005/8/layout/vList2"/>
    <dgm:cxn modelId="{0CA2C5D7-D726-7146-BB15-22D0CE6C5047}" srcId="{64BEB173-ECF2-3E48-BE58-5911245816F4}" destId="{0936853E-C95A-9943-B165-8AC2FF0BF194}" srcOrd="3" destOrd="0" parTransId="{FC1A67FB-3AC1-0049-B3CE-1D1771ECC849}" sibTransId="{1F4A0FD6-A9A2-9C47-9C84-532316EC1B14}"/>
    <dgm:cxn modelId="{D91F76DC-5ED2-4143-BB2E-200A89510D26}" type="presOf" srcId="{097E63FF-36B6-0D4A-9B1D-F888F3FEF9A8}" destId="{F5809657-133E-9546-BBF4-A07626F004E2}" srcOrd="0" destOrd="0" presId="urn:microsoft.com/office/officeart/2005/8/layout/vList2"/>
    <dgm:cxn modelId="{9B7DC1F3-1E1C-6F45-8CA8-9A55B45C1D1D}" type="presOf" srcId="{3BD4BCE7-1CCB-5742-B7D2-D320D3372C23}" destId="{7A71382E-4F6E-264F-BB24-5C8E66A303F9}" srcOrd="0" destOrd="0" presId="urn:microsoft.com/office/officeart/2005/8/layout/vList2"/>
    <dgm:cxn modelId="{C5F143F4-1874-0241-A26E-007D31FB5059}" type="presOf" srcId="{21BCD521-2C43-AD4C-835B-A975F477B76A}" destId="{A99870FA-CC6C-C646-A52C-9D7998F4A224}" srcOrd="0" destOrd="0" presId="urn:microsoft.com/office/officeart/2005/8/layout/vList2"/>
    <dgm:cxn modelId="{ECEE09BE-C2CF-BD42-A09D-7ED5D924E9F3}" type="presParOf" srcId="{61FCBFC6-F8D4-6243-8B33-DC3818F62676}" destId="{F5809657-133E-9546-BBF4-A07626F004E2}" srcOrd="0" destOrd="0" presId="urn:microsoft.com/office/officeart/2005/8/layout/vList2"/>
    <dgm:cxn modelId="{C4F1D7B3-76F4-2641-A2BA-680DA9CC2994}" type="presParOf" srcId="{61FCBFC6-F8D4-6243-8B33-DC3818F62676}" destId="{DC10CD9B-6803-9D4F-A32A-476B67FF30A8}" srcOrd="1" destOrd="0" presId="urn:microsoft.com/office/officeart/2005/8/layout/vList2"/>
    <dgm:cxn modelId="{3F43B44C-F139-4247-A12B-F89223A07744}" type="presParOf" srcId="{61FCBFC6-F8D4-6243-8B33-DC3818F62676}" destId="{7A71382E-4F6E-264F-BB24-5C8E66A303F9}" srcOrd="2" destOrd="0" presId="urn:microsoft.com/office/officeart/2005/8/layout/vList2"/>
    <dgm:cxn modelId="{AFE96DA6-1C97-8746-9027-127C825550B6}" type="presParOf" srcId="{61FCBFC6-F8D4-6243-8B33-DC3818F62676}" destId="{9168C699-B5C1-844D-8C1E-7AED5C2F55DA}" srcOrd="3" destOrd="0" presId="urn:microsoft.com/office/officeart/2005/8/layout/vList2"/>
    <dgm:cxn modelId="{B325B2FD-3CE1-CD42-B34B-B8F3F3891D14}" type="presParOf" srcId="{61FCBFC6-F8D4-6243-8B33-DC3818F62676}" destId="{C7BFA6BD-3F19-5848-A461-8F96C7A190A1}" srcOrd="4" destOrd="0" presId="urn:microsoft.com/office/officeart/2005/8/layout/vList2"/>
    <dgm:cxn modelId="{3A0EFCAD-DF8B-C949-A744-A58413C6E9A4}" type="presParOf" srcId="{61FCBFC6-F8D4-6243-8B33-DC3818F62676}" destId="{7944CA5D-850F-554E-96FB-C0C32670ADB6}" srcOrd="5" destOrd="0" presId="urn:microsoft.com/office/officeart/2005/8/layout/vList2"/>
    <dgm:cxn modelId="{31B55487-D71E-EA45-A233-5D465CC318E6}" type="presParOf" srcId="{61FCBFC6-F8D4-6243-8B33-DC3818F62676}" destId="{BBA45FDF-DCE3-744D-A653-9F6B854CB3AD}" srcOrd="6" destOrd="0" presId="urn:microsoft.com/office/officeart/2005/8/layout/vList2"/>
    <dgm:cxn modelId="{2CF4C06D-0BE8-D342-A361-73466C5528C5}" type="presParOf" srcId="{61FCBFC6-F8D4-6243-8B33-DC3818F62676}" destId="{14505883-D757-8046-89EE-7E39DFBA029F}" srcOrd="7" destOrd="0" presId="urn:microsoft.com/office/officeart/2005/8/layout/vList2"/>
    <dgm:cxn modelId="{CC468A48-D166-484D-9420-9886C7D86183}" type="presParOf" srcId="{61FCBFC6-F8D4-6243-8B33-DC3818F62676}" destId="{A1D96207-AA06-A245-B148-99DF623700CC}" srcOrd="8" destOrd="0" presId="urn:microsoft.com/office/officeart/2005/8/layout/vList2"/>
    <dgm:cxn modelId="{3065D9CB-693D-424A-9E02-4E4B3310663E}" type="presParOf" srcId="{61FCBFC6-F8D4-6243-8B33-DC3818F62676}" destId="{7DCC69B5-6C81-3C4E-8571-0403568F66D0}" srcOrd="9" destOrd="0" presId="urn:microsoft.com/office/officeart/2005/8/layout/vList2"/>
    <dgm:cxn modelId="{DDD6F765-2956-2F4C-AB84-64957FBCDBE1}" type="presParOf" srcId="{61FCBFC6-F8D4-6243-8B33-DC3818F62676}" destId="{A99870FA-CC6C-C646-A52C-9D7998F4A22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54F38B5-B029-E04D-9B0D-98BAE1F016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4C3867-8F05-A649-8994-9B03DC95C7A9}">
      <dgm:prSet/>
      <dgm:spPr>
        <a:solidFill>
          <a:schemeClr val="accent4"/>
        </a:solidFill>
      </dgm:spPr>
      <dgm:t>
        <a:bodyPr/>
        <a:lstStyle/>
        <a:p>
          <a:r>
            <a:rPr lang="en-US" dirty="0"/>
            <a:t>DL shows elongated epiglottis, curled upon itself (omega-shaped V), floppy aryepiglottic folds and prominent arytenoids.</a:t>
          </a:r>
        </a:p>
      </dgm:t>
    </dgm:pt>
    <dgm:pt modelId="{56A3FB50-05F8-714D-BC1E-E5E562F08912}" type="parTrans" cxnId="{EED87174-03DD-C146-A309-6CA138B21407}">
      <dgm:prSet/>
      <dgm:spPr/>
      <dgm:t>
        <a:bodyPr/>
        <a:lstStyle/>
        <a:p>
          <a:endParaRPr lang="en-US"/>
        </a:p>
      </dgm:t>
    </dgm:pt>
    <dgm:pt modelId="{C0AEA609-522D-E24C-9D76-86F7380B4FD0}" type="sibTrans" cxnId="{EED87174-03DD-C146-A309-6CA138B21407}">
      <dgm:prSet/>
      <dgm:spPr/>
      <dgm:t>
        <a:bodyPr/>
        <a:lstStyle/>
        <a:p>
          <a:endParaRPr lang="en-US"/>
        </a:p>
      </dgm:t>
    </dgm:pt>
    <dgm:pt modelId="{83B41B85-2EDF-A947-A42B-6F9E4C9D4D36}">
      <dgm:prSet/>
      <dgm:spPr>
        <a:solidFill>
          <a:schemeClr val="accent4"/>
        </a:solidFill>
      </dgm:spPr>
      <dgm:t>
        <a:bodyPr/>
        <a:lstStyle/>
        <a:p>
          <a:r>
            <a:rPr lang="en-US" dirty="0"/>
            <a:t>Flexible laryngoscope is very useful to make the diagnosis. </a:t>
          </a:r>
        </a:p>
      </dgm:t>
    </dgm:pt>
    <dgm:pt modelId="{F3F69C9C-E3E7-D845-A9D8-A10832AEFD7D}" type="parTrans" cxnId="{EF00D46B-B879-7D43-8CE6-ADC4EF4706A0}">
      <dgm:prSet/>
      <dgm:spPr/>
      <dgm:t>
        <a:bodyPr/>
        <a:lstStyle/>
        <a:p>
          <a:endParaRPr lang="en-US"/>
        </a:p>
      </dgm:t>
    </dgm:pt>
    <dgm:pt modelId="{F4A58F6E-4778-3C45-A5D4-30171BEEF7F9}" type="sibTrans" cxnId="{EF00D46B-B879-7D43-8CE6-ADC4EF4706A0}">
      <dgm:prSet/>
      <dgm:spPr/>
      <dgm:t>
        <a:bodyPr/>
        <a:lstStyle/>
        <a:p>
          <a:endParaRPr lang="en-US"/>
        </a:p>
      </dgm:t>
    </dgm:pt>
    <dgm:pt modelId="{6E7B555E-74A5-AF47-ADB7-381E216B07DC}">
      <dgm:prSet/>
      <dgm:spPr>
        <a:solidFill>
          <a:schemeClr val="accent4"/>
        </a:solidFill>
      </dgm:spPr>
      <dgm:t>
        <a:bodyPr/>
        <a:lstStyle/>
        <a:p>
          <a:r>
            <a:rPr lang="en-US" dirty="0"/>
            <a:t>It cannot be diagnosed in a paralyzed patient </a:t>
          </a:r>
        </a:p>
      </dgm:t>
    </dgm:pt>
    <dgm:pt modelId="{FBBBC58C-B619-844A-92C5-7195D7EB7A61}" type="parTrans" cxnId="{E977A245-18AF-4243-9874-ED3D1AFC2299}">
      <dgm:prSet/>
      <dgm:spPr/>
      <dgm:t>
        <a:bodyPr/>
        <a:lstStyle/>
        <a:p>
          <a:endParaRPr lang="en-US"/>
        </a:p>
      </dgm:t>
    </dgm:pt>
    <dgm:pt modelId="{584B90AC-BEC8-3244-AF87-49F5ACDCB1C7}" type="sibTrans" cxnId="{E977A245-18AF-4243-9874-ED3D1AFC2299}">
      <dgm:prSet/>
      <dgm:spPr/>
      <dgm:t>
        <a:bodyPr/>
        <a:lstStyle/>
        <a:p>
          <a:endParaRPr lang="en-US"/>
        </a:p>
      </dgm:t>
    </dgm:pt>
    <dgm:pt modelId="{27652F76-5272-0D45-802C-E0B11B67AF49}" type="pres">
      <dgm:prSet presAssocID="{B54F38B5-B029-E04D-9B0D-98BAE1F01665}" presName="linear" presStyleCnt="0">
        <dgm:presLayoutVars>
          <dgm:animLvl val="lvl"/>
          <dgm:resizeHandles val="exact"/>
        </dgm:presLayoutVars>
      </dgm:prSet>
      <dgm:spPr/>
    </dgm:pt>
    <dgm:pt modelId="{CBDF1DF5-0D71-D14F-94EC-2882301584C3}" type="pres">
      <dgm:prSet presAssocID="{5A4C3867-8F05-A649-8994-9B03DC95C7A9}" presName="parentText" presStyleLbl="node1" presStyleIdx="0" presStyleCnt="3">
        <dgm:presLayoutVars>
          <dgm:chMax val="0"/>
          <dgm:bulletEnabled val="1"/>
        </dgm:presLayoutVars>
      </dgm:prSet>
      <dgm:spPr/>
    </dgm:pt>
    <dgm:pt modelId="{6FC515D6-C58F-6942-9490-962965588997}" type="pres">
      <dgm:prSet presAssocID="{C0AEA609-522D-E24C-9D76-86F7380B4FD0}" presName="spacer" presStyleCnt="0"/>
      <dgm:spPr/>
    </dgm:pt>
    <dgm:pt modelId="{530F2AF7-57AB-C749-AD8E-56A2EEE994FD}" type="pres">
      <dgm:prSet presAssocID="{83B41B85-2EDF-A947-A42B-6F9E4C9D4D36}" presName="parentText" presStyleLbl="node1" presStyleIdx="1" presStyleCnt="3">
        <dgm:presLayoutVars>
          <dgm:chMax val="0"/>
          <dgm:bulletEnabled val="1"/>
        </dgm:presLayoutVars>
      </dgm:prSet>
      <dgm:spPr/>
    </dgm:pt>
    <dgm:pt modelId="{DF97D37E-812D-9144-9BB0-B1AE7441F77E}" type="pres">
      <dgm:prSet presAssocID="{F4A58F6E-4778-3C45-A5D4-30171BEEF7F9}" presName="spacer" presStyleCnt="0"/>
      <dgm:spPr/>
    </dgm:pt>
    <dgm:pt modelId="{887CD6A5-D296-2449-9A43-16059269BF49}" type="pres">
      <dgm:prSet presAssocID="{6E7B555E-74A5-AF47-ADB7-381E216B07DC}" presName="parentText" presStyleLbl="node1" presStyleIdx="2" presStyleCnt="3">
        <dgm:presLayoutVars>
          <dgm:chMax val="0"/>
          <dgm:bulletEnabled val="1"/>
        </dgm:presLayoutVars>
      </dgm:prSet>
      <dgm:spPr/>
    </dgm:pt>
  </dgm:ptLst>
  <dgm:cxnLst>
    <dgm:cxn modelId="{162B2F36-D93B-8644-98C5-F66ACE3897AE}" type="presOf" srcId="{5A4C3867-8F05-A649-8994-9B03DC95C7A9}" destId="{CBDF1DF5-0D71-D14F-94EC-2882301584C3}" srcOrd="0" destOrd="0" presId="urn:microsoft.com/office/officeart/2005/8/layout/vList2"/>
    <dgm:cxn modelId="{E977A245-18AF-4243-9874-ED3D1AFC2299}" srcId="{B54F38B5-B029-E04D-9B0D-98BAE1F01665}" destId="{6E7B555E-74A5-AF47-ADB7-381E216B07DC}" srcOrd="2" destOrd="0" parTransId="{FBBBC58C-B619-844A-92C5-7195D7EB7A61}" sibTransId="{584B90AC-BEC8-3244-AF87-49F5ACDCB1C7}"/>
    <dgm:cxn modelId="{EF00D46B-B879-7D43-8CE6-ADC4EF4706A0}" srcId="{B54F38B5-B029-E04D-9B0D-98BAE1F01665}" destId="{83B41B85-2EDF-A947-A42B-6F9E4C9D4D36}" srcOrd="1" destOrd="0" parTransId="{F3F69C9C-E3E7-D845-A9D8-A10832AEFD7D}" sibTransId="{F4A58F6E-4778-3C45-A5D4-30171BEEF7F9}"/>
    <dgm:cxn modelId="{EED87174-03DD-C146-A309-6CA138B21407}" srcId="{B54F38B5-B029-E04D-9B0D-98BAE1F01665}" destId="{5A4C3867-8F05-A649-8994-9B03DC95C7A9}" srcOrd="0" destOrd="0" parTransId="{56A3FB50-05F8-714D-BC1E-E5E562F08912}" sibTransId="{C0AEA609-522D-E24C-9D76-86F7380B4FD0}"/>
    <dgm:cxn modelId="{5CC0E883-1992-CE45-85D6-05CF4F62617E}" type="presOf" srcId="{83B41B85-2EDF-A947-A42B-6F9E4C9D4D36}" destId="{530F2AF7-57AB-C749-AD8E-56A2EEE994FD}" srcOrd="0" destOrd="0" presId="urn:microsoft.com/office/officeart/2005/8/layout/vList2"/>
    <dgm:cxn modelId="{9CFF7DBD-AA9D-154E-ABFC-2FBCE4A26494}" type="presOf" srcId="{6E7B555E-74A5-AF47-ADB7-381E216B07DC}" destId="{887CD6A5-D296-2449-9A43-16059269BF49}" srcOrd="0" destOrd="0" presId="urn:microsoft.com/office/officeart/2005/8/layout/vList2"/>
    <dgm:cxn modelId="{06A4E8DC-DAF0-D44F-ACAB-FD575100DCB7}" type="presOf" srcId="{B54F38B5-B029-E04D-9B0D-98BAE1F01665}" destId="{27652F76-5272-0D45-802C-E0B11B67AF49}" srcOrd="0" destOrd="0" presId="urn:microsoft.com/office/officeart/2005/8/layout/vList2"/>
    <dgm:cxn modelId="{23ADB471-A3C1-A945-9B24-76CC3838CDB1}" type="presParOf" srcId="{27652F76-5272-0D45-802C-E0B11B67AF49}" destId="{CBDF1DF5-0D71-D14F-94EC-2882301584C3}" srcOrd="0" destOrd="0" presId="urn:microsoft.com/office/officeart/2005/8/layout/vList2"/>
    <dgm:cxn modelId="{7DC3901B-FDC6-C245-9F51-F036CC2566FD}" type="presParOf" srcId="{27652F76-5272-0D45-802C-E0B11B67AF49}" destId="{6FC515D6-C58F-6942-9490-962965588997}" srcOrd="1" destOrd="0" presId="urn:microsoft.com/office/officeart/2005/8/layout/vList2"/>
    <dgm:cxn modelId="{50BC8CE3-3B66-1A4F-8AB7-C4BB76F828B5}" type="presParOf" srcId="{27652F76-5272-0D45-802C-E0B11B67AF49}" destId="{530F2AF7-57AB-C749-AD8E-56A2EEE994FD}" srcOrd="2" destOrd="0" presId="urn:microsoft.com/office/officeart/2005/8/layout/vList2"/>
    <dgm:cxn modelId="{E60BF9B8-7E8D-DC42-AC5E-39C4FF57D385}" type="presParOf" srcId="{27652F76-5272-0D45-802C-E0B11B67AF49}" destId="{DF97D37E-812D-9144-9BB0-B1AE7441F77E}" srcOrd="3" destOrd="0" presId="urn:microsoft.com/office/officeart/2005/8/layout/vList2"/>
    <dgm:cxn modelId="{BF7FD465-C110-1D45-936F-EFAEE1EBA441}" type="presParOf" srcId="{27652F76-5272-0D45-802C-E0B11B67AF49}" destId="{887CD6A5-D296-2449-9A43-16059269BF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B7BBBC0-5D54-1242-B95A-6F462E8FEA7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39BE1D-227A-1C44-8BD1-697D3EFF423E}">
      <dgm:prSet custT="1"/>
      <dgm:spPr/>
      <dgm:t>
        <a:bodyPr/>
        <a:lstStyle/>
        <a:p>
          <a:r>
            <a:rPr lang="en-US" sz="2800" u="sng" dirty="0"/>
            <a:t>CONSERVATIVE:</a:t>
          </a:r>
          <a:endParaRPr lang="en-US" sz="2800" dirty="0"/>
        </a:p>
      </dgm:t>
    </dgm:pt>
    <dgm:pt modelId="{0CF7F5AD-2BF5-7849-BD76-589383B7DE39}" type="parTrans" cxnId="{2CBC980C-59CA-AD4B-9AD9-63E0E1BB77B1}">
      <dgm:prSet/>
      <dgm:spPr/>
      <dgm:t>
        <a:bodyPr/>
        <a:lstStyle/>
        <a:p>
          <a:endParaRPr lang="en-US"/>
        </a:p>
      </dgm:t>
    </dgm:pt>
    <dgm:pt modelId="{42C51E1A-750C-D54A-BFF0-0F9CF9305F88}" type="sibTrans" cxnId="{2CBC980C-59CA-AD4B-9AD9-63E0E1BB77B1}">
      <dgm:prSet/>
      <dgm:spPr/>
      <dgm:t>
        <a:bodyPr/>
        <a:lstStyle/>
        <a:p>
          <a:endParaRPr lang="en-US"/>
        </a:p>
      </dgm:t>
    </dgm:pt>
    <dgm:pt modelId="{2D84C95A-4F04-AA4F-95A4-BB0B148FBE95}">
      <dgm:prSet custT="1"/>
      <dgm:spPr/>
      <dgm:t>
        <a:bodyPr/>
        <a:lstStyle/>
        <a:p>
          <a:r>
            <a:rPr lang="en-US" sz="2800" dirty="0"/>
            <a:t>In the majority of cases, laryngomalacia goes away on its own within one year. However, if the baby has severe laryngomalacia, medication or surgery may be necessary.</a:t>
          </a:r>
        </a:p>
      </dgm:t>
    </dgm:pt>
    <dgm:pt modelId="{493BE3B3-435B-0E4B-9129-19591E9D54E2}" type="parTrans" cxnId="{0D0DB758-2549-4649-9793-47638D871F59}">
      <dgm:prSet/>
      <dgm:spPr/>
      <dgm:t>
        <a:bodyPr/>
        <a:lstStyle/>
        <a:p>
          <a:endParaRPr lang="en-US"/>
        </a:p>
      </dgm:t>
    </dgm:pt>
    <dgm:pt modelId="{12653792-325B-6F4D-B269-0BD8B64BA239}" type="sibTrans" cxnId="{0D0DB758-2549-4649-9793-47638D871F59}">
      <dgm:prSet/>
      <dgm:spPr/>
      <dgm:t>
        <a:bodyPr/>
        <a:lstStyle/>
        <a:p>
          <a:endParaRPr lang="en-US"/>
        </a:p>
      </dgm:t>
    </dgm:pt>
    <dgm:pt modelId="{7F634307-C5F2-AE40-96E5-BB2D42DFA091}">
      <dgm:prSet custT="1"/>
      <dgm:spPr/>
      <dgm:t>
        <a:bodyPr/>
        <a:lstStyle/>
        <a:p>
          <a:r>
            <a:rPr lang="en-US" sz="2800" u="sng" dirty="0"/>
            <a:t>MEDICAL:</a:t>
          </a:r>
          <a:endParaRPr lang="en-US" sz="2800" dirty="0"/>
        </a:p>
      </dgm:t>
    </dgm:pt>
    <dgm:pt modelId="{10EDC940-6B06-C44B-925C-885F3AAEF484}" type="parTrans" cxnId="{91881FEB-CDC8-DA47-B95C-A1F1CDC66456}">
      <dgm:prSet/>
      <dgm:spPr/>
      <dgm:t>
        <a:bodyPr/>
        <a:lstStyle/>
        <a:p>
          <a:endParaRPr lang="en-US"/>
        </a:p>
      </dgm:t>
    </dgm:pt>
    <dgm:pt modelId="{AEBE7CC1-FF0A-3D4F-B4A1-F335AAEE02FF}" type="sibTrans" cxnId="{91881FEB-CDC8-DA47-B95C-A1F1CDC66456}">
      <dgm:prSet/>
      <dgm:spPr/>
      <dgm:t>
        <a:bodyPr/>
        <a:lstStyle/>
        <a:p>
          <a:endParaRPr lang="en-US"/>
        </a:p>
      </dgm:t>
    </dgm:pt>
    <dgm:pt modelId="{85D872D5-B9E6-F14F-8CCF-867A63D6B479}">
      <dgm:prSet custT="1"/>
      <dgm:spPr/>
      <dgm:t>
        <a:bodyPr/>
        <a:lstStyle/>
        <a:p>
          <a:r>
            <a:rPr lang="en-US" sz="2800" dirty="0"/>
            <a:t>Anti-reflux medication for GERD</a:t>
          </a:r>
        </a:p>
      </dgm:t>
    </dgm:pt>
    <dgm:pt modelId="{7F4A1504-E096-5042-ADAC-CFC91EEE07A0}" type="parTrans" cxnId="{CFDACDBB-5B56-E94C-96BE-353F71A8D5EB}">
      <dgm:prSet/>
      <dgm:spPr/>
      <dgm:t>
        <a:bodyPr/>
        <a:lstStyle/>
        <a:p>
          <a:endParaRPr lang="en-US"/>
        </a:p>
      </dgm:t>
    </dgm:pt>
    <dgm:pt modelId="{E51A33FB-8839-1C41-9DE0-19AAA4E72F9F}" type="sibTrans" cxnId="{CFDACDBB-5B56-E94C-96BE-353F71A8D5EB}">
      <dgm:prSet/>
      <dgm:spPr/>
      <dgm:t>
        <a:bodyPr/>
        <a:lstStyle/>
        <a:p>
          <a:endParaRPr lang="en-US"/>
        </a:p>
      </dgm:t>
    </dgm:pt>
    <dgm:pt modelId="{9FC04A69-001C-A64D-9612-ACD7882F5BB9}" type="pres">
      <dgm:prSet presAssocID="{4B7BBBC0-5D54-1242-B95A-6F462E8FEA73}" presName="linear" presStyleCnt="0">
        <dgm:presLayoutVars>
          <dgm:animLvl val="lvl"/>
          <dgm:resizeHandles val="exact"/>
        </dgm:presLayoutVars>
      </dgm:prSet>
      <dgm:spPr/>
    </dgm:pt>
    <dgm:pt modelId="{6BE11401-627B-8843-B6A3-E750BA0A5FC9}" type="pres">
      <dgm:prSet presAssocID="{D639BE1D-227A-1C44-8BD1-697D3EFF423E}" presName="parentText" presStyleLbl="node1" presStyleIdx="0" presStyleCnt="2">
        <dgm:presLayoutVars>
          <dgm:chMax val="0"/>
          <dgm:bulletEnabled val="1"/>
        </dgm:presLayoutVars>
      </dgm:prSet>
      <dgm:spPr/>
    </dgm:pt>
    <dgm:pt modelId="{A6087315-C76D-D648-8ABA-6849D984C7CF}" type="pres">
      <dgm:prSet presAssocID="{D639BE1D-227A-1C44-8BD1-697D3EFF423E}" presName="childText" presStyleLbl="revTx" presStyleIdx="0" presStyleCnt="2">
        <dgm:presLayoutVars>
          <dgm:bulletEnabled val="1"/>
        </dgm:presLayoutVars>
      </dgm:prSet>
      <dgm:spPr/>
    </dgm:pt>
    <dgm:pt modelId="{21F22F54-E823-0E48-B6B6-117BFED0C7A7}" type="pres">
      <dgm:prSet presAssocID="{7F634307-C5F2-AE40-96E5-BB2D42DFA091}" presName="parentText" presStyleLbl="node1" presStyleIdx="1" presStyleCnt="2">
        <dgm:presLayoutVars>
          <dgm:chMax val="0"/>
          <dgm:bulletEnabled val="1"/>
        </dgm:presLayoutVars>
      </dgm:prSet>
      <dgm:spPr/>
    </dgm:pt>
    <dgm:pt modelId="{8E677A02-2BB5-B844-A97F-2971834B14BD}" type="pres">
      <dgm:prSet presAssocID="{7F634307-C5F2-AE40-96E5-BB2D42DFA091}" presName="childText" presStyleLbl="revTx" presStyleIdx="1" presStyleCnt="2">
        <dgm:presLayoutVars>
          <dgm:bulletEnabled val="1"/>
        </dgm:presLayoutVars>
      </dgm:prSet>
      <dgm:spPr/>
    </dgm:pt>
  </dgm:ptLst>
  <dgm:cxnLst>
    <dgm:cxn modelId="{2CBC980C-59CA-AD4B-9AD9-63E0E1BB77B1}" srcId="{4B7BBBC0-5D54-1242-B95A-6F462E8FEA73}" destId="{D639BE1D-227A-1C44-8BD1-697D3EFF423E}" srcOrd="0" destOrd="0" parTransId="{0CF7F5AD-2BF5-7849-BD76-589383B7DE39}" sibTransId="{42C51E1A-750C-D54A-BFF0-0F9CF9305F88}"/>
    <dgm:cxn modelId="{385DCA16-BF20-8641-9065-13DCBD06C321}" type="presOf" srcId="{2D84C95A-4F04-AA4F-95A4-BB0B148FBE95}" destId="{A6087315-C76D-D648-8ABA-6849D984C7CF}" srcOrd="0" destOrd="0" presId="urn:microsoft.com/office/officeart/2005/8/layout/vList2"/>
    <dgm:cxn modelId="{F838614B-5C3F-CB47-B79F-E188A5ED788F}" type="presOf" srcId="{4B7BBBC0-5D54-1242-B95A-6F462E8FEA73}" destId="{9FC04A69-001C-A64D-9612-ACD7882F5BB9}" srcOrd="0" destOrd="0" presId="urn:microsoft.com/office/officeart/2005/8/layout/vList2"/>
    <dgm:cxn modelId="{0D0DB758-2549-4649-9793-47638D871F59}" srcId="{D639BE1D-227A-1C44-8BD1-697D3EFF423E}" destId="{2D84C95A-4F04-AA4F-95A4-BB0B148FBE95}" srcOrd="0" destOrd="0" parTransId="{493BE3B3-435B-0E4B-9129-19591E9D54E2}" sibTransId="{12653792-325B-6F4D-B269-0BD8B64BA239}"/>
    <dgm:cxn modelId="{51E8A98E-38D4-5042-89A6-B1FF54B871B3}" type="presOf" srcId="{D639BE1D-227A-1C44-8BD1-697D3EFF423E}" destId="{6BE11401-627B-8843-B6A3-E750BA0A5FC9}" srcOrd="0" destOrd="0" presId="urn:microsoft.com/office/officeart/2005/8/layout/vList2"/>
    <dgm:cxn modelId="{CFDACDBB-5B56-E94C-96BE-353F71A8D5EB}" srcId="{7F634307-C5F2-AE40-96E5-BB2D42DFA091}" destId="{85D872D5-B9E6-F14F-8CCF-867A63D6B479}" srcOrd="0" destOrd="0" parTransId="{7F4A1504-E096-5042-ADAC-CFC91EEE07A0}" sibTransId="{E51A33FB-8839-1C41-9DE0-19AAA4E72F9F}"/>
    <dgm:cxn modelId="{BFD48BC4-B532-1748-861E-07004F2699C5}" type="presOf" srcId="{7F634307-C5F2-AE40-96E5-BB2D42DFA091}" destId="{21F22F54-E823-0E48-B6B6-117BFED0C7A7}" srcOrd="0" destOrd="0" presId="urn:microsoft.com/office/officeart/2005/8/layout/vList2"/>
    <dgm:cxn modelId="{8B5831D3-3E45-4945-8074-64BC5642B5EC}" type="presOf" srcId="{85D872D5-B9E6-F14F-8CCF-867A63D6B479}" destId="{8E677A02-2BB5-B844-A97F-2971834B14BD}" srcOrd="0" destOrd="0" presId="urn:microsoft.com/office/officeart/2005/8/layout/vList2"/>
    <dgm:cxn modelId="{91881FEB-CDC8-DA47-B95C-A1F1CDC66456}" srcId="{4B7BBBC0-5D54-1242-B95A-6F462E8FEA73}" destId="{7F634307-C5F2-AE40-96E5-BB2D42DFA091}" srcOrd="1" destOrd="0" parTransId="{10EDC940-6B06-C44B-925C-885F3AAEF484}" sibTransId="{AEBE7CC1-FF0A-3D4F-B4A1-F335AAEE02FF}"/>
    <dgm:cxn modelId="{09063FC5-37E7-8446-96AE-58F8AFC750BB}" type="presParOf" srcId="{9FC04A69-001C-A64D-9612-ACD7882F5BB9}" destId="{6BE11401-627B-8843-B6A3-E750BA0A5FC9}" srcOrd="0" destOrd="0" presId="urn:microsoft.com/office/officeart/2005/8/layout/vList2"/>
    <dgm:cxn modelId="{91D64995-F3FB-024C-B0DB-CC98CB1558BB}" type="presParOf" srcId="{9FC04A69-001C-A64D-9612-ACD7882F5BB9}" destId="{A6087315-C76D-D648-8ABA-6849D984C7CF}" srcOrd="1" destOrd="0" presId="urn:microsoft.com/office/officeart/2005/8/layout/vList2"/>
    <dgm:cxn modelId="{0BE5006B-3E1D-AA4A-8541-5BFE68985317}" type="presParOf" srcId="{9FC04A69-001C-A64D-9612-ACD7882F5BB9}" destId="{21F22F54-E823-0E48-B6B6-117BFED0C7A7}" srcOrd="2" destOrd="0" presId="urn:microsoft.com/office/officeart/2005/8/layout/vList2"/>
    <dgm:cxn modelId="{1ADF5EC1-239B-7445-9B0C-7BE6236AFCE1}" type="presParOf" srcId="{9FC04A69-001C-A64D-9612-ACD7882F5BB9}" destId="{8E677A02-2BB5-B844-A97F-2971834B14B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5AF5C33-D473-3A4D-B8D3-55178C38A7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D3043C-52C4-E843-97D4-C44251D1FB78}">
      <dgm:prSet custT="1"/>
      <dgm:spPr/>
      <dgm:t>
        <a:bodyPr/>
        <a:lstStyle/>
        <a:p>
          <a:r>
            <a:rPr lang="en-US" sz="2800" u="sng" dirty="0"/>
            <a:t>SURGICAL</a:t>
          </a:r>
          <a:r>
            <a:rPr lang="en-US" sz="2800" dirty="0"/>
            <a:t>:</a:t>
          </a:r>
        </a:p>
      </dgm:t>
    </dgm:pt>
    <dgm:pt modelId="{C7B19CCA-353E-4548-8E99-AE42F444DF14}" type="parTrans" cxnId="{935098B7-7F13-B746-BEBB-65DD4D8231D4}">
      <dgm:prSet/>
      <dgm:spPr/>
      <dgm:t>
        <a:bodyPr/>
        <a:lstStyle/>
        <a:p>
          <a:endParaRPr lang="en-US"/>
        </a:p>
      </dgm:t>
    </dgm:pt>
    <dgm:pt modelId="{7C676324-8BCC-7740-9DB2-35C5EEA4D925}" type="sibTrans" cxnId="{935098B7-7F13-B746-BEBB-65DD4D8231D4}">
      <dgm:prSet/>
      <dgm:spPr/>
      <dgm:t>
        <a:bodyPr/>
        <a:lstStyle/>
        <a:p>
          <a:endParaRPr lang="en-US"/>
        </a:p>
      </dgm:t>
    </dgm:pt>
    <dgm:pt modelId="{A58D6516-C9CA-F944-B6DF-31C46D77E12F}">
      <dgm:prSet custT="1"/>
      <dgm:spPr/>
      <dgm:t>
        <a:bodyPr/>
        <a:lstStyle/>
        <a:p>
          <a:r>
            <a:rPr lang="en-US" sz="2800" dirty="0"/>
            <a:t>Tracheostomy may be required in case of severe respiratory obstruction </a:t>
          </a:r>
        </a:p>
      </dgm:t>
    </dgm:pt>
    <dgm:pt modelId="{6F80A2D8-31AE-F644-AECD-9A279A1DEFB0}" type="parTrans" cxnId="{4D903764-7C2C-A04E-9DBF-60503E24BCE4}">
      <dgm:prSet/>
      <dgm:spPr/>
      <dgm:t>
        <a:bodyPr/>
        <a:lstStyle/>
        <a:p>
          <a:endParaRPr lang="en-US"/>
        </a:p>
      </dgm:t>
    </dgm:pt>
    <dgm:pt modelId="{ED1915E1-B953-DF48-91B6-1F5E29084A0E}" type="sibTrans" cxnId="{4D903764-7C2C-A04E-9DBF-60503E24BCE4}">
      <dgm:prSet/>
      <dgm:spPr/>
      <dgm:t>
        <a:bodyPr/>
        <a:lstStyle/>
        <a:p>
          <a:endParaRPr lang="en-US"/>
        </a:p>
      </dgm:t>
    </dgm:pt>
    <dgm:pt modelId="{E6C4D938-81DA-B04F-A9B3-16BD58A7D937}">
      <dgm:prSet custT="1"/>
      <dgm:spPr/>
      <dgm:t>
        <a:bodyPr/>
        <a:lstStyle/>
        <a:p>
          <a:r>
            <a:rPr lang="en-US" sz="2800" dirty="0" err="1"/>
            <a:t>Supraglottoplasty</a:t>
          </a:r>
          <a:r>
            <a:rPr lang="en-US" sz="2800" dirty="0"/>
            <a:t> (cutting the folds of tissue to open the supraglottic airway) required in cases of severe laryngomalacia. </a:t>
          </a:r>
        </a:p>
      </dgm:t>
    </dgm:pt>
    <dgm:pt modelId="{04B82D0F-602A-704B-983C-5FD448D0742E}" type="parTrans" cxnId="{02737D2E-7812-1A44-9F96-2032FD77BD5E}">
      <dgm:prSet/>
      <dgm:spPr/>
      <dgm:t>
        <a:bodyPr/>
        <a:lstStyle/>
        <a:p>
          <a:endParaRPr lang="en-US"/>
        </a:p>
      </dgm:t>
    </dgm:pt>
    <dgm:pt modelId="{0D929D10-2F43-6541-88A6-1C4F285964A1}" type="sibTrans" cxnId="{02737D2E-7812-1A44-9F96-2032FD77BD5E}">
      <dgm:prSet/>
      <dgm:spPr/>
      <dgm:t>
        <a:bodyPr/>
        <a:lstStyle/>
        <a:p>
          <a:endParaRPr lang="en-US"/>
        </a:p>
      </dgm:t>
    </dgm:pt>
    <dgm:pt modelId="{CF7E74F9-3ED1-3A4C-BA41-AD02A748B7F5}" type="pres">
      <dgm:prSet presAssocID="{15AF5C33-D473-3A4D-B8D3-55178C38A730}" presName="linear" presStyleCnt="0">
        <dgm:presLayoutVars>
          <dgm:animLvl val="lvl"/>
          <dgm:resizeHandles val="exact"/>
        </dgm:presLayoutVars>
      </dgm:prSet>
      <dgm:spPr/>
    </dgm:pt>
    <dgm:pt modelId="{DBC1D27F-C487-2842-988D-298D9C76F3BB}" type="pres">
      <dgm:prSet presAssocID="{E0D3043C-52C4-E843-97D4-C44251D1FB78}" presName="parentText" presStyleLbl="node1" presStyleIdx="0" presStyleCnt="1">
        <dgm:presLayoutVars>
          <dgm:chMax val="0"/>
          <dgm:bulletEnabled val="1"/>
        </dgm:presLayoutVars>
      </dgm:prSet>
      <dgm:spPr/>
    </dgm:pt>
    <dgm:pt modelId="{EFE3592B-3EE8-744B-AA24-9A59B1523F3F}" type="pres">
      <dgm:prSet presAssocID="{E0D3043C-52C4-E843-97D4-C44251D1FB78}" presName="childText" presStyleLbl="revTx" presStyleIdx="0" presStyleCnt="1">
        <dgm:presLayoutVars>
          <dgm:bulletEnabled val="1"/>
        </dgm:presLayoutVars>
      </dgm:prSet>
      <dgm:spPr/>
    </dgm:pt>
  </dgm:ptLst>
  <dgm:cxnLst>
    <dgm:cxn modelId="{1E08F011-96B7-6943-B316-99280570A317}" type="presOf" srcId="{E0D3043C-52C4-E843-97D4-C44251D1FB78}" destId="{DBC1D27F-C487-2842-988D-298D9C76F3BB}" srcOrd="0" destOrd="0" presId="urn:microsoft.com/office/officeart/2005/8/layout/vList2"/>
    <dgm:cxn modelId="{02737D2E-7812-1A44-9F96-2032FD77BD5E}" srcId="{E0D3043C-52C4-E843-97D4-C44251D1FB78}" destId="{E6C4D938-81DA-B04F-A9B3-16BD58A7D937}" srcOrd="1" destOrd="0" parTransId="{04B82D0F-602A-704B-983C-5FD448D0742E}" sibTransId="{0D929D10-2F43-6541-88A6-1C4F285964A1}"/>
    <dgm:cxn modelId="{72A7FA63-ADAA-7D46-A72B-701B9A848A17}" type="presOf" srcId="{E6C4D938-81DA-B04F-A9B3-16BD58A7D937}" destId="{EFE3592B-3EE8-744B-AA24-9A59B1523F3F}" srcOrd="0" destOrd="1" presId="urn:microsoft.com/office/officeart/2005/8/layout/vList2"/>
    <dgm:cxn modelId="{4D903764-7C2C-A04E-9DBF-60503E24BCE4}" srcId="{E0D3043C-52C4-E843-97D4-C44251D1FB78}" destId="{A58D6516-C9CA-F944-B6DF-31C46D77E12F}" srcOrd="0" destOrd="0" parTransId="{6F80A2D8-31AE-F644-AECD-9A279A1DEFB0}" sibTransId="{ED1915E1-B953-DF48-91B6-1F5E29084A0E}"/>
    <dgm:cxn modelId="{3715E9A3-242E-304A-9CAE-506A44C6143D}" type="presOf" srcId="{A58D6516-C9CA-F944-B6DF-31C46D77E12F}" destId="{EFE3592B-3EE8-744B-AA24-9A59B1523F3F}" srcOrd="0" destOrd="0" presId="urn:microsoft.com/office/officeart/2005/8/layout/vList2"/>
    <dgm:cxn modelId="{0EB2F6B0-A3B3-6345-9BE0-BC2E07A65A47}" type="presOf" srcId="{15AF5C33-D473-3A4D-B8D3-55178C38A730}" destId="{CF7E74F9-3ED1-3A4C-BA41-AD02A748B7F5}" srcOrd="0" destOrd="0" presId="urn:microsoft.com/office/officeart/2005/8/layout/vList2"/>
    <dgm:cxn modelId="{935098B7-7F13-B746-BEBB-65DD4D8231D4}" srcId="{15AF5C33-D473-3A4D-B8D3-55178C38A730}" destId="{E0D3043C-52C4-E843-97D4-C44251D1FB78}" srcOrd="0" destOrd="0" parTransId="{C7B19CCA-353E-4548-8E99-AE42F444DF14}" sibTransId="{7C676324-8BCC-7740-9DB2-35C5EEA4D925}"/>
    <dgm:cxn modelId="{72833166-C0D7-E84A-8714-59139B83B6B3}" type="presParOf" srcId="{CF7E74F9-3ED1-3A4C-BA41-AD02A748B7F5}" destId="{DBC1D27F-C487-2842-988D-298D9C76F3BB}" srcOrd="0" destOrd="0" presId="urn:microsoft.com/office/officeart/2005/8/layout/vList2"/>
    <dgm:cxn modelId="{15DC9CA5-835A-F440-84D7-13388F91C886}" type="presParOf" srcId="{CF7E74F9-3ED1-3A4C-BA41-AD02A748B7F5}" destId="{EFE3592B-3EE8-744B-AA24-9A59B1523F3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3B3608-49F8-0540-81B8-0BE06ECFC775}"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n-US"/>
        </a:p>
      </dgm:t>
    </dgm:pt>
    <dgm:pt modelId="{931DBCE2-B72F-2442-BE4F-8D733FC9E0CE}">
      <dgm:prSet custT="1"/>
      <dgm:spPr/>
      <dgm:t>
        <a:bodyPr/>
        <a:lstStyle/>
        <a:p>
          <a:r>
            <a:rPr lang="en-US" sz="2400" dirty="0">
              <a:solidFill>
                <a:schemeClr val="bg1"/>
              </a:solidFill>
              <a:latin typeface="Arial" panose="020B0604020202020204" pitchFamily="34" charset="0"/>
              <a:cs typeface="Arial" panose="020B0604020202020204" pitchFamily="34" charset="0"/>
            </a:rPr>
            <a:t>Learning objectives</a:t>
          </a:r>
        </a:p>
      </dgm:t>
    </dgm:pt>
    <dgm:pt modelId="{86E41154-35A0-AA4E-B994-7F421375B2DA}" type="parTrans" cxnId="{878A25DB-203C-7745-B747-00B6905862B0}">
      <dgm:prSet/>
      <dgm:spPr/>
      <dgm:t>
        <a:bodyPr/>
        <a:lstStyle/>
        <a:p>
          <a:endParaRPr lang="en-US"/>
        </a:p>
      </dgm:t>
    </dgm:pt>
    <dgm:pt modelId="{80D13703-1BC0-5A4B-BF6B-5DDF0D6993F2}" type="sibTrans" cxnId="{878A25DB-203C-7745-B747-00B6905862B0}">
      <dgm:prSet/>
      <dgm:spPr/>
      <dgm:t>
        <a:bodyPr/>
        <a:lstStyle/>
        <a:p>
          <a:endParaRPr lang="en-US"/>
        </a:p>
      </dgm:t>
    </dgm:pt>
    <dgm:pt modelId="{C219EFBC-4D7B-944D-B44D-DA52F1F2A85B}">
      <dgm:prSet custT="1"/>
      <dgm:spPr/>
      <dgm:t>
        <a:bodyPr/>
        <a:lstStyle/>
        <a:p>
          <a:r>
            <a:rPr lang="en-US" sz="2400" dirty="0">
              <a:solidFill>
                <a:schemeClr val="bg1"/>
              </a:solidFill>
              <a:latin typeface="Arial" panose="020B0604020202020204" pitchFamily="34" charset="0"/>
              <a:cs typeface="Arial" panose="020B0604020202020204" pitchFamily="34" charset="0"/>
            </a:rPr>
            <a:t>Core concept of subject	60%</a:t>
          </a:r>
        </a:p>
      </dgm:t>
    </dgm:pt>
    <dgm:pt modelId="{C78F6D01-0FE5-A143-A31F-96B30BBE4F3C}" type="parTrans" cxnId="{C0A7F897-34F4-2D4C-AC1E-843F6FC234A3}">
      <dgm:prSet/>
      <dgm:spPr/>
      <dgm:t>
        <a:bodyPr/>
        <a:lstStyle/>
        <a:p>
          <a:endParaRPr lang="en-US"/>
        </a:p>
      </dgm:t>
    </dgm:pt>
    <dgm:pt modelId="{B551D532-4EC6-C341-BA0E-ADCD34854412}" type="sibTrans" cxnId="{C0A7F897-34F4-2D4C-AC1E-843F6FC234A3}">
      <dgm:prSet/>
      <dgm:spPr/>
      <dgm:t>
        <a:bodyPr/>
        <a:lstStyle/>
        <a:p>
          <a:endParaRPr lang="en-US"/>
        </a:p>
      </dgm:t>
    </dgm:pt>
    <dgm:pt modelId="{4B2A2A51-9438-B540-A7C3-02D9682308CB}">
      <dgm:prSet custT="1"/>
      <dgm:spPr/>
      <dgm:t>
        <a:bodyPr/>
        <a:lstStyle/>
        <a:p>
          <a:r>
            <a:rPr lang="en-US" sz="2400" dirty="0">
              <a:solidFill>
                <a:schemeClr val="bg1"/>
              </a:solidFill>
              <a:latin typeface="Arial" panose="020B0604020202020204" pitchFamily="34" charset="0"/>
              <a:cs typeface="Arial" panose="020B0604020202020204" pitchFamily="34" charset="0"/>
            </a:rPr>
            <a:t>Anatomy, Biochemistry, Physiology (spiral integration 08%)</a:t>
          </a:r>
        </a:p>
      </dgm:t>
    </dgm:pt>
    <dgm:pt modelId="{EE110491-B0A0-AC4C-BB74-D4CA80502725}" type="parTrans" cxnId="{A88D7983-D652-BB45-8E1A-046C31EEB30D}">
      <dgm:prSet/>
      <dgm:spPr/>
      <dgm:t>
        <a:bodyPr/>
        <a:lstStyle/>
        <a:p>
          <a:endParaRPr lang="en-US"/>
        </a:p>
      </dgm:t>
    </dgm:pt>
    <dgm:pt modelId="{BB22FBEF-E8E0-CE40-B6EB-CBED7FFBDCD3}" type="sibTrans" cxnId="{A88D7983-D652-BB45-8E1A-046C31EEB30D}">
      <dgm:prSet/>
      <dgm:spPr/>
      <dgm:t>
        <a:bodyPr/>
        <a:lstStyle/>
        <a:p>
          <a:endParaRPr lang="en-US"/>
        </a:p>
      </dgm:t>
    </dgm:pt>
    <dgm:pt modelId="{091C19AC-62C9-7447-AF3D-9C89B68623CE}">
      <dgm:prSet custT="1"/>
      <dgm:spPr/>
      <dgm:t>
        <a:bodyPr/>
        <a:lstStyle/>
        <a:p>
          <a:r>
            <a:rPr lang="en-US" sz="2400" dirty="0">
              <a:solidFill>
                <a:schemeClr val="tx1"/>
              </a:solidFill>
              <a:latin typeface="Arial" panose="020B0604020202020204" pitchFamily="34" charset="0"/>
              <a:cs typeface="Arial" panose="020B0604020202020204" pitchFamily="34" charset="0"/>
            </a:rPr>
            <a:t>Surgery, Medicine (vertical integration – 07%)</a:t>
          </a:r>
        </a:p>
      </dgm:t>
    </dgm:pt>
    <dgm:pt modelId="{659197F9-EF23-D94F-B304-F907E2DB74EE}" type="parTrans" cxnId="{0AE94E16-7929-C84E-A79F-89D7FCB40A05}">
      <dgm:prSet/>
      <dgm:spPr/>
      <dgm:t>
        <a:bodyPr/>
        <a:lstStyle/>
        <a:p>
          <a:endParaRPr lang="en-US"/>
        </a:p>
      </dgm:t>
    </dgm:pt>
    <dgm:pt modelId="{AD318A03-958A-AE42-AE5C-3AE4C227B47F}" type="sibTrans" cxnId="{0AE94E16-7929-C84E-A79F-89D7FCB40A05}">
      <dgm:prSet/>
      <dgm:spPr/>
      <dgm:t>
        <a:bodyPr/>
        <a:lstStyle/>
        <a:p>
          <a:endParaRPr lang="en-US"/>
        </a:p>
      </dgm:t>
    </dgm:pt>
    <dgm:pt modelId="{5CD05CD8-683A-514C-90E0-5182F6CDB227}">
      <dgm:prSet custT="1"/>
      <dgm:spPr/>
      <dgm:t>
        <a:bodyPr/>
        <a:lstStyle/>
        <a:p>
          <a:r>
            <a:rPr lang="en-US" sz="2400" dirty="0">
              <a:solidFill>
                <a:schemeClr val="bg1"/>
              </a:solidFill>
              <a:latin typeface="Arial" panose="020B0604020202020204" pitchFamily="34" charset="0"/>
              <a:cs typeface="Arial" panose="020B0604020202020204" pitchFamily="34" charset="0"/>
            </a:rPr>
            <a:t>Research article related to topic, Bioethics, A.I (05%)  </a:t>
          </a:r>
        </a:p>
      </dgm:t>
    </dgm:pt>
    <dgm:pt modelId="{C5A6ADD9-5E3F-B147-8BD0-E3D899088660}" type="parTrans" cxnId="{89B368A8-A187-DE43-944A-254719C52C5C}">
      <dgm:prSet/>
      <dgm:spPr/>
      <dgm:t>
        <a:bodyPr/>
        <a:lstStyle/>
        <a:p>
          <a:endParaRPr lang="en-US"/>
        </a:p>
      </dgm:t>
    </dgm:pt>
    <dgm:pt modelId="{2C51B4DA-33AD-4344-962C-290F85A6BADC}" type="sibTrans" cxnId="{89B368A8-A187-DE43-944A-254719C52C5C}">
      <dgm:prSet/>
      <dgm:spPr/>
      <dgm:t>
        <a:bodyPr/>
        <a:lstStyle/>
        <a:p>
          <a:endParaRPr lang="en-US"/>
        </a:p>
      </dgm:t>
    </dgm:pt>
    <dgm:pt modelId="{BFBCA9EB-868D-CF42-839B-DF347D1F6C72}">
      <dgm:prSet custT="1"/>
      <dgm:spPr/>
      <dgm:t>
        <a:bodyPr/>
        <a:lstStyle/>
        <a:p>
          <a:r>
            <a:rPr lang="en-US" sz="2400" dirty="0">
              <a:solidFill>
                <a:schemeClr val="bg1"/>
              </a:solidFill>
              <a:latin typeface="Arial" panose="020B0604020202020204" pitchFamily="34" charset="0"/>
              <a:cs typeface="Arial" panose="020B0604020202020204" pitchFamily="34" charset="0"/>
            </a:rPr>
            <a:t>Comm Med, Pathology (20%)</a:t>
          </a:r>
        </a:p>
      </dgm:t>
    </dgm:pt>
    <dgm:pt modelId="{0F1B8D33-6673-8044-A4C0-5787DB48EB81}" type="parTrans" cxnId="{524FF0C3-C804-A04D-B9D3-89B11DD057F4}">
      <dgm:prSet/>
      <dgm:spPr/>
      <dgm:t>
        <a:bodyPr/>
        <a:lstStyle/>
        <a:p>
          <a:endParaRPr lang="en-US"/>
        </a:p>
      </dgm:t>
    </dgm:pt>
    <dgm:pt modelId="{DB47D37C-821F-3A40-8797-86253F3B5CAD}" type="sibTrans" cxnId="{524FF0C3-C804-A04D-B9D3-89B11DD057F4}">
      <dgm:prSet/>
      <dgm:spPr/>
      <dgm:t>
        <a:bodyPr/>
        <a:lstStyle/>
        <a:p>
          <a:endParaRPr lang="en-US"/>
        </a:p>
      </dgm:t>
    </dgm:pt>
    <dgm:pt modelId="{6ACAB888-6809-734B-B065-E2D1A41AD50A}" type="pres">
      <dgm:prSet presAssocID="{3A3B3608-49F8-0540-81B8-0BE06ECFC775}" presName="linear" presStyleCnt="0">
        <dgm:presLayoutVars>
          <dgm:animLvl val="lvl"/>
          <dgm:resizeHandles val="exact"/>
        </dgm:presLayoutVars>
      </dgm:prSet>
      <dgm:spPr/>
    </dgm:pt>
    <dgm:pt modelId="{BF997106-1BC4-D54B-9A07-27D2B06DD46A}" type="pres">
      <dgm:prSet presAssocID="{931DBCE2-B72F-2442-BE4F-8D733FC9E0CE}" presName="parentText" presStyleLbl="node1" presStyleIdx="0" presStyleCnt="6">
        <dgm:presLayoutVars>
          <dgm:chMax val="0"/>
          <dgm:bulletEnabled val="1"/>
        </dgm:presLayoutVars>
      </dgm:prSet>
      <dgm:spPr/>
    </dgm:pt>
    <dgm:pt modelId="{0E98B025-BAA9-A845-9018-5C7E88059426}" type="pres">
      <dgm:prSet presAssocID="{80D13703-1BC0-5A4B-BF6B-5DDF0D6993F2}" presName="spacer" presStyleCnt="0"/>
      <dgm:spPr/>
    </dgm:pt>
    <dgm:pt modelId="{D5ACB9FF-AA74-5C4D-BC7D-7DB3364C7B16}" type="pres">
      <dgm:prSet presAssocID="{C219EFBC-4D7B-944D-B44D-DA52F1F2A85B}" presName="parentText" presStyleLbl="node1" presStyleIdx="1" presStyleCnt="6">
        <dgm:presLayoutVars>
          <dgm:chMax val="0"/>
          <dgm:bulletEnabled val="1"/>
        </dgm:presLayoutVars>
      </dgm:prSet>
      <dgm:spPr/>
    </dgm:pt>
    <dgm:pt modelId="{55BEA677-E359-8348-9B39-4BFDA6327323}" type="pres">
      <dgm:prSet presAssocID="{B551D532-4EC6-C341-BA0E-ADCD34854412}" presName="spacer" presStyleCnt="0"/>
      <dgm:spPr/>
    </dgm:pt>
    <dgm:pt modelId="{F80BD160-F353-EE46-9010-DD89583F5AC7}" type="pres">
      <dgm:prSet presAssocID="{4B2A2A51-9438-B540-A7C3-02D9682308CB}" presName="parentText" presStyleLbl="node1" presStyleIdx="2" presStyleCnt="6">
        <dgm:presLayoutVars>
          <dgm:chMax val="0"/>
          <dgm:bulletEnabled val="1"/>
        </dgm:presLayoutVars>
      </dgm:prSet>
      <dgm:spPr/>
    </dgm:pt>
    <dgm:pt modelId="{0DF089C1-329E-9247-A441-D6D53516A774}" type="pres">
      <dgm:prSet presAssocID="{BB22FBEF-E8E0-CE40-B6EB-CBED7FFBDCD3}" presName="spacer" presStyleCnt="0"/>
      <dgm:spPr/>
    </dgm:pt>
    <dgm:pt modelId="{167755E5-178F-B842-81C7-0F102DC2E37D}" type="pres">
      <dgm:prSet presAssocID="{091C19AC-62C9-7447-AF3D-9C89B68623CE}" presName="parentText" presStyleLbl="node1" presStyleIdx="3" presStyleCnt="6">
        <dgm:presLayoutVars>
          <dgm:chMax val="0"/>
          <dgm:bulletEnabled val="1"/>
        </dgm:presLayoutVars>
      </dgm:prSet>
      <dgm:spPr/>
    </dgm:pt>
    <dgm:pt modelId="{58AE6B31-F157-5B42-A51A-2678D70E3B98}" type="pres">
      <dgm:prSet presAssocID="{AD318A03-958A-AE42-AE5C-3AE4C227B47F}" presName="spacer" presStyleCnt="0"/>
      <dgm:spPr/>
    </dgm:pt>
    <dgm:pt modelId="{C015C3E0-E520-A941-9739-13A1E1009394}" type="pres">
      <dgm:prSet presAssocID="{5CD05CD8-683A-514C-90E0-5182F6CDB227}" presName="parentText" presStyleLbl="node1" presStyleIdx="4" presStyleCnt="6">
        <dgm:presLayoutVars>
          <dgm:chMax val="0"/>
          <dgm:bulletEnabled val="1"/>
        </dgm:presLayoutVars>
      </dgm:prSet>
      <dgm:spPr/>
    </dgm:pt>
    <dgm:pt modelId="{011E7440-7601-FB4E-8BA8-BA9EF37EBB1D}" type="pres">
      <dgm:prSet presAssocID="{2C51B4DA-33AD-4344-962C-290F85A6BADC}" presName="spacer" presStyleCnt="0"/>
      <dgm:spPr/>
    </dgm:pt>
    <dgm:pt modelId="{85C8DD90-8182-BA4B-BAAC-9D0EAF5FAC11}" type="pres">
      <dgm:prSet presAssocID="{BFBCA9EB-868D-CF42-839B-DF347D1F6C72}" presName="parentText" presStyleLbl="node1" presStyleIdx="5" presStyleCnt="6">
        <dgm:presLayoutVars>
          <dgm:chMax val="0"/>
          <dgm:bulletEnabled val="1"/>
        </dgm:presLayoutVars>
      </dgm:prSet>
      <dgm:spPr/>
    </dgm:pt>
  </dgm:ptLst>
  <dgm:cxnLst>
    <dgm:cxn modelId="{012D1409-C453-D646-9469-1B9D50971959}" type="presOf" srcId="{5CD05CD8-683A-514C-90E0-5182F6CDB227}" destId="{C015C3E0-E520-A941-9739-13A1E1009394}" srcOrd="0" destOrd="0" presId="urn:microsoft.com/office/officeart/2005/8/layout/vList2"/>
    <dgm:cxn modelId="{0AE94E16-7929-C84E-A79F-89D7FCB40A05}" srcId="{3A3B3608-49F8-0540-81B8-0BE06ECFC775}" destId="{091C19AC-62C9-7447-AF3D-9C89B68623CE}" srcOrd="3" destOrd="0" parTransId="{659197F9-EF23-D94F-B304-F907E2DB74EE}" sibTransId="{AD318A03-958A-AE42-AE5C-3AE4C227B47F}"/>
    <dgm:cxn modelId="{89823B47-95D5-AE46-9A2C-AEF0AF7FA8C2}" type="presOf" srcId="{BFBCA9EB-868D-CF42-839B-DF347D1F6C72}" destId="{85C8DD90-8182-BA4B-BAAC-9D0EAF5FAC11}" srcOrd="0" destOrd="0" presId="urn:microsoft.com/office/officeart/2005/8/layout/vList2"/>
    <dgm:cxn modelId="{23C8A66E-60F7-1546-8F8B-5DE44E4086F8}" type="presOf" srcId="{091C19AC-62C9-7447-AF3D-9C89B68623CE}" destId="{167755E5-178F-B842-81C7-0F102DC2E37D}" srcOrd="0" destOrd="0" presId="urn:microsoft.com/office/officeart/2005/8/layout/vList2"/>
    <dgm:cxn modelId="{EA5CD97C-7FCA-1E4D-91A6-F176ACAB50FB}" type="presOf" srcId="{931DBCE2-B72F-2442-BE4F-8D733FC9E0CE}" destId="{BF997106-1BC4-D54B-9A07-27D2B06DD46A}" srcOrd="0" destOrd="0" presId="urn:microsoft.com/office/officeart/2005/8/layout/vList2"/>
    <dgm:cxn modelId="{49234881-5B51-974D-9805-CAE0DC8D076D}" type="presOf" srcId="{3A3B3608-49F8-0540-81B8-0BE06ECFC775}" destId="{6ACAB888-6809-734B-B065-E2D1A41AD50A}" srcOrd="0" destOrd="0" presId="urn:microsoft.com/office/officeart/2005/8/layout/vList2"/>
    <dgm:cxn modelId="{A88D7983-D652-BB45-8E1A-046C31EEB30D}" srcId="{3A3B3608-49F8-0540-81B8-0BE06ECFC775}" destId="{4B2A2A51-9438-B540-A7C3-02D9682308CB}" srcOrd="2" destOrd="0" parTransId="{EE110491-B0A0-AC4C-BB74-D4CA80502725}" sibTransId="{BB22FBEF-E8E0-CE40-B6EB-CBED7FFBDCD3}"/>
    <dgm:cxn modelId="{C0A7F897-34F4-2D4C-AC1E-843F6FC234A3}" srcId="{3A3B3608-49F8-0540-81B8-0BE06ECFC775}" destId="{C219EFBC-4D7B-944D-B44D-DA52F1F2A85B}" srcOrd="1" destOrd="0" parTransId="{C78F6D01-0FE5-A143-A31F-96B30BBE4F3C}" sibTransId="{B551D532-4EC6-C341-BA0E-ADCD34854412}"/>
    <dgm:cxn modelId="{3604B999-6C1B-F04F-9585-D9D70DDA9B05}" type="presOf" srcId="{4B2A2A51-9438-B540-A7C3-02D9682308CB}" destId="{F80BD160-F353-EE46-9010-DD89583F5AC7}" srcOrd="0" destOrd="0" presId="urn:microsoft.com/office/officeart/2005/8/layout/vList2"/>
    <dgm:cxn modelId="{C0EFF5A3-FB18-A643-97ED-ED894A21E3EA}" type="presOf" srcId="{C219EFBC-4D7B-944D-B44D-DA52F1F2A85B}" destId="{D5ACB9FF-AA74-5C4D-BC7D-7DB3364C7B16}" srcOrd="0" destOrd="0" presId="urn:microsoft.com/office/officeart/2005/8/layout/vList2"/>
    <dgm:cxn modelId="{89B368A8-A187-DE43-944A-254719C52C5C}" srcId="{3A3B3608-49F8-0540-81B8-0BE06ECFC775}" destId="{5CD05CD8-683A-514C-90E0-5182F6CDB227}" srcOrd="4" destOrd="0" parTransId="{C5A6ADD9-5E3F-B147-8BD0-E3D899088660}" sibTransId="{2C51B4DA-33AD-4344-962C-290F85A6BADC}"/>
    <dgm:cxn modelId="{524FF0C3-C804-A04D-B9D3-89B11DD057F4}" srcId="{3A3B3608-49F8-0540-81B8-0BE06ECFC775}" destId="{BFBCA9EB-868D-CF42-839B-DF347D1F6C72}" srcOrd="5" destOrd="0" parTransId="{0F1B8D33-6673-8044-A4C0-5787DB48EB81}" sibTransId="{DB47D37C-821F-3A40-8797-86253F3B5CAD}"/>
    <dgm:cxn modelId="{878A25DB-203C-7745-B747-00B6905862B0}" srcId="{3A3B3608-49F8-0540-81B8-0BE06ECFC775}" destId="{931DBCE2-B72F-2442-BE4F-8D733FC9E0CE}" srcOrd="0" destOrd="0" parTransId="{86E41154-35A0-AA4E-B994-7F421375B2DA}" sibTransId="{80D13703-1BC0-5A4B-BF6B-5DDF0D6993F2}"/>
    <dgm:cxn modelId="{5E2EB367-1E86-F840-997E-FF5AF98EA6B9}" type="presParOf" srcId="{6ACAB888-6809-734B-B065-E2D1A41AD50A}" destId="{BF997106-1BC4-D54B-9A07-27D2B06DD46A}" srcOrd="0" destOrd="0" presId="urn:microsoft.com/office/officeart/2005/8/layout/vList2"/>
    <dgm:cxn modelId="{9742262F-4190-8245-A856-1CA153130118}" type="presParOf" srcId="{6ACAB888-6809-734B-B065-E2D1A41AD50A}" destId="{0E98B025-BAA9-A845-9018-5C7E88059426}" srcOrd="1" destOrd="0" presId="urn:microsoft.com/office/officeart/2005/8/layout/vList2"/>
    <dgm:cxn modelId="{80746D44-0F6B-CA45-B13F-FB9FBF321903}" type="presParOf" srcId="{6ACAB888-6809-734B-B065-E2D1A41AD50A}" destId="{D5ACB9FF-AA74-5C4D-BC7D-7DB3364C7B16}" srcOrd="2" destOrd="0" presId="urn:microsoft.com/office/officeart/2005/8/layout/vList2"/>
    <dgm:cxn modelId="{F02D413D-81BB-8F47-B379-0593FBD86634}" type="presParOf" srcId="{6ACAB888-6809-734B-B065-E2D1A41AD50A}" destId="{55BEA677-E359-8348-9B39-4BFDA6327323}" srcOrd="3" destOrd="0" presId="urn:microsoft.com/office/officeart/2005/8/layout/vList2"/>
    <dgm:cxn modelId="{00D4F6E1-A005-6246-AEB5-8515320497CE}" type="presParOf" srcId="{6ACAB888-6809-734B-B065-E2D1A41AD50A}" destId="{F80BD160-F353-EE46-9010-DD89583F5AC7}" srcOrd="4" destOrd="0" presId="urn:microsoft.com/office/officeart/2005/8/layout/vList2"/>
    <dgm:cxn modelId="{E8F03075-F25A-0147-B14C-45EA17A94279}" type="presParOf" srcId="{6ACAB888-6809-734B-B065-E2D1A41AD50A}" destId="{0DF089C1-329E-9247-A441-D6D53516A774}" srcOrd="5" destOrd="0" presId="urn:microsoft.com/office/officeart/2005/8/layout/vList2"/>
    <dgm:cxn modelId="{407C3F76-4333-4F41-8C79-04B5EDFA72EA}" type="presParOf" srcId="{6ACAB888-6809-734B-B065-E2D1A41AD50A}" destId="{167755E5-178F-B842-81C7-0F102DC2E37D}" srcOrd="6" destOrd="0" presId="urn:microsoft.com/office/officeart/2005/8/layout/vList2"/>
    <dgm:cxn modelId="{034B161B-E8DD-1E48-81D7-89CBCD89560E}" type="presParOf" srcId="{6ACAB888-6809-734B-B065-E2D1A41AD50A}" destId="{58AE6B31-F157-5B42-A51A-2678D70E3B98}" srcOrd="7" destOrd="0" presId="urn:microsoft.com/office/officeart/2005/8/layout/vList2"/>
    <dgm:cxn modelId="{2F7C18DD-096D-D743-80E0-66598414A8F0}" type="presParOf" srcId="{6ACAB888-6809-734B-B065-E2D1A41AD50A}" destId="{C015C3E0-E520-A941-9739-13A1E1009394}" srcOrd="8" destOrd="0" presId="urn:microsoft.com/office/officeart/2005/8/layout/vList2"/>
    <dgm:cxn modelId="{3ECA1FEE-0EDC-F649-ACE1-8C905882F17F}" type="presParOf" srcId="{6ACAB888-6809-734B-B065-E2D1A41AD50A}" destId="{011E7440-7601-FB4E-8BA8-BA9EF37EBB1D}" srcOrd="9" destOrd="0" presId="urn:microsoft.com/office/officeart/2005/8/layout/vList2"/>
    <dgm:cxn modelId="{62709FFE-799B-3B4B-83D5-FC0D3A1213D5}" type="presParOf" srcId="{6ACAB888-6809-734B-B065-E2D1A41AD50A}" destId="{85C8DD90-8182-BA4B-BAAC-9D0EAF5FAC1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EE946C-D682-EE47-AC40-1F3CE7B3E96E}"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4C3948B6-7F27-494A-8CF4-EFB284338BB6}">
      <dgm:prSet custT="1"/>
      <dgm:spPr/>
      <dgm:t>
        <a:bodyPr/>
        <a:lstStyle/>
        <a:p>
          <a:r>
            <a:rPr lang="en-US" sz="2800" dirty="0"/>
            <a:t>Many infants with laryngomalacia are able to eat and grow normally, and the condition will resolve without surgery by the time they are around 20 months old. However, a small percentage of babies do struggle with breathing, eating, and weight gain, and their symptoms require immediate treatment.</a:t>
          </a:r>
        </a:p>
      </dgm:t>
    </dgm:pt>
    <dgm:pt modelId="{1E2C05FD-219C-284D-A12A-2483775D79F7}" type="parTrans" cxnId="{8925E488-B435-1A48-BD22-55617063446F}">
      <dgm:prSet/>
      <dgm:spPr/>
      <dgm:t>
        <a:bodyPr/>
        <a:lstStyle/>
        <a:p>
          <a:endParaRPr lang="en-US"/>
        </a:p>
      </dgm:t>
    </dgm:pt>
    <dgm:pt modelId="{D3D6CA3F-9626-2C4D-9FFF-38843B3AC4DA}" type="sibTrans" cxnId="{8925E488-B435-1A48-BD22-55617063446F}">
      <dgm:prSet/>
      <dgm:spPr/>
      <dgm:t>
        <a:bodyPr/>
        <a:lstStyle/>
        <a:p>
          <a:endParaRPr lang="en-US"/>
        </a:p>
      </dgm:t>
    </dgm:pt>
    <dgm:pt modelId="{2EB7F847-54F3-744E-936C-A704B5102159}" type="pres">
      <dgm:prSet presAssocID="{52EE946C-D682-EE47-AC40-1F3CE7B3E96E}" presName="linear" presStyleCnt="0">
        <dgm:presLayoutVars>
          <dgm:animLvl val="lvl"/>
          <dgm:resizeHandles val="exact"/>
        </dgm:presLayoutVars>
      </dgm:prSet>
      <dgm:spPr/>
    </dgm:pt>
    <dgm:pt modelId="{948E59B1-110F-444B-B783-93C6375A8080}" type="pres">
      <dgm:prSet presAssocID="{4C3948B6-7F27-494A-8CF4-EFB284338BB6}" presName="parentText" presStyleLbl="node1" presStyleIdx="0" presStyleCnt="1">
        <dgm:presLayoutVars>
          <dgm:chMax val="0"/>
          <dgm:bulletEnabled val="1"/>
        </dgm:presLayoutVars>
      </dgm:prSet>
      <dgm:spPr/>
    </dgm:pt>
  </dgm:ptLst>
  <dgm:cxnLst>
    <dgm:cxn modelId="{3EE35F41-CB8D-7D46-91B6-5EC7334B5D57}" type="presOf" srcId="{4C3948B6-7F27-494A-8CF4-EFB284338BB6}" destId="{948E59B1-110F-444B-B783-93C6375A8080}" srcOrd="0" destOrd="0" presId="urn:microsoft.com/office/officeart/2005/8/layout/vList2"/>
    <dgm:cxn modelId="{8F6F1D72-686E-1046-A84C-589927A45B47}" type="presOf" srcId="{52EE946C-D682-EE47-AC40-1F3CE7B3E96E}" destId="{2EB7F847-54F3-744E-936C-A704B5102159}" srcOrd="0" destOrd="0" presId="urn:microsoft.com/office/officeart/2005/8/layout/vList2"/>
    <dgm:cxn modelId="{8925E488-B435-1A48-BD22-55617063446F}" srcId="{52EE946C-D682-EE47-AC40-1F3CE7B3E96E}" destId="{4C3948B6-7F27-494A-8CF4-EFB284338BB6}" srcOrd="0" destOrd="0" parTransId="{1E2C05FD-219C-284D-A12A-2483775D79F7}" sibTransId="{D3D6CA3F-9626-2C4D-9FFF-38843B3AC4DA}"/>
    <dgm:cxn modelId="{31CF85BC-8E23-A14B-B792-C4F4A5713E88}" type="presParOf" srcId="{2EB7F847-54F3-744E-936C-A704B5102159}" destId="{948E59B1-110F-444B-B783-93C6375A808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05BB29B-C611-D64C-A3B9-BC4A31114492}"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0F446FF1-48DA-5943-95E9-F961675AE29A}">
      <dgm:prSet custT="1"/>
      <dgm:spPr/>
      <dgm:t>
        <a:bodyPr/>
        <a:lstStyle/>
        <a:p>
          <a:r>
            <a:rPr lang="en-US" sz="2800" dirty="0">
              <a:solidFill>
                <a:schemeClr val="tx1"/>
              </a:solidFill>
            </a:rPr>
            <a:t>Before doing any medical and surgical treatment, informed consent must be taken </a:t>
          </a:r>
        </a:p>
      </dgm:t>
    </dgm:pt>
    <dgm:pt modelId="{9CE5264C-41A4-354B-99F1-9A7FD38CB8D3}" type="parTrans" cxnId="{4A42E2F1-C8AF-B64F-875F-86CA2925AA4E}">
      <dgm:prSet/>
      <dgm:spPr/>
      <dgm:t>
        <a:bodyPr/>
        <a:lstStyle/>
        <a:p>
          <a:endParaRPr lang="en-US"/>
        </a:p>
      </dgm:t>
    </dgm:pt>
    <dgm:pt modelId="{9D290E07-5C76-4542-8A85-70286B4C52E5}" type="sibTrans" cxnId="{4A42E2F1-C8AF-B64F-875F-86CA2925AA4E}">
      <dgm:prSet/>
      <dgm:spPr/>
      <dgm:t>
        <a:bodyPr/>
        <a:lstStyle/>
        <a:p>
          <a:endParaRPr lang="en-US"/>
        </a:p>
      </dgm:t>
    </dgm:pt>
    <dgm:pt modelId="{35241874-C9CC-C244-AE7F-31AE72385B5A}">
      <dgm:prSet custT="1"/>
      <dgm:spPr/>
      <dgm:t>
        <a:bodyPr/>
        <a:lstStyle/>
        <a:p>
          <a:r>
            <a:rPr lang="en-US" sz="2800" dirty="0">
              <a:solidFill>
                <a:schemeClr val="bg1"/>
              </a:solidFill>
            </a:rPr>
            <a:t>Prognosis should be explained to patients and attendants</a:t>
          </a:r>
        </a:p>
      </dgm:t>
    </dgm:pt>
    <dgm:pt modelId="{79D76920-3386-684B-BAD0-9DA71CC444FF}" type="parTrans" cxnId="{33C550EA-488E-E543-B1C4-77473614CF09}">
      <dgm:prSet/>
      <dgm:spPr/>
      <dgm:t>
        <a:bodyPr/>
        <a:lstStyle/>
        <a:p>
          <a:endParaRPr lang="en-US"/>
        </a:p>
      </dgm:t>
    </dgm:pt>
    <dgm:pt modelId="{0D95DD64-99B0-1F4C-87E9-D73FEBEF5E2A}" type="sibTrans" cxnId="{33C550EA-488E-E543-B1C4-77473614CF09}">
      <dgm:prSet/>
      <dgm:spPr/>
      <dgm:t>
        <a:bodyPr/>
        <a:lstStyle/>
        <a:p>
          <a:endParaRPr lang="en-US"/>
        </a:p>
      </dgm:t>
    </dgm:pt>
    <dgm:pt modelId="{F36B7E98-000E-5843-9112-CC5385CE0A37}" type="pres">
      <dgm:prSet presAssocID="{805BB29B-C611-D64C-A3B9-BC4A31114492}" presName="linear" presStyleCnt="0">
        <dgm:presLayoutVars>
          <dgm:animLvl val="lvl"/>
          <dgm:resizeHandles val="exact"/>
        </dgm:presLayoutVars>
      </dgm:prSet>
      <dgm:spPr/>
    </dgm:pt>
    <dgm:pt modelId="{4E53E233-06C6-4640-9B7E-F35F94EEED44}" type="pres">
      <dgm:prSet presAssocID="{0F446FF1-48DA-5943-95E9-F961675AE29A}" presName="parentText" presStyleLbl="node1" presStyleIdx="0" presStyleCnt="2">
        <dgm:presLayoutVars>
          <dgm:chMax val="0"/>
          <dgm:bulletEnabled val="1"/>
        </dgm:presLayoutVars>
      </dgm:prSet>
      <dgm:spPr/>
    </dgm:pt>
    <dgm:pt modelId="{06404D65-4DE2-EB46-9DB8-FE1A09A41995}" type="pres">
      <dgm:prSet presAssocID="{9D290E07-5C76-4542-8A85-70286B4C52E5}" presName="spacer" presStyleCnt="0"/>
      <dgm:spPr/>
    </dgm:pt>
    <dgm:pt modelId="{1B4F7FE5-3BAF-D641-AD0B-B4EFB8727180}" type="pres">
      <dgm:prSet presAssocID="{35241874-C9CC-C244-AE7F-31AE72385B5A}" presName="parentText" presStyleLbl="node1" presStyleIdx="1" presStyleCnt="2">
        <dgm:presLayoutVars>
          <dgm:chMax val="0"/>
          <dgm:bulletEnabled val="1"/>
        </dgm:presLayoutVars>
      </dgm:prSet>
      <dgm:spPr/>
    </dgm:pt>
  </dgm:ptLst>
  <dgm:cxnLst>
    <dgm:cxn modelId="{925E4304-F050-2848-9AAD-2578687D17C6}" type="presOf" srcId="{35241874-C9CC-C244-AE7F-31AE72385B5A}" destId="{1B4F7FE5-3BAF-D641-AD0B-B4EFB8727180}" srcOrd="0" destOrd="0" presId="urn:microsoft.com/office/officeart/2005/8/layout/vList2"/>
    <dgm:cxn modelId="{536EE8BE-83C8-964F-AEC1-CDF571E01834}" type="presOf" srcId="{805BB29B-C611-D64C-A3B9-BC4A31114492}" destId="{F36B7E98-000E-5843-9112-CC5385CE0A37}" srcOrd="0" destOrd="0" presId="urn:microsoft.com/office/officeart/2005/8/layout/vList2"/>
    <dgm:cxn modelId="{2AC72DE1-D8E7-7F4F-BB9A-6ADC71F38377}" type="presOf" srcId="{0F446FF1-48DA-5943-95E9-F961675AE29A}" destId="{4E53E233-06C6-4640-9B7E-F35F94EEED44}" srcOrd="0" destOrd="0" presId="urn:microsoft.com/office/officeart/2005/8/layout/vList2"/>
    <dgm:cxn modelId="{33C550EA-488E-E543-B1C4-77473614CF09}" srcId="{805BB29B-C611-D64C-A3B9-BC4A31114492}" destId="{35241874-C9CC-C244-AE7F-31AE72385B5A}" srcOrd="1" destOrd="0" parTransId="{79D76920-3386-684B-BAD0-9DA71CC444FF}" sibTransId="{0D95DD64-99B0-1F4C-87E9-D73FEBEF5E2A}"/>
    <dgm:cxn modelId="{4A42E2F1-C8AF-B64F-875F-86CA2925AA4E}" srcId="{805BB29B-C611-D64C-A3B9-BC4A31114492}" destId="{0F446FF1-48DA-5943-95E9-F961675AE29A}" srcOrd="0" destOrd="0" parTransId="{9CE5264C-41A4-354B-99F1-9A7FD38CB8D3}" sibTransId="{9D290E07-5C76-4542-8A85-70286B4C52E5}"/>
    <dgm:cxn modelId="{E322EB69-6044-0D4D-B657-84D40D399C23}" type="presParOf" srcId="{F36B7E98-000E-5843-9112-CC5385CE0A37}" destId="{4E53E233-06C6-4640-9B7E-F35F94EEED44}" srcOrd="0" destOrd="0" presId="urn:microsoft.com/office/officeart/2005/8/layout/vList2"/>
    <dgm:cxn modelId="{817C66EA-4D6C-2B42-98AA-C9D5ED599453}" type="presParOf" srcId="{F36B7E98-000E-5843-9112-CC5385CE0A37}" destId="{06404D65-4DE2-EB46-9DB8-FE1A09A41995}" srcOrd="1" destOrd="0" presId="urn:microsoft.com/office/officeart/2005/8/layout/vList2"/>
    <dgm:cxn modelId="{DBCC0C10-6A09-BD4B-81B0-176DEB57E7EB}" type="presParOf" srcId="{F36B7E98-000E-5843-9112-CC5385CE0A37}" destId="{1B4F7FE5-3BAF-D641-AD0B-B4EFB872718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63CA02-2636-3444-90B5-90B84981D4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54ED421-0F6A-1245-BA84-11394C3296FC}">
      <dgm:prSet custT="1"/>
      <dgm:spPr/>
      <dgm:t>
        <a:bodyPr/>
        <a:lstStyle/>
        <a:p>
          <a:r>
            <a:rPr lang="en-US" sz="2000" dirty="0"/>
            <a:t>M</a:t>
          </a:r>
          <a:r>
            <a:rPr lang="en-US" sz="2000" b="0" i="0" dirty="0"/>
            <a:t>achine learning-enabled inhaler designed by Islam et al. to treat juvenile-onset recurrent respiratory papillomatosis (JORRP)</a:t>
          </a:r>
          <a:endParaRPr lang="en-US" sz="2000" dirty="0"/>
        </a:p>
      </dgm:t>
    </dgm:pt>
    <dgm:pt modelId="{836E2BE9-2850-1646-91E1-37B99F9C412C}" type="parTrans" cxnId="{FDB4AA23-4492-784C-8250-08496FAE7C74}">
      <dgm:prSet/>
      <dgm:spPr/>
      <dgm:t>
        <a:bodyPr/>
        <a:lstStyle/>
        <a:p>
          <a:endParaRPr lang="en-US"/>
        </a:p>
      </dgm:t>
    </dgm:pt>
    <dgm:pt modelId="{32D43661-63AD-0B4A-ABC2-381FDF557BFA}" type="sibTrans" cxnId="{FDB4AA23-4492-784C-8250-08496FAE7C74}">
      <dgm:prSet/>
      <dgm:spPr/>
      <dgm:t>
        <a:bodyPr/>
        <a:lstStyle/>
        <a:p>
          <a:endParaRPr lang="en-US"/>
        </a:p>
      </dgm:t>
    </dgm:pt>
    <dgm:pt modelId="{11C85C0B-BBF4-BC4B-8D28-AAC98C851B59}">
      <dgm:prSet custT="1"/>
      <dgm:spPr/>
      <dgm:t>
        <a:bodyPr/>
        <a:lstStyle/>
        <a:p>
          <a:r>
            <a:rPr lang="en-US" sz="2000" b="0" i="0" dirty="0"/>
            <a:t>Their inhaler prototype employs Computational Fluid Particle Dynamics simulations and artificial intelligence to determine how and where to target medication.</a:t>
          </a:r>
          <a:endParaRPr lang="en-US" sz="2000" dirty="0"/>
        </a:p>
      </dgm:t>
    </dgm:pt>
    <dgm:pt modelId="{70BB79E8-B7CB-4C4D-A4C3-349A9863584F}" type="parTrans" cxnId="{36357DED-34D8-AC4D-AF61-8FB3C080AFF6}">
      <dgm:prSet/>
      <dgm:spPr/>
      <dgm:t>
        <a:bodyPr/>
        <a:lstStyle/>
        <a:p>
          <a:endParaRPr lang="en-US"/>
        </a:p>
      </dgm:t>
    </dgm:pt>
    <dgm:pt modelId="{8BEA81D0-BC38-F249-A0DC-6A203190D8E9}" type="sibTrans" cxnId="{36357DED-34D8-AC4D-AF61-8FB3C080AFF6}">
      <dgm:prSet/>
      <dgm:spPr/>
      <dgm:t>
        <a:bodyPr/>
        <a:lstStyle/>
        <a:p>
          <a:endParaRPr lang="en-US"/>
        </a:p>
      </dgm:t>
    </dgm:pt>
    <dgm:pt modelId="{C279D1AA-F8C3-7148-ADCB-3D95386588E0}">
      <dgm:prSet custT="1"/>
      <dgm:spPr/>
      <dgm:t>
        <a:bodyPr/>
        <a:lstStyle/>
        <a:p>
          <a:r>
            <a:rPr lang="en-US" sz="2000" b="1" i="0" dirty="0"/>
            <a:t>Source:</a:t>
          </a:r>
          <a:r>
            <a:rPr lang="en-US" sz="2000" b="0" i="0" dirty="0"/>
            <a:t> “A user-centered smart inhaler algorithm for targeted drug delivery in juvenile onset recurrent respiratory papillomatosis treatment integrating computational fluid particle dynamics and machine learning,” by Mohammad </a:t>
          </a:r>
          <a:r>
            <a:rPr lang="en-US" sz="2000" b="0" i="0" dirty="0" err="1"/>
            <a:t>Rashedul</a:t>
          </a:r>
          <a:r>
            <a:rPr lang="en-US" sz="2000" b="0" i="0" dirty="0"/>
            <a:t> Islam, </a:t>
          </a:r>
          <a:r>
            <a:rPr lang="en-US" sz="2000" b="0" i="0" dirty="0" err="1"/>
            <a:t>Chenang</a:t>
          </a:r>
          <a:r>
            <a:rPr lang="en-US" sz="2000" b="0" i="0" dirty="0"/>
            <a:t> Liu, </a:t>
          </a:r>
          <a:r>
            <a:rPr lang="en-US" sz="2000" b="0" i="0" dirty="0" err="1"/>
            <a:t>Chanjie</a:t>
          </a:r>
          <a:r>
            <a:rPr lang="en-US" sz="2000" b="0" i="0" dirty="0"/>
            <a:t> Cai, Jindal Shah, and Yu Feng, </a:t>
          </a:r>
          <a:r>
            <a:rPr lang="en-US" sz="2000" b="0" i="1" dirty="0"/>
            <a:t>Physics of Fluids</a:t>
          </a:r>
          <a:r>
            <a:rPr lang="en-US" sz="2000" b="0" i="0" dirty="0"/>
            <a:t> (2024). The article can be accessed at </a:t>
          </a:r>
          <a:r>
            <a:rPr lang="en-US" sz="2000" b="1" i="0" dirty="0">
              <a:hlinkClick xmlns:r="http://schemas.openxmlformats.org/officeDocument/2006/relationships" r:id="rId1"/>
            </a:rPr>
            <a:t>https://doi.org/10.1063/5.0186786</a:t>
          </a:r>
          <a:r>
            <a:rPr lang="en-US" sz="2000" b="0" i="0" dirty="0"/>
            <a:t>.</a:t>
          </a:r>
          <a:endParaRPr lang="en-US" sz="2000" dirty="0"/>
        </a:p>
      </dgm:t>
    </dgm:pt>
    <dgm:pt modelId="{D8158336-18B2-EE4D-AF8C-035240876E53}" type="parTrans" cxnId="{5FF8A4D3-852B-7B4E-BADE-05D1F137CC0B}">
      <dgm:prSet/>
      <dgm:spPr/>
      <dgm:t>
        <a:bodyPr/>
        <a:lstStyle/>
        <a:p>
          <a:endParaRPr lang="en-US"/>
        </a:p>
      </dgm:t>
    </dgm:pt>
    <dgm:pt modelId="{59CF3FA0-607E-364C-9BAE-F8F0233C9673}" type="sibTrans" cxnId="{5FF8A4D3-852B-7B4E-BADE-05D1F137CC0B}">
      <dgm:prSet/>
      <dgm:spPr/>
      <dgm:t>
        <a:bodyPr/>
        <a:lstStyle/>
        <a:p>
          <a:endParaRPr lang="en-US"/>
        </a:p>
      </dgm:t>
    </dgm:pt>
    <dgm:pt modelId="{8A50259A-6937-FF4C-8D95-A60396B32821}" type="pres">
      <dgm:prSet presAssocID="{C663CA02-2636-3444-90B5-90B84981D407}" presName="linear" presStyleCnt="0">
        <dgm:presLayoutVars>
          <dgm:animLvl val="lvl"/>
          <dgm:resizeHandles val="exact"/>
        </dgm:presLayoutVars>
      </dgm:prSet>
      <dgm:spPr/>
    </dgm:pt>
    <dgm:pt modelId="{9ED094ED-3E1E-C446-A7B1-3CC67DE203E7}" type="pres">
      <dgm:prSet presAssocID="{054ED421-0F6A-1245-BA84-11394C3296FC}" presName="parentText" presStyleLbl="node1" presStyleIdx="0" presStyleCnt="3">
        <dgm:presLayoutVars>
          <dgm:chMax val="0"/>
          <dgm:bulletEnabled val="1"/>
        </dgm:presLayoutVars>
      </dgm:prSet>
      <dgm:spPr/>
    </dgm:pt>
    <dgm:pt modelId="{AB5E231E-F0AE-4B48-BD8F-2E68FCAE7F46}" type="pres">
      <dgm:prSet presAssocID="{32D43661-63AD-0B4A-ABC2-381FDF557BFA}" presName="spacer" presStyleCnt="0"/>
      <dgm:spPr/>
    </dgm:pt>
    <dgm:pt modelId="{145AEA79-D58F-BB4D-A1E3-2BBABC5C6D6A}" type="pres">
      <dgm:prSet presAssocID="{11C85C0B-BBF4-BC4B-8D28-AAC98C851B59}" presName="parentText" presStyleLbl="node1" presStyleIdx="1" presStyleCnt="3">
        <dgm:presLayoutVars>
          <dgm:chMax val="0"/>
          <dgm:bulletEnabled val="1"/>
        </dgm:presLayoutVars>
      </dgm:prSet>
      <dgm:spPr/>
    </dgm:pt>
    <dgm:pt modelId="{3C32A22F-87B9-0449-A747-2175512E0CC6}" type="pres">
      <dgm:prSet presAssocID="{8BEA81D0-BC38-F249-A0DC-6A203190D8E9}" presName="spacer" presStyleCnt="0"/>
      <dgm:spPr/>
    </dgm:pt>
    <dgm:pt modelId="{432CD885-DE31-9A4F-9A67-DD195047C599}" type="pres">
      <dgm:prSet presAssocID="{C279D1AA-F8C3-7148-ADCB-3D95386588E0}" presName="parentText" presStyleLbl="node1" presStyleIdx="2" presStyleCnt="3">
        <dgm:presLayoutVars>
          <dgm:chMax val="0"/>
          <dgm:bulletEnabled val="1"/>
        </dgm:presLayoutVars>
      </dgm:prSet>
      <dgm:spPr/>
    </dgm:pt>
  </dgm:ptLst>
  <dgm:cxnLst>
    <dgm:cxn modelId="{FDB4AA23-4492-784C-8250-08496FAE7C74}" srcId="{C663CA02-2636-3444-90B5-90B84981D407}" destId="{054ED421-0F6A-1245-BA84-11394C3296FC}" srcOrd="0" destOrd="0" parTransId="{836E2BE9-2850-1646-91E1-37B99F9C412C}" sibTransId="{32D43661-63AD-0B4A-ABC2-381FDF557BFA}"/>
    <dgm:cxn modelId="{1DF0C029-99CE-9D45-B88F-E4716FEEC7F8}" type="presOf" srcId="{C663CA02-2636-3444-90B5-90B84981D407}" destId="{8A50259A-6937-FF4C-8D95-A60396B32821}" srcOrd="0" destOrd="0" presId="urn:microsoft.com/office/officeart/2005/8/layout/vList2"/>
    <dgm:cxn modelId="{58FB0654-DF3D-8044-9418-0ADA1BA2B9D6}" type="presOf" srcId="{054ED421-0F6A-1245-BA84-11394C3296FC}" destId="{9ED094ED-3E1E-C446-A7B1-3CC67DE203E7}" srcOrd="0" destOrd="0" presId="urn:microsoft.com/office/officeart/2005/8/layout/vList2"/>
    <dgm:cxn modelId="{BEB41956-73DB-7744-9BD7-943F9D408306}" type="presOf" srcId="{11C85C0B-BBF4-BC4B-8D28-AAC98C851B59}" destId="{145AEA79-D58F-BB4D-A1E3-2BBABC5C6D6A}" srcOrd="0" destOrd="0" presId="urn:microsoft.com/office/officeart/2005/8/layout/vList2"/>
    <dgm:cxn modelId="{5FF8A4D3-852B-7B4E-BADE-05D1F137CC0B}" srcId="{C663CA02-2636-3444-90B5-90B84981D407}" destId="{C279D1AA-F8C3-7148-ADCB-3D95386588E0}" srcOrd="2" destOrd="0" parTransId="{D8158336-18B2-EE4D-AF8C-035240876E53}" sibTransId="{59CF3FA0-607E-364C-9BAE-F8F0233C9673}"/>
    <dgm:cxn modelId="{760912E7-CDEF-ED4C-8C32-6D09514800FA}" type="presOf" srcId="{C279D1AA-F8C3-7148-ADCB-3D95386588E0}" destId="{432CD885-DE31-9A4F-9A67-DD195047C599}" srcOrd="0" destOrd="0" presId="urn:microsoft.com/office/officeart/2005/8/layout/vList2"/>
    <dgm:cxn modelId="{36357DED-34D8-AC4D-AF61-8FB3C080AFF6}" srcId="{C663CA02-2636-3444-90B5-90B84981D407}" destId="{11C85C0B-BBF4-BC4B-8D28-AAC98C851B59}" srcOrd="1" destOrd="0" parTransId="{70BB79E8-B7CB-4C4D-A4C3-349A9863584F}" sibTransId="{8BEA81D0-BC38-F249-A0DC-6A203190D8E9}"/>
    <dgm:cxn modelId="{6A1A896A-845A-8B4A-972E-B5547220088D}" type="presParOf" srcId="{8A50259A-6937-FF4C-8D95-A60396B32821}" destId="{9ED094ED-3E1E-C446-A7B1-3CC67DE203E7}" srcOrd="0" destOrd="0" presId="urn:microsoft.com/office/officeart/2005/8/layout/vList2"/>
    <dgm:cxn modelId="{C45064B2-AC50-734A-95BE-F33E11444ED4}" type="presParOf" srcId="{8A50259A-6937-FF4C-8D95-A60396B32821}" destId="{AB5E231E-F0AE-4B48-BD8F-2E68FCAE7F46}" srcOrd="1" destOrd="0" presId="urn:microsoft.com/office/officeart/2005/8/layout/vList2"/>
    <dgm:cxn modelId="{448EB886-9723-C34A-8278-0F5EDCE09865}" type="presParOf" srcId="{8A50259A-6937-FF4C-8D95-A60396B32821}" destId="{145AEA79-D58F-BB4D-A1E3-2BBABC5C6D6A}" srcOrd="2" destOrd="0" presId="urn:microsoft.com/office/officeart/2005/8/layout/vList2"/>
    <dgm:cxn modelId="{22AF7538-8D94-2F46-B52C-DF2CFA572952}" type="presParOf" srcId="{8A50259A-6937-FF4C-8D95-A60396B32821}" destId="{3C32A22F-87B9-0449-A747-2175512E0CC6}" srcOrd="3" destOrd="0" presId="urn:microsoft.com/office/officeart/2005/8/layout/vList2"/>
    <dgm:cxn modelId="{1247A40B-2196-BF43-84B9-05279D8B9638}" type="presParOf" srcId="{8A50259A-6937-FF4C-8D95-A60396B32821}" destId="{432CD885-DE31-9A4F-9A67-DD195047C59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103D8-7290-664A-80AF-7964223081AF}"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689DB4CA-60F5-7047-BC28-0FBB6BEF8842}">
      <dgm:prSet/>
      <dgm:spPr/>
      <dgm:t>
        <a:bodyPr/>
        <a:lstStyle/>
        <a:p>
          <a:r>
            <a:rPr lang="en-US" b="0" i="0" baseline="0"/>
            <a:t>At the end of this lecture students shall be able to </a:t>
          </a:r>
          <a:r>
            <a:rPr lang="en-US"/>
            <a:t>:</a:t>
          </a:r>
        </a:p>
      </dgm:t>
    </dgm:pt>
    <dgm:pt modelId="{22F37704-3CC6-384A-A2E5-7A02E5CE1F8C}" type="parTrans" cxnId="{DDBE38F7-2C1B-A540-A574-18DD16EB5F25}">
      <dgm:prSet/>
      <dgm:spPr/>
      <dgm:t>
        <a:bodyPr/>
        <a:lstStyle/>
        <a:p>
          <a:endParaRPr lang="en-US"/>
        </a:p>
      </dgm:t>
    </dgm:pt>
    <dgm:pt modelId="{52CA9411-51C6-E749-BF18-84DF28F5E2A3}" type="sibTrans" cxnId="{DDBE38F7-2C1B-A540-A574-18DD16EB5F25}">
      <dgm:prSet/>
      <dgm:spPr/>
      <dgm:t>
        <a:bodyPr/>
        <a:lstStyle/>
        <a:p>
          <a:endParaRPr lang="en-US"/>
        </a:p>
      </dgm:t>
    </dgm:pt>
    <dgm:pt modelId="{E872F525-FBCA-934B-8425-64DAB852C25C}">
      <dgm:prSet/>
      <dgm:spPr/>
      <dgm:t>
        <a:bodyPr/>
        <a:lstStyle/>
        <a:p>
          <a:r>
            <a:rPr lang="en-US" b="0" i="0" baseline="0"/>
            <a:t>Define a benign neoplasm of larynx (JRRP) in children</a:t>
          </a:r>
          <a:endParaRPr lang="en-US"/>
        </a:p>
      </dgm:t>
    </dgm:pt>
    <dgm:pt modelId="{ED0E6DBA-D365-0249-8FE0-41BE90E2CB67}" type="parTrans" cxnId="{B9E961EE-F4C3-DA4D-A17A-D8CD563DC51F}">
      <dgm:prSet/>
      <dgm:spPr/>
      <dgm:t>
        <a:bodyPr/>
        <a:lstStyle/>
        <a:p>
          <a:endParaRPr lang="en-US"/>
        </a:p>
      </dgm:t>
    </dgm:pt>
    <dgm:pt modelId="{575738BF-A3FC-B741-92A8-B8EC053AB5F8}" type="sibTrans" cxnId="{B9E961EE-F4C3-DA4D-A17A-D8CD563DC51F}">
      <dgm:prSet/>
      <dgm:spPr/>
      <dgm:t>
        <a:bodyPr/>
        <a:lstStyle/>
        <a:p>
          <a:endParaRPr lang="en-US"/>
        </a:p>
      </dgm:t>
    </dgm:pt>
    <dgm:pt modelId="{F7A61B95-1614-6D46-9105-7B50E682928D}">
      <dgm:prSet/>
      <dgm:spPr/>
      <dgm:t>
        <a:bodyPr/>
        <a:lstStyle/>
        <a:p>
          <a:r>
            <a:rPr lang="en-US" dirty="0"/>
            <a:t>Explain </a:t>
          </a:r>
          <a:r>
            <a:rPr lang="en-US" b="0" i="0" baseline="0" dirty="0"/>
            <a:t>epidemiology and Etiological factors leading to JRRP</a:t>
          </a:r>
          <a:endParaRPr lang="en-US" dirty="0"/>
        </a:p>
      </dgm:t>
    </dgm:pt>
    <dgm:pt modelId="{59A9FC40-1962-024B-A4E2-6057479A339F}" type="parTrans" cxnId="{4408666B-BA78-4443-AEE0-5224769629AF}">
      <dgm:prSet/>
      <dgm:spPr/>
      <dgm:t>
        <a:bodyPr/>
        <a:lstStyle/>
        <a:p>
          <a:endParaRPr lang="en-US"/>
        </a:p>
      </dgm:t>
    </dgm:pt>
    <dgm:pt modelId="{0654363A-A767-D844-8EB4-796C4DC064A1}" type="sibTrans" cxnId="{4408666B-BA78-4443-AEE0-5224769629AF}">
      <dgm:prSet/>
      <dgm:spPr/>
      <dgm:t>
        <a:bodyPr/>
        <a:lstStyle/>
        <a:p>
          <a:endParaRPr lang="en-US"/>
        </a:p>
      </dgm:t>
    </dgm:pt>
    <dgm:pt modelId="{B590250D-D532-C94D-8330-CC047DD846F7}">
      <dgm:prSet/>
      <dgm:spPr/>
      <dgm:t>
        <a:bodyPr/>
        <a:lstStyle/>
        <a:p>
          <a:r>
            <a:rPr lang="en-US" b="0" i="0" baseline="0"/>
            <a:t>Pen down management plan for JRRP</a:t>
          </a:r>
          <a:endParaRPr lang="en-US"/>
        </a:p>
      </dgm:t>
    </dgm:pt>
    <dgm:pt modelId="{DBA54148-BD6A-F848-8C22-A284CFF8BF17}" type="parTrans" cxnId="{B2B9113A-5CCF-8A42-9243-0299A5CA5755}">
      <dgm:prSet/>
      <dgm:spPr/>
      <dgm:t>
        <a:bodyPr/>
        <a:lstStyle/>
        <a:p>
          <a:endParaRPr lang="en-US"/>
        </a:p>
      </dgm:t>
    </dgm:pt>
    <dgm:pt modelId="{6F4AEF00-4E6E-504D-A4B2-C3757D9A3025}" type="sibTrans" cxnId="{B2B9113A-5CCF-8A42-9243-0299A5CA5755}">
      <dgm:prSet/>
      <dgm:spPr/>
      <dgm:t>
        <a:bodyPr/>
        <a:lstStyle/>
        <a:p>
          <a:endParaRPr lang="en-US"/>
        </a:p>
      </dgm:t>
    </dgm:pt>
    <dgm:pt modelId="{E5A34A52-D236-9E44-BC8A-EEFD6C90393A}">
      <dgm:prSet/>
      <dgm:spPr/>
      <dgm:t>
        <a:bodyPr/>
        <a:lstStyle/>
        <a:p>
          <a:r>
            <a:rPr lang="en-US" b="0" i="0" baseline="0"/>
            <a:t>Describe Recent Advances and researches related to JRRP.</a:t>
          </a:r>
          <a:endParaRPr lang="en-US"/>
        </a:p>
      </dgm:t>
    </dgm:pt>
    <dgm:pt modelId="{DBCFADD3-10A6-484E-8297-D6F96C52013E}" type="parTrans" cxnId="{B355171A-974D-ED4E-8C44-7BD2F8D1885C}">
      <dgm:prSet/>
      <dgm:spPr/>
      <dgm:t>
        <a:bodyPr/>
        <a:lstStyle/>
        <a:p>
          <a:endParaRPr lang="en-US"/>
        </a:p>
      </dgm:t>
    </dgm:pt>
    <dgm:pt modelId="{D35BBF75-1081-9D4C-B236-1765544BBFD5}" type="sibTrans" cxnId="{B355171A-974D-ED4E-8C44-7BD2F8D1885C}">
      <dgm:prSet/>
      <dgm:spPr/>
      <dgm:t>
        <a:bodyPr/>
        <a:lstStyle/>
        <a:p>
          <a:endParaRPr lang="en-US"/>
        </a:p>
      </dgm:t>
    </dgm:pt>
    <dgm:pt modelId="{86E9E231-92B5-404A-8F0E-C67DDA8E8A42}">
      <dgm:prSet/>
      <dgm:spPr/>
      <dgm:t>
        <a:bodyPr/>
        <a:lstStyle/>
        <a:p>
          <a:r>
            <a:rPr lang="en-US"/>
            <a:t>Define Laryngomalacia</a:t>
          </a:r>
        </a:p>
      </dgm:t>
    </dgm:pt>
    <dgm:pt modelId="{061B020A-EBE6-1840-8FB0-1DF175CE7F81}" type="parTrans" cxnId="{0886B155-7A81-784F-ADE1-4CEEC0E5D149}">
      <dgm:prSet/>
      <dgm:spPr/>
      <dgm:t>
        <a:bodyPr/>
        <a:lstStyle/>
        <a:p>
          <a:endParaRPr lang="en-US"/>
        </a:p>
      </dgm:t>
    </dgm:pt>
    <dgm:pt modelId="{932BA5EE-2B2A-CF45-8044-874DBBB69DB7}" type="sibTrans" cxnId="{0886B155-7A81-784F-ADE1-4CEEC0E5D149}">
      <dgm:prSet/>
      <dgm:spPr/>
      <dgm:t>
        <a:bodyPr/>
        <a:lstStyle/>
        <a:p>
          <a:endParaRPr lang="en-US"/>
        </a:p>
      </dgm:t>
    </dgm:pt>
    <dgm:pt modelId="{FF6FB3E9-FAA1-C141-9E27-629727E83EBF}">
      <dgm:prSet/>
      <dgm:spPr/>
      <dgm:t>
        <a:bodyPr/>
        <a:lstStyle/>
        <a:p>
          <a:r>
            <a:rPr lang="en-US" b="0" i="0" baseline="0"/>
            <a:t>Explain clinical features and diagnosis</a:t>
          </a:r>
          <a:endParaRPr lang="en-US"/>
        </a:p>
      </dgm:t>
    </dgm:pt>
    <dgm:pt modelId="{FC411FBD-AFBE-4F4E-B9F5-CC0617412279}" type="parTrans" cxnId="{E4A40833-F194-2946-BA0F-3282F8790AA6}">
      <dgm:prSet/>
      <dgm:spPr/>
      <dgm:t>
        <a:bodyPr/>
        <a:lstStyle/>
        <a:p>
          <a:endParaRPr lang="en-US"/>
        </a:p>
      </dgm:t>
    </dgm:pt>
    <dgm:pt modelId="{E8707F26-193A-944C-A514-03062CA98B9E}" type="sibTrans" cxnId="{E4A40833-F194-2946-BA0F-3282F8790AA6}">
      <dgm:prSet/>
      <dgm:spPr/>
      <dgm:t>
        <a:bodyPr/>
        <a:lstStyle/>
        <a:p>
          <a:endParaRPr lang="en-US"/>
        </a:p>
      </dgm:t>
    </dgm:pt>
    <dgm:pt modelId="{440BF50E-D30F-9545-B64D-4CB88B27D7CC}">
      <dgm:prSet/>
      <dgm:spPr/>
      <dgm:t>
        <a:bodyPr/>
        <a:lstStyle/>
        <a:p>
          <a:r>
            <a:rPr lang="en-US"/>
            <a:t>Describe management plan</a:t>
          </a:r>
        </a:p>
      </dgm:t>
    </dgm:pt>
    <dgm:pt modelId="{94ADFF40-F6FC-B149-99B4-47744158188B}" type="parTrans" cxnId="{2E755EA9-1E85-8C4F-8BC3-28B0D5105ECF}">
      <dgm:prSet/>
      <dgm:spPr/>
      <dgm:t>
        <a:bodyPr/>
        <a:lstStyle/>
        <a:p>
          <a:endParaRPr lang="en-US"/>
        </a:p>
      </dgm:t>
    </dgm:pt>
    <dgm:pt modelId="{D1C3DEE3-9AC2-E44D-8906-BA8F4FE176C3}" type="sibTrans" cxnId="{2E755EA9-1E85-8C4F-8BC3-28B0D5105ECF}">
      <dgm:prSet/>
      <dgm:spPr/>
      <dgm:t>
        <a:bodyPr/>
        <a:lstStyle/>
        <a:p>
          <a:endParaRPr lang="en-US"/>
        </a:p>
      </dgm:t>
    </dgm:pt>
    <dgm:pt modelId="{5DE77E84-6AE8-E941-B37E-6ACF07C998FF}" type="pres">
      <dgm:prSet presAssocID="{E58103D8-7290-664A-80AF-7964223081AF}" presName="linear" presStyleCnt="0">
        <dgm:presLayoutVars>
          <dgm:animLvl val="lvl"/>
          <dgm:resizeHandles val="exact"/>
        </dgm:presLayoutVars>
      </dgm:prSet>
      <dgm:spPr/>
    </dgm:pt>
    <dgm:pt modelId="{3309913A-815E-E741-A6FE-87232843F63F}" type="pres">
      <dgm:prSet presAssocID="{689DB4CA-60F5-7047-BC28-0FBB6BEF8842}" presName="parentText" presStyleLbl="node1" presStyleIdx="0" presStyleCnt="1">
        <dgm:presLayoutVars>
          <dgm:chMax val="0"/>
          <dgm:bulletEnabled val="1"/>
        </dgm:presLayoutVars>
      </dgm:prSet>
      <dgm:spPr/>
    </dgm:pt>
    <dgm:pt modelId="{D4A3F79F-C1AA-514B-807C-E0352B007D3E}" type="pres">
      <dgm:prSet presAssocID="{689DB4CA-60F5-7047-BC28-0FBB6BEF8842}" presName="childText" presStyleLbl="revTx" presStyleIdx="0" presStyleCnt="1">
        <dgm:presLayoutVars>
          <dgm:bulletEnabled val="1"/>
        </dgm:presLayoutVars>
      </dgm:prSet>
      <dgm:spPr/>
    </dgm:pt>
  </dgm:ptLst>
  <dgm:cxnLst>
    <dgm:cxn modelId="{B355171A-974D-ED4E-8C44-7BD2F8D1885C}" srcId="{689DB4CA-60F5-7047-BC28-0FBB6BEF8842}" destId="{E5A34A52-D236-9E44-BC8A-EEFD6C90393A}" srcOrd="3" destOrd="0" parTransId="{DBCFADD3-10A6-484E-8297-D6F96C52013E}" sibTransId="{D35BBF75-1081-9D4C-B236-1765544BBFD5}"/>
    <dgm:cxn modelId="{E4A40833-F194-2946-BA0F-3282F8790AA6}" srcId="{689DB4CA-60F5-7047-BC28-0FBB6BEF8842}" destId="{FF6FB3E9-FAA1-C141-9E27-629727E83EBF}" srcOrd="5" destOrd="0" parTransId="{FC411FBD-AFBE-4F4E-B9F5-CC0617412279}" sibTransId="{E8707F26-193A-944C-A514-03062CA98B9E}"/>
    <dgm:cxn modelId="{B2B9113A-5CCF-8A42-9243-0299A5CA5755}" srcId="{689DB4CA-60F5-7047-BC28-0FBB6BEF8842}" destId="{B590250D-D532-C94D-8330-CC047DD846F7}" srcOrd="2" destOrd="0" parTransId="{DBA54148-BD6A-F848-8C22-A284CFF8BF17}" sibTransId="{6F4AEF00-4E6E-504D-A4B2-C3757D9A3025}"/>
    <dgm:cxn modelId="{0886B155-7A81-784F-ADE1-4CEEC0E5D149}" srcId="{689DB4CA-60F5-7047-BC28-0FBB6BEF8842}" destId="{86E9E231-92B5-404A-8F0E-C67DDA8E8A42}" srcOrd="4" destOrd="0" parTransId="{061B020A-EBE6-1840-8FB0-1DF175CE7F81}" sibTransId="{932BA5EE-2B2A-CF45-8044-874DBBB69DB7}"/>
    <dgm:cxn modelId="{4408666B-BA78-4443-AEE0-5224769629AF}" srcId="{689DB4CA-60F5-7047-BC28-0FBB6BEF8842}" destId="{F7A61B95-1614-6D46-9105-7B50E682928D}" srcOrd="1" destOrd="0" parTransId="{59A9FC40-1962-024B-A4E2-6057479A339F}" sibTransId="{0654363A-A767-D844-8EB4-796C4DC064A1}"/>
    <dgm:cxn modelId="{51C5AD7E-59CD-6241-9FE1-A2E649EA22D4}" type="presOf" srcId="{689DB4CA-60F5-7047-BC28-0FBB6BEF8842}" destId="{3309913A-815E-E741-A6FE-87232843F63F}" srcOrd="0" destOrd="0" presId="urn:microsoft.com/office/officeart/2005/8/layout/vList2"/>
    <dgm:cxn modelId="{C338BA83-4292-814C-A8B8-22DA6978C6D5}" type="presOf" srcId="{E5A34A52-D236-9E44-BC8A-EEFD6C90393A}" destId="{D4A3F79F-C1AA-514B-807C-E0352B007D3E}" srcOrd="0" destOrd="3" presId="urn:microsoft.com/office/officeart/2005/8/layout/vList2"/>
    <dgm:cxn modelId="{CD0EAD86-0F23-DB4C-A631-E75EFF8CBCA6}" type="presOf" srcId="{F7A61B95-1614-6D46-9105-7B50E682928D}" destId="{D4A3F79F-C1AA-514B-807C-E0352B007D3E}" srcOrd="0" destOrd="1" presId="urn:microsoft.com/office/officeart/2005/8/layout/vList2"/>
    <dgm:cxn modelId="{BCB98EA0-6B31-7C4A-B690-86FF33235276}" type="presOf" srcId="{440BF50E-D30F-9545-B64D-4CB88B27D7CC}" destId="{D4A3F79F-C1AA-514B-807C-E0352B007D3E}" srcOrd="0" destOrd="6" presId="urn:microsoft.com/office/officeart/2005/8/layout/vList2"/>
    <dgm:cxn modelId="{3F10F8A4-6CAE-EB41-8E6F-B04914FB3B2E}" type="presOf" srcId="{E58103D8-7290-664A-80AF-7964223081AF}" destId="{5DE77E84-6AE8-E941-B37E-6ACF07C998FF}" srcOrd="0" destOrd="0" presId="urn:microsoft.com/office/officeart/2005/8/layout/vList2"/>
    <dgm:cxn modelId="{04BC90A8-C2DF-B644-8054-C6A717253233}" type="presOf" srcId="{FF6FB3E9-FAA1-C141-9E27-629727E83EBF}" destId="{D4A3F79F-C1AA-514B-807C-E0352B007D3E}" srcOrd="0" destOrd="5" presId="urn:microsoft.com/office/officeart/2005/8/layout/vList2"/>
    <dgm:cxn modelId="{2E755EA9-1E85-8C4F-8BC3-28B0D5105ECF}" srcId="{689DB4CA-60F5-7047-BC28-0FBB6BEF8842}" destId="{440BF50E-D30F-9545-B64D-4CB88B27D7CC}" srcOrd="6" destOrd="0" parTransId="{94ADFF40-F6FC-B149-99B4-47744158188B}" sibTransId="{D1C3DEE3-9AC2-E44D-8906-BA8F4FE176C3}"/>
    <dgm:cxn modelId="{D12C01C8-B0DC-E54B-9E26-8F212CE67E0D}" type="presOf" srcId="{86E9E231-92B5-404A-8F0E-C67DDA8E8A42}" destId="{D4A3F79F-C1AA-514B-807C-E0352B007D3E}" srcOrd="0" destOrd="4" presId="urn:microsoft.com/office/officeart/2005/8/layout/vList2"/>
    <dgm:cxn modelId="{F319B5DC-8795-3348-B890-11C4D0DC1501}" type="presOf" srcId="{B590250D-D532-C94D-8330-CC047DD846F7}" destId="{D4A3F79F-C1AA-514B-807C-E0352B007D3E}" srcOrd="0" destOrd="2" presId="urn:microsoft.com/office/officeart/2005/8/layout/vList2"/>
    <dgm:cxn modelId="{B9E961EE-F4C3-DA4D-A17A-D8CD563DC51F}" srcId="{689DB4CA-60F5-7047-BC28-0FBB6BEF8842}" destId="{E872F525-FBCA-934B-8425-64DAB852C25C}" srcOrd="0" destOrd="0" parTransId="{ED0E6DBA-D365-0249-8FE0-41BE90E2CB67}" sibTransId="{575738BF-A3FC-B741-92A8-B8EC053AB5F8}"/>
    <dgm:cxn modelId="{7F1657F1-4202-2747-9E75-E652C2C4CF3D}" type="presOf" srcId="{E872F525-FBCA-934B-8425-64DAB852C25C}" destId="{D4A3F79F-C1AA-514B-807C-E0352B007D3E}" srcOrd="0" destOrd="0" presId="urn:microsoft.com/office/officeart/2005/8/layout/vList2"/>
    <dgm:cxn modelId="{DDBE38F7-2C1B-A540-A574-18DD16EB5F25}" srcId="{E58103D8-7290-664A-80AF-7964223081AF}" destId="{689DB4CA-60F5-7047-BC28-0FBB6BEF8842}" srcOrd="0" destOrd="0" parTransId="{22F37704-3CC6-384A-A2E5-7A02E5CE1F8C}" sibTransId="{52CA9411-51C6-E749-BF18-84DF28F5E2A3}"/>
    <dgm:cxn modelId="{FF520251-828D-F241-9D02-168BE7E6B585}" type="presParOf" srcId="{5DE77E84-6AE8-E941-B37E-6ACF07C998FF}" destId="{3309913A-815E-E741-A6FE-87232843F63F}" srcOrd="0" destOrd="0" presId="urn:microsoft.com/office/officeart/2005/8/layout/vList2"/>
    <dgm:cxn modelId="{EB4038A1-09C4-A24C-8FEB-DA2A63FAB4BE}" type="presParOf" srcId="{5DE77E84-6AE8-E941-B37E-6ACF07C998FF}" destId="{D4A3F79F-C1AA-514B-807C-E0352B007D3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0BA74B-9FC0-9E49-A240-20E1A86C577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6CFD7BE-456E-A745-8C95-D7664ED3FC94}">
      <dgm:prSet/>
      <dgm:spPr>
        <a:solidFill>
          <a:schemeClr val="accent3"/>
        </a:solidFill>
      </dgm:spPr>
      <dgm:t>
        <a:bodyPr/>
        <a:lstStyle/>
        <a:p>
          <a:r>
            <a:rPr lang="en-US" b="0" i="0" baseline="0" dirty="0"/>
            <a:t>is characterized by the “repeated growth of benign exophytic papilloma in the respiratory tract, primarily in the larynx”.</a:t>
          </a:r>
          <a:endParaRPr lang="en-US" dirty="0"/>
        </a:p>
      </dgm:t>
    </dgm:pt>
    <dgm:pt modelId="{E9BCD4BC-E013-8A49-B67B-927A6962D8DE}" type="parTrans" cxnId="{3D176DFB-2298-6248-BB3E-FF48A0981EBB}">
      <dgm:prSet/>
      <dgm:spPr/>
      <dgm:t>
        <a:bodyPr/>
        <a:lstStyle/>
        <a:p>
          <a:endParaRPr lang="en-US"/>
        </a:p>
      </dgm:t>
    </dgm:pt>
    <dgm:pt modelId="{CE2F28EA-6170-7D4F-9623-A445E2A0AC01}" type="sibTrans" cxnId="{3D176DFB-2298-6248-BB3E-FF48A0981EBB}">
      <dgm:prSet/>
      <dgm:spPr/>
      <dgm:t>
        <a:bodyPr/>
        <a:lstStyle/>
        <a:p>
          <a:endParaRPr lang="en-US"/>
        </a:p>
      </dgm:t>
    </dgm:pt>
    <dgm:pt modelId="{33D70059-0967-DD4E-B98E-23C60EBC3F67}">
      <dgm:prSet/>
      <dgm:spPr>
        <a:solidFill>
          <a:schemeClr val="accent3"/>
        </a:solidFill>
      </dgm:spPr>
      <dgm:t>
        <a:bodyPr/>
        <a:lstStyle/>
        <a:p>
          <a:r>
            <a:rPr lang="en-US" dirty="0"/>
            <a:t>A</a:t>
          </a:r>
          <a:r>
            <a:rPr lang="en-US" b="0" i="0" baseline="0" dirty="0"/>
            <a:t>ge distribution of RRP is trimodal, with a first peak in children younger than 5 years of age, a second one between 20 and 40 years old and a third in individuals around the age of 64. </a:t>
          </a:r>
          <a:endParaRPr lang="en-US" dirty="0"/>
        </a:p>
      </dgm:t>
    </dgm:pt>
    <dgm:pt modelId="{8E72A8F0-44B9-A048-BBC5-4B3DF751E29A}" type="parTrans" cxnId="{584051AA-DA9E-3849-9949-8D83987B3F0A}">
      <dgm:prSet/>
      <dgm:spPr/>
      <dgm:t>
        <a:bodyPr/>
        <a:lstStyle/>
        <a:p>
          <a:endParaRPr lang="en-US"/>
        </a:p>
      </dgm:t>
    </dgm:pt>
    <dgm:pt modelId="{DAE9E4F7-FCFA-4843-B8A8-C23A00701566}" type="sibTrans" cxnId="{584051AA-DA9E-3849-9949-8D83987B3F0A}">
      <dgm:prSet/>
      <dgm:spPr/>
      <dgm:t>
        <a:bodyPr/>
        <a:lstStyle/>
        <a:p>
          <a:endParaRPr lang="en-US"/>
        </a:p>
      </dgm:t>
    </dgm:pt>
    <dgm:pt modelId="{9CF68C81-6DF4-F746-B019-FC9481472BF3}">
      <dgm:prSet/>
      <dgm:spPr>
        <a:solidFill>
          <a:schemeClr val="accent3"/>
        </a:solidFill>
      </dgm:spPr>
      <dgm:t>
        <a:bodyPr/>
        <a:lstStyle/>
        <a:p>
          <a:r>
            <a:rPr lang="en-US" b="0" i="0" baseline="0" dirty="0"/>
            <a:t>This condition is referred to </a:t>
          </a:r>
          <a:r>
            <a:rPr lang="en-US" i="0" baseline="0" dirty="0"/>
            <a:t>as</a:t>
          </a:r>
          <a:r>
            <a:rPr lang="en-US" b="1" i="0" baseline="0" dirty="0"/>
            <a:t> Juvenile Recurrent respiratory papillomatosis (JRRP) </a:t>
          </a:r>
          <a:r>
            <a:rPr lang="en-US" b="0" i="0" baseline="0" dirty="0"/>
            <a:t>when it occurs in children.</a:t>
          </a:r>
          <a:endParaRPr lang="en-US" dirty="0"/>
        </a:p>
      </dgm:t>
    </dgm:pt>
    <dgm:pt modelId="{F609289E-69F6-2646-BDA6-2E34A0AA89AF}" type="parTrans" cxnId="{FC0F520E-9183-D940-B823-53E8CFBEF665}">
      <dgm:prSet/>
      <dgm:spPr/>
      <dgm:t>
        <a:bodyPr/>
        <a:lstStyle/>
        <a:p>
          <a:endParaRPr lang="en-US"/>
        </a:p>
      </dgm:t>
    </dgm:pt>
    <dgm:pt modelId="{64BE57BB-E621-3C4C-9AAD-87AAB2001C57}" type="sibTrans" cxnId="{FC0F520E-9183-D940-B823-53E8CFBEF665}">
      <dgm:prSet/>
      <dgm:spPr/>
      <dgm:t>
        <a:bodyPr/>
        <a:lstStyle/>
        <a:p>
          <a:endParaRPr lang="en-US"/>
        </a:p>
      </dgm:t>
    </dgm:pt>
    <dgm:pt modelId="{F946008B-13CA-1949-88D4-776FABE9E9DC}">
      <dgm:prSet/>
      <dgm:spPr>
        <a:solidFill>
          <a:schemeClr val="accent3"/>
        </a:solidFill>
      </dgm:spPr>
      <dgm:t>
        <a:bodyPr/>
        <a:lstStyle/>
        <a:p>
          <a:r>
            <a:rPr lang="en-US" dirty="0"/>
            <a:t>Papillomas are known for recurrence but rarely undergo malignant changes.</a:t>
          </a:r>
        </a:p>
      </dgm:t>
    </dgm:pt>
    <dgm:pt modelId="{6A014571-B3DE-414D-848D-EEAECAB88973}" type="parTrans" cxnId="{919B1950-BE1B-3845-85A2-B53D24AC1081}">
      <dgm:prSet/>
      <dgm:spPr/>
      <dgm:t>
        <a:bodyPr/>
        <a:lstStyle/>
        <a:p>
          <a:endParaRPr lang="en-US"/>
        </a:p>
      </dgm:t>
    </dgm:pt>
    <dgm:pt modelId="{4891EA41-B781-0040-A8DC-82B10DB88BB5}" type="sibTrans" cxnId="{919B1950-BE1B-3845-85A2-B53D24AC1081}">
      <dgm:prSet/>
      <dgm:spPr/>
      <dgm:t>
        <a:bodyPr/>
        <a:lstStyle/>
        <a:p>
          <a:endParaRPr lang="en-US"/>
        </a:p>
      </dgm:t>
    </dgm:pt>
    <dgm:pt modelId="{649CBCDB-371C-F348-82DC-233B4295CF03}" type="pres">
      <dgm:prSet presAssocID="{B60BA74B-9FC0-9E49-A240-20E1A86C5772}" presName="linear" presStyleCnt="0">
        <dgm:presLayoutVars>
          <dgm:animLvl val="lvl"/>
          <dgm:resizeHandles val="exact"/>
        </dgm:presLayoutVars>
      </dgm:prSet>
      <dgm:spPr/>
    </dgm:pt>
    <dgm:pt modelId="{A4033E95-0822-B443-B2BA-828EAC3C7107}" type="pres">
      <dgm:prSet presAssocID="{86CFD7BE-456E-A745-8C95-D7664ED3FC94}" presName="parentText" presStyleLbl="node1" presStyleIdx="0" presStyleCnt="4" custLinFactY="-8070" custLinFactNeighborX="-699" custLinFactNeighborY="-100000">
        <dgm:presLayoutVars>
          <dgm:chMax val="0"/>
          <dgm:bulletEnabled val="1"/>
        </dgm:presLayoutVars>
      </dgm:prSet>
      <dgm:spPr/>
    </dgm:pt>
    <dgm:pt modelId="{3EEA3C7F-4703-4845-805F-74FBEEC05A3F}" type="pres">
      <dgm:prSet presAssocID="{CE2F28EA-6170-7D4F-9623-A445E2A0AC01}" presName="spacer" presStyleCnt="0"/>
      <dgm:spPr/>
    </dgm:pt>
    <dgm:pt modelId="{319E44AA-760A-4C48-B5B5-1B70FDD1F2FD}" type="pres">
      <dgm:prSet presAssocID="{33D70059-0967-DD4E-B98E-23C60EBC3F67}" presName="parentText" presStyleLbl="node1" presStyleIdx="1" presStyleCnt="4">
        <dgm:presLayoutVars>
          <dgm:chMax val="0"/>
          <dgm:bulletEnabled val="1"/>
        </dgm:presLayoutVars>
      </dgm:prSet>
      <dgm:spPr/>
    </dgm:pt>
    <dgm:pt modelId="{41DD56CA-4128-E747-931F-30E327578F14}" type="pres">
      <dgm:prSet presAssocID="{DAE9E4F7-FCFA-4843-B8A8-C23A00701566}" presName="spacer" presStyleCnt="0"/>
      <dgm:spPr/>
    </dgm:pt>
    <dgm:pt modelId="{41DBBA11-F72C-7348-ACF5-50AA819228FD}" type="pres">
      <dgm:prSet presAssocID="{9CF68C81-6DF4-F746-B019-FC9481472BF3}" presName="parentText" presStyleLbl="node1" presStyleIdx="2" presStyleCnt="4">
        <dgm:presLayoutVars>
          <dgm:chMax val="0"/>
          <dgm:bulletEnabled val="1"/>
        </dgm:presLayoutVars>
      </dgm:prSet>
      <dgm:spPr/>
    </dgm:pt>
    <dgm:pt modelId="{F6FC39E3-F2BA-7046-AEEB-26431A00B64B}" type="pres">
      <dgm:prSet presAssocID="{64BE57BB-E621-3C4C-9AAD-87AAB2001C57}" presName="spacer" presStyleCnt="0"/>
      <dgm:spPr/>
    </dgm:pt>
    <dgm:pt modelId="{DE3A1002-2DFA-0F48-8427-9C3F823CA415}" type="pres">
      <dgm:prSet presAssocID="{F946008B-13CA-1949-88D4-776FABE9E9DC}" presName="parentText" presStyleLbl="node1" presStyleIdx="3" presStyleCnt="4">
        <dgm:presLayoutVars>
          <dgm:chMax val="0"/>
          <dgm:bulletEnabled val="1"/>
        </dgm:presLayoutVars>
      </dgm:prSet>
      <dgm:spPr/>
    </dgm:pt>
  </dgm:ptLst>
  <dgm:cxnLst>
    <dgm:cxn modelId="{FC0F520E-9183-D940-B823-53E8CFBEF665}" srcId="{B60BA74B-9FC0-9E49-A240-20E1A86C5772}" destId="{9CF68C81-6DF4-F746-B019-FC9481472BF3}" srcOrd="2" destOrd="0" parTransId="{F609289E-69F6-2646-BDA6-2E34A0AA89AF}" sibTransId="{64BE57BB-E621-3C4C-9AAD-87AAB2001C57}"/>
    <dgm:cxn modelId="{68304F42-3195-2D43-9188-06EFDABD9E50}" type="presOf" srcId="{86CFD7BE-456E-A745-8C95-D7664ED3FC94}" destId="{A4033E95-0822-B443-B2BA-828EAC3C7107}" srcOrd="0" destOrd="0" presId="urn:microsoft.com/office/officeart/2005/8/layout/vList2"/>
    <dgm:cxn modelId="{919B1950-BE1B-3845-85A2-B53D24AC1081}" srcId="{B60BA74B-9FC0-9E49-A240-20E1A86C5772}" destId="{F946008B-13CA-1949-88D4-776FABE9E9DC}" srcOrd="3" destOrd="0" parTransId="{6A014571-B3DE-414D-848D-EEAECAB88973}" sibTransId="{4891EA41-B781-0040-A8DC-82B10DB88BB5}"/>
    <dgm:cxn modelId="{51691467-6B0E-1D46-BCA9-A9F1B477985E}" type="presOf" srcId="{B60BA74B-9FC0-9E49-A240-20E1A86C5772}" destId="{649CBCDB-371C-F348-82DC-233B4295CF03}" srcOrd="0" destOrd="0" presId="urn:microsoft.com/office/officeart/2005/8/layout/vList2"/>
    <dgm:cxn modelId="{16899A73-1497-4143-BF45-1B9335F5BDB8}" type="presOf" srcId="{F946008B-13CA-1949-88D4-776FABE9E9DC}" destId="{DE3A1002-2DFA-0F48-8427-9C3F823CA415}" srcOrd="0" destOrd="0" presId="urn:microsoft.com/office/officeart/2005/8/layout/vList2"/>
    <dgm:cxn modelId="{848E10A6-EE89-1C46-B1FC-E7407F00D8D0}" type="presOf" srcId="{9CF68C81-6DF4-F746-B019-FC9481472BF3}" destId="{41DBBA11-F72C-7348-ACF5-50AA819228FD}" srcOrd="0" destOrd="0" presId="urn:microsoft.com/office/officeart/2005/8/layout/vList2"/>
    <dgm:cxn modelId="{584051AA-DA9E-3849-9949-8D83987B3F0A}" srcId="{B60BA74B-9FC0-9E49-A240-20E1A86C5772}" destId="{33D70059-0967-DD4E-B98E-23C60EBC3F67}" srcOrd="1" destOrd="0" parTransId="{8E72A8F0-44B9-A048-BBC5-4B3DF751E29A}" sibTransId="{DAE9E4F7-FCFA-4843-B8A8-C23A00701566}"/>
    <dgm:cxn modelId="{FF19CFC7-EF58-6C40-87F1-2B2A1B5903B1}" type="presOf" srcId="{33D70059-0967-DD4E-B98E-23C60EBC3F67}" destId="{319E44AA-760A-4C48-B5B5-1B70FDD1F2FD}" srcOrd="0" destOrd="0" presId="urn:microsoft.com/office/officeart/2005/8/layout/vList2"/>
    <dgm:cxn modelId="{3D176DFB-2298-6248-BB3E-FF48A0981EBB}" srcId="{B60BA74B-9FC0-9E49-A240-20E1A86C5772}" destId="{86CFD7BE-456E-A745-8C95-D7664ED3FC94}" srcOrd="0" destOrd="0" parTransId="{E9BCD4BC-E013-8A49-B67B-927A6962D8DE}" sibTransId="{CE2F28EA-6170-7D4F-9623-A445E2A0AC01}"/>
    <dgm:cxn modelId="{7E179B44-94BB-C440-BAC9-4724003C4A73}" type="presParOf" srcId="{649CBCDB-371C-F348-82DC-233B4295CF03}" destId="{A4033E95-0822-B443-B2BA-828EAC3C7107}" srcOrd="0" destOrd="0" presId="urn:microsoft.com/office/officeart/2005/8/layout/vList2"/>
    <dgm:cxn modelId="{6A215003-918F-6B42-8849-1B86832CBCAA}" type="presParOf" srcId="{649CBCDB-371C-F348-82DC-233B4295CF03}" destId="{3EEA3C7F-4703-4845-805F-74FBEEC05A3F}" srcOrd="1" destOrd="0" presId="urn:microsoft.com/office/officeart/2005/8/layout/vList2"/>
    <dgm:cxn modelId="{38EE9FA6-58B9-234F-B2B3-F91FCB66AC3E}" type="presParOf" srcId="{649CBCDB-371C-F348-82DC-233B4295CF03}" destId="{319E44AA-760A-4C48-B5B5-1B70FDD1F2FD}" srcOrd="2" destOrd="0" presId="urn:microsoft.com/office/officeart/2005/8/layout/vList2"/>
    <dgm:cxn modelId="{EE967644-5233-C548-8D60-1A7789A80BD4}" type="presParOf" srcId="{649CBCDB-371C-F348-82DC-233B4295CF03}" destId="{41DD56CA-4128-E747-931F-30E327578F14}" srcOrd="3" destOrd="0" presId="urn:microsoft.com/office/officeart/2005/8/layout/vList2"/>
    <dgm:cxn modelId="{A6CBEEA9-3A7B-F24F-8FFB-54882D158495}" type="presParOf" srcId="{649CBCDB-371C-F348-82DC-233B4295CF03}" destId="{41DBBA11-F72C-7348-ACF5-50AA819228FD}" srcOrd="4" destOrd="0" presId="urn:microsoft.com/office/officeart/2005/8/layout/vList2"/>
    <dgm:cxn modelId="{01541127-D6EC-8746-9A7F-32FB53B35298}" type="presParOf" srcId="{649CBCDB-371C-F348-82DC-233B4295CF03}" destId="{F6FC39E3-F2BA-7046-AEEB-26431A00B64B}" srcOrd="5" destOrd="0" presId="urn:microsoft.com/office/officeart/2005/8/layout/vList2"/>
    <dgm:cxn modelId="{83F5D046-B488-6A43-B348-AEC503D1A02D}" type="presParOf" srcId="{649CBCDB-371C-F348-82DC-233B4295CF03}" destId="{DE3A1002-2DFA-0F48-8427-9C3F823CA41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0F12F4-AD1C-9248-8545-0F5808ABE3C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D02B050-50FE-DA43-BC5F-67484576E830}">
      <dgm:prSet/>
      <dgm:spPr/>
      <dgm:t>
        <a:bodyPr/>
        <a:lstStyle/>
        <a:p>
          <a:r>
            <a:rPr lang="en-US"/>
            <a:t>It is the most common benign neoplasm of the larynx in children.</a:t>
          </a:r>
        </a:p>
      </dgm:t>
    </dgm:pt>
    <dgm:pt modelId="{78D9800F-1DF4-0743-BC6C-08D9085BFA89}" type="parTrans" cxnId="{589F5203-097C-F448-973E-E4FFEB3E6A15}">
      <dgm:prSet/>
      <dgm:spPr/>
      <dgm:t>
        <a:bodyPr/>
        <a:lstStyle/>
        <a:p>
          <a:endParaRPr lang="en-US"/>
        </a:p>
      </dgm:t>
    </dgm:pt>
    <dgm:pt modelId="{5025C7E0-D55B-6A42-BD10-62BB622A8C74}" type="sibTrans" cxnId="{589F5203-097C-F448-973E-E4FFEB3E6A15}">
      <dgm:prSet/>
      <dgm:spPr/>
      <dgm:t>
        <a:bodyPr/>
        <a:lstStyle/>
        <a:p>
          <a:endParaRPr lang="en-US"/>
        </a:p>
      </dgm:t>
    </dgm:pt>
    <dgm:pt modelId="{2D3A573B-C6F1-6845-B080-2DCE54C2D713}">
      <dgm:prSet/>
      <dgm:spPr/>
      <dgm:t>
        <a:bodyPr/>
        <a:lstStyle/>
        <a:p>
          <a:r>
            <a:rPr lang="en-US" dirty="0"/>
            <a:t>It is viral in origin (HPV 6 and 11)</a:t>
          </a:r>
        </a:p>
      </dgm:t>
    </dgm:pt>
    <dgm:pt modelId="{7E857CD1-6AA9-CB49-B7C5-3D8374780C15}" type="parTrans" cxnId="{4AD5C4C9-5064-3A49-881F-62B30686E032}">
      <dgm:prSet/>
      <dgm:spPr/>
      <dgm:t>
        <a:bodyPr/>
        <a:lstStyle/>
        <a:p>
          <a:endParaRPr lang="en-US"/>
        </a:p>
      </dgm:t>
    </dgm:pt>
    <dgm:pt modelId="{7A686C26-9C33-8145-9BF8-96CF01FDA786}" type="sibTrans" cxnId="{4AD5C4C9-5064-3A49-881F-62B30686E032}">
      <dgm:prSet/>
      <dgm:spPr/>
      <dgm:t>
        <a:bodyPr/>
        <a:lstStyle/>
        <a:p>
          <a:endParaRPr lang="en-US"/>
        </a:p>
      </dgm:t>
    </dgm:pt>
    <dgm:pt modelId="{B54301C4-6D4E-C14C-9C89-E64D46060B68}">
      <dgm:prSet/>
      <dgm:spPr/>
      <dgm:t>
        <a:bodyPr/>
        <a:lstStyle/>
        <a:p>
          <a:r>
            <a:rPr lang="en-US" dirty="0"/>
            <a:t>Three modes of transmission are suggested: </a:t>
          </a:r>
        </a:p>
      </dgm:t>
    </dgm:pt>
    <dgm:pt modelId="{14E5BADC-C783-214B-A62D-8455E1F485D4}" type="parTrans" cxnId="{16486A0D-5013-294D-BEA9-17B2F6244278}">
      <dgm:prSet/>
      <dgm:spPr/>
      <dgm:t>
        <a:bodyPr/>
        <a:lstStyle/>
        <a:p>
          <a:endParaRPr lang="en-US"/>
        </a:p>
      </dgm:t>
    </dgm:pt>
    <dgm:pt modelId="{33FA48E8-6D88-2047-8F0D-D422DF8F2E0B}" type="sibTrans" cxnId="{16486A0D-5013-294D-BEA9-17B2F6244278}">
      <dgm:prSet/>
      <dgm:spPr/>
      <dgm:t>
        <a:bodyPr/>
        <a:lstStyle/>
        <a:p>
          <a:endParaRPr lang="en-US"/>
        </a:p>
      </dgm:t>
    </dgm:pt>
    <dgm:pt modelId="{3C5CC92D-D495-5F43-B376-04ABBECE671E}">
      <dgm:prSet/>
      <dgm:spPr/>
      <dgm:t>
        <a:bodyPr/>
        <a:lstStyle/>
        <a:p>
          <a:r>
            <a:rPr lang="en-US" dirty="0"/>
            <a:t>vertical transmission at birth (from their mothers who had vaginal human papilloma virus disease).</a:t>
          </a:r>
        </a:p>
      </dgm:t>
    </dgm:pt>
    <dgm:pt modelId="{47593EF6-953E-D34B-A0A8-FDF3E64FF4D4}" type="parTrans" cxnId="{B4F4C8A9-1C4A-0F4B-99B8-C9E5CF3AA638}">
      <dgm:prSet/>
      <dgm:spPr/>
      <dgm:t>
        <a:bodyPr/>
        <a:lstStyle/>
        <a:p>
          <a:endParaRPr lang="en-US"/>
        </a:p>
      </dgm:t>
    </dgm:pt>
    <dgm:pt modelId="{066A008F-C506-6842-8553-C96B88F7B19E}" type="sibTrans" cxnId="{B4F4C8A9-1C4A-0F4B-99B8-C9E5CF3AA638}">
      <dgm:prSet/>
      <dgm:spPr/>
      <dgm:t>
        <a:bodyPr/>
        <a:lstStyle/>
        <a:p>
          <a:endParaRPr lang="en-US"/>
        </a:p>
      </dgm:t>
    </dgm:pt>
    <dgm:pt modelId="{D6EF1460-D40F-B24B-AA01-D2C59258338F}">
      <dgm:prSet/>
      <dgm:spPr/>
      <dgm:t>
        <a:bodyPr/>
        <a:lstStyle/>
        <a:p>
          <a:r>
            <a:rPr lang="en-US" dirty="0"/>
            <a:t>vertical transmission in utero</a:t>
          </a:r>
        </a:p>
      </dgm:t>
    </dgm:pt>
    <dgm:pt modelId="{5088BC6D-EFB9-7845-A3EF-77B7B93B35FE}" type="parTrans" cxnId="{2ED25363-AF39-DF4D-BA12-D5758FE2EB81}">
      <dgm:prSet/>
      <dgm:spPr/>
      <dgm:t>
        <a:bodyPr/>
        <a:lstStyle/>
        <a:p>
          <a:endParaRPr lang="en-US"/>
        </a:p>
      </dgm:t>
    </dgm:pt>
    <dgm:pt modelId="{04BBDCEC-BBAE-3D4B-862B-9E7D57619A69}" type="sibTrans" cxnId="{2ED25363-AF39-DF4D-BA12-D5758FE2EB81}">
      <dgm:prSet/>
      <dgm:spPr/>
      <dgm:t>
        <a:bodyPr/>
        <a:lstStyle/>
        <a:p>
          <a:endParaRPr lang="en-US"/>
        </a:p>
      </dgm:t>
    </dgm:pt>
    <dgm:pt modelId="{7708C408-FDE1-E746-A9A2-047AE7332324}">
      <dgm:prSet/>
      <dgm:spPr/>
      <dgm:t>
        <a:bodyPr/>
        <a:lstStyle/>
        <a:p>
          <a:r>
            <a:rPr lang="en-US" dirty="0"/>
            <a:t>horizontal transmission via the child’s environment.</a:t>
          </a:r>
        </a:p>
      </dgm:t>
    </dgm:pt>
    <dgm:pt modelId="{B2460C2A-8282-C44A-948F-3597A6849FBB}" type="parTrans" cxnId="{8200E59D-94FC-CA45-9C0D-94746069C71F}">
      <dgm:prSet/>
      <dgm:spPr/>
      <dgm:t>
        <a:bodyPr/>
        <a:lstStyle/>
        <a:p>
          <a:endParaRPr lang="en-US"/>
        </a:p>
      </dgm:t>
    </dgm:pt>
    <dgm:pt modelId="{9A8AB1C6-EF7D-9B4D-BC82-AB5934725138}" type="sibTrans" cxnId="{8200E59D-94FC-CA45-9C0D-94746069C71F}">
      <dgm:prSet/>
      <dgm:spPr/>
      <dgm:t>
        <a:bodyPr/>
        <a:lstStyle/>
        <a:p>
          <a:endParaRPr lang="en-US"/>
        </a:p>
      </dgm:t>
    </dgm:pt>
    <dgm:pt modelId="{E448F5EF-28EA-EE47-9698-64FD1C8677C4}" type="pres">
      <dgm:prSet presAssocID="{BF0F12F4-AD1C-9248-8545-0F5808ABE3C4}" presName="linear" presStyleCnt="0">
        <dgm:presLayoutVars>
          <dgm:animLvl val="lvl"/>
          <dgm:resizeHandles val="exact"/>
        </dgm:presLayoutVars>
      </dgm:prSet>
      <dgm:spPr/>
    </dgm:pt>
    <dgm:pt modelId="{3BEC0E86-EE27-174B-A191-CF3E373F6470}" type="pres">
      <dgm:prSet presAssocID="{0D02B050-50FE-DA43-BC5F-67484576E830}" presName="parentText" presStyleLbl="node1" presStyleIdx="0" presStyleCnt="3">
        <dgm:presLayoutVars>
          <dgm:chMax val="0"/>
          <dgm:bulletEnabled val="1"/>
        </dgm:presLayoutVars>
      </dgm:prSet>
      <dgm:spPr/>
    </dgm:pt>
    <dgm:pt modelId="{837C5F37-0E81-BE4F-AD98-AA4092F1BD11}" type="pres">
      <dgm:prSet presAssocID="{5025C7E0-D55B-6A42-BD10-62BB622A8C74}" presName="spacer" presStyleCnt="0"/>
      <dgm:spPr/>
    </dgm:pt>
    <dgm:pt modelId="{A8C843DE-C30B-CC46-A067-C371F9DE8AF7}" type="pres">
      <dgm:prSet presAssocID="{2D3A573B-C6F1-6845-B080-2DCE54C2D713}" presName="parentText" presStyleLbl="node1" presStyleIdx="1" presStyleCnt="3">
        <dgm:presLayoutVars>
          <dgm:chMax val="0"/>
          <dgm:bulletEnabled val="1"/>
        </dgm:presLayoutVars>
      </dgm:prSet>
      <dgm:spPr/>
    </dgm:pt>
    <dgm:pt modelId="{F51305F9-97AA-3E4C-970F-AB14DC9BB086}" type="pres">
      <dgm:prSet presAssocID="{7A686C26-9C33-8145-9BF8-96CF01FDA786}" presName="spacer" presStyleCnt="0"/>
      <dgm:spPr/>
    </dgm:pt>
    <dgm:pt modelId="{91BD8732-BA4F-B444-8CC6-D5BF239F741D}" type="pres">
      <dgm:prSet presAssocID="{B54301C4-6D4E-C14C-9C89-E64D46060B68}" presName="parentText" presStyleLbl="node1" presStyleIdx="2" presStyleCnt="3">
        <dgm:presLayoutVars>
          <dgm:chMax val="0"/>
          <dgm:bulletEnabled val="1"/>
        </dgm:presLayoutVars>
      </dgm:prSet>
      <dgm:spPr/>
    </dgm:pt>
    <dgm:pt modelId="{ECE190C6-9A37-0345-94D4-E0618E4A2F62}" type="pres">
      <dgm:prSet presAssocID="{B54301C4-6D4E-C14C-9C89-E64D46060B68}" presName="childText" presStyleLbl="revTx" presStyleIdx="0" presStyleCnt="1">
        <dgm:presLayoutVars>
          <dgm:bulletEnabled val="1"/>
        </dgm:presLayoutVars>
      </dgm:prSet>
      <dgm:spPr/>
    </dgm:pt>
  </dgm:ptLst>
  <dgm:cxnLst>
    <dgm:cxn modelId="{589F5203-097C-F448-973E-E4FFEB3E6A15}" srcId="{BF0F12F4-AD1C-9248-8545-0F5808ABE3C4}" destId="{0D02B050-50FE-DA43-BC5F-67484576E830}" srcOrd="0" destOrd="0" parTransId="{78D9800F-1DF4-0743-BC6C-08D9085BFA89}" sibTransId="{5025C7E0-D55B-6A42-BD10-62BB622A8C74}"/>
    <dgm:cxn modelId="{16486A0D-5013-294D-BEA9-17B2F6244278}" srcId="{BF0F12F4-AD1C-9248-8545-0F5808ABE3C4}" destId="{B54301C4-6D4E-C14C-9C89-E64D46060B68}" srcOrd="2" destOrd="0" parTransId="{14E5BADC-C783-214B-A62D-8455E1F485D4}" sibTransId="{33FA48E8-6D88-2047-8F0D-D422DF8F2E0B}"/>
    <dgm:cxn modelId="{173C2F27-FFB7-0546-9C22-CEF1261DA470}" type="presOf" srcId="{3C5CC92D-D495-5F43-B376-04ABBECE671E}" destId="{ECE190C6-9A37-0345-94D4-E0618E4A2F62}" srcOrd="0" destOrd="0" presId="urn:microsoft.com/office/officeart/2005/8/layout/vList2"/>
    <dgm:cxn modelId="{ADEBB055-7994-5340-9D8F-25C99412E8FD}" type="presOf" srcId="{0D02B050-50FE-DA43-BC5F-67484576E830}" destId="{3BEC0E86-EE27-174B-A191-CF3E373F6470}" srcOrd="0" destOrd="0" presId="urn:microsoft.com/office/officeart/2005/8/layout/vList2"/>
    <dgm:cxn modelId="{57314860-50F0-BA42-8D8C-FF4C72E29835}" type="presOf" srcId="{2D3A573B-C6F1-6845-B080-2DCE54C2D713}" destId="{A8C843DE-C30B-CC46-A067-C371F9DE8AF7}" srcOrd="0" destOrd="0" presId="urn:microsoft.com/office/officeart/2005/8/layout/vList2"/>
    <dgm:cxn modelId="{2ED25363-AF39-DF4D-BA12-D5758FE2EB81}" srcId="{B54301C4-6D4E-C14C-9C89-E64D46060B68}" destId="{D6EF1460-D40F-B24B-AA01-D2C59258338F}" srcOrd="1" destOrd="0" parTransId="{5088BC6D-EFB9-7845-A3EF-77B7B93B35FE}" sibTransId="{04BBDCEC-BBAE-3D4B-862B-9E7D57619A69}"/>
    <dgm:cxn modelId="{FCD2CE77-5EFA-C748-ADC0-F8509D8F25CE}" type="presOf" srcId="{D6EF1460-D40F-B24B-AA01-D2C59258338F}" destId="{ECE190C6-9A37-0345-94D4-E0618E4A2F62}" srcOrd="0" destOrd="1" presId="urn:microsoft.com/office/officeart/2005/8/layout/vList2"/>
    <dgm:cxn modelId="{8200E59D-94FC-CA45-9C0D-94746069C71F}" srcId="{B54301C4-6D4E-C14C-9C89-E64D46060B68}" destId="{7708C408-FDE1-E746-A9A2-047AE7332324}" srcOrd="2" destOrd="0" parTransId="{B2460C2A-8282-C44A-948F-3597A6849FBB}" sibTransId="{9A8AB1C6-EF7D-9B4D-BC82-AB5934725138}"/>
    <dgm:cxn modelId="{B4F4C8A9-1C4A-0F4B-99B8-C9E5CF3AA638}" srcId="{B54301C4-6D4E-C14C-9C89-E64D46060B68}" destId="{3C5CC92D-D495-5F43-B376-04ABBECE671E}" srcOrd="0" destOrd="0" parTransId="{47593EF6-953E-D34B-A0A8-FDF3E64FF4D4}" sibTransId="{066A008F-C506-6842-8553-C96B88F7B19E}"/>
    <dgm:cxn modelId="{7A6BF4AA-182A-E24B-B138-CD4DACB922F6}" type="presOf" srcId="{7708C408-FDE1-E746-A9A2-047AE7332324}" destId="{ECE190C6-9A37-0345-94D4-E0618E4A2F62}" srcOrd="0" destOrd="2" presId="urn:microsoft.com/office/officeart/2005/8/layout/vList2"/>
    <dgm:cxn modelId="{1C0BD9B8-0D4B-064F-A8DD-EB9213888F05}" type="presOf" srcId="{B54301C4-6D4E-C14C-9C89-E64D46060B68}" destId="{91BD8732-BA4F-B444-8CC6-D5BF239F741D}" srcOrd="0" destOrd="0" presId="urn:microsoft.com/office/officeart/2005/8/layout/vList2"/>
    <dgm:cxn modelId="{4AD5C4C9-5064-3A49-881F-62B30686E032}" srcId="{BF0F12F4-AD1C-9248-8545-0F5808ABE3C4}" destId="{2D3A573B-C6F1-6845-B080-2DCE54C2D713}" srcOrd="1" destOrd="0" parTransId="{7E857CD1-6AA9-CB49-B7C5-3D8374780C15}" sibTransId="{7A686C26-9C33-8145-9BF8-96CF01FDA786}"/>
    <dgm:cxn modelId="{30C442FB-21BB-8F4A-A81F-DA55F422D6CE}" type="presOf" srcId="{BF0F12F4-AD1C-9248-8545-0F5808ABE3C4}" destId="{E448F5EF-28EA-EE47-9698-64FD1C8677C4}" srcOrd="0" destOrd="0" presId="urn:microsoft.com/office/officeart/2005/8/layout/vList2"/>
    <dgm:cxn modelId="{84A279B8-2100-5B4F-BE63-3364516EB70C}" type="presParOf" srcId="{E448F5EF-28EA-EE47-9698-64FD1C8677C4}" destId="{3BEC0E86-EE27-174B-A191-CF3E373F6470}" srcOrd="0" destOrd="0" presId="urn:microsoft.com/office/officeart/2005/8/layout/vList2"/>
    <dgm:cxn modelId="{54C68A56-F934-614F-AECE-44ED0A63B490}" type="presParOf" srcId="{E448F5EF-28EA-EE47-9698-64FD1C8677C4}" destId="{837C5F37-0E81-BE4F-AD98-AA4092F1BD11}" srcOrd="1" destOrd="0" presId="urn:microsoft.com/office/officeart/2005/8/layout/vList2"/>
    <dgm:cxn modelId="{F6DF3949-073C-564E-9882-C6FB7FC308FD}" type="presParOf" srcId="{E448F5EF-28EA-EE47-9698-64FD1C8677C4}" destId="{A8C843DE-C30B-CC46-A067-C371F9DE8AF7}" srcOrd="2" destOrd="0" presId="urn:microsoft.com/office/officeart/2005/8/layout/vList2"/>
    <dgm:cxn modelId="{5BD1B7C1-CE63-AB45-8704-008E9F6598ED}" type="presParOf" srcId="{E448F5EF-28EA-EE47-9698-64FD1C8677C4}" destId="{F51305F9-97AA-3E4C-970F-AB14DC9BB086}" srcOrd="3" destOrd="0" presId="urn:microsoft.com/office/officeart/2005/8/layout/vList2"/>
    <dgm:cxn modelId="{25B13604-52FF-474C-B8C7-C7D301E84639}" type="presParOf" srcId="{E448F5EF-28EA-EE47-9698-64FD1C8677C4}" destId="{91BD8732-BA4F-B444-8CC6-D5BF239F741D}" srcOrd="4" destOrd="0" presId="urn:microsoft.com/office/officeart/2005/8/layout/vList2"/>
    <dgm:cxn modelId="{D1F20182-A824-6648-B19A-13B1E2DDCD2E}" type="presParOf" srcId="{E448F5EF-28EA-EE47-9698-64FD1C8677C4}" destId="{ECE190C6-9A37-0345-94D4-E0618E4A2F6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022BC7-5BDA-DD4E-B53D-490E085948C9}"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CE35C35A-A6B0-4A48-B2A2-24C539AF8D81}">
      <dgm:prSet custT="1"/>
      <dgm:spPr/>
      <dgm:t>
        <a:bodyPr/>
        <a:lstStyle/>
        <a:p>
          <a:r>
            <a:rPr lang="en-US" sz="2800" dirty="0"/>
            <a:t>The median age at diagnosis is 4.4 years, with a sex ratio near 1:1</a:t>
          </a:r>
        </a:p>
      </dgm:t>
    </dgm:pt>
    <dgm:pt modelId="{D2D4C8A2-625F-8046-90A1-59337BE25EF3}" type="parTrans" cxnId="{499F9670-676D-344F-9110-675088E2147A}">
      <dgm:prSet/>
      <dgm:spPr/>
      <dgm:t>
        <a:bodyPr/>
        <a:lstStyle/>
        <a:p>
          <a:endParaRPr lang="en-US"/>
        </a:p>
      </dgm:t>
    </dgm:pt>
    <dgm:pt modelId="{D3FFB54F-48DC-2B48-A6C0-2AEFCCB88060}" type="sibTrans" cxnId="{499F9670-676D-344F-9110-675088E2147A}">
      <dgm:prSet/>
      <dgm:spPr/>
      <dgm:t>
        <a:bodyPr/>
        <a:lstStyle/>
        <a:p>
          <a:endParaRPr lang="en-US"/>
        </a:p>
      </dgm:t>
    </dgm:pt>
    <dgm:pt modelId="{9499CA73-215D-CA48-8832-AADAE70AF778}">
      <dgm:prSet custT="1"/>
      <dgm:spPr/>
      <dgm:t>
        <a:bodyPr/>
        <a:lstStyle/>
        <a:p>
          <a:r>
            <a:rPr lang="en-US" sz="2800" dirty="0"/>
            <a:t>Patient, often a child, presents between the age of 3 and 5 years.</a:t>
          </a:r>
        </a:p>
      </dgm:t>
    </dgm:pt>
    <dgm:pt modelId="{BA0AAB80-EBA5-634D-ADF6-6661057BE981}" type="parTrans" cxnId="{4C201EFF-7D43-3F4D-BB57-6A20A644D01E}">
      <dgm:prSet/>
      <dgm:spPr/>
      <dgm:t>
        <a:bodyPr/>
        <a:lstStyle/>
        <a:p>
          <a:endParaRPr lang="en-US"/>
        </a:p>
      </dgm:t>
    </dgm:pt>
    <dgm:pt modelId="{FA0AE679-FA5E-3943-A1D3-A720B9DCFF12}" type="sibTrans" cxnId="{4C201EFF-7D43-3F4D-BB57-6A20A644D01E}">
      <dgm:prSet/>
      <dgm:spPr/>
      <dgm:t>
        <a:bodyPr/>
        <a:lstStyle/>
        <a:p>
          <a:endParaRPr lang="en-US"/>
        </a:p>
      </dgm:t>
    </dgm:pt>
    <dgm:pt modelId="{77D50D8E-FD0F-7946-A6B6-5EF2E8FC1F63}" type="pres">
      <dgm:prSet presAssocID="{1A022BC7-5BDA-DD4E-B53D-490E085948C9}" presName="linear" presStyleCnt="0">
        <dgm:presLayoutVars>
          <dgm:animLvl val="lvl"/>
          <dgm:resizeHandles val="exact"/>
        </dgm:presLayoutVars>
      </dgm:prSet>
      <dgm:spPr/>
    </dgm:pt>
    <dgm:pt modelId="{1B7B9E14-4FEA-4E4D-A980-5490E7D2F417}" type="pres">
      <dgm:prSet presAssocID="{CE35C35A-A6B0-4A48-B2A2-24C539AF8D81}" presName="parentText" presStyleLbl="node1" presStyleIdx="0" presStyleCnt="2">
        <dgm:presLayoutVars>
          <dgm:chMax val="0"/>
          <dgm:bulletEnabled val="1"/>
        </dgm:presLayoutVars>
      </dgm:prSet>
      <dgm:spPr/>
    </dgm:pt>
    <dgm:pt modelId="{2AC7D410-D7C0-2344-BF23-049248F04730}" type="pres">
      <dgm:prSet presAssocID="{D3FFB54F-48DC-2B48-A6C0-2AEFCCB88060}" presName="spacer" presStyleCnt="0"/>
      <dgm:spPr/>
    </dgm:pt>
    <dgm:pt modelId="{F208A0C2-BD62-5443-9D7E-2923A8E71210}" type="pres">
      <dgm:prSet presAssocID="{9499CA73-215D-CA48-8832-AADAE70AF778}" presName="parentText" presStyleLbl="node1" presStyleIdx="1" presStyleCnt="2">
        <dgm:presLayoutVars>
          <dgm:chMax val="0"/>
          <dgm:bulletEnabled val="1"/>
        </dgm:presLayoutVars>
      </dgm:prSet>
      <dgm:spPr/>
    </dgm:pt>
  </dgm:ptLst>
  <dgm:cxnLst>
    <dgm:cxn modelId="{499F9670-676D-344F-9110-675088E2147A}" srcId="{1A022BC7-5BDA-DD4E-B53D-490E085948C9}" destId="{CE35C35A-A6B0-4A48-B2A2-24C539AF8D81}" srcOrd="0" destOrd="0" parTransId="{D2D4C8A2-625F-8046-90A1-59337BE25EF3}" sibTransId="{D3FFB54F-48DC-2B48-A6C0-2AEFCCB88060}"/>
    <dgm:cxn modelId="{6DE889A0-7B27-6E47-AD19-0E74BEF99758}" type="presOf" srcId="{9499CA73-215D-CA48-8832-AADAE70AF778}" destId="{F208A0C2-BD62-5443-9D7E-2923A8E71210}" srcOrd="0" destOrd="0" presId="urn:microsoft.com/office/officeart/2005/8/layout/vList2"/>
    <dgm:cxn modelId="{D4D336E8-CDB2-3941-8775-5BEB139A0E47}" type="presOf" srcId="{1A022BC7-5BDA-DD4E-B53D-490E085948C9}" destId="{77D50D8E-FD0F-7946-A6B6-5EF2E8FC1F63}" srcOrd="0" destOrd="0" presId="urn:microsoft.com/office/officeart/2005/8/layout/vList2"/>
    <dgm:cxn modelId="{B76431F8-7BB8-2140-85BB-4B9AA3E4D33C}" type="presOf" srcId="{CE35C35A-A6B0-4A48-B2A2-24C539AF8D81}" destId="{1B7B9E14-4FEA-4E4D-A980-5490E7D2F417}" srcOrd="0" destOrd="0" presId="urn:microsoft.com/office/officeart/2005/8/layout/vList2"/>
    <dgm:cxn modelId="{4C201EFF-7D43-3F4D-BB57-6A20A644D01E}" srcId="{1A022BC7-5BDA-DD4E-B53D-490E085948C9}" destId="{9499CA73-215D-CA48-8832-AADAE70AF778}" srcOrd="1" destOrd="0" parTransId="{BA0AAB80-EBA5-634D-ADF6-6661057BE981}" sibTransId="{FA0AE679-FA5E-3943-A1D3-A720B9DCFF12}"/>
    <dgm:cxn modelId="{64CA8E88-6E42-7747-AD77-3972D13682BB}" type="presParOf" srcId="{77D50D8E-FD0F-7946-A6B6-5EF2E8FC1F63}" destId="{1B7B9E14-4FEA-4E4D-A980-5490E7D2F417}" srcOrd="0" destOrd="0" presId="urn:microsoft.com/office/officeart/2005/8/layout/vList2"/>
    <dgm:cxn modelId="{BC830765-5C9D-FC44-BBA6-8384EEDC17C7}" type="presParOf" srcId="{77D50D8E-FD0F-7946-A6B6-5EF2E8FC1F63}" destId="{2AC7D410-D7C0-2344-BF23-049248F04730}" srcOrd="1" destOrd="0" presId="urn:microsoft.com/office/officeart/2005/8/layout/vList2"/>
    <dgm:cxn modelId="{5B448236-B151-F346-BB7C-199F48B688F8}" type="presParOf" srcId="{77D50D8E-FD0F-7946-A6B6-5EF2E8FC1F63}" destId="{F208A0C2-BD62-5443-9D7E-2923A8E7121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83A2E8-2BF4-A34E-8B48-3A69DAAD12B7}"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n-US"/>
        </a:p>
      </dgm:t>
    </dgm:pt>
    <dgm:pt modelId="{6E76C431-5D79-444C-A17F-2DA467725FEB}">
      <dgm:prSet custT="1"/>
      <dgm:spPr/>
      <dgm:t>
        <a:bodyPr/>
        <a:lstStyle/>
        <a:p>
          <a:r>
            <a:rPr lang="en-US" sz="2800" dirty="0"/>
            <a:t>It mostly affects supraglottic and glottic regions of larynx but can also involve </a:t>
          </a:r>
          <a:r>
            <a:rPr lang="en-US" sz="2800" dirty="0" err="1"/>
            <a:t>subglottis</a:t>
          </a:r>
          <a:r>
            <a:rPr lang="en-US" sz="2800" dirty="0"/>
            <a:t>, trachea and bronchi. </a:t>
          </a:r>
        </a:p>
      </dgm:t>
    </dgm:pt>
    <dgm:pt modelId="{DEE23DA2-310A-124D-95A1-7D198EAE4DB2}" type="parTrans" cxnId="{F25B6B6D-0E9D-BE4C-A7BF-24D304F28E1A}">
      <dgm:prSet/>
      <dgm:spPr/>
      <dgm:t>
        <a:bodyPr/>
        <a:lstStyle/>
        <a:p>
          <a:endParaRPr lang="en-US"/>
        </a:p>
      </dgm:t>
    </dgm:pt>
    <dgm:pt modelId="{E7FBACEB-62F8-5146-BA7E-168CB78219DE}" type="sibTrans" cxnId="{F25B6B6D-0E9D-BE4C-A7BF-24D304F28E1A}">
      <dgm:prSet/>
      <dgm:spPr/>
      <dgm:t>
        <a:bodyPr/>
        <a:lstStyle/>
        <a:p>
          <a:endParaRPr lang="en-US"/>
        </a:p>
      </dgm:t>
    </dgm:pt>
    <dgm:pt modelId="{EFFF8333-8CE3-8047-8573-B5794F3D0D86}">
      <dgm:prSet custT="1"/>
      <dgm:spPr/>
      <dgm:t>
        <a:bodyPr/>
        <a:lstStyle/>
        <a:p>
          <a:r>
            <a:rPr lang="en-US" sz="2800" dirty="0">
              <a:solidFill>
                <a:schemeClr val="tx1"/>
              </a:solidFill>
            </a:rPr>
            <a:t>Children who had tracheostomy for respiratory distress due to laryngeal papilloma have higher incidence of tracheal and stomal involvement due to seeding.</a:t>
          </a:r>
        </a:p>
      </dgm:t>
    </dgm:pt>
    <dgm:pt modelId="{62965114-2A68-7940-A23B-67A3E7231C32}" type="parTrans" cxnId="{89F1042B-94A9-BC4C-881B-4A026AE8F963}">
      <dgm:prSet/>
      <dgm:spPr/>
      <dgm:t>
        <a:bodyPr/>
        <a:lstStyle/>
        <a:p>
          <a:endParaRPr lang="en-US"/>
        </a:p>
      </dgm:t>
    </dgm:pt>
    <dgm:pt modelId="{872D8292-BCEC-8B4D-B09E-50C033DD3BD0}" type="sibTrans" cxnId="{89F1042B-94A9-BC4C-881B-4A026AE8F963}">
      <dgm:prSet/>
      <dgm:spPr/>
      <dgm:t>
        <a:bodyPr/>
        <a:lstStyle/>
        <a:p>
          <a:endParaRPr lang="en-US"/>
        </a:p>
      </dgm:t>
    </dgm:pt>
    <dgm:pt modelId="{CF3B0582-5111-664C-AF1F-DAD033B45217}" type="pres">
      <dgm:prSet presAssocID="{4A83A2E8-2BF4-A34E-8B48-3A69DAAD12B7}" presName="linear" presStyleCnt="0">
        <dgm:presLayoutVars>
          <dgm:animLvl val="lvl"/>
          <dgm:resizeHandles val="exact"/>
        </dgm:presLayoutVars>
      </dgm:prSet>
      <dgm:spPr/>
    </dgm:pt>
    <dgm:pt modelId="{2B9FFC57-936D-1E48-9BCB-AC62642A73A3}" type="pres">
      <dgm:prSet presAssocID="{6E76C431-5D79-444C-A17F-2DA467725FEB}" presName="parentText" presStyleLbl="node1" presStyleIdx="0" presStyleCnt="2">
        <dgm:presLayoutVars>
          <dgm:chMax val="0"/>
          <dgm:bulletEnabled val="1"/>
        </dgm:presLayoutVars>
      </dgm:prSet>
      <dgm:spPr/>
    </dgm:pt>
    <dgm:pt modelId="{BAC20586-EDF7-6C44-B590-CB38621F7388}" type="pres">
      <dgm:prSet presAssocID="{E7FBACEB-62F8-5146-BA7E-168CB78219DE}" presName="spacer" presStyleCnt="0"/>
      <dgm:spPr/>
    </dgm:pt>
    <dgm:pt modelId="{C23587CF-BF48-FA48-9309-04A529C4E4D9}" type="pres">
      <dgm:prSet presAssocID="{EFFF8333-8CE3-8047-8573-B5794F3D0D86}" presName="parentText" presStyleLbl="node1" presStyleIdx="1" presStyleCnt="2">
        <dgm:presLayoutVars>
          <dgm:chMax val="0"/>
          <dgm:bulletEnabled val="1"/>
        </dgm:presLayoutVars>
      </dgm:prSet>
      <dgm:spPr/>
    </dgm:pt>
  </dgm:ptLst>
  <dgm:cxnLst>
    <dgm:cxn modelId="{31A15D08-EE81-3C40-92F3-4C5A0DD628CA}" type="presOf" srcId="{EFFF8333-8CE3-8047-8573-B5794F3D0D86}" destId="{C23587CF-BF48-FA48-9309-04A529C4E4D9}" srcOrd="0" destOrd="0" presId="urn:microsoft.com/office/officeart/2005/8/layout/vList2"/>
    <dgm:cxn modelId="{89F1042B-94A9-BC4C-881B-4A026AE8F963}" srcId="{4A83A2E8-2BF4-A34E-8B48-3A69DAAD12B7}" destId="{EFFF8333-8CE3-8047-8573-B5794F3D0D86}" srcOrd="1" destOrd="0" parTransId="{62965114-2A68-7940-A23B-67A3E7231C32}" sibTransId="{872D8292-BCEC-8B4D-B09E-50C033DD3BD0}"/>
    <dgm:cxn modelId="{F25B6B6D-0E9D-BE4C-A7BF-24D304F28E1A}" srcId="{4A83A2E8-2BF4-A34E-8B48-3A69DAAD12B7}" destId="{6E76C431-5D79-444C-A17F-2DA467725FEB}" srcOrd="0" destOrd="0" parTransId="{DEE23DA2-310A-124D-95A1-7D198EAE4DB2}" sibTransId="{E7FBACEB-62F8-5146-BA7E-168CB78219DE}"/>
    <dgm:cxn modelId="{4F003DAE-7C84-4D42-941C-E3145DBF1419}" type="presOf" srcId="{6E76C431-5D79-444C-A17F-2DA467725FEB}" destId="{2B9FFC57-936D-1E48-9BCB-AC62642A73A3}" srcOrd="0" destOrd="0" presId="urn:microsoft.com/office/officeart/2005/8/layout/vList2"/>
    <dgm:cxn modelId="{312FD0CD-8D08-F14C-8CBE-375344A12C3A}" type="presOf" srcId="{4A83A2E8-2BF4-A34E-8B48-3A69DAAD12B7}" destId="{CF3B0582-5111-664C-AF1F-DAD033B45217}" srcOrd="0" destOrd="0" presId="urn:microsoft.com/office/officeart/2005/8/layout/vList2"/>
    <dgm:cxn modelId="{5C650F39-37B2-D44E-ACA6-E305BD3AC30D}" type="presParOf" srcId="{CF3B0582-5111-664C-AF1F-DAD033B45217}" destId="{2B9FFC57-936D-1E48-9BCB-AC62642A73A3}" srcOrd="0" destOrd="0" presId="urn:microsoft.com/office/officeart/2005/8/layout/vList2"/>
    <dgm:cxn modelId="{9D9FF40D-BC87-9E4B-8F14-14B139CBF7D3}" type="presParOf" srcId="{CF3B0582-5111-664C-AF1F-DAD033B45217}" destId="{BAC20586-EDF7-6C44-B590-CB38621F7388}" srcOrd="1" destOrd="0" presId="urn:microsoft.com/office/officeart/2005/8/layout/vList2"/>
    <dgm:cxn modelId="{4179A40E-702B-444C-8FB8-A359392A4C85}" type="presParOf" srcId="{CF3B0582-5111-664C-AF1F-DAD033B45217}" destId="{C23587CF-BF48-FA48-9309-04A529C4E4D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8C57BF-C5DA-D840-A551-B9AAAD4BFAC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DDF253F-3C0D-F64E-94D8-A5DD2BDDC09C}">
      <dgm:prSet/>
      <dgm:spPr/>
      <dgm:t>
        <a:bodyPr/>
        <a:lstStyle/>
        <a:p>
          <a:r>
            <a:rPr lang="en-US" dirty="0"/>
            <a:t>Symptoms similar to asthma or chronic bronchitis. </a:t>
          </a:r>
        </a:p>
      </dgm:t>
    </dgm:pt>
    <dgm:pt modelId="{0CB536B3-FBD9-CB4B-95C8-F87E196F9DB7}" type="parTrans" cxnId="{9E4E70A9-237A-E848-969D-FC515ACBA8D9}">
      <dgm:prSet/>
      <dgm:spPr/>
      <dgm:t>
        <a:bodyPr/>
        <a:lstStyle/>
        <a:p>
          <a:endParaRPr lang="en-US"/>
        </a:p>
      </dgm:t>
    </dgm:pt>
    <dgm:pt modelId="{E7026C6A-F96A-EC48-984A-9E576409D9A5}" type="sibTrans" cxnId="{9E4E70A9-237A-E848-969D-FC515ACBA8D9}">
      <dgm:prSet/>
      <dgm:spPr/>
      <dgm:t>
        <a:bodyPr/>
        <a:lstStyle/>
        <a:p>
          <a:endParaRPr lang="en-US"/>
        </a:p>
      </dgm:t>
    </dgm:pt>
    <dgm:pt modelId="{56A529AF-FE02-974C-BE42-E2E78A9EEE6E}">
      <dgm:prSet/>
      <dgm:spPr/>
      <dgm:t>
        <a:bodyPr/>
        <a:lstStyle/>
        <a:p>
          <a:r>
            <a:rPr lang="en-US" dirty="0"/>
            <a:t>Hoarseness or aphonia with respiratory difficulty or even stridor.</a:t>
          </a:r>
        </a:p>
      </dgm:t>
    </dgm:pt>
    <dgm:pt modelId="{03F6DD28-CAB1-C146-A9E1-26BB2EEE7F5C}" type="parTrans" cxnId="{6579CD11-43DA-8940-8E28-DC28709ACECA}">
      <dgm:prSet/>
      <dgm:spPr/>
      <dgm:t>
        <a:bodyPr/>
        <a:lstStyle/>
        <a:p>
          <a:endParaRPr lang="en-US"/>
        </a:p>
      </dgm:t>
    </dgm:pt>
    <dgm:pt modelId="{4835D7AF-F073-D647-8B22-83683231B137}" type="sibTrans" cxnId="{6579CD11-43DA-8940-8E28-DC28709ACECA}">
      <dgm:prSet/>
      <dgm:spPr/>
      <dgm:t>
        <a:bodyPr/>
        <a:lstStyle/>
        <a:p>
          <a:endParaRPr lang="en-US"/>
        </a:p>
      </dgm:t>
    </dgm:pt>
    <dgm:pt modelId="{AB3EDF0D-E0F8-1340-A721-0BEE0287906B}">
      <dgm:prSet/>
      <dgm:spPr/>
      <dgm:t>
        <a:bodyPr/>
        <a:lstStyle/>
        <a:p>
          <a:r>
            <a:rPr lang="en-US"/>
            <a:t>Children may experience:</a:t>
          </a:r>
        </a:p>
      </dgm:t>
    </dgm:pt>
    <dgm:pt modelId="{AC59FE5C-41D3-A74B-BB9A-11C6EF6BE0A3}" type="parTrans" cxnId="{713DFF07-BD57-5D49-AC2D-DD0598151D36}">
      <dgm:prSet/>
      <dgm:spPr/>
      <dgm:t>
        <a:bodyPr/>
        <a:lstStyle/>
        <a:p>
          <a:endParaRPr lang="en-US"/>
        </a:p>
      </dgm:t>
    </dgm:pt>
    <dgm:pt modelId="{71AF6715-58DA-A244-A896-2CD7B234705F}" type="sibTrans" cxnId="{713DFF07-BD57-5D49-AC2D-DD0598151D36}">
      <dgm:prSet/>
      <dgm:spPr/>
      <dgm:t>
        <a:bodyPr/>
        <a:lstStyle/>
        <a:p>
          <a:endParaRPr lang="en-US"/>
        </a:p>
      </dgm:t>
    </dgm:pt>
    <dgm:pt modelId="{A740FB47-68FF-FC4B-B1B5-A2D0D2D14D67}">
      <dgm:prSet/>
      <dgm:spPr/>
      <dgm:t>
        <a:bodyPr/>
        <a:lstStyle/>
        <a:p>
          <a:r>
            <a:rPr lang="en-US" dirty="0"/>
            <a:t>Chronic cough</a:t>
          </a:r>
        </a:p>
      </dgm:t>
    </dgm:pt>
    <dgm:pt modelId="{2DCA5E66-203F-4A4A-A6FA-2299326842D9}" type="parTrans" cxnId="{E6C3D580-D6C9-2F4B-9E4E-1D6D8D674CBA}">
      <dgm:prSet/>
      <dgm:spPr/>
      <dgm:t>
        <a:bodyPr/>
        <a:lstStyle/>
        <a:p>
          <a:endParaRPr lang="en-US"/>
        </a:p>
      </dgm:t>
    </dgm:pt>
    <dgm:pt modelId="{7A8390F7-F1B2-C14C-8C60-0D81EFE6297C}" type="sibTrans" cxnId="{E6C3D580-D6C9-2F4B-9E4E-1D6D8D674CBA}">
      <dgm:prSet/>
      <dgm:spPr/>
      <dgm:t>
        <a:bodyPr/>
        <a:lstStyle/>
        <a:p>
          <a:endParaRPr lang="en-US"/>
        </a:p>
      </dgm:t>
    </dgm:pt>
    <dgm:pt modelId="{3E056FC8-354E-2849-B2C4-49B05BC1F86A}">
      <dgm:prSet/>
      <dgm:spPr/>
      <dgm:t>
        <a:bodyPr/>
        <a:lstStyle/>
        <a:p>
          <a:r>
            <a:rPr lang="en-US" dirty="0"/>
            <a:t>Difficulty swallowing (dysphagia)</a:t>
          </a:r>
        </a:p>
      </dgm:t>
    </dgm:pt>
    <dgm:pt modelId="{ED8C0F9E-ECDE-4C4E-B331-3421B4FD6102}" type="parTrans" cxnId="{99CBC676-BF64-544B-98DC-B7001FABD82C}">
      <dgm:prSet/>
      <dgm:spPr/>
      <dgm:t>
        <a:bodyPr/>
        <a:lstStyle/>
        <a:p>
          <a:endParaRPr lang="en-US"/>
        </a:p>
      </dgm:t>
    </dgm:pt>
    <dgm:pt modelId="{CA4D720F-0D76-6B4F-8213-1FE6E6A23F6B}" type="sibTrans" cxnId="{99CBC676-BF64-544B-98DC-B7001FABD82C}">
      <dgm:prSet/>
      <dgm:spPr/>
      <dgm:t>
        <a:bodyPr/>
        <a:lstStyle/>
        <a:p>
          <a:endParaRPr lang="en-US"/>
        </a:p>
      </dgm:t>
    </dgm:pt>
    <dgm:pt modelId="{78C29B2B-B252-0246-8C85-5C0C5F0BD7D0}">
      <dgm:prSet/>
      <dgm:spPr/>
      <dgm:t>
        <a:bodyPr/>
        <a:lstStyle/>
        <a:p>
          <a:r>
            <a:rPr lang="en-US" dirty="0"/>
            <a:t>Shortness of breath (dyspnea)</a:t>
          </a:r>
        </a:p>
      </dgm:t>
    </dgm:pt>
    <dgm:pt modelId="{A1231141-1351-1F40-8B89-7096D7ED43F7}" type="parTrans" cxnId="{797DF084-0686-0F4E-8F3D-AAEA57F89C85}">
      <dgm:prSet/>
      <dgm:spPr/>
      <dgm:t>
        <a:bodyPr/>
        <a:lstStyle/>
        <a:p>
          <a:endParaRPr lang="en-US"/>
        </a:p>
      </dgm:t>
    </dgm:pt>
    <dgm:pt modelId="{336868DB-136D-7F4C-8B2C-48E6A881E299}" type="sibTrans" cxnId="{797DF084-0686-0F4E-8F3D-AAEA57F89C85}">
      <dgm:prSet/>
      <dgm:spPr/>
      <dgm:t>
        <a:bodyPr/>
        <a:lstStyle/>
        <a:p>
          <a:endParaRPr lang="en-US"/>
        </a:p>
      </dgm:t>
    </dgm:pt>
    <dgm:pt modelId="{57E4BCDB-5A41-364C-938F-5A65DAA834FD}">
      <dgm:prSet/>
      <dgm:spPr/>
      <dgm:t>
        <a:bodyPr/>
        <a:lstStyle/>
        <a:p>
          <a:r>
            <a:rPr lang="en-US" dirty="0"/>
            <a:t>Sleep issues like snoring and sleep apnea.</a:t>
          </a:r>
        </a:p>
      </dgm:t>
    </dgm:pt>
    <dgm:pt modelId="{353C4F28-85D5-0C4E-AEDD-B49137AA2736}" type="parTrans" cxnId="{589C20A6-068C-964E-ADBA-7494CD4A15CD}">
      <dgm:prSet/>
      <dgm:spPr/>
      <dgm:t>
        <a:bodyPr/>
        <a:lstStyle/>
        <a:p>
          <a:endParaRPr lang="en-US"/>
        </a:p>
      </dgm:t>
    </dgm:pt>
    <dgm:pt modelId="{68B8D8B3-36B4-C143-BDE3-2DC1AB88708A}" type="sibTrans" cxnId="{589C20A6-068C-964E-ADBA-7494CD4A15CD}">
      <dgm:prSet/>
      <dgm:spPr/>
      <dgm:t>
        <a:bodyPr/>
        <a:lstStyle/>
        <a:p>
          <a:endParaRPr lang="en-US"/>
        </a:p>
      </dgm:t>
    </dgm:pt>
    <dgm:pt modelId="{D4B37FF5-6586-0442-B6E4-C627B7CEF4BA}">
      <dgm:prSet/>
      <dgm:spPr/>
      <dgm:t>
        <a:bodyPr/>
        <a:lstStyle/>
        <a:p>
          <a:r>
            <a:rPr lang="en-US" dirty="0"/>
            <a:t>It’s the second most frequent cause of </a:t>
          </a:r>
          <a:r>
            <a:rPr lang="en-US" u="sng" dirty="0"/>
            <a:t>hoarseness</a:t>
          </a:r>
          <a:r>
            <a:rPr lang="en-US" dirty="0"/>
            <a:t> in children.</a:t>
          </a:r>
        </a:p>
      </dgm:t>
    </dgm:pt>
    <dgm:pt modelId="{51A060B9-39B8-A542-9E4A-913E7C7B4CD3}" type="parTrans" cxnId="{B0CB2CDF-A3ED-3946-B65D-0792D1682C5D}">
      <dgm:prSet/>
      <dgm:spPr/>
      <dgm:t>
        <a:bodyPr/>
        <a:lstStyle/>
        <a:p>
          <a:endParaRPr lang="en-US"/>
        </a:p>
      </dgm:t>
    </dgm:pt>
    <dgm:pt modelId="{C3C010D5-B598-D442-BF01-F62B83FE78CE}" type="sibTrans" cxnId="{B0CB2CDF-A3ED-3946-B65D-0792D1682C5D}">
      <dgm:prSet/>
      <dgm:spPr/>
      <dgm:t>
        <a:bodyPr/>
        <a:lstStyle/>
        <a:p>
          <a:endParaRPr lang="en-US"/>
        </a:p>
      </dgm:t>
    </dgm:pt>
    <dgm:pt modelId="{30696581-5D12-3C4E-A9FE-338B2881F7B0}" type="pres">
      <dgm:prSet presAssocID="{D88C57BF-C5DA-D840-A551-B9AAAD4BFACC}" presName="linear" presStyleCnt="0">
        <dgm:presLayoutVars>
          <dgm:animLvl val="lvl"/>
          <dgm:resizeHandles val="exact"/>
        </dgm:presLayoutVars>
      </dgm:prSet>
      <dgm:spPr/>
    </dgm:pt>
    <dgm:pt modelId="{91FFAE41-A391-9A44-8D7E-910C3F3FA596}" type="pres">
      <dgm:prSet presAssocID="{1DDF253F-3C0D-F64E-94D8-A5DD2BDDC09C}" presName="parentText" presStyleLbl="node1" presStyleIdx="0" presStyleCnt="4">
        <dgm:presLayoutVars>
          <dgm:chMax val="0"/>
          <dgm:bulletEnabled val="1"/>
        </dgm:presLayoutVars>
      </dgm:prSet>
      <dgm:spPr/>
    </dgm:pt>
    <dgm:pt modelId="{2BD0F629-A49F-9143-940B-EB6C60273C40}" type="pres">
      <dgm:prSet presAssocID="{E7026C6A-F96A-EC48-984A-9E576409D9A5}" presName="spacer" presStyleCnt="0"/>
      <dgm:spPr/>
    </dgm:pt>
    <dgm:pt modelId="{F466EE5A-2F5E-3549-A5DB-EB321320383E}" type="pres">
      <dgm:prSet presAssocID="{D4B37FF5-6586-0442-B6E4-C627B7CEF4BA}" presName="parentText" presStyleLbl="node1" presStyleIdx="1" presStyleCnt="4">
        <dgm:presLayoutVars>
          <dgm:chMax val="0"/>
          <dgm:bulletEnabled val="1"/>
        </dgm:presLayoutVars>
      </dgm:prSet>
      <dgm:spPr/>
    </dgm:pt>
    <dgm:pt modelId="{B57311AA-DB0B-8E4F-B33C-D0FF5C0A2B0F}" type="pres">
      <dgm:prSet presAssocID="{C3C010D5-B598-D442-BF01-F62B83FE78CE}" presName="spacer" presStyleCnt="0"/>
      <dgm:spPr/>
    </dgm:pt>
    <dgm:pt modelId="{34039053-6CAE-DB45-8A3D-631022B53EE3}" type="pres">
      <dgm:prSet presAssocID="{56A529AF-FE02-974C-BE42-E2E78A9EEE6E}" presName="parentText" presStyleLbl="node1" presStyleIdx="2" presStyleCnt="4">
        <dgm:presLayoutVars>
          <dgm:chMax val="0"/>
          <dgm:bulletEnabled val="1"/>
        </dgm:presLayoutVars>
      </dgm:prSet>
      <dgm:spPr/>
    </dgm:pt>
    <dgm:pt modelId="{86A0DF03-8BF7-F347-885D-2FA266BDFEA8}" type="pres">
      <dgm:prSet presAssocID="{4835D7AF-F073-D647-8B22-83683231B137}" presName="spacer" presStyleCnt="0"/>
      <dgm:spPr/>
    </dgm:pt>
    <dgm:pt modelId="{277E3088-F3F3-6D42-BE9B-2C71DD3FE5E9}" type="pres">
      <dgm:prSet presAssocID="{AB3EDF0D-E0F8-1340-A721-0BEE0287906B}" presName="parentText" presStyleLbl="node1" presStyleIdx="3" presStyleCnt="4">
        <dgm:presLayoutVars>
          <dgm:chMax val="0"/>
          <dgm:bulletEnabled val="1"/>
        </dgm:presLayoutVars>
      </dgm:prSet>
      <dgm:spPr/>
    </dgm:pt>
    <dgm:pt modelId="{3A93B6E2-F264-184C-B221-79F8B0AD6D81}" type="pres">
      <dgm:prSet presAssocID="{AB3EDF0D-E0F8-1340-A721-0BEE0287906B}" presName="childText" presStyleLbl="revTx" presStyleIdx="0" presStyleCnt="1">
        <dgm:presLayoutVars>
          <dgm:bulletEnabled val="1"/>
        </dgm:presLayoutVars>
      </dgm:prSet>
      <dgm:spPr/>
    </dgm:pt>
  </dgm:ptLst>
  <dgm:cxnLst>
    <dgm:cxn modelId="{713DFF07-BD57-5D49-AC2D-DD0598151D36}" srcId="{D88C57BF-C5DA-D840-A551-B9AAAD4BFACC}" destId="{AB3EDF0D-E0F8-1340-A721-0BEE0287906B}" srcOrd="3" destOrd="0" parTransId="{AC59FE5C-41D3-A74B-BB9A-11C6EF6BE0A3}" sibTransId="{71AF6715-58DA-A244-A896-2CD7B234705F}"/>
    <dgm:cxn modelId="{6579CD11-43DA-8940-8E28-DC28709ACECA}" srcId="{D88C57BF-C5DA-D840-A551-B9AAAD4BFACC}" destId="{56A529AF-FE02-974C-BE42-E2E78A9EEE6E}" srcOrd="2" destOrd="0" parTransId="{03F6DD28-CAB1-C146-A9E1-26BB2EEE7F5C}" sibTransId="{4835D7AF-F073-D647-8B22-83683231B137}"/>
    <dgm:cxn modelId="{EE0D7B44-8189-154E-A6D7-418230292FAF}" type="presOf" srcId="{56A529AF-FE02-974C-BE42-E2E78A9EEE6E}" destId="{34039053-6CAE-DB45-8A3D-631022B53EE3}" srcOrd="0" destOrd="0" presId="urn:microsoft.com/office/officeart/2005/8/layout/vList2"/>
    <dgm:cxn modelId="{3388F150-E8FD-C14D-86BC-B7B79FFD6742}" type="presOf" srcId="{1DDF253F-3C0D-F64E-94D8-A5DD2BDDC09C}" destId="{91FFAE41-A391-9A44-8D7E-910C3F3FA596}" srcOrd="0" destOrd="0" presId="urn:microsoft.com/office/officeart/2005/8/layout/vList2"/>
    <dgm:cxn modelId="{99CBC676-BF64-544B-98DC-B7001FABD82C}" srcId="{AB3EDF0D-E0F8-1340-A721-0BEE0287906B}" destId="{3E056FC8-354E-2849-B2C4-49B05BC1F86A}" srcOrd="1" destOrd="0" parTransId="{ED8C0F9E-ECDE-4C4E-B331-3421B4FD6102}" sibTransId="{CA4D720F-0D76-6B4F-8213-1FE6E6A23F6B}"/>
    <dgm:cxn modelId="{E6C3D580-D6C9-2F4B-9E4E-1D6D8D674CBA}" srcId="{AB3EDF0D-E0F8-1340-A721-0BEE0287906B}" destId="{A740FB47-68FF-FC4B-B1B5-A2D0D2D14D67}" srcOrd="0" destOrd="0" parTransId="{2DCA5E66-203F-4A4A-A6FA-2299326842D9}" sibTransId="{7A8390F7-F1B2-C14C-8C60-0D81EFE6297C}"/>
    <dgm:cxn modelId="{797DF084-0686-0F4E-8F3D-AAEA57F89C85}" srcId="{AB3EDF0D-E0F8-1340-A721-0BEE0287906B}" destId="{78C29B2B-B252-0246-8C85-5C0C5F0BD7D0}" srcOrd="2" destOrd="0" parTransId="{A1231141-1351-1F40-8B89-7096D7ED43F7}" sibTransId="{336868DB-136D-7F4C-8B2C-48E6A881E299}"/>
    <dgm:cxn modelId="{B8DFAD91-36B6-BD44-BEBC-3747ECF656BB}" type="presOf" srcId="{D4B37FF5-6586-0442-B6E4-C627B7CEF4BA}" destId="{F466EE5A-2F5E-3549-A5DB-EB321320383E}" srcOrd="0" destOrd="0" presId="urn:microsoft.com/office/officeart/2005/8/layout/vList2"/>
    <dgm:cxn modelId="{589C20A6-068C-964E-ADBA-7494CD4A15CD}" srcId="{AB3EDF0D-E0F8-1340-A721-0BEE0287906B}" destId="{57E4BCDB-5A41-364C-938F-5A65DAA834FD}" srcOrd="3" destOrd="0" parTransId="{353C4F28-85D5-0C4E-AEDD-B49137AA2736}" sibTransId="{68B8D8B3-36B4-C143-BDE3-2DC1AB88708A}"/>
    <dgm:cxn modelId="{9E4E70A9-237A-E848-969D-FC515ACBA8D9}" srcId="{D88C57BF-C5DA-D840-A551-B9AAAD4BFACC}" destId="{1DDF253F-3C0D-F64E-94D8-A5DD2BDDC09C}" srcOrd="0" destOrd="0" parTransId="{0CB536B3-FBD9-CB4B-95C8-F87E196F9DB7}" sibTransId="{E7026C6A-F96A-EC48-984A-9E576409D9A5}"/>
    <dgm:cxn modelId="{C44B82B2-0450-BD43-B26B-8B11CD586473}" type="presOf" srcId="{AB3EDF0D-E0F8-1340-A721-0BEE0287906B}" destId="{277E3088-F3F3-6D42-BE9B-2C71DD3FE5E9}" srcOrd="0" destOrd="0" presId="urn:microsoft.com/office/officeart/2005/8/layout/vList2"/>
    <dgm:cxn modelId="{936AC5B2-ECAD-284B-9D80-90D9D0972FFB}" type="presOf" srcId="{78C29B2B-B252-0246-8C85-5C0C5F0BD7D0}" destId="{3A93B6E2-F264-184C-B221-79F8B0AD6D81}" srcOrd="0" destOrd="2" presId="urn:microsoft.com/office/officeart/2005/8/layout/vList2"/>
    <dgm:cxn modelId="{B02995C1-8AD0-434A-B6E7-F69E031227DB}" type="presOf" srcId="{57E4BCDB-5A41-364C-938F-5A65DAA834FD}" destId="{3A93B6E2-F264-184C-B221-79F8B0AD6D81}" srcOrd="0" destOrd="3" presId="urn:microsoft.com/office/officeart/2005/8/layout/vList2"/>
    <dgm:cxn modelId="{1531B2CD-F00C-F244-994D-72AF07332481}" type="presOf" srcId="{3E056FC8-354E-2849-B2C4-49B05BC1F86A}" destId="{3A93B6E2-F264-184C-B221-79F8B0AD6D81}" srcOrd="0" destOrd="1" presId="urn:microsoft.com/office/officeart/2005/8/layout/vList2"/>
    <dgm:cxn modelId="{B0CB2CDF-A3ED-3946-B65D-0792D1682C5D}" srcId="{D88C57BF-C5DA-D840-A551-B9AAAD4BFACC}" destId="{D4B37FF5-6586-0442-B6E4-C627B7CEF4BA}" srcOrd="1" destOrd="0" parTransId="{51A060B9-39B8-A542-9E4A-913E7C7B4CD3}" sibTransId="{C3C010D5-B598-D442-BF01-F62B83FE78CE}"/>
    <dgm:cxn modelId="{1DFFC7F1-8620-4F47-BB3D-6130847A6D55}" type="presOf" srcId="{A740FB47-68FF-FC4B-B1B5-A2D0D2D14D67}" destId="{3A93B6E2-F264-184C-B221-79F8B0AD6D81}" srcOrd="0" destOrd="0" presId="urn:microsoft.com/office/officeart/2005/8/layout/vList2"/>
    <dgm:cxn modelId="{51F288F5-2AB6-DD43-B4A6-138775854591}" type="presOf" srcId="{D88C57BF-C5DA-D840-A551-B9AAAD4BFACC}" destId="{30696581-5D12-3C4E-A9FE-338B2881F7B0}" srcOrd="0" destOrd="0" presId="urn:microsoft.com/office/officeart/2005/8/layout/vList2"/>
    <dgm:cxn modelId="{3876F5D3-7A13-7E46-B8FA-D1BC3AA392B8}" type="presParOf" srcId="{30696581-5D12-3C4E-A9FE-338B2881F7B0}" destId="{91FFAE41-A391-9A44-8D7E-910C3F3FA596}" srcOrd="0" destOrd="0" presId="urn:microsoft.com/office/officeart/2005/8/layout/vList2"/>
    <dgm:cxn modelId="{97A876A1-13E7-BE4E-B263-433C3A650679}" type="presParOf" srcId="{30696581-5D12-3C4E-A9FE-338B2881F7B0}" destId="{2BD0F629-A49F-9143-940B-EB6C60273C40}" srcOrd="1" destOrd="0" presId="urn:microsoft.com/office/officeart/2005/8/layout/vList2"/>
    <dgm:cxn modelId="{A0ED424D-6B1B-7A45-B0A4-EA621EBA91DE}" type="presParOf" srcId="{30696581-5D12-3C4E-A9FE-338B2881F7B0}" destId="{F466EE5A-2F5E-3549-A5DB-EB321320383E}" srcOrd="2" destOrd="0" presId="urn:microsoft.com/office/officeart/2005/8/layout/vList2"/>
    <dgm:cxn modelId="{D45A3D0D-AB9A-8544-9FC0-A3402931FA65}" type="presParOf" srcId="{30696581-5D12-3C4E-A9FE-338B2881F7B0}" destId="{B57311AA-DB0B-8E4F-B33C-D0FF5C0A2B0F}" srcOrd="3" destOrd="0" presId="urn:microsoft.com/office/officeart/2005/8/layout/vList2"/>
    <dgm:cxn modelId="{CB5C5674-D4E9-6942-A2EC-4DEE3427ABC9}" type="presParOf" srcId="{30696581-5D12-3C4E-A9FE-338B2881F7B0}" destId="{34039053-6CAE-DB45-8A3D-631022B53EE3}" srcOrd="4" destOrd="0" presId="urn:microsoft.com/office/officeart/2005/8/layout/vList2"/>
    <dgm:cxn modelId="{A7C68543-1E66-5D40-9E03-FEFE7EB11573}" type="presParOf" srcId="{30696581-5D12-3C4E-A9FE-338B2881F7B0}" destId="{86A0DF03-8BF7-F347-885D-2FA266BDFEA8}" srcOrd="5" destOrd="0" presId="urn:microsoft.com/office/officeart/2005/8/layout/vList2"/>
    <dgm:cxn modelId="{E62F1FFB-D1BC-0849-82B4-B9D954C30B0D}" type="presParOf" srcId="{30696581-5D12-3C4E-A9FE-338B2881F7B0}" destId="{277E3088-F3F3-6D42-BE9B-2C71DD3FE5E9}" srcOrd="6" destOrd="0" presId="urn:microsoft.com/office/officeart/2005/8/layout/vList2"/>
    <dgm:cxn modelId="{D6C1B20E-C0B1-FA47-BC73-F51AF41458B6}" type="presParOf" srcId="{30696581-5D12-3C4E-A9FE-338B2881F7B0}" destId="{3A93B6E2-F264-184C-B221-79F8B0AD6D8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ACFDCB-804A-7743-A217-08864E9863CD}"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F7AD8D9B-1984-0144-BD5E-7686261340D8}">
      <dgm:prSet custT="1"/>
      <dgm:spPr/>
      <dgm:t>
        <a:bodyPr/>
        <a:lstStyle/>
        <a:p>
          <a:r>
            <a:rPr lang="en-US" sz="2800" dirty="0"/>
            <a:t>Diagnosis made by Flexible </a:t>
          </a:r>
          <a:r>
            <a:rPr lang="en-US" sz="2800" dirty="0" err="1"/>
            <a:t>fibreoptic</a:t>
          </a:r>
          <a:r>
            <a:rPr lang="en-US" sz="2800" dirty="0"/>
            <a:t> laryngoscopy </a:t>
          </a:r>
        </a:p>
      </dgm:t>
    </dgm:pt>
    <dgm:pt modelId="{B0F67153-1F52-1445-A78A-F7ECEF4B2986}" type="parTrans" cxnId="{5B8F3ED4-89B1-484B-9309-B88EAA553F9E}">
      <dgm:prSet/>
      <dgm:spPr/>
      <dgm:t>
        <a:bodyPr/>
        <a:lstStyle/>
        <a:p>
          <a:endParaRPr lang="en-US"/>
        </a:p>
      </dgm:t>
    </dgm:pt>
    <dgm:pt modelId="{A7D39330-937D-2F40-B9B6-811275968652}" type="sibTrans" cxnId="{5B8F3ED4-89B1-484B-9309-B88EAA553F9E}">
      <dgm:prSet/>
      <dgm:spPr/>
      <dgm:t>
        <a:bodyPr/>
        <a:lstStyle/>
        <a:p>
          <a:endParaRPr lang="en-US"/>
        </a:p>
      </dgm:t>
    </dgm:pt>
    <dgm:pt modelId="{077192AF-4315-7B4E-8757-B24A139CE39A}">
      <dgm:prSet custT="1"/>
      <dgm:spPr/>
      <dgm:t>
        <a:bodyPr/>
        <a:lstStyle/>
        <a:p>
          <a:r>
            <a:rPr lang="en-US" sz="2800" dirty="0"/>
            <a:t>Confirmed by Direct Laryngoscopy and Biopsy</a:t>
          </a:r>
        </a:p>
      </dgm:t>
    </dgm:pt>
    <dgm:pt modelId="{8E9E7FFF-4BDF-6349-969D-7E950C71E62F}" type="parTrans" cxnId="{7ECC7FCE-1378-E14F-B612-F3B75EEFB39D}">
      <dgm:prSet/>
      <dgm:spPr/>
      <dgm:t>
        <a:bodyPr/>
        <a:lstStyle/>
        <a:p>
          <a:endParaRPr lang="en-US"/>
        </a:p>
      </dgm:t>
    </dgm:pt>
    <dgm:pt modelId="{CF783B54-9427-5E4E-A9E4-F4C669D9D9F0}" type="sibTrans" cxnId="{7ECC7FCE-1378-E14F-B612-F3B75EEFB39D}">
      <dgm:prSet/>
      <dgm:spPr/>
      <dgm:t>
        <a:bodyPr/>
        <a:lstStyle/>
        <a:p>
          <a:endParaRPr lang="en-US"/>
        </a:p>
      </dgm:t>
    </dgm:pt>
    <dgm:pt modelId="{87B4C1B9-B750-5644-967D-47649DEFC004}" type="pres">
      <dgm:prSet presAssocID="{97ACFDCB-804A-7743-A217-08864E9863CD}" presName="linear" presStyleCnt="0">
        <dgm:presLayoutVars>
          <dgm:animLvl val="lvl"/>
          <dgm:resizeHandles val="exact"/>
        </dgm:presLayoutVars>
      </dgm:prSet>
      <dgm:spPr/>
    </dgm:pt>
    <dgm:pt modelId="{73E6DA1A-DCB4-BA40-B26D-307AAB0FAEC3}" type="pres">
      <dgm:prSet presAssocID="{F7AD8D9B-1984-0144-BD5E-7686261340D8}" presName="parentText" presStyleLbl="node1" presStyleIdx="0" presStyleCnt="2">
        <dgm:presLayoutVars>
          <dgm:chMax val="0"/>
          <dgm:bulletEnabled val="1"/>
        </dgm:presLayoutVars>
      </dgm:prSet>
      <dgm:spPr/>
    </dgm:pt>
    <dgm:pt modelId="{24B7A91B-D132-524D-859F-4B52D26B452C}" type="pres">
      <dgm:prSet presAssocID="{A7D39330-937D-2F40-B9B6-811275968652}" presName="spacer" presStyleCnt="0"/>
      <dgm:spPr/>
    </dgm:pt>
    <dgm:pt modelId="{59282D5B-A873-D843-AAAA-912B0AD213E0}" type="pres">
      <dgm:prSet presAssocID="{077192AF-4315-7B4E-8757-B24A139CE39A}" presName="parentText" presStyleLbl="node1" presStyleIdx="1" presStyleCnt="2">
        <dgm:presLayoutVars>
          <dgm:chMax val="0"/>
          <dgm:bulletEnabled val="1"/>
        </dgm:presLayoutVars>
      </dgm:prSet>
      <dgm:spPr/>
    </dgm:pt>
  </dgm:ptLst>
  <dgm:cxnLst>
    <dgm:cxn modelId="{5C713C64-9226-F54A-A6E8-C0E10EC9AC89}" type="presOf" srcId="{F7AD8D9B-1984-0144-BD5E-7686261340D8}" destId="{73E6DA1A-DCB4-BA40-B26D-307AAB0FAEC3}" srcOrd="0" destOrd="0" presId="urn:microsoft.com/office/officeart/2005/8/layout/vList2"/>
    <dgm:cxn modelId="{CC7F5D9E-691C-0547-9305-E1AEDAD6959F}" type="presOf" srcId="{077192AF-4315-7B4E-8757-B24A139CE39A}" destId="{59282D5B-A873-D843-AAAA-912B0AD213E0}" srcOrd="0" destOrd="0" presId="urn:microsoft.com/office/officeart/2005/8/layout/vList2"/>
    <dgm:cxn modelId="{7ECC7FCE-1378-E14F-B612-F3B75EEFB39D}" srcId="{97ACFDCB-804A-7743-A217-08864E9863CD}" destId="{077192AF-4315-7B4E-8757-B24A139CE39A}" srcOrd="1" destOrd="0" parTransId="{8E9E7FFF-4BDF-6349-969D-7E950C71E62F}" sibTransId="{CF783B54-9427-5E4E-A9E4-F4C669D9D9F0}"/>
    <dgm:cxn modelId="{5B8F3ED4-89B1-484B-9309-B88EAA553F9E}" srcId="{97ACFDCB-804A-7743-A217-08864E9863CD}" destId="{F7AD8D9B-1984-0144-BD5E-7686261340D8}" srcOrd="0" destOrd="0" parTransId="{B0F67153-1F52-1445-A78A-F7ECEF4B2986}" sibTransId="{A7D39330-937D-2F40-B9B6-811275968652}"/>
    <dgm:cxn modelId="{45807FF2-DC26-6442-A28C-DAED8B05FA0A}" type="presOf" srcId="{97ACFDCB-804A-7743-A217-08864E9863CD}" destId="{87B4C1B9-B750-5644-967D-47649DEFC004}" srcOrd="0" destOrd="0" presId="urn:microsoft.com/office/officeart/2005/8/layout/vList2"/>
    <dgm:cxn modelId="{F69599F5-10EF-0646-92AA-004B7D14CFEA}" type="presParOf" srcId="{87B4C1B9-B750-5644-967D-47649DEFC004}" destId="{73E6DA1A-DCB4-BA40-B26D-307AAB0FAEC3}" srcOrd="0" destOrd="0" presId="urn:microsoft.com/office/officeart/2005/8/layout/vList2"/>
    <dgm:cxn modelId="{D922723E-2DDD-1149-A20C-D6168656CCE9}" type="presParOf" srcId="{87B4C1B9-B750-5644-967D-47649DEFC004}" destId="{24B7A91B-D132-524D-859F-4B52D26B452C}" srcOrd="1" destOrd="0" presId="urn:microsoft.com/office/officeart/2005/8/layout/vList2"/>
    <dgm:cxn modelId="{83D5D296-7363-5742-84A5-07A39F606617}" type="presParOf" srcId="{87B4C1B9-B750-5644-967D-47649DEFC004}" destId="{59282D5B-A873-D843-AAAA-912B0AD213E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29B76-9B22-434D-A79A-0BCBE8DED50D}">
      <dsp:nvSpPr>
        <dsp:cNvPr id="0" name=""/>
        <dsp:cNvSpPr/>
      </dsp:nvSpPr>
      <dsp:spPr>
        <a:xfrm>
          <a:off x="0" y="192507"/>
          <a:ext cx="7829210" cy="2475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solidFill>
                <a:schemeClr val="tx1"/>
              </a:solidFill>
            </a:rPr>
            <a:t>LADIES AND GENTLEMEN PLEASE RISE FOR THE NATIONAL ANTHEM</a:t>
          </a:r>
        </a:p>
      </dsp:txBody>
      <dsp:txXfrm>
        <a:off x="120855" y="313362"/>
        <a:ext cx="7587500" cy="22340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C9CE7-C617-3441-AB31-7E14CC076646}">
      <dsp:nvSpPr>
        <dsp:cNvPr id="0" name=""/>
        <dsp:cNvSpPr/>
      </dsp:nvSpPr>
      <dsp:spPr>
        <a:xfrm>
          <a:off x="0" y="59249"/>
          <a:ext cx="10058399"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u="sng" kern="1200" dirty="0"/>
            <a:t>SURGICAL:</a:t>
          </a:r>
          <a:endParaRPr lang="en-US" sz="3200" kern="1200" dirty="0"/>
        </a:p>
      </dsp:txBody>
      <dsp:txXfrm>
        <a:off x="59399" y="118648"/>
        <a:ext cx="9939601" cy="1098002"/>
      </dsp:txXfrm>
    </dsp:sp>
    <dsp:sp modelId="{5B2C7345-2D31-D541-AB2E-62709A6F319E}">
      <dsp:nvSpPr>
        <dsp:cNvPr id="0" name=""/>
        <dsp:cNvSpPr/>
      </dsp:nvSpPr>
      <dsp:spPr>
        <a:xfrm>
          <a:off x="0" y="1414327"/>
          <a:ext cx="10058399" cy="289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dirty="0" err="1"/>
            <a:t>Microlaryngoscopy</a:t>
          </a:r>
          <a:r>
            <a:rPr lang="en-US" sz="3200" kern="1200" dirty="0"/>
            <a:t> and CO2 excision avoiding injury to vocal ligament .</a:t>
          </a:r>
        </a:p>
        <a:p>
          <a:pPr marL="285750" lvl="1" indent="-285750" algn="l" defTabSz="1422400">
            <a:lnSpc>
              <a:spcPct val="90000"/>
            </a:lnSpc>
            <a:spcBef>
              <a:spcPct val="0"/>
            </a:spcBef>
            <a:spcAft>
              <a:spcPct val="20000"/>
            </a:spcAft>
            <a:buChar char="•"/>
          </a:pPr>
          <a:r>
            <a:rPr lang="en-US" sz="3200" kern="1200" dirty="0"/>
            <a:t>Recurrence is common and procedure needs to be repeated several times. </a:t>
          </a:r>
        </a:p>
        <a:p>
          <a:pPr marL="285750" lvl="1" indent="-285750" algn="l" defTabSz="1422400">
            <a:lnSpc>
              <a:spcPct val="90000"/>
            </a:lnSpc>
            <a:spcBef>
              <a:spcPct val="0"/>
            </a:spcBef>
            <a:spcAft>
              <a:spcPct val="20000"/>
            </a:spcAft>
            <a:buChar char="•"/>
          </a:pPr>
          <a:r>
            <a:rPr lang="en-US" sz="3200" kern="1200" dirty="0"/>
            <a:t>Tumor can be removed under microscope with cup forceps or a </a:t>
          </a:r>
          <a:r>
            <a:rPr lang="en-US" sz="3200" kern="1200" dirty="0" err="1"/>
            <a:t>debrider</a:t>
          </a:r>
          <a:r>
            <a:rPr lang="en-US" sz="3200" kern="1200" dirty="0"/>
            <a:t>.</a:t>
          </a:r>
        </a:p>
      </dsp:txBody>
      <dsp:txXfrm>
        <a:off x="0" y="1414327"/>
        <a:ext cx="10058399" cy="28928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F45F4-A6D2-C245-B9BA-A60162D00399}">
      <dsp:nvSpPr>
        <dsp:cNvPr id="0" name=""/>
        <dsp:cNvSpPr/>
      </dsp:nvSpPr>
      <dsp:spPr>
        <a:xfrm>
          <a:off x="0" y="122701"/>
          <a:ext cx="10137414"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sng" kern="1200" dirty="0"/>
            <a:t>MEDICAL:</a:t>
          </a:r>
          <a:endParaRPr lang="en-US" sz="2800" kern="1200" dirty="0"/>
        </a:p>
      </dsp:txBody>
      <dsp:txXfrm>
        <a:off x="59399" y="182100"/>
        <a:ext cx="10018616" cy="1098002"/>
      </dsp:txXfrm>
    </dsp:sp>
    <dsp:sp modelId="{1B7BF0CE-668D-B54B-9995-CCC1E9BF1374}">
      <dsp:nvSpPr>
        <dsp:cNvPr id="0" name=""/>
        <dsp:cNvSpPr/>
      </dsp:nvSpPr>
      <dsp:spPr>
        <a:xfrm>
          <a:off x="0" y="1339501"/>
          <a:ext cx="10137414" cy="3296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186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Interferon alpha-2a (side effects: fever, chills, myalgia, arthralgia, headache, loss of weight, bone marrow suppression)</a:t>
          </a:r>
        </a:p>
        <a:p>
          <a:pPr marL="285750" lvl="1" indent="-285750" algn="l" defTabSz="1244600">
            <a:lnSpc>
              <a:spcPct val="90000"/>
            </a:lnSpc>
            <a:spcBef>
              <a:spcPct val="0"/>
            </a:spcBef>
            <a:spcAft>
              <a:spcPct val="20000"/>
            </a:spcAft>
            <a:buChar char="•"/>
          </a:pPr>
          <a:r>
            <a:rPr lang="en-US" sz="2800" kern="1200" dirty="0"/>
            <a:t>13-cis-retinoic acid (several side effects)</a:t>
          </a:r>
        </a:p>
        <a:p>
          <a:pPr marL="285750" lvl="1" indent="-285750" algn="l" defTabSz="1244600">
            <a:lnSpc>
              <a:spcPct val="90000"/>
            </a:lnSpc>
            <a:spcBef>
              <a:spcPct val="0"/>
            </a:spcBef>
            <a:spcAft>
              <a:spcPct val="20000"/>
            </a:spcAft>
            <a:buChar char="•"/>
          </a:pPr>
          <a:r>
            <a:rPr lang="en-US" sz="2800" kern="1200" dirty="0"/>
            <a:t>Initial use of </a:t>
          </a:r>
          <a:r>
            <a:rPr lang="en-US" sz="2800" u="sng" kern="1200" dirty="0"/>
            <a:t>Propranolol</a:t>
          </a:r>
          <a:r>
            <a:rPr lang="en-US" sz="2800" kern="1200" dirty="0"/>
            <a:t> as an adjunctive measure in severe recurrent respiratory papillomatosis shows it to have some efficacy in delaying surgical intervention and improving voice.</a:t>
          </a:r>
        </a:p>
      </dsp:txBody>
      <dsp:txXfrm>
        <a:off x="0" y="1339501"/>
        <a:ext cx="10137414" cy="32964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48B49-D002-734C-83D8-D785EF6808A6}">
      <dsp:nvSpPr>
        <dsp:cNvPr id="0" name=""/>
        <dsp:cNvSpPr/>
      </dsp:nvSpPr>
      <dsp:spPr>
        <a:xfrm>
          <a:off x="0" y="410796"/>
          <a:ext cx="10058399" cy="15210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 7-days-old child came to ENT OPD with 2 days history of stridor. His mother told that when she turned the baby upside down stridor disappeared.</a:t>
          </a:r>
        </a:p>
      </dsp:txBody>
      <dsp:txXfrm>
        <a:off x="74249" y="485045"/>
        <a:ext cx="9909901" cy="1372502"/>
      </dsp:txXfrm>
    </dsp:sp>
    <dsp:sp modelId="{F17EB056-8C58-B441-B15C-5E6F73A9A792}">
      <dsp:nvSpPr>
        <dsp:cNvPr id="0" name=""/>
        <dsp:cNvSpPr/>
      </dsp:nvSpPr>
      <dsp:spPr>
        <a:xfrm>
          <a:off x="0" y="2118996"/>
          <a:ext cx="10058399" cy="1521000"/>
        </a:xfrm>
        <a:prstGeom prst="roundRect">
          <a:avLst/>
        </a:prstGeom>
        <a:solidFill>
          <a:schemeClr val="accent3">
            <a:hueOff val="1195977"/>
            <a:satOff val="9943"/>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There were no other complaints</a:t>
          </a:r>
          <a:endParaRPr lang="en-US" sz="2900" kern="1200" dirty="0"/>
        </a:p>
      </dsp:txBody>
      <dsp:txXfrm>
        <a:off x="74249" y="2193245"/>
        <a:ext cx="9909901" cy="13725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99FD3-C288-B446-9DA6-240364D953DF}">
      <dsp:nvSpPr>
        <dsp:cNvPr id="0" name=""/>
        <dsp:cNvSpPr/>
      </dsp:nvSpPr>
      <dsp:spPr>
        <a:xfrm>
          <a:off x="0" y="26399"/>
          <a:ext cx="10653229" cy="10237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It is the most common congenital abnormality of the larynx.</a:t>
          </a:r>
        </a:p>
      </dsp:txBody>
      <dsp:txXfrm>
        <a:off x="49975" y="76374"/>
        <a:ext cx="10553279" cy="923800"/>
      </dsp:txXfrm>
    </dsp:sp>
    <dsp:sp modelId="{4F32129E-8441-5042-BA27-19C6BD98C44B}">
      <dsp:nvSpPr>
        <dsp:cNvPr id="0" name=""/>
        <dsp:cNvSpPr/>
      </dsp:nvSpPr>
      <dsp:spPr>
        <a:xfrm>
          <a:off x="0" y="1064549"/>
          <a:ext cx="10653229" cy="1023750"/>
        </a:xfrm>
        <a:prstGeom prst="roundRect">
          <a:avLst/>
        </a:prstGeom>
        <a:solidFill>
          <a:schemeClr val="accent2">
            <a:hueOff val="-1912890"/>
            <a:satOff val="1692"/>
            <a:lumOff val="300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Also referred to as Congenital laryngeal stridor. </a:t>
          </a:r>
        </a:p>
      </dsp:txBody>
      <dsp:txXfrm>
        <a:off x="49975" y="1114524"/>
        <a:ext cx="10553279" cy="923800"/>
      </dsp:txXfrm>
    </dsp:sp>
    <dsp:sp modelId="{C88A36D7-5856-A448-AAF7-D97A4ABCDCFA}">
      <dsp:nvSpPr>
        <dsp:cNvPr id="0" name=""/>
        <dsp:cNvSpPr/>
      </dsp:nvSpPr>
      <dsp:spPr>
        <a:xfrm>
          <a:off x="0" y="2102700"/>
          <a:ext cx="10653229" cy="1023750"/>
        </a:xfrm>
        <a:prstGeom prst="roundRect">
          <a:avLst/>
        </a:prstGeom>
        <a:solidFill>
          <a:schemeClr val="accent2">
            <a:hueOff val="-3825781"/>
            <a:satOff val="3385"/>
            <a:lumOff val="601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Characterized by excessive flaccidity of supraglottic larynx, which is sucked in during inspiration, producing stridor and sometimes cyanosis.</a:t>
          </a:r>
        </a:p>
      </dsp:txBody>
      <dsp:txXfrm>
        <a:off x="49975" y="2152675"/>
        <a:ext cx="10553279" cy="923800"/>
      </dsp:txXfrm>
    </dsp:sp>
    <dsp:sp modelId="{67EAD035-930E-E941-9E3A-5AF7842C6D54}">
      <dsp:nvSpPr>
        <dsp:cNvPr id="0" name=""/>
        <dsp:cNvSpPr/>
      </dsp:nvSpPr>
      <dsp:spPr>
        <a:xfrm>
          <a:off x="0" y="3140850"/>
          <a:ext cx="10653229" cy="1023750"/>
        </a:xfrm>
        <a:prstGeom prst="roundRect">
          <a:avLst/>
        </a:prstGeom>
        <a:solidFill>
          <a:schemeClr val="accent2">
            <a:hueOff val="-5738671"/>
            <a:satOff val="5077"/>
            <a:lumOff val="9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Birth defect characterized by the softening of the tissues above the larynx.</a:t>
          </a:r>
        </a:p>
      </dsp:txBody>
      <dsp:txXfrm>
        <a:off x="49975" y="3190825"/>
        <a:ext cx="10553279" cy="9238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68AA7-EA45-F545-BE28-FDB162383040}">
      <dsp:nvSpPr>
        <dsp:cNvPr id="0" name=""/>
        <dsp:cNvSpPr/>
      </dsp:nvSpPr>
      <dsp:spPr>
        <a:xfrm>
          <a:off x="0" y="52236"/>
          <a:ext cx="10058399" cy="193284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This condition is extremely common in infants. Over half of all newborn babies have laryngomalacia during the first week of life, and even more develop it when they’re two to four weeks old.</a:t>
          </a:r>
        </a:p>
      </dsp:txBody>
      <dsp:txXfrm>
        <a:off x="94353" y="146589"/>
        <a:ext cx="9869693" cy="1744134"/>
      </dsp:txXfrm>
    </dsp:sp>
    <dsp:sp modelId="{3A436B25-5E44-0841-9291-7DB2475FB813}">
      <dsp:nvSpPr>
        <dsp:cNvPr id="0" name=""/>
        <dsp:cNvSpPr/>
      </dsp:nvSpPr>
      <dsp:spPr>
        <a:xfrm>
          <a:off x="0" y="2065716"/>
          <a:ext cx="10058399" cy="1932840"/>
        </a:xfrm>
        <a:prstGeom prst="roundRect">
          <a:avLst/>
        </a:prstGeom>
        <a:solidFill>
          <a:schemeClr val="accent3">
            <a:shade val="50000"/>
            <a:hueOff val="372482"/>
            <a:satOff val="8623"/>
            <a:lumOff val="404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The exact cause of laryngomalacia is not known. A lack of proper muscle tone in the upper airway may contribute to the condition.</a:t>
          </a:r>
        </a:p>
      </dsp:txBody>
      <dsp:txXfrm>
        <a:off x="94353" y="2160069"/>
        <a:ext cx="9869693" cy="17441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017D5-0933-6E4A-B4B1-AEFD1882FE7F}">
      <dsp:nvSpPr>
        <dsp:cNvPr id="0" name=""/>
        <dsp:cNvSpPr/>
      </dsp:nvSpPr>
      <dsp:spPr>
        <a:xfrm>
          <a:off x="0" y="36675"/>
          <a:ext cx="10787270" cy="765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Symptoms are present at birth or soon after. Usually disappear by 2 years of age. </a:t>
          </a:r>
        </a:p>
      </dsp:txBody>
      <dsp:txXfrm>
        <a:off x="37357" y="74032"/>
        <a:ext cx="10712556" cy="690539"/>
      </dsp:txXfrm>
    </dsp:sp>
    <dsp:sp modelId="{40AF523A-AE9A-374F-9953-D550BD19CAF2}">
      <dsp:nvSpPr>
        <dsp:cNvPr id="0" name=""/>
        <dsp:cNvSpPr/>
      </dsp:nvSpPr>
      <dsp:spPr>
        <a:xfrm>
          <a:off x="0" y="868168"/>
          <a:ext cx="10787270" cy="765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Primary symptom is noisy, squeaky breathing </a:t>
          </a:r>
          <a:r>
            <a:rPr lang="en-US" sz="2000" kern="1200" dirty="0" err="1"/>
            <a:t>i.e</a:t>
          </a:r>
          <a:r>
            <a:rPr lang="en-US" sz="2000" kern="1200" dirty="0"/>
            <a:t>, Stridor. It increases on crying but subsides on placing the child in prone position </a:t>
          </a:r>
        </a:p>
      </dsp:txBody>
      <dsp:txXfrm>
        <a:off x="37357" y="905525"/>
        <a:ext cx="10712556" cy="690539"/>
      </dsp:txXfrm>
    </dsp:sp>
    <dsp:sp modelId="{8AC8C703-1476-7B4E-816D-98506B5E321D}">
      <dsp:nvSpPr>
        <dsp:cNvPr id="0" name=""/>
        <dsp:cNvSpPr/>
      </dsp:nvSpPr>
      <dsp:spPr>
        <a:xfrm>
          <a:off x="0" y="1699661"/>
          <a:ext cx="10787270" cy="765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Stridor symptoms often worsen over the first several months, but resolve themselves within one year.</a:t>
          </a:r>
        </a:p>
      </dsp:txBody>
      <dsp:txXfrm>
        <a:off x="37357" y="1737018"/>
        <a:ext cx="10712556" cy="690539"/>
      </dsp:txXfrm>
    </dsp:sp>
    <dsp:sp modelId="{B5B97480-1338-3543-871D-8DD57A10103A}">
      <dsp:nvSpPr>
        <dsp:cNvPr id="0" name=""/>
        <dsp:cNvSpPr/>
      </dsp:nvSpPr>
      <dsp:spPr>
        <a:xfrm>
          <a:off x="0" y="2531155"/>
          <a:ext cx="10787270" cy="765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Normal cry</a:t>
          </a:r>
        </a:p>
      </dsp:txBody>
      <dsp:txXfrm>
        <a:off x="37357" y="2568512"/>
        <a:ext cx="10712556" cy="690539"/>
      </dsp:txXfrm>
    </dsp:sp>
    <dsp:sp modelId="{60667692-D962-214D-AA91-A615B98D3449}">
      <dsp:nvSpPr>
        <dsp:cNvPr id="0" name=""/>
        <dsp:cNvSpPr/>
      </dsp:nvSpPr>
      <dsp:spPr>
        <a:xfrm>
          <a:off x="0" y="3362648"/>
          <a:ext cx="10787270" cy="765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difficulty feeding</a:t>
          </a:r>
        </a:p>
      </dsp:txBody>
      <dsp:txXfrm>
        <a:off x="37357" y="3400005"/>
        <a:ext cx="10712556" cy="690539"/>
      </dsp:txXfrm>
    </dsp:sp>
    <dsp:sp modelId="{862D6513-430F-4B4E-888F-0EE104341C68}">
      <dsp:nvSpPr>
        <dsp:cNvPr id="0" name=""/>
        <dsp:cNvSpPr/>
      </dsp:nvSpPr>
      <dsp:spPr>
        <a:xfrm>
          <a:off x="0" y="4194141"/>
          <a:ext cx="10787270" cy="7652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poor weight gain</a:t>
          </a:r>
        </a:p>
      </dsp:txBody>
      <dsp:txXfrm>
        <a:off x="37357" y="4231498"/>
        <a:ext cx="10712556" cy="6905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09657-133E-9546-BBF4-A07626F004E2}">
      <dsp:nvSpPr>
        <dsp:cNvPr id="0" name=""/>
        <dsp:cNvSpPr/>
      </dsp:nvSpPr>
      <dsp:spPr>
        <a:xfrm>
          <a:off x="0" y="12995"/>
          <a:ext cx="10058399" cy="608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choking while feeding</a:t>
          </a:r>
          <a:endParaRPr lang="en-US" sz="2600" kern="1200"/>
        </a:p>
      </dsp:txBody>
      <dsp:txXfrm>
        <a:off x="29700" y="42695"/>
        <a:ext cx="9998999" cy="549000"/>
      </dsp:txXfrm>
    </dsp:sp>
    <dsp:sp modelId="{7A71382E-4F6E-264F-BB24-5C8E66A303F9}">
      <dsp:nvSpPr>
        <dsp:cNvPr id="0" name=""/>
        <dsp:cNvSpPr/>
      </dsp:nvSpPr>
      <dsp:spPr>
        <a:xfrm>
          <a:off x="0" y="696275"/>
          <a:ext cx="10058399" cy="608400"/>
        </a:xfrm>
        <a:prstGeom prst="roundRect">
          <a:avLst/>
        </a:prstGeom>
        <a:solidFill>
          <a:schemeClr val="accent3">
            <a:hueOff val="239195"/>
            <a:satOff val="1989"/>
            <a:lumOff val="1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apnea </a:t>
          </a:r>
          <a:endParaRPr lang="en-US" sz="2600" kern="1200"/>
        </a:p>
      </dsp:txBody>
      <dsp:txXfrm>
        <a:off x="29700" y="725975"/>
        <a:ext cx="9998999" cy="549000"/>
      </dsp:txXfrm>
    </dsp:sp>
    <dsp:sp modelId="{C7BFA6BD-3F19-5848-A461-8F96C7A190A1}">
      <dsp:nvSpPr>
        <dsp:cNvPr id="0" name=""/>
        <dsp:cNvSpPr/>
      </dsp:nvSpPr>
      <dsp:spPr>
        <a:xfrm>
          <a:off x="0" y="1379556"/>
          <a:ext cx="10058399" cy="608400"/>
        </a:xfrm>
        <a:prstGeom prst="roundRect">
          <a:avLst/>
        </a:prstGeom>
        <a:solidFill>
          <a:schemeClr val="accent3">
            <a:hueOff val="478391"/>
            <a:satOff val="3977"/>
            <a:lumOff val="3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pulling in neck and chest with each breath</a:t>
          </a:r>
          <a:endParaRPr lang="en-US" sz="2600" kern="1200"/>
        </a:p>
      </dsp:txBody>
      <dsp:txXfrm>
        <a:off x="29700" y="1409256"/>
        <a:ext cx="9998999" cy="549000"/>
      </dsp:txXfrm>
    </dsp:sp>
    <dsp:sp modelId="{BBA45FDF-DCE3-744D-A653-9F6B854CB3AD}">
      <dsp:nvSpPr>
        <dsp:cNvPr id="0" name=""/>
        <dsp:cNvSpPr/>
      </dsp:nvSpPr>
      <dsp:spPr>
        <a:xfrm>
          <a:off x="0" y="2062836"/>
          <a:ext cx="10058399" cy="608400"/>
        </a:xfrm>
        <a:prstGeom prst="roundRect">
          <a:avLst/>
        </a:prstGeom>
        <a:solidFill>
          <a:schemeClr val="accent3">
            <a:hueOff val="717586"/>
            <a:satOff val="5966"/>
            <a:lumOff val="4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cyanosis (blue spells)</a:t>
          </a:r>
          <a:endParaRPr lang="en-US" sz="2600" kern="1200"/>
        </a:p>
      </dsp:txBody>
      <dsp:txXfrm>
        <a:off x="29700" y="2092536"/>
        <a:ext cx="9998999" cy="549000"/>
      </dsp:txXfrm>
    </dsp:sp>
    <dsp:sp modelId="{A1D96207-AA06-A245-B148-99DF623700CC}">
      <dsp:nvSpPr>
        <dsp:cNvPr id="0" name=""/>
        <dsp:cNvSpPr/>
      </dsp:nvSpPr>
      <dsp:spPr>
        <a:xfrm>
          <a:off x="0" y="2746116"/>
          <a:ext cx="10058399" cy="608400"/>
        </a:xfrm>
        <a:prstGeom prst="roundRect">
          <a:avLst/>
        </a:prstGeom>
        <a:solidFill>
          <a:schemeClr val="accent3">
            <a:hueOff val="956782"/>
            <a:satOff val="7954"/>
            <a:lumOff val="62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gastroesophageal reflux (spitting, vomiting, and regurgitation)</a:t>
          </a:r>
          <a:endParaRPr lang="en-US" sz="2600" kern="1200"/>
        </a:p>
      </dsp:txBody>
      <dsp:txXfrm>
        <a:off x="29700" y="2775816"/>
        <a:ext cx="9998999" cy="549000"/>
      </dsp:txXfrm>
    </dsp:sp>
    <dsp:sp modelId="{A99870FA-CC6C-C646-A52C-9D7998F4A224}">
      <dsp:nvSpPr>
        <dsp:cNvPr id="0" name=""/>
        <dsp:cNvSpPr/>
      </dsp:nvSpPr>
      <dsp:spPr>
        <a:xfrm>
          <a:off x="0" y="3429396"/>
          <a:ext cx="10058399" cy="608400"/>
        </a:xfrm>
        <a:prstGeom prst="roundRect">
          <a:avLst/>
        </a:prstGeom>
        <a:solidFill>
          <a:schemeClr val="accent3">
            <a:hueOff val="1195977"/>
            <a:satOff val="9943"/>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baseline="0"/>
            <a:t>aspiration</a:t>
          </a:r>
          <a:endParaRPr lang="en-US" sz="2600" kern="1200"/>
        </a:p>
      </dsp:txBody>
      <dsp:txXfrm>
        <a:off x="29700" y="3459096"/>
        <a:ext cx="9998999" cy="549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F1DF5-0D71-D14F-94EC-2882301584C3}">
      <dsp:nvSpPr>
        <dsp:cNvPr id="0" name=""/>
        <dsp:cNvSpPr/>
      </dsp:nvSpPr>
      <dsp:spPr>
        <a:xfrm>
          <a:off x="0" y="444725"/>
          <a:ext cx="10058399" cy="1003860"/>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DL shows elongated epiglottis, curled upon itself (omega-shaped V), floppy aryepiglottic folds and prominent arytenoids.</a:t>
          </a:r>
        </a:p>
      </dsp:txBody>
      <dsp:txXfrm>
        <a:off x="49004" y="493729"/>
        <a:ext cx="9960391" cy="905852"/>
      </dsp:txXfrm>
    </dsp:sp>
    <dsp:sp modelId="{530F2AF7-57AB-C749-AD8E-56A2EEE994FD}">
      <dsp:nvSpPr>
        <dsp:cNvPr id="0" name=""/>
        <dsp:cNvSpPr/>
      </dsp:nvSpPr>
      <dsp:spPr>
        <a:xfrm>
          <a:off x="0" y="1523466"/>
          <a:ext cx="10058399" cy="1003860"/>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Flexible laryngoscope is very useful to make the diagnosis. </a:t>
          </a:r>
        </a:p>
      </dsp:txBody>
      <dsp:txXfrm>
        <a:off x="49004" y="1572470"/>
        <a:ext cx="9960391" cy="905852"/>
      </dsp:txXfrm>
    </dsp:sp>
    <dsp:sp modelId="{887CD6A5-D296-2449-9A43-16059269BF49}">
      <dsp:nvSpPr>
        <dsp:cNvPr id="0" name=""/>
        <dsp:cNvSpPr/>
      </dsp:nvSpPr>
      <dsp:spPr>
        <a:xfrm>
          <a:off x="0" y="2602206"/>
          <a:ext cx="10058399" cy="1003860"/>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It cannot be diagnosed in a paralyzed patient </a:t>
          </a:r>
        </a:p>
      </dsp:txBody>
      <dsp:txXfrm>
        <a:off x="49004" y="2651210"/>
        <a:ext cx="9960391" cy="90585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11401-627B-8843-B6A3-E750BA0A5FC9}">
      <dsp:nvSpPr>
        <dsp:cNvPr id="0" name=""/>
        <dsp:cNvSpPr/>
      </dsp:nvSpPr>
      <dsp:spPr>
        <a:xfrm>
          <a:off x="0" y="18620"/>
          <a:ext cx="10058399" cy="842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sng" kern="1200" dirty="0"/>
            <a:t>CONSERVATIVE:</a:t>
          </a:r>
          <a:endParaRPr lang="en-US" sz="2800" kern="1200" dirty="0"/>
        </a:p>
      </dsp:txBody>
      <dsp:txXfrm>
        <a:off x="41123" y="59743"/>
        <a:ext cx="9976153" cy="760154"/>
      </dsp:txXfrm>
    </dsp:sp>
    <dsp:sp modelId="{A6087315-C76D-D648-8ABA-6849D984C7CF}">
      <dsp:nvSpPr>
        <dsp:cNvPr id="0" name=""/>
        <dsp:cNvSpPr/>
      </dsp:nvSpPr>
      <dsp:spPr>
        <a:xfrm>
          <a:off x="0" y="861021"/>
          <a:ext cx="10058399" cy="1583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In the majority of cases, laryngomalacia goes away on its own within one year. However, if the baby has severe laryngomalacia, medication or surgery may be necessary.</a:t>
          </a:r>
        </a:p>
      </dsp:txBody>
      <dsp:txXfrm>
        <a:off x="0" y="861021"/>
        <a:ext cx="10058399" cy="1583549"/>
      </dsp:txXfrm>
    </dsp:sp>
    <dsp:sp modelId="{21F22F54-E823-0E48-B6B6-117BFED0C7A7}">
      <dsp:nvSpPr>
        <dsp:cNvPr id="0" name=""/>
        <dsp:cNvSpPr/>
      </dsp:nvSpPr>
      <dsp:spPr>
        <a:xfrm>
          <a:off x="0" y="2444571"/>
          <a:ext cx="10058399" cy="842400"/>
        </a:xfrm>
        <a:prstGeom prst="roundRect">
          <a:avLst/>
        </a:prstGeom>
        <a:solidFill>
          <a:schemeClr val="accent2">
            <a:hueOff val="-5738671"/>
            <a:satOff val="5077"/>
            <a:lumOff val="9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sng" kern="1200" dirty="0"/>
            <a:t>MEDICAL:</a:t>
          </a:r>
          <a:endParaRPr lang="en-US" sz="2800" kern="1200" dirty="0"/>
        </a:p>
      </dsp:txBody>
      <dsp:txXfrm>
        <a:off x="41123" y="2485694"/>
        <a:ext cx="9976153" cy="760154"/>
      </dsp:txXfrm>
    </dsp:sp>
    <dsp:sp modelId="{8E677A02-2BB5-B844-A97F-2971834B14BD}">
      <dsp:nvSpPr>
        <dsp:cNvPr id="0" name=""/>
        <dsp:cNvSpPr/>
      </dsp:nvSpPr>
      <dsp:spPr>
        <a:xfrm>
          <a:off x="0" y="3286971"/>
          <a:ext cx="10058399" cy="7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Anti-reflux medication for GERD</a:t>
          </a:r>
        </a:p>
      </dsp:txBody>
      <dsp:txXfrm>
        <a:off x="0" y="3286971"/>
        <a:ext cx="10058399" cy="745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1D27F-C487-2842-988D-298D9C76F3BB}">
      <dsp:nvSpPr>
        <dsp:cNvPr id="0" name=""/>
        <dsp:cNvSpPr/>
      </dsp:nvSpPr>
      <dsp:spPr>
        <a:xfrm>
          <a:off x="0" y="391052"/>
          <a:ext cx="10058399"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sng" kern="1200" dirty="0"/>
            <a:t>SURGICAL</a:t>
          </a:r>
          <a:r>
            <a:rPr lang="en-US" sz="2800" kern="1200" dirty="0"/>
            <a:t>:</a:t>
          </a:r>
        </a:p>
      </dsp:txBody>
      <dsp:txXfrm>
        <a:off x="59399" y="450451"/>
        <a:ext cx="9939601" cy="1098002"/>
      </dsp:txXfrm>
    </dsp:sp>
    <dsp:sp modelId="{EFE3592B-3EE8-744B-AA24-9A59B1523F3F}">
      <dsp:nvSpPr>
        <dsp:cNvPr id="0" name=""/>
        <dsp:cNvSpPr/>
      </dsp:nvSpPr>
      <dsp:spPr>
        <a:xfrm>
          <a:off x="0" y="1607852"/>
          <a:ext cx="10058399" cy="205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Tracheostomy may be required in case of severe respiratory obstruction </a:t>
          </a:r>
        </a:p>
        <a:p>
          <a:pPr marL="285750" lvl="1" indent="-285750" algn="l" defTabSz="1244600">
            <a:lnSpc>
              <a:spcPct val="90000"/>
            </a:lnSpc>
            <a:spcBef>
              <a:spcPct val="0"/>
            </a:spcBef>
            <a:spcAft>
              <a:spcPct val="20000"/>
            </a:spcAft>
            <a:buChar char="•"/>
          </a:pPr>
          <a:r>
            <a:rPr lang="en-US" sz="2800" kern="1200" dirty="0" err="1"/>
            <a:t>Supraglottoplasty</a:t>
          </a:r>
          <a:r>
            <a:rPr lang="en-US" sz="2800" kern="1200" dirty="0"/>
            <a:t> (cutting the folds of tissue to open the supraglottic airway) required in cases of severe laryngomalacia. </a:t>
          </a:r>
        </a:p>
      </dsp:txBody>
      <dsp:txXfrm>
        <a:off x="0" y="1607852"/>
        <a:ext cx="10058399" cy="2051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97106-1BC4-D54B-9A07-27D2B06DD46A}">
      <dsp:nvSpPr>
        <dsp:cNvPr id="0" name=""/>
        <dsp:cNvSpPr/>
      </dsp:nvSpPr>
      <dsp:spPr>
        <a:xfrm>
          <a:off x="0" y="50200"/>
          <a:ext cx="10905067" cy="786240"/>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Learning objectives</a:t>
          </a:r>
        </a:p>
      </dsp:txBody>
      <dsp:txXfrm>
        <a:off x="38381" y="88581"/>
        <a:ext cx="10828305" cy="709478"/>
      </dsp:txXfrm>
    </dsp:sp>
    <dsp:sp modelId="{D5ACB9FF-AA74-5C4D-BC7D-7DB3364C7B16}">
      <dsp:nvSpPr>
        <dsp:cNvPr id="0" name=""/>
        <dsp:cNvSpPr/>
      </dsp:nvSpPr>
      <dsp:spPr>
        <a:xfrm>
          <a:off x="0" y="957400"/>
          <a:ext cx="10905067" cy="786240"/>
        </a:xfrm>
        <a:prstGeom prst="roundRect">
          <a:avLst/>
        </a:prstGeom>
        <a:solidFill>
          <a:schemeClr val="accent2">
            <a:shade val="50000"/>
            <a:hueOff val="-18810"/>
            <a:satOff val="-6081"/>
            <a:lumOff val="16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Core concept of subject	60%</a:t>
          </a:r>
        </a:p>
      </dsp:txBody>
      <dsp:txXfrm>
        <a:off x="38381" y="995781"/>
        <a:ext cx="10828305" cy="709478"/>
      </dsp:txXfrm>
    </dsp:sp>
    <dsp:sp modelId="{F80BD160-F353-EE46-9010-DD89583F5AC7}">
      <dsp:nvSpPr>
        <dsp:cNvPr id="0" name=""/>
        <dsp:cNvSpPr/>
      </dsp:nvSpPr>
      <dsp:spPr>
        <a:xfrm>
          <a:off x="0" y="1864601"/>
          <a:ext cx="10905067" cy="786240"/>
        </a:xfrm>
        <a:prstGeom prst="roundRect">
          <a:avLst/>
        </a:prstGeom>
        <a:solidFill>
          <a:schemeClr val="accent2">
            <a:shade val="50000"/>
            <a:hueOff val="-37621"/>
            <a:satOff val="-12162"/>
            <a:lumOff val="326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Anatomy, Biochemistry, Physiology (spiral integration 08%)</a:t>
          </a:r>
        </a:p>
      </dsp:txBody>
      <dsp:txXfrm>
        <a:off x="38381" y="1902982"/>
        <a:ext cx="10828305" cy="709478"/>
      </dsp:txXfrm>
    </dsp:sp>
    <dsp:sp modelId="{167755E5-178F-B842-81C7-0F102DC2E37D}">
      <dsp:nvSpPr>
        <dsp:cNvPr id="0" name=""/>
        <dsp:cNvSpPr/>
      </dsp:nvSpPr>
      <dsp:spPr>
        <a:xfrm>
          <a:off x="0" y="2771800"/>
          <a:ext cx="10905067" cy="786240"/>
        </a:xfrm>
        <a:prstGeom prst="roundRect">
          <a:avLst/>
        </a:prstGeom>
        <a:solidFill>
          <a:schemeClr val="accent2">
            <a:shade val="50000"/>
            <a:hueOff val="-56431"/>
            <a:satOff val="-18243"/>
            <a:lumOff val="489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Surgery, Medicine (vertical integration – 07%)</a:t>
          </a:r>
        </a:p>
      </dsp:txBody>
      <dsp:txXfrm>
        <a:off x="38381" y="2810181"/>
        <a:ext cx="10828305" cy="709478"/>
      </dsp:txXfrm>
    </dsp:sp>
    <dsp:sp modelId="{C015C3E0-E520-A941-9739-13A1E1009394}">
      <dsp:nvSpPr>
        <dsp:cNvPr id="0" name=""/>
        <dsp:cNvSpPr/>
      </dsp:nvSpPr>
      <dsp:spPr>
        <a:xfrm>
          <a:off x="0" y="3679001"/>
          <a:ext cx="10905067" cy="786240"/>
        </a:xfrm>
        <a:prstGeom prst="roundRect">
          <a:avLst/>
        </a:prstGeom>
        <a:solidFill>
          <a:schemeClr val="accent2">
            <a:shade val="50000"/>
            <a:hueOff val="-37621"/>
            <a:satOff val="-12162"/>
            <a:lumOff val="326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Research article related to topic, Bioethics, A.I (05%)  </a:t>
          </a:r>
        </a:p>
      </dsp:txBody>
      <dsp:txXfrm>
        <a:off x="38381" y="3717382"/>
        <a:ext cx="10828305" cy="709478"/>
      </dsp:txXfrm>
    </dsp:sp>
    <dsp:sp modelId="{85C8DD90-8182-BA4B-BAAC-9D0EAF5FAC11}">
      <dsp:nvSpPr>
        <dsp:cNvPr id="0" name=""/>
        <dsp:cNvSpPr/>
      </dsp:nvSpPr>
      <dsp:spPr>
        <a:xfrm>
          <a:off x="0" y="4586201"/>
          <a:ext cx="10905067" cy="786240"/>
        </a:xfrm>
        <a:prstGeom prst="roundRect">
          <a:avLst/>
        </a:prstGeom>
        <a:solidFill>
          <a:schemeClr val="accent2">
            <a:shade val="50000"/>
            <a:hueOff val="-18810"/>
            <a:satOff val="-6081"/>
            <a:lumOff val="16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Comm Med, Pathology (20%)</a:t>
          </a:r>
        </a:p>
      </dsp:txBody>
      <dsp:txXfrm>
        <a:off x="38381" y="4624582"/>
        <a:ext cx="10828305" cy="7094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E59B1-110F-444B-B783-93C6375A8080}">
      <dsp:nvSpPr>
        <dsp:cNvPr id="0" name=""/>
        <dsp:cNvSpPr/>
      </dsp:nvSpPr>
      <dsp:spPr>
        <a:xfrm>
          <a:off x="0" y="656496"/>
          <a:ext cx="10058399" cy="2737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Many infants with laryngomalacia are able to eat and grow normally, and the condition will resolve without surgery by the time they are around 20 months old. However, a small percentage of babies do struggle with breathing, eating, and weight gain, and their symptoms require immediate treatment.</a:t>
          </a:r>
        </a:p>
      </dsp:txBody>
      <dsp:txXfrm>
        <a:off x="133648" y="790144"/>
        <a:ext cx="9791103" cy="247050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53E233-06C6-4640-9B7E-F35F94EEED44}">
      <dsp:nvSpPr>
        <dsp:cNvPr id="0" name=""/>
        <dsp:cNvSpPr/>
      </dsp:nvSpPr>
      <dsp:spPr>
        <a:xfrm>
          <a:off x="0" y="815962"/>
          <a:ext cx="7704856"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Before doing any medical and surgical treatment, informed consent must be taken </a:t>
          </a:r>
        </a:p>
      </dsp:txBody>
      <dsp:txXfrm>
        <a:off x="59399" y="875361"/>
        <a:ext cx="7586058" cy="1098002"/>
      </dsp:txXfrm>
    </dsp:sp>
    <dsp:sp modelId="{1B4F7FE5-3BAF-D641-AD0B-B4EFB8727180}">
      <dsp:nvSpPr>
        <dsp:cNvPr id="0" name=""/>
        <dsp:cNvSpPr/>
      </dsp:nvSpPr>
      <dsp:spPr>
        <a:xfrm>
          <a:off x="0" y="2219963"/>
          <a:ext cx="7704856" cy="1216800"/>
        </a:xfrm>
        <a:prstGeom prst="roundRect">
          <a:avLst/>
        </a:prstGeom>
        <a:solidFill>
          <a:schemeClr val="accent3">
            <a:hueOff val="1195977"/>
            <a:satOff val="9943"/>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Prognosis should be explained to patients and attendants</a:t>
          </a:r>
        </a:p>
      </dsp:txBody>
      <dsp:txXfrm>
        <a:off x="59399" y="2279362"/>
        <a:ext cx="7586058" cy="1098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094ED-3E1E-C446-A7B1-3CC67DE203E7}">
      <dsp:nvSpPr>
        <dsp:cNvPr id="0" name=""/>
        <dsp:cNvSpPr/>
      </dsp:nvSpPr>
      <dsp:spPr>
        <a:xfrm>
          <a:off x="0" y="2458"/>
          <a:ext cx="9319725" cy="1680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a:t>
          </a:r>
          <a:r>
            <a:rPr lang="en-US" sz="2000" b="0" i="0" kern="1200" dirty="0"/>
            <a:t>achine learning-enabled inhaler designed by Islam et al. to treat juvenile-onset recurrent respiratory papillomatosis (JORRP)</a:t>
          </a:r>
          <a:endParaRPr lang="en-US" sz="2000" kern="1200" dirty="0"/>
        </a:p>
      </dsp:txBody>
      <dsp:txXfrm>
        <a:off x="82032" y="84490"/>
        <a:ext cx="9155661" cy="1516377"/>
      </dsp:txXfrm>
    </dsp:sp>
    <dsp:sp modelId="{145AEA79-D58F-BB4D-A1E3-2BBABC5C6D6A}">
      <dsp:nvSpPr>
        <dsp:cNvPr id="0" name=""/>
        <dsp:cNvSpPr/>
      </dsp:nvSpPr>
      <dsp:spPr>
        <a:xfrm>
          <a:off x="0" y="1695261"/>
          <a:ext cx="9319725" cy="1680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Their inhaler prototype employs Computational Fluid Particle Dynamics simulations and artificial intelligence to determine how and where to target medication.</a:t>
          </a:r>
          <a:endParaRPr lang="en-US" sz="2000" kern="1200" dirty="0"/>
        </a:p>
      </dsp:txBody>
      <dsp:txXfrm>
        <a:off x="82032" y="1777293"/>
        <a:ext cx="9155661" cy="1516377"/>
      </dsp:txXfrm>
    </dsp:sp>
    <dsp:sp modelId="{432CD885-DE31-9A4F-9A67-DD195047C599}">
      <dsp:nvSpPr>
        <dsp:cNvPr id="0" name=""/>
        <dsp:cNvSpPr/>
      </dsp:nvSpPr>
      <dsp:spPr>
        <a:xfrm>
          <a:off x="0" y="3388063"/>
          <a:ext cx="9319725" cy="16804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dirty="0"/>
            <a:t>Source:</a:t>
          </a:r>
          <a:r>
            <a:rPr lang="en-US" sz="2000" b="0" i="0" kern="1200" dirty="0"/>
            <a:t> “A user-centered smart inhaler algorithm for targeted drug delivery in juvenile onset recurrent respiratory papillomatosis treatment integrating computational fluid particle dynamics and machine learning,” by Mohammad </a:t>
          </a:r>
          <a:r>
            <a:rPr lang="en-US" sz="2000" b="0" i="0" kern="1200" dirty="0" err="1"/>
            <a:t>Rashedul</a:t>
          </a:r>
          <a:r>
            <a:rPr lang="en-US" sz="2000" b="0" i="0" kern="1200" dirty="0"/>
            <a:t> Islam, </a:t>
          </a:r>
          <a:r>
            <a:rPr lang="en-US" sz="2000" b="0" i="0" kern="1200" dirty="0" err="1"/>
            <a:t>Chenang</a:t>
          </a:r>
          <a:r>
            <a:rPr lang="en-US" sz="2000" b="0" i="0" kern="1200" dirty="0"/>
            <a:t> Liu, </a:t>
          </a:r>
          <a:r>
            <a:rPr lang="en-US" sz="2000" b="0" i="0" kern="1200" dirty="0" err="1"/>
            <a:t>Chanjie</a:t>
          </a:r>
          <a:r>
            <a:rPr lang="en-US" sz="2000" b="0" i="0" kern="1200" dirty="0"/>
            <a:t> Cai, Jindal Shah, and Yu Feng, </a:t>
          </a:r>
          <a:r>
            <a:rPr lang="en-US" sz="2000" b="0" i="1" kern="1200" dirty="0"/>
            <a:t>Physics of Fluids</a:t>
          </a:r>
          <a:r>
            <a:rPr lang="en-US" sz="2000" b="0" i="0" kern="1200" dirty="0"/>
            <a:t> (2024). The article can be accessed at </a:t>
          </a:r>
          <a:r>
            <a:rPr lang="en-US" sz="2000" b="1" i="0" kern="1200" dirty="0">
              <a:hlinkClick xmlns:r="http://schemas.openxmlformats.org/officeDocument/2006/relationships" r:id="rId1"/>
            </a:rPr>
            <a:t>https://doi.org/10.1063/5.0186786</a:t>
          </a:r>
          <a:r>
            <a:rPr lang="en-US" sz="2000" b="0" i="0" kern="1200" dirty="0"/>
            <a:t>.</a:t>
          </a:r>
          <a:endParaRPr lang="en-US" sz="2000" kern="1200" dirty="0"/>
        </a:p>
      </dsp:txBody>
      <dsp:txXfrm>
        <a:off x="82032" y="3470095"/>
        <a:ext cx="9155661" cy="1516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9913A-815E-E741-A6FE-87232843F63F}">
      <dsp:nvSpPr>
        <dsp:cNvPr id="0" name=""/>
        <dsp:cNvSpPr/>
      </dsp:nvSpPr>
      <dsp:spPr>
        <a:xfrm>
          <a:off x="0" y="136475"/>
          <a:ext cx="10058399" cy="772200"/>
        </a:xfrm>
        <a:prstGeom prst="roundRect">
          <a:avLst/>
        </a:prstGeom>
        <a:blipFill rotWithShape="1">
          <a:blip xmlns:r="http://schemas.openxmlformats.org/officeDocument/2006/relationships" r:embed="rId1">
            <a:duotone>
              <a:schemeClr val="accent1">
                <a:hueOff val="0"/>
                <a:satOff val="0"/>
                <a:lumOff val="0"/>
                <a:alphaOff val="0"/>
                <a:tint val="70000"/>
                <a:shade val="63000"/>
              </a:schemeClr>
              <a:schemeClr val="accen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baseline="0"/>
            <a:t>At the end of this lecture students shall be able to </a:t>
          </a:r>
          <a:r>
            <a:rPr lang="en-US" sz="3300" kern="1200"/>
            <a:t>:</a:t>
          </a:r>
        </a:p>
      </dsp:txBody>
      <dsp:txXfrm>
        <a:off x="37696" y="174171"/>
        <a:ext cx="9983007" cy="696808"/>
      </dsp:txXfrm>
    </dsp:sp>
    <dsp:sp modelId="{D4A3F79F-C1AA-514B-807C-E0352B007D3E}">
      <dsp:nvSpPr>
        <dsp:cNvPr id="0" name=""/>
        <dsp:cNvSpPr/>
      </dsp:nvSpPr>
      <dsp:spPr>
        <a:xfrm>
          <a:off x="0" y="908676"/>
          <a:ext cx="10058399" cy="3005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b="0" i="0" kern="1200" baseline="0"/>
            <a:t>Define a benign neoplasm of larynx (JRRP) in children</a:t>
          </a:r>
          <a:endParaRPr lang="en-US" sz="2600" kern="1200"/>
        </a:p>
        <a:p>
          <a:pPr marL="228600" lvl="1" indent="-228600" algn="l" defTabSz="1155700">
            <a:lnSpc>
              <a:spcPct val="90000"/>
            </a:lnSpc>
            <a:spcBef>
              <a:spcPct val="0"/>
            </a:spcBef>
            <a:spcAft>
              <a:spcPct val="20000"/>
            </a:spcAft>
            <a:buChar char="•"/>
          </a:pPr>
          <a:r>
            <a:rPr lang="en-US" sz="2600" kern="1200" dirty="0"/>
            <a:t>Explain </a:t>
          </a:r>
          <a:r>
            <a:rPr lang="en-US" sz="2600" b="0" i="0" kern="1200" baseline="0" dirty="0"/>
            <a:t>epidemiology and Etiological factors leading to JRRP</a:t>
          </a:r>
          <a:endParaRPr lang="en-US" sz="2600" kern="1200" dirty="0"/>
        </a:p>
        <a:p>
          <a:pPr marL="228600" lvl="1" indent="-228600" algn="l" defTabSz="1155700">
            <a:lnSpc>
              <a:spcPct val="90000"/>
            </a:lnSpc>
            <a:spcBef>
              <a:spcPct val="0"/>
            </a:spcBef>
            <a:spcAft>
              <a:spcPct val="20000"/>
            </a:spcAft>
            <a:buChar char="•"/>
          </a:pPr>
          <a:r>
            <a:rPr lang="en-US" sz="2600" b="0" i="0" kern="1200" baseline="0"/>
            <a:t>Pen down management plan for JRRP</a:t>
          </a:r>
          <a:endParaRPr lang="en-US" sz="2600" kern="1200"/>
        </a:p>
        <a:p>
          <a:pPr marL="228600" lvl="1" indent="-228600" algn="l" defTabSz="1155700">
            <a:lnSpc>
              <a:spcPct val="90000"/>
            </a:lnSpc>
            <a:spcBef>
              <a:spcPct val="0"/>
            </a:spcBef>
            <a:spcAft>
              <a:spcPct val="20000"/>
            </a:spcAft>
            <a:buChar char="•"/>
          </a:pPr>
          <a:r>
            <a:rPr lang="en-US" sz="2600" b="0" i="0" kern="1200" baseline="0"/>
            <a:t>Describe Recent Advances and researches related to JRRP.</a:t>
          </a:r>
          <a:endParaRPr lang="en-US" sz="2600" kern="1200"/>
        </a:p>
        <a:p>
          <a:pPr marL="228600" lvl="1" indent="-228600" algn="l" defTabSz="1155700">
            <a:lnSpc>
              <a:spcPct val="90000"/>
            </a:lnSpc>
            <a:spcBef>
              <a:spcPct val="0"/>
            </a:spcBef>
            <a:spcAft>
              <a:spcPct val="20000"/>
            </a:spcAft>
            <a:buChar char="•"/>
          </a:pPr>
          <a:r>
            <a:rPr lang="en-US" sz="2600" kern="1200"/>
            <a:t>Define Laryngomalacia</a:t>
          </a:r>
        </a:p>
        <a:p>
          <a:pPr marL="228600" lvl="1" indent="-228600" algn="l" defTabSz="1155700">
            <a:lnSpc>
              <a:spcPct val="90000"/>
            </a:lnSpc>
            <a:spcBef>
              <a:spcPct val="0"/>
            </a:spcBef>
            <a:spcAft>
              <a:spcPct val="20000"/>
            </a:spcAft>
            <a:buChar char="•"/>
          </a:pPr>
          <a:r>
            <a:rPr lang="en-US" sz="2600" b="0" i="0" kern="1200" baseline="0"/>
            <a:t>Explain clinical features and diagnosis</a:t>
          </a:r>
          <a:endParaRPr lang="en-US" sz="2600" kern="1200"/>
        </a:p>
        <a:p>
          <a:pPr marL="228600" lvl="1" indent="-228600" algn="l" defTabSz="1155700">
            <a:lnSpc>
              <a:spcPct val="90000"/>
            </a:lnSpc>
            <a:spcBef>
              <a:spcPct val="0"/>
            </a:spcBef>
            <a:spcAft>
              <a:spcPct val="20000"/>
            </a:spcAft>
            <a:buChar char="•"/>
          </a:pPr>
          <a:r>
            <a:rPr lang="en-US" sz="2600" kern="1200"/>
            <a:t>Describe management plan</a:t>
          </a:r>
        </a:p>
      </dsp:txBody>
      <dsp:txXfrm>
        <a:off x="0" y="908676"/>
        <a:ext cx="10058399" cy="3005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33E95-0822-B443-B2BA-828EAC3C7107}">
      <dsp:nvSpPr>
        <dsp:cNvPr id="0" name=""/>
        <dsp:cNvSpPr/>
      </dsp:nvSpPr>
      <dsp:spPr>
        <a:xfrm>
          <a:off x="0" y="0"/>
          <a:ext cx="10380133" cy="1167952"/>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is characterized by the “repeated growth of benign exophytic papilloma in the respiratory tract, primarily in the larynx”.</a:t>
          </a:r>
          <a:endParaRPr lang="en-US" sz="2200" kern="1200" dirty="0"/>
        </a:p>
      </dsp:txBody>
      <dsp:txXfrm>
        <a:off x="57015" y="57015"/>
        <a:ext cx="10266103" cy="1053922"/>
      </dsp:txXfrm>
    </dsp:sp>
    <dsp:sp modelId="{319E44AA-760A-4C48-B5B5-1B70FDD1F2FD}">
      <dsp:nvSpPr>
        <dsp:cNvPr id="0" name=""/>
        <dsp:cNvSpPr/>
      </dsp:nvSpPr>
      <dsp:spPr>
        <a:xfrm>
          <a:off x="0" y="1271611"/>
          <a:ext cx="10380133" cy="1167952"/>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a:t>
          </a:r>
          <a:r>
            <a:rPr lang="en-US" sz="2200" b="0" i="0" kern="1200" baseline="0" dirty="0"/>
            <a:t>ge distribution of RRP is trimodal, with a first peak in children younger than 5 years of age, a second one between 20 and 40 years old and a third in individuals around the age of 64. </a:t>
          </a:r>
          <a:endParaRPr lang="en-US" sz="2200" kern="1200" dirty="0"/>
        </a:p>
      </dsp:txBody>
      <dsp:txXfrm>
        <a:off x="57015" y="1328626"/>
        <a:ext cx="10266103" cy="1053922"/>
      </dsp:txXfrm>
    </dsp:sp>
    <dsp:sp modelId="{41DBBA11-F72C-7348-ACF5-50AA819228FD}">
      <dsp:nvSpPr>
        <dsp:cNvPr id="0" name=""/>
        <dsp:cNvSpPr/>
      </dsp:nvSpPr>
      <dsp:spPr>
        <a:xfrm>
          <a:off x="0" y="2502924"/>
          <a:ext cx="10380133" cy="1167952"/>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This condition is referred to </a:t>
          </a:r>
          <a:r>
            <a:rPr lang="en-US" sz="2200" i="0" kern="1200" baseline="0" dirty="0"/>
            <a:t>as</a:t>
          </a:r>
          <a:r>
            <a:rPr lang="en-US" sz="2200" b="1" i="0" kern="1200" baseline="0" dirty="0"/>
            <a:t> Juvenile Recurrent respiratory papillomatosis (JRRP) </a:t>
          </a:r>
          <a:r>
            <a:rPr lang="en-US" sz="2200" b="0" i="0" kern="1200" baseline="0" dirty="0"/>
            <a:t>when it occurs in children.</a:t>
          </a:r>
          <a:endParaRPr lang="en-US" sz="2200" kern="1200" dirty="0"/>
        </a:p>
      </dsp:txBody>
      <dsp:txXfrm>
        <a:off x="57015" y="2559939"/>
        <a:ext cx="10266103" cy="1053922"/>
      </dsp:txXfrm>
    </dsp:sp>
    <dsp:sp modelId="{DE3A1002-2DFA-0F48-8427-9C3F823CA415}">
      <dsp:nvSpPr>
        <dsp:cNvPr id="0" name=""/>
        <dsp:cNvSpPr/>
      </dsp:nvSpPr>
      <dsp:spPr>
        <a:xfrm>
          <a:off x="0" y="3734236"/>
          <a:ext cx="10380133" cy="1167952"/>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Papillomas are known for recurrence but rarely undergo malignant changes.</a:t>
          </a:r>
        </a:p>
      </dsp:txBody>
      <dsp:txXfrm>
        <a:off x="57015" y="3791251"/>
        <a:ext cx="10266103" cy="10539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C0E86-EE27-174B-A191-CF3E373F6470}">
      <dsp:nvSpPr>
        <dsp:cNvPr id="0" name=""/>
        <dsp:cNvSpPr/>
      </dsp:nvSpPr>
      <dsp:spPr>
        <a:xfrm>
          <a:off x="0" y="680714"/>
          <a:ext cx="10565540" cy="631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It is the most common benign neoplasm of the larynx in children.</a:t>
          </a:r>
        </a:p>
      </dsp:txBody>
      <dsp:txXfrm>
        <a:off x="30842" y="711556"/>
        <a:ext cx="10503856" cy="570116"/>
      </dsp:txXfrm>
    </dsp:sp>
    <dsp:sp modelId="{A8C843DE-C30B-CC46-A067-C371F9DE8AF7}">
      <dsp:nvSpPr>
        <dsp:cNvPr id="0" name=""/>
        <dsp:cNvSpPr/>
      </dsp:nvSpPr>
      <dsp:spPr>
        <a:xfrm>
          <a:off x="0" y="1390274"/>
          <a:ext cx="10565540" cy="631800"/>
        </a:xfrm>
        <a:prstGeom prst="roundRect">
          <a:avLst/>
        </a:prstGeom>
        <a:solidFill>
          <a:schemeClr val="accent5">
            <a:hueOff val="2656527"/>
            <a:satOff val="-1142"/>
            <a:lumOff val="-5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It is viral in origin (HPV 6 and 11)</a:t>
          </a:r>
        </a:p>
      </dsp:txBody>
      <dsp:txXfrm>
        <a:off x="30842" y="1421116"/>
        <a:ext cx="10503856" cy="570116"/>
      </dsp:txXfrm>
    </dsp:sp>
    <dsp:sp modelId="{91BD8732-BA4F-B444-8CC6-D5BF239F741D}">
      <dsp:nvSpPr>
        <dsp:cNvPr id="0" name=""/>
        <dsp:cNvSpPr/>
      </dsp:nvSpPr>
      <dsp:spPr>
        <a:xfrm>
          <a:off x="0" y="2099834"/>
          <a:ext cx="10565540" cy="631800"/>
        </a:xfrm>
        <a:prstGeom prst="roundRect">
          <a:avLst/>
        </a:prstGeom>
        <a:solidFill>
          <a:schemeClr val="accent5">
            <a:hueOff val="5313054"/>
            <a:satOff val="-2284"/>
            <a:lumOff val="-10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Three modes of transmission are suggested: </a:t>
          </a:r>
        </a:p>
      </dsp:txBody>
      <dsp:txXfrm>
        <a:off x="30842" y="2130676"/>
        <a:ext cx="10503856" cy="570116"/>
      </dsp:txXfrm>
    </dsp:sp>
    <dsp:sp modelId="{ECE190C6-9A37-0345-94D4-E0618E4A2F62}">
      <dsp:nvSpPr>
        <dsp:cNvPr id="0" name=""/>
        <dsp:cNvSpPr/>
      </dsp:nvSpPr>
      <dsp:spPr>
        <a:xfrm>
          <a:off x="0" y="2731634"/>
          <a:ext cx="10565540" cy="1341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45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vertical transmission at birth (from their mothers who had vaginal human papilloma virus disease).</a:t>
          </a:r>
        </a:p>
        <a:p>
          <a:pPr marL="228600" lvl="1" indent="-228600" algn="l" defTabSz="933450">
            <a:lnSpc>
              <a:spcPct val="90000"/>
            </a:lnSpc>
            <a:spcBef>
              <a:spcPct val="0"/>
            </a:spcBef>
            <a:spcAft>
              <a:spcPct val="20000"/>
            </a:spcAft>
            <a:buChar char="•"/>
          </a:pPr>
          <a:r>
            <a:rPr lang="en-US" sz="2100" kern="1200" dirty="0"/>
            <a:t>vertical transmission in utero</a:t>
          </a:r>
        </a:p>
        <a:p>
          <a:pPr marL="228600" lvl="1" indent="-228600" algn="l" defTabSz="933450">
            <a:lnSpc>
              <a:spcPct val="90000"/>
            </a:lnSpc>
            <a:spcBef>
              <a:spcPct val="0"/>
            </a:spcBef>
            <a:spcAft>
              <a:spcPct val="20000"/>
            </a:spcAft>
            <a:buChar char="•"/>
          </a:pPr>
          <a:r>
            <a:rPr lang="en-US" sz="2100" kern="1200" dirty="0"/>
            <a:t>horizontal transmission via the child’s environment.</a:t>
          </a:r>
        </a:p>
      </dsp:txBody>
      <dsp:txXfrm>
        <a:off x="0" y="2731634"/>
        <a:ext cx="10565540" cy="1341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B9E14-4FEA-4E4D-A980-5490E7D2F417}">
      <dsp:nvSpPr>
        <dsp:cNvPr id="0" name=""/>
        <dsp:cNvSpPr/>
      </dsp:nvSpPr>
      <dsp:spPr>
        <a:xfrm>
          <a:off x="0" y="714995"/>
          <a:ext cx="10058399" cy="1216800"/>
        </a:xfrm>
        <a:prstGeom prst="roundRect">
          <a:avLst/>
        </a:prstGeom>
        <a:blipFill rotWithShape="1">
          <a:blip xmlns:r="http://schemas.openxmlformats.org/officeDocument/2006/relationships" r:embed="rId1">
            <a:duotone>
              <a:schemeClr val="accent1">
                <a:hueOff val="0"/>
                <a:satOff val="0"/>
                <a:lumOff val="0"/>
                <a:alphaOff val="0"/>
                <a:tint val="70000"/>
                <a:shade val="63000"/>
              </a:schemeClr>
              <a:schemeClr val="accen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The median age at diagnosis is 4.4 years, with a sex ratio near 1:1</a:t>
          </a:r>
        </a:p>
      </dsp:txBody>
      <dsp:txXfrm>
        <a:off x="59399" y="774394"/>
        <a:ext cx="9939601" cy="1098002"/>
      </dsp:txXfrm>
    </dsp:sp>
    <dsp:sp modelId="{F208A0C2-BD62-5443-9D7E-2923A8E71210}">
      <dsp:nvSpPr>
        <dsp:cNvPr id="0" name=""/>
        <dsp:cNvSpPr/>
      </dsp:nvSpPr>
      <dsp:spPr>
        <a:xfrm>
          <a:off x="0" y="2118996"/>
          <a:ext cx="10058399" cy="1216800"/>
        </a:xfrm>
        <a:prstGeom prst="roundRect">
          <a:avLst/>
        </a:prstGeom>
        <a:blipFill rotWithShape="1">
          <a:blip xmlns:r="http://schemas.openxmlformats.org/officeDocument/2006/relationships" r:embed="rId1">
            <a:duotone>
              <a:schemeClr val="accent1">
                <a:hueOff val="0"/>
                <a:satOff val="0"/>
                <a:lumOff val="0"/>
                <a:alphaOff val="0"/>
                <a:tint val="70000"/>
                <a:shade val="63000"/>
              </a:schemeClr>
              <a:schemeClr val="accen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Patient, often a child, presents between the age of 3 and 5 years.</a:t>
          </a:r>
        </a:p>
      </dsp:txBody>
      <dsp:txXfrm>
        <a:off x="59399" y="2178395"/>
        <a:ext cx="9939601"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FFC57-936D-1E48-9BCB-AC62642A73A3}">
      <dsp:nvSpPr>
        <dsp:cNvPr id="0" name=""/>
        <dsp:cNvSpPr/>
      </dsp:nvSpPr>
      <dsp:spPr>
        <a:xfrm>
          <a:off x="0" y="410796"/>
          <a:ext cx="10058399" cy="1521000"/>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It mostly affects supraglottic and glottic regions of larynx but can also involve </a:t>
          </a:r>
          <a:r>
            <a:rPr lang="en-US" sz="2800" kern="1200" dirty="0" err="1"/>
            <a:t>subglottis</a:t>
          </a:r>
          <a:r>
            <a:rPr lang="en-US" sz="2800" kern="1200" dirty="0"/>
            <a:t>, trachea and bronchi. </a:t>
          </a:r>
        </a:p>
      </dsp:txBody>
      <dsp:txXfrm>
        <a:off x="74249" y="485045"/>
        <a:ext cx="9909901" cy="1372502"/>
      </dsp:txXfrm>
    </dsp:sp>
    <dsp:sp modelId="{C23587CF-BF48-FA48-9309-04A529C4E4D9}">
      <dsp:nvSpPr>
        <dsp:cNvPr id="0" name=""/>
        <dsp:cNvSpPr/>
      </dsp:nvSpPr>
      <dsp:spPr>
        <a:xfrm>
          <a:off x="0" y="2118996"/>
          <a:ext cx="10058399" cy="1521000"/>
        </a:xfrm>
        <a:prstGeom prst="roundRect">
          <a:avLst/>
        </a:prstGeom>
        <a:solidFill>
          <a:schemeClr val="accent2">
            <a:shade val="50000"/>
            <a:hueOff val="-56431"/>
            <a:satOff val="-18243"/>
            <a:lumOff val="4899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Children who had tracheostomy for respiratory distress due to laryngeal papilloma have higher incidence of tracheal and stomal involvement due to seeding.</a:t>
          </a:r>
        </a:p>
      </dsp:txBody>
      <dsp:txXfrm>
        <a:off x="74249" y="2193245"/>
        <a:ext cx="9909901" cy="13725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FAE41-A391-9A44-8D7E-910C3F3FA596}">
      <dsp:nvSpPr>
        <dsp:cNvPr id="0" name=""/>
        <dsp:cNvSpPr/>
      </dsp:nvSpPr>
      <dsp:spPr>
        <a:xfrm>
          <a:off x="0" y="36980"/>
          <a:ext cx="10058399" cy="608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Symptoms similar to asthma or chronic bronchitis. </a:t>
          </a:r>
        </a:p>
      </dsp:txBody>
      <dsp:txXfrm>
        <a:off x="29700" y="66680"/>
        <a:ext cx="9998999" cy="549000"/>
      </dsp:txXfrm>
    </dsp:sp>
    <dsp:sp modelId="{F466EE5A-2F5E-3549-A5DB-EB321320383E}">
      <dsp:nvSpPr>
        <dsp:cNvPr id="0" name=""/>
        <dsp:cNvSpPr/>
      </dsp:nvSpPr>
      <dsp:spPr>
        <a:xfrm>
          <a:off x="0" y="720261"/>
          <a:ext cx="10058399" cy="608400"/>
        </a:xfrm>
        <a:prstGeom prst="roundRect">
          <a:avLst/>
        </a:prstGeom>
        <a:solidFill>
          <a:schemeClr val="accent2">
            <a:hueOff val="-1912890"/>
            <a:satOff val="1692"/>
            <a:lumOff val="300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It’s the second most frequent cause of </a:t>
          </a:r>
          <a:r>
            <a:rPr lang="en-US" sz="2600" u="sng" kern="1200" dirty="0"/>
            <a:t>hoarseness</a:t>
          </a:r>
          <a:r>
            <a:rPr lang="en-US" sz="2600" kern="1200" dirty="0"/>
            <a:t> in children.</a:t>
          </a:r>
        </a:p>
      </dsp:txBody>
      <dsp:txXfrm>
        <a:off x="29700" y="749961"/>
        <a:ext cx="9998999" cy="549000"/>
      </dsp:txXfrm>
    </dsp:sp>
    <dsp:sp modelId="{34039053-6CAE-DB45-8A3D-631022B53EE3}">
      <dsp:nvSpPr>
        <dsp:cNvPr id="0" name=""/>
        <dsp:cNvSpPr/>
      </dsp:nvSpPr>
      <dsp:spPr>
        <a:xfrm>
          <a:off x="0" y="1403541"/>
          <a:ext cx="10058399" cy="608400"/>
        </a:xfrm>
        <a:prstGeom prst="roundRect">
          <a:avLst/>
        </a:prstGeom>
        <a:solidFill>
          <a:schemeClr val="accent2">
            <a:hueOff val="-3825781"/>
            <a:satOff val="3385"/>
            <a:lumOff val="601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Hoarseness or aphonia with respiratory difficulty or even stridor.</a:t>
          </a:r>
        </a:p>
      </dsp:txBody>
      <dsp:txXfrm>
        <a:off x="29700" y="1433241"/>
        <a:ext cx="9998999" cy="549000"/>
      </dsp:txXfrm>
    </dsp:sp>
    <dsp:sp modelId="{277E3088-F3F3-6D42-BE9B-2C71DD3FE5E9}">
      <dsp:nvSpPr>
        <dsp:cNvPr id="0" name=""/>
        <dsp:cNvSpPr/>
      </dsp:nvSpPr>
      <dsp:spPr>
        <a:xfrm>
          <a:off x="0" y="2086821"/>
          <a:ext cx="10058399" cy="608400"/>
        </a:xfrm>
        <a:prstGeom prst="roundRect">
          <a:avLst/>
        </a:prstGeom>
        <a:solidFill>
          <a:schemeClr val="accent2">
            <a:hueOff val="-5738671"/>
            <a:satOff val="5077"/>
            <a:lumOff val="9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Children may experience:</a:t>
          </a:r>
        </a:p>
      </dsp:txBody>
      <dsp:txXfrm>
        <a:off x="29700" y="2116521"/>
        <a:ext cx="9998999" cy="549000"/>
      </dsp:txXfrm>
    </dsp:sp>
    <dsp:sp modelId="{3A93B6E2-F264-184C-B221-79F8B0AD6D81}">
      <dsp:nvSpPr>
        <dsp:cNvPr id="0" name=""/>
        <dsp:cNvSpPr/>
      </dsp:nvSpPr>
      <dsp:spPr>
        <a:xfrm>
          <a:off x="0" y="2695221"/>
          <a:ext cx="10058399"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Chronic cough</a:t>
          </a:r>
        </a:p>
        <a:p>
          <a:pPr marL="228600" lvl="1" indent="-228600" algn="l" defTabSz="889000">
            <a:lnSpc>
              <a:spcPct val="90000"/>
            </a:lnSpc>
            <a:spcBef>
              <a:spcPct val="0"/>
            </a:spcBef>
            <a:spcAft>
              <a:spcPct val="20000"/>
            </a:spcAft>
            <a:buChar char="•"/>
          </a:pPr>
          <a:r>
            <a:rPr lang="en-US" sz="2000" kern="1200" dirty="0"/>
            <a:t>Difficulty swallowing (dysphagia)</a:t>
          </a:r>
        </a:p>
        <a:p>
          <a:pPr marL="228600" lvl="1" indent="-228600" algn="l" defTabSz="889000">
            <a:lnSpc>
              <a:spcPct val="90000"/>
            </a:lnSpc>
            <a:spcBef>
              <a:spcPct val="0"/>
            </a:spcBef>
            <a:spcAft>
              <a:spcPct val="20000"/>
            </a:spcAft>
            <a:buChar char="•"/>
          </a:pPr>
          <a:r>
            <a:rPr lang="en-US" sz="2000" kern="1200" dirty="0"/>
            <a:t>Shortness of breath (dyspnea)</a:t>
          </a:r>
        </a:p>
        <a:p>
          <a:pPr marL="228600" lvl="1" indent="-228600" algn="l" defTabSz="889000">
            <a:lnSpc>
              <a:spcPct val="90000"/>
            </a:lnSpc>
            <a:spcBef>
              <a:spcPct val="0"/>
            </a:spcBef>
            <a:spcAft>
              <a:spcPct val="20000"/>
            </a:spcAft>
            <a:buChar char="•"/>
          </a:pPr>
          <a:r>
            <a:rPr lang="en-US" sz="2000" kern="1200" dirty="0"/>
            <a:t>Sleep issues like snoring and sleep apnea.</a:t>
          </a:r>
        </a:p>
      </dsp:txBody>
      <dsp:txXfrm>
        <a:off x="0" y="2695221"/>
        <a:ext cx="10058399" cy="13185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6DA1A-DCB4-BA40-B26D-307AAB0FAEC3}">
      <dsp:nvSpPr>
        <dsp:cNvPr id="0" name=""/>
        <dsp:cNvSpPr/>
      </dsp:nvSpPr>
      <dsp:spPr>
        <a:xfrm>
          <a:off x="0" y="714995"/>
          <a:ext cx="10058399" cy="1216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Diagnosis made by Flexible </a:t>
          </a:r>
          <a:r>
            <a:rPr lang="en-US" sz="2800" kern="1200" dirty="0" err="1"/>
            <a:t>fibreoptic</a:t>
          </a:r>
          <a:r>
            <a:rPr lang="en-US" sz="2800" kern="1200" dirty="0"/>
            <a:t> laryngoscopy </a:t>
          </a:r>
        </a:p>
      </dsp:txBody>
      <dsp:txXfrm>
        <a:off x="59399" y="774394"/>
        <a:ext cx="9939601" cy="1098002"/>
      </dsp:txXfrm>
    </dsp:sp>
    <dsp:sp modelId="{59282D5B-A873-D843-AAAA-912B0AD213E0}">
      <dsp:nvSpPr>
        <dsp:cNvPr id="0" name=""/>
        <dsp:cNvSpPr/>
      </dsp:nvSpPr>
      <dsp:spPr>
        <a:xfrm>
          <a:off x="0" y="2118996"/>
          <a:ext cx="10058399" cy="1216800"/>
        </a:xfrm>
        <a:prstGeom prst="roundRect">
          <a:avLst/>
        </a:prstGeom>
        <a:solidFill>
          <a:schemeClr val="accent3">
            <a:hueOff val="1195977"/>
            <a:satOff val="9943"/>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Confirmed by Direct Laryngoscopy and Biopsy</a:t>
          </a:r>
        </a:p>
      </dsp:txBody>
      <dsp:txXfrm>
        <a:off x="59399" y="2178395"/>
        <a:ext cx="9939601"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A9F94F-DF88-4867-AF0B-6397E8E0700C}"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C9E77DB7-9049-4C9F-B5B7-83B860D5517B}" type="slidenum">
              <a:rPr lang="en-US" smtClean="0"/>
              <a:t>‹#›</a:t>
            </a:fld>
            <a:endParaRPr lang="en-US"/>
          </a:p>
        </p:txBody>
      </p:sp>
    </p:spTree>
    <p:extLst>
      <p:ext uri="{BB962C8B-B14F-4D97-AF65-F5344CB8AC3E}">
        <p14:creationId xmlns:p14="http://schemas.microsoft.com/office/powerpoint/2010/main" val="217885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A9F94F-DF88-4867-AF0B-6397E8E0700C}"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77DB7-9049-4C9F-B5B7-83B860D5517B}" type="slidenum">
              <a:rPr lang="en-US" smtClean="0"/>
              <a:t>‹#›</a:t>
            </a:fld>
            <a:endParaRPr lang="en-US"/>
          </a:p>
        </p:txBody>
      </p:sp>
    </p:spTree>
    <p:extLst>
      <p:ext uri="{BB962C8B-B14F-4D97-AF65-F5344CB8AC3E}">
        <p14:creationId xmlns:p14="http://schemas.microsoft.com/office/powerpoint/2010/main" val="359250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A9F94F-DF88-4867-AF0B-6397E8E0700C}"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77DB7-9049-4C9F-B5B7-83B860D5517B}" type="slidenum">
              <a:rPr lang="en-US" smtClean="0"/>
              <a:t>‹#›</a:t>
            </a:fld>
            <a:endParaRPr lang="en-US"/>
          </a:p>
        </p:txBody>
      </p:sp>
    </p:spTree>
    <p:extLst>
      <p:ext uri="{BB962C8B-B14F-4D97-AF65-F5344CB8AC3E}">
        <p14:creationId xmlns:p14="http://schemas.microsoft.com/office/powerpoint/2010/main" val="392380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A9F94F-DF88-4867-AF0B-6397E8E0700C}" type="datetimeFigureOut">
              <a:rPr lang="en-US" smtClean="0"/>
              <a:t>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E77DB7-9049-4C9F-B5B7-83B860D5517B}" type="slidenum">
              <a:rPr lang="en-US" smtClean="0"/>
              <a:t>‹#›</a:t>
            </a:fld>
            <a:endParaRPr lang="en-US"/>
          </a:p>
        </p:txBody>
      </p:sp>
    </p:spTree>
    <p:extLst>
      <p:ext uri="{BB962C8B-B14F-4D97-AF65-F5344CB8AC3E}">
        <p14:creationId xmlns:p14="http://schemas.microsoft.com/office/powerpoint/2010/main" val="2536943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8CA9F94F-DF88-4867-AF0B-6397E8E0700C}" type="datetimeFigureOut">
              <a:rPr lang="en-US" smtClean="0"/>
              <a:t>2/8/25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C9E77DB7-9049-4C9F-B5B7-83B860D5517B}" type="slidenum">
              <a:rPr lang="en-US" smtClean="0"/>
              <a:t>‹#›</a:t>
            </a:fld>
            <a:endParaRPr lang="en-US"/>
          </a:p>
        </p:txBody>
      </p:sp>
    </p:spTree>
    <p:extLst>
      <p:ext uri="{BB962C8B-B14F-4D97-AF65-F5344CB8AC3E}">
        <p14:creationId xmlns:p14="http://schemas.microsoft.com/office/powerpoint/2010/main" val="254801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A9F94F-DF88-4867-AF0B-6397E8E0700C}" type="datetimeFigureOut">
              <a:rPr lang="en-US" smtClean="0"/>
              <a:t>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E77DB7-9049-4C9F-B5B7-83B860D5517B}" type="slidenum">
              <a:rPr lang="en-US" smtClean="0"/>
              <a:t>‹#›</a:t>
            </a:fld>
            <a:endParaRPr lang="en-US"/>
          </a:p>
        </p:txBody>
      </p:sp>
    </p:spTree>
    <p:extLst>
      <p:ext uri="{BB962C8B-B14F-4D97-AF65-F5344CB8AC3E}">
        <p14:creationId xmlns:p14="http://schemas.microsoft.com/office/powerpoint/2010/main" val="404907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A9F94F-DF88-4867-AF0B-6397E8E0700C}" type="datetimeFigureOut">
              <a:rPr lang="en-US" smtClean="0"/>
              <a:t>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E77DB7-9049-4C9F-B5B7-83B860D5517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4448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CA9F94F-DF88-4867-AF0B-6397E8E0700C}" type="datetimeFigureOut">
              <a:rPr lang="en-US" smtClean="0"/>
              <a:t>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E77DB7-9049-4C9F-B5B7-83B860D5517B}"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578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9F94F-DF88-4867-AF0B-6397E8E0700C}" type="datetimeFigureOut">
              <a:rPr lang="en-US" smtClean="0"/>
              <a:t>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E77DB7-9049-4C9F-B5B7-83B860D5517B}" type="slidenum">
              <a:rPr lang="en-US" smtClean="0"/>
              <a:t>‹#›</a:t>
            </a:fld>
            <a:endParaRPr lang="en-US"/>
          </a:p>
        </p:txBody>
      </p:sp>
    </p:spTree>
    <p:extLst>
      <p:ext uri="{BB962C8B-B14F-4D97-AF65-F5344CB8AC3E}">
        <p14:creationId xmlns:p14="http://schemas.microsoft.com/office/powerpoint/2010/main" val="347551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A9F94F-DF88-4867-AF0B-6397E8E0700C}" type="datetimeFigureOut">
              <a:rPr lang="en-US" smtClean="0"/>
              <a:t>2/8/25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C9E77DB7-9049-4C9F-B5B7-83B860D5517B}" type="slidenum">
              <a:rPr lang="en-US" smtClean="0"/>
              <a:t>‹#›</a:t>
            </a:fld>
            <a:endParaRPr lang="en-US"/>
          </a:p>
        </p:txBody>
      </p:sp>
    </p:spTree>
    <p:extLst>
      <p:ext uri="{BB962C8B-B14F-4D97-AF65-F5344CB8AC3E}">
        <p14:creationId xmlns:p14="http://schemas.microsoft.com/office/powerpoint/2010/main" val="200046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A9F94F-DF88-4867-AF0B-6397E8E0700C}" type="datetimeFigureOut">
              <a:rPr lang="en-US" smtClean="0"/>
              <a:t>2/8/25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C9E77DB7-9049-4C9F-B5B7-83B860D5517B}" type="slidenum">
              <a:rPr lang="en-US" smtClean="0"/>
              <a:t>‹#›</a:t>
            </a:fld>
            <a:endParaRPr lang="en-US"/>
          </a:p>
        </p:txBody>
      </p:sp>
    </p:spTree>
    <p:extLst>
      <p:ext uri="{BB962C8B-B14F-4D97-AF65-F5344CB8AC3E}">
        <p14:creationId xmlns:p14="http://schemas.microsoft.com/office/powerpoint/2010/main" val="410594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CA9F94F-DF88-4867-AF0B-6397E8E0700C}" type="datetimeFigureOut">
              <a:rPr lang="en-US" smtClean="0"/>
              <a:t>2/8/25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9E77DB7-9049-4C9F-B5B7-83B860D5517B}" type="slidenum">
              <a:rPr lang="en-US" smtClean="0"/>
              <a:t>‹#›</a:t>
            </a:fld>
            <a:endParaRPr lang="en-US"/>
          </a:p>
        </p:txBody>
      </p:sp>
    </p:spTree>
    <p:extLst>
      <p:ext uri="{BB962C8B-B14F-4D97-AF65-F5344CB8AC3E}">
        <p14:creationId xmlns:p14="http://schemas.microsoft.com/office/powerpoint/2010/main" val="1957974109"/>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5.xml.rels><?xml version="1.0" encoding="UTF-8" standalone="yes"?>
<Relationships xmlns="http://schemas.openxmlformats.org/package/2006/relationships"><Relationship Id="rId3" Type="http://schemas.openxmlformats.org/officeDocument/2006/relationships/hyperlink" Target="https://pubmed.ncbi.nlm.nih.gov/21370676/"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sciencedirect.com/science/article/pii/S016558762300199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ubmed.ncbi.nlm.nih.gov/21370676/#:~:text=We%20conclude%20that%20initial%20use,surgical%20intervention%20and%20improving%20voice" TargetMode="External"/><Relationship Id="rId2" Type="http://schemas.openxmlformats.org/officeDocument/2006/relationships/hyperlink" Target="https://www.ncbi.nlm.nih.gov/pmc/articles/PMC7601884/#:~:text=Juvenile%2Donset%20recurrent%20respiratory%20papillomatosis%20(JoRRP)%20is%20a%20condition,the%20respiratory%20tract%20of%20children" TargetMode="External"/><Relationship Id="rId1" Type="http://schemas.openxmlformats.org/officeDocument/2006/relationships/slideLayout" Target="../slideLayouts/slideLayout2.xml"/><Relationship Id="rId6" Type="http://schemas.openxmlformats.org/officeDocument/2006/relationships/hyperlink" Target="https://www.childrenshospital.org/conditions/laryngomalacia#:~:text=Laryngomalacia%20(also%20known%20as%20laryngealmalacia,heard%20when%20your%20child%20inhales" TargetMode="External"/><Relationship Id="rId5" Type="http://schemas.openxmlformats.org/officeDocument/2006/relationships/hyperlink" Target="https://my.clevelandclinic.org/health/diseases/22076-laryngomalacia" TargetMode="External"/><Relationship Id="rId4" Type="http://schemas.openxmlformats.org/officeDocument/2006/relationships/hyperlink" Target="https://my.clevelandclinic.org/health/diseases/24056-laryngeal-papillomatosi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E297C701-B3E8-D996-C55D-0A4E3302B307}"/>
              </a:ext>
            </a:extLst>
          </p:cNvPr>
          <p:cNvSpPr>
            <a:spLocks noGrp="1" noChangeArrowheads="1"/>
          </p:cNvSpPr>
          <p:nvPr>
            <p:ph type="title"/>
          </p:nvPr>
        </p:nvSpPr>
        <p:spPr/>
        <p:txBody>
          <a:bodyPr/>
          <a:lstStyle/>
          <a:p>
            <a:endParaRPr lang="en-US" altLang="en-US"/>
          </a:p>
        </p:txBody>
      </p:sp>
      <p:pic>
        <p:nvPicPr>
          <p:cNvPr id="16386" name="Picture 2" descr="Premium Vector | Stylish floral background flower soft beautiful ...">
            <a:extLst>
              <a:ext uri="{FF2B5EF4-FFF2-40B4-BE49-F238E27FC236}">
                <a16:creationId xmlns:a16="http://schemas.microsoft.com/office/drawing/2014/main" id="{4B388623-D6CB-5079-52A4-9A575B3811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8000" y="476250"/>
            <a:ext cx="10614152" cy="616365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86F4-FCB2-269E-44B4-A4290658C7E7}"/>
              </a:ext>
            </a:extLst>
          </p:cNvPr>
          <p:cNvSpPr>
            <a:spLocks noGrp="1"/>
          </p:cNvSpPr>
          <p:nvPr>
            <p:ph type="title"/>
          </p:nvPr>
        </p:nvSpPr>
        <p:spPr/>
        <p:txBody>
          <a:bodyPr/>
          <a:lstStyle/>
          <a:p>
            <a:pPr algn="ctr"/>
            <a:r>
              <a:rPr kumimoji="0" lang="en-US" altLang="en-US" sz="60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Learning Objectives</a:t>
            </a:r>
            <a:endParaRPr lang="en-US" dirty="0"/>
          </a:p>
        </p:txBody>
      </p:sp>
      <p:graphicFrame>
        <p:nvGraphicFramePr>
          <p:cNvPr id="4" name="Content Placeholder 3">
            <a:extLst>
              <a:ext uri="{FF2B5EF4-FFF2-40B4-BE49-F238E27FC236}">
                <a16:creationId xmlns:a16="http://schemas.microsoft.com/office/drawing/2014/main" id="{7DC772F1-2A30-9523-86F6-D134B6E36814}"/>
              </a:ext>
            </a:extLst>
          </p:cNvPr>
          <p:cNvGraphicFramePr>
            <a:graphicFrameLocks noGrp="1"/>
          </p:cNvGraphicFramePr>
          <p:nvPr>
            <p:ph idx="1"/>
            <p:extLst>
              <p:ext uri="{D42A27DB-BD31-4B8C-83A1-F6EECF244321}">
                <p14:modId xmlns:p14="http://schemas.microsoft.com/office/powerpoint/2010/main" val="2710957817"/>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2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79C6DE0-B856-95CA-32BE-946842578AB1}"/>
              </a:ext>
            </a:extLst>
          </p:cNvPr>
          <p:cNvGraphicFramePr>
            <a:graphicFrameLocks noGrp="1"/>
          </p:cNvGraphicFramePr>
          <p:nvPr>
            <p:ph idx="1"/>
            <p:extLst>
              <p:ext uri="{D42A27DB-BD31-4B8C-83A1-F6EECF244321}">
                <p14:modId xmlns:p14="http://schemas.microsoft.com/office/powerpoint/2010/main" val="1298770893"/>
              </p:ext>
            </p:extLst>
          </p:nvPr>
        </p:nvGraphicFramePr>
        <p:xfrm>
          <a:off x="846665" y="1781908"/>
          <a:ext cx="10380133" cy="494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B07295A-AA18-0270-DF68-E9A9FF567AEA}"/>
              </a:ext>
            </a:extLst>
          </p:cNvPr>
          <p:cNvSpPr txBox="1"/>
          <p:nvPr/>
        </p:nvSpPr>
        <p:spPr>
          <a:xfrm>
            <a:off x="1083733" y="268294"/>
            <a:ext cx="10380134" cy="1323439"/>
          </a:xfrm>
          <a:prstGeom prst="rect">
            <a:avLst/>
          </a:prstGeom>
          <a:noFill/>
        </p:spPr>
        <p:txBody>
          <a:bodyPr wrap="square" rtlCol="0">
            <a:spAutoFit/>
          </a:bodyPr>
          <a:lstStyle/>
          <a:p>
            <a:pPr algn="ctr"/>
            <a:r>
              <a:rPr lang="en-US" sz="4000" dirty="0"/>
              <a:t>JUVENILE PAPILLOMATOSIS</a:t>
            </a:r>
            <a:br>
              <a:rPr lang="en-US" sz="4000" dirty="0"/>
            </a:br>
            <a:r>
              <a:rPr lang="en-US" sz="4000" dirty="0"/>
              <a:t>(RESPIRATORY PAPILLOMATOSIS)</a:t>
            </a:r>
          </a:p>
        </p:txBody>
      </p:sp>
    </p:spTree>
    <p:extLst>
      <p:ext uri="{BB962C8B-B14F-4D97-AF65-F5344CB8AC3E}">
        <p14:creationId xmlns:p14="http://schemas.microsoft.com/office/powerpoint/2010/main" val="41563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A4033E95-0822-B443-B2BA-828EAC3C71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19E44AA-760A-4C48-B5B5-1B70FDD1F2F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1DBBA11-F72C-7348-ACF5-50AA819228F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DE3A1002-2DFA-0F48-8427-9C3F823CA41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0DF37-C32E-EEA7-C65D-6A4A13D8A93A}"/>
              </a:ext>
            </a:extLst>
          </p:cNvPr>
          <p:cNvPicPr>
            <a:picLocks noChangeAspect="1"/>
          </p:cNvPicPr>
          <p:nvPr/>
        </p:nvPicPr>
        <p:blipFill>
          <a:blip r:embed="rId2"/>
          <a:stretch>
            <a:fillRect/>
          </a:stretch>
        </p:blipFill>
        <p:spPr>
          <a:xfrm>
            <a:off x="653120" y="1289538"/>
            <a:ext cx="10885760" cy="4278924"/>
          </a:xfrm>
          <a:prstGeom prst="rect">
            <a:avLst/>
          </a:prstGeom>
        </p:spPr>
      </p:pic>
    </p:spTree>
    <p:extLst>
      <p:ext uri="{BB962C8B-B14F-4D97-AF65-F5344CB8AC3E}">
        <p14:creationId xmlns:p14="http://schemas.microsoft.com/office/powerpoint/2010/main" val="374947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04BE-D72F-3658-09CF-FBE71A3FC85C}"/>
              </a:ext>
            </a:extLst>
          </p:cNvPr>
          <p:cNvSpPr>
            <a:spLocks noGrp="1"/>
          </p:cNvSpPr>
          <p:nvPr>
            <p:ph type="title"/>
          </p:nvPr>
        </p:nvSpPr>
        <p:spPr>
          <a:xfrm>
            <a:off x="1066800" y="1976546"/>
            <a:ext cx="10058400" cy="2282631"/>
          </a:xfrm>
        </p:spPr>
        <p:txBody>
          <a:bodyPr/>
          <a:lstStyle/>
          <a:p>
            <a:r>
              <a:rPr lang="en-US" altLang="en-US"/>
              <a:t>Horizontal Integration With Community Medicine</a:t>
            </a:r>
            <a:endParaRPr lang="en-US"/>
          </a:p>
        </p:txBody>
      </p:sp>
    </p:spTree>
    <p:extLst>
      <p:ext uri="{BB962C8B-B14F-4D97-AF65-F5344CB8AC3E}">
        <p14:creationId xmlns:p14="http://schemas.microsoft.com/office/powerpoint/2010/main" val="311137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174D4-BE4B-567C-6625-275F3172E146}"/>
              </a:ext>
            </a:extLst>
          </p:cNvPr>
          <p:cNvSpPr>
            <a:spLocks noGrp="1"/>
          </p:cNvSpPr>
          <p:nvPr>
            <p:ph type="title"/>
          </p:nvPr>
        </p:nvSpPr>
        <p:spPr>
          <a:xfrm>
            <a:off x="1069848" y="132940"/>
            <a:ext cx="10058400" cy="1609344"/>
          </a:xfrm>
        </p:spPr>
        <p:txBody>
          <a:bodyPr>
            <a:normAutofit/>
          </a:bodyPr>
          <a:lstStyle/>
          <a:p>
            <a:pPr algn="ctr"/>
            <a:r>
              <a:rPr kumimoji="0" lang="en-US" altLang="en-US" sz="48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etiology</a:t>
            </a:r>
            <a:endParaRPr lang="en-US" sz="4400" dirty="0"/>
          </a:p>
        </p:txBody>
      </p:sp>
      <p:graphicFrame>
        <p:nvGraphicFramePr>
          <p:cNvPr id="4" name="Content Placeholder 3">
            <a:extLst>
              <a:ext uri="{FF2B5EF4-FFF2-40B4-BE49-F238E27FC236}">
                <a16:creationId xmlns:a16="http://schemas.microsoft.com/office/drawing/2014/main" id="{EA5DC2CD-AE4B-EB0B-CA35-8D1E291EFC3D}"/>
              </a:ext>
            </a:extLst>
          </p:cNvPr>
          <p:cNvGraphicFramePr>
            <a:graphicFrameLocks noGrp="1"/>
          </p:cNvGraphicFramePr>
          <p:nvPr>
            <p:ph idx="1"/>
            <p:extLst>
              <p:ext uri="{D42A27DB-BD31-4B8C-83A1-F6EECF244321}">
                <p14:modId xmlns:p14="http://schemas.microsoft.com/office/powerpoint/2010/main" val="1645514686"/>
              </p:ext>
            </p:extLst>
          </p:nvPr>
        </p:nvGraphicFramePr>
        <p:xfrm>
          <a:off x="562708" y="1418492"/>
          <a:ext cx="10565540" cy="4753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3698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6DE04-6B76-DB76-F80D-AE89D50B50E9}"/>
              </a:ext>
            </a:extLst>
          </p:cNvPr>
          <p:cNvSpPr>
            <a:spLocks noGrp="1"/>
          </p:cNvSpPr>
          <p:nvPr>
            <p:ph type="title"/>
          </p:nvPr>
        </p:nvSpPr>
        <p:spPr/>
        <p:txBody>
          <a:bodyPr>
            <a:normAutofit/>
          </a:bodyPr>
          <a:lstStyle/>
          <a:p>
            <a:pPr algn="ctr"/>
            <a:r>
              <a:rPr kumimoji="0" lang="en-US" altLang="en-US" sz="48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Epidemiology</a:t>
            </a:r>
            <a:endParaRPr lang="en-US" sz="4400" dirty="0"/>
          </a:p>
        </p:txBody>
      </p:sp>
      <p:graphicFrame>
        <p:nvGraphicFramePr>
          <p:cNvPr id="4" name="Content Placeholder 3">
            <a:extLst>
              <a:ext uri="{FF2B5EF4-FFF2-40B4-BE49-F238E27FC236}">
                <a16:creationId xmlns:a16="http://schemas.microsoft.com/office/drawing/2014/main" id="{4B7A277F-207E-398C-CC95-BADE85EB500A}"/>
              </a:ext>
            </a:extLst>
          </p:cNvPr>
          <p:cNvGraphicFramePr>
            <a:graphicFrameLocks noGrp="1"/>
          </p:cNvGraphicFramePr>
          <p:nvPr>
            <p:ph idx="1"/>
            <p:extLst>
              <p:ext uri="{D42A27DB-BD31-4B8C-83A1-F6EECF244321}">
                <p14:modId xmlns:p14="http://schemas.microsoft.com/office/powerpoint/2010/main" val="1730051102"/>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625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37A57-183E-9C62-CBAF-8A1BC0AE030E}"/>
              </a:ext>
            </a:extLst>
          </p:cNvPr>
          <p:cNvSpPr>
            <a:spLocks noGrp="1"/>
          </p:cNvSpPr>
          <p:nvPr>
            <p:ph type="title"/>
          </p:nvPr>
        </p:nvSpPr>
        <p:spPr>
          <a:xfrm>
            <a:off x="457200" y="363415"/>
            <a:ext cx="11652738" cy="1730561"/>
          </a:xfrm>
        </p:spPr>
        <p:txBody>
          <a:bodyPr>
            <a:normAutofit/>
          </a:bodyPr>
          <a:lstStyle/>
          <a:p>
            <a:pPr algn="ctr"/>
            <a:r>
              <a:rPr lang="en-US" sz="4000" dirty="0"/>
              <a:t>JUVENILE PAPILLOMATOSIS</a:t>
            </a:r>
            <a:br>
              <a:rPr lang="en-US" sz="4000" dirty="0"/>
            </a:br>
            <a:r>
              <a:rPr lang="en-US" sz="4000" dirty="0"/>
              <a:t>(RESPIRATORY PAPILLOMATOSIS)</a:t>
            </a:r>
          </a:p>
        </p:txBody>
      </p:sp>
      <p:graphicFrame>
        <p:nvGraphicFramePr>
          <p:cNvPr id="4" name="Content Placeholder 3">
            <a:extLst>
              <a:ext uri="{FF2B5EF4-FFF2-40B4-BE49-F238E27FC236}">
                <a16:creationId xmlns:a16="http://schemas.microsoft.com/office/drawing/2014/main" id="{2ED5F62E-C7AA-43F6-7445-E38ED259D19E}"/>
              </a:ext>
            </a:extLst>
          </p:cNvPr>
          <p:cNvGraphicFramePr>
            <a:graphicFrameLocks noGrp="1"/>
          </p:cNvGraphicFramePr>
          <p:nvPr>
            <p:ph idx="1"/>
            <p:extLst>
              <p:ext uri="{D42A27DB-BD31-4B8C-83A1-F6EECF244321}">
                <p14:modId xmlns:p14="http://schemas.microsoft.com/office/powerpoint/2010/main" val="757915728"/>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677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B9FFC57-936D-1E48-9BCB-AC62642A73A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23587CF-BF48-FA48-9309-04A529C4E4D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5D8B-A915-9028-FAF0-0A030EAE24B1}"/>
              </a:ext>
            </a:extLst>
          </p:cNvPr>
          <p:cNvSpPr>
            <a:spLocks noGrp="1"/>
          </p:cNvSpPr>
          <p:nvPr>
            <p:ph type="title"/>
          </p:nvPr>
        </p:nvSpPr>
        <p:spPr>
          <a:xfrm>
            <a:off x="-303276" y="512064"/>
            <a:ext cx="10058400" cy="1609344"/>
          </a:xfrm>
        </p:spPr>
        <p:txBody>
          <a:bodyPr>
            <a:normAutofit/>
          </a:bodyPr>
          <a:lstStyle/>
          <a:p>
            <a:pPr algn="ctr"/>
            <a:r>
              <a:rPr kumimoji="0" lang="en-US" altLang="en-US" sz="44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Clinical Features</a:t>
            </a:r>
            <a:endParaRPr lang="en-US" sz="4000" dirty="0"/>
          </a:p>
        </p:txBody>
      </p:sp>
      <p:graphicFrame>
        <p:nvGraphicFramePr>
          <p:cNvPr id="4" name="Content Placeholder 3">
            <a:extLst>
              <a:ext uri="{FF2B5EF4-FFF2-40B4-BE49-F238E27FC236}">
                <a16:creationId xmlns:a16="http://schemas.microsoft.com/office/drawing/2014/main" id="{4001096B-7D50-517F-59B0-A6C19301F740}"/>
              </a:ext>
            </a:extLst>
          </p:cNvPr>
          <p:cNvGraphicFramePr>
            <a:graphicFrameLocks noGrp="1"/>
          </p:cNvGraphicFramePr>
          <p:nvPr>
            <p:ph idx="1"/>
            <p:extLst>
              <p:ext uri="{D42A27DB-BD31-4B8C-83A1-F6EECF244321}">
                <p14:modId xmlns:p14="http://schemas.microsoft.com/office/powerpoint/2010/main" val="3275480400"/>
              </p:ext>
            </p:extLst>
          </p:nvPr>
        </p:nvGraphicFramePr>
        <p:xfrm>
          <a:off x="228600" y="2167831"/>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Recurrent Respiratory Papillomatosis - Clinical features ...">
            <a:extLst>
              <a:ext uri="{FF2B5EF4-FFF2-40B4-BE49-F238E27FC236}">
                <a16:creationId xmlns:a16="http://schemas.microsoft.com/office/drawing/2014/main" id="{9CE4D482-272B-0B0D-A099-4A994E98E1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4231"/>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2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1FFAE41-A391-9A44-8D7E-910C3F3FA59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466EE5A-2F5E-3549-A5DB-EB32132038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34039053-6CAE-DB45-8A3D-631022B53EE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277E3088-F3F3-6D42-BE9B-2C71DD3FE5E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3A93B6E2-F264-184C-B221-79F8B0AD6D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553FA-0E8F-9ACE-F84F-265B3326EBCC}"/>
              </a:ext>
            </a:extLst>
          </p:cNvPr>
          <p:cNvSpPr>
            <a:spLocks noGrp="1"/>
          </p:cNvSpPr>
          <p:nvPr>
            <p:ph type="title"/>
          </p:nvPr>
        </p:nvSpPr>
        <p:spPr/>
        <p:txBody>
          <a:bodyPr>
            <a:normAutofit/>
          </a:bodyPr>
          <a:lstStyle/>
          <a:p>
            <a:pPr algn="ctr"/>
            <a:r>
              <a:rPr kumimoji="0" lang="en-US" sz="44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DIAGNOSIS</a:t>
            </a:r>
            <a:endParaRPr lang="en-US" sz="4000" dirty="0"/>
          </a:p>
        </p:txBody>
      </p:sp>
      <p:graphicFrame>
        <p:nvGraphicFramePr>
          <p:cNvPr id="4" name="Content Placeholder 3">
            <a:extLst>
              <a:ext uri="{FF2B5EF4-FFF2-40B4-BE49-F238E27FC236}">
                <a16:creationId xmlns:a16="http://schemas.microsoft.com/office/drawing/2014/main" id="{34EB8FE7-C9DA-F5F8-9396-1B039D85C8EB}"/>
              </a:ext>
            </a:extLst>
          </p:cNvPr>
          <p:cNvGraphicFramePr>
            <a:graphicFrameLocks noGrp="1"/>
          </p:cNvGraphicFramePr>
          <p:nvPr>
            <p:ph idx="1"/>
            <p:extLst>
              <p:ext uri="{D42A27DB-BD31-4B8C-83A1-F6EECF244321}">
                <p14:modId xmlns:p14="http://schemas.microsoft.com/office/powerpoint/2010/main" val="2543342797"/>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373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6BDD6-0DF3-D60E-39F9-DE6186C1741B}"/>
              </a:ext>
            </a:extLst>
          </p:cNvPr>
          <p:cNvSpPr>
            <a:spLocks noGrp="1"/>
          </p:cNvSpPr>
          <p:nvPr>
            <p:ph type="title"/>
          </p:nvPr>
        </p:nvSpPr>
        <p:spPr>
          <a:xfrm>
            <a:off x="727119" y="213500"/>
            <a:ext cx="10058400" cy="1609344"/>
          </a:xfrm>
        </p:spPr>
        <p:txBody>
          <a:bodyPr>
            <a:normAutofit/>
          </a:bodyPr>
          <a:lstStyle/>
          <a:p>
            <a:pPr algn="ctr"/>
            <a:r>
              <a:rPr kumimoji="0" lang="en-US" sz="44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TREATMENT</a:t>
            </a:r>
            <a:endParaRPr lang="en-US" sz="4000" dirty="0"/>
          </a:p>
        </p:txBody>
      </p:sp>
      <p:graphicFrame>
        <p:nvGraphicFramePr>
          <p:cNvPr id="5" name="Content Placeholder 4">
            <a:extLst>
              <a:ext uri="{FF2B5EF4-FFF2-40B4-BE49-F238E27FC236}">
                <a16:creationId xmlns:a16="http://schemas.microsoft.com/office/drawing/2014/main" id="{71303D0C-7B7E-8FCE-C1F8-6DC3F0AF65CC}"/>
              </a:ext>
            </a:extLst>
          </p:cNvPr>
          <p:cNvGraphicFramePr>
            <a:graphicFrameLocks noGrp="1"/>
          </p:cNvGraphicFramePr>
          <p:nvPr>
            <p:ph idx="1"/>
            <p:extLst>
              <p:ext uri="{D42A27DB-BD31-4B8C-83A1-F6EECF244321}">
                <p14:modId xmlns:p14="http://schemas.microsoft.com/office/powerpoint/2010/main" val="1085497458"/>
              </p:ext>
            </p:extLst>
          </p:nvPr>
        </p:nvGraphicFramePr>
        <p:xfrm>
          <a:off x="161075" y="1365015"/>
          <a:ext cx="10058400" cy="4504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66C7E13-2B5F-22A2-4469-75D3645DC384}"/>
              </a:ext>
            </a:extLst>
          </p:cNvPr>
          <p:cNvPicPr>
            <a:picLocks noChangeAspect="1"/>
          </p:cNvPicPr>
          <p:nvPr/>
        </p:nvPicPr>
        <p:blipFill>
          <a:blip r:embed="rId8"/>
          <a:stretch>
            <a:fillRect/>
          </a:stretch>
        </p:blipFill>
        <p:spPr>
          <a:xfrm>
            <a:off x="7723983" y="5240214"/>
            <a:ext cx="3734801" cy="1404285"/>
          </a:xfrm>
          <a:prstGeom prst="rect">
            <a:avLst/>
          </a:prstGeom>
        </p:spPr>
      </p:pic>
    </p:spTree>
    <p:extLst>
      <p:ext uri="{BB962C8B-B14F-4D97-AF65-F5344CB8AC3E}">
        <p14:creationId xmlns:p14="http://schemas.microsoft.com/office/powerpoint/2010/main" val="1078226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EF10B49-CCE9-FB22-F394-8A0A6985B2BE}"/>
              </a:ext>
            </a:extLst>
          </p:cNvPr>
          <p:cNvSpPr>
            <a:spLocks noGrp="1" noChangeArrowheads="1"/>
          </p:cNvSpPr>
          <p:nvPr>
            <p:ph type="ctrTitle"/>
          </p:nvPr>
        </p:nvSpPr>
        <p:spPr/>
        <p:txBody>
          <a:bodyPr/>
          <a:lstStyle/>
          <a:p>
            <a:endParaRPr lang="en-US" altLang="en-US" dirty="0"/>
          </a:p>
        </p:txBody>
      </p:sp>
      <p:sp>
        <p:nvSpPr>
          <p:cNvPr id="17410" name="Subtitle 2">
            <a:extLst>
              <a:ext uri="{FF2B5EF4-FFF2-40B4-BE49-F238E27FC236}">
                <a16:creationId xmlns:a16="http://schemas.microsoft.com/office/drawing/2014/main" id="{E6A9F50E-3128-6EF6-1A96-95DD2DFCDD31}"/>
              </a:ext>
            </a:extLst>
          </p:cNvPr>
          <p:cNvSpPr>
            <a:spLocks noGrp="1" noChangeArrowheads="1"/>
          </p:cNvSpPr>
          <p:nvPr>
            <p:ph type="subTitle" idx="1"/>
          </p:nvPr>
        </p:nvSpPr>
        <p:spPr/>
        <p:txBody>
          <a:bodyPr/>
          <a:lstStyle/>
          <a:p>
            <a:endParaRPr lang="en-US" altLang="en-US" dirty="0"/>
          </a:p>
        </p:txBody>
      </p:sp>
      <p:pic>
        <p:nvPicPr>
          <p:cNvPr id="2" name="Surat Al-Ghashiyah  Mishary Rashid Alafasy  Ù?Ø´Ø§Ø±Ù Ø¨Ù Ø±Ø§Ø´Ø¯ Ø§ÙØ¹ÙØ§Ø³Ù  Ø³ÙØ±Ø© Ø§ÙØºØ§Ø´ÙØ©-hwOKEaIU3Ks-720p-1648569477179">
            <a:hlinkClick r:id="" action="ppaction://media"/>
            <a:extLst>
              <a:ext uri="{FF2B5EF4-FFF2-40B4-BE49-F238E27FC236}">
                <a16:creationId xmlns:a16="http://schemas.microsoft.com/office/drawing/2014/main" id="{2A106FA2-79A4-1B19-F045-E2FB6E1389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138" y="213099"/>
            <a:ext cx="11172094" cy="66496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4C60681-4455-2AD9-0280-63C1943E0089}"/>
              </a:ext>
            </a:extLst>
          </p:cNvPr>
          <p:cNvGraphicFramePr>
            <a:graphicFrameLocks noGrp="1"/>
          </p:cNvGraphicFramePr>
          <p:nvPr>
            <p:ph idx="1"/>
            <p:extLst>
              <p:ext uri="{D42A27DB-BD31-4B8C-83A1-F6EECF244321}">
                <p14:modId xmlns:p14="http://schemas.microsoft.com/office/powerpoint/2010/main" val="3089836150"/>
              </p:ext>
            </p:extLst>
          </p:nvPr>
        </p:nvGraphicFramePr>
        <p:xfrm>
          <a:off x="984738" y="1604574"/>
          <a:ext cx="10137414" cy="4758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2EE89721-9F53-A366-B44F-857F7CD8C8E3}"/>
              </a:ext>
            </a:extLst>
          </p:cNvPr>
          <p:cNvSpPr txBox="1"/>
          <p:nvPr/>
        </p:nvSpPr>
        <p:spPr>
          <a:xfrm>
            <a:off x="3528645" y="494748"/>
            <a:ext cx="6142893" cy="707886"/>
          </a:xfrm>
          <a:prstGeom prst="rect">
            <a:avLst/>
          </a:prstGeom>
          <a:noFill/>
        </p:spPr>
        <p:txBody>
          <a:bodyPr wrap="square" rtlCol="0">
            <a:spAutoFit/>
          </a:bodyPr>
          <a:lstStyle/>
          <a:p>
            <a:r>
              <a:rPr kumimoji="0" lang="en-US" sz="4000" b="0" i="0" u="none" strike="noStrike" kern="1200" cap="all" spc="0" normalizeH="0" baseline="0" noProof="0" dirty="0">
                <a:ln>
                  <a:noFill/>
                </a:ln>
                <a:blipFill>
                  <a:blip r:embed="rId7">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TREATMENT</a:t>
            </a:r>
            <a:endParaRPr lang="en-US" sz="4000" dirty="0"/>
          </a:p>
        </p:txBody>
      </p:sp>
    </p:spTree>
    <p:extLst>
      <p:ext uri="{BB962C8B-B14F-4D97-AF65-F5344CB8AC3E}">
        <p14:creationId xmlns:p14="http://schemas.microsoft.com/office/powerpoint/2010/main" val="1576549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4C53-45FC-2CD2-0B94-A04BDCCEE1F0}"/>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E8D34003-D462-3E07-0E5F-238AED45DE85}"/>
              </a:ext>
            </a:extLst>
          </p:cNvPr>
          <p:cNvGraphicFramePr>
            <a:graphicFrameLocks noGrp="1"/>
          </p:cNvGraphicFramePr>
          <p:nvPr>
            <p:ph idx="1"/>
            <p:extLst>
              <p:ext uri="{D42A27DB-BD31-4B8C-83A1-F6EECF244321}">
                <p14:modId xmlns:p14="http://schemas.microsoft.com/office/powerpoint/2010/main" val="651427773"/>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921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D1AD-829D-35A2-F9F5-CA068A105415}"/>
              </a:ext>
            </a:extLst>
          </p:cNvPr>
          <p:cNvSpPr>
            <a:spLocks noGrp="1"/>
          </p:cNvSpPr>
          <p:nvPr>
            <p:ph type="title"/>
          </p:nvPr>
        </p:nvSpPr>
        <p:spPr/>
        <p:txBody>
          <a:bodyPr>
            <a:normAutofit/>
          </a:bodyPr>
          <a:lstStyle/>
          <a:p>
            <a:r>
              <a:rPr lang="en-US" sz="4800" dirty="0"/>
              <a:t>LARYNGOMALACIA</a:t>
            </a:r>
          </a:p>
        </p:txBody>
      </p:sp>
      <p:sp>
        <p:nvSpPr>
          <p:cNvPr id="3" name="Text Placeholder 2">
            <a:extLst>
              <a:ext uri="{FF2B5EF4-FFF2-40B4-BE49-F238E27FC236}">
                <a16:creationId xmlns:a16="http://schemas.microsoft.com/office/drawing/2014/main" id="{99AF8D1C-CEEE-D2F0-0FAF-C653212F19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86680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A61CB-AACF-208C-2EB0-46A305178952}"/>
              </a:ext>
            </a:extLst>
          </p:cNvPr>
          <p:cNvSpPr>
            <a:spLocks noGrp="1"/>
          </p:cNvSpPr>
          <p:nvPr>
            <p:ph type="title"/>
          </p:nvPr>
        </p:nvSpPr>
        <p:spPr/>
        <p:txBody>
          <a:bodyPr>
            <a:normAutofit/>
          </a:bodyPr>
          <a:lstStyle/>
          <a:p>
            <a:pPr algn="ctr"/>
            <a:r>
              <a:rPr lang="en-US" sz="4800" dirty="0"/>
              <a:t>LARYNGOMALACIA</a:t>
            </a:r>
          </a:p>
        </p:txBody>
      </p:sp>
      <p:graphicFrame>
        <p:nvGraphicFramePr>
          <p:cNvPr id="4" name="Content Placeholder 3">
            <a:extLst>
              <a:ext uri="{FF2B5EF4-FFF2-40B4-BE49-F238E27FC236}">
                <a16:creationId xmlns:a16="http://schemas.microsoft.com/office/drawing/2014/main" id="{104C4A4A-858E-968D-523A-1EBF16F08C24}"/>
              </a:ext>
            </a:extLst>
          </p:cNvPr>
          <p:cNvGraphicFramePr>
            <a:graphicFrameLocks noGrp="1"/>
          </p:cNvGraphicFramePr>
          <p:nvPr>
            <p:ph idx="1"/>
            <p:extLst>
              <p:ext uri="{D42A27DB-BD31-4B8C-83A1-F6EECF244321}">
                <p14:modId xmlns:p14="http://schemas.microsoft.com/office/powerpoint/2010/main" val="2746705012"/>
              </p:ext>
            </p:extLst>
          </p:nvPr>
        </p:nvGraphicFramePr>
        <p:xfrm>
          <a:off x="1069847" y="1981200"/>
          <a:ext cx="10653229"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341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D299FD3-C288-B446-9DA6-240364D953D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32129E-8441-5042-BA27-19C6BD98C4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88A36D7-5856-A448-AAF7-D97A4ABCDCF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67EAD035-930E-E941-9E3A-5AF7842C6D5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17BA16-0AFA-4CC2-820C-89AEBD3CA408}"/>
              </a:ext>
            </a:extLst>
          </p:cNvPr>
          <p:cNvPicPr>
            <a:picLocks noChangeAspect="1"/>
          </p:cNvPicPr>
          <p:nvPr/>
        </p:nvPicPr>
        <p:blipFill>
          <a:blip r:embed="rId2"/>
          <a:stretch>
            <a:fillRect/>
          </a:stretch>
        </p:blipFill>
        <p:spPr>
          <a:xfrm>
            <a:off x="3143147" y="172278"/>
            <a:ext cx="5905705" cy="6685722"/>
          </a:xfrm>
          <a:prstGeom prst="rect">
            <a:avLst/>
          </a:prstGeom>
        </p:spPr>
      </p:pic>
    </p:spTree>
    <p:extLst>
      <p:ext uri="{BB962C8B-B14F-4D97-AF65-F5344CB8AC3E}">
        <p14:creationId xmlns:p14="http://schemas.microsoft.com/office/powerpoint/2010/main" val="240537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FCCB-36C3-A304-6DAB-7A613ED3E468}"/>
              </a:ext>
            </a:extLst>
          </p:cNvPr>
          <p:cNvSpPr>
            <a:spLocks noGrp="1"/>
          </p:cNvSpPr>
          <p:nvPr>
            <p:ph type="title"/>
          </p:nvPr>
        </p:nvSpPr>
        <p:spPr/>
        <p:txBody>
          <a:bodyPr>
            <a:normAutofit/>
          </a:bodyPr>
          <a:lstStyle/>
          <a:p>
            <a:pPr algn="ctr"/>
            <a:r>
              <a:rPr kumimoji="0" lang="en-US" sz="44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ETIOLOGY</a:t>
            </a:r>
            <a:endParaRPr lang="en-US" sz="4000" dirty="0"/>
          </a:p>
        </p:txBody>
      </p:sp>
      <p:graphicFrame>
        <p:nvGraphicFramePr>
          <p:cNvPr id="4" name="Content Placeholder 3">
            <a:extLst>
              <a:ext uri="{FF2B5EF4-FFF2-40B4-BE49-F238E27FC236}">
                <a16:creationId xmlns:a16="http://schemas.microsoft.com/office/drawing/2014/main" id="{C8732CFC-94F9-F818-32F5-9261AC1BB3C0}"/>
              </a:ext>
            </a:extLst>
          </p:cNvPr>
          <p:cNvGraphicFramePr>
            <a:graphicFrameLocks noGrp="1"/>
          </p:cNvGraphicFramePr>
          <p:nvPr>
            <p:ph idx="1"/>
            <p:extLst>
              <p:ext uri="{D42A27DB-BD31-4B8C-83A1-F6EECF244321}">
                <p14:modId xmlns:p14="http://schemas.microsoft.com/office/powerpoint/2010/main" val="665611555"/>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993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E368AA7-EA45-F545-BE28-FDB16238304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A436B25-5E44-0841-9291-7DB2475FB81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1B01-DA37-6244-A912-641F468C39EB}"/>
              </a:ext>
            </a:extLst>
          </p:cNvPr>
          <p:cNvSpPr>
            <a:spLocks noGrp="1"/>
          </p:cNvSpPr>
          <p:nvPr>
            <p:ph type="title"/>
          </p:nvPr>
        </p:nvSpPr>
        <p:spPr>
          <a:xfrm>
            <a:off x="925863" y="331305"/>
            <a:ext cx="10058400" cy="1537252"/>
          </a:xfrm>
        </p:spPr>
        <p:txBody>
          <a:bodyPr>
            <a:normAutofit/>
          </a:bodyPr>
          <a:lstStyle/>
          <a:p>
            <a:pPr algn="ctr"/>
            <a:r>
              <a:rPr kumimoji="0" lang="en-US" sz="44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CLINICAL FEATURES</a:t>
            </a:r>
            <a:endParaRPr lang="en-US" sz="4000" dirty="0"/>
          </a:p>
        </p:txBody>
      </p:sp>
      <p:graphicFrame>
        <p:nvGraphicFramePr>
          <p:cNvPr id="5" name="Content Placeholder 4">
            <a:extLst>
              <a:ext uri="{FF2B5EF4-FFF2-40B4-BE49-F238E27FC236}">
                <a16:creationId xmlns:a16="http://schemas.microsoft.com/office/drawing/2014/main" id="{73CD3776-3671-F099-C67C-8CAD5564F168}"/>
              </a:ext>
            </a:extLst>
          </p:cNvPr>
          <p:cNvGraphicFramePr>
            <a:graphicFrameLocks noGrp="1"/>
          </p:cNvGraphicFramePr>
          <p:nvPr>
            <p:ph idx="1"/>
            <p:extLst>
              <p:ext uri="{D42A27DB-BD31-4B8C-83A1-F6EECF244321}">
                <p14:modId xmlns:p14="http://schemas.microsoft.com/office/powerpoint/2010/main" val="3752499534"/>
              </p:ext>
            </p:extLst>
          </p:nvPr>
        </p:nvGraphicFramePr>
        <p:xfrm>
          <a:off x="781878" y="1709530"/>
          <a:ext cx="10787270" cy="4996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40E4FD4-75B3-C264-EF9E-68C69AE92930}"/>
              </a:ext>
            </a:extLst>
          </p:cNvPr>
          <p:cNvPicPr>
            <a:picLocks noChangeAspect="1"/>
          </p:cNvPicPr>
          <p:nvPr/>
        </p:nvPicPr>
        <p:blipFill>
          <a:blip r:embed="rId8"/>
          <a:stretch>
            <a:fillRect/>
          </a:stretch>
        </p:blipFill>
        <p:spPr>
          <a:xfrm>
            <a:off x="7685242" y="3947141"/>
            <a:ext cx="3883906" cy="2910859"/>
          </a:xfrm>
          <a:prstGeom prst="rect">
            <a:avLst/>
          </a:prstGeom>
        </p:spPr>
      </p:pic>
    </p:spTree>
    <p:extLst>
      <p:ext uri="{BB962C8B-B14F-4D97-AF65-F5344CB8AC3E}">
        <p14:creationId xmlns:p14="http://schemas.microsoft.com/office/powerpoint/2010/main" val="335560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1AE017D5-0933-6E4A-B4B1-AEFD1882FE7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0AF523A-AE9A-374F-9953-D550BD19CAF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8AC8C703-1476-7B4E-816D-98506B5E321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B5B97480-1338-3543-871D-8DD57A10103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60667692-D962-214D-AA91-A615B98D344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862D6513-430F-4B4E-888F-0EE104341C6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D93A-E179-46D9-93E6-5D5F4C1F4361}"/>
              </a:ext>
            </a:extLst>
          </p:cNvPr>
          <p:cNvSpPr>
            <a:spLocks noGrp="1"/>
          </p:cNvSpPr>
          <p:nvPr>
            <p:ph type="title"/>
          </p:nvPr>
        </p:nvSpPr>
        <p:spPr/>
        <p:txBody>
          <a:bodyPr>
            <a:normAutofit/>
          </a:bodyPr>
          <a:lstStyle/>
          <a:p>
            <a:r>
              <a:rPr kumimoji="0" lang="en-US" sz="44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CLINICAL FEATURES</a:t>
            </a:r>
            <a:endParaRPr lang="en-US" sz="4400" dirty="0"/>
          </a:p>
        </p:txBody>
      </p:sp>
      <p:graphicFrame>
        <p:nvGraphicFramePr>
          <p:cNvPr id="4" name="Content Placeholder 3">
            <a:extLst>
              <a:ext uri="{FF2B5EF4-FFF2-40B4-BE49-F238E27FC236}">
                <a16:creationId xmlns:a16="http://schemas.microsoft.com/office/drawing/2014/main" id="{4D05B202-886A-44F2-C612-A55B1AFD8F23}"/>
              </a:ext>
            </a:extLst>
          </p:cNvPr>
          <p:cNvGraphicFramePr>
            <a:graphicFrameLocks noGrp="1"/>
          </p:cNvGraphicFramePr>
          <p:nvPr>
            <p:ph idx="1"/>
            <p:extLst>
              <p:ext uri="{D42A27DB-BD31-4B8C-83A1-F6EECF244321}">
                <p14:modId xmlns:p14="http://schemas.microsoft.com/office/powerpoint/2010/main" val="1378509964"/>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907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5809657-133E-9546-BBF4-A07626F004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7A71382E-4F6E-264F-BB24-5C8E66A303F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C7BFA6BD-3F19-5848-A461-8F96C7A190A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BBA45FDF-DCE3-744D-A653-9F6B854CB3A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A1D96207-AA06-A245-B148-99DF623700CC}"/>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A99870FA-CC6C-C646-A52C-9D7998F4A22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7984-E781-45B6-7C6C-EC63A12F4F56}"/>
              </a:ext>
            </a:extLst>
          </p:cNvPr>
          <p:cNvSpPr>
            <a:spLocks noGrp="1"/>
          </p:cNvSpPr>
          <p:nvPr>
            <p:ph type="title"/>
          </p:nvPr>
        </p:nvSpPr>
        <p:spPr>
          <a:xfrm>
            <a:off x="-2036767" y="387626"/>
            <a:ext cx="10058400" cy="1609344"/>
          </a:xfrm>
        </p:spPr>
        <p:txBody>
          <a:bodyPr>
            <a:normAutofit/>
          </a:bodyPr>
          <a:lstStyle/>
          <a:p>
            <a:pPr algn="ctr"/>
            <a:r>
              <a:rPr kumimoji="0" lang="en-US" sz="48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DIAGNOSIS</a:t>
            </a:r>
            <a:endParaRPr lang="en-US" sz="4400" dirty="0"/>
          </a:p>
        </p:txBody>
      </p:sp>
      <p:graphicFrame>
        <p:nvGraphicFramePr>
          <p:cNvPr id="4" name="Content Placeholder 3">
            <a:extLst>
              <a:ext uri="{FF2B5EF4-FFF2-40B4-BE49-F238E27FC236}">
                <a16:creationId xmlns:a16="http://schemas.microsoft.com/office/drawing/2014/main" id="{4927553B-17B7-BDE7-1D5F-E2CC250C922D}"/>
              </a:ext>
            </a:extLst>
          </p:cNvPr>
          <p:cNvGraphicFramePr>
            <a:graphicFrameLocks noGrp="1"/>
          </p:cNvGraphicFramePr>
          <p:nvPr>
            <p:ph idx="1"/>
            <p:extLst>
              <p:ext uri="{D42A27DB-BD31-4B8C-83A1-F6EECF244321}">
                <p14:modId xmlns:p14="http://schemas.microsoft.com/office/powerpoint/2010/main" val="1303072572"/>
              </p:ext>
            </p:extLst>
          </p:nvPr>
        </p:nvGraphicFramePr>
        <p:xfrm>
          <a:off x="624371" y="2745952"/>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626E278-9D63-3878-37FF-67B2882A0237}"/>
              </a:ext>
            </a:extLst>
          </p:cNvPr>
          <p:cNvPicPr>
            <a:picLocks noChangeAspect="1"/>
          </p:cNvPicPr>
          <p:nvPr/>
        </p:nvPicPr>
        <p:blipFill>
          <a:blip r:embed="rId8"/>
          <a:stretch>
            <a:fillRect/>
          </a:stretch>
        </p:blipFill>
        <p:spPr>
          <a:xfrm>
            <a:off x="6352870" y="263188"/>
            <a:ext cx="5722936" cy="2300180"/>
          </a:xfrm>
          <a:prstGeom prst="rect">
            <a:avLst/>
          </a:prstGeom>
        </p:spPr>
      </p:pic>
    </p:spTree>
    <p:extLst>
      <p:ext uri="{BB962C8B-B14F-4D97-AF65-F5344CB8AC3E}">
        <p14:creationId xmlns:p14="http://schemas.microsoft.com/office/powerpoint/2010/main" val="24843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E802CE-ADF9-FC0D-A1F4-73596B4C1A3D}"/>
              </a:ext>
            </a:extLst>
          </p:cNvPr>
          <p:cNvPicPr>
            <a:picLocks noChangeAspect="1"/>
          </p:cNvPicPr>
          <p:nvPr/>
        </p:nvPicPr>
        <p:blipFill>
          <a:blip r:embed="rId2"/>
          <a:stretch>
            <a:fillRect/>
          </a:stretch>
        </p:blipFill>
        <p:spPr>
          <a:xfrm>
            <a:off x="1278658" y="1177630"/>
            <a:ext cx="9634684" cy="4502740"/>
          </a:xfrm>
          <a:prstGeom prst="rect">
            <a:avLst/>
          </a:prstGeom>
        </p:spPr>
      </p:pic>
    </p:spTree>
    <p:extLst>
      <p:ext uri="{BB962C8B-B14F-4D97-AF65-F5344CB8AC3E}">
        <p14:creationId xmlns:p14="http://schemas.microsoft.com/office/powerpoint/2010/main" val="101836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40988951-ADE6-0703-36D1-9D44B3475116}"/>
              </a:ext>
            </a:extLst>
          </p:cNvPr>
          <p:cNvSpPr>
            <a:spLocks noGrp="1" noChangeArrowheads="1"/>
          </p:cNvSpPr>
          <p:nvPr>
            <p:ph type="title"/>
          </p:nvPr>
        </p:nvSpPr>
        <p:spPr/>
        <p:txBody>
          <a:bodyPr/>
          <a:lstStyle/>
          <a:p>
            <a:endParaRPr lang="en-US" altLang="en-US"/>
          </a:p>
        </p:txBody>
      </p:sp>
      <p:graphicFrame>
        <p:nvGraphicFramePr>
          <p:cNvPr id="4" name="Content Placeholder 3">
            <a:extLst>
              <a:ext uri="{FF2B5EF4-FFF2-40B4-BE49-F238E27FC236}">
                <a16:creationId xmlns:a16="http://schemas.microsoft.com/office/drawing/2014/main" id="{E72BA2E0-DDF1-6CEC-0AF1-48DBDAEB87D0}"/>
              </a:ext>
            </a:extLst>
          </p:cNvPr>
          <p:cNvGraphicFramePr>
            <a:graphicFrameLocks noGrp="1"/>
          </p:cNvGraphicFramePr>
          <p:nvPr>
            <p:ph idx="1"/>
          </p:nvPr>
        </p:nvGraphicFramePr>
        <p:xfrm>
          <a:off x="2390216" y="2628901"/>
          <a:ext cx="7829210" cy="286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A869-F52B-A17C-5BDE-451AFC051BE3}"/>
              </a:ext>
            </a:extLst>
          </p:cNvPr>
          <p:cNvSpPr>
            <a:spLocks noGrp="1"/>
          </p:cNvSpPr>
          <p:nvPr>
            <p:ph type="title"/>
          </p:nvPr>
        </p:nvSpPr>
        <p:spPr/>
        <p:txBody>
          <a:bodyPr>
            <a:normAutofit/>
          </a:bodyPr>
          <a:lstStyle/>
          <a:p>
            <a:pPr algn="ctr"/>
            <a:r>
              <a:rPr kumimoji="0" lang="en-US" sz="48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TREATMENT</a:t>
            </a:r>
            <a:endParaRPr lang="en-US" sz="4400" dirty="0"/>
          </a:p>
        </p:txBody>
      </p:sp>
      <p:graphicFrame>
        <p:nvGraphicFramePr>
          <p:cNvPr id="4" name="Content Placeholder 3">
            <a:extLst>
              <a:ext uri="{FF2B5EF4-FFF2-40B4-BE49-F238E27FC236}">
                <a16:creationId xmlns:a16="http://schemas.microsoft.com/office/drawing/2014/main" id="{61FDCC95-97B0-DD73-9540-1BE1CC7408E6}"/>
              </a:ext>
            </a:extLst>
          </p:cNvPr>
          <p:cNvGraphicFramePr>
            <a:graphicFrameLocks noGrp="1"/>
          </p:cNvGraphicFramePr>
          <p:nvPr>
            <p:ph idx="1"/>
            <p:extLst>
              <p:ext uri="{D42A27DB-BD31-4B8C-83A1-F6EECF244321}">
                <p14:modId xmlns:p14="http://schemas.microsoft.com/office/powerpoint/2010/main" val="3827185783"/>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5487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3567-62CA-F751-CF07-7365E6B6058A}"/>
              </a:ext>
            </a:extLst>
          </p:cNvPr>
          <p:cNvSpPr>
            <a:spLocks noGrp="1"/>
          </p:cNvSpPr>
          <p:nvPr>
            <p:ph type="title"/>
          </p:nvPr>
        </p:nvSpPr>
        <p:spPr/>
        <p:txBody>
          <a:bodyPr>
            <a:normAutofit/>
          </a:bodyPr>
          <a:lstStyle/>
          <a:p>
            <a:pPr algn="ctr"/>
            <a:r>
              <a:rPr kumimoji="0" lang="en-US" sz="48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TREATMENT</a:t>
            </a:r>
            <a:endParaRPr lang="en-US" sz="4800" dirty="0"/>
          </a:p>
        </p:txBody>
      </p:sp>
      <p:graphicFrame>
        <p:nvGraphicFramePr>
          <p:cNvPr id="5" name="Content Placeholder 4">
            <a:extLst>
              <a:ext uri="{FF2B5EF4-FFF2-40B4-BE49-F238E27FC236}">
                <a16:creationId xmlns:a16="http://schemas.microsoft.com/office/drawing/2014/main" id="{A8C78F3F-5BAC-0669-CF75-CCC735A4D9A2}"/>
              </a:ext>
            </a:extLst>
          </p:cNvPr>
          <p:cNvGraphicFramePr>
            <a:graphicFrameLocks noGrp="1"/>
          </p:cNvGraphicFramePr>
          <p:nvPr>
            <p:ph idx="1"/>
            <p:extLst>
              <p:ext uri="{D42A27DB-BD31-4B8C-83A1-F6EECF244321}">
                <p14:modId xmlns:p14="http://schemas.microsoft.com/office/powerpoint/2010/main" val="3982930504"/>
              </p:ext>
            </p:extLst>
          </p:nvPr>
        </p:nvGraphicFramePr>
        <p:xfrm>
          <a:off x="805844" y="2484650"/>
          <a:ext cx="10058400" cy="4050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420E997-2A98-0933-C2F2-B9A19397B712}"/>
              </a:ext>
            </a:extLst>
          </p:cNvPr>
          <p:cNvPicPr>
            <a:picLocks noChangeAspect="1"/>
          </p:cNvPicPr>
          <p:nvPr/>
        </p:nvPicPr>
        <p:blipFill>
          <a:blip r:embed="rId8"/>
          <a:stretch>
            <a:fillRect/>
          </a:stretch>
        </p:blipFill>
        <p:spPr>
          <a:xfrm>
            <a:off x="8934873" y="134859"/>
            <a:ext cx="3131911" cy="2349791"/>
          </a:xfrm>
          <a:prstGeom prst="rect">
            <a:avLst/>
          </a:prstGeom>
        </p:spPr>
      </p:pic>
    </p:spTree>
    <p:extLst>
      <p:ext uri="{BB962C8B-B14F-4D97-AF65-F5344CB8AC3E}">
        <p14:creationId xmlns:p14="http://schemas.microsoft.com/office/powerpoint/2010/main" val="368520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CBB8-4D95-2F02-E41E-32FDEBD168CB}"/>
              </a:ext>
            </a:extLst>
          </p:cNvPr>
          <p:cNvSpPr>
            <a:spLocks noGrp="1"/>
          </p:cNvSpPr>
          <p:nvPr>
            <p:ph type="title"/>
          </p:nvPr>
        </p:nvSpPr>
        <p:spPr/>
        <p:txBody>
          <a:bodyPr>
            <a:normAutofit/>
          </a:bodyPr>
          <a:lstStyle/>
          <a:p>
            <a:pPr algn="ctr"/>
            <a:r>
              <a:rPr lang="en-US" sz="4400" dirty="0"/>
              <a:t>Family Medicine</a:t>
            </a:r>
          </a:p>
        </p:txBody>
      </p:sp>
      <p:graphicFrame>
        <p:nvGraphicFramePr>
          <p:cNvPr id="4" name="Content Placeholder 3">
            <a:extLst>
              <a:ext uri="{FF2B5EF4-FFF2-40B4-BE49-F238E27FC236}">
                <a16:creationId xmlns:a16="http://schemas.microsoft.com/office/drawing/2014/main" id="{A47A452B-ADDB-6424-4813-393C16CC5EBF}"/>
              </a:ext>
            </a:extLst>
          </p:cNvPr>
          <p:cNvGraphicFramePr>
            <a:graphicFrameLocks noGrp="1"/>
          </p:cNvGraphicFramePr>
          <p:nvPr>
            <p:ph idx="1"/>
            <p:extLst>
              <p:ext uri="{D42A27DB-BD31-4B8C-83A1-F6EECF244321}">
                <p14:modId xmlns:p14="http://schemas.microsoft.com/office/powerpoint/2010/main" val="564272067"/>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0961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6AE5A5C5-00C9-0481-3BF8-536158953C79}"/>
              </a:ext>
            </a:extLst>
          </p:cNvPr>
          <p:cNvSpPr>
            <a:spLocks noGrp="1" noChangeArrowheads="1"/>
          </p:cNvSpPr>
          <p:nvPr>
            <p:ph type="title"/>
          </p:nvPr>
        </p:nvSpPr>
        <p:spPr>
          <a:xfrm>
            <a:off x="4079875" y="466725"/>
            <a:ext cx="4941888" cy="960438"/>
          </a:xfrm>
        </p:spPr>
        <p:txBody>
          <a:bodyPr>
            <a:normAutofit/>
          </a:bodyPr>
          <a:lstStyle/>
          <a:p>
            <a:pPr eaLnBrk="1" hangingPunct="1"/>
            <a:r>
              <a:rPr lang="en-US" altLang="en-US" sz="4400" dirty="0"/>
              <a:t>Biomedical Ethics</a:t>
            </a:r>
          </a:p>
        </p:txBody>
      </p:sp>
      <p:graphicFrame>
        <p:nvGraphicFramePr>
          <p:cNvPr id="3" name="Content Placeholder 2">
            <a:extLst>
              <a:ext uri="{FF2B5EF4-FFF2-40B4-BE49-F238E27FC236}">
                <a16:creationId xmlns:a16="http://schemas.microsoft.com/office/drawing/2014/main" id="{0009B583-887C-E178-9E6D-43A83FD88446}"/>
              </a:ext>
            </a:extLst>
          </p:cNvPr>
          <p:cNvGraphicFramePr>
            <a:graphicFrameLocks noGrp="1"/>
          </p:cNvGraphicFramePr>
          <p:nvPr>
            <p:ph idx="1"/>
          </p:nvPr>
        </p:nvGraphicFramePr>
        <p:xfrm>
          <a:off x="1847528" y="2138361"/>
          <a:ext cx="7704856" cy="4252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BDD471D3-81E1-3BFD-CFC5-FD5EE53B4F97}"/>
              </a:ext>
            </a:extLst>
          </p:cNvPr>
          <p:cNvSpPr>
            <a:spLocks noGrp="1" noChangeArrowheads="1"/>
          </p:cNvSpPr>
          <p:nvPr>
            <p:ph type="title"/>
          </p:nvPr>
        </p:nvSpPr>
        <p:spPr>
          <a:xfrm>
            <a:off x="3624264" y="600075"/>
            <a:ext cx="5976936" cy="960438"/>
          </a:xfrm>
        </p:spPr>
        <p:txBody>
          <a:bodyPr>
            <a:normAutofit fontScale="90000"/>
          </a:bodyPr>
          <a:lstStyle/>
          <a:p>
            <a:pPr eaLnBrk="1" hangingPunct="1"/>
            <a:r>
              <a:rPr lang="en-US" altLang="en-US" dirty="0"/>
              <a:t>Artificial Intelligence</a:t>
            </a:r>
          </a:p>
        </p:txBody>
      </p:sp>
      <p:graphicFrame>
        <p:nvGraphicFramePr>
          <p:cNvPr id="2" name="Content Placeholder 1">
            <a:extLst>
              <a:ext uri="{FF2B5EF4-FFF2-40B4-BE49-F238E27FC236}">
                <a16:creationId xmlns:a16="http://schemas.microsoft.com/office/drawing/2014/main" id="{6E1BF686-F10E-097E-E0C9-87CA37B0DFB8}"/>
              </a:ext>
            </a:extLst>
          </p:cNvPr>
          <p:cNvGraphicFramePr>
            <a:graphicFrameLocks noGrp="1"/>
          </p:cNvGraphicFramePr>
          <p:nvPr>
            <p:ph idx="1"/>
            <p:extLst>
              <p:ext uri="{D42A27DB-BD31-4B8C-83A1-F6EECF244321}">
                <p14:modId xmlns:p14="http://schemas.microsoft.com/office/powerpoint/2010/main" val="62633085"/>
              </p:ext>
            </p:extLst>
          </p:nvPr>
        </p:nvGraphicFramePr>
        <p:xfrm>
          <a:off x="832338" y="1453663"/>
          <a:ext cx="9319725" cy="50709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9ED094ED-3E1E-C446-A7B1-3CC67DE203E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145AEA79-D58F-BB4D-A1E3-2BBABC5C6D6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432CD885-DE31-9A4F-9A67-DD195047C5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847C-B711-A6DB-9666-78E5A16E20AB}"/>
              </a:ext>
            </a:extLst>
          </p:cNvPr>
          <p:cNvSpPr>
            <a:spLocks noGrp="1"/>
          </p:cNvSpPr>
          <p:nvPr>
            <p:ph type="title"/>
          </p:nvPr>
        </p:nvSpPr>
        <p:spPr/>
        <p:txBody>
          <a:bodyPr/>
          <a:lstStyle/>
          <a:p>
            <a:pPr algn="ctr"/>
            <a:r>
              <a:rPr kumimoji="0" lang="en-US" sz="6000" b="0" i="0" u="none" strike="noStrike" kern="1200" cap="all" spc="0" normalizeH="0" baseline="0" noProof="0" dirty="0">
                <a:ln>
                  <a:noFill/>
                </a:ln>
                <a:blipFill>
                  <a:blip r:embed="rId2">
                    <a:extLst>
                      <a:ext uri="{28A0092B-C50C-407E-A947-70E740481C1C}">
                        <a14:useLocalDpi xmlns:a14="http://schemas.microsoft.com/office/drawing/2010/main" val="0"/>
                      </a:ext>
                    </a:extLst>
                  </a:blip>
                  <a:tile tx="6350" ty="-127000" sx="65000" sy="64000" flip="none" algn="tl"/>
                </a:blipFill>
                <a:effectLst/>
                <a:uLnTx/>
                <a:uFillTx/>
                <a:latin typeface="Rockwell Condensed" panose="02060603050405020104"/>
                <a:ea typeface="+mj-ea"/>
                <a:cs typeface="+mj-cs"/>
              </a:rPr>
              <a:t>RESEARCH</a:t>
            </a:r>
            <a:endParaRPr lang="en-US" dirty="0"/>
          </a:p>
        </p:txBody>
      </p:sp>
      <p:sp>
        <p:nvSpPr>
          <p:cNvPr id="3" name="Content Placeholder 2">
            <a:extLst>
              <a:ext uri="{FF2B5EF4-FFF2-40B4-BE49-F238E27FC236}">
                <a16:creationId xmlns:a16="http://schemas.microsoft.com/office/drawing/2014/main" id="{A971408D-AD29-9243-394F-3DF633845E84}"/>
              </a:ext>
            </a:extLst>
          </p:cNvPr>
          <p:cNvSpPr>
            <a:spLocks noGrp="1"/>
          </p:cNvSpPr>
          <p:nvPr>
            <p:ph idx="1"/>
          </p:nvPr>
        </p:nvSpPr>
        <p:spPr/>
        <p:txBody>
          <a:bodyPr>
            <a:normAutofit/>
          </a:bodyPr>
          <a:lstStyle/>
          <a:p>
            <a:r>
              <a:rPr lang="en-US" sz="2400" dirty="0">
                <a:hlinkClick r:id="rId3"/>
              </a:rPr>
              <a:t>https://pubmed.ncbi.nlm.nih.gov/21370676/</a:t>
            </a:r>
            <a:endParaRPr lang="en-US" sz="2400" dirty="0"/>
          </a:p>
          <a:p>
            <a:endParaRPr lang="en-US" sz="2400" dirty="0"/>
          </a:p>
          <a:p>
            <a:r>
              <a:rPr lang="en-US" sz="2400" dirty="0">
                <a:hlinkClick r:id="rId4"/>
              </a:rPr>
              <a:t>https://www.sciencedirect.com/science/article/pii/S0165587623001994</a:t>
            </a:r>
            <a:endParaRPr lang="en-US" sz="2400" dirty="0"/>
          </a:p>
          <a:p>
            <a:endParaRPr lang="en-US" sz="2400" dirty="0"/>
          </a:p>
        </p:txBody>
      </p:sp>
    </p:spTree>
    <p:extLst>
      <p:ext uri="{BB962C8B-B14F-4D97-AF65-F5344CB8AC3E}">
        <p14:creationId xmlns:p14="http://schemas.microsoft.com/office/powerpoint/2010/main" val="1520783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E5876-57C9-FD47-BF82-9ABEB23571B3}"/>
              </a:ext>
            </a:extLst>
          </p:cNvPr>
          <p:cNvSpPr>
            <a:spLocks noGrp="1"/>
          </p:cNvSpPr>
          <p:nvPr>
            <p:ph type="title"/>
          </p:nvPr>
        </p:nvSpPr>
        <p:spPr>
          <a:xfrm>
            <a:off x="1069847" y="291547"/>
            <a:ext cx="10058400" cy="1609344"/>
          </a:xfrm>
        </p:spPr>
        <p:txBody>
          <a:bodyPr/>
          <a:lstStyle/>
          <a:p>
            <a:r>
              <a:rPr lang="en-US" dirty="0"/>
              <a:t>references</a:t>
            </a:r>
          </a:p>
        </p:txBody>
      </p:sp>
      <p:sp>
        <p:nvSpPr>
          <p:cNvPr id="3" name="Content Placeholder 2">
            <a:extLst>
              <a:ext uri="{FF2B5EF4-FFF2-40B4-BE49-F238E27FC236}">
                <a16:creationId xmlns:a16="http://schemas.microsoft.com/office/drawing/2014/main" id="{FD79A621-F01D-B725-5201-8718656D2178}"/>
              </a:ext>
            </a:extLst>
          </p:cNvPr>
          <p:cNvSpPr>
            <a:spLocks noGrp="1"/>
          </p:cNvSpPr>
          <p:nvPr>
            <p:ph idx="1"/>
          </p:nvPr>
        </p:nvSpPr>
        <p:spPr>
          <a:xfrm>
            <a:off x="1069847" y="1603513"/>
            <a:ext cx="10751091" cy="4929809"/>
          </a:xfrm>
        </p:spPr>
        <p:txBody>
          <a:bodyPr>
            <a:normAutofit/>
          </a:bodyPr>
          <a:lstStyle/>
          <a:p>
            <a:pPr marL="182880" marR="0" lvl="0" indent="-182880" algn="l"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Char char="§"/>
              <a:tabLst/>
              <a:defRPr/>
            </a:pPr>
            <a:r>
              <a:rPr kumimoji="0" lang="en-US" sz="2600" b="0" i="0" u="none" strike="noStrike" kern="1200" cap="none" spc="0" normalizeH="0" baseline="0" noProof="0" dirty="0">
                <a:ln>
                  <a:noFill/>
                </a:ln>
                <a:solidFill>
                  <a:prstClr val="black"/>
                </a:solidFill>
                <a:effectLst/>
                <a:uLnTx/>
                <a:uFillTx/>
                <a:latin typeface="Rockwell" panose="02060603020205020403"/>
                <a:ea typeface="+mn-ea"/>
                <a:cs typeface="+mn-cs"/>
              </a:rPr>
              <a:t>PL Dhingra, 7th edition</a:t>
            </a:r>
            <a:endParaRPr lang="en-US" dirty="0">
              <a:hlinkClick r:id="rId2"/>
            </a:endParaRPr>
          </a:p>
          <a:p>
            <a:r>
              <a:rPr lang="en-US" dirty="0">
                <a:hlinkClick r:id="rId2"/>
              </a:rPr>
              <a:t>https://www.ncbi.nlm.nih.gov/pmc/articles/PMC7601884/#:~:text=Juvenile%2Donset%20recurrent%20respiratory%20papillomatosis%20(JoRRP)%20is%20a%20condition,the%20respiratory%20tract%20of%20children</a:t>
            </a:r>
            <a:r>
              <a:rPr lang="en-US" dirty="0"/>
              <a:t>.</a:t>
            </a:r>
          </a:p>
          <a:p>
            <a:r>
              <a:rPr lang="en-US" dirty="0">
                <a:hlinkClick r:id="rId3"/>
              </a:rPr>
              <a:t>https://pubmed.ncbi.nlm.nih.gov/21370676/#:~:text=We%20conclude%20that%20initial%20use,surgical%20intervention%20and%20improving%20voice</a:t>
            </a:r>
            <a:r>
              <a:rPr lang="en-US" dirty="0"/>
              <a:t>.</a:t>
            </a:r>
          </a:p>
          <a:p>
            <a:r>
              <a:rPr lang="en-US" dirty="0">
                <a:hlinkClick r:id="rId4"/>
              </a:rPr>
              <a:t>https://my.clevelandclinic.org/health/diseases/24056-laryngeal-papillomatosis</a:t>
            </a:r>
            <a:endParaRPr lang="en-US" dirty="0"/>
          </a:p>
          <a:p>
            <a:pPr marL="0" indent="0">
              <a:buNone/>
            </a:pPr>
            <a:endParaRPr lang="en-US" dirty="0"/>
          </a:p>
          <a:p>
            <a:r>
              <a:rPr lang="en-US" dirty="0">
                <a:hlinkClick r:id="rId5"/>
              </a:rPr>
              <a:t>https://my.clevelandclinic.org/health/diseases/22076-laryngomalacia</a:t>
            </a:r>
            <a:endParaRPr lang="en-US" dirty="0"/>
          </a:p>
          <a:p>
            <a:r>
              <a:rPr lang="en-US" dirty="0">
                <a:hlinkClick r:id="rId6"/>
              </a:rPr>
              <a:t>https://www.childrenshospital.org/conditions/laryngomalacia#:~:text=Laryngomalacia%20(also%20known%20as%20laryngealmalacia,heard%20when%20your%20child%20inhales</a:t>
            </a:r>
            <a:r>
              <a:rPr lang="en-US" dirty="0"/>
              <a:t>.</a:t>
            </a:r>
          </a:p>
          <a:p>
            <a:endParaRPr lang="en-US" dirty="0"/>
          </a:p>
          <a:p>
            <a:endParaRPr lang="en-US" dirty="0"/>
          </a:p>
        </p:txBody>
      </p:sp>
    </p:spTree>
    <p:extLst>
      <p:ext uri="{BB962C8B-B14F-4D97-AF65-F5344CB8AC3E}">
        <p14:creationId xmlns:p14="http://schemas.microsoft.com/office/powerpoint/2010/main" val="515862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F8D46-C13E-074A-715F-3376FC561745}"/>
              </a:ext>
            </a:extLst>
          </p:cNvPr>
          <p:cNvPicPr>
            <a:picLocks noChangeAspect="1"/>
          </p:cNvPicPr>
          <p:nvPr/>
        </p:nvPicPr>
        <p:blipFill>
          <a:blip r:embed="rId2"/>
          <a:stretch>
            <a:fillRect/>
          </a:stretch>
        </p:blipFill>
        <p:spPr>
          <a:xfrm>
            <a:off x="1852816" y="243564"/>
            <a:ext cx="8486368" cy="6370872"/>
          </a:xfrm>
          <a:prstGeom prst="rect">
            <a:avLst/>
          </a:prstGeom>
        </p:spPr>
      </p:pic>
    </p:spTree>
    <p:extLst>
      <p:ext uri="{BB962C8B-B14F-4D97-AF65-F5344CB8AC3E}">
        <p14:creationId xmlns:p14="http://schemas.microsoft.com/office/powerpoint/2010/main" val="3423862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33F2A-16AB-B508-7BAE-84AF23257415}"/>
              </a:ext>
            </a:extLst>
          </p:cNvPr>
          <p:cNvPicPr>
            <a:picLocks noChangeAspect="1"/>
          </p:cNvPicPr>
          <p:nvPr/>
        </p:nvPicPr>
        <p:blipFill>
          <a:blip r:embed="rId2"/>
          <a:stretch>
            <a:fillRect/>
          </a:stretch>
        </p:blipFill>
        <p:spPr>
          <a:xfrm>
            <a:off x="1081708" y="86139"/>
            <a:ext cx="10028583" cy="6685722"/>
          </a:xfrm>
          <a:prstGeom prst="rect">
            <a:avLst/>
          </a:prstGeom>
        </p:spPr>
      </p:pic>
    </p:spTree>
    <p:extLst>
      <p:ext uri="{BB962C8B-B14F-4D97-AF65-F5344CB8AC3E}">
        <p14:creationId xmlns:p14="http://schemas.microsoft.com/office/powerpoint/2010/main" val="260463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A3E2A811-3C3F-D9C3-81FE-55B18B565C2E}"/>
              </a:ext>
            </a:extLst>
          </p:cNvPr>
          <p:cNvSpPr>
            <a:spLocks noGrp="1" noChangeArrowheads="1"/>
          </p:cNvSpPr>
          <p:nvPr>
            <p:ph type="title"/>
          </p:nvPr>
        </p:nvSpPr>
        <p:spPr/>
        <p:txBody>
          <a:bodyPr/>
          <a:lstStyle/>
          <a:p>
            <a:endParaRPr lang="en-US" altLang="en-US"/>
          </a:p>
        </p:txBody>
      </p:sp>
      <p:pic>
        <p:nvPicPr>
          <p:cNvPr id="19458" name="National Anthem">
            <a:hlinkClick r:id="" action="ppaction://media"/>
            <a:extLst>
              <a:ext uri="{FF2B5EF4-FFF2-40B4-BE49-F238E27FC236}">
                <a16:creationId xmlns:a16="http://schemas.microsoft.com/office/drawing/2014/main" id="{BA1DDEF8-E974-53AD-C751-A6A8A0639E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3466" y="334936"/>
            <a:ext cx="10735733" cy="621817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object 2">
            <a:extLst>
              <a:ext uri="{FF2B5EF4-FFF2-40B4-BE49-F238E27FC236}">
                <a16:creationId xmlns:a16="http://schemas.microsoft.com/office/drawing/2014/main" id="{E4DCB49A-86A4-240A-13B1-5FF3F0E1CD54}"/>
              </a:ext>
            </a:extLst>
          </p:cNvPr>
          <p:cNvSpPr>
            <a:spLocks noGrp="1" noChangeArrowheads="1"/>
          </p:cNvSpPr>
          <p:nvPr>
            <p:ph type="title"/>
          </p:nvPr>
        </p:nvSpPr>
        <p:spPr>
          <a:xfrm>
            <a:off x="203200" y="173038"/>
            <a:ext cx="11870267" cy="889000"/>
          </a:xfrm>
        </p:spPr>
        <p:txBody>
          <a:bodyPr vert="horz" lIns="51435" tIns="1786" rIns="51435" bIns="25718" rtlCol="0" anchor="t">
            <a:normAutofit fontScale="90000"/>
          </a:bodyPr>
          <a:lstStyle/>
          <a:p>
            <a:pPr marL="6350" algn="ctr">
              <a:lnSpc>
                <a:spcPct val="102000"/>
              </a:lnSpc>
              <a:spcBef>
                <a:spcPts val="13"/>
              </a:spcBef>
            </a:pPr>
            <a:r>
              <a:rPr lang="en-US" altLang="en-US" b="1" dirty="0">
                <a:latin typeface="Arial" panose="020B0604020202020204" pitchFamily="34" charset="0"/>
              </a:rPr>
              <a:t>University Motto, Mission, Vision &amp; Values</a:t>
            </a:r>
          </a:p>
        </p:txBody>
      </p:sp>
      <p:grpSp>
        <p:nvGrpSpPr>
          <p:cNvPr id="20482" name="object 3">
            <a:extLst>
              <a:ext uri="{FF2B5EF4-FFF2-40B4-BE49-F238E27FC236}">
                <a16:creationId xmlns:a16="http://schemas.microsoft.com/office/drawing/2014/main" id="{1552BCE1-4DE6-C2ED-464F-B97DD520DCBD}"/>
              </a:ext>
            </a:extLst>
          </p:cNvPr>
          <p:cNvGrpSpPr>
            <a:grpSpLocks/>
          </p:cNvGrpSpPr>
          <p:nvPr/>
        </p:nvGrpSpPr>
        <p:grpSpPr bwMode="auto">
          <a:xfrm>
            <a:off x="0" y="1766889"/>
            <a:ext cx="10955867" cy="5051425"/>
            <a:chOff x="2413000" y="1587500"/>
            <a:chExt cx="6375400" cy="4842510"/>
          </a:xfrm>
        </p:grpSpPr>
        <p:sp>
          <p:nvSpPr>
            <p:cNvPr id="3077" name="object 4">
              <a:extLst>
                <a:ext uri="{FF2B5EF4-FFF2-40B4-BE49-F238E27FC236}">
                  <a16:creationId xmlns:a16="http://schemas.microsoft.com/office/drawing/2014/main" id="{D708EF0E-B1D4-9445-13A3-E6F627C9F040}"/>
                </a:ext>
              </a:extLst>
            </p:cNvPr>
            <p:cNvSpPr>
              <a:spLocks/>
            </p:cNvSpPr>
            <p:nvPr/>
          </p:nvSpPr>
          <p:spPr bwMode="auto">
            <a:xfrm>
              <a:off x="2438703" y="1599542"/>
              <a:ext cx="6323995" cy="4804663"/>
            </a:xfrm>
            <a:custGeom>
              <a:avLst/>
              <a:gdLst>
                <a:gd name="T0" fmla="*/ 6324600 w 6324600"/>
                <a:gd name="T1" fmla="*/ 0 h 4804410"/>
                <a:gd name="T2" fmla="*/ 0 w 6324600"/>
                <a:gd name="T3" fmla="*/ 0 h 4804410"/>
                <a:gd name="T4" fmla="*/ 0 w 6324600"/>
                <a:gd name="T5" fmla="*/ 4804283 h 4804410"/>
                <a:gd name="T6" fmla="*/ 6324600 w 6324600"/>
                <a:gd name="T7" fmla="*/ 4804283 h 4804410"/>
                <a:gd name="T8" fmla="*/ 6324600 w 6324600"/>
                <a:gd name="T9" fmla="*/ 0 h 4804410"/>
              </a:gdLst>
              <a:ahLst/>
              <a:cxnLst>
                <a:cxn ang="0">
                  <a:pos x="T0" y="T1"/>
                </a:cxn>
                <a:cxn ang="0">
                  <a:pos x="T2" y="T3"/>
                </a:cxn>
                <a:cxn ang="0">
                  <a:pos x="T4" y="T5"/>
                </a:cxn>
                <a:cxn ang="0">
                  <a:pos x="T6" y="T7"/>
                </a:cxn>
                <a:cxn ang="0">
                  <a:pos x="T8" y="T9"/>
                </a:cxn>
              </a:cxnLst>
              <a:rect l="0" t="0" r="r" b="b"/>
              <a:pathLst>
                <a:path w="6324600" h="4804410">
                  <a:moveTo>
                    <a:pt x="6324600" y="0"/>
                  </a:moveTo>
                  <a:lnTo>
                    <a:pt x="0" y="0"/>
                  </a:lnTo>
                  <a:lnTo>
                    <a:pt x="0" y="4804283"/>
                  </a:lnTo>
                  <a:lnTo>
                    <a:pt x="6324600" y="4804283"/>
                  </a:lnTo>
                  <a:lnTo>
                    <a:pt x="6324600" y="0"/>
                  </a:lnTo>
                  <a:close/>
                </a:path>
              </a:pathLst>
            </a:custGeom>
            <a:solidFill>
              <a:srgbClr val="B6C882"/>
            </a:solidFill>
            <a:ln>
              <a:noFill/>
            </a:ln>
          </p:spPr>
          <p:txBody>
            <a:bodyPr lIns="0" tIns="0" rIns="0" bIns="0"/>
            <a:lstStyle/>
            <a:p>
              <a:pPr>
                <a:defRPr/>
              </a:pPr>
              <a:endParaRPr lang="en-US" sz="1013"/>
            </a:p>
          </p:txBody>
        </p:sp>
        <p:sp>
          <p:nvSpPr>
            <p:cNvPr id="3078" name="object 5">
              <a:extLst>
                <a:ext uri="{FF2B5EF4-FFF2-40B4-BE49-F238E27FC236}">
                  <a16:creationId xmlns:a16="http://schemas.microsoft.com/office/drawing/2014/main" id="{365DA6BD-416F-3643-E2F8-3AF70FE6507D}"/>
                </a:ext>
              </a:extLst>
            </p:cNvPr>
            <p:cNvSpPr>
              <a:spLocks/>
            </p:cNvSpPr>
            <p:nvPr/>
          </p:nvSpPr>
          <p:spPr bwMode="auto">
            <a:xfrm>
              <a:off x="2438703" y="1594381"/>
              <a:ext cx="6323995" cy="4828748"/>
            </a:xfrm>
            <a:custGeom>
              <a:avLst/>
              <a:gdLst>
                <a:gd name="T0" fmla="*/ 0 w 6324600"/>
                <a:gd name="T1" fmla="*/ 0 h 4829810"/>
                <a:gd name="T2" fmla="*/ 0 w 6324600"/>
                <a:gd name="T3" fmla="*/ 4829682 h 4829810"/>
                <a:gd name="T4" fmla="*/ 6324603 w 6324600"/>
                <a:gd name="T5" fmla="*/ 0 h 4829810"/>
                <a:gd name="T6" fmla="*/ 6324603 w 6324600"/>
                <a:gd name="T7" fmla="*/ 4829682 h 4829810"/>
              </a:gdLst>
              <a:ahLst/>
              <a:cxnLst>
                <a:cxn ang="0">
                  <a:pos x="T0" y="T1"/>
                </a:cxn>
                <a:cxn ang="0">
                  <a:pos x="T2" y="T3"/>
                </a:cxn>
                <a:cxn ang="0">
                  <a:pos x="T4" y="T5"/>
                </a:cxn>
                <a:cxn ang="0">
                  <a:pos x="T6" y="T7"/>
                </a:cxn>
              </a:cxnLst>
              <a:rect l="0" t="0" r="r" b="b"/>
              <a:pathLst>
                <a:path w="6324600" h="4829810">
                  <a:moveTo>
                    <a:pt x="0" y="0"/>
                  </a:moveTo>
                  <a:lnTo>
                    <a:pt x="0" y="4829682"/>
                  </a:lnTo>
                </a:path>
                <a:path w="6324600" h="4829810">
                  <a:moveTo>
                    <a:pt x="6324603" y="0"/>
                  </a:moveTo>
                  <a:lnTo>
                    <a:pt x="6324603" y="4829682"/>
                  </a:lnTo>
                </a:path>
              </a:pathLst>
            </a:custGeom>
            <a:noFill/>
            <a:ln w="12700">
              <a:solidFill>
                <a:srgbClr val="FFFFFF"/>
              </a:solidFill>
              <a:round/>
              <a:headEnd/>
              <a:tailEnd/>
            </a:ln>
          </p:spPr>
          <p:txBody>
            <a:bodyPr lIns="0" tIns="0" rIns="0" bIns="0"/>
            <a:lstStyle/>
            <a:p>
              <a:pPr>
                <a:defRPr/>
              </a:pPr>
              <a:endParaRPr lang="en-US" sz="1013"/>
            </a:p>
          </p:txBody>
        </p:sp>
        <p:sp>
          <p:nvSpPr>
            <p:cNvPr id="3079" name="object 6">
              <a:extLst>
                <a:ext uri="{FF2B5EF4-FFF2-40B4-BE49-F238E27FC236}">
                  <a16:creationId xmlns:a16="http://schemas.microsoft.com/office/drawing/2014/main" id="{96132DED-8D0D-B697-F876-0CC921C92FE0}"/>
                </a:ext>
              </a:extLst>
            </p:cNvPr>
            <p:cNvSpPr>
              <a:spLocks/>
            </p:cNvSpPr>
            <p:nvPr/>
          </p:nvSpPr>
          <p:spPr bwMode="auto">
            <a:xfrm>
              <a:off x="2431693" y="1594381"/>
              <a:ext cx="6338014" cy="12042"/>
            </a:xfrm>
            <a:custGeom>
              <a:avLst/>
              <a:gdLst>
                <a:gd name="T0" fmla="*/ 0 w 6337300"/>
                <a:gd name="T1" fmla="*/ 0 h 12700"/>
                <a:gd name="T2" fmla="*/ 6337303 w 6337300"/>
                <a:gd name="T3" fmla="*/ 0 h 12700"/>
                <a:gd name="T4" fmla="*/ 6337303 w 6337300"/>
                <a:gd name="T5" fmla="*/ 12700 h 12700"/>
                <a:gd name="T6" fmla="*/ 0 w 6337300"/>
                <a:gd name="T7" fmla="*/ 12700 h 12700"/>
                <a:gd name="T8" fmla="*/ 0 w 6337300"/>
                <a:gd name="T9" fmla="*/ 0 h 12700"/>
              </a:gdLst>
              <a:ahLst/>
              <a:cxnLst>
                <a:cxn ang="0">
                  <a:pos x="T0" y="T1"/>
                </a:cxn>
                <a:cxn ang="0">
                  <a:pos x="T2" y="T3"/>
                </a:cxn>
                <a:cxn ang="0">
                  <a:pos x="T4" y="T5"/>
                </a:cxn>
                <a:cxn ang="0">
                  <a:pos x="T6" y="T7"/>
                </a:cxn>
                <a:cxn ang="0">
                  <a:pos x="T8" y="T9"/>
                </a:cxn>
              </a:cxnLst>
              <a:rect l="0" t="0" r="r" b="b"/>
              <a:pathLst>
                <a:path w="6337300" h="12700">
                  <a:moveTo>
                    <a:pt x="0" y="0"/>
                  </a:moveTo>
                  <a:lnTo>
                    <a:pt x="6337303" y="0"/>
                  </a:lnTo>
                  <a:lnTo>
                    <a:pt x="6337303" y="12700"/>
                  </a:lnTo>
                  <a:lnTo>
                    <a:pt x="0" y="12700"/>
                  </a:lnTo>
                  <a:lnTo>
                    <a:pt x="0" y="0"/>
                  </a:lnTo>
                  <a:close/>
                </a:path>
              </a:pathLst>
            </a:custGeom>
            <a:solidFill>
              <a:srgbClr val="FFFFFF"/>
            </a:solidFill>
            <a:ln>
              <a:noFill/>
            </a:ln>
          </p:spPr>
          <p:txBody>
            <a:bodyPr lIns="0" tIns="0" rIns="0" bIns="0"/>
            <a:lstStyle/>
            <a:p>
              <a:pPr>
                <a:defRPr/>
              </a:pPr>
              <a:endParaRPr lang="en-US" sz="1013"/>
            </a:p>
          </p:txBody>
        </p:sp>
        <p:sp>
          <p:nvSpPr>
            <p:cNvPr id="3080" name="object 7">
              <a:extLst>
                <a:ext uri="{FF2B5EF4-FFF2-40B4-BE49-F238E27FC236}">
                  <a16:creationId xmlns:a16="http://schemas.microsoft.com/office/drawing/2014/main" id="{1CA67C21-3900-735A-65E7-C8383A7758EF}"/>
                </a:ext>
              </a:extLst>
            </p:cNvPr>
            <p:cNvSpPr>
              <a:spLocks/>
            </p:cNvSpPr>
            <p:nvPr/>
          </p:nvSpPr>
          <p:spPr bwMode="auto">
            <a:xfrm>
              <a:off x="2431693" y="6404206"/>
              <a:ext cx="6338014" cy="0"/>
            </a:xfrm>
            <a:custGeom>
              <a:avLst/>
              <a:gdLst>
                <a:gd name="T0" fmla="*/ 0 w 6337300"/>
                <a:gd name="T1" fmla="*/ 6337303 w 6337300"/>
              </a:gdLst>
              <a:ahLst/>
              <a:cxnLst>
                <a:cxn ang="0">
                  <a:pos x="T0" y="0"/>
                </a:cxn>
                <a:cxn ang="0">
                  <a:pos x="T1" y="0"/>
                </a:cxn>
              </a:cxnLst>
              <a:rect l="0" t="0" r="r" b="b"/>
              <a:pathLst>
                <a:path w="6337300">
                  <a:moveTo>
                    <a:pt x="0" y="0"/>
                  </a:moveTo>
                  <a:lnTo>
                    <a:pt x="6337303" y="0"/>
                  </a:lnTo>
                </a:path>
              </a:pathLst>
            </a:custGeom>
            <a:noFill/>
            <a:ln w="38100">
              <a:solidFill>
                <a:srgbClr val="FFFFFF"/>
              </a:solidFill>
              <a:round/>
              <a:headEnd/>
              <a:tailEnd/>
            </a:ln>
          </p:spPr>
          <p:txBody>
            <a:bodyPr lIns="0" tIns="0" rIns="0" bIns="0"/>
            <a:lstStyle/>
            <a:p>
              <a:pPr>
                <a:defRPr/>
              </a:pPr>
              <a:endParaRPr lang="en-US" sz="1013"/>
            </a:p>
          </p:txBody>
        </p:sp>
      </p:grpSp>
      <p:sp>
        <p:nvSpPr>
          <p:cNvPr id="20483" name="object 8">
            <a:extLst>
              <a:ext uri="{FF2B5EF4-FFF2-40B4-BE49-F238E27FC236}">
                <a16:creationId xmlns:a16="http://schemas.microsoft.com/office/drawing/2014/main" id="{4CE705FD-8566-AA03-F774-80D7D5E8B7AB}"/>
              </a:ext>
            </a:extLst>
          </p:cNvPr>
          <p:cNvSpPr txBox="1">
            <a:spLocks noChangeArrowheads="1"/>
          </p:cNvSpPr>
          <p:nvPr/>
        </p:nvSpPr>
        <p:spPr bwMode="auto">
          <a:xfrm>
            <a:off x="1475052" y="2345567"/>
            <a:ext cx="8005762"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144" rIns="0" bIns="0">
            <a:spAutoFit/>
          </a:bodyPr>
          <a:lstStyle>
            <a:lvl1pPr marL="12700">
              <a:spcBef>
                <a:spcPct val="20000"/>
              </a:spcBef>
              <a:buClr>
                <a:schemeClr val="folHlink"/>
              </a:buClr>
              <a:buSzPct val="60000"/>
              <a:buFont typeface="Wingdings"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ts val="50"/>
              </a:spcBef>
              <a:buClrTx/>
              <a:buSzTx/>
              <a:buNone/>
            </a:pPr>
            <a:r>
              <a:rPr lang="en-US" altLang="en-US" sz="2400" dirty="0">
                <a:solidFill>
                  <a:srgbClr val="0070C0"/>
                </a:solidFill>
                <a:latin typeface="Arial" panose="020B0604020202020204" pitchFamily="34" charset="0"/>
              </a:rPr>
              <a:t>Mission Statement</a:t>
            </a:r>
            <a:endParaRPr lang="en-US" altLang="en-US" sz="2400" dirty="0">
              <a:latin typeface="Arial" panose="020B0604020202020204" pitchFamily="34" charset="0"/>
            </a:endParaRPr>
          </a:p>
          <a:p>
            <a:pPr>
              <a:spcBef>
                <a:spcPct val="0"/>
              </a:spcBef>
              <a:buClrTx/>
              <a:buSzTx/>
              <a:buFontTx/>
              <a:buNone/>
            </a:pPr>
            <a:r>
              <a:rPr lang="en-US" altLang="en-US" sz="2400" dirty="0">
                <a:latin typeface="Arial" panose="020B0604020202020204" pitchFamily="34" charset="0"/>
              </a:rPr>
              <a:t>To impart evidence-based research-oriented health</a:t>
            </a:r>
          </a:p>
          <a:p>
            <a:pPr>
              <a:spcBef>
                <a:spcPts val="125"/>
              </a:spcBef>
              <a:buClrTx/>
              <a:buSzTx/>
              <a:buNone/>
            </a:pPr>
            <a:r>
              <a:rPr lang="en-US" altLang="en-US" sz="2400" dirty="0">
                <a:latin typeface="Arial" panose="020B0604020202020204" pitchFamily="34" charset="0"/>
              </a:rPr>
              <a:t>professional education, best possible patient care,</a:t>
            </a:r>
          </a:p>
          <a:p>
            <a:pPr>
              <a:spcBef>
                <a:spcPts val="13"/>
              </a:spcBef>
              <a:buClrTx/>
              <a:buSzTx/>
              <a:buNone/>
            </a:pPr>
            <a:r>
              <a:rPr lang="en-US" altLang="en-US" sz="2400" dirty="0">
                <a:latin typeface="Arial" panose="020B0604020202020204" pitchFamily="34" charset="0"/>
              </a:rPr>
              <a:t>mutual respect, ethical practice of healthcare and social  accountability.</a:t>
            </a:r>
          </a:p>
          <a:p>
            <a:pPr>
              <a:spcBef>
                <a:spcPts val="563"/>
              </a:spcBef>
              <a:buClrTx/>
              <a:buSzTx/>
              <a:buNone/>
            </a:pPr>
            <a:r>
              <a:rPr lang="en-US" altLang="en-US" sz="2400" dirty="0">
                <a:solidFill>
                  <a:srgbClr val="0070C0"/>
                </a:solidFill>
                <a:latin typeface="Arial" panose="020B0604020202020204" pitchFamily="34" charset="0"/>
              </a:rPr>
              <a:t>Vision and Values</a:t>
            </a:r>
            <a:endParaRPr lang="en-US" altLang="en-US" sz="2400" dirty="0">
              <a:latin typeface="Arial" panose="020B0604020202020204" pitchFamily="34" charset="0"/>
            </a:endParaRPr>
          </a:p>
          <a:p>
            <a:pPr>
              <a:spcBef>
                <a:spcPts val="350"/>
              </a:spcBef>
              <a:buClrTx/>
              <a:buSzTx/>
              <a:buNone/>
            </a:pPr>
            <a:r>
              <a:rPr lang="en-US" altLang="en-US" sz="2400" dirty="0">
                <a:latin typeface="Arial" panose="020B0604020202020204" pitchFamily="34" charset="0"/>
              </a:rPr>
              <a:t>Highly recognized and accredited center of excellence in</a:t>
            </a:r>
          </a:p>
          <a:p>
            <a:pPr>
              <a:spcBef>
                <a:spcPts val="100"/>
              </a:spcBef>
              <a:buClrTx/>
              <a:buSzTx/>
              <a:buNone/>
            </a:pPr>
            <a:r>
              <a:rPr lang="en-US" altLang="en-US" sz="2400" dirty="0">
                <a:latin typeface="Arial" panose="020B0604020202020204" pitchFamily="34" charset="0"/>
              </a:rPr>
              <a:t>Medical Education, using evidence-based training  techniques for development of highly competent health professionals, who are lifelong experiential learner and are  socially accountable.</a:t>
            </a:r>
          </a:p>
        </p:txBody>
      </p:sp>
      <p:sp>
        <p:nvSpPr>
          <p:cNvPr id="3076" name="object 9">
            <a:extLst>
              <a:ext uri="{FF2B5EF4-FFF2-40B4-BE49-F238E27FC236}">
                <a16:creationId xmlns:a16="http://schemas.microsoft.com/office/drawing/2014/main" id="{3DD3C318-0D5A-C1C6-2757-C35F362719E1}"/>
              </a:ext>
            </a:extLst>
          </p:cNvPr>
          <p:cNvSpPr>
            <a:spLocks noChangeArrowheads="1"/>
          </p:cNvSpPr>
          <p:nvPr/>
        </p:nvSpPr>
        <p:spPr bwMode="auto">
          <a:xfrm>
            <a:off x="80150" y="794959"/>
            <a:ext cx="1200150" cy="1246187"/>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1013"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object 2">
            <a:extLst>
              <a:ext uri="{FF2B5EF4-FFF2-40B4-BE49-F238E27FC236}">
                <a16:creationId xmlns:a16="http://schemas.microsoft.com/office/drawing/2014/main" id="{0EA89916-F762-2479-4892-C875DBE749D7}"/>
              </a:ext>
            </a:extLst>
          </p:cNvPr>
          <p:cNvSpPr>
            <a:spLocks noGrp="1" noChangeArrowheads="1"/>
          </p:cNvSpPr>
          <p:nvPr>
            <p:ph type="title"/>
          </p:nvPr>
        </p:nvSpPr>
        <p:spPr>
          <a:xfrm>
            <a:off x="-152401" y="123825"/>
            <a:ext cx="12479867" cy="674688"/>
          </a:xfrm>
        </p:spPr>
        <p:txBody>
          <a:bodyPr vert="horz" lIns="51435" tIns="1786" rIns="51435" bIns="25718" rtlCol="0" anchor="t">
            <a:normAutofit fontScale="90000"/>
          </a:bodyPr>
          <a:lstStyle/>
          <a:p>
            <a:pPr marL="6350" algn="ctr">
              <a:lnSpc>
                <a:spcPct val="102000"/>
              </a:lnSpc>
              <a:spcBef>
                <a:spcPts val="13"/>
              </a:spcBef>
            </a:pPr>
            <a:r>
              <a:rPr lang="en-US" altLang="en-US" dirty="0">
                <a:latin typeface="Arial" panose="020B0604020202020204" pitchFamily="34" charset="0"/>
              </a:rPr>
              <a:t>Prof Umar Model Of Integrated  Lecture</a:t>
            </a:r>
          </a:p>
        </p:txBody>
      </p:sp>
      <p:pic>
        <p:nvPicPr>
          <p:cNvPr id="4" name="Picture 3">
            <a:extLst>
              <a:ext uri="{FF2B5EF4-FFF2-40B4-BE49-F238E27FC236}">
                <a16:creationId xmlns:a16="http://schemas.microsoft.com/office/drawing/2014/main" id="{F4FEDA63-A7CC-0F97-8D91-99CF8F4192F0}"/>
              </a:ext>
            </a:extLst>
          </p:cNvPr>
          <p:cNvPicPr>
            <a:picLocks noChangeAspect="1"/>
          </p:cNvPicPr>
          <p:nvPr/>
        </p:nvPicPr>
        <p:blipFill>
          <a:blip r:embed="rId2"/>
          <a:stretch>
            <a:fillRect/>
          </a:stretch>
        </p:blipFill>
        <p:spPr>
          <a:xfrm>
            <a:off x="1871664" y="1525589"/>
            <a:ext cx="8779403" cy="494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D614DF8-FBC9-35B6-4B38-4EDC04763226}"/>
              </a:ext>
            </a:extLst>
          </p:cNvPr>
          <p:cNvSpPr txBox="1">
            <a:spLocks noGrp="1"/>
          </p:cNvSpPr>
          <p:nvPr>
            <p:ph type="title"/>
          </p:nvPr>
        </p:nvSpPr>
        <p:spPr>
          <a:xfrm>
            <a:off x="2634788" y="527581"/>
            <a:ext cx="8199371" cy="719137"/>
          </a:xfrm>
        </p:spPr>
        <p:txBody>
          <a:bodyPr vert="horz" lIns="51435" tIns="7144" rIns="51435" bIns="25718" rtlCol="0" anchor="t">
            <a:noAutofit/>
          </a:bodyPr>
          <a:lstStyle/>
          <a:p>
            <a:pPr marL="7144">
              <a:spcBef>
                <a:spcPts val="56"/>
              </a:spcBef>
              <a:defRPr/>
            </a:pPr>
            <a:r>
              <a:rPr lang="en-US" spc="-95" dirty="0">
                <a:latin typeface="Arial" panose="020B0604020202020204" pitchFamily="34" charset="0"/>
              </a:rPr>
              <a:t>Sequence </a:t>
            </a:r>
            <a:r>
              <a:rPr lang="en-US" spc="-11" dirty="0">
                <a:latin typeface="Arial" panose="020B0604020202020204" pitchFamily="34" charset="0"/>
              </a:rPr>
              <a:t>Of</a:t>
            </a:r>
            <a:r>
              <a:rPr lang="en-US" spc="-244" dirty="0">
                <a:latin typeface="Arial" panose="020B0604020202020204" pitchFamily="34" charset="0"/>
              </a:rPr>
              <a:t> </a:t>
            </a:r>
            <a:r>
              <a:rPr lang="en-US" spc="-194" dirty="0">
                <a:latin typeface="Arial" panose="020B0604020202020204" pitchFamily="34" charset="0"/>
              </a:rPr>
              <a:t> LGIS</a:t>
            </a:r>
          </a:p>
        </p:txBody>
      </p:sp>
      <p:graphicFrame>
        <p:nvGraphicFramePr>
          <p:cNvPr id="4" name="Diagram 3">
            <a:extLst>
              <a:ext uri="{FF2B5EF4-FFF2-40B4-BE49-F238E27FC236}">
                <a16:creationId xmlns:a16="http://schemas.microsoft.com/office/drawing/2014/main" id="{DA6EAC5D-EABB-882F-F765-933CDECD3471}"/>
              </a:ext>
            </a:extLst>
          </p:cNvPr>
          <p:cNvGraphicFramePr/>
          <p:nvPr>
            <p:extLst>
              <p:ext uri="{D42A27DB-BD31-4B8C-83A1-F6EECF244321}">
                <p14:modId xmlns:p14="http://schemas.microsoft.com/office/powerpoint/2010/main" val="1923953949"/>
              </p:ext>
            </p:extLst>
          </p:nvPr>
        </p:nvGraphicFramePr>
        <p:xfrm>
          <a:off x="118533" y="1246718"/>
          <a:ext cx="10905067" cy="5422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13E5C-749C-DA92-20CB-0298CECA19CD}"/>
              </a:ext>
            </a:extLst>
          </p:cNvPr>
          <p:cNvSpPr>
            <a:spLocks noGrp="1"/>
          </p:cNvSpPr>
          <p:nvPr>
            <p:ph idx="1"/>
          </p:nvPr>
        </p:nvSpPr>
        <p:spPr>
          <a:xfrm>
            <a:off x="1673352" y="2093976"/>
            <a:ext cx="10064496" cy="5689600"/>
          </a:xfrm>
        </p:spPr>
        <p:txBody>
          <a:bodyPr>
            <a:normAutofit/>
          </a:bodyPr>
          <a:lstStyle/>
          <a:p>
            <a:r>
              <a:rPr lang="en-US" sz="2800" dirty="0"/>
              <a:t>A 3-year-old boy came to Emergency with stridor and hoarseness for last few hours. According to his mother he was alright one day before and for last few hours his condition deteriorated badly.</a:t>
            </a:r>
          </a:p>
          <a:p>
            <a:r>
              <a:rPr lang="en-US" sz="2800" dirty="0"/>
              <a:t>Examination was not possible because the child was irritable</a:t>
            </a:r>
          </a:p>
          <a:p>
            <a:r>
              <a:rPr lang="en-US" sz="2800" dirty="0"/>
              <a:t>What diagnosis came to your mind when you encountered such situation?</a:t>
            </a:r>
          </a:p>
        </p:txBody>
      </p:sp>
    </p:spTree>
    <p:extLst>
      <p:ext uri="{BB962C8B-B14F-4D97-AF65-F5344CB8AC3E}">
        <p14:creationId xmlns:p14="http://schemas.microsoft.com/office/powerpoint/2010/main" val="126924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7285-6ED8-9F7F-E8D2-14586058A7AC}"/>
              </a:ext>
            </a:extLst>
          </p:cNvPr>
          <p:cNvSpPr>
            <a:spLocks noGrp="1"/>
          </p:cNvSpPr>
          <p:nvPr>
            <p:ph type="title"/>
          </p:nvPr>
        </p:nvSpPr>
        <p:spPr/>
        <p:txBody>
          <a:bodyPr>
            <a:normAutofit/>
          </a:bodyPr>
          <a:lstStyle/>
          <a:p>
            <a:r>
              <a:rPr lang="en-US" sz="6600" dirty="0"/>
              <a:t>JUVENILE PAPILLOMATOSIS</a:t>
            </a:r>
            <a:br>
              <a:rPr lang="en-US" sz="6600" dirty="0"/>
            </a:br>
            <a:r>
              <a:rPr lang="en-US" sz="6600" dirty="0"/>
              <a:t>(RESPIRATORY PAPILLOMATOSIS)</a:t>
            </a:r>
          </a:p>
        </p:txBody>
      </p:sp>
      <p:sp>
        <p:nvSpPr>
          <p:cNvPr id="3" name="Text Placeholder 2">
            <a:extLst>
              <a:ext uri="{FF2B5EF4-FFF2-40B4-BE49-F238E27FC236}">
                <a16:creationId xmlns:a16="http://schemas.microsoft.com/office/drawing/2014/main" id="{86384694-DBE3-86A2-8921-9C1238F957D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040098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{58C8FAA5-087A-A54D-BA8D-3CAD7B51112A}tf10001070</Template>
  <TotalTime>350</TotalTime>
  <Words>1400</Words>
  <Application>Microsoft Macintosh PowerPoint</Application>
  <PresentationFormat>Widescreen</PresentationFormat>
  <Paragraphs>130</Paragraphs>
  <Slides>38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Rockwell</vt:lpstr>
      <vt:lpstr>Rockwell Condensed</vt:lpstr>
      <vt:lpstr>Rockwell Extra Bold</vt:lpstr>
      <vt:lpstr>Wingdings</vt:lpstr>
      <vt:lpstr>Wood Type</vt:lpstr>
      <vt:lpstr>PowerPoint Presentation</vt:lpstr>
      <vt:lpstr>PowerPoint Presentation</vt:lpstr>
      <vt:lpstr>PowerPoint Presentation</vt:lpstr>
      <vt:lpstr>PowerPoint Presentation</vt:lpstr>
      <vt:lpstr>University Motto, Mission, Vision &amp; Values</vt:lpstr>
      <vt:lpstr>Prof Umar Model Of Integrated  Lecture</vt:lpstr>
      <vt:lpstr>Sequence Of  LGIS</vt:lpstr>
      <vt:lpstr>PowerPoint Presentation</vt:lpstr>
      <vt:lpstr>JUVENILE PAPILLOMATOSIS (RESPIRATORY PAPILLOMATOSIS)</vt:lpstr>
      <vt:lpstr>Learning Objectives</vt:lpstr>
      <vt:lpstr>PowerPoint Presentation</vt:lpstr>
      <vt:lpstr>PowerPoint Presentation</vt:lpstr>
      <vt:lpstr>Horizontal Integration With Community Medicine</vt:lpstr>
      <vt:lpstr>etiology</vt:lpstr>
      <vt:lpstr>Epidemiology</vt:lpstr>
      <vt:lpstr>JUVENILE PAPILLOMATOSIS (RESPIRATORY PAPILLOMATOSIS)</vt:lpstr>
      <vt:lpstr>Clinical Features</vt:lpstr>
      <vt:lpstr>DIAGNOSIS</vt:lpstr>
      <vt:lpstr>TREATMENT</vt:lpstr>
      <vt:lpstr>PowerPoint Presentation</vt:lpstr>
      <vt:lpstr>PowerPoint Presentation</vt:lpstr>
      <vt:lpstr>LARYNGOMALACIA</vt:lpstr>
      <vt:lpstr>LARYNGOMALACIA</vt:lpstr>
      <vt:lpstr>PowerPoint Presentation</vt:lpstr>
      <vt:lpstr>ETIOLOGY</vt:lpstr>
      <vt:lpstr>CLINICAL FEATURES</vt:lpstr>
      <vt:lpstr>CLINICAL FEATURES</vt:lpstr>
      <vt:lpstr>DIAGNOSIS</vt:lpstr>
      <vt:lpstr>PowerPoint Presentation</vt:lpstr>
      <vt:lpstr>TREATMENT</vt:lpstr>
      <vt:lpstr>TREATMENT</vt:lpstr>
      <vt:lpstr>Family Medicine</vt:lpstr>
      <vt:lpstr>Biomedical Ethics</vt:lpstr>
      <vt:lpstr>Artificial Intelligence</vt:lpstr>
      <vt:lpstr>RESEARCH</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JUVENILE RESPIRATORY PAPILLOMATOSIS  &amp; LARYNGOMALACIA</dc:title>
  <dc:creator>saba khan</dc:creator>
  <cp:lastModifiedBy>Basil Aatif</cp:lastModifiedBy>
  <cp:revision>6</cp:revision>
  <dcterms:created xsi:type="dcterms:W3CDTF">2024-02-27T15:19:27Z</dcterms:created>
  <dcterms:modified xsi:type="dcterms:W3CDTF">2025-02-08T06:45:27Z</dcterms:modified>
</cp:coreProperties>
</file>