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g"/>
  <Override PartName="/ppt/media/image9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4.jpg" ContentType="image/jpg"/>
  <Override PartName="/ppt/media/image25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6.jpg" ContentType="image/jpg"/>
  <Override PartName="/ppt/media/image37.jpg" ContentType="image/jpg"/>
  <Override PartName="/ppt/media/image40.jpg" ContentType="image/jpg"/>
  <Override PartName="/ppt/media/image41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7.jpg" ContentType="image/jpg"/>
  <Override PartName="/ppt/media/image49.jpg" ContentType="image/jpg"/>
  <Override PartName="/ppt/media/image51.jpg" ContentType="image/jpg"/>
  <Override PartName="/ppt/media/image53.jpg" ContentType="image/jpg"/>
  <Override PartName="/ppt/media/image54.jpg" ContentType="image/jpg"/>
  <Override PartName="/ppt/media/image55.jpg" ContentType="image/jpg"/>
  <Override PartName="/ppt/media/image56.jpg" ContentType="image/jpg"/>
  <Override PartName="/ppt/media/image57.jpg" ContentType="image/jpg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67"/>
  </p:notesMasterIdLst>
  <p:sldIdLst>
    <p:sldId id="371" r:id="rId2"/>
    <p:sldId id="256" r:id="rId3"/>
    <p:sldId id="372" r:id="rId4"/>
    <p:sldId id="35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3" r:id="rId32"/>
    <p:sldId id="300" r:id="rId33"/>
    <p:sldId id="302" r:id="rId34"/>
    <p:sldId id="303" r:id="rId35"/>
    <p:sldId id="304" r:id="rId36"/>
    <p:sldId id="305" r:id="rId37"/>
    <p:sldId id="322" r:id="rId38"/>
    <p:sldId id="332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7" r:id="rId54"/>
    <p:sldId id="373" r:id="rId55"/>
    <p:sldId id="360" r:id="rId56"/>
    <p:sldId id="366" r:id="rId57"/>
    <p:sldId id="361" r:id="rId58"/>
    <p:sldId id="367" r:id="rId59"/>
    <p:sldId id="362" r:id="rId60"/>
    <p:sldId id="368" r:id="rId61"/>
    <p:sldId id="363" r:id="rId62"/>
    <p:sldId id="369" r:id="rId63"/>
    <p:sldId id="364" r:id="rId64"/>
    <p:sldId id="370" r:id="rId65"/>
    <p:sldId id="358" r:id="rId66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4A556C-4890-4CFB-94BE-825DD93FE844}" v="117" dt="2023-02-23T16:51:22.7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1680" y="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qra ashraf" userId="aef14e9191c4554b" providerId="LiveId" clId="{C64A556C-4890-4CFB-94BE-825DD93FE844}"/>
    <pc:docChg chg="undo custSel addSld delSld modSld sldOrd modMainMaster">
      <pc:chgData name="iqra ashraf" userId="aef14e9191c4554b" providerId="LiveId" clId="{C64A556C-4890-4CFB-94BE-825DD93FE844}" dt="2023-02-23T16:55:36.337" v="1162" actId="1076"/>
      <pc:docMkLst>
        <pc:docMk/>
      </pc:docMkLst>
      <pc:sldChg chg="addSp delSp modSp mod setBg">
        <pc:chgData name="iqra ashraf" userId="aef14e9191c4554b" providerId="LiveId" clId="{C64A556C-4890-4CFB-94BE-825DD93FE844}" dt="2023-02-23T15:51:29.841" v="1100" actId="20577"/>
        <pc:sldMkLst>
          <pc:docMk/>
          <pc:sldMk cId="0" sldId="256"/>
        </pc:sldMkLst>
        <pc:spChg chg="mod">
          <ac:chgData name="iqra ashraf" userId="aef14e9191c4554b" providerId="LiveId" clId="{C64A556C-4890-4CFB-94BE-825DD93FE844}" dt="2023-02-23T15:31:44.713" v="782" actId="122"/>
          <ac:spMkLst>
            <pc:docMk/>
            <pc:sldMk cId="0" sldId="256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35:06.394" v="28" actId="478"/>
          <ac:spMkLst>
            <pc:docMk/>
            <pc:sldMk cId="0" sldId="256"/>
            <ac:spMk id="3" creationId="{00000000-0000-0000-0000-000000000000}"/>
          </ac:spMkLst>
        </pc:spChg>
        <pc:spChg chg="mod">
          <ac:chgData name="iqra ashraf" userId="aef14e9191c4554b" providerId="LiveId" clId="{C64A556C-4890-4CFB-94BE-825DD93FE844}" dt="2023-02-23T15:51:29.841" v="1100" actId="20577"/>
          <ac:spMkLst>
            <pc:docMk/>
            <pc:sldMk cId="0" sldId="256"/>
            <ac:spMk id="4" creationId="{00000000-0000-0000-0000-000000000000}"/>
          </ac:spMkLst>
        </pc:spChg>
        <pc:spChg chg="add del">
          <ac:chgData name="iqra ashraf" userId="aef14e9191c4554b" providerId="LiveId" clId="{C64A556C-4890-4CFB-94BE-825DD93FE844}" dt="2023-02-23T14:36:37.605" v="60" actId="26606"/>
          <ac:spMkLst>
            <pc:docMk/>
            <pc:sldMk cId="0" sldId="256"/>
            <ac:spMk id="13" creationId="{B63B6C0C-65BB-4F38-9C8A-0892266F8BC3}"/>
          </ac:spMkLst>
        </pc:spChg>
        <pc:picChg chg="add mod">
          <ac:chgData name="iqra ashraf" userId="aef14e9191c4554b" providerId="LiveId" clId="{C64A556C-4890-4CFB-94BE-825DD93FE844}" dt="2023-02-23T15:22:16.123" v="648" actId="1076"/>
          <ac:picMkLst>
            <pc:docMk/>
            <pc:sldMk cId="0" sldId="256"/>
            <ac:picMk id="3" creationId="{123E04AB-46C5-C123-12C2-90388D171678}"/>
          </ac:picMkLst>
        </pc:picChg>
        <pc:picChg chg="add del">
          <ac:chgData name="iqra ashraf" userId="aef14e9191c4554b" providerId="LiveId" clId="{C64A556C-4890-4CFB-94BE-825DD93FE844}" dt="2023-02-23T14:36:37.605" v="60" actId="26606"/>
          <ac:picMkLst>
            <pc:docMk/>
            <pc:sldMk cId="0" sldId="256"/>
            <ac:picMk id="9" creationId="{9A0F0AC6-A89F-416B-9FA4-48E664065E73}"/>
          </ac:picMkLst>
        </pc:picChg>
        <pc:picChg chg="add del">
          <ac:chgData name="iqra ashraf" userId="aef14e9191c4554b" providerId="LiveId" clId="{C64A556C-4890-4CFB-94BE-825DD93FE844}" dt="2023-02-23T14:36:37.605" v="60" actId="26606"/>
          <ac:picMkLst>
            <pc:docMk/>
            <pc:sldMk cId="0" sldId="256"/>
            <ac:picMk id="11" creationId="{C31AA009-40AD-4098-8AE7-680CA35C6EAA}"/>
          </ac:picMkLst>
        </pc:picChg>
        <pc:picChg chg="add del">
          <ac:chgData name="iqra ashraf" userId="aef14e9191c4554b" providerId="LiveId" clId="{C64A556C-4890-4CFB-94BE-825DD93FE844}" dt="2023-02-23T14:36:37.605" v="60" actId="26606"/>
          <ac:picMkLst>
            <pc:docMk/>
            <pc:sldMk cId="0" sldId="256"/>
            <ac:picMk id="15" creationId="{09D77137-01B7-45E4-AA14-CD9E779B443C}"/>
          </ac:picMkLst>
        </pc:picChg>
      </pc:sldChg>
      <pc:sldChg chg="addSp delSp modSp mod">
        <pc:chgData name="iqra ashraf" userId="aef14e9191c4554b" providerId="LiveId" clId="{C64A556C-4890-4CFB-94BE-825DD93FE844}" dt="2023-02-23T15:36:09.639" v="820" actId="1076"/>
        <pc:sldMkLst>
          <pc:docMk/>
          <pc:sldMk cId="0" sldId="257"/>
        </pc:sldMkLst>
        <pc:spChg chg="mod">
          <ac:chgData name="iqra ashraf" userId="aef14e9191c4554b" providerId="LiveId" clId="{C64A556C-4890-4CFB-94BE-825DD93FE844}" dt="2023-02-23T15:36:00.645" v="819" actId="1076"/>
          <ac:spMkLst>
            <pc:docMk/>
            <pc:sldMk cId="0" sldId="257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41:58.254" v="239" actId="478"/>
          <ac:spMkLst>
            <pc:docMk/>
            <pc:sldMk cId="0" sldId="257"/>
            <ac:spMk id="4" creationId="{00000000-0000-0000-0000-000000000000}"/>
          </ac:spMkLst>
        </pc:spChg>
        <pc:spChg chg="mod">
          <ac:chgData name="iqra ashraf" userId="aef14e9191c4554b" providerId="LiveId" clId="{C64A556C-4890-4CFB-94BE-825DD93FE844}" dt="2023-02-23T14:43:15.285" v="246" actId="2711"/>
          <ac:spMkLst>
            <pc:docMk/>
            <pc:sldMk cId="0" sldId="257"/>
            <ac:spMk id="5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6:09.639" v="820" actId="1076"/>
          <ac:spMkLst>
            <pc:docMk/>
            <pc:sldMk cId="0" sldId="257"/>
            <ac:spMk id="7" creationId="{8D25317A-17BE-4391-06E1-88DAD72B539C}"/>
          </ac:spMkLst>
        </pc:spChg>
        <pc:picChg chg="add mod">
          <ac:chgData name="iqra ashraf" userId="aef14e9191c4554b" providerId="LiveId" clId="{C64A556C-4890-4CFB-94BE-825DD93FE844}" dt="2023-02-23T15:22:32.233" v="650"/>
          <ac:picMkLst>
            <pc:docMk/>
            <pc:sldMk cId="0" sldId="257"/>
            <ac:picMk id="4" creationId="{3063F9C8-F870-3A23-992C-C35855565C72}"/>
          </ac:picMkLst>
        </pc:picChg>
      </pc:sldChg>
      <pc:sldChg chg="addSp delSp modSp mod">
        <pc:chgData name="iqra ashraf" userId="aef14e9191c4554b" providerId="LiveId" clId="{C64A556C-4890-4CFB-94BE-825DD93FE844}" dt="2023-02-23T15:36:26.378" v="821"/>
        <pc:sldMkLst>
          <pc:docMk/>
          <pc:sldMk cId="0" sldId="258"/>
        </pc:sldMkLst>
        <pc:spChg chg="mod">
          <ac:chgData name="iqra ashraf" userId="aef14e9191c4554b" providerId="LiveId" clId="{C64A556C-4890-4CFB-94BE-825DD93FE844}" dt="2023-02-23T14:44:12.115" v="252" actId="14100"/>
          <ac:spMkLst>
            <pc:docMk/>
            <pc:sldMk cId="0" sldId="258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43:28.708" v="247" actId="478"/>
          <ac:spMkLst>
            <pc:docMk/>
            <pc:sldMk cId="0" sldId="258"/>
            <ac:spMk id="3" creationId="{00000000-0000-0000-0000-000000000000}"/>
          </ac:spMkLst>
        </pc:spChg>
        <pc:spChg chg="mod">
          <ac:chgData name="iqra ashraf" userId="aef14e9191c4554b" providerId="LiveId" clId="{C64A556C-4890-4CFB-94BE-825DD93FE844}" dt="2023-02-23T14:44:17.323" v="253" actId="20577"/>
          <ac:spMkLst>
            <pc:docMk/>
            <pc:sldMk cId="0" sldId="258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6:26.378" v="821"/>
          <ac:spMkLst>
            <pc:docMk/>
            <pc:sldMk cId="0" sldId="258"/>
            <ac:spMk id="5" creationId="{1669F718-B51C-D2DB-C468-7A40EF6A1C62}"/>
          </ac:spMkLst>
        </pc:spChg>
        <pc:picChg chg="add mod">
          <ac:chgData name="iqra ashraf" userId="aef14e9191c4554b" providerId="LiveId" clId="{C64A556C-4890-4CFB-94BE-825DD93FE844}" dt="2023-02-23T15:22:36.040" v="651"/>
          <ac:picMkLst>
            <pc:docMk/>
            <pc:sldMk cId="0" sldId="258"/>
            <ac:picMk id="3" creationId="{85CAB110-8AEA-1865-B634-7D2A23EA3C54}"/>
          </ac:picMkLst>
        </pc:picChg>
      </pc:sldChg>
      <pc:sldChg chg="addSp delSp modSp mod">
        <pc:chgData name="iqra ashraf" userId="aef14e9191c4554b" providerId="LiveId" clId="{C64A556C-4890-4CFB-94BE-825DD93FE844}" dt="2023-02-23T15:22:39.868" v="652"/>
        <pc:sldMkLst>
          <pc:docMk/>
          <pc:sldMk cId="0" sldId="259"/>
        </pc:sldMkLst>
        <pc:spChg chg="del">
          <ac:chgData name="iqra ashraf" userId="aef14e9191c4554b" providerId="LiveId" clId="{C64A556C-4890-4CFB-94BE-825DD93FE844}" dt="2023-02-23T14:44:25.585" v="254" actId="478"/>
          <ac:spMkLst>
            <pc:docMk/>
            <pc:sldMk cId="0" sldId="259"/>
            <ac:spMk id="2" creationId="{00000000-0000-0000-0000-000000000000}"/>
          </ac:spMkLst>
        </pc:spChg>
        <pc:spChg chg="mod">
          <ac:chgData name="iqra ashraf" userId="aef14e9191c4554b" providerId="LiveId" clId="{C64A556C-4890-4CFB-94BE-825DD93FE844}" dt="2023-02-23T14:44:54.609" v="266" actId="20577"/>
          <ac:spMkLst>
            <pc:docMk/>
            <pc:sldMk cId="0" sldId="259"/>
            <ac:spMk id="3" creationId="{00000000-0000-0000-0000-000000000000}"/>
          </ac:spMkLst>
        </pc:spChg>
        <pc:picChg chg="add mod">
          <ac:chgData name="iqra ashraf" userId="aef14e9191c4554b" providerId="LiveId" clId="{C64A556C-4890-4CFB-94BE-825DD93FE844}" dt="2023-02-23T15:22:39.868" v="652"/>
          <ac:picMkLst>
            <pc:docMk/>
            <pc:sldMk cId="0" sldId="259"/>
            <ac:picMk id="2" creationId="{09C32B91-5B54-0ED1-1140-6BC4EDBD2880}"/>
          </ac:picMkLst>
        </pc:picChg>
      </pc:sldChg>
      <pc:sldChg chg="addSp delSp modSp mod">
        <pc:chgData name="iqra ashraf" userId="aef14e9191c4554b" providerId="LiveId" clId="{C64A556C-4890-4CFB-94BE-825DD93FE844}" dt="2023-02-23T15:36:34.472" v="822"/>
        <pc:sldMkLst>
          <pc:docMk/>
          <pc:sldMk cId="0" sldId="260"/>
        </pc:sldMkLst>
        <pc:spChg chg="mod">
          <ac:chgData name="iqra ashraf" userId="aef14e9191c4554b" providerId="LiveId" clId="{C64A556C-4890-4CFB-94BE-825DD93FE844}" dt="2023-02-23T14:45:17.205" v="271" actId="207"/>
          <ac:spMkLst>
            <pc:docMk/>
            <pc:sldMk cId="0" sldId="260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45:09.863" v="269" actId="478"/>
          <ac:spMkLst>
            <pc:docMk/>
            <pc:sldMk cId="0" sldId="260"/>
            <ac:spMk id="3" creationId="{00000000-0000-0000-0000-000000000000}"/>
          </ac:spMkLst>
        </pc:spChg>
        <pc:spChg chg="mod">
          <ac:chgData name="iqra ashraf" userId="aef14e9191c4554b" providerId="LiveId" clId="{C64A556C-4890-4CFB-94BE-825DD93FE844}" dt="2023-02-23T14:46:28.247" v="295" actId="113"/>
          <ac:spMkLst>
            <pc:docMk/>
            <pc:sldMk cId="0" sldId="260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6:34.472" v="822"/>
          <ac:spMkLst>
            <pc:docMk/>
            <pc:sldMk cId="0" sldId="260"/>
            <ac:spMk id="5" creationId="{7B32C8B8-A424-5534-533E-8508B26387B4}"/>
          </ac:spMkLst>
        </pc:spChg>
        <pc:picChg chg="add mod">
          <ac:chgData name="iqra ashraf" userId="aef14e9191c4554b" providerId="LiveId" clId="{C64A556C-4890-4CFB-94BE-825DD93FE844}" dt="2023-02-23T15:22:54.427" v="653"/>
          <ac:picMkLst>
            <pc:docMk/>
            <pc:sldMk cId="0" sldId="260"/>
            <ac:picMk id="3" creationId="{26A973F7-37D7-850E-95F0-C3B92D3EEB3F}"/>
          </ac:picMkLst>
        </pc:picChg>
      </pc:sldChg>
      <pc:sldChg chg="addSp delSp modSp mod">
        <pc:chgData name="iqra ashraf" userId="aef14e9191c4554b" providerId="LiveId" clId="{C64A556C-4890-4CFB-94BE-825DD93FE844}" dt="2023-02-23T15:36:38.918" v="823"/>
        <pc:sldMkLst>
          <pc:docMk/>
          <pc:sldMk cId="0" sldId="261"/>
        </pc:sldMkLst>
        <pc:spChg chg="mod">
          <ac:chgData name="iqra ashraf" userId="aef14e9191c4554b" providerId="LiveId" clId="{C64A556C-4890-4CFB-94BE-825DD93FE844}" dt="2023-02-23T14:46:58.787" v="299" actId="207"/>
          <ac:spMkLst>
            <pc:docMk/>
            <pc:sldMk cId="0" sldId="261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46:41.635" v="296" actId="478"/>
          <ac:spMkLst>
            <pc:docMk/>
            <pc:sldMk cId="0" sldId="261"/>
            <ac:spMk id="5" creationId="{00000000-0000-0000-0000-000000000000}"/>
          </ac:spMkLst>
        </pc:spChg>
        <pc:spChg chg="mod">
          <ac:chgData name="iqra ashraf" userId="aef14e9191c4554b" providerId="LiveId" clId="{C64A556C-4890-4CFB-94BE-825DD93FE844}" dt="2023-02-23T14:47:19.565" v="301" actId="113"/>
          <ac:spMkLst>
            <pc:docMk/>
            <pc:sldMk cId="0" sldId="261"/>
            <ac:spMk id="6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6:38.918" v="823"/>
          <ac:spMkLst>
            <pc:docMk/>
            <pc:sldMk cId="0" sldId="261"/>
            <ac:spMk id="9" creationId="{A02216EA-8ECD-BFD9-EFE9-CE8E4ECAF7AA}"/>
          </ac:spMkLst>
        </pc:spChg>
        <pc:picChg chg="add mod">
          <ac:chgData name="iqra ashraf" userId="aef14e9191c4554b" providerId="LiveId" clId="{C64A556C-4890-4CFB-94BE-825DD93FE844}" dt="2023-02-23T15:22:58.269" v="654"/>
          <ac:picMkLst>
            <pc:docMk/>
            <pc:sldMk cId="0" sldId="261"/>
            <ac:picMk id="5" creationId="{40EE6154-6D89-ECE8-DA9A-640396166407}"/>
          </ac:picMkLst>
        </pc:picChg>
      </pc:sldChg>
      <pc:sldChg chg="addSp delSp modSp mod">
        <pc:chgData name="iqra ashraf" userId="aef14e9191c4554b" providerId="LiveId" clId="{C64A556C-4890-4CFB-94BE-825DD93FE844}" dt="2023-02-23T15:36:43.546" v="824"/>
        <pc:sldMkLst>
          <pc:docMk/>
          <pc:sldMk cId="0" sldId="262"/>
        </pc:sldMkLst>
        <pc:spChg chg="mod">
          <ac:chgData name="iqra ashraf" userId="aef14e9191c4554b" providerId="LiveId" clId="{C64A556C-4890-4CFB-94BE-825DD93FE844}" dt="2023-02-23T14:47:36.141" v="305" actId="14100"/>
          <ac:spMkLst>
            <pc:docMk/>
            <pc:sldMk cId="0" sldId="262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47:27.538" v="302" actId="478"/>
          <ac:spMkLst>
            <pc:docMk/>
            <pc:sldMk cId="0" sldId="262"/>
            <ac:spMk id="3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6:43.546" v="824"/>
          <ac:spMkLst>
            <pc:docMk/>
            <pc:sldMk cId="0" sldId="262"/>
            <ac:spMk id="3" creationId="{15347A20-4E3B-6D8C-E02E-4F47ECBC88E7}"/>
          </ac:spMkLst>
        </pc:spChg>
        <pc:spChg chg="mod">
          <ac:chgData name="iqra ashraf" userId="aef14e9191c4554b" providerId="LiveId" clId="{C64A556C-4890-4CFB-94BE-825DD93FE844}" dt="2023-02-23T14:47:55.173" v="309" actId="14100"/>
          <ac:spMkLst>
            <pc:docMk/>
            <pc:sldMk cId="0" sldId="262"/>
            <ac:spMk id="4" creationId="{00000000-0000-0000-0000-000000000000}"/>
          </ac:spMkLst>
        </pc:spChg>
      </pc:sldChg>
      <pc:sldChg chg="addSp delSp modSp mod">
        <pc:chgData name="iqra ashraf" userId="aef14e9191c4554b" providerId="LiveId" clId="{C64A556C-4890-4CFB-94BE-825DD93FE844}" dt="2023-02-23T15:36:48.027" v="825"/>
        <pc:sldMkLst>
          <pc:docMk/>
          <pc:sldMk cId="0" sldId="263"/>
        </pc:sldMkLst>
        <pc:spChg chg="mod">
          <ac:chgData name="iqra ashraf" userId="aef14e9191c4554b" providerId="LiveId" clId="{C64A556C-4890-4CFB-94BE-825DD93FE844}" dt="2023-02-23T14:48:15.387" v="313" actId="113"/>
          <ac:spMkLst>
            <pc:docMk/>
            <pc:sldMk cId="0" sldId="263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48:05.775" v="310" actId="478"/>
          <ac:spMkLst>
            <pc:docMk/>
            <pc:sldMk cId="0" sldId="263"/>
            <ac:spMk id="3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6:48.027" v="825"/>
          <ac:spMkLst>
            <pc:docMk/>
            <pc:sldMk cId="0" sldId="263"/>
            <ac:spMk id="5" creationId="{0030ABA4-FC0E-EB49-4DE0-88FA828624CC}"/>
          </ac:spMkLst>
        </pc:spChg>
        <pc:picChg chg="add mod">
          <ac:chgData name="iqra ashraf" userId="aef14e9191c4554b" providerId="LiveId" clId="{C64A556C-4890-4CFB-94BE-825DD93FE844}" dt="2023-02-23T15:23:04.045" v="655"/>
          <ac:picMkLst>
            <pc:docMk/>
            <pc:sldMk cId="0" sldId="263"/>
            <ac:picMk id="3" creationId="{250E2663-935A-F67E-CD0A-8270473D51E9}"/>
          </ac:picMkLst>
        </pc:picChg>
      </pc:sldChg>
      <pc:sldChg chg="addSp delSp modSp mod">
        <pc:chgData name="iqra ashraf" userId="aef14e9191c4554b" providerId="LiveId" clId="{C64A556C-4890-4CFB-94BE-825DD93FE844}" dt="2023-02-23T15:36:51.954" v="826"/>
        <pc:sldMkLst>
          <pc:docMk/>
          <pc:sldMk cId="0" sldId="264"/>
        </pc:sldMkLst>
        <pc:spChg chg="mod">
          <ac:chgData name="iqra ashraf" userId="aef14e9191c4554b" providerId="LiveId" clId="{C64A556C-4890-4CFB-94BE-825DD93FE844}" dt="2023-02-23T14:48:41.253" v="316" actId="113"/>
          <ac:spMkLst>
            <pc:docMk/>
            <pc:sldMk cId="0" sldId="264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48:33.312" v="314" actId="478"/>
          <ac:spMkLst>
            <pc:docMk/>
            <pc:sldMk cId="0" sldId="264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6:51.954" v="826"/>
          <ac:spMkLst>
            <pc:docMk/>
            <pc:sldMk cId="0" sldId="264"/>
            <ac:spMk id="4" creationId="{47421B00-9FAF-8879-E371-99BA89E6DCCE}"/>
          </ac:spMkLst>
        </pc:spChg>
      </pc:sldChg>
      <pc:sldChg chg="addSp delSp modSp mod">
        <pc:chgData name="iqra ashraf" userId="aef14e9191c4554b" providerId="LiveId" clId="{C64A556C-4890-4CFB-94BE-825DD93FE844}" dt="2023-02-23T15:37:14.085" v="830" actId="1076"/>
        <pc:sldMkLst>
          <pc:docMk/>
          <pc:sldMk cId="0" sldId="265"/>
        </pc:sldMkLst>
        <pc:spChg chg="mod">
          <ac:chgData name="iqra ashraf" userId="aef14e9191c4554b" providerId="LiveId" clId="{C64A556C-4890-4CFB-94BE-825DD93FE844}" dt="2023-02-23T15:37:14.085" v="830" actId="1076"/>
          <ac:spMkLst>
            <pc:docMk/>
            <pc:sldMk cId="0" sldId="265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49:09.217" v="321" actId="478"/>
          <ac:spMkLst>
            <pc:docMk/>
            <pc:sldMk cId="0" sldId="265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7:02.395" v="828"/>
          <ac:spMkLst>
            <pc:docMk/>
            <pc:sldMk cId="0" sldId="265"/>
            <ac:spMk id="4" creationId="{220E420B-E348-1B57-2E37-64A05FCF5D2C}"/>
          </ac:spMkLst>
        </pc:spChg>
        <pc:spChg chg="mod">
          <ac:chgData name="iqra ashraf" userId="aef14e9191c4554b" providerId="LiveId" clId="{C64A556C-4890-4CFB-94BE-825DD93FE844}" dt="2023-02-23T15:37:10.546" v="829" actId="1076"/>
          <ac:spMkLst>
            <pc:docMk/>
            <pc:sldMk cId="0" sldId="265"/>
            <ac:spMk id="5" creationId="{00000000-0000-0000-0000-000000000000}"/>
          </ac:spMkLst>
        </pc:spChg>
      </pc:sldChg>
      <pc:sldChg chg="addSp delSp modSp mod">
        <pc:chgData name="iqra ashraf" userId="aef14e9191c4554b" providerId="LiveId" clId="{C64A556C-4890-4CFB-94BE-825DD93FE844}" dt="2023-02-23T15:37:19.772" v="831"/>
        <pc:sldMkLst>
          <pc:docMk/>
          <pc:sldMk cId="0" sldId="266"/>
        </pc:sldMkLst>
        <pc:spChg chg="mod">
          <ac:chgData name="iqra ashraf" userId="aef14e9191c4554b" providerId="LiveId" clId="{C64A556C-4890-4CFB-94BE-825DD93FE844}" dt="2023-02-23T14:49:31.302" v="325" actId="207"/>
          <ac:spMkLst>
            <pc:docMk/>
            <pc:sldMk cId="0" sldId="266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49:21.377" v="322" actId="478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7:19.772" v="831"/>
          <ac:spMkLst>
            <pc:docMk/>
            <pc:sldMk cId="0" sldId="266"/>
            <ac:spMk id="7" creationId="{37B1FEFA-38D1-21A5-0DCF-E3110286FE03}"/>
          </ac:spMkLst>
        </pc:spChg>
        <pc:picChg chg="add mod">
          <ac:chgData name="iqra ashraf" userId="aef14e9191c4554b" providerId="LiveId" clId="{C64A556C-4890-4CFB-94BE-825DD93FE844}" dt="2023-02-23T15:23:11.375" v="656"/>
          <ac:picMkLst>
            <pc:docMk/>
            <pc:sldMk cId="0" sldId="266"/>
            <ac:picMk id="4" creationId="{1F4AF67A-23D6-3A3B-7A64-970AEF12D8CE}"/>
          </ac:picMkLst>
        </pc:picChg>
      </pc:sldChg>
      <pc:sldChg chg="addSp delSp modSp mod">
        <pc:chgData name="iqra ashraf" userId="aef14e9191c4554b" providerId="LiveId" clId="{C64A556C-4890-4CFB-94BE-825DD93FE844}" dt="2023-02-23T15:37:24.088" v="832"/>
        <pc:sldMkLst>
          <pc:docMk/>
          <pc:sldMk cId="0" sldId="267"/>
        </pc:sldMkLst>
        <pc:spChg chg="mod">
          <ac:chgData name="iqra ashraf" userId="aef14e9191c4554b" providerId="LiveId" clId="{C64A556C-4890-4CFB-94BE-825DD93FE844}" dt="2023-02-23T14:49:52.451" v="329" actId="14100"/>
          <ac:spMkLst>
            <pc:docMk/>
            <pc:sldMk cId="0" sldId="267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49:55.346" v="330" actId="478"/>
          <ac:spMkLst>
            <pc:docMk/>
            <pc:sldMk cId="0" sldId="267"/>
            <ac:spMk id="3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7:24.088" v="832"/>
          <ac:spMkLst>
            <pc:docMk/>
            <pc:sldMk cId="0" sldId="267"/>
            <ac:spMk id="5" creationId="{0391BD19-030F-F65F-3C20-56F1AE7F715A}"/>
          </ac:spMkLst>
        </pc:spChg>
        <pc:picChg chg="add mod">
          <ac:chgData name="iqra ashraf" userId="aef14e9191c4554b" providerId="LiveId" clId="{C64A556C-4890-4CFB-94BE-825DD93FE844}" dt="2023-02-23T15:23:15.836" v="657"/>
          <ac:picMkLst>
            <pc:docMk/>
            <pc:sldMk cId="0" sldId="267"/>
            <ac:picMk id="3" creationId="{2DA3EF22-4AE6-C634-7277-D3D7E57B8C7D}"/>
          </ac:picMkLst>
        </pc:picChg>
      </pc:sldChg>
      <pc:sldChg chg="addSp delSp modSp mod">
        <pc:chgData name="iqra ashraf" userId="aef14e9191c4554b" providerId="LiveId" clId="{C64A556C-4890-4CFB-94BE-825DD93FE844}" dt="2023-02-23T15:37:29.639" v="834" actId="120"/>
        <pc:sldMkLst>
          <pc:docMk/>
          <pc:sldMk cId="0" sldId="268"/>
        </pc:sldMkLst>
        <pc:spChg chg="mod">
          <ac:chgData name="iqra ashraf" userId="aef14e9191c4554b" providerId="LiveId" clId="{C64A556C-4890-4CFB-94BE-825DD93FE844}" dt="2023-02-23T15:37:29.639" v="834" actId="120"/>
          <ac:spMkLst>
            <pc:docMk/>
            <pc:sldMk cId="0" sldId="268"/>
            <ac:spMk id="3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50:25.247" v="335" actId="478"/>
          <ac:spMkLst>
            <pc:docMk/>
            <pc:sldMk cId="0" sldId="268"/>
            <ac:spMk id="4" creationId="{00000000-0000-0000-0000-000000000000}"/>
          </ac:spMkLst>
        </pc:spChg>
        <pc:spChg chg="mod">
          <ac:chgData name="iqra ashraf" userId="aef14e9191c4554b" providerId="LiveId" clId="{C64A556C-4890-4CFB-94BE-825DD93FE844}" dt="2023-02-23T14:50:20.406" v="334" actId="207"/>
          <ac:spMkLst>
            <pc:docMk/>
            <pc:sldMk cId="0" sldId="268"/>
            <ac:spMk id="7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7:27.586" v="833"/>
          <ac:spMkLst>
            <pc:docMk/>
            <pc:sldMk cId="0" sldId="268"/>
            <ac:spMk id="8" creationId="{4F9E9989-9995-2C0D-AC49-3498C521B4D9}"/>
          </ac:spMkLst>
        </pc:spChg>
        <pc:picChg chg="add mod">
          <ac:chgData name="iqra ashraf" userId="aef14e9191c4554b" providerId="LiveId" clId="{C64A556C-4890-4CFB-94BE-825DD93FE844}" dt="2023-02-23T15:23:19.799" v="658"/>
          <ac:picMkLst>
            <pc:docMk/>
            <pc:sldMk cId="0" sldId="268"/>
            <ac:picMk id="4" creationId="{6861D5B3-226D-4406-4099-8687345AA723}"/>
          </ac:picMkLst>
        </pc:picChg>
      </pc:sldChg>
      <pc:sldChg chg="addSp delSp modSp mod">
        <pc:chgData name="iqra ashraf" userId="aef14e9191c4554b" providerId="LiveId" clId="{C64A556C-4890-4CFB-94BE-825DD93FE844}" dt="2023-02-23T15:37:35.024" v="835"/>
        <pc:sldMkLst>
          <pc:docMk/>
          <pc:sldMk cId="0" sldId="269"/>
        </pc:sldMkLst>
        <pc:spChg chg="mod">
          <ac:chgData name="iqra ashraf" userId="aef14e9191c4554b" providerId="LiveId" clId="{C64A556C-4890-4CFB-94BE-825DD93FE844}" dt="2023-02-23T14:51:41.857" v="347" actId="14100"/>
          <ac:spMkLst>
            <pc:docMk/>
            <pc:sldMk cId="0" sldId="269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51:00.293" v="338" actId="478"/>
          <ac:spMkLst>
            <pc:docMk/>
            <pc:sldMk cId="0" sldId="269"/>
            <ac:spMk id="3" creationId="{00000000-0000-0000-0000-000000000000}"/>
          </ac:spMkLst>
        </pc:spChg>
        <pc:spChg chg="mod">
          <ac:chgData name="iqra ashraf" userId="aef14e9191c4554b" providerId="LiveId" clId="{C64A556C-4890-4CFB-94BE-825DD93FE844}" dt="2023-02-23T14:51:10.871" v="339" actId="255"/>
          <ac:spMkLst>
            <pc:docMk/>
            <pc:sldMk cId="0" sldId="269"/>
            <ac:spMk id="4" creationId="{00000000-0000-0000-0000-000000000000}"/>
          </ac:spMkLst>
        </pc:spChg>
        <pc:spChg chg="mod">
          <ac:chgData name="iqra ashraf" userId="aef14e9191c4554b" providerId="LiveId" clId="{C64A556C-4890-4CFB-94BE-825DD93FE844}" dt="2023-02-23T14:51:18.496" v="342" actId="14100"/>
          <ac:spMkLst>
            <pc:docMk/>
            <pc:sldMk cId="0" sldId="269"/>
            <ac:spMk id="5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7:35.024" v="835"/>
          <ac:spMkLst>
            <pc:docMk/>
            <pc:sldMk cId="0" sldId="269"/>
            <ac:spMk id="6" creationId="{8E5F8395-99DB-1E7B-4123-564DF22C6CAC}"/>
          </ac:spMkLst>
        </pc:spChg>
        <pc:picChg chg="add mod">
          <ac:chgData name="iqra ashraf" userId="aef14e9191c4554b" providerId="LiveId" clId="{C64A556C-4890-4CFB-94BE-825DD93FE844}" dt="2023-02-23T15:23:23.994" v="659"/>
          <ac:picMkLst>
            <pc:docMk/>
            <pc:sldMk cId="0" sldId="269"/>
            <ac:picMk id="3" creationId="{CB671AF7-3478-3CDC-BB59-CE173B7AFDFA}"/>
          </ac:picMkLst>
        </pc:picChg>
      </pc:sldChg>
      <pc:sldChg chg="addSp delSp modSp mod">
        <pc:chgData name="iqra ashraf" userId="aef14e9191c4554b" providerId="LiveId" clId="{C64A556C-4890-4CFB-94BE-825DD93FE844}" dt="2023-02-23T15:37:39.139" v="836"/>
        <pc:sldMkLst>
          <pc:docMk/>
          <pc:sldMk cId="0" sldId="270"/>
        </pc:sldMkLst>
        <pc:spChg chg="mod">
          <ac:chgData name="iqra ashraf" userId="aef14e9191c4554b" providerId="LiveId" clId="{C64A556C-4890-4CFB-94BE-825DD93FE844}" dt="2023-02-23T14:51:59.821" v="351" actId="14100"/>
          <ac:spMkLst>
            <pc:docMk/>
            <pc:sldMk cId="0" sldId="270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52:27.168" v="356" actId="478"/>
          <ac:spMkLst>
            <pc:docMk/>
            <pc:sldMk cId="0" sldId="270"/>
            <ac:spMk id="3" creationId="{00000000-0000-0000-0000-000000000000}"/>
          </ac:spMkLst>
        </pc:spChg>
        <pc:spChg chg="mod">
          <ac:chgData name="iqra ashraf" userId="aef14e9191c4554b" providerId="LiveId" clId="{C64A556C-4890-4CFB-94BE-825DD93FE844}" dt="2023-02-23T14:52:24.434" v="355" actId="207"/>
          <ac:spMkLst>
            <pc:docMk/>
            <pc:sldMk cId="0" sldId="270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7:39.139" v="836"/>
          <ac:spMkLst>
            <pc:docMk/>
            <pc:sldMk cId="0" sldId="270"/>
            <ac:spMk id="5" creationId="{5DDA20A9-71DF-BCF8-E92A-B17B96187450}"/>
          </ac:spMkLst>
        </pc:spChg>
        <pc:picChg chg="add mod">
          <ac:chgData name="iqra ashraf" userId="aef14e9191c4554b" providerId="LiveId" clId="{C64A556C-4890-4CFB-94BE-825DD93FE844}" dt="2023-02-23T15:23:28.124" v="660"/>
          <ac:picMkLst>
            <pc:docMk/>
            <pc:sldMk cId="0" sldId="270"/>
            <ac:picMk id="3" creationId="{0120BD9A-E768-AB8B-915D-8455F31AB0E7}"/>
          </ac:picMkLst>
        </pc:picChg>
      </pc:sldChg>
      <pc:sldChg chg="addSp delSp modSp mod">
        <pc:chgData name="iqra ashraf" userId="aef14e9191c4554b" providerId="LiveId" clId="{C64A556C-4890-4CFB-94BE-825DD93FE844}" dt="2023-02-23T15:38:13.923" v="839"/>
        <pc:sldMkLst>
          <pc:docMk/>
          <pc:sldMk cId="0" sldId="271"/>
        </pc:sldMkLst>
        <pc:spChg chg="mod">
          <ac:chgData name="iqra ashraf" userId="aef14e9191c4554b" providerId="LiveId" clId="{C64A556C-4890-4CFB-94BE-825DD93FE844}" dt="2023-02-23T15:37:59.913" v="837" actId="1076"/>
          <ac:spMkLst>
            <pc:docMk/>
            <pc:sldMk cId="0" sldId="271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52:30.909" v="357" actId="478"/>
          <ac:spMkLst>
            <pc:docMk/>
            <pc:sldMk cId="0" sldId="271"/>
            <ac:spMk id="3" creationId="{00000000-0000-0000-0000-000000000000}"/>
          </ac:spMkLst>
        </pc:spChg>
        <pc:spChg chg="mod">
          <ac:chgData name="iqra ashraf" userId="aef14e9191c4554b" providerId="LiveId" clId="{C64A556C-4890-4CFB-94BE-825DD93FE844}" dt="2023-02-23T15:38:10.950" v="838" actId="1076"/>
          <ac:spMkLst>
            <pc:docMk/>
            <pc:sldMk cId="0" sldId="271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8:13.923" v="839"/>
          <ac:spMkLst>
            <pc:docMk/>
            <pc:sldMk cId="0" sldId="271"/>
            <ac:spMk id="5" creationId="{B3B6045B-F1A4-C7A6-CF0B-B82F3C0A3B78}"/>
          </ac:spMkLst>
        </pc:spChg>
        <pc:picChg chg="add mod">
          <ac:chgData name="iqra ashraf" userId="aef14e9191c4554b" providerId="LiveId" clId="{C64A556C-4890-4CFB-94BE-825DD93FE844}" dt="2023-02-23T15:23:52.131" v="663"/>
          <ac:picMkLst>
            <pc:docMk/>
            <pc:sldMk cId="0" sldId="271"/>
            <ac:picMk id="3" creationId="{4E73EB46-3190-9398-4EFB-48DF365BFA54}"/>
          </ac:picMkLst>
        </pc:picChg>
      </pc:sldChg>
      <pc:sldChg chg="delSp del mod">
        <pc:chgData name="iqra ashraf" userId="aef14e9191c4554b" providerId="LiveId" clId="{C64A556C-4890-4CFB-94BE-825DD93FE844}" dt="2023-02-23T14:53:22.402" v="363" actId="2696"/>
        <pc:sldMkLst>
          <pc:docMk/>
          <pc:sldMk cId="0" sldId="273"/>
        </pc:sldMkLst>
        <pc:spChg chg="del">
          <ac:chgData name="iqra ashraf" userId="aef14e9191c4554b" providerId="LiveId" clId="{C64A556C-4890-4CFB-94BE-825DD93FE844}" dt="2023-02-23T14:53:11.131" v="362" actId="478"/>
          <ac:spMkLst>
            <pc:docMk/>
            <pc:sldMk cId="0" sldId="273"/>
            <ac:spMk id="3" creationId="{00000000-0000-0000-0000-000000000000}"/>
          </ac:spMkLst>
        </pc:spChg>
      </pc:sldChg>
      <pc:sldChg chg="addSp delSp modSp mod">
        <pc:chgData name="iqra ashraf" userId="aef14e9191c4554b" providerId="LiveId" clId="{C64A556C-4890-4CFB-94BE-825DD93FE844}" dt="2023-02-23T15:38:23.814" v="841"/>
        <pc:sldMkLst>
          <pc:docMk/>
          <pc:sldMk cId="0" sldId="281"/>
        </pc:sldMkLst>
        <pc:spChg chg="mod">
          <ac:chgData name="iqra ashraf" userId="aef14e9191c4554b" providerId="LiveId" clId="{C64A556C-4890-4CFB-94BE-825DD93FE844}" dt="2023-02-23T15:38:21.529" v="840" actId="1076"/>
          <ac:spMkLst>
            <pc:docMk/>
            <pc:sldMk cId="0" sldId="281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53:38.837" v="368" actId="478"/>
          <ac:spMkLst>
            <pc:docMk/>
            <pc:sldMk cId="0" sldId="281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8:23.814" v="841"/>
          <ac:spMkLst>
            <pc:docMk/>
            <pc:sldMk cId="0" sldId="281"/>
            <ac:spMk id="5" creationId="{3B7258A5-54AE-1A63-C246-255A126E8DEA}"/>
          </ac:spMkLst>
        </pc:spChg>
        <pc:picChg chg="add mod">
          <ac:chgData name="iqra ashraf" userId="aef14e9191c4554b" providerId="LiveId" clId="{C64A556C-4890-4CFB-94BE-825DD93FE844}" dt="2023-02-23T15:23:57.028" v="664"/>
          <ac:picMkLst>
            <pc:docMk/>
            <pc:sldMk cId="0" sldId="281"/>
            <ac:picMk id="4" creationId="{0B051FE0-8F2A-9ECC-65A1-6CCF9CCDC9EB}"/>
          </ac:picMkLst>
        </pc:picChg>
      </pc:sldChg>
      <pc:sldChg chg="addSp delSp modSp mod">
        <pc:chgData name="iqra ashraf" userId="aef14e9191c4554b" providerId="LiveId" clId="{C64A556C-4890-4CFB-94BE-825DD93FE844}" dt="2023-02-23T15:38:29.656" v="842"/>
        <pc:sldMkLst>
          <pc:docMk/>
          <pc:sldMk cId="0" sldId="282"/>
        </pc:sldMkLst>
        <pc:spChg chg="mod">
          <ac:chgData name="iqra ashraf" userId="aef14e9191c4554b" providerId="LiveId" clId="{C64A556C-4890-4CFB-94BE-825DD93FE844}" dt="2023-02-23T14:53:55.571" v="372" actId="14100"/>
          <ac:spMkLst>
            <pc:docMk/>
            <pc:sldMk cId="0" sldId="282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54:06.245" v="373" actId="478"/>
          <ac:spMkLst>
            <pc:docMk/>
            <pc:sldMk cId="0" sldId="282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8:29.656" v="842"/>
          <ac:spMkLst>
            <pc:docMk/>
            <pc:sldMk cId="0" sldId="282"/>
            <ac:spMk id="6" creationId="{30DE4815-7086-ACE2-5FB1-A5F58BF7F43F}"/>
          </ac:spMkLst>
        </pc:spChg>
        <pc:picChg chg="add mod">
          <ac:chgData name="iqra ashraf" userId="aef14e9191c4554b" providerId="LiveId" clId="{C64A556C-4890-4CFB-94BE-825DD93FE844}" dt="2023-02-23T15:24:00.791" v="665"/>
          <ac:picMkLst>
            <pc:docMk/>
            <pc:sldMk cId="0" sldId="282"/>
            <ac:picMk id="4" creationId="{1257766B-9E6C-8D24-4CCC-78413ED80B98}"/>
          </ac:picMkLst>
        </pc:picChg>
      </pc:sldChg>
      <pc:sldChg chg="addSp delSp modSp mod">
        <pc:chgData name="iqra ashraf" userId="aef14e9191c4554b" providerId="LiveId" clId="{C64A556C-4890-4CFB-94BE-825DD93FE844}" dt="2023-02-23T15:38:33.205" v="843"/>
        <pc:sldMkLst>
          <pc:docMk/>
          <pc:sldMk cId="0" sldId="283"/>
        </pc:sldMkLst>
        <pc:spChg chg="mod">
          <ac:chgData name="iqra ashraf" userId="aef14e9191c4554b" providerId="LiveId" clId="{C64A556C-4890-4CFB-94BE-825DD93FE844}" dt="2023-02-23T14:54:22.918" v="377" actId="113"/>
          <ac:spMkLst>
            <pc:docMk/>
            <pc:sldMk cId="0" sldId="283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54:14.042" v="374" actId="478"/>
          <ac:spMkLst>
            <pc:docMk/>
            <pc:sldMk cId="0" sldId="283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8:33.205" v="843"/>
          <ac:spMkLst>
            <pc:docMk/>
            <pc:sldMk cId="0" sldId="283"/>
            <ac:spMk id="7" creationId="{E981D6A1-E9C9-3047-E710-8700A4716538}"/>
          </ac:spMkLst>
        </pc:spChg>
        <pc:picChg chg="add mod">
          <ac:chgData name="iqra ashraf" userId="aef14e9191c4554b" providerId="LiveId" clId="{C64A556C-4890-4CFB-94BE-825DD93FE844}" dt="2023-02-23T15:24:04.339" v="666"/>
          <ac:picMkLst>
            <pc:docMk/>
            <pc:sldMk cId="0" sldId="283"/>
            <ac:picMk id="4" creationId="{781FFB4C-9311-257C-F49B-23EE0BF78142}"/>
          </ac:picMkLst>
        </pc:picChg>
      </pc:sldChg>
      <pc:sldChg chg="addSp delSp modSp mod">
        <pc:chgData name="iqra ashraf" userId="aef14e9191c4554b" providerId="LiveId" clId="{C64A556C-4890-4CFB-94BE-825DD93FE844}" dt="2023-02-23T15:38:37.851" v="844"/>
        <pc:sldMkLst>
          <pc:docMk/>
          <pc:sldMk cId="0" sldId="284"/>
        </pc:sldMkLst>
        <pc:spChg chg="mod">
          <ac:chgData name="iqra ashraf" userId="aef14e9191c4554b" providerId="LiveId" clId="{C64A556C-4890-4CFB-94BE-825DD93FE844}" dt="2023-02-23T14:54:58.773" v="382" actId="113"/>
          <ac:spMkLst>
            <pc:docMk/>
            <pc:sldMk cId="0" sldId="284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54:41.492" v="378" actId="478"/>
          <ac:spMkLst>
            <pc:docMk/>
            <pc:sldMk cId="0" sldId="284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8:37.851" v="844"/>
          <ac:spMkLst>
            <pc:docMk/>
            <pc:sldMk cId="0" sldId="284"/>
            <ac:spMk id="7" creationId="{EE970729-5ADF-F423-B338-BE38FC7B36EE}"/>
          </ac:spMkLst>
        </pc:spChg>
        <pc:picChg chg="add mod">
          <ac:chgData name="iqra ashraf" userId="aef14e9191c4554b" providerId="LiveId" clId="{C64A556C-4890-4CFB-94BE-825DD93FE844}" dt="2023-02-23T15:24:08.632" v="667"/>
          <ac:picMkLst>
            <pc:docMk/>
            <pc:sldMk cId="0" sldId="284"/>
            <ac:picMk id="4" creationId="{3D09DEFA-4B60-1278-7E4F-BA9908A6E3D2}"/>
          </ac:picMkLst>
        </pc:picChg>
      </pc:sldChg>
      <pc:sldChg chg="addSp delSp modSp mod">
        <pc:chgData name="iqra ashraf" userId="aef14e9191c4554b" providerId="LiveId" clId="{C64A556C-4890-4CFB-94BE-825DD93FE844}" dt="2023-02-23T15:38:41.681" v="845"/>
        <pc:sldMkLst>
          <pc:docMk/>
          <pc:sldMk cId="0" sldId="285"/>
        </pc:sldMkLst>
        <pc:spChg chg="mod">
          <ac:chgData name="iqra ashraf" userId="aef14e9191c4554b" providerId="LiveId" clId="{C64A556C-4890-4CFB-94BE-825DD93FE844}" dt="2023-02-23T14:56:16.626" v="396" actId="14100"/>
          <ac:spMkLst>
            <pc:docMk/>
            <pc:sldMk cId="0" sldId="285"/>
            <ac:spMk id="2" creationId="{00000000-0000-0000-0000-000000000000}"/>
          </ac:spMkLst>
        </pc:spChg>
        <pc:spChg chg="mod">
          <ac:chgData name="iqra ashraf" userId="aef14e9191c4554b" providerId="LiveId" clId="{C64A556C-4890-4CFB-94BE-825DD93FE844}" dt="2023-02-23T14:56:22.303" v="398" actId="1076"/>
          <ac:spMkLst>
            <pc:docMk/>
            <pc:sldMk cId="0" sldId="285"/>
            <ac:spMk id="3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55:09.977" v="383" actId="478"/>
          <ac:spMkLst>
            <pc:docMk/>
            <pc:sldMk cId="0" sldId="285"/>
            <ac:spMk id="4" creationId="{00000000-0000-0000-0000-000000000000}"/>
          </ac:spMkLst>
        </pc:spChg>
        <pc:spChg chg="mod">
          <ac:chgData name="iqra ashraf" userId="aef14e9191c4554b" providerId="LiveId" clId="{C64A556C-4890-4CFB-94BE-825DD93FE844}" dt="2023-02-23T14:56:28.474" v="400" actId="20577"/>
          <ac:spMkLst>
            <pc:docMk/>
            <pc:sldMk cId="0" sldId="285"/>
            <ac:spMk id="5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8:41.681" v="845"/>
          <ac:spMkLst>
            <pc:docMk/>
            <pc:sldMk cId="0" sldId="285"/>
            <ac:spMk id="6" creationId="{6BD2F931-374A-6903-D78E-D1A9F7E03B8D}"/>
          </ac:spMkLst>
        </pc:spChg>
        <pc:spChg chg="mod">
          <ac:chgData name="iqra ashraf" userId="aef14e9191c4554b" providerId="LiveId" clId="{C64A556C-4890-4CFB-94BE-825DD93FE844}" dt="2023-02-23T14:56:24.060" v="399" actId="1076"/>
          <ac:spMkLst>
            <pc:docMk/>
            <pc:sldMk cId="0" sldId="285"/>
            <ac:spMk id="7" creationId="{00000000-0000-0000-0000-000000000000}"/>
          </ac:spMkLst>
        </pc:spChg>
        <pc:picChg chg="add mod">
          <ac:chgData name="iqra ashraf" userId="aef14e9191c4554b" providerId="LiveId" clId="{C64A556C-4890-4CFB-94BE-825DD93FE844}" dt="2023-02-23T15:24:12.592" v="668"/>
          <ac:picMkLst>
            <pc:docMk/>
            <pc:sldMk cId="0" sldId="285"/>
            <ac:picMk id="4" creationId="{C753F8CC-8447-DECC-97CE-77D7545F6C15}"/>
          </ac:picMkLst>
        </pc:picChg>
      </pc:sldChg>
      <pc:sldChg chg="addSp delSp modSp mod">
        <pc:chgData name="iqra ashraf" userId="aef14e9191c4554b" providerId="LiveId" clId="{C64A556C-4890-4CFB-94BE-825DD93FE844}" dt="2023-02-23T15:38:45.772" v="846"/>
        <pc:sldMkLst>
          <pc:docMk/>
          <pc:sldMk cId="0" sldId="286"/>
        </pc:sldMkLst>
        <pc:spChg chg="mod">
          <ac:chgData name="iqra ashraf" userId="aef14e9191c4554b" providerId="LiveId" clId="{C64A556C-4890-4CFB-94BE-825DD93FE844}" dt="2023-02-23T14:56:51.560" v="405" actId="113"/>
          <ac:spMkLst>
            <pc:docMk/>
            <pc:sldMk cId="0" sldId="286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56:33.532" v="401" actId="478"/>
          <ac:spMkLst>
            <pc:docMk/>
            <pc:sldMk cId="0" sldId="286"/>
            <ac:spMk id="3" creationId="{00000000-0000-0000-0000-000000000000}"/>
          </ac:spMkLst>
        </pc:spChg>
        <pc:spChg chg="mod">
          <ac:chgData name="iqra ashraf" userId="aef14e9191c4554b" providerId="LiveId" clId="{C64A556C-4890-4CFB-94BE-825DD93FE844}" dt="2023-02-23T14:57:10.735" v="407" actId="1076"/>
          <ac:spMkLst>
            <pc:docMk/>
            <pc:sldMk cId="0" sldId="286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8:45.772" v="846"/>
          <ac:spMkLst>
            <pc:docMk/>
            <pc:sldMk cId="0" sldId="286"/>
            <ac:spMk id="5" creationId="{C35F30B1-F14E-982C-6A40-AA2F5BAD9952}"/>
          </ac:spMkLst>
        </pc:spChg>
        <pc:picChg chg="add mod">
          <ac:chgData name="iqra ashraf" userId="aef14e9191c4554b" providerId="LiveId" clId="{C64A556C-4890-4CFB-94BE-825DD93FE844}" dt="2023-02-23T15:24:16.122" v="669"/>
          <ac:picMkLst>
            <pc:docMk/>
            <pc:sldMk cId="0" sldId="286"/>
            <ac:picMk id="3" creationId="{B1280866-25DB-ACBF-2FB0-0614BE263C74}"/>
          </ac:picMkLst>
        </pc:picChg>
      </pc:sldChg>
      <pc:sldChg chg="addSp delSp modSp mod">
        <pc:chgData name="iqra ashraf" userId="aef14e9191c4554b" providerId="LiveId" clId="{C64A556C-4890-4CFB-94BE-825DD93FE844}" dt="2023-02-23T15:38:49.487" v="847"/>
        <pc:sldMkLst>
          <pc:docMk/>
          <pc:sldMk cId="0" sldId="287"/>
        </pc:sldMkLst>
        <pc:spChg chg="mod">
          <ac:chgData name="iqra ashraf" userId="aef14e9191c4554b" providerId="LiveId" clId="{C64A556C-4890-4CFB-94BE-825DD93FE844}" dt="2023-02-23T14:57:22.043" v="410" actId="113"/>
          <ac:spMkLst>
            <pc:docMk/>
            <pc:sldMk cId="0" sldId="287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57:27.760" v="411" actId="478"/>
          <ac:spMkLst>
            <pc:docMk/>
            <pc:sldMk cId="0" sldId="287"/>
            <ac:spMk id="3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8:49.487" v="847"/>
          <ac:spMkLst>
            <pc:docMk/>
            <pc:sldMk cId="0" sldId="287"/>
            <ac:spMk id="5" creationId="{37256BEA-FDA9-48A8-825B-92EC5B33DB90}"/>
          </ac:spMkLst>
        </pc:spChg>
        <pc:picChg chg="add mod">
          <ac:chgData name="iqra ashraf" userId="aef14e9191c4554b" providerId="LiveId" clId="{C64A556C-4890-4CFB-94BE-825DD93FE844}" dt="2023-02-23T15:24:21.138" v="670"/>
          <ac:picMkLst>
            <pc:docMk/>
            <pc:sldMk cId="0" sldId="287"/>
            <ac:picMk id="3" creationId="{A71704E7-D032-5FC2-A5E6-48910F4AEF39}"/>
          </ac:picMkLst>
        </pc:picChg>
      </pc:sldChg>
      <pc:sldChg chg="addSp modSp mod">
        <pc:chgData name="iqra ashraf" userId="aef14e9191c4554b" providerId="LiveId" clId="{C64A556C-4890-4CFB-94BE-825DD93FE844}" dt="2023-02-23T15:38:55.207" v="848"/>
        <pc:sldMkLst>
          <pc:docMk/>
          <pc:sldMk cId="0" sldId="288"/>
        </pc:sldMkLst>
        <pc:spChg chg="mod">
          <ac:chgData name="iqra ashraf" userId="aef14e9191c4554b" providerId="LiveId" clId="{C64A556C-4890-4CFB-94BE-825DD93FE844}" dt="2023-02-23T14:57:43.359" v="413" actId="207"/>
          <ac:spMkLst>
            <pc:docMk/>
            <pc:sldMk cId="0" sldId="288"/>
            <ac:spMk id="2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8:55.207" v="848"/>
          <ac:spMkLst>
            <pc:docMk/>
            <pc:sldMk cId="0" sldId="288"/>
            <ac:spMk id="6" creationId="{98ACA6F4-2C01-A0DB-43F2-05255E00EE0A}"/>
          </ac:spMkLst>
        </pc:spChg>
        <pc:picChg chg="add mod">
          <ac:chgData name="iqra ashraf" userId="aef14e9191c4554b" providerId="LiveId" clId="{C64A556C-4890-4CFB-94BE-825DD93FE844}" dt="2023-02-23T15:24:25.614" v="671"/>
          <ac:picMkLst>
            <pc:docMk/>
            <pc:sldMk cId="0" sldId="288"/>
            <ac:picMk id="5" creationId="{9A8E6707-5342-C49A-D690-CE2D7171401B}"/>
          </ac:picMkLst>
        </pc:picChg>
      </pc:sldChg>
      <pc:sldChg chg="addSp delSp modSp mod">
        <pc:chgData name="iqra ashraf" userId="aef14e9191c4554b" providerId="LiveId" clId="{C64A556C-4890-4CFB-94BE-825DD93FE844}" dt="2023-02-23T15:38:59.196" v="849"/>
        <pc:sldMkLst>
          <pc:docMk/>
          <pc:sldMk cId="0" sldId="289"/>
        </pc:sldMkLst>
        <pc:spChg chg="mod">
          <ac:chgData name="iqra ashraf" userId="aef14e9191c4554b" providerId="LiveId" clId="{C64A556C-4890-4CFB-94BE-825DD93FE844}" dt="2023-02-23T14:58:07.978" v="417" actId="255"/>
          <ac:spMkLst>
            <pc:docMk/>
            <pc:sldMk cId="0" sldId="289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57:51.525" v="414" actId="478"/>
          <ac:spMkLst>
            <pc:docMk/>
            <pc:sldMk cId="0" sldId="289"/>
            <ac:spMk id="3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8:59.196" v="849"/>
          <ac:spMkLst>
            <pc:docMk/>
            <pc:sldMk cId="0" sldId="289"/>
            <ac:spMk id="5" creationId="{4A74967F-4D8B-CCCA-3C4D-2961664F4D0C}"/>
          </ac:spMkLst>
        </pc:spChg>
        <pc:picChg chg="add mod">
          <ac:chgData name="iqra ashraf" userId="aef14e9191c4554b" providerId="LiveId" clId="{C64A556C-4890-4CFB-94BE-825DD93FE844}" dt="2023-02-23T15:24:33.616" v="672"/>
          <ac:picMkLst>
            <pc:docMk/>
            <pc:sldMk cId="0" sldId="289"/>
            <ac:picMk id="3" creationId="{A390D7A6-4913-A0E8-8E19-A57DE790B193}"/>
          </ac:picMkLst>
        </pc:picChg>
      </pc:sldChg>
      <pc:sldChg chg="addSp delSp modSp mod">
        <pc:chgData name="iqra ashraf" userId="aef14e9191c4554b" providerId="LiveId" clId="{C64A556C-4890-4CFB-94BE-825DD93FE844}" dt="2023-02-23T15:39:03.774" v="850"/>
        <pc:sldMkLst>
          <pc:docMk/>
          <pc:sldMk cId="0" sldId="290"/>
        </pc:sldMkLst>
        <pc:spChg chg="mod">
          <ac:chgData name="iqra ashraf" userId="aef14e9191c4554b" providerId="LiveId" clId="{C64A556C-4890-4CFB-94BE-825DD93FE844}" dt="2023-02-23T14:58:36.598" v="423" actId="14100"/>
          <ac:spMkLst>
            <pc:docMk/>
            <pc:sldMk cId="0" sldId="290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58:23.427" v="418" actId="478"/>
          <ac:spMkLst>
            <pc:docMk/>
            <pc:sldMk cId="0" sldId="290"/>
            <ac:spMk id="3" creationId="{00000000-0000-0000-0000-000000000000}"/>
          </ac:spMkLst>
        </pc:spChg>
        <pc:spChg chg="mod">
          <ac:chgData name="iqra ashraf" userId="aef14e9191c4554b" providerId="LiveId" clId="{C64A556C-4890-4CFB-94BE-825DD93FE844}" dt="2023-02-23T14:58:45.443" v="424" actId="255"/>
          <ac:spMkLst>
            <pc:docMk/>
            <pc:sldMk cId="0" sldId="290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9:03.774" v="850"/>
          <ac:spMkLst>
            <pc:docMk/>
            <pc:sldMk cId="0" sldId="290"/>
            <ac:spMk id="6" creationId="{E390C03B-A3B4-FE5B-3B81-0EA987624F18}"/>
          </ac:spMkLst>
        </pc:spChg>
        <pc:picChg chg="add mod">
          <ac:chgData name="iqra ashraf" userId="aef14e9191c4554b" providerId="LiveId" clId="{C64A556C-4890-4CFB-94BE-825DD93FE844}" dt="2023-02-23T15:25:10.148" v="673"/>
          <ac:picMkLst>
            <pc:docMk/>
            <pc:sldMk cId="0" sldId="290"/>
            <ac:picMk id="3" creationId="{9B63FB1D-3532-4D55-C206-A9399091D3E2}"/>
          </ac:picMkLst>
        </pc:picChg>
      </pc:sldChg>
      <pc:sldChg chg="addSp delSp modSp mod">
        <pc:chgData name="iqra ashraf" userId="aef14e9191c4554b" providerId="LiveId" clId="{C64A556C-4890-4CFB-94BE-825DD93FE844}" dt="2023-02-23T15:39:10.867" v="851"/>
        <pc:sldMkLst>
          <pc:docMk/>
          <pc:sldMk cId="0" sldId="293"/>
        </pc:sldMkLst>
        <pc:spChg chg="mod">
          <ac:chgData name="iqra ashraf" userId="aef14e9191c4554b" providerId="LiveId" clId="{C64A556C-4890-4CFB-94BE-825DD93FE844}" dt="2023-02-23T14:59:05.512" v="428" actId="113"/>
          <ac:spMkLst>
            <pc:docMk/>
            <pc:sldMk cId="0" sldId="293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4:59:08.851" v="429" actId="478"/>
          <ac:spMkLst>
            <pc:docMk/>
            <pc:sldMk cId="0" sldId="293"/>
            <ac:spMk id="3" creationId="{00000000-0000-0000-0000-000000000000}"/>
          </ac:spMkLst>
        </pc:spChg>
        <pc:spChg chg="mod">
          <ac:chgData name="iqra ashraf" userId="aef14e9191c4554b" providerId="LiveId" clId="{C64A556C-4890-4CFB-94BE-825DD93FE844}" dt="2023-02-23T14:59:31.101" v="440" actId="20577"/>
          <ac:spMkLst>
            <pc:docMk/>
            <pc:sldMk cId="0" sldId="293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9:10.867" v="851"/>
          <ac:spMkLst>
            <pc:docMk/>
            <pc:sldMk cId="0" sldId="293"/>
            <ac:spMk id="6" creationId="{CE5AC428-A7AC-A160-E528-40D01592B891}"/>
          </ac:spMkLst>
        </pc:spChg>
        <pc:picChg chg="add mod">
          <ac:chgData name="iqra ashraf" userId="aef14e9191c4554b" providerId="LiveId" clId="{C64A556C-4890-4CFB-94BE-825DD93FE844}" dt="2023-02-23T15:25:16.351" v="674"/>
          <ac:picMkLst>
            <pc:docMk/>
            <pc:sldMk cId="0" sldId="293"/>
            <ac:picMk id="3" creationId="{2D70D91A-63E3-0DEE-8BCA-9DF8955EFB6A}"/>
          </ac:picMkLst>
        </pc:picChg>
      </pc:sldChg>
      <pc:sldChg chg="addSp delSp modSp mod">
        <pc:chgData name="iqra ashraf" userId="aef14e9191c4554b" providerId="LiveId" clId="{C64A556C-4890-4CFB-94BE-825DD93FE844}" dt="2023-02-23T15:25:21.429" v="675"/>
        <pc:sldMkLst>
          <pc:docMk/>
          <pc:sldMk cId="0" sldId="300"/>
        </pc:sldMkLst>
        <pc:spChg chg="mod">
          <ac:chgData name="iqra ashraf" userId="aef14e9191c4554b" providerId="LiveId" clId="{C64A556C-4890-4CFB-94BE-825DD93FE844}" dt="2023-02-23T15:00:17.842" v="444" actId="113"/>
          <ac:spMkLst>
            <pc:docMk/>
            <pc:sldMk cId="0" sldId="300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5:00:26.876" v="445" actId="478"/>
          <ac:spMkLst>
            <pc:docMk/>
            <pc:sldMk cId="0" sldId="300"/>
            <ac:spMk id="3" creationId="{00000000-0000-0000-0000-000000000000}"/>
          </ac:spMkLst>
        </pc:spChg>
        <pc:picChg chg="add mod">
          <ac:chgData name="iqra ashraf" userId="aef14e9191c4554b" providerId="LiveId" clId="{C64A556C-4890-4CFB-94BE-825DD93FE844}" dt="2023-02-23T15:25:21.429" v="675"/>
          <ac:picMkLst>
            <pc:docMk/>
            <pc:sldMk cId="0" sldId="300"/>
            <ac:picMk id="3" creationId="{6E02FA4D-62AC-F01E-1ACB-F5C87A7E54A8}"/>
          </ac:picMkLst>
        </pc:picChg>
      </pc:sldChg>
      <pc:sldChg chg="addSp delSp modSp mod">
        <pc:chgData name="iqra ashraf" userId="aef14e9191c4554b" providerId="LiveId" clId="{C64A556C-4890-4CFB-94BE-825DD93FE844}" dt="2023-02-23T15:39:36.520" v="889" actId="14100"/>
        <pc:sldMkLst>
          <pc:docMk/>
          <pc:sldMk cId="0" sldId="302"/>
        </pc:sldMkLst>
        <pc:spChg chg="mod">
          <ac:chgData name="iqra ashraf" userId="aef14e9191c4554b" providerId="LiveId" clId="{C64A556C-4890-4CFB-94BE-825DD93FE844}" dt="2023-02-23T15:00:55.664" v="449" actId="2711"/>
          <ac:spMkLst>
            <pc:docMk/>
            <pc:sldMk cId="0" sldId="302"/>
            <ac:spMk id="2" creationId="{00000000-0000-0000-0000-000000000000}"/>
          </ac:spMkLst>
        </pc:spChg>
        <pc:spChg chg="add del mod">
          <ac:chgData name="iqra ashraf" userId="aef14e9191c4554b" providerId="LiveId" clId="{C64A556C-4890-4CFB-94BE-825DD93FE844}" dt="2023-02-23T15:01:35.313" v="455" actId="1076"/>
          <ac:spMkLst>
            <pc:docMk/>
            <pc:sldMk cId="0" sldId="302"/>
            <ac:spMk id="3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9:36.520" v="889" actId="14100"/>
          <ac:spMkLst>
            <pc:docMk/>
            <pc:sldMk cId="0" sldId="302"/>
            <ac:spMk id="6" creationId="{25D437DE-1933-7509-AC8E-F383E5805597}"/>
          </ac:spMkLst>
        </pc:spChg>
        <pc:picChg chg="add mod">
          <ac:chgData name="iqra ashraf" userId="aef14e9191c4554b" providerId="LiveId" clId="{C64A556C-4890-4CFB-94BE-825DD93FE844}" dt="2023-02-23T15:25:25.318" v="676"/>
          <ac:picMkLst>
            <pc:docMk/>
            <pc:sldMk cId="0" sldId="302"/>
            <ac:picMk id="5" creationId="{D8F56C9B-76FF-B65D-D0B4-83FB0B124BD8}"/>
          </ac:picMkLst>
        </pc:picChg>
      </pc:sldChg>
      <pc:sldChg chg="addSp delSp modSp mod">
        <pc:chgData name="iqra ashraf" userId="aef14e9191c4554b" providerId="LiveId" clId="{C64A556C-4890-4CFB-94BE-825DD93FE844}" dt="2023-02-23T15:39:43.332" v="890"/>
        <pc:sldMkLst>
          <pc:docMk/>
          <pc:sldMk cId="0" sldId="303"/>
        </pc:sldMkLst>
        <pc:spChg chg="del">
          <ac:chgData name="iqra ashraf" userId="aef14e9191c4554b" providerId="LiveId" clId="{C64A556C-4890-4CFB-94BE-825DD93FE844}" dt="2023-02-23T15:01:43.912" v="456" actId="478"/>
          <ac:spMkLst>
            <pc:docMk/>
            <pc:sldMk cId="0" sldId="303"/>
            <ac:spMk id="2" creationId="{00000000-0000-0000-0000-000000000000}"/>
          </ac:spMkLst>
        </pc:spChg>
        <pc:spChg chg="mod">
          <ac:chgData name="iqra ashraf" userId="aef14e9191c4554b" providerId="LiveId" clId="{C64A556C-4890-4CFB-94BE-825DD93FE844}" dt="2023-02-23T15:02:09.001" v="462" actId="1076"/>
          <ac:spMkLst>
            <pc:docMk/>
            <pc:sldMk cId="0" sldId="303"/>
            <ac:spMk id="3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9:43.332" v="890"/>
          <ac:spMkLst>
            <pc:docMk/>
            <pc:sldMk cId="0" sldId="303"/>
            <ac:spMk id="4" creationId="{F6AB4956-0378-BB09-2AA0-24AD7BA36C42}"/>
          </ac:spMkLst>
        </pc:spChg>
        <pc:picChg chg="add mod">
          <ac:chgData name="iqra ashraf" userId="aef14e9191c4554b" providerId="LiveId" clId="{C64A556C-4890-4CFB-94BE-825DD93FE844}" dt="2023-02-23T15:25:29.086" v="677"/>
          <ac:picMkLst>
            <pc:docMk/>
            <pc:sldMk cId="0" sldId="303"/>
            <ac:picMk id="2" creationId="{134459D0-AAC6-0859-6D95-CA300EDA97A5}"/>
          </ac:picMkLst>
        </pc:picChg>
      </pc:sldChg>
      <pc:sldChg chg="addSp delSp modSp mod">
        <pc:chgData name="iqra ashraf" userId="aef14e9191c4554b" providerId="LiveId" clId="{C64A556C-4890-4CFB-94BE-825DD93FE844}" dt="2023-02-23T15:39:54.107" v="892"/>
        <pc:sldMkLst>
          <pc:docMk/>
          <pc:sldMk cId="0" sldId="304"/>
        </pc:sldMkLst>
        <pc:spChg chg="mod">
          <ac:chgData name="iqra ashraf" userId="aef14e9191c4554b" providerId="LiveId" clId="{C64A556C-4890-4CFB-94BE-825DD93FE844}" dt="2023-02-23T15:39:49.062" v="891" actId="1076"/>
          <ac:spMkLst>
            <pc:docMk/>
            <pc:sldMk cId="0" sldId="304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5:02:14.555" v="463" actId="478"/>
          <ac:spMkLst>
            <pc:docMk/>
            <pc:sldMk cId="0" sldId="304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9:54.107" v="892"/>
          <ac:spMkLst>
            <pc:docMk/>
            <pc:sldMk cId="0" sldId="304"/>
            <ac:spMk id="7" creationId="{1A3AAB44-D79D-DE07-2240-CCF452FC6F36}"/>
          </ac:spMkLst>
        </pc:spChg>
        <pc:picChg chg="add mod">
          <ac:chgData name="iqra ashraf" userId="aef14e9191c4554b" providerId="LiveId" clId="{C64A556C-4890-4CFB-94BE-825DD93FE844}" dt="2023-02-23T15:25:32.665" v="678"/>
          <ac:picMkLst>
            <pc:docMk/>
            <pc:sldMk cId="0" sldId="304"/>
            <ac:picMk id="4" creationId="{E62B4243-C029-9EE8-1FA5-66440B6140BA}"/>
          </ac:picMkLst>
        </pc:picChg>
      </pc:sldChg>
      <pc:sldChg chg="addSp modSp mod">
        <pc:chgData name="iqra ashraf" userId="aef14e9191c4554b" providerId="LiveId" clId="{C64A556C-4890-4CFB-94BE-825DD93FE844}" dt="2023-02-23T15:39:58.607" v="893"/>
        <pc:sldMkLst>
          <pc:docMk/>
          <pc:sldMk cId="0" sldId="305"/>
        </pc:sldMkLst>
        <pc:spChg chg="mod">
          <ac:chgData name="iqra ashraf" userId="aef14e9191c4554b" providerId="LiveId" clId="{C64A556C-4890-4CFB-94BE-825DD93FE844}" dt="2023-02-23T15:02:49.409" v="470" actId="113"/>
          <ac:spMkLst>
            <pc:docMk/>
            <pc:sldMk cId="0" sldId="305"/>
            <ac:spMk id="2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39:58.607" v="893"/>
          <ac:spMkLst>
            <pc:docMk/>
            <pc:sldMk cId="0" sldId="305"/>
            <ac:spMk id="6" creationId="{3BAD65F0-B49F-4F78-7FE6-56FB9C17AC33}"/>
          </ac:spMkLst>
        </pc:spChg>
        <pc:picChg chg="add mod">
          <ac:chgData name="iqra ashraf" userId="aef14e9191c4554b" providerId="LiveId" clId="{C64A556C-4890-4CFB-94BE-825DD93FE844}" dt="2023-02-23T15:25:37.329" v="679"/>
          <ac:picMkLst>
            <pc:docMk/>
            <pc:sldMk cId="0" sldId="305"/>
            <ac:picMk id="5" creationId="{FF0B60B3-D0ED-B0A7-9DF6-D0E766878CCC}"/>
          </ac:picMkLst>
        </pc:picChg>
      </pc:sldChg>
      <pc:sldChg chg="addSp delSp modSp mod">
        <pc:chgData name="iqra ashraf" userId="aef14e9191c4554b" providerId="LiveId" clId="{C64A556C-4890-4CFB-94BE-825DD93FE844}" dt="2023-02-23T15:25:40.778" v="680"/>
        <pc:sldMkLst>
          <pc:docMk/>
          <pc:sldMk cId="0" sldId="322"/>
        </pc:sldMkLst>
        <pc:spChg chg="mod">
          <ac:chgData name="iqra ashraf" userId="aef14e9191c4554b" providerId="LiveId" clId="{C64A556C-4890-4CFB-94BE-825DD93FE844}" dt="2023-02-23T15:02:57.811" v="472" actId="1076"/>
          <ac:spMkLst>
            <pc:docMk/>
            <pc:sldMk cId="0" sldId="322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5:02:56.527" v="471" actId="478"/>
          <ac:spMkLst>
            <pc:docMk/>
            <pc:sldMk cId="0" sldId="322"/>
            <ac:spMk id="3" creationId="{00000000-0000-0000-0000-000000000000}"/>
          </ac:spMkLst>
        </pc:spChg>
        <pc:picChg chg="add mod">
          <ac:chgData name="iqra ashraf" userId="aef14e9191c4554b" providerId="LiveId" clId="{C64A556C-4890-4CFB-94BE-825DD93FE844}" dt="2023-02-23T15:25:40.778" v="680"/>
          <ac:picMkLst>
            <pc:docMk/>
            <pc:sldMk cId="0" sldId="322"/>
            <ac:picMk id="3" creationId="{CB7E78E3-B2D1-719E-6A62-7823FFA7093C}"/>
          </ac:picMkLst>
        </pc:picChg>
      </pc:sldChg>
      <pc:sldChg chg="addSp delSp modSp mod">
        <pc:chgData name="iqra ashraf" userId="aef14e9191c4554b" providerId="LiveId" clId="{C64A556C-4890-4CFB-94BE-825DD93FE844}" dt="2023-02-23T15:40:25.419" v="897" actId="1076"/>
        <pc:sldMkLst>
          <pc:docMk/>
          <pc:sldMk cId="0" sldId="332"/>
        </pc:sldMkLst>
        <pc:spChg chg="mod">
          <ac:chgData name="iqra ashraf" userId="aef14e9191c4554b" providerId="LiveId" clId="{C64A556C-4890-4CFB-94BE-825DD93FE844}" dt="2023-02-23T15:40:20.676" v="896" actId="1076"/>
          <ac:spMkLst>
            <pc:docMk/>
            <pc:sldMk cId="0" sldId="332"/>
            <ac:spMk id="32" creationId="{00000000-0000-0000-0000-000000000000}"/>
          </ac:spMkLst>
        </pc:spChg>
        <pc:spChg chg="del">
          <ac:chgData name="iqra ashraf" userId="aef14e9191c4554b" providerId="LiveId" clId="{C64A556C-4890-4CFB-94BE-825DD93FE844}" dt="2023-02-23T15:03:01.484" v="473" actId="478"/>
          <ac:spMkLst>
            <pc:docMk/>
            <pc:sldMk cId="0" sldId="332"/>
            <ac:spMk id="36" creationId="{00000000-0000-0000-0000-000000000000}"/>
          </ac:spMkLst>
        </pc:spChg>
        <pc:spChg chg="mod">
          <ac:chgData name="iqra ashraf" userId="aef14e9191c4554b" providerId="LiveId" clId="{C64A556C-4890-4CFB-94BE-825DD93FE844}" dt="2023-02-23T15:40:25.419" v="897" actId="1076"/>
          <ac:spMkLst>
            <pc:docMk/>
            <pc:sldMk cId="0" sldId="332"/>
            <ac:spMk id="51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40:12.358" v="894"/>
          <ac:spMkLst>
            <pc:docMk/>
            <pc:sldMk cId="0" sldId="332"/>
            <ac:spMk id="56" creationId="{AA7846F8-6FC2-A010-6603-B4174D0328F9}"/>
          </ac:spMkLst>
        </pc:spChg>
        <pc:picChg chg="add mod">
          <ac:chgData name="iqra ashraf" userId="aef14e9191c4554b" providerId="LiveId" clId="{C64A556C-4890-4CFB-94BE-825DD93FE844}" dt="2023-02-23T15:25:44.512" v="681"/>
          <ac:picMkLst>
            <pc:docMk/>
            <pc:sldMk cId="0" sldId="332"/>
            <ac:picMk id="36" creationId="{D73643E4-8230-683B-300F-DE9E48F8CF20}"/>
          </ac:picMkLst>
        </pc:picChg>
      </pc:sldChg>
      <pc:sldChg chg="addSp modSp mod">
        <pc:chgData name="iqra ashraf" userId="aef14e9191c4554b" providerId="LiveId" clId="{C64A556C-4890-4CFB-94BE-825DD93FE844}" dt="2023-02-23T15:40:30.824" v="898"/>
        <pc:sldMkLst>
          <pc:docMk/>
          <pc:sldMk cId="0" sldId="342"/>
        </pc:sldMkLst>
        <pc:spChg chg="mod">
          <ac:chgData name="iqra ashraf" userId="aef14e9191c4554b" providerId="LiveId" clId="{C64A556C-4890-4CFB-94BE-825DD93FE844}" dt="2023-02-23T15:26:03.124" v="684" actId="207"/>
          <ac:spMkLst>
            <pc:docMk/>
            <pc:sldMk cId="0" sldId="342"/>
            <ac:spMk id="2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40:30.824" v="898"/>
          <ac:spMkLst>
            <pc:docMk/>
            <pc:sldMk cId="0" sldId="342"/>
            <ac:spMk id="6" creationId="{D9C2E88D-775C-7CCE-C114-C811441D9F8D}"/>
          </ac:spMkLst>
        </pc:spChg>
        <pc:picChg chg="add mod">
          <ac:chgData name="iqra ashraf" userId="aef14e9191c4554b" providerId="LiveId" clId="{C64A556C-4890-4CFB-94BE-825DD93FE844}" dt="2023-02-23T15:25:48.479" v="682"/>
          <ac:picMkLst>
            <pc:docMk/>
            <pc:sldMk cId="0" sldId="342"/>
            <ac:picMk id="5" creationId="{7927E2E1-11A0-8DE9-50FF-011CB5C7842C}"/>
          </ac:picMkLst>
        </pc:picChg>
      </pc:sldChg>
      <pc:sldChg chg="modSp mod">
        <pc:chgData name="iqra ashraf" userId="aef14e9191c4554b" providerId="LiveId" clId="{C64A556C-4890-4CFB-94BE-825DD93FE844}" dt="2023-02-23T15:26:07.876" v="685" actId="1076"/>
        <pc:sldMkLst>
          <pc:docMk/>
          <pc:sldMk cId="0" sldId="343"/>
        </pc:sldMkLst>
        <pc:spChg chg="mod">
          <ac:chgData name="iqra ashraf" userId="aef14e9191c4554b" providerId="LiveId" clId="{C64A556C-4890-4CFB-94BE-825DD93FE844}" dt="2023-02-23T15:26:07.876" v="685" actId="1076"/>
          <ac:spMkLst>
            <pc:docMk/>
            <pc:sldMk cId="0" sldId="343"/>
            <ac:spMk id="2" creationId="{00000000-0000-0000-0000-000000000000}"/>
          </ac:spMkLst>
        </pc:spChg>
      </pc:sldChg>
      <pc:sldChg chg="addSp modSp">
        <pc:chgData name="iqra ashraf" userId="aef14e9191c4554b" providerId="LiveId" clId="{C64A556C-4890-4CFB-94BE-825DD93FE844}" dt="2023-02-23T15:40:40.793" v="899"/>
        <pc:sldMkLst>
          <pc:docMk/>
          <pc:sldMk cId="0" sldId="344"/>
        </pc:sldMkLst>
        <pc:spChg chg="add mod">
          <ac:chgData name="iqra ashraf" userId="aef14e9191c4554b" providerId="LiveId" clId="{C64A556C-4890-4CFB-94BE-825DD93FE844}" dt="2023-02-23T15:40:40.793" v="899"/>
          <ac:spMkLst>
            <pc:docMk/>
            <pc:sldMk cId="0" sldId="344"/>
            <ac:spMk id="5" creationId="{468EB684-025A-EE9E-6E9A-4AF9C4A8D66F}"/>
          </ac:spMkLst>
        </pc:spChg>
      </pc:sldChg>
      <pc:sldChg chg="addSp delSp modSp mod">
        <pc:chgData name="iqra ashraf" userId="aef14e9191c4554b" providerId="LiveId" clId="{C64A556C-4890-4CFB-94BE-825DD93FE844}" dt="2023-02-23T15:40:55.256" v="903"/>
        <pc:sldMkLst>
          <pc:docMk/>
          <pc:sldMk cId="0" sldId="345"/>
        </pc:sldMkLst>
        <pc:spChg chg="mod">
          <ac:chgData name="iqra ashraf" userId="aef14e9191c4554b" providerId="LiveId" clId="{C64A556C-4890-4CFB-94BE-825DD93FE844}" dt="2023-02-23T15:40:52.182" v="902" actId="120"/>
          <ac:spMkLst>
            <pc:docMk/>
            <pc:sldMk cId="0" sldId="345"/>
            <ac:spMk id="2" creationId="{00000000-0000-0000-0000-000000000000}"/>
          </ac:spMkLst>
        </pc:spChg>
        <pc:spChg chg="del mod">
          <ac:chgData name="iqra ashraf" userId="aef14e9191c4554b" providerId="LiveId" clId="{C64A556C-4890-4CFB-94BE-825DD93FE844}" dt="2023-02-23T15:03:30.297" v="478" actId="478"/>
          <ac:spMkLst>
            <pc:docMk/>
            <pc:sldMk cId="0" sldId="345"/>
            <ac:spMk id="3" creationId="{00000000-0000-0000-0000-000000000000}"/>
          </ac:spMkLst>
        </pc:spChg>
        <pc:spChg chg="mod">
          <ac:chgData name="iqra ashraf" userId="aef14e9191c4554b" providerId="LiveId" clId="{C64A556C-4890-4CFB-94BE-825DD93FE844}" dt="2023-02-23T15:03:36.533" v="480" actId="207"/>
          <ac:spMkLst>
            <pc:docMk/>
            <pc:sldMk cId="0" sldId="345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40:55.256" v="903"/>
          <ac:spMkLst>
            <pc:docMk/>
            <pc:sldMk cId="0" sldId="345"/>
            <ac:spMk id="5" creationId="{859DC04E-85B5-30A3-94E3-AE93A1BFAB6D}"/>
          </ac:spMkLst>
        </pc:spChg>
        <pc:picChg chg="add mod">
          <ac:chgData name="iqra ashraf" userId="aef14e9191c4554b" providerId="LiveId" clId="{C64A556C-4890-4CFB-94BE-825DD93FE844}" dt="2023-02-23T15:26:16.399" v="686"/>
          <ac:picMkLst>
            <pc:docMk/>
            <pc:sldMk cId="0" sldId="345"/>
            <ac:picMk id="3" creationId="{699E1720-9A9C-585D-2FF6-6434881C5D2C}"/>
          </ac:picMkLst>
        </pc:picChg>
      </pc:sldChg>
      <pc:sldChg chg="addSp delSp modSp mod">
        <pc:chgData name="iqra ashraf" userId="aef14e9191c4554b" providerId="LiveId" clId="{C64A556C-4890-4CFB-94BE-825DD93FE844}" dt="2023-02-23T15:41:21.009" v="941" actId="14100"/>
        <pc:sldMkLst>
          <pc:docMk/>
          <pc:sldMk cId="0" sldId="346"/>
        </pc:sldMkLst>
        <pc:spChg chg="mod">
          <ac:chgData name="iqra ashraf" userId="aef14e9191c4554b" providerId="LiveId" clId="{C64A556C-4890-4CFB-94BE-825DD93FE844}" dt="2023-02-23T15:26:27.989" v="690" actId="14100"/>
          <ac:spMkLst>
            <pc:docMk/>
            <pc:sldMk cId="0" sldId="346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5:03:54.024" v="484" actId="478"/>
          <ac:spMkLst>
            <pc:docMk/>
            <pc:sldMk cId="0" sldId="346"/>
            <ac:spMk id="3" creationId="{00000000-0000-0000-0000-000000000000}"/>
          </ac:spMkLst>
        </pc:spChg>
        <pc:spChg chg="mod">
          <ac:chgData name="iqra ashraf" userId="aef14e9191c4554b" providerId="LiveId" clId="{C64A556C-4890-4CFB-94BE-825DD93FE844}" dt="2023-02-23T15:04:06.421" v="488" actId="20577"/>
          <ac:spMkLst>
            <pc:docMk/>
            <pc:sldMk cId="0" sldId="346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41:21.009" v="941" actId="14100"/>
          <ac:spMkLst>
            <pc:docMk/>
            <pc:sldMk cId="0" sldId="346"/>
            <ac:spMk id="5" creationId="{F68035A3-14F5-E7D4-2C1A-5AAEEB3B255A}"/>
          </ac:spMkLst>
        </pc:spChg>
        <pc:picChg chg="add mod">
          <ac:chgData name="iqra ashraf" userId="aef14e9191c4554b" providerId="LiveId" clId="{C64A556C-4890-4CFB-94BE-825DD93FE844}" dt="2023-02-23T15:26:21.906" v="687"/>
          <ac:picMkLst>
            <pc:docMk/>
            <pc:sldMk cId="0" sldId="346"/>
            <ac:picMk id="3" creationId="{15529A9A-6B9C-CB73-2293-D489AD1DE2EE}"/>
          </ac:picMkLst>
        </pc:picChg>
      </pc:sldChg>
      <pc:sldChg chg="addSp delSp modSp mod">
        <pc:chgData name="iqra ashraf" userId="aef14e9191c4554b" providerId="LiveId" clId="{C64A556C-4890-4CFB-94BE-825DD93FE844}" dt="2023-02-23T15:47:43.749" v="1083" actId="120"/>
        <pc:sldMkLst>
          <pc:docMk/>
          <pc:sldMk cId="0" sldId="347"/>
        </pc:sldMkLst>
        <pc:spChg chg="mod">
          <ac:chgData name="iqra ashraf" userId="aef14e9191c4554b" providerId="LiveId" clId="{C64A556C-4890-4CFB-94BE-825DD93FE844}" dt="2023-02-23T15:47:43.749" v="1083" actId="120"/>
          <ac:spMkLst>
            <pc:docMk/>
            <pc:sldMk cId="0" sldId="347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5:04:36.710" v="491" actId="478"/>
          <ac:spMkLst>
            <pc:docMk/>
            <pc:sldMk cId="0" sldId="347"/>
            <ac:spMk id="3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41:27.030" v="943"/>
          <ac:spMkLst>
            <pc:docMk/>
            <pc:sldMk cId="0" sldId="347"/>
            <ac:spMk id="5" creationId="{3EDC4ECE-5B1F-EE10-5960-ECC2AE65CDA8}"/>
          </ac:spMkLst>
        </pc:spChg>
        <pc:picChg chg="add mod">
          <ac:chgData name="iqra ashraf" userId="aef14e9191c4554b" providerId="LiveId" clId="{C64A556C-4890-4CFB-94BE-825DD93FE844}" dt="2023-02-23T15:27:14.155" v="699"/>
          <ac:picMkLst>
            <pc:docMk/>
            <pc:sldMk cId="0" sldId="347"/>
            <ac:picMk id="3" creationId="{656BF04F-8076-D87D-26A9-2D5F5092CD63}"/>
          </ac:picMkLst>
        </pc:picChg>
      </pc:sldChg>
      <pc:sldChg chg="addSp delSp modSp mod">
        <pc:chgData name="iqra ashraf" userId="aef14e9191c4554b" providerId="LiveId" clId="{C64A556C-4890-4CFB-94BE-825DD93FE844}" dt="2023-02-23T15:47:47.923" v="1084" actId="120"/>
        <pc:sldMkLst>
          <pc:docMk/>
          <pc:sldMk cId="0" sldId="348"/>
        </pc:sldMkLst>
        <pc:spChg chg="mod">
          <ac:chgData name="iqra ashraf" userId="aef14e9191c4554b" providerId="LiveId" clId="{C64A556C-4890-4CFB-94BE-825DD93FE844}" dt="2023-02-23T15:47:47.923" v="1084" actId="120"/>
          <ac:spMkLst>
            <pc:docMk/>
            <pc:sldMk cId="0" sldId="348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5:05:17.613" v="501" actId="478"/>
          <ac:spMkLst>
            <pc:docMk/>
            <pc:sldMk cId="0" sldId="348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41:32.630" v="944"/>
          <ac:spMkLst>
            <pc:docMk/>
            <pc:sldMk cId="0" sldId="348"/>
            <ac:spMk id="7" creationId="{44A45386-0743-8777-1CCE-46F26D263BFD}"/>
          </ac:spMkLst>
        </pc:spChg>
        <pc:picChg chg="add mod">
          <ac:chgData name="iqra ashraf" userId="aef14e9191c4554b" providerId="LiveId" clId="{C64A556C-4890-4CFB-94BE-825DD93FE844}" dt="2023-02-23T15:27:02.981" v="696"/>
          <ac:picMkLst>
            <pc:docMk/>
            <pc:sldMk cId="0" sldId="348"/>
            <ac:picMk id="4" creationId="{E74BB641-FB97-035E-3B39-7223375CBB41}"/>
          </ac:picMkLst>
        </pc:picChg>
      </pc:sldChg>
      <pc:sldChg chg="addSp delSp modSp mod">
        <pc:chgData name="iqra ashraf" userId="aef14e9191c4554b" providerId="LiveId" clId="{C64A556C-4890-4CFB-94BE-825DD93FE844}" dt="2023-02-23T15:41:37.158" v="945"/>
        <pc:sldMkLst>
          <pc:docMk/>
          <pc:sldMk cId="0" sldId="349"/>
        </pc:sldMkLst>
        <pc:spChg chg="mod">
          <ac:chgData name="iqra ashraf" userId="aef14e9191c4554b" providerId="LiveId" clId="{C64A556C-4890-4CFB-94BE-825DD93FE844}" dt="2023-02-23T15:05:34.731" v="505" actId="207"/>
          <ac:spMkLst>
            <pc:docMk/>
            <pc:sldMk cId="0" sldId="349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5:05:25.090" v="502" actId="478"/>
          <ac:spMkLst>
            <pc:docMk/>
            <pc:sldMk cId="0" sldId="349"/>
            <ac:spMk id="3" creationId="{00000000-0000-0000-0000-000000000000}"/>
          </ac:spMkLst>
        </pc:spChg>
        <pc:spChg chg="mod">
          <ac:chgData name="iqra ashraf" userId="aef14e9191c4554b" providerId="LiveId" clId="{C64A556C-4890-4CFB-94BE-825DD93FE844}" dt="2023-02-23T15:05:44.496" v="507" actId="14100"/>
          <ac:spMkLst>
            <pc:docMk/>
            <pc:sldMk cId="0" sldId="349"/>
            <ac:spMk id="5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41:37.158" v="945"/>
          <ac:spMkLst>
            <pc:docMk/>
            <pc:sldMk cId="0" sldId="349"/>
            <ac:spMk id="6" creationId="{28983D61-AC3B-AB89-8095-1029447B90D0}"/>
          </ac:spMkLst>
        </pc:spChg>
        <pc:picChg chg="add mod">
          <ac:chgData name="iqra ashraf" userId="aef14e9191c4554b" providerId="LiveId" clId="{C64A556C-4890-4CFB-94BE-825DD93FE844}" dt="2023-02-23T15:27:18.339" v="700"/>
          <ac:picMkLst>
            <pc:docMk/>
            <pc:sldMk cId="0" sldId="349"/>
            <ac:picMk id="3" creationId="{5CC675A4-3301-6144-ABFB-3CF990DA0364}"/>
          </ac:picMkLst>
        </pc:picChg>
      </pc:sldChg>
      <pc:sldChg chg="addSp delSp modSp mod">
        <pc:chgData name="iqra ashraf" userId="aef14e9191c4554b" providerId="LiveId" clId="{C64A556C-4890-4CFB-94BE-825DD93FE844}" dt="2023-02-23T15:41:42.103" v="946"/>
        <pc:sldMkLst>
          <pc:docMk/>
          <pc:sldMk cId="0" sldId="350"/>
        </pc:sldMkLst>
        <pc:spChg chg="mod">
          <ac:chgData name="iqra ashraf" userId="aef14e9191c4554b" providerId="LiveId" clId="{C64A556C-4890-4CFB-94BE-825DD93FE844}" dt="2023-02-23T15:05:57.565" v="511" actId="2711"/>
          <ac:spMkLst>
            <pc:docMk/>
            <pc:sldMk cId="0" sldId="350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5:08:10.087" v="514" actId="478"/>
          <ac:spMkLst>
            <pc:docMk/>
            <pc:sldMk cId="0" sldId="350"/>
            <ac:spMk id="3" creationId="{00000000-0000-0000-0000-000000000000}"/>
          </ac:spMkLst>
        </pc:spChg>
        <pc:spChg chg="mod">
          <ac:chgData name="iqra ashraf" userId="aef14e9191c4554b" providerId="LiveId" clId="{C64A556C-4890-4CFB-94BE-825DD93FE844}" dt="2023-02-23T15:06:02.747" v="513" actId="20577"/>
          <ac:spMkLst>
            <pc:docMk/>
            <pc:sldMk cId="0" sldId="350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41:42.103" v="946"/>
          <ac:spMkLst>
            <pc:docMk/>
            <pc:sldMk cId="0" sldId="350"/>
            <ac:spMk id="5" creationId="{2CAFFC1B-99CE-A44F-CD07-0D1DB5756D39}"/>
          </ac:spMkLst>
        </pc:spChg>
        <pc:picChg chg="add mod">
          <ac:chgData name="iqra ashraf" userId="aef14e9191c4554b" providerId="LiveId" clId="{C64A556C-4890-4CFB-94BE-825DD93FE844}" dt="2023-02-23T15:27:21.664" v="701"/>
          <ac:picMkLst>
            <pc:docMk/>
            <pc:sldMk cId="0" sldId="350"/>
            <ac:picMk id="3" creationId="{B4B6A8F5-6CBF-E2FF-9446-0416FBD841A4}"/>
          </ac:picMkLst>
        </pc:picChg>
      </pc:sldChg>
      <pc:sldChg chg="addSp delSp modSp mod">
        <pc:chgData name="iqra ashraf" userId="aef14e9191c4554b" providerId="LiveId" clId="{C64A556C-4890-4CFB-94BE-825DD93FE844}" dt="2023-02-23T16:55:36.337" v="1162" actId="1076"/>
        <pc:sldMkLst>
          <pc:docMk/>
          <pc:sldMk cId="0" sldId="351"/>
        </pc:sldMkLst>
        <pc:spChg chg="mod">
          <ac:chgData name="iqra ashraf" userId="aef14e9191c4554b" providerId="LiveId" clId="{C64A556C-4890-4CFB-94BE-825DD93FE844}" dt="2023-02-23T15:08:32.114" v="519" actId="207"/>
          <ac:spMkLst>
            <pc:docMk/>
            <pc:sldMk cId="0" sldId="351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5:08:21.074" v="515" actId="478"/>
          <ac:spMkLst>
            <pc:docMk/>
            <pc:sldMk cId="0" sldId="351"/>
            <ac:spMk id="3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6:55:36.337" v="1162" actId="1076"/>
          <ac:spMkLst>
            <pc:docMk/>
            <pc:sldMk cId="0" sldId="351"/>
            <ac:spMk id="5" creationId="{697128FD-92A1-F0C5-0516-1B0797FBAB6A}"/>
          </ac:spMkLst>
        </pc:spChg>
        <pc:picChg chg="add mod">
          <ac:chgData name="iqra ashraf" userId="aef14e9191c4554b" providerId="LiveId" clId="{C64A556C-4890-4CFB-94BE-825DD93FE844}" dt="2023-02-23T15:27:25.590" v="702"/>
          <ac:picMkLst>
            <pc:docMk/>
            <pc:sldMk cId="0" sldId="351"/>
            <ac:picMk id="3" creationId="{75BFA87F-B8BC-2775-1A36-1D8308E0A1DF}"/>
          </ac:picMkLst>
        </pc:picChg>
      </pc:sldChg>
      <pc:sldChg chg="addSp delSp modSp mod">
        <pc:chgData name="iqra ashraf" userId="aef14e9191c4554b" providerId="LiveId" clId="{C64A556C-4890-4CFB-94BE-825DD93FE844}" dt="2023-02-23T15:42:21.037" v="987" actId="1076"/>
        <pc:sldMkLst>
          <pc:docMk/>
          <pc:sldMk cId="0" sldId="352"/>
        </pc:sldMkLst>
        <pc:spChg chg="mod">
          <ac:chgData name="iqra ashraf" userId="aef14e9191c4554b" providerId="LiveId" clId="{C64A556C-4890-4CFB-94BE-825DD93FE844}" dt="2023-02-23T15:27:34.160" v="704" actId="14100"/>
          <ac:spMkLst>
            <pc:docMk/>
            <pc:sldMk cId="0" sldId="352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5:27:29.389" v="703" actId="478"/>
          <ac:spMkLst>
            <pc:docMk/>
            <pc:sldMk cId="0" sldId="352"/>
            <ac:spMk id="3" creationId="{00000000-0000-0000-0000-000000000000}"/>
          </ac:spMkLst>
        </pc:spChg>
        <pc:spChg chg="add del mod">
          <ac:chgData name="iqra ashraf" userId="aef14e9191c4554b" providerId="LiveId" clId="{C64A556C-4890-4CFB-94BE-825DD93FE844}" dt="2023-02-23T15:41:53.196" v="949" actId="478"/>
          <ac:spMkLst>
            <pc:docMk/>
            <pc:sldMk cId="0" sldId="352"/>
            <ac:spMk id="6" creationId="{66B87085-4909-0DB4-94E9-CB9648D1AC7A}"/>
          </ac:spMkLst>
        </pc:spChg>
        <pc:spChg chg="add mod">
          <ac:chgData name="iqra ashraf" userId="aef14e9191c4554b" providerId="LiveId" clId="{C64A556C-4890-4CFB-94BE-825DD93FE844}" dt="2023-02-23T15:42:21.037" v="987" actId="1076"/>
          <ac:spMkLst>
            <pc:docMk/>
            <pc:sldMk cId="0" sldId="352"/>
            <ac:spMk id="7" creationId="{6132137B-8AE1-95D2-1E64-0DAD88FAEF29}"/>
          </ac:spMkLst>
        </pc:spChg>
        <pc:picChg chg="add mod">
          <ac:chgData name="iqra ashraf" userId="aef14e9191c4554b" providerId="LiveId" clId="{C64A556C-4890-4CFB-94BE-825DD93FE844}" dt="2023-02-23T15:27:36.882" v="705"/>
          <ac:picMkLst>
            <pc:docMk/>
            <pc:sldMk cId="0" sldId="352"/>
            <ac:picMk id="5" creationId="{74E4B89E-2DC4-4C2F-05A5-51D15A3E8F27}"/>
          </ac:picMkLst>
        </pc:picChg>
      </pc:sldChg>
      <pc:sldChg chg="addSp delSp modSp mod">
        <pc:chgData name="iqra ashraf" userId="aef14e9191c4554b" providerId="LiveId" clId="{C64A556C-4890-4CFB-94BE-825DD93FE844}" dt="2023-02-23T15:42:28.108" v="989"/>
        <pc:sldMkLst>
          <pc:docMk/>
          <pc:sldMk cId="0" sldId="353"/>
        </pc:sldMkLst>
        <pc:spChg chg="mod">
          <ac:chgData name="iqra ashraf" userId="aef14e9191c4554b" providerId="LiveId" clId="{C64A556C-4890-4CFB-94BE-825DD93FE844}" dt="2023-02-23T15:42:25.462" v="988" actId="120"/>
          <ac:spMkLst>
            <pc:docMk/>
            <pc:sldMk cId="0" sldId="353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5:09:30.019" v="530" actId="478"/>
          <ac:spMkLst>
            <pc:docMk/>
            <pc:sldMk cId="0" sldId="353"/>
            <ac:spMk id="3" creationId="{00000000-0000-0000-0000-000000000000}"/>
          </ac:spMkLst>
        </pc:spChg>
        <pc:spChg chg="mod">
          <ac:chgData name="iqra ashraf" userId="aef14e9191c4554b" providerId="LiveId" clId="{C64A556C-4890-4CFB-94BE-825DD93FE844}" dt="2023-02-23T15:09:35.065" v="531" actId="1076"/>
          <ac:spMkLst>
            <pc:docMk/>
            <pc:sldMk cId="0" sldId="353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42:28.108" v="989"/>
          <ac:spMkLst>
            <pc:docMk/>
            <pc:sldMk cId="0" sldId="353"/>
            <ac:spMk id="5" creationId="{9138CCC2-EBD3-6877-B068-5E2021DEF5A3}"/>
          </ac:spMkLst>
        </pc:spChg>
        <pc:picChg chg="add mod">
          <ac:chgData name="iqra ashraf" userId="aef14e9191c4554b" providerId="LiveId" clId="{C64A556C-4890-4CFB-94BE-825DD93FE844}" dt="2023-02-23T15:27:46" v="706"/>
          <ac:picMkLst>
            <pc:docMk/>
            <pc:sldMk cId="0" sldId="353"/>
            <ac:picMk id="3" creationId="{0B433741-F331-E504-C1A0-AC5232EEE407}"/>
          </ac:picMkLst>
        </pc:picChg>
      </pc:sldChg>
      <pc:sldChg chg="addSp delSp modSp mod">
        <pc:chgData name="iqra ashraf" userId="aef14e9191c4554b" providerId="LiveId" clId="{C64A556C-4890-4CFB-94BE-825DD93FE844}" dt="2023-02-23T15:42:56.409" v="1029" actId="1076"/>
        <pc:sldMkLst>
          <pc:docMk/>
          <pc:sldMk cId="0" sldId="354"/>
        </pc:sldMkLst>
        <pc:spChg chg="mod">
          <ac:chgData name="iqra ashraf" userId="aef14e9191c4554b" providerId="LiveId" clId="{C64A556C-4890-4CFB-94BE-825DD93FE844}" dt="2023-02-23T15:09:48.665" v="535" actId="207"/>
          <ac:spMkLst>
            <pc:docMk/>
            <pc:sldMk cId="0" sldId="354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5:12:10.635" v="536" actId="478"/>
          <ac:spMkLst>
            <pc:docMk/>
            <pc:sldMk cId="0" sldId="354"/>
            <ac:spMk id="3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42:56.409" v="1029" actId="1076"/>
          <ac:spMkLst>
            <pc:docMk/>
            <pc:sldMk cId="0" sldId="354"/>
            <ac:spMk id="5" creationId="{1D90199D-7964-DD19-5B5C-8025A717368A}"/>
          </ac:spMkLst>
        </pc:spChg>
        <pc:picChg chg="add mod">
          <ac:chgData name="iqra ashraf" userId="aef14e9191c4554b" providerId="LiveId" clId="{C64A556C-4890-4CFB-94BE-825DD93FE844}" dt="2023-02-23T15:27:50.826" v="707"/>
          <ac:picMkLst>
            <pc:docMk/>
            <pc:sldMk cId="0" sldId="354"/>
            <ac:picMk id="3" creationId="{F42851AE-DD61-0F1D-FCCC-F79F0D7ECC98}"/>
          </ac:picMkLst>
        </pc:picChg>
      </pc:sldChg>
      <pc:sldChg chg="modSp mod">
        <pc:chgData name="iqra ashraf" userId="aef14e9191c4554b" providerId="LiveId" clId="{C64A556C-4890-4CFB-94BE-825DD93FE844}" dt="2023-02-23T15:32:56.589" v="789"/>
        <pc:sldMkLst>
          <pc:docMk/>
          <pc:sldMk cId="0" sldId="355"/>
        </pc:sldMkLst>
        <pc:spChg chg="mod">
          <ac:chgData name="iqra ashraf" userId="aef14e9191c4554b" providerId="LiveId" clId="{C64A556C-4890-4CFB-94BE-825DD93FE844}" dt="2023-02-23T15:12:40.969" v="541" actId="14100"/>
          <ac:spMkLst>
            <pc:docMk/>
            <pc:sldMk cId="0" sldId="355"/>
            <ac:spMk id="2" creationId="{00000000-0000-0000-0000-000000000000}"/>
          </ac:spMkLst>
        </pc:spChg>
        <pc:spChg chg="mod">
          <ac:chgData name="iqra ashraf" userId="aef14e9191c4554b" providerId="LiveId" clId="{C64A556C-4890-4CFB-94BE-825DD93FE844}" dt="2023-02-23T15:12:34.013" v="539" actId="14100"/>
          <ac:spMkLst>
            <pc:docMk/>
            <pc:sldMk cId="0" sldId="355"/>
            <ac:spMk id="4" creationId="{00000000-0000-0000-0000-000000000000}"/>
          </ac:spMkLst>
        </pc:spChg>
        <pc:spChg chg="mod">
          <ac:chgData name="iqra ashraf" userId="aef14e9191c4554b" providerId="LiveId" clId="{C64A556C-4890-4CFB-94BE-825DD93FE844}" dt="2023-02-23T15:32:56.589" v="789"/>
          <ac:spMkLst>
            <pc:docMk/>
            <pc:sldMk cId="0" sldId="355"/>
            <ac:spMk id="5" creationId="{00000000-0000-0000-0000-000000000000}"/>
          </ac:spMkLst>
        </pc:spChg>
      </pc:sldChg>
      <pc:sldChg chg="addSp delSp modSp mod">
        <pc:chgData name="iqra ashraf" userId="aef14e9191c4554b" providerId="LiveId" clId="{C64A556C-4890-4CFB-94BE-825DD93FE844}" dt="2023-02-23T15:43:38.573" v="1068" actId="20577"/>
        <pc:sldMkLst>
          <pc:docMk/>
          <pc:sldMk cId="122390083" sldId="357"/>
        </pc:sldMkLst>
        <pc:spChg chg="mod">
          <ac:chgData name="iqra ashraf" userId="aef14e9191c4554b" providerId="LiveId" clId="{C64A556C-4890-4CFB-94BE-825DD93FE844}" dt="2023-02-23T15:13:04.681" v="546" actId="14100"/>
          <ac:spMkLst>
            <pc:docMk/>
            <pc:sldMk cId="122390083" sldId="357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5:12:49.373" v="542" actId="478"/>
          <ac:spMkLst>
            <pc:docMk/>
            <pc:sldMk cId="122390083" sldId="357"/>
            <ac:spMk id="4" creationId="{00000000-0000-0000-0000-000000000000}"/>
          </ac:spMkLst>
        </pc:spChg>
        <pc:spChg chg="add mod">
          <ac:chgData name="iqra ashraf" userId="aef14e9191c4554b" providerId="LiveId" clId="{C64A556C-4890-4CFB-94BE-825DD93FE844}" dt="2023-02-23T15:43:38.573" v="1068" actId="20577"/>
          <ac:spMkLst>
            <pc:docMk/>
            <pc:sldMk cId="122390083" sldId="357"/>
            <ac:spMk id="5" creationId="{3FC619D2-14BF-2307-A837-21ED277F8819}"/>
          </ac:spMkLst>
        </pc:spChg>
        <pc:picChg chg="add mod">
          <ac:chgData name="iqra ashraf" userId="aef14e9191c4554b" providerId="LiveId" clId="{C64A556C-4890-4CFB-94BE-825DD93FE844}" dt="2023-02-23T15:27:54.391" v="708"/>
          <ac:picMkLst>
            <pc:docMk/>
            <pc:sldMk cId="122390083" sldId="357"/>
            <ac:picMk id="4" creationId="{0ADB6453-D3AF-8BDD-F70F-1AEB80C1A27C}"/>
          </ac:picMkLst>
        </pc:picChg>
      </pc:sldChg>
      <pc:sldChg chg="addSp delSp modSp mod">
        <pc:chgData name="iqra ashraf" userId="aef14e9191c4554b" providerId="LiveId" clId="{C64A556C-4890-4CFB-94BE-825DD93FE844}" dt="2023-02-23T15:29:05.896" v="719" actId="1076"/>
        <pc:sldMkLst>
          <pc:docMk/>
          <pc:sldMk cId="3079537324" sldId="358"/>
        </pc:sldMkLst>
        <pc:spChg chg="del">
          <ac:chgData name="iqra ashraf" userId="aef14e9191c4554b" providerId="LiveId" clId="{C64A556C-4890-4CFB-94BE-825DD93FE844}" dt="2023-02-23T15:19:39.437" v="637" actId="478"/>
          <ac:spMkLst>
            <pc:docMk/>
            <pc:sldMk cId="3079537324" sldId="358"/>
            <ac:spMk id="2" creationId="{00000000-0000-0000-0000-000000000000}"/>
          </ac:spMkLst>
        </pc:spChg>
        <pc:spChg chg="del">
          <ac:chgData name="iqra ashraf" userId="aef14e9191c4554b" providerId="LiveId" clId="{C64A556C-4890-4CFB-94BE-825DD93FE844}" dt="2023-02-23T15:19:34.381" v="636" actId="478"/>
          <ac:spMkLst>
            <pc:docMk/>
            <pc:sldMk cId="3079537324" sldId="358"/>
            <ac:spMk id="4" creationId="{00000000-0000-0000-0000-000000000000}"/>
          </ac:spMkLst>
        </pc:spChg>
        <pc:spChg chg="add del mod">
          <ac:chgData name="iqra ashraf" userId="aef14e9191c4554b" providerId="LiveId" clId="{C64A556C-4890-4CFB-94BE-825DD93FE844}" dt="2023-02-23T15:28:50.056" v="714" actId="478"/>
          <ac:spMkLst>
            <pc:docMk/>
            <pc:sldMk cId="3079537324" sldId="358"/>
            <ac:spMk id="5" creationId="{38F37005-E848-09B0-1A8D-F45261F7294B}"/>
          </ac:spMkLst>
        </pc:spChg>
        <pc:picChg chg="add mod">
          <ac:chgData name="iqra ashraf" userId="aef14e9191c4554b" providerId="LiveId" clId="{C64A556C-4890-4CFB-94BE-825DD93FE844}" dt="2023-02-23T15:29:05.896" v="719" actId="1076"/>
          <ac:picMkLst>
            <pc:docMk/>
            <pc:sldMk cId="3079537324" sldId="358"/>
            <ac:picMk id="2" creationId="{DD797E9A-F45C-7ADC-AD5B-46DF1B538173}"/>
          </ac:picMkLst>
        </pc:picChg>
      </pc:sldChg>
      <pc:sldChg chg="addSp modSp mod">
        <pc:chgData name="iqra ashraf" userId="aef14e9191c4554b" providerId="LiveId" clId="{C64A556C-4890-4CFB-94BE-825DD93FE844}" dt="2023-02-23T15:22:26.060" v="649"/>
        <pc:sldMkLst>
          <pc:docMk/>
          <pc:sldMk cId="2078042152" sldId="359"/>
        </pc:sldMkLst>
        <pc:spChg chg="mod">
          <ac:chgData name="iqra ashraf" userId="aef14e9191c4554b" providerId="LiveId" clId="{C64A556C-4890-4CFB-94BE-825DD93FE844}" dt="2023-02-23T14:42:56.802" v="244" actId="2711"/>
          <ac:spMkLst>
            <pc:docMk/>
            <pc:sldMk cId="2078042152" sldId="359"/>
            <ac:spMk id="2" creationId="{3D61ED6D-99ED-2F40-B87C-FBB51D875291}"/>
          </ac:spMkLst>
        </pc:spChg>
        <pc:spChg chg="mod">
          <ac:chgData name="iqra ashraf" userId="aef14e9191c4554b" providerId="LiveId" clId="{C64A556C-4890-4CFB-94BE-825DD93FE844}" dt="2023-02-23T14:42:50.054" v="243" actId="2711"/>
          <ac:spMkLst>
            <pc:docMk/>
            <pc:sldMk cId="2078042152" sldId="359"/>
            <ac:spMk id="3" creationId="{FAA42307-FCA6-ED4F-A105-C9A293362FAF}"/>
          </ac:spMkLst>
        </pc:spChg>
        <pc:picChg chg="add mod">
          <ac:chgData name="iqra ashraf" userId="aef14e9191c4554b" providerId="LiveId" clId="{C64A556C-4890-4CFB-94BE-825DD93FE844}" dt="2023-02-23T15:22:26.060" v="649"/>
          <ac:picMkLst>
            <pc:docMk/>
            <pc:sldMk cId="2078042152" sldId="359"/>
            <ac:picMk id="4" creationId="{C6004474-F09F-1DC2-DF18-EBF8717F2BC4}"/>
          </ac:picMkLst>
        </pc:picChg>
      </pc:sldChg>
      <pc:sldChg chg="addSp modSp mod">
        <pc:chgData name="iqra ashraf" userId="aef14e9191c4554b" providerId="LiveId" clId="{C64A556C-4890-4CFB-94BE-825DD93FE844}" dt="2023-02-23T15:44:58.829" v="1081" actId="255"/>
        <pc:sldMkLst>
          <pc:docMk/>
          <pc:sldMk cId="1138577536" sldId="360"/>
        </pc:sldMkLst>
        <pc:spChg chg="mod">
          <ac:chgData name="iqra ashraf" userId="aef14e9191c4554b" providerId="LiveId" clId="{C64A556C-4890-4CFB-94BE-825DD93FE844}" dt="2023-02-23T15:14:17.304" v="565" actId="14100"/>
          <ac:spMkLst>
            <pc:docMk/>
            <pc:sldMk cId="1138577536" sldId="360"/>
            <ac:spMk id="2" creationId="{67DFCE70-B1BD-FF46-BCBB-2F165C22A189}"/>
          </ac:spMkLst>
        </pc:spChg>
        <pc:spChg chg="mod">
          <ac:chgData name="iqra ashraf" userId="aef14e9191c4554b" providerId="LiveId" clId="{C64A556C-4890-4CFB-94BE-825DD93FE844}" dt="2023-02-23T15:44:58.829" v="1081" actId="255"/>
          <ac:spMkLst>
            <pc:docMk/>
            <pc:sldMk cId="1138577536" sldId="360"/>
            <ac:spMk id="3" creationId="{CC6F6B1E-F02F-B24A-9985-B108CA2AB38F}"/>
          </ac:spMkLst>
        </pc:spChg>
        <pc:picChg chg="add mod">
          <ac:chgData name="iqra ashraf" userId="aef14e9191c4554b" providerId="LiveId" clId="{C64A556C-4890-4CFB-94BE-825DD93FE844}" dt="2023-02-23T15:28:02.554" v="709"/>
          <ac:picMkLst>
            <pc:docMk/>
            <pc:sldMk cId="1138577536" sldId="360"/>
            <ac:picMk id="4" creationId="{B65B086E-5E11-8BBA-8F3E-0E6B327754BF}"/>
          </ac:picMkLst>
        </pc:picChg>
      </pc:sldChg>
      <pc:sldChg chg="addSp delSp modSp mod">
        <pc:chgData name="iqra ashraf" userId="aef14e9191c4554b" providerId="LiveId" clId="{C64A556C-4890-4CFB-94BE-825DD93FE844}" dt="2023-02-23T15:44:00.046" v="1073" actId="207"/>
        <pc:sldMkLst>
          <pc:docMk/>
          <pc:sldMk cId="308742801" sldId="361"/>
        </pc:sldMkLst>
        <pc:spChg chg="del mod">
          <ac:chgData name="iqra ashraf" userId="aef14e9191c4554b" providerId="LiveId" clId="{C64A556C-4890-4CFB-94BE-825DD93FE844}" dt="2023-02-23T15:14:56.248" v="575" actId="478"/>
          <ac:spMkLst>
            <pc:docMk/>
            <pc:sldMk cId="308742801" sldId="361"/>
            <ac:spMk id="2" creationId="{7293A3AF-982F-BA49-ADB0-23A4B03B698C}"/>
          </ac:spMkLst>
        </pc:spChg>
        <pc:spChg chg="mod">
          <ac:chgData name="iqra ashraf" userId="aef14e9191c4554b" providerId="LiveId" clId="{C64A556C-4890-4CFB-94BE-825DD93FE844}" dt="2023-02-23T15:44:00.046" v="1073" actId="207"/>
          <ac:spMkLst>
            <pc:docMk/>
            <pc:sldMk cId="308742801" sldId="361"/>
            <ac:spMk id="5" creationId="{3F4CCE23-F34F-C04D-A37C-E2E7369C3210}"/>
          </ac:spMkLst>
        </pc:spChg>
        <pc:picChg chg="add mod">
          <ac:chgData name="iqra ashraf" userId="aef14e9191c4554b" providerId="LiveId" clId="{C64A556C-4890-4CFB-94BE-825DD93FE844}" dt="2023-02-23T15:28:09.482" v="710"/>
          <ac:picMkLst>
            <pc:docMk/>
            <pc:sldMk cId="308742801" sldId="361"/>
            <ac:picMk id="2" creationId="{0398E7BD-60F9-3A85-D855-5C34CE5DE0A7}"/>
          </ac:picMkLst>
        </pc:picChg>
      </pc:sldChg>
      <pc:sldChg chg="addSp delSp modSp mod">
        <pc:chgData name="iqra ashraf" userId="aef14e9191c4554b" providerId="LiveId" clId="{C64A556C-4890-4CFB-94BE-825DD93FE844}" dt="2023-02-23T15:44:18.176" v="1074" actId="255"/>
        <pc:sldMkLst>
          <pc:docMk/>
          <pc:sldMk cId="3213761981" sldId="362"/>
        </pc:sldMkLst>
        <pc:spChg chg="del mod">
          <ac:chgData name="iqra ashraf" userId="aef14e9191c4554b" providerId="LiveId" clId="{C64A556C-4890-4CFB-94BE-825DD93FE844}" dt="2023-02-23T15:17:13.479" v="597" actId="478"/>
          <ac:spMkLst>
            <pc:docMk/>
            <pc:sldMk cId="3213761981" sldId="362"/>
            <ac:spMk id="2" creationId="{27372BBA-BAA5-9B48-BAAC-54FB29CBABD2}"/>
          </ac:spMkLst>
        </pc:spChg>
        <pc:spChg chg="mod">
          <ac:chgData name="iqra ashraf" userId="aef14e9191c4554b" providerId="LiveId" clId="{C64A556C-4890-4CFB-94BE-825DD93FE844}" dt="2023-02-23T15:44:18.176" v="1074" actId="255"/>
          <ac:spMkLst>
            <pc:docMk/>
            <pc:sldMk cId="3213761981" sldId="362"/>
            <ac:spMk id="3" creationId="{5AA77613-568A-F048-800B-011F718A18A5}"/>
          </ac:spMkLst>
        </pc:spChg>
        <pc:picChg chg="add mod">
          <ac:chgData name="iqra ashraf" userId="aef14e9191c4554b" providerId="LiveId" clId="{C64A556C-4890-4CFB-94BE-825DD93FE844}" dt="2023-02-23T15:28:13.551" v="711"/>
          <ac:picMkLst>
            <pc:docMk/>
            <pc:sldMk cId="3213761981" sldId="362"/>
            <ac:picMk id="2" creationId="{104106D8-82A8-C163-6784-DA54EFA5F9F6}"/>
          </ac:picMkLst>
        </pc:picChg>
      </pc:sldChg>
      <pc:sldChg chg="addSp delSp modSp mod">
        <pc:chgData name="iqra ashraf" userId="aef14e9191c4554b" providerId="LiveId" clId="{C64A556C-4890-4CFB-94BE-825DD93FE844}" dt="2023-02-23T15:49:06.151" v="1093" actId="1076"/>
        <pc:sldMkLst>
          <pc:docMk/>
          <pc:sldMk cId="2005866140" sldId="363"/>
        </pc:sldMkLst>
        <pc:spChg chg="del">
          <ac:chgData name="iqra ashraf" userId="aef14e9191c4554b" providerId="LiveId" clId="{C64A556C-4890-4CFB-94BE-825DD93FE844}" dt="2023-02-23T15:17:42.056" v="605" actId="478"/>
          <ac:spMkLst>
            <pc:docMk/>
            <pc:sldMk cId="2005866140" sldId="363"/>
            <ac:spMk id="2" creationId="{D577D98A-C1A5-104E-A334-632FE8EB5D08}"/>
          </ac:spMkLst>
        </pc:spChg>
        <pc:spChg chg="mod">
          <ac:chgData name="iqra ashraf" userId="aef14e9191c4554b" providerId="LiveId" clId="{C64A556C-4890-4CFB-94BE-825DD93FE844}" dt="2023-02-23T15:17:54.657" v="610" actId="27636"/>
          <ac:spMkLst>
            <pc:docMk/>
            <pc:sldMk cId="2005866140" sldId="363"/>
            <ac:spMk id="3" creationId="{7F98FFFA-FEB1-A843-AA62-2EC376E01209}"/>
          </ac:spMkLst>
        </pc:spChg>
        <pc:picChg chg="add mod">
          <ac:chgData name="iqra ashraf" userId="aef14e9191c4554b" providerId="LiveId" clId="{C64A556C-4890-4CFB-94BE-825DD93FE844}" dt="2023-02-23T15:49:06.151" v="1093" actId="1076"/>
          <ac:picMkLst>
            <pc:docMk/>
            <pc:sldMk cId="2005866140" sldId="363"/>
            <ac:picMk id="2" creationId="{64D032B2-4FCB-E746-A850-FB523F0D38A1}"/>
          </ac:picMkLst>
        </pc:picChg>
      </pc:sldChg>
      <pc:sldChg chg="addSp delSp modSp mod">
        <pc:chgData name="iqra ashraf" userId="aef14e9191c4554b" providerId="LiveId" clId="{C64A556C-4890-4CFB-94BE-825DD93FE844}" dt="2023-02-23T16:49:43.531" v="1106" actId="478"/>
        <pc:sldMkLst>
          <pc:docMk/>
          <pc:sldMk cId="2812858005" sldId="364"/>
        </pc:sldMkLst>
        <pc:spChg chg="del">
          <ac:chgData name="iqra ashraf" userId="aef14e9191c4554b" providerId="LiveId" clId="{C64A556C-4890-4CFB-94BE-825DD93FE844}" dt="2023-02-23T15:18:24.968" v="616" actId="478"/>
          <ac:spMkLst>
            <pc:docMk/>
            <pc:sldMk cId="2812858005" sldId="364"/>
            <ac:spMk id="2" creationId="{2208B8D2-9BF5-0A4A-8A92-8639E8241C38}"/>
          </ac:spMkLst>
        </pc:spChg>
        <pc:spChg chg="mod">
          <ac:chgData name="iqra ashraf" userId="aef14e9191c4554b" providerId="LiveId" clId="{C64A556C-4890-4CFB-94BE-825DD93FE844}" dt="2023-02-23T15:18:58.133" v="628" actId="207"/>
          <ac:spMkLst>
            <pc:docMk/>
            <pc:sldMk cId="2812858005" sldId="364"/>
            <ac:spMk id="3" creationId="{6798F02E-6F4F-F641-826C-9EB99B1A042E}"/>
          </ac:spMkLst>
        </pc:spChg>
        <pc:spChg chg="add del mod">
          <ac:chgData name="iqra ashraf" userId="aef14e9191c4554b" providerId="LiveId" clId="{C64A556C-4890-4CFB-94BE-825DD93FE844}" dt="2023-02-23T16:49:43.531" v="1106" actId="478"/>
          <ac:spMkLst>
            <pc:docMk/>
            <pc:sldMk cId="2812858005" sldId="364"/>
            <ac:spMk id="4" creationId="{E402BA8A-A82F-075C-F7F8-A7AB37CA178E}"/>
          </ac:spMkLst>
        </pc:spChg>
        <pc:picChg chg="add mod">
          <ac:chgData name="iqra ashraf" userId="aef14e9191c4554b" providerId="LiveId" clId="{C64A556C-4890-4CFB-94BE-825DD93FE844}" dt="2023-02-23T15:48:36.625" v="1088" actId="1076"/>
          <ac:picMkLst>
            <pc:docMk/>
            <pc:sldMk cId="2812858005" sldId="364"/>
            <ac:picMk id="2" creationId="{AD549B7F-4B51-4C89-3502-3CA0E9C2A1F2}"/>
          </ac:picMkLst>
        </pc:picChg>
      </pc:sldChg>
      <pc:sldChg chg="modSp del mod">
        <pc:chgData name="iqra ashraf" userId="aef14e9191c4554b" providerId="LiveId" clId="{C64A556C-4890-4CFB-94BE-825DD93FE844}" dt="2023-02-23T15:19:27.761" v="634" actId="2696"/>
        <pc:sldMkLst>
          <pc:docMk/>
          <pc:sldMk cId="1533605048" sldId="365"/>
        </pc:sldMkLst>
        <pc:spChg chg="mod">
          <ac:chgData name="iqra ashraf" userId="aef14e9191c4554b" providerId="LiveId" clId="{C64A556C-4890-4CFB-94BE-825DD93FE844}" dt="2023-02-23T14:35:00.752" v="26" actId="27636"/>
          <ac:spMkLst>
            <pc:docMk/>
            <pc:sldMk cId="1533605048" sldId="365"/>
            <ac:spMk id="2" creationId="{2CCE1C6F-E438-8043-8978-56F5DDD284B4}"/>
          </ac:spMkLst>
        </pc:spChg>
      </pc:sldChg>
      <pc:sldChg chg="addSp delSp modSp mod">
        <pc:chgData name="iqra ashraf" userId="aef14e9191c4554b" providerId="LiveId" clId="{C64A556C-4890-4CFB-94BE-825DD93FE844}" dt="2023-02-23T15:49:23.832" v="1094"/>
        <pc:sldMkLst>
          <pc:docMk/>
          <pc:sldMk cId="1782568056" sldId="366"/>
        </pc:sldMkLst>
        <pc:spChg chg="mod">
          <ac:chgData name="iqra ashraf" userId="aef14e9191c4554b" providerId="LiveId" clId="{C64A556C-4890-4CFB-94BE-825DD93FE844}" dt="2023-02-23T15:14:51.011" v="574" actId="1076"/>
          <ac:spMkLst>
            <pc:docMk/>
            <pc:sldMk cId="1782568056" sldId="366"/>
            <ac:spMk id="2" creationId="{D5658E59-E61B-3C43-BC8F-5BB95C3FD355}"/>
          </ac:spMkLst>
        </pc:spChg>
        <pc:spChg chg="del">
          <ac:chgData name="iqra ashraf" userId="aef14e9191c4554b" providerId="LiveId" clId="{C64A556C-4890-4CFB-94BE-825DD93FE844}" dt="2023-02-23T15:14:29.171" v="568" actId="478"/>
          <ac:spMkLst>
            <pc:docMk/>
            <pc:sldMk cId="1782568056" sldId="366"/>
            <ac:spMk id="3" creationId="{668BEB86-EC85-F643-B49F-7C15F048C4E2}"/>
          </ac:spMkLst>
        </pc:spChg>
        <pc:picChg chg="add mod">
          <ac:chgData name="iqra ashraf" userId="aef14e9191c4554b" providerId="LiveId" clId="{C64A556C-4890-4CFB-94BE-825DD93FE844}" dt="2023-02-23T15:49:23.832" v="1094"/>
          <ac:picMkLst>
            <pc:docMk/>
            <pc:sldMk cId="1782568056" sldId="366"/>
            <ac:picMk id="3" creationId="{6620ED20-DB4C-17F7-8165-0E36EC4388F4}"/>
          </ac:picMkLst>
        </pc:picChg>
      </pc:sldChg>
      <pc:sldChg chg="addSp delSp modSp mod ord">
        <pc:chgData name="iqra ashraf" userId="aef14e9191c4554b" providerId="LiveId" clId="{C64A556C-4890-4CFB-94BE-825DD93FE844}" dt="2023-02-23T15:49:28.056" v="1095"/>
        <pc:sldMkLst>
          <pc:docMk/>
          <pc:sldMk cId="1245316618" sldId="367"/>
        </pc:sldMkLst>
        <pc:spChg chg="mod">
          <ac:chgData name="iqra ashraf" userId="aef14e9191c4554b" providerId="LiveId" clId="{C64A556C-4890-4CFB-94BE-825DD93FE844}" dt="2023-02-23T15:16:29.803" v="589" actId="207"/>
          <ac:spMkLst>
            <pc:docMk/>
            <pc:sldMk cId="1245316618" sldId="367"/>
            <ac:spMk id="2" creationId="{75B9BD9B-42FD-9941-9D09-73750F770E9E}"/>
          </ac:spMkLst>
        </pc:spChg>
        <pc:spChg chg="del mod">
          <ac:chgData name="iqra ashraf" userId="aef14e9191c4554b" providerId="LiveId" clId="{C64A556C-4890-4CFB-94BE-825DD93FE844}" dt="2023-02-23T15:16:17.069" v="585" actId="478"/>
          <ac:spMkLst>
            <pc:docMk/>
            <pc:sldMk cId="1245316618" sldId="367"/>
            <ac:spMk id="3" creationId="{F0D23422-D026-FD49-9EFC-A9EC0552DE28}"/>
          </ac:spMkLst>
        </pc:spChg>
        <pc:picChg chg="add mod">
          <ac:chgData name="iqra ashraf" userId="aef14e9191c4554b" providerId="LiveId" clId="{C64A556C-4890-4CFB-94BE-825DD93FE844}" dt="2023-02-23T15:49:28.056" v="1095"/>
          <ac:picMkLst>
            <pc:docMk/>
            <pc:sldMk cId="1245316618" sldId="367"/>
            <ac:picMk id="3" creationId="{A4FD130D-CE00-9F56-1E98-D0EBA19280A8}"/>
          </ac:picMkLst>
        </pc:picChg>
      </pc:sldChg>
      <pc:sldChg chg="addSp delSp modSp mod">
        <pc:chgData name="iqra ashraf" userId="aef14e9191c4554b" providerId="LiveId" clId="{C64A556C-4890-4CFB-94BE-825DD93FE844}" dt="2023-02-23T15:49:33.324" v="1096"/>
        <pc:sldMkLst>
          <pc:docMk/>
          <pc:sldMk cId="3935339046" sldId="368"/>
        </pc:sldMkLst>
        <pc:spChg chg="mod">
          <ac:chgData name="iqra ashraf" userId="aef14e9191c4554b" providerId="LiveId" clId="{C64A556C-4890-4CFB-94BE-825DD93FE844}" dt="2023-02-23T15:17:37.932" v="604" actId="27636"/>
          <ac:spMkLst>
            <pc:docMk/>
            <pc:sldMk cId="3935339046" sldId="368"/>
            <ac:spMk id="2" creationId="{13AF3F9E-DDA0-C34C-8CA0-FB9C159351D2}"/>
          </ac:spMkLst>
        </pc:spChg>
        <pc:spChg chg="del mod">
          <ac:chgData name="iqra ashraf" userId="aef14e9191c4554b" providerId="LiveId" clId="{C64A556C-4890-4CFB-94BE-825DD93FE844}" dt="2023-02-23T15:17:19.782" v="598" actId="478"/>
          <ac:spMkLst>
            <pc:docMk/>
            <pc:sldMk cId="3935339046" sldId="368"/>
            <ac:spMk id="3" creationId="{F318C8FD-8D51-1444-961B-697B59A2FE20}"/>
          </ac:spMkLst>
        </pc:spChg>
        <pc:picChg chg="add mod">
          <ac:chgData name="iqra ashraf" userId="aef14e9191c4554b" providerId="LiveId" clId="{C64A556C-4890-4CFB-94BE-825DD93FE844}" dt="2023-02-23T15:49:33.324" v="1096"/>
          <ac:picMkLst>
            <pc:docMk/>
            <pc:sldMk cId="3935339046" sldId="368"/>
            <ac:picMk id="3" creationId="{BF873204-E93E-2F58-B9F9-A8173B511201}"/>
          </ac:picMkLst>
        </pc:picChg>
      </pc:sldChg>
      <pc:sldChg chg="addSp delSp modSp mod">
        <pc:chgData name="iqra ashraf" userId="aef14e9191c4554b" providerId="LiveId" clId="{C64A556C-4890-4CFB-94BE-825DD93FE844}" dt="2023-02-23T15:49:41.214" v="1097"/>
        <pc:sldMkLst>
          <pc:docMk/>
          <pc:sldMk cId="2082214051" sldId="369"/>
        </pc:sldMkLst>
        <pc:spChg chg="mod">
          <ac:chgData name="iqra ashraf" userId="aef14e9191c4554b" providerId="LiveId" clId="{C64A556C-4890-4CFB-94BE-825DD93FE844}" dt="2023-02-23T15:18:16.650" v="615" actId="2711"/>
          <ac:spMkLst>
            <pc:docMk/>
            <pc:sldMk cId="2082214051" sldId="369"/>
            <ac:spMk id="2" creationId="{0B8DF367-39B0-5649-8B44-73D7E54FF52C}"/>
          </ac:spMkLst>
        </pc:spChg>
        <pc:spChg chg="del mod">
          <ac:chgData name="iqra ashraf" userId="aef14e9191c4554b" providerId="LiveId" clId="{C64A556C-4890-4CFB-94BE-825DD93FE844}" dt="2023-02-23T15:18:01.486" v="611" actId="478"/>
          <ac:spMkLst>
            <pc:docMk/>
            <pc:sldMk cId="2082214051" sldId="369"/>
            <ac:spMk id="3" creationId="{0929ABC5-23E7-EB40-ADDB-4CB90A44CECC}"/>
          </ac:spMkLst>
        </pc:spChg>
        <pc:spChg chg="add del mod">
          <ac:chgData name="iqra ashraf" userId="aef14e9191c4554b" providerId="LiveId" clId="{C64A556C-4890-4CFB-94BE-825DD93FE844}" dt="2023-02-23T15:48:51.847" v="1091" actId="478"/>
          <ac:spMkLst>
            <pc:docMk/>
            <pc:sldMk cId="2082214051" sldId="369"/>
            <ac:spMk id="3" creationId="{7C18E8B2-2B7B-EB40-8F89-3890DA47ADE6}"/>
          </ac:spMkLst>
        </pc:spChg>
        <pc:picChg chg="add mod">
          <ac:chgData name="iqra ashraf" userId="aef14e9191c4554b" providerId="LiveId" clId="{C64A556C-4890-4CFB-94BE-825DD93FE844}" dt="2023-02-23T15:49:41.214" v="1097"/>
          <ac:picMkLst>
            <pc:docMk/>
            <pc:sldMk cId="2082214051" sldId="369"/>
            <ac:picMk id="4" creationId="{06380D1B-07A4-C0D2-04EA-3B997F5780F8}"/>
          </ac:picMkLst>
        </pc:picChg>
      </pc:sldChg>
      <pc:sldChg chg="addSp delSp modSp mod">
        <pc:chgData name="iqra ashraf" userId="aef14e9191c4554b" providerId="LiveId" clId="{C64A556C-4890-4CFB-94BE-825DD93FE844}" dt="2023-02-23T15:49:49.614" v="1098"/>
        <pc:sldMkLst>
          <pc:docMk/>
          <pc:sldMk cId="2298722140" sldId="370"/>
        </pc:sldMkLst>
        <pc:spChg chg="mod">
          <ac:chgData name="iqra ashraf" userId="aef14e9191c4554b" providerId="LiveId" clId="{C64A556C-4890-4CFB-94BE-825DD93FE844}" dt="2023-02-23T15:48:17.069" v="1086" actId="20577"/>
          <ac:spMkLst>
            <pc:docMk/>
            <pc:sldMk cId="2298722140" sldId="370"/>
            <ac:spMk id="2" creationId="{D4134554-8F3D-7448-8AA6-14C763E837EF}"/>
          </ac:spMkLst>
        </pc:spChg>
        <pc:spChg chg="del mod">
          <ac:chgData name="iqra ashraf" userId="aef14e9191c4554b" providerId="LiveId" clId="{C64A556C-4890-4CFB-94BE-825DD93FE844}" dt="2023-02-23T15:19:03.693" v="629" actId="478"/>
          <ac:spMkLst>
            <pc:docMk/>
            <pc:sldMk cId="2298722140" sldId="370"/>
            <ac:spMk id="3" creationId="{821495D2-D6D4-7E49-9E23-A3125E42E415}"/>
          </ac:spMkLst>
        </pc:spChg>
        <pc:picChg chg="add mod">
          <ac:chgData name="iqra ashraf" userId="aef14e9191c4554b" providerId="LiveId" clId="{C64A556C-4890-4CFB-94BE-825DD93FE844}" dt="2023-02-23T15:49:49.614" v="1098"/>
          <ac:picMkLst>
            <pc:docMk/>
            <pc:sldMk cId="2298722140" sldId="370"/>
            <ac:picMk id="3" creationId="{81B09C24-FA9E-D69A-6FB3-535699749F9E}"/>
          </ac:picMkLst>
        </pc:picChg>
      </pc:sldChg>
      <pc:sldChg chg="addSp delSp modSp new mod setBg delDesignElem">
        <pc:chgData name="iqra ashraf" userId="aef14e9191c4554b" providerId="LiveId" clId="{C64A556C-4890-4CFB-94BE-825DD93FE844}" dt="2023-02-23T15:32:54.150" v="788"/>
        <pc:sldMkLst>
          <pc:docMk/>
          <pc:sldMk cId="733276609" sldId="371"/>
        </pc:sldMkLst>
        <pc:spChg chg="del">
          <ac:chgData name="iqra ashraf" userId="aef14e9191c4554b" providerId="LiveId" clId="{C64A556C-4890-4CFB-94BE-825DD93FE844}" dt="2023-02-23T15:21:18.055" v="639" actId="478"/>
          <ac:spMkLst>
            <pc:docMk/>
            <pc:sldMk cId="733276609" sldId="371"/>
            <ac:spMk id="2" creationId="{EDADC991-B434-064E-C4F4-19A2539F9B47}"/>
          </ac:spMkLst>
        </pc:spChg>
        <pc:spChg chg="del">
          <ac:chgData name="iqra ashraf" userId="aef14e9191c4554b" providerId="LiveId" clId="{C64A556C-4890-4CFB-94BE-825DD93FE844}" dt="2023-02-23T15:21:21.042" v="640" actId="478"/>
          <ac:spMkLst>
            <pc:docMk/>
            <pc:sldMk cId="733276609" sldId="371"/>
            <ac:spMk id="3" creationId="{26A63AC9-B231-45B5-FC79-83F32CDDDAB3}"/>
          </ac:spMkLst>
        </pc:spChg>
        <pc:spChg chg="add del">
          <ac:chgData name="iqra ashraf" userId="aef14e9191c4554b" providerId="LiveId" clId="{C64A556C-4890-4CFB-94BE-825DD93FE844}" dt="2023-02-23T15:21:33.002" v="645" actId="26606"/>
          <ac:spMkLst>
            <pc:docMk/>
            <pc:sldMk cId="733276609" sldId="371"/>
            <ac:spMk id="13" creationId="{DDDE267B-E820-4910-868D-BA40CFB936D7}"/>
          </ac:spMkLst>
        </pc:spChg>
        <pc:picChg chg="add mod">
          <ac:chgData name="iqra ashraf" userId="aef14e9191c4554b" providerId="LiveId" clId="{C64A556C-4890-4CFB-94BE-825DD93FE844}" dt="2023-02-23T15:21:33.050" v="646" actId="26606"/>
          <ac:picMkLst>
            <pc:docMk/>
            <pc:sldMk cId="733276609" sldId="371"/>
            <ac:picMk id="4" creationId="{FB7B1224-C55A-B14D-7BA3-705040CF8852}"/>
          </ac:picMkLst>
        </pc:picChg>
        <pc:picChg chg="add del">
          <ac:chgData name="iqra ashraf" userId="aef14e9191c4554b" providerId="LiveId" clId="{C64A556C-4890-4CFB-94BE-825DD93FE844}" dt="2023-02-23T15:21:31.390" v="643" actId="26606"/>
          <ac:picMkLst>
            <pc:docMk/>
            <pc:sldMk cId="733276609" sldId="371"/>
            <ac:picMk id="9" creationId="{B1981535-B5AA-4E0C-ACE5-925CC19B20FE}"/>
          </ac:picMkLst>
        </pc:picChg>
        <pc:picChg chg="add del">
          <ac:chgData name="iqra ashraf" userId="aef14e9191c4554b" providerId="LiveId" clId="{C64A556C-4890-4CFB-94BE-825DD93FE844}" dt="2023-02-23T15:21:31.390" v="643" actId="26606"/>
          <ac:picMkLst>
            <pc:docMk/>
            <pc:sldMk cId="733276609" sldId="371"/>
            <ac:picMk id="11" creationId="{BF97D060-AA7E-4411-BA62-28BD1EBD55D6}"/>
          </ac:picMkLst>
        </pc:picChg>
        <pc:picChg chg="add del">
          <ac:chgData name="iqra ashraf" userId="aef14e9191c4554b" providerId="LiveId" clId="{C64A556C-4890-4CFB-94BE-825DD93FE844}" dt="2023-02-23T15:21:33.002" v="645" actId="26606"/>
          <ac:picMkLst>
            <pc:docMk/>
            <pc:sldMk cId="733276609" sldId="371"/>
            <ac:picMk id="14" creationId="{B1981535-B5AA-4E0C-ACE5-925CC19B20FE}"/>
          </ac:picMkLst>
        </pc:picChg>
        <pc:picChg chg="add del">
          <ac:chgData name="iqra ashraf" userId="aef14e9191c4554b" providerId="LiveId" clId="{C64A556C-4890-4CFB-94BE-825DD93FE844}" dt="2023-02-23T15:21:33.002" v="645" actId="26606"/>
          <ac:picMkLst>
            <pc:docMk/>
            <pc:sldMk cId="733276609" sldId="371"/>
            <ac:picMk id="15" creationId="{FF3E25D7-C2F8-445D-AA42-C1163028DA68}"/>
          </ac:picMkLst>
        </pc:picChg>
        <pc:picChg chg="add del">
          <ac:chgData name="iqra ashraf" userId="aef14e9191c4554b" providerId="LiveId" clId="{C64A556C-4890-4CFB-94BE-825DD93FE844}" dt="2023-02-23T15:21:33.002" v="645" actId="26606"/>
          <ac:picMkLst>
            <pc:docMk/>
            <pc:sldMk cId="733276609" sldId="371"/>
            <ac:picMk id="16" creationId="{BF97D060-AA7E-4411-BA62-28BD1EBD55D6}"/>
          </ac:picMkLst>
        </pc:picChg>
        <pc:picChg chg="add del">
          <ac:chgData name="iqra ashraf" userId="aef14e9191c4554b" providerId="LiveId" clId="{C64A556C-4890-4CFB-94BE-825DD93FE844}" dt="2023-02-23T15:32:54.150" v="788"/>
          <ac:picMkLst>
            <pc:docMk/>
            <pc:sldMk cId="733276609" sldId="371"/>
            <ac:picMk id="18" creationId="{B1981535-B5AA-4E0C-ACE5-925CC19B20FE}"/>
          </ac:picMkLst>
        </pc:picChg>
        <pc:picChg chg="add del">
          <ac:chgData name="iqra ashraf" userId="aef14e9191c4554b" providerId="LiveId" clId="{C64A556C-4890-4CFB-94BE-825DD93FE844}" dt="2023-02-23T15:32:54.150" v="788"/>
          <ac:picMkLst>
            <pc:docMk/>
            <pc:sldMk cId="733276609" sldId="371"/>
            <ac:picMk id="19" creationId="{BF97D060-AA7E-4411-BA62-28BD1EBD55D6}"/>
          </ac:picMkLst>
        </pc:picChg>
      </pc:sldChg>
      <pc:sldChg chg="modSp del mod">
        <pc:chgData name="iqra ashraf" userId="aef14e9191c4554b" providerId="LiveId" clId="{C64A556C-4890-4CFB-94BE-825DD93FE844}" dt="2023-02-23T15:19:32.032" v="635" actId="2696"/>
        <pc:sldMkLst>
          <pc:docMk/>
          <pc:sldMk cId="4292181185" sldId="371"/>
        </pc:sldMkLst>
        <pc:spChg chg="mod">
          <ac:chgData name="iqra ashraf" userId="aef14e9191c4554b" providerId="LiveId" clId="{C64A556C-4890-4CFB-94BE-825DD93FE844}" dt="2023-02-23T14:34:27.337" v="5" actId="27636"/>
          <ac:spMkLst>
            <pc:docMk/>
            <pc:sldMk cId="4292181185" sldId="371"/>
            <ac:spMk id="2" creationId="{1EB13E9C-A38F-8B4C-B441-A1148941DC22}"/>
          </ac:spMkLst>
        </pc:spChg>
        <pc:spChg chg="mod">
          <ac:chgData name="iqra ashraf" userId="aef14e9191c4554b" providerId="LiveId" clId="{C64A556C-4890-4CFB-94BE-825DD93FE844}" dt="2023-02-23T14:35:00.772" v="27" actId="27636"/>
          <ac:spMkLst>
            <pc:docMk/>
            <pc:sldMk cId="4292181185" sldId="371"/>
            <ac:spMk id="3" creationId="{71833EA9-65D9-1E4C-9274-A729B29B5B3F}"/>
          </ac:spMkLst>
        </pc:spChg>
      </pc:sldChg>
      <pc:sldChg chg="addSp delSp modSp new mod setBg">
        <pc:chgData name="iqra ashraf" userId="aef14e9191c4554b" providerId="LiveId" clId="{C64A556C-4890-4CFB-94BE-825DD93FE844}" dt="2023-02-23T16:52:06.684" v="1161" actId="1076"/>
        <pc:sldMkLst>
          <pc:docMk/>
          <pc:sldMk cId="926598878" sldId="372"/>
        </pc:sldMkLst>
        <pc:spChg chg="del mod">
          <ac:chgData name="iqra ashraf" userId="aef14e9191c4554b" providerId="LiveId" clId="{C64A556C-4890-4CFB-94BE-825DD93FE844}" dt="2023-02-23T15:32:45.027" v="785" actId="478"/>
          <ac:spMkLst>
            <pc:docMk/>
            <pc:sldMk cId="926598878" sldId="372"/>
            <ac:spMk id="2" creationId="{C990F186-D7B3-4E88-44BD-B177C7CCDD48}"/>
          </ac:spMkLst>
        </pc:spChg>
        <pc:spChg chg="del">
          <ac:chgData name="iqra ashraf" userId="aef14e9191c4554b" providerId="LiveId" clId="{C64A556C-4890-4CFB-94BE-825DD93FE844}" dt="2023-02-23T15:32:48.322" v="786" actId="478"/>
          <ac:spMkLst>
            <pc:docMk/>
            <pc:sldMk cId="926598878" sldId="372"/>
            <ac:spMk id="3" creationId="{CAD55612-CFA8-DF59-B033-F4A8D00C2C88}"/>
          </ac:spMkLst>
        </pc:spChg>
        <pc:spChg chg="add del">
          <ac:chgData name="iqra ashraf" userId="aef14e9191c4554b" providerId="LiveId" clId="{C64A556C-4890-4CFB-94BE-825DD93FE844}" dt="2023-02-23T15:33:02.840" v="791" actId="478"/>
          <ac:spMkLst>
            <pc:docMk/>
            <pc:sldMk cId="926598878" sldId="372"/>
            <ac:spMk id="4" creationId="{9E65284B-B8C7-AAFD-F262-786556885C6A}"/>
          </ac:spMkLst>
        </pc:spChg>
        <pc:spChg chg="add">
          <ac:chgData name="iqra ashraf" userId="aef14e9191c4554b" providerId="LiveId" clId="{C64A556C-4890-4CFB-94BE-825DD93FE844}" dt="2023-02-23T15:34:09.997" v="797" actId="26606"/>
          <ac:spMkLst>
            <pc:docMk/>
            <pc:sldMk cId="926598878" sldId="372"/>
            <ac:spMk id="15" creationId="{57E607C4-A0A1-44FA-981D-EA3B81396361}"/>
          </ac:spMkLst>
        </pc:spChg>
        <pc:picChg chg="add mod">
          <ac:chgData name="iqra ashraf" userId="aef14e9191c4554b" providerId="LiveId" clId="{C64A556C-4890-4CFB-94BE-825DD93FE844}" dt="2023-02-23T16:52:06.684" v="1161" actId="1076"/>
          <ac:picMkLst>
            <pc:docMk/>
            <pc:sldMk cId="926598878" sldId="372"/>
            <ac:picMk id="6" creationId="{BF0C7942-70B3-6EFD-1CCD-B87BA8870ACA}"/>
          </ac:picMkLst>
        </pc:picChg>
        <pc:picChg chg="add del">
          <ac:chgData name="iqra ashraf" userId="aef14e9191c4554b" providerId="LiveId" clId="{C64A556C-4890-4CFB-94BE-825DD93FE844}" dt="2023-02-23T15:34:09.934" v="796" actId="26606"/>
          <ac:picMkLst>
            <pc:docMk/>
            <pc:sldMk cId="926598878" sldId="372"/>
            <ac:picMk id="11" creationId="{B1981535-B5AA-4E0C-ACE5-925CC19B20FE}"/>
          </ac:picMkLst>
        </pc:picChg>
        <pc:picChg chg="add del">
          <ac:chgData name="iqra ashraf" userId="aef14e9191c4554b" providerId="LiveId" clId="{C64A556C-4890-4CFB-94BE-825DD93FE844}" dt="2023-02-23T15:34:09.934" v="796" actId="26606"/>
          <ac:picMkLst>
            <pc:docMk/>
            <pc:sldMk cId="926598878" sldId="372"/>
            <ac:picMk id="13" creationId="{BF97D060-AA7E-4411-BA62-28BD1EBD55D6}"/>
          </ac:picMkLst>
        </pc:picChg>
        <pc:picChg chg="add">
          <ac:chgData name="iqra ashraf" userId="aef14e9191c4554b" providerId="LiveId" clId="{C64A556C-4890-4CFB-94BE-825DD93FE844}" dt="2023-02-23T15:34:09.997" v="797" actId="26606"/>
          <ac:picMkLst>
            <pc:docMk/>
            <pc:sldMk cId="926598878" sldId="372"/>
            <ac:picMk id="16" creationId="{B1981535-B5AA-4E0C-ACE5-925CC19B20FE}"/>
          </ac:picMkLst>
        </pc:picChg>
        <pc:picChg chg="add">
          <ac:chgData name="iqra ashraf" userId="aef14e9191c4554b" providerId="LiveId" clId="{C64A556C-4890-4CFB-94BE-825DD93FE844}" dt="2023-02-23T15:34:09.997" v="797" actId="26606"/>
          <ac:picMkLst>
            <pc:docMk/>
            <pc:sldMk cId="926598878" sldId="372"/>
            <ac:picMk id="17" creationId="{08D97526-B9D9-4257-B6A9-9D7988974929}"/>
          </ac:picMkLst>
        </pc:picChg>
        <pc:picChg chg="add">
          <ac:chgData name="iqra ashraf" userId="aef14e9191c4554b" providerId="LiveId" clId="{C64A556C-4890-4CFB-94BE-825DD93FE844}" dt="2023-02-23T15:34:09.997" v="797" actId="26606"/>
          <ac:picMkLst>
            <pc:docMk/>
            <pc:sldMk cId="926598878" sldId="372"/>
            <ac:picMk id="18" creationId="{BF97D060-AA7E-4411-BA62-28BD1EBD55D6}"/>
          </ac:picMkLst>
        </pc:picChg>
      </pc:sldChg>
      <pc:sldChg chg="new del">
        <pc:chgData name="iqra ashraf" userId="aef14e9191c4554b" providerId="LiveId" clId="{C64A556C-4890-4CFB-94BE-825DD93FE844}" dt="2023-02-23T16:32:21.634" v="1104" actId="680"/>
        <pc:sldMkLst>
          <pc:docMk/>
          <pc:sldMk cId="1283430878" sldId="373"/>
        </pc:sldMkLst>
      </pc:sldChg>
      <pc:sldChg chg="new del">
        <pc:chgData name="iqra ashraf" userId="aef14e9191c4554b" providerId="LiveId" clId="{C64A556C-4890-4CFB-94BE-825DD93FE844}" dt="2023-02-23T16:27:45.841" v="1102" actId="680"/>
        <pc:sldMkLst>
          <pc:docMk/>
          <pc:sldMk cId="1713699925" sldId="373"/>
        </pc:sldMkLst>
      </pc:sldChg>
      <pc:sldChg chg="addSp delSp modSp new mod">
        <pc:chgData name="iqra ashraf" userId="aef14e9191c4554b" providerId="LiveId" clId="{C64A556C-4890-4CFB-94BE-825DD93FE844}" dt="2023-02-23T16:51:46.938" v="1160" actId="1076"/>
        <pc:sldMkLst>
          <pc:docMk/>
          <pc:sldMk cId="3151655263" sldId="373"/>
        </pc:sldMkLst>
        <pc:spChg chg="del">
          <ac:chgData name="iqra ashraf" userId="aef14e9191c4554b" providerId="LiveId" clId="{C64A556C-4890-4CFB-94BE-825DD93FE844}" dt="2023-02-23T16:49:57.513" v="1108" actId="478"/>
          <ac:spMkLst>
            <pc:docMk/>
            <pc:sldMk cId="3151655263" sldId="373"/>
            <ac:spMk id="2" creationId="{7D68EF7C-9F82-24A7-7735-3B7F86658D8B}"/>
          </ac:spMkLst>
        </pc:spChg>
        <pc:spChg chg="del">
          <ac:chgData name="iqra ashraf" userId="aef14e9191c4554b" providerId="LiveId" clId="{C64A556C-4890-4CFB-94BE-825DD93FE844}" dt="2023-02-23T16:50:01.661" v="1109" actId="478"/>
          <ac:spMkLst>
            <pc:docMk/>
            <pc:sldMk cId="3151655263" sldId="373"/>
            <ac:spMk id="3" creationId="{07AE1708-2F4F-EE32-106F-84679D3B1A5B}"/>
          </ac:spMkLst>
        </pc:spChg>
        <pc:spChg chg="add mod">
          <ac:chgData name="iqra ashraf" userId="aef14e9191c4554b" providerId="LiveId" clId="{C64A556C-4890-4CFB-94BE-825DD93FE844}" dt="2023-02-23T16:51:42.647" v="1159" actId="20577"/>
          <ac:spMkLst>
            <pc:docMk/>
            <pc:sldMk cId="3151655263" sldId="373"/>
            <ac:spMk id="6" creationId="{5A97374A-4886-EF9E-6DFB-703E8DCD152C}"/>
          </ac:spMkLst>
        </pc:spChg>
        <pc:picChg chg="add mod modCrop">
          <ac:chgData name="iqra ashraf" userId="aef14e9191c4554b" providerId="LiveId" clId="{C64A556C-4890-4CFB-94BE-825DD93FE844}" dt="2023-02-23T16:51:46.938" v="1160" actId="1076"/>
          <ac:picMkLst>
            <pc:docMk/>
            <pc:sldMk cId="3151655263" sldId="373"/>
            <ac:picMk id="5" creationId="{972645AE-A07A-4C09-E8A5-D1C104A106F3}"/>
          </ac:picMkLst>
        </pc:picChg>
      </pc:sldChg>
      <pc:sldMasterChg chg="modSldLayout">
        <pc:chgData name="iqra ashraf" userId="aef14e9191c4554b" providerId="LiveId" clId="{C64A556C-4890-4CFB-94BE-825DD93FE844}" dt="2023-02-23T14:35:00.434" v="17"/>
        <pc:sldMasterMkLst>
          <pc:docMk/>
          <pc:sldMasterMk cId="2322984748" sldId="2147483692"/>
        </pc:sldMasterMkLst>
        <pc:sldLayoutChg chg="delSp">
          <pc:chgData name="iqra ashraf" userId="aef14e9191c4554b" providerId="LiveId" clId="{C64A556C-4890-4CFB-94BE-825DD93FE844}" dt="2023-02-23T14:35:00.434" v="17"/>
          <pc:sldLayoutMkLst>
            <pc:docMk/>
            <pc:sldMasterMk cId="2322984748" sldId="2147483692"/>
            <pc:sldLayoutMk cId="3262480080" sldId="2147483711"/>
          </pc:sldLayoutMkLst>
          <pc:cxnChg chg="del">
            <ac:chgData name="iqra ashraf" userId="aef14e9191c4554b" providerId="LiveId" clId="{C64A556C-4890-4CFB-94BE-825DD93FE844}" dt="2023-02-23T14:35:00.434" v="17"/>
            <ac:cxnSpMkLst>
              <pc:docMk/>
              <pc:sldMasterMk cId="2322984748" sldId="2147483692"/>
              <pc:sldLayoutMk cId="3262480080" sldId="2147483711"/>
              <ac:cxnSpMk id="33" creationId="{00000000-0000-0000-0000-000000000000}"/>
            </ac:cxnSpMkLst>
          </pc:cxn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4796B-1E6E-44BF-891B-9FE6E65D02A6}" type="datetimeFigureOut">
              <a:rPr lang="en-PK" smtClean="0"/>
              <a:t>23/02/2023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577A3-6CA5-444E-B8A8-FD05A448408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4408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577A3-6CA5-444E-B8A8-FD05A448408A}" type="slidenum">
              <a:rPr lang="en-PK" smtClean="0"/>
              <a:t>53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8833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4585" y="1474225"/>
            <a:ext cx="7169230" cy="2843775"/>
          </a:xfrm>
        </p:spPr>
        <p:txBody>
          <a:bodyPr anchor="b">
            <a:normAutofit/>
          </a:bodyPr>
          <a:lstStyle>
            <a:lvl1pPr algn="ctr">
              <a:defRPr sz="5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585" y="4404362"/>
            <a:ext cx="7169230" cy="1554479"/>
          </a:xfrm>
        </p:spPr>
        <p:txBody>
          <a:bodyPr>
            <a:normAutofit/>
          </a:bodyPr>
          <a:lstStyle>
            <a:lvl1pPr marL="0" indent="0" algn="ctr">
              <a:buNone/>
              <a:defRPr sz="2420">
                <a:solidFill>
                  <a:schemeClr val="bg1">
                    <a:lumMod val="50000"/>
                  </a:schemeClr>
                </a:solidFill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2004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81" y="4861290"/>
            <a:ext cx="8550656" cy="919825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7414" y="791363"/>
            <a:ext cx="8103589" cy="364268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865" y="5789892"/>
            <a:ext cx="8550673" cy="773468"/>
          </a:xfrm>
        </p:spPr>
        <p:txBody>
          <a:bodyPr/>
          <a:lstStyle>
            <a:lvl1pPr marL="0" indent="0" algn="ctr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606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65" y="690881"/>
            <a:ext cx="8550673" cy="3884211"/>
          </a:xfrm>
        </p:spPr>
        <p:txBody>
          <a:bodyPr anchor="ctr"/>
          <a:lstStyle>
            <a:lvl1pPr algn="ctr"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865" y="4765464"/>
            <a:ext cx="8550673" cy="1797897"/>
          </a:xfrm>
        </p:spPr>
        <p:txBody>
          <a:bodyPr anchor="ctr"/>
          <a:lstStyle>
            <a:lvl1pPr marL="0" indent="0" algn="ctr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7444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25" y="988933"/>
            <a:ext cx="7674770" cy="3093904"/>
          </a:xfrm>
        </p:spPr>
        <p:txBody>
          <a:bodyPr anchor="ctr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19533" y="4091370"/>
            <a:ext cx="7220646" cy="674093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865" y="4955837"/>
            <a:ext cx="8550673" cy="16105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  <p:sp>
        <p:nvSpPr>
          <p:cNvPr id="11" name="TextBox 10"/>
          <p:cNvSpPr txBox="1"/>
          <p:nvPr/>
        </p:nvSpPr>
        <p:spPr>
          <a:xfrm>
            <a:off x="811389" y="1006240"/>
            <a:ext cx="601577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35144" y="3536017"/>
            <a:ext cx="609005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4867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65" y="2423886"/>
            <a:ext cx="8550673" cy="2846746"/>
          </a:xfrm>
        </p:spPr>
        <p:txBody>
          <a:bodyPr anchor="b"/>
          <a:lstStyle>
            <a:lvl1pPr algn="ctr"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865" y="5283980"/>
            <a:ext cx="8550673" cy="1292730"/>
          </a:xfrm>
        </p:spPr>
        <p:txBody>
          <a:bodyPr anchor="t"/>
          <a:lstStyle>
            <a:lvl1pPr marL="0" indent="0" algn="ctr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39666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53865" y="690880"/>
            <a:ext cx="8550673" cy="1819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53864" y="2682705"/>
            <a:ext cx="2721655" cy="6530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40" b="0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53864" y="3335804"/>
            <a:ext cx="2721655" cy="3227558"/>
          </a:xfrm>
        </p:spPr>
        <p:txBody>
          <a:bodyPr anchor="t">
            <a:normAutofit/>
          </a:bodyPr>
          <a:lstStyle>
            <a:lvl1pPr marL="0" indent="0" algn="ctr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3222" y="2682705"/>
            <a:ext cx="2715505" cy="6530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40" b="0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64114" y="3335804"/>
            <a:ext cx="2725264" cy="3227558"/>
          </a:xfrm>
        </p:spPr>
        <p:txBody>
          <a:bodyPr anchor="t">
            <a:normAutofit/>
          </a:bodyPr>
          <a:lstStyle>
            <a:lvl1pPr marL="0" indent="0" algn="ctr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77971" y="2682705"/>
            <a:ext cx="2726566" cy="6530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40" b="0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577971" y="3335804"/>
            <a:ext cx="2726566" cy="3227558"/>
          </a:xfrm>
        </p:spPr>
        <p:txBody>
          <a:bodyPr anchor="t">
            <a:normAutofit/>
          </a:bodyPr>
          <a:lstStyle>
            <a:lvl1pPr marL="0" indent="0" algn="ctr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4330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53865" y="692208"/>
            <a:ext cx="8550673" cy="18177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53865" y="4765463"/>
            <a:ext cx="2719538" cy="6530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20" b="0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53865" y="2682705"/>
            <a:ext cx="2719538" cy="17272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53865" y="5418560"/>
            <a:ext cx="2719538" cy="1144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5277" y="4765463"/>
            <a:ext cx="2724008" cy="6530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20" b="0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64112" y="2682705"/>
            <a:ext cx="2725265" cy="17272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64112" y="5418559"/>
            <a:ext cx="2725265" cy="1144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77972" y="4765463"/>
            <a:ext cx="2723062" cy="6530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20" b="0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577971" y="2682705"/>
            <a:ext cx="2726566" cy="17272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577868" y="5418557"/>
            <a:ext cx="2726669" cy="1144804"/>
          </a:xfrm>
        </p:spPr>
        <p:txBody>
          <a:bodyPr anchor="t">
            <a:normAutofit/>
          </a:bodyPr>
          <a:lstStyle>
            <a:lvl1pPr marL="0" indent="0" algn="ctr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91725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53865" y="2682707"/>
            <a:ext cx="8550673" cy="38806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1271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690883"/>
            <a:ext cx="2106495" cy="587247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53865" y="690883"/>
            <a:ext cx="6318447" cy="58724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29334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52462" y="2634466"/>
            <a:ext cx="5753475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facebook.com/trigemclasses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4786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8249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53863" y="2682706"/>
            <a:ext cx="8550157" cy="3880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9545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64" y="939040"/>
            <a:ext cx="8540195" cy="31017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864" y="4145120"/>
            <a:ext cx="8540195" cy="1550607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3270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3865" y="700987"/>
            <a:ext cx="8550672" cy="1809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53863" y="2682706"/>
            <a:ext cx="4212472" cy="3880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092065" y="2682706"/>
            <a:ext cx="4211955" cy="3880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9117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3865" y="700987"/>
            <a:ext cx="8550672" cy="1809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5720" y="2687154"/>
            <a:ext cx="4020617" cy="770660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860" b="0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53864" y="3457815"/>
            <a:ext cx="4212472" cy="3105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77049" y="2687154"/>
            <a:ext cx="4027488" cy="770660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860" b="0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092066" y="3457815"/>
            <a:ext cx="4211956" cy="3105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7028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0459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118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64" y="690880"/>
            <a:ext cx="3246943" cy="2293019"/>
          </a:xfrm>
        </p:spPr>
        <p:txBody>
          <a:bodyPr anchor="b"/>
          <a:lstStyle>
            <a:lvl1pPr algn="ctr"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89402" y="690882"/>
            <a:ext cx="5115134" cy="5872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865" y="2983899"/>
            <a:ext cx="3246944" cy="3579461"/>
          </a:xfrm>
        </p:spPr>
        <p:txBody>
          <a:bodyPr/>
          <a:lstStyle>
            <a:lvl1pPr marL="0" indent="0" algn="ctr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7440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65" y="690880"/>
            <a:ext cx="4542580" cy="2293021"/>
          </a:xfrm>
        </p:spPr>
        <p:txBody>
          <a:bodyPr anchor="b"/>
          <a:lstStyle>
            <a:lvl1pPr algn="ctr"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4698" y="690881"/>
            <a:ext cx="3306436" cy="587248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881" y="2983901"/>
            <a:ext cx="4542564" cy="3579460"/>
          </a:xfrm>
        </p:spPr>
        <p:txBody>
          <a:bodyPr/>
          <a:lstStyle>
            <a:lvl1pPr marL="0" indent="0" algn="ctr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0775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058402" cy="77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865" y="700987"/>
            <a:ext cx="8550672" cy="180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865" y="2682707"/>
            <a:ext cx="8550673" cy="3880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4958" y="666771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3864" y="6667714"/>
            <a:ext cx="550513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5"/>
              <a:t>facebook.com/trigemclasses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061" y="6667714"/>
            <a:ext cx="63047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9075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</p:sldLayoutIdLst>
  <p:txStyles>
    <p:titleStyle>
      <a:lvl1pPr algn="ctr" defTabSz="1005840" rtl="0" eaLnBrk="1" latinLnBrk="0" hangingPunct="1">
        <a:lnSpc>
          <a:spcPct val="90000"/>
        </a:lnSpc>
        <a:spcBef>
          <a:spcPct val="0"/>
        </a:spcBef>
        <a:buNone/>
        <a:defRPr sz="396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120000"/>
        </a:lnSpc>
        <a:spcBef>
          <a:spcPts val="1100"/>
        </a:spcBef>
        <a:buClr>
          <a:schemeClr val="tx1"/>
        </a:buClr>
        <a:buFont typeface="Arial" panose="020B0604020202020204" pitchFamily="34" charset="0"/>
        <a:buChar char="•"/>
        <a:defRPr sz="2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tx1"/>
        </a:buClr>
        <a:buFont typeface="Arial" panose="020B0604020202020204" pitchFamily="34" charset="0"/>
        <a:buChar char="•"/>
        <a:defRPr sz="198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tx1"/>
        </a:buClr>
        <a:buFont typeface="Arial" panose="020B0604020202020204" pitchFamily="34" charset="0"/>
        <a:buChar char="•"/>
        <a:defRPr sz="17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tx1"/>
        </a:buClr>
        <a:buFont typeface="Arial" panose="020B0604020202020204" pitchFamily="34" charset="0"/>
        <a:buChar char="•"/>
        <a:defRPr sz="15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tx1"/>
        </a:buClr>
        <a:buFont typeface="Arial" panose="020B0604020202020204" pitchFamily="34" charset="0"/>
        <a:buChar char="•"/>
        <a:defRPr sz="15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tx1"/>
        </a:buClr>
        <a:buFont typeface="Arial" panose="020B0604020202020204" pitchFamily="34" charset="0"/>
        <a:buChar char="•"/>
        <a:defRPr sz="15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tx1"/>
        </a:buClr>
        <a:buFont typeface="Arial" panose="020B0604020202020204" pitchFamily="34" charset="0"/>
        <a:buChar char="•"/>
        <a:defRPr sz="15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tx1"/>
        </a:buClr>
        <a:buFont typeface="Arial" panose="020B0604020202020204" pitchFamily="34" charset="0"/>
        <a:buChar char="•"/>
        <a:defRPr sz="15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tx1"/>
        </a:buClr>
        <a:buFont typeface="Arial" panose="020B0604020202020204" pitchFamily="34" charset="0"/>
        <a:buChar char="•"/>
        <a:defRPr sz="15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B7B1224-C55A-B14D-7BA3-705040CF8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r="4171"/>
          <a:stretch/>
        </p:blipFill>
        <p:spPr bwMode="auto">
          <a:xfrm>
            <a:off x="2502349" y="911577"/>
            <a:ext cx="5005796" cy="5608056"/>
          </a:xfrm>
          <a:prstGeom prst="roundRect">
            <a:avLst>
              <a:gd name="adj" fmla="val 5301"/>
            </a:avLst>
          </a:prstGeom>
          <a:solidFill>
            <a:srgbClr val="FFFFFF">
              <a:shade val="85000"/>
            </a:srgbClr>
          </a:solidFill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3327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428083"/>
            <a:ext cx="8458200" cy="3393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3822031"/>
            <a:ext cx="85344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347A20-4E3B-6D8C-E02E-4F47ECBC88E7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6199" y="918244"/>
            <a:ext cx="61029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1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</a:t>
            </a:r>
            <a:r>
              <a:rPr lang="en-US" sz="4400"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4400" b="1" spc="-5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-3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endParaRPr lang="en-US"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1755140"/>
            <a:ext cx="7614920" cy="4477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Mainly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2 </a:t>
            </a:r>
            <a:r>
              <a:rPr sz="3000" spc="-5" dirty="0">
                <a:latin typeface="Calibri"/>
                <a:cs typeface="Calibri"/>
              </a:rPr>
              <a:t>types</a:t>
            </a:r>
            <a:endParaRPr lang="en-US" sz="3000" spc="-5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latin typeface="Calibri"/>
                <a:cs typeface="Calibri"/>
              </a:rPr>
              <a:t>Acute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Inflammation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short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duration</a:t>
            </a:r>
            <a:endParaRPr sz="2600" dirty="0">
              <a:latin typeface="Calibri"/>
              <a:cs typeface="Calibri"/>
            </a:endParaRPr>
          </a:p>
          <a:p>
            <a:pPr marL="756285" marR="502284" lvl="1" indent="-287020">
              <a:lnSpc>
                <a:spcPts val="25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early </a:t>
            </a:r>
            <a:r>
              <a:rPr sz="2600" spc="-5" dirty="0">
                <a:latin typeface="Calibri"/>
                <a:cs typeface="Calibri"/>
              </a:rPr>
              <a:t>body reaction- </a:t>
            </a:r>
            <a:r>
              <a:rPr sz="2600" spc="-15" dirty="0">
                <a:latin typeface="Calibri"/>
                <a:cs typeface="Calibri"/>
              </a:rPr>
              <a:t>followed </a:t>
            </a:r>
            <a:r>
              <a:rPr sz="2600" spc="-10" dirty="0">
                <a:latin typeface="Calibri"/>
                <a:cs typeface="Calibri"/>
              </a:rPr>
              <a:t>by  </a:t>
            </a:r>
            <a:r>
              <a:rPr sz="2600" spc="-5" dirty="0">
                <a:latin typeface="Calibri"/>
                <a:cs typeface="Calibri"/>
              </a:rPr>
              <a:t>healing</a:t>
            </a:r>
            <a:endParaRPr sz="2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latin typeface="Calibri"/>
                <a:cs typeface="Calibri"/>
              </a:rPr>
              <a:t>Chronic</a:t>
            </a:r>
            <a:r>
              <a:rPr sz="3000" b="1" spc="-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inflammation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longer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duration</a:t>
            </a:r>
            <a:endParaRPr sz="2600" dirty="0">
              <a:latin typeface="Calibri"/>
              <a:cs typeface="Calibri"/>
            </a:endParaRPr>
          </a:p>
          <a:p>
            <a:pPr marL="756285" marR="634365" lvl="1" indent="-287020">
              <a:lnSpc>
                <a:spcPts val="25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acute inflammation </a:t>
            </a:r>
            <a:r>
              <a:rPr sz="2600" spc="-10" dirty="0">
                <a:latin typeface="Calibri"/>
                <a:cs typeface="Calibri"/>
              </a:rPr>
              <a:t>persists 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long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time</a:t>
            </a: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1600" spc="-5" dirty="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Another </a:t>
            </a:r>
            <a:r>
              <a:rPr sz="3000" spc="-10" dirty="0">
                <a:latin typeface="Calibri"/>
                <a:cs typeface="Calibri"/>
              </a:rPr>
              <a:t>variant, </a:t>
            </a:r>
            <a:r>
              <a:rPr sz="3000" b="1" spc="-10" dirty="0">
                <a:latin typeface="Calibri"/>
                <a:cs typeface="Calibri"/>
              </a:rPr>
              <a:t>Chronic active inflammation </a:t>
            </a:r>
            <a:r>
              <a:rPr sz="3000" dirty="0">
                <a:latin typeface="Calibri"/>
                <a:cs typeface="Calibri"/>
              </a:rPr>
              <a:t>:  </a:t>
            </a:r>
            <a:r>
              <a:rPr sz="3000" spc="-10" dirty="0">
                <a:latin typeface="Calibri"/>
                <a:cs typeface="Calibri"/>
              </a:rPr>
              <a:t>stimulus induces </a:t>
            </a:r>
            <a:r>
              <a:rPr sz="3000" spc="-15" dirty="0">
                <a:latin typeface="Calibri"/>
                <a:cs typeface="Calibri"/>
              </a:rPr>
              <a:t>chronic  </a:t>
            </a:r>
            <a:r>
              <a:rPr sz="3000" spc="-10" dirty="0">
                <a:latin typeface="Calibri"/>
                <a:cs typeface="Calibri"/>
              </a:rPr>
              <a:t>inflammation </a:t>
            </a:r>
            <a:r>
              <a:rPr sz="3000" spc="-20" dirty="0">
                <a:latin typeface="Calibri"/>
                <a:cs typeface="Calibri"/>
              </a:rPr>
              <a:t>from </a:t>
            </a:r>
            <a:r>
              <a:rPr sz="3000" spc="-5" dirty="0">
                <a:latin typeface="Calibri"/>
                <a:cs typeface="Calibri"/>
              </a:rPr>
              <a:t>beginning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50E2663-935A-F67E-CD0A-8270473D5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30ABA4-FC0E-EB49-4DE0-88FA828624CC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865" y="989998"/>
            <a:ext cx="8550672" cy="12309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5420" marR="5080" indent="-1031875" algn="l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Components </a:t>
            </a:r>
            <a:r>
              <a:rPr b="1" spc="-5" dirty="0">
                <a:solidFill>
                  <a:schemeClr val="tx2"/>
                </a:solidFill>
                <a:latin typeface="Calibri"/>
                <a:cs typeface="Calibri"/>
              </a:rPr>
              <a:t>of </a:t>
            </a:r>
            <a:r>
              <a:rPr b="1" spc="-15" dirty="0">
                <a:solidFill>
                  <a:schemeClr val="tx2"/>
                </a:solidFill>
                <a:latin typeface="Calibri"/>
                <a:cs typeface="Calibri"/>
              </a:rPr>
              <a:t>Acute </a:t>
            </a:r>
            <a:r>
              <a:rPr lang="en-US" b="1" spc="-15" dirty="0">
                <a:solidFill>
                  <a:schemeClr val="tx2"/>
                </a:solidFill>
                <a:latin typeface="Calibri"/>
                <a:cs typeface="Calibri"/>
              </a:rPr>
              <a:t>&amp; </a:t>
            </a:r>
            <a:r>
              <a:rPr b="1" spc="-15" dirty="0">
                <a:solidFill>
                  <a:schemeClr val="tx2"/>
                </a:solidFill>
                <a:latin typeface="Calibri"/>
                <a:cs typeface="Calibri"/>
              </a:rPr>
              <a:t>Chroni</a:t>
            </a:r>
            <a:r>
              <a:rPr lang="en-US" b="1" spc="-15" dirty="0">
                <a:solidFill>
                  <a:schemeClr val="tx2"/>
                </a:solidFill>
                <a:latin typeface="Calibri"/>
                <a:cs typeface="Calibri"/>
              </a:rPr>
              <a:t>c </a:t>
            </a: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Inflammatory</a:t>
            </a:r>
            <a:r>
              <a:rPr b="1" spc="-2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chemeClr val="tx2"/>
                </a:solidFill>
                <a:latin typeface="Calibri"/>
                <a:cs typeface="Calibri"/>
              </a:rPr>
              <a:t>responses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2133600"/>
            <a:ext cx="8510016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3886200"/>
            <a:ext cx="8510016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421B00-9FAF-8879-E371-99BA89E6DCCE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660" y="1118235"/>
            <a:ext cx="4401687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22350" algn="l">
              <a:lnSpc>
                <a:spcPct val="100000"/>
              </a:lnSpc>
              <a:spcBef>
                <a:spcPts val="95"/>
              </a:spcBef>
            </a:pPr>
            <a:r>
              <a:rPr lang="en-US" b="1" spc="-2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Acute  </a:t>
            </a:r>
            <a:r>
              <a:rPr lang="en-US"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</a:t>
            </a:r>
            <a:r>
              <a:rPr lang="en-US" b="1" spc="-31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tion</a:t>
            </a:r>
            <a:endParaRPr b="1" spc="-1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0" y="838200"/>
            <a:ext cx="39243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2281" y="2622403"/>
            <a:ext cx="4109720" cy="416947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334645" indent="-343535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320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ain </a:t>
            </a:r>
            <a:r>
              <a:rPr sz="3200" spc="-20" dirty="0">
                <a:latin typeface="Calibri"/>
                <a:cs typeface="Calibri"/>
              </a:rPr>
              <a:t>features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756285" marR="295275" lvl="1" indent="-287020">
              <a:lnSpc>
                <a:spcPct val="9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endParaRPr lang="en-US" sz="1050" spc="-5" dirty="0">
              <a:latin typeface="Calibri"/>
              <a:cs typeface="Calibri"/>
            </a:endParaRPr>
          </a:p>
          <a:p>
            <a:pPr marL="756285" marR="295275" lvl="1" indent="-287020">
              <a:lnSpc>
                <a:spcPct val="9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accumulation 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fluid  </a:t>
            </a:r>
            <a:r>
              <a:rPr sz="2800" spc="-5" dirty="0">
                <a:latin typeface="Calibri"/>
                <a:cs typeface="Calibri"/>
              </a:rPr>
              <a:t>and plasma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20" dirty="0">
                <a:latin typeface="Calibri"/>
                <a:cs typeface="Calibri"/>
              </a:rPr>
              <a:t>affected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site</a:t>
            </a:r>
            <a:endParaRPr sz="2800" dirty="0">
              <a:latin typeface="Calibri"/>
              <a:cs typeface="Calibri"/>
            </a:endParaRPr>
          </a:p>
          <a:p>
            <a:pPr marL="756285" marR="5080" lvl="1" indent="-287020">
              <a:lnSpc>
                <a:spcPts val="3030"/>
              </a:lnSpc>
              <a:spcBef>
                <a:spcPts val="71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intravascular </a:t>
            </a:r>
            <a:r>
              <a:rPr sz="2800" spc="-10" dirty="0">
                <a:latin typeface="Calibri"/>
                <a:cs typeface="Calibri"/>
              </a:rPr>
              <a:t>activation 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platelets</a:t>
            </a:r>
            <a:endParaRPr sz="2800" dirty="0">
              <a:latin typeface="Calibri"/>
              <a:cs typeface="Calibri"/>
            </a:endParaRPr>
          </a:p>
          <a:p>
            <a:pPr marL="756285" marR="502920" lvl="1" indent="-287020">
              <a:lnSpc>
                <a:spcPct val="9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polymorphonuclear  </a:t>
            </a:r>
            <a:r>
              <a:rPr sz="2800" spc="-15" dirty="0">
                <a:latin typeface="Calibri"/>
                <a:cs typeface="Calibri"/>
              </a:rPr>
              <a:t>neutrophils </a:t>
            </a:r>
            <a:r>
              <a:rPr sz="2800" spc="-5" dirty="0">
                <a:latin typeface="Calibri"/>
                <a:cs typeface="Calibri"/>
              </a:rPr>
              <a:t>as  </a:t>
            </a:r>
            <a:r>
              <a:rPr sz="2800" spc="-15" dirty="0">
                <a:latin typeface="Calibri"/>
                <a:cs typeface="Calibri"/>
              </a:rPr>
              <a:t>inflammatory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6400" y="3886200"/>
            <a:ext cx="3924300" cy="2982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0E420B-E348-1B57-2E37-64A05FCF5D2C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3818" y="918244"/>
            <a:ext cx="54870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Acute</a:t>
            </a:r>
            <a:r>
              <a:rPr lang="en-US" sz="4400" b="1" spc="-10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-3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endParaRPr lang="en-US"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53000" y="2057400"/>
            <a:ext cx="4372356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2066035"/>
            <a:ext cx="3989704" cy="3377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540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Divided </a:t>
            </a:r>
            <a:r>
              <a:rPr sz="3000" spc="-20" dirty="0">
                <a:latin typeface="Calibri"/>
                <a:cs typeface="Calibri"/>
              </a:rPr>
              <a:t>into </a:t>
            </a:r>
            <a:r>
              <a:rPr sz="3000" spc="-15" dirty="0">
                <a:latin typeface="Calibri"/>
                <a:cs typeface="Calibri"/>
              </a:rPr>
              <a:t>following  </a:t>
            </a:r>
            <a:r>
              <a:rPr sz="3000" spc="-10" dirty="0">
                <a:latin typeface="Calibri"/>
                <a:cs typeface="Calibri"/>
              </a:rPr>
              <a:t>two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events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5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20" dirty="0">
                <a:latin typeface="Calibri"/>
                <a:cs typeface="Calibri"/>
              </a:rPr>
              <a:t>Vascular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events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Cellular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events</a:t>
            </a:r>
            <a:endParaRPr sz="26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000" spc="-5" dirty="0">
                <a:latin typeface="Calibri"/>
                <a:cs typeface="Calibri"/>
              </a:rPr>
              <a:t>Then </a:t>
            </a:r>
            <a:r>
              <a:rPr sz="3000" spc="-15" dirty="0">
                <a:latin typeface="Calibri"/>
                <a:cs typeface="Calibri"/>
              </a:rPr>
              <a:t>followed </a:t>
            </a:r>
            <a:r>
              <a:rPr sz="3000" spc="-10" dirty="0">
                <a:latin typeface="Calibri"/>
                <a:cs typeface="Calibri"/>
              </a:rPr>
              <a:t>by release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mediators 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acute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inflammation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3000" y="3886200"/>
            <a:ext cx="4372356" cy="2982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F4AF67A-23D6-3A3B-7A64-970AEF12D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B1FEFA-38D1-21A5-0DCF-E3110286FE03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921575"/>
            <a:ext cx="516503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VASCULAR</a:t>
            </a:r>
            <a:r>
              <a:rPr sz="4400" b="1" spc="-7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endParaRPr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76" y="1967771"/>
            <a:ext cx="5980430" cy="22218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Alteration </a:t>
            </a:r>
            <a:r>
              <a:rPr sz="3200" spc="-5" dirty="0">
                <a:latin typeface="Calibri"/>
                <a:cs typeface="Calibri"/>
              </a:rPr>
              <a:t>in the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microvasculature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This is </a:t>
            </a:r>
            <a:r>
              <a:rPr sz="3200" spc="-15" dirty="0">
                <a:latin typeface="Calibri"/>
                <a:cs typeface="Calibri"/>
              </a:rPr>
              <a:t>again </a:t>
            </a:r>
            <a:r>
              <a:rPr sz="3200" spc="-5" dirty="0">
                <a:latin typeface="Calibri"/>
                <a:cs typeface="Calibri"/>
              </a:rPr>
              <a:t>divide in </a:t>
            </a:r>
            <a:r>
              <a:rPr sz="3200" dirty="0">
                <a:latin typeface="Calibri"/>
                <a:cs typeface="Calibri"/>
              </a:rPr>
              <a:t>2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phases</a:t>
            </a:r>
            <a:endParaRPr sz="32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Hemodynamic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changes</a:t>
            </a:r>
            <a:endParaRPr sz="28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Changes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0" dirty="0">
                <a:latin typeface="Calibri"/>
                <a:cs typeface="Calibri"/>
              </a:rPr>
              <a:t>vascular</a:t>
            </a:r>
            <a:r>
              <a:rPr sz="2800" spc="-5" dirty="0">
                <a:latin typeface="Calibri"/>
                <a:cs typeface="Calibri"/>
              </a:rPr>
              <a:t> permeablity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DA3EF22-4AE6-C634-7277-D3D7E57B8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91BD19-030F-F65F-3C20-56F1AE7F715A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1411" y="2133600"/>
            <a:ext cx="4323588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3952" y="1003655"/>
            <a:ext cx="652764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chemeClr val="tx2"/>
                </a:solidFill>
                <a:latin typeface="Arial"/>
                <a:cs typeface="Arial"/>
              </a:rPr>
              <a:t>Hemodynamic</a:t>
            </a:r>
            <a:r>
              <a:rPr sz="3600" b="1" spc="-8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chemeClr val="tx2"/>
                </a:solidFill>
                <a:latin typeface="Arial"/>
                <a:cs typeface="Arial"/>
              </a:rPr>
              <a:t>changes</a:t>
            </a:r>
            <a:r>
              <a:rPr lang="en-US" sz="3600" b="1" spc="-10" dirty="0">
                <a:solidFill>
                  <a:schemeClr val="tx2"/>
                </a:solidFill>
                <a:latin typeface="Arial"/>
                <a:cs typeface="Arial"/>
              </a:rPr>
              <a:t>-1</a:t>
            </a:r>
            <a:endParaRPr sz="36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01411" y="3886200"/>
            <a:ext cx="4323588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1600" y="4495800"/>
            <a:ext cx="4343400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564" y="1925779"/>
            <a:ext cx="4331335" cy="483044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527685" marR="38735" indent="-515620">
              <a:lnSpc>
                <a:spcPct val="80000"/>
              </a:lnSpc>
              <a:spcBef>
                <a:spcPts val="6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b="1" u="heavy" spc="-3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Transient </a:t>
            </a:r>
            <a:r>
              <a:rPr sz="2500" b="1" u="heavy" spc="-1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vasoconstriction</a:t>
            </a:r>
            <a:r>
              <a:rPr sz="2500" b="1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500" b="1" u="heavy" spc="-5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 </a:t>
            </a:r>
            <a:r>
              <a:rPr sz="2500" b="1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immediate vascular response  irrespective </a:t>
            </a:r>
            <a:r>
              <a:rPr sz="2500" dirty="0">
                <a:latin typeface="Calibri"/>
                <a:cs typeface="Calibri"/>
              </a:rPr>
              <a:t>of </a:t>
            </a:r>
            <a:r>
              <a:rPr sz="2500" spc="-5" dirty="0">
                <a:latin typeface="Calibri"/>
                <a:cs typeface="Calibri"/>
              </a:rPr>
              <a:t>the type </a:t>
            </a:r>
            <a:r>
              <a:rPr sz="2500" spc="-10" dirty="0">
                <a:latin typeface="Calibri"/>
                <a:cs typeface="Calibri"/>
              </a:rPr>
              <a:t>of  </a:t>
            </a:r>
            <a:r>
              <a:rPr sz="2500" spc="-30" dirty="0">
                <a:latin typeface="Calibri"/>
                <a:cs typeface="Calibri"/>
              </a:rPr>
              <a:t>injury, </a:t>
            </a:r>
            <a:r>
              <a:rPr sz="2500" spc="-5" dirty="0">
                <a:latin typeface="Calibri"/>
                <a:cs typeface="Calibri"/>
              </a:rPr>
              <a:t>mainly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arterioles</a:t>
            </a:r>
            <a:endParaRPr sz="2500" dirty="0">
              <a:latin typeface="Calibri"/>
              <a:cs typeface="Calibri"/>
            </a:endParaRPr>
          </a:p>
          <a:p>
            <a:pPr marL="927100" lvl="1" indent="-51435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z="2200" b="1" spc="-10" dirty="0">
                <a:latin typeface="Calibri"/>
                <a:cs typeface="Calibri"/>
              </a:rPr>
              <a:t>Mild </a:t>
            </a:r>
            <a:r>
              <a:rPr sz="2200" b="1" dirty="0">
                <a:latin typeface="Calibri"/>
                <a:cs typeface="Calibri"/>
              </a:rPr>
              <a:t>injury </a:t>
            </a:r>
            <a:r>
              <a:rPr sz="2200" b="1" spc="-5" dirty="0">
                <a:latin typeface="Calibri"/>
                <a:cs typeface="Calibri"/>
              </a:rPr>
              <a:t>- </a:t>
            </a:r>
            <a:r>
              <a:rPr sz="2200" spc="-5" dirty="0">
                <a:latin typeface="Calibri"/>
                <a:cs typeface="Calibri"/>
              </a:rPr>
              <a:t>3-5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seconds</a:t>
            </a:r>
            <a:endParaRPr sz="2200" dirty="0">
              <a:latin typeface="Calibri"/>
              <a:cs typeface="Calibri"/>
            </a:endParaRPr>
          </a:p>
          <a:p>
            <a:pPr marL="927100" lvl="1" indent="-514350">
              <a:lnSpc>
                <a:spcPts val="2635"/>
              </a:lnSpc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z="2200" b="1" spc="-15" dirty="0">
                <a:latin typeface="Calibri"/>
                <a:cs typeface="Calibri"/>
              </a:rPr>
              <a:t>Severe </a:t>
            </a:r>
            <a:r>
              <a:rPr sz="2200" b="1" dirty="0">
                <a:latin typeface="Calibri"/>
                <a:cs typeface="Calibri"/>
              </a:rPr>
              <a:t>injury </a:t>
            </a:r>
            <a:r>
              <a:rPr sz="2200" b="1" spc="-5" dirty="0">
                <a:latin typeface="Calibri"/>
                <a:cs typeface="Calibri"/>
              </a:rPr>
              <a:t>- </a:t>
            </a:r>
            <a:r>
              <a:rPr sz="2200" spc="-5" dirty="0">
                <a:latin typeface="Calibri"/>
                <a:cs typeface="Calibri"/>
              </a:rPr>
              <a:t>5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minutes</a:t>
            </a:r>
            <a:endParaRPr sz="2200" dirty="0">
              <a:latin typeface="Calibri"/>
              <a:cs typeface="Calibri"/>
            </a:endParaRPr>
          </a:p>
          <a:p>
            <a:pPr marL="527685" marR="203835" indent="-515620">
              <a:lnSpc>
                <a:spcPct val="80000"/>
              </a:lnSpc>
              <a:spcBef>
                <a:spcPts val="5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b="1" u="heavy" spc="-2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Persistent </a:t>
            </a:r>
            <a:r>
              <a:rPr sz="2500" b="1" u="heavy" spc="-15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progressive  vasodilatation</a:t>
            </a:r>
            <a:r>
              <a:rPr sz="2500" b="1" spc="-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: </a:t>
            </a:r>
            <a:r>
              <a:rPr sz="2500" spc="-5" dirty="0">
                <a:latin typeface="Calibri"/>
                <a:cs typeface="Calibri"/>
              </a:rPr>
              <a:t>mainly  arterioles, </a:t>
            </a:r>
            <a:r>
              <a:rPr sz="2500" spc="-15" dirty="0">
                <a:latin typeface="Calibri"/>
                <a:cs typeface="Calibri"/>
              </a:rPr>
              <a:t>others to </a:t>
            </a:r>
            <a:r>
              <a:rPr sz="2500" spc="-5" dirty="0">
                <a:latin typeface="Calibri"/>
                <a:cs typeface="Calibri"/>
              </a:rPr>
              <a:t>a lesser  </a:t>
            </a:r>
            <a:r>
              <a:rPr sz="2500" spc="-15" dirty="0">
                <a:latin typeface="Calibri"/>
                <a:cs typeface="Calibri"/>
              </a:rPr>
              <a:t>extent.</a:t>
            </a:r>
            <a:endParaRPr sz="2500" dirty="0">
              <a:latin typeface="Calibri"/>
              <a:cs typeface="Calibri"/>
            </a:endParaRPr>
          </a:p>
          <a:p>
            <a:pPr marL="927100" marR="5080" lvl="1" indent="-513715">
              <a:lnSpc>
                <a:spcPts val="2110"/>
              </a:lnSpc>
              <a:spcBef>
                <a:spcPts val="520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z="2200" b="1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obvious within half an hour</a:t>
            </a:r>
            <a:r>
              <a:rPr sz="2200" b="1" spc="-6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of  </a:t>
            </a:r>
            <a:r>
              <a:rPr sz="2200" spc="-5" dirty="0">
                <a:latin typeface="Calibri"/>
                <a:cs typeface="Calibri"/>
              </a:rPr>
              <a:t>injury</a:t>
            </a:r>
            <a:endParaRPr sz="2200" dirty="0">
              <a:latin typeface="Calibri"/>
              <a:cs typeface="Calibri"/>
            </a:endParaRPr>
          </a:p>
          <a:p>
            <a:pPr marL="927100" marR="33020" lvl="1" indent="-513715">
              <a:lnSpc>
                <a:spcPts val="2110"/>
              </a:lnSpc>
              <a:spcBef>
                <a:spcPts val="535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z="2200" spc="-10" dirty="0">
                <a:latin typeface="Calibri"/>
                <a:cs typeface="Calibri"/>
              </a:rPr>
              <a:t>increased </a:t>
            </a:r>
            <a:r>
              <a:rPr sz="2200" spc="-5" dirty="0">
                <a:latin typeface="Calibri"/>
                <a:cs typeface="Calibri"/>
              </a:rPr>
              <a:t>blood </a:t>
            </a:r>
            <a:r>
              <a:rPr sz="2200" spc="-10" dirty="0">
                <a:latin typeface="Calibri"/>
                <a:cs typeface="Calibri"/>
              </a:rPr>
              <a:t>volume in  microvascular bed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area</a:t>
            </a:r>
            <a:endParaRPr sz="2200" dirty="0">
              <a:latin typeface="Calibri"/>
              <a:cs typeface="Calibri"/>
            </a:endParaRPr>
          </a:p>
          <a:p>
            <a:pPr marL="927100" lvl="1" indent="-51435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z="2200" spc="-10" dirty="0">
                <a:latin typeface="Calibri"/>
                <a:cs typeface="Calibri"/>
              </a:rPr>
              <a:t>redness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warmth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861D5B3-226D-4406-4099-8687345AA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9E9989-9995-2C0D-AC49-3498C521B4D9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265" y="644183"/>
            <a:ext cx="761753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Hemodynamic</a:t>
            </a:r>
            <a:r>
              <a:rPr sz="4400" b="1" spc="-10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en-US" sz="4400"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- 2</a:t>
            </a:r>
            <a:endParaRPr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265" y="1455069"/>
            <a:ext cx="7474584" cy="33356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354330" indent="-457834">
              <a:lnSpc>
                <a:spcPct val="100000"/>
              </a:lnSpc>
              <a:spcBef>
                <a:spcPts val="105"/>
              </a:spcBef>
              <a:buAutoNum type="arabicPeriod" startAt="3"/>
              <a:tabLst>
                <a:tab pos="469900" algn="l"/>
                <a:tab pos="470534" algn="l"/>
              </a:tabLst>
            </a:pPr>
            <a:r>
              <a:rPr sz="2800" b="1" u="heavy" spc="-15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Progressive vasodilatation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elevate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local  </a:t>
            </a:r>
            <a:r>
              <a:rPr sz="2800" spc="-25" dirty="0">
                <a:latin typeface="Calibri"/>
                <a:cs typeface="Calibri"/>
              </a:rPr>
              <a:t>hydrostatic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pressure</a:t>
            </a:r>
            <a:endParaRPr sz="2800" dirty="0">
              <a:latin typeface="Calibri"/>
              <a:cs typeface="Calibri"/>
            </a:endParaRPr>
          </a:p>
          <a:p>
            <a:pPr marL="870585" marR="2998470" lvl="1" indent="-457834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800" spc="-10" dirty="0">
                <a:latin typeface="Calibri"/>
                <a:cs typeface="Calibri"/>
              </a:rPr>
              <a:t>transudation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fluid </a:t>
            </a:r>
            <a:r>
              <a:rPr sz="2800" spc="-20" dirty="0">
                <a:latin typeface="Calibri"/>
                <a:cs typeface="Calibri"/>
              </a:rPr>
              <a:t>into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extracellular </a:t>
            </a:r>
            <a:r>
              <a:rPr sz="2800" spc="-10" dirty="0">
                <a:latin typeface="Calibri"/>
                <a:cs typeface="Calibri"/>
              </a:rPr>
              <a:t>space</a:t>
            </a:r>
            <a:endParaRPr sz="2800" dirty="0">
              <a:latin typeface="Calibri"/>
              <a:cs typeface="Calibri"/>
            </a:endParaRPr>
          </a:p>
          <a:p>
            <a:pPr marL="870585" lvl="1" indent="-457834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800" spc="-10" dirty="0">
                <a:latin typeface="Calibri"/>
                <a:cs typeface="Calibri"/>
              </a:rPr>
              <a:t>swelling</a:t>
            </a:r>
            <a:endParaRPr sz="2800" dirty="0">
              <a:latin typeface="Calibri"/>
              <a:cs typeface="Calibri"/>
            </a:endParaRPr>
          </a:p>
          <a:p>
            <a:pPr marL="469900" marR="5080" indent="-457834">
              <a:lnSpc>
                <a:spcPct val="100800"/>
              </a:lnSpc>
              <a:spcBef>
                <a:spcPts val="645"/>
              </a:spcBef>
              <a:buAutoNum type="arabicPeriod" startAt="3"/>
              <a:tabLst>
                <a:tab pos="469900" algn="l"/>
                <a:tab pos="470534" algn="l"/>
              </a:tabLst>
            </a:pPr>
            <a:r>
              <a:rPr sz="2800" b="1" u="heavy" spc="-5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Slowing or </a:t>
            </a:r>
            <a:r>
              <a:rPr sz="2800" b="1" u="heavy" spc="-15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stasis</a:t>
            </a:r>
            <a:r>
              <a:rPr sz="2800" b="1" spc="-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increased </a:t>
            </a:r>
            <a:r>
              <a:rPr sz="2800" spc="-15" dirty="0">
                <a:latin typeface="Calibri"/>
                <a:cs typeface="Calibri"/>
              </a:rPr>
              <a:t>concentration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red </a:t>
            </a:r>
            <a:r>
              <a:rPr sz="2800" spc="-5" dirty="0">
                <a:latin typeface="Calibri"/>
                <a:cs typeface="Calibri"/>
              </a:rPr>
              <a:t>cells,  </a:t>
            </a:r>
            <a:r>
              <a:rPr sz="2800" dirty="0">
                <a:latin typeface="Calibri"/>
                <a:cs typeface="Calibri"/>
              </a:rPr>
              <a:t>and thus, </a:t>
            </a:r>
            <a:r>
              <a:rPr sz="2800" spc="-10" dirty="0">
                <a:latin typeface="Calibri"/>
                <a:cs typeface="Calibri"/>
              </a:rPr>
              <a:t>raised blood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viscosity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57400" y="4790722"/>
            <a:ext cx="6781800" cy="2981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B671AF7-3478-3CDC-BB59-CE173B7AF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5F8395-99DB-1E7B-4123-564DF22C6CAC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918244"/>
            <a:ext cx="7696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Hemodynamic</a:t>
            </a:r>
            <a:r>
              <a:rPr sz="4400" b="1" spc="-10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en-US" sz="4400"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- 3</a:t>
            </a:r>
            <a:endParaRPr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76" y="2116431"/>
            <a:ext cx="7125970" cy="3695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7830" indent="-405765">
              <a:lnSpc>
                <a:spcPts val="3535"/>
              </a:lnSpc>
              <a:buSzPct val="114285"/>
              <a:buAutoNum type="arabicPeriod" startAt="5"/>
              <a:tabLst>
                <a:tab pos="418465" algn="l"/>
              </a:tabLst>
            </a:pPr>
            <a:r>
              <a:rPr sz="2800" b="1" u="heavy" spc="-5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Leucocytic</a:t>
            </a:r>
            <a:r>
              <a:rPr sz="2800" b="1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Margination</a:t>
            </a:r>
            <a:r>
              <a:rPr sz="2800" b="1" spc="-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peripheral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orientation</a:t>
            </a:r>
            <a:endParaRPr sz="2800" dirty="0">
              <a:latin typeface="Calibri"/>
              <a:cs typeface="Calibri"/>
            </a:endParaRPr>
          </a:p>
          <a:p>
            <a:pPr marL="527050" marR="260985">
              <a:lnSpc>
                <a:spcPct val="100000"/>
              </a:lnSpc>
              <a:spcBef>
                <a:spcPts val="15"/>
              </a:spcBef>
            </a:pP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leucocytes (mainly neutrophils) </a:t>
            </a:r>
            <a:r>
              <a:rPr sz="2800" spc="-5" dirty="0">
                <a:latin typeface="Calibri"/>
                <a:cs typeface="Calibri"/>
              </a:rPr>
              <a:t>along the  </a:t>
            </a:r>
            <a:r>
              <a:rPr sz="2800" spc="-10" dirty="0">
                <a:latin typeface="Calibri"/>
                <a:cs typeface="Calibri"/>
              </a:rPr>
              <a:t>vascular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endothelium</a:t>
            </a:r>
            <a:endParaRPr sz="2800" dirty="0">
              <a:latin typeface="Calibri"/>
              <a:cs typeface="Calibri"/>
            </a:endParaRPr>
          </a:p>
          <a:p>
            <a:pPr marL="926465" lvl="1" indent="-51371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926465" algn="l"/>
                <a:tab pos="927100" algn="l"/>
              </a:tabLst>
            </a:pPr>
            <a:r>
              <a:rPr sz="2800" spc="-5" dirty="0">
                <a:latin typeface="Calibri"/>
                <a:cs typeface="Calibri"/>
              </a:rPr>
              <a:t>stick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vascular endothelium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briefly</a:t>
            </a:r>
            <a:endParaRPr sz="2800" dirty="0">
              <a:latin typeface="Calibri"/>
              <a:cs typeface="Calibri"/>
            </a:endParaRPr>
          </a:p>
          <a:p>
            <a:pPr marL="926465" marR="139065" lvl="1" indent="-5137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926465" algn="l"/>
                <a:tab pos="927100" algn="l"/>
              </a:tabLst>
            </a:pPr>
            <a:r>
              <a:rPr sz="2800" spc="-15" dirty="0">
                <a:latin typeface="Calibri"/>
                <a:cs typeface="Calibri"/>
              </a:rPr>
              <a:t>move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migrate </a:t>
            </a:r>
            <a:r>
              <a:rPr sz="2800" spc="-10" dirty="0">
                <a:latin typeface="Calibri"/>
                <a:cs typeface="Calibri"/>
              </a:rPr>
              <a:t>through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gaps </a:t>
            </a:r>
            <a:r>
              <a:rPr sz="2800" spc="-5" dirty="0">
                <a:latin typeface="Calibri"/>
                <a:cs typeface="Calibri"/>
              </a:rPr>
              <a:t>between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  </a:t>
            </a:r>
            <a:r>
              <a:rPr sz="2800" spc="-5" dirty="0">
                <a:latin typeface="Calibri"/>
                <a:cs typeface="Calibri"/>
              </a:rPr>
              <a:t>endothelial </a:t>
            </a:r>
            <a:r>
              <a:rPr sz="2800" dirty="0">
                <a:latin typeface="Calibri"/>
                <a:cs typeface="Calibri"/>
              </a:rPr>
              <a:t>cells - </a:t>
            </a:r>
            <a:r>
              <a:rPr sz="2800" spc="-15" dirty="0">
                <a:latin typeface="Calibri"/>
                <a:cs typeface="Calibri"/>
              </a:rPr>
              <a:t>extravascular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space</a:t>
            </a:r>
            <a:endParaRPr sz="2800" dirty="0">
              <a:latin typeface="Calibri"/>
              <a:cs typeface="Calibri"/>
            </a:endParaRPr>
          </a:p>
          <a:p>
            <a:pPr marL="926465" lvl="1" indent="-5137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926465" algn="l"/>
                <a:tab pos="927100" algn="l"/>
              </a:tabLst>
            </a:pPr>
            <a:r>
              <a:rPr sz="2800" spc="-5" dirty="0">
                <a:latin typeface="Calibri"/>
                <a:cs typeface="Calibri"/>
              </a:rPr>
              <a:t>This is known is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emigration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120BD9A-E768-AB8B-915D-8455F31AB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DA20A9-71DF-BCF8-E92A-B17B96187450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818899"/>
            <a:ext cx="7784188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2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Altered </a:t>
            </a:r>
            <a:r>
              <a:rPr sz="4400" b="1" spc="-3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Vascular</a:t>
            </a:r>
            <a:r>
              <a:rPr sz="4400" b="1" spc="-6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Permeability</a:t>
            </a:r>
            <a:endParaRPr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427" y="2362200"/>
            <a:ext cx="8043545" cy="43688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Accumulation of oedema fluid </a:t>
            </a:r>
            <a:r>
              <a:rPr sz="3000" dirty="0">
                <a:latin typeface="Calibri"/>
                <a:cs typeface="Calibri"/>
              </a:rPr>
              <a:t>- </a:t>
            </a:r>
            <a:r>
              <a:rPr sz="3000" spc="-15" dirty="0">
                <a:latin typeface="Calibri"/>
                <a:cs typeface="Calibri"/>
              </a:rPr>
              <a:t>interstitial  </a:t>
            </a:r>
            <a:r>
              <a:rPr sz="3000" spc="-10" dirty="0">
                <a:latin typeface="Calibri"/>
                <a:cs typeface="Calibri"/>
              </a:rPr>
              <a:t>compartment </a:t>
            </a:r>
            <a:r>
              <a:rPr sz="3000" dirty="0">
                <a:latin typeface="Calibri"/>
                <a:cs typeface="Calibri"/>
              </a:rPr>
              <a:t>which </a:t>
            </a:r>
            <a:r>
              <a:rPr sz="3000" spc="-5" dirty="0">
                <a:latin typeface="Calibri"/>
                <a:cs typeface="Calibri"/>
              </a:rPr>
              <a:t>comes </a:t>
            </a:r>
            <a:r>
              <a:rPr sz="3000" spc="-20" dirty="0">
                <a:latin typeface="Calibri"/>
                <a:cs typeface="Calibri"/>
              </a:rPr>
              <a:t>from </a:t>
            </a:r>
            <a:r>
              <a:rPr sz="3000" spc="-5" dirty="0">
                <a:latin typeface="Calibri"/>
                <a:cs typeface="Calibri"/>
              </a:rPr>
              <a:t>blood plasma </a:t>
            </a:r>
            <a:r>
              <a:rPr sz="3000" spc="-10" dirty="0">
                <a:latin typeface="Calibri"/>
                <a:cs typeface="Calibri"/>
              </a:rPr>
              <a:t>by  </a:t>
            </a:r>
            <a:r>
              <a:rPr sz="3000" spc="-5" dirty="0">
                <a:latin typeface="Calibri"/>
                <a:cs typeface="Calibri"/>
              </a:rPr>
              <a:t>its escape </a:t>
            </a:r>
            <a:r>
              <a:rPr sz="3000" spc="-10" dirty="0">
                <a:latin typeface="Calibri"/>
                <a:cs typeface="Calibri"/>
              </a:rPr>
              <a:t>through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endothelial </a:t>
            </a:r>
            <a:r>
              <a:rPr sz="3000" spc="-10" dirty="0">
                <a:latin typeface="Calibri"/>
                <a:cs typeface="Calibri"/>
              </a:rPr>
              <a:t>wall </a:t>
            </a:r>
            <a:r>
              <a:rPr sz="3000" dirty="0">
                <a:latin typeface="Calibri"/>
                <a:cs typeface="Calibri"/>
              </a:rPr>
              <a:t>of  </a:t>
            </a:r>
            <a:r>
              <a:rPr sz="3000" spc="-15" dirty="0">
                <a:latin typeface="Calibri"/>
                <a:cs typeface="Calibri"/>
              </a:rPr>
              <a:t>peripheral </a:t>
            </a:r>
            <a:r>
              <a:rPr sz="3000" spc="-10" dirty="0">
                <a:latin typeface="Calibri"/>
                <a:cs typeface="Calibri"/>
              </a:rPr>
              <a:t>vascular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bed.</a:t>
            </a:r>
            <a:endParaRPr sz="3000" dirty="0">
              <a:latin typeface="Calibri"/>
              <a:cs typeface="Calibri"/>
            </a:endParaRPr>
          </a:p>
          <a:p>
            <a:pPr marL="355600" marR="570865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Escape of fluid is due </a:t>
            </a:r>
            <a:r>
              <a:rPr sz="3000" spc="-15" dirty="0">
                <a:latin typeface="Calibri"/>
                <a:cs typeface="Calibri"/>
              </a:rPr>
              <a:t>to vasodilatation </a:t>
            </a:r>
            <a:r>
              <a:rPr sz="3000" dirty="0">
                <a:latin typeface="Calibri"/>
                <a:cs typeface="Calibri"/>
              </a:rPr>
              <a:t>and  </a:t>
            </a:r>
            <a:r>
              <a:rPr sz="3000" spc="-15" dirty="0">
                <a:latin typeface="Calibri"/>
                <a:cs typeface="Calibri"/>
              </a:rPr>
              <a:t>consequent elevation </a:t>
            </a:r>
            <a:r>
              <a:rPr sz="3000" spc="-5" dirty="0">
                <a:latin typeface="Calibri"/>
                <a:cs typeface="Calibri"/>
              </a:rPr>
              <a:t>in </a:t>
            </a:r>
            <a:r>
              <a:rPr sz="3000" spc="-25" dirty="0">
                <a:latin typeface="Calibri"/>
                <a:cs typeface="Calibri"/>
              </a:rPr>
              <a:t>hydrostatic </a:t>
            </a:r>
            <a:r>
              <a:rPr sz="3000" spc="-15" dirty="0">
                <a:latin typeface="Calibri"/>
                <a:cs typeface="Calibri"/>
              </a:rPr>
              <a:t>pressure </a:t>
            </a:r>
            <a:r>
              <a:rPr sz="3000" dirty="0">
                <a:latin typeface="Calibri"/>
                <a:cs typeface="Calibri"/>
              </a:rPr>
              <a:t>-  </a:t>
            </a:r>
            <a:r>
              <a:rPr sz="3000" b="1" spc="-15" dirty="0">
                <a:latin typeface="Calibri"/>
                <a:cs typeface="Calibri"/>
              </a:rPr>
              <a:t>transudate</a:t>
            </a:r>
            <a:r>
              <a:rPr sz="3000" spc="-15" dirty="0"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  <a:p>
            <a:pPr marL="355600" marR="600075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5" dirty="0">
                <a:latin typeface="Calibri"/>
                <a:cs typeface="Calibri"/>
              </a:rPr>
              <a:t>Subsequently,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characteristic inflammatory  </a:t>
            </a:r>
            <a:r>
              <a:rPr sz="3000" spc="-5" dirty="0">
                <a:latin typeface="Calibri"/>
                <a:cs typeface="Calibri"/>
              </a:rPr>
              <a:t>oedema, </a:t>
            </a:r>
            <a:r>
              <a:rPr sz="3000" spc="-10" dirty="0">
                <a:latin typeface="Calibri"/>
                <a:cs typeface="Calibri"/>
              </a:rPr>
              <a:t>appears by increased vascular  </a:t>
            </a:r>
            <a:r>
              <a:rPr sz="3000" spc="-5" dirty="0">
                <a:latin typeface="Calibri"/>
                <a:cs typeface="Calibri"/>
              </a:rPr>
              <a:t>permeability of </a:t>
            </a:r>
            <a:r>
              <a:rPr sz="3000" spc="-10" dirty="0">
                <a:latin typeface="Calibri"/>
                <a:cs typeface="Calibri"/>
              </a:rPr>
              <a:t>microcirculation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exudate</a:t>
            </a:r>
            <a:r>
              <a:rPr sz="3000" spc="-20" dirty="0"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E73EB46-3190-9398-4EFB-48DF365BF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B6045B-F1A4-C7A6-CF0B-B82F3C0A3B78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0" y="1014973"/>
            <a:ext cx="6875463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4800" b="1" spc="-15" dirty="0">
                <a:latin typeface="Calibri"/>
                <a:cs typeface="Calibri"/>
              </a:rPr>
              <a:t>ACUTE AND CHRONIC INFLAMMATION </a:t>
            </a:r>
            <a:endParaRPr lang="en-US" sz="4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924" y="4904035"/>
            <a:ext cx="8001000" cy="1529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b="1" spc="-95" dirty="0">
                <a:solidFill>
                  <a:schemeClr val="tx2"/>
                </a:solidFill>
                <a:latin typeface="Calibri"/>
                <a:cs typeface="Calibri"/>
              </a:rPr>
              <a:t>Dr. </a:t>
            </a:r>
            <a:r>
              <a:rPr lang="en-US" sz="2400" b="1" spc="-5" dirty="0">
                <a:solidFill>
                  <a:schemeClr val="tx2"/>
                </a:solidFill>
                <a:latin typeface="Calibri"/>
                <a:cs typeface="Calibri"/>
              </a:rPr>
              <a:t>Iqra Ashraf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b="1" spc="-5" dirty="0">
                <a:solidFill>
                  <a:schemeClr val="tx2"/>
                </a:solidFill>
                <a:latin typeface="Calibri"/>
                <a:cs typeface="Calibri"/>
              </a:rPr>
              <a:t>MBBS,FCPS(MED),MRCP (UK)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b="1" spc="-5" dirty="0">
                <a:solidFill>
                  <a:schemeClr val="tx2"/>
                </a:solidFill>
                <a:latin typeface="Calibri"/>
                <a:cs typeface="Calibri"/>
              </a:rPr>
              <a:t>Senior Registrar Medicine Unit 1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b="1" spc="-5" dirty="0">
                <a:solidFill>
                  <a:schemeClr val="tx2"/>
                </a:solidFill>
                <a:latin typeface="Calibri"/>
                <a:cs typeface="Calibri"/>
              </a:rPr>
              <a:t>Holy Family Hospital, Rawalpindi </a:t>
            </a:r>
            <a:endParaRPr lang="en-US" sz="24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23E04AB-46C5-C123-12C2-90388D171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525780"/>
            <a:ext cx="9144000" cy="6789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3886200"/>
            <a:ext cx="9144000" cy="3383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1019694"/>
            <a:ext cx="5156221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CELLULAR</a:t>
            </a:r>
            <a:r>
              <a:rPr sz="4400" b="1" spc="-8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endParaRPr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76" y="1759841"/>
            <a:ext cx="7552055" cy="2027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Cellular phase of </a:t>
            </a:r>
            <a:r>
              <a:rPr sz="3200" spc="-10" dirty="0">
                <a:latin typeface="Calibri"/>
                <a:cs typeface="Calibri"/>
              </a:rPr>
              <a:t>inflammation </a:t>
            </a:r>
            <a:r>
              <a:rPr sz="3200" spc="-15" dirty="0">
                <a:latin typeface="Calibri"/>
                <a:cs typeface="Calibri"/>
              </a:rPr>
              <a:t>consists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2  </a:t>
            </a:r>
            <a:r>
              <a:rPr sz="3200" spc="-10" dirty="0">
                <a:latin typeface="Calibri"/>
                <a:cs typeface="Calibri"/>
              </a:rPr>
              <a:t>processes</a:t>
            </a:r>
            <a:endParaRPr sz="3200" dirty="0">
              <a:latin typeface="Calibri"/>
              <a:cs typeface="Calibri"/>
            </a:endParaRPr>
          </a:p>
          <a:p>
            <a:pPr marL="984885" lvl="1" indent="-516255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800" spc="-10" dirty="0">
                <a:latin typeface="Calibri"/>
                <a:cs typeface="Calibri"/>
              </a:rPr>
              <a:t>Exudation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leucocytes</a:t>
            </a:r>
            <a:endParaRPr sz="2800" dirty="0">
              <a:latin typeface="Calibri"/>
              <a:cs typeface="Calibri"/>
            </a:endParaRPr>
          </a:p>
          <a:p>
            <a:pPr marL="984885" lvl="1" indent="-516255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800" spc="-10" dirty="0">
                <a:latin typeface="Calibri"/>
                <a:cs typeface="Calibri"/>
              </a:rPr>
              <a:t>Phagocytosis.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B051FE0-8F2A-9ECC-65A1-6CCF9CCDC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7258A5-54AE-1A63-C246-255A126E8DEA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799646"/>
            <a:ext cx="76174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chemeClr val="tx2"/>
                </a:solidFill>
                <a:latin typeface="Calibri"/>
                <a:cs typeface="Calibri"/>
              </a:rPr>
              <a:t>Exudation </a:t>
            </a:r>
            <a:r>
              <a:rPr sz="4400" b="1" dirty="0">
                <a:solidFill>
                  <a:schemeClr val="tx2"/>
                </a:solidFill>
                <a:latin typeface="Calibri"/>
                <a:cs typeface="Calibri"/>
              </a:rPr>
              <a:t>of</a:t>
            </a:r>
            <a:r>
              <a:rPr sz="4400" b="1" spc="-5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chemeClr val="tx2"/>
                </a:solidFill>
                <a:latin typeface="Calibri"/>
                <a:cs typeface="Calibri"/>
              </a:rPr>
              <a:t>leucocytes</a:t>
            </a:r>
            <a:endParaRPr sz="44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1669795"/>
            <a:ext cx="7025640" cy="20370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10" dirty="0">
                <a:latin typeface="Calibri"/>
                <a:cs typeface="Calibri"/>
              </a:rPr>
              <a:t>Changes </a:t>
            </a:r>
            <a:r>
              <a:rPr sz="3000" spc="-5" dirty="0">
                <a:latin typeface="Calibri"/>
                <a:cs typeface="Calibri"/>
              </a:rPr>
              <a:t>in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formed </a:t>
            </a:r>
            <a:r>
              <a:rPr sz="3000" spc="-10" dirty="0">
                <a:latin typeface="Calibri"/>
                <a:cs typeface="Calibri"/>
              </a:rPr>
              <a:t>elements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blood.</a:t>
            </a:r>
            <a:endParaRPr sz="30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15" dirty="0">
                <a:latin typeface="Calibri"/>
                <a:cs typeface="Calibri"/>
              </a:rPr>
              <a:t>Rolling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adhesion</a:t>
            </a:r>
            <a:endParaRPr sz="30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15" dirty="0">
                <a:latin typeface="Calibri"/>
                <a:cs typeface="Calibri"/>
              </a:rPr>
              <a:t>Emigration</a:t>
            </a:r>
            <a:endParaRPr sz="30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10" dirty="0">
                <a:latin typeface="Calibri"/>
                <a:cs typeface="Calibri"/>
              </a:rPr>
              <a:t>Chemotaxis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5400" y="3886200"/>
            <a:ext cx="7716011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257766B-9E6C-8D24-4CCC-78413ED80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DE4815-7086-ACE2-5FB1-A5F58BF7F43F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865" y="989998"/>
            <a:ext cx="8550672" cy="12309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6230" marR="5080" indent="-2844165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</a:t>
            </a:r>
            <a:r>
              <a:rPr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b="1" spc="-1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FORMED </a:t>
            </a:r>
            <a:r>
              <a:rPr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  </a:t>
            </a:r>
            <a:r>
              <a:rPr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b="1" spc="-2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2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</a:p>
        </p:txBody>
      </p:sp>
      <p:sp>
        <p:nvSpPr>
          <p:cNvPr id="3" name="object 3"/>
          <p:cNvSpPr/>
          <p:nvPr/>
        </p:nvSpPr>
        <p:spPr>
          <a:xfrm>
            <a:off x="5468111" y="2590800"/>
            <a:ext cx="4133088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642" y="1925779"/>
            <a:ext cx="4531360" cy="49022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274320" indent="-343535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15" dirty="0">
                <a:latin typeface="Calibri"/>
                <a:cs typeface="Calibri"/>
              </a:rPr>
              <a:t>Central stream </a:t>
            </a:r>
            <a:r>
              <a:rPr sz="2500" spc="-5" dirty="0">
                <a:latin typeface="Calibri"/>
                <a:cs typeface="Calibri"/>
              </a:rPr>
              <a:t>of cells  </a:t>
            </a:r>
            <a:r>
              <a:rPr sz="2500" spc="-10" dirty="0">
                <a:latin typeface="Calibri"/>
                <a:cs typeface="Calibri"/>
              </a:rPr>
              <a:t>comprised </a:t>
            </a:r>
            <a:r>
              <a:rPr sz="2500" spc="-15" dirty="0">
                <a:latin typeface="Calibri"/>
                <a:cs typeface="Calibri"/>
              </a:rPr>
              <a:t>by </a:t>
            </a:r>
            <a:r>
              <a:rPr sz="2500" spc="-10" dirty="0">
                <a:latin typeface="Calibri"/>
                <a:cs typeface="Calibri"/>
              </a:rPr>
              <a:t>leucocytes </a:t>
            </a:r>
            <a:r>
              <a:rPr sz="2500" spc="-5" dirty="0">
                <a:latin typeface="Calibri"/>
                <a:cs typeface="Calibri"/>
              </a:rPr>
              <a:t>and  RBCs and </a:t>
            </a:r>
            <a:r>
              <a:rPr sz="2500" spc="-10" dirty="0">
                <a:latin typeface="Calibri"/>
                <a:cs typeface="Calibri"/>
              </a:rPr>
              <a:t>peripheral </a:t>
            </a:r>
            <a:r>
              <a:rPr sz="2500" dirty="0">
                <a:latin typeface="Calibri"/>
                <a:cs typeface="Calibri"/>
              </a:rPr>
              <a:t>cell </a:t>
            </a:r>
            <a:r>
              <a:rPr sz="2500" b="1" spc="-15" dirty="0">
                <a:latin typeface="Calibri"/>
                <a:cs typeface="Calibri"/>
              </a:rPr>
              <a:t>free  </a:t>
            </a:r>
            <a:r>
              <a:rPr sz="2500" b="1" spc="-20" dirty="0">
                <a:latin typeface="Calibri"/>
                <a:cs typeface="Calibri"/>
              </a:rPr>
              <a:t>layer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0" dirty="0">
                <a:latin typeface="Calibri"/>
                <a:cs typeface="Calibri"/>
              </a:rPr>
              <a:t>plasma </a:t>
            </a:r>
            <a:r>
              <a:rPr sz="2500" spc="-5" dirty="0">
                <a:latin typeface="Calibri"/>
                <a:cs typeface="Calibri"/>
              </a:rPr>
              <a:t>close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vessel  wall.</a:t>
            </a:r>
            <a:endParaRPr sz="2500" dirty="0">
              <a:latin typeface="Calibri"/>
              <a:cs typeface="Calibri"/>
            </a:endParaRPr>
          </a:p>
          <a:p>
            <a:pPr marL="355600" marR="303530" indent="-343535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45" dirty="0">
                <a:latin typeface="Calibri"/>
                <a:cs typeface="Calibri"/>
              </a:rPr>
              <a:t>Later, </a:t>
            </a:r>
            <a:r>
              <a:rPr sz="2500" spc="-15" dirty="0">
                <a:latin typeface="Calibri"/>
                <a:cs typeface="Calibri"/>
              </a:rPr>
              <a:t>central stream </a:t>
            </a:r>
            <a:r>
              <a:rPr sz="2500" spc="-5" dirty="0">
                <a:latin typeface="Calibri"/>
                <a:cs typeface="Calibri"/>
              </a:rPr>
              <a:t>of cells  widens and </a:t>
            </a:r>
            <a:r>
              <a:rPr sz="2500" spc="-10" dirty="0">
                <a:latin typeface="Calibri"/>
                <a:cs typeface="Calibri"/>
              </a:rPr>
              <a:t>peripheral plasma  </a:t>
            </a:r>
            <a:r>
              <a:rPr sz="2500" spc="-25" dirty="0">
                <a:latin typeface="Calibri"/>
                <a:cs typeface="Calibri"/>
              </a:rPr>
              <a:t>zone </a:t>
            </a:r>
            <a:r>
              <a:rPr sz="2500" spc="-10" dirty="0">
                <a:latin typeface="Calibri"/>
                <a:cs typeface="Calibri"/>
              </a:rPr>
              <a:t>becomes </a:t>
            </a:r>
            <a:r>
              <a:rPr sz="2500" spc="-15" dirty="0">
                <a:latin typeface="Calibri"/>
                <a:cs typeface="Calibri"/>
              </a:rPr>
              <a:t>narrower  </a:t>
            </a:r>
            <a:r>
              <a:rPr sz="2500" spc="-10" dirty="0">
                <a:latin typeface="Calibri"/>
                <a:cs typeface="Calibri"/>
              </a:rPr>
              <a:t>because </a:t>
            </a:r>
            <a:r>
              <a:rPr sz="2500" spc="-5" dirty="0">
                <a:latin typeface="Calibri"/>
                <a:cs typeface="Calibri"/>
              </a:rPr>
              <a:t>of loss of </a:t>
            </a:r>
            <a:r>
              <a:rPr sz="2500" spc="-10" dirty="0">
                <a:latin typeface="Calibri"/>
                <a:cs typeface="Calibri"/>
              </a:rPr>
              <a:t>plasma </a:t>
            </a:r>
            <a:r>
              <a:rPr sz="2500" spc="-15" dirty="0">
                <a:latin typeface="Calibri"/>
                <a:cs typeface="Calibri"/>
              </a:rPr>
              <a:t>by  exudation.</a:t>
            </a:r>
            <a:endParaRPr sz="2500" dirty="0">
              <a:latin typeface="Calibri"/>
              <a:cs typeface="Calibri"/>
            </a:endParaRPr>
          </a:p>
          <a:p>
            <a:pPr marL="355600" indent="-343535">
              <a:lnSpc>
                <a:spcPts val="27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10" dirty="0">
                <a:latin typeface="Calibri"/>
                <a:cs typeface="Calibri"/>
              </a:rPr>
              <a:t>This phenomenon </a:t>
            </a:r>
            <a:r>
              <a:rPr sz="2500" spc="-5" dirty="0">
                <a:latin typeface="Calibri"/>
                <a:cs typeface="Calibri"/>
              </a:rPr>
              <a:t>is known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as</a:t>
            </a:r>
            <a:endParaRPr sz="2500" dirty="0">
              <a:latin typeface="Calibri"/>
              <a:cs typeface="Calibri"/>
            </a:endParaRPr>
          </a:p>
          <a:p>
            <a:pPr marL="355600">
              <a:lnSpc>
                <a:spcPts val="2700"/>
              </a:lnSpc>
            </a:pPr>
            <a:r>
              <a:rPr sz="2500" b="1" i="1" spc="-5" dirty="0">
                <a:latin typeface="Calibri"/>
                <a:cs typeface="Calibri"/>
              </a:rPr>
              <a:t>margination.</a:t>
            </a:r>
            <a:endParaRPr sz="2500" dirty="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10" dirty="0">
                <a:latin typeface="Calibri"/>
                <a:cs typeface="Calibri"/>
              </a:rPr>
              <a:t>Neutrophils </a:t>
            </a:r>
            <a:r>
              <a:rPr sz="2500" spc="-5" dirty="0">
                <a:latin typeface="Calibri"/>
                <a:cs typeface="Calibri"/>
              </a:rPr>
              <a:t>of the </a:t>
            </a:r>
            <a:r>
              <a:rPr sz="2500" spc="-15" dirty="0">
                <a:latin typeface="Calibri"/>
                <a:cs typeface="Calibri"/>
              </a:rPr>
              <a:t>central  </a:t>
            </a:r>
            <a:r>
              <a:rPr sz="2500" spc="-10" dirty="0">
                <a:latin typeface="Calibri"/>
                <a:cs typeface="Calibri"/>
              </a:rPr>
              <a:t>column </a:t>
            </a:r>
            <a:r>
              <a:rPr sz="2500" spc="-15" dirty="0">
                <a:latin typeface="Calibri"/>
                <a:cs typeface="Calibri"/>
              </a:rPr>
              <a:t>come </a:t>
            </a:r>
            <a:r>
              <a:rPr sz="2500" spc="-5" dirty="0">
                <a:latin typeface="Calibri"/>
                <a:cs typeface="Calibri"/>
              </a:rPr>
              <a:t>close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vessel  wall </a:t>
            </a:r>
            <a:r>
              <a:rPr sz="2500" spc="-5" dirty="0">
                <a:latin typeface="Calibri"/>
                <a:cs typeface="Calibri"/>
              </a:rPr>
              <a:t>-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b="1" i="1" spc="-10" dirty="0">
                <a:latin typeface="Calibri"/>
                <a:cs typeface="Calibri"/>
              </a:rPr>
              <a:t>pavementing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68111" y="3886200"/>
            <a:ext cx="4133088" cy="224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1FFB4C-9311-257C-F49B-23EE0BF78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81D6A1-E9C9-3047-E710-8700A4716538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1" y="918244"/>
            <a:ext cx="6424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ROLLING </a:t>
            </a:r>
            <a:r>
              <a:rPr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4400" b="1" spc="-6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ADHESION</a:t>
            </a:r>
            <a:endParaRPr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22976" y="2819400"/>
            <a:ext cx="4078224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486" y="1697227"/>
            <a:ext cx="4455795" cy="518668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4965" marR="52705" indent="-342900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Peripherally </a:t>
            </a:r>
            <a:r>
              <a:rPr sz="2500" spc="-10" dirty="0">
                <a:latin typeface="Calibri"/>
                <a:cs typeface="Calibri"/>
              </a:rPr>
              <a:t>marginated </a:t>
            </a:r>
            <a:r>
              <a:rPr sz="2500" spc="-5" dirty="0">
                <a:latin typeface="Calibri"/>
                <a:cs typeface="Calibri"/>
              </a:rPr>
              <a:t>and  </a:t>
            </a:r>
            <a:r>
              <a:rPr sz="2500" spc="-15" dirty="0">
                <a:latin typeface="Calibri"/>
                <a:cs typeface="Calibri"/>
              </a:rPr>
              <a:t>pavemented </a:t>
            </a:r>
            <a:r>
              <a:rPr sz="2500" spc="-10" dirty="0">
                <a:latin typeface="Calibri"/>
                <a:cs typeface="Calibri"/>
              </a:rPr>
              <a:t>neutrophils </a:t>
            </a:r>
            <a:r>
              <a:rPr sz="2500" spc="-5" dirty="0">
                <a:latin typeface="Calibri"/>
                <a:cs typeface="Calibri"/>
              </a:rPr>
              <a:t>slowly  </a:t>
            </a:r>
            <a:r>
              <a:rPr sz="2500" spc="-15" dirty="0">
                <a:latin typeface="Calibri"/>
                <a:cs typeface="Calibri"/>
              </a:rPr>
              <a:t>roll over </a:t>
            </a:r>
            <a:r>
              <a:rPr sz="2500" spc="-5" dirty="0">
                <a:latin typeface="Calibri"/>
                <a:cs typeface="Calibri"/>
              </a:rPr>
              <a:t>the endothelial cells  lining the </a:t>
            </a:r>
            <a:r>
              <a:rPr sz="2500" spc="-10" dirty="0">
                <a:latin typeface="Calibri"/>
                <a:cs typeface="Calibri"/>
              </a:rPr>
              <a:t>vessel wall </a:t>
            </a:r>
            <a:r>
              <a:rPr sz="2500" i="1" spc="-10" dirty="0">
                <a:latin typeface="Calibri"/>
                <a:cs typeface="Calibri"/>
              </a:rPr>
              <a:t>(</a:t>
            </a:r>
            <a:r>
              <a:rPr sz="2500" b="1" i="1" spc="-10" dirty="0">
                <a:latin typeface="Calibri"/>
                <a:cs typeface="Calibri"/>
              </a:rPr>
              <a:t>rolling  </a:t>
            </a:r>
            <a:r>
              <a:rPr sz="2500" b="1" i="1" spc="-5" dirty="0">
                <a:latin typeface="Calibri"/>
                <a:cs typeface="Calibri"/>
              </a:rPr>
              <a:t>phase</a:t>
            </a:r>
            <a:r>
              <a:rPr sz="2500" i="1" spc="-5" dirty="0">
                <a:latin typeface="Calibri"/>
                <a:cs typeface="Calibri"/>
              </a:rPr>
              <a:t>).</a:t>
            </a:r>
            <a:endParaRPr sz="250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30" dirty="0">
                <a:latin typeface="Calibri"/>
                <a:cs typeface="Calibri"/>
              </a:rPr>
              <a:t>Transient </a:t>
            </a:r>
            <a:r>
              <a:rPr sz="2500" spc="-10" dirty="0">
                <a:latin typeface="Calibri"/>
                <a:cs typeface="Calibri"/>
              </a:rPr>
              <a:t>bond between </a:t>
            </a:r>
            <a:r>
              <a:rPr sz="2500" spc="-5" dirty="0">
                <a:latin typeface="Calibri"/>
                <a:cs typeface="Calibri"/>
              </a:rPr>
              <a:t>the  </a:t>
            </a:r>
            <a:r>
              <a:rPr sz="2500" spc="-10" dirty="0">
                <a:latin typeface="Calibri"/>
                <a:cs typeface="Calibri"/>
              </a:rPr>
              <a:t>leucocytes </a:t>
            </a:r>
            <a:r>
              <a:rPr sz="2500" spc="-5" dirty="0">
                <a:latin typeface="Calibri"/>
                <a:cs typeface="Calibri"/>
              </a:rPr>
              <a:t>and endothelial cells  </a:t>
            </a:r>
            <a:r>
              <a:rPr sz="2500" spc="-10" dirty="0">
                <a:latin typeface="Calibri"/>
                <a:cs typeface="Calibri"/>
              </a:rPr>
              <a:t>becoming </a:t>
            </a:r>
            <a:r>
              <a:rPr sz="2500" spc="-5" dirty="0">
                <a:latin typeface="Calibri"/>
                <a:cs typeface="Calibri"/>
              </a:rPr>
              <a:t>firmer </a:t>
            </a:r>
            <a:r>
              <a:rPr sz="2500" i="1" spc="-5" dirty="0">
                <a:latin typeface="Calibri"/>
                <a:cs typeface="Calibri"/>
              </a:rPr>
              <a:t>(</a:t>
            </a:r>
            <a:r>
              <a:rPr sz="2500" b="1" i="1" spc="-5" dirty="0">
                <a:latin typeface="Calibri"/>
                <a:cs typeface="Calibri"/>
              </a:rPr>
              <a:t>adhesion  phase</a:t>
            </a:r>
            <a:r>
              <a:rPr sz="2500" i="1" spc="-5" dirty="0">
                <a:latin typeface="Calibri"/>
                <a:cs typeface="Calibri"/>
              </a:rPr>
              <a:t>).</a:t>
            </a:r>
            <a:endParaRPr sz="2500">
              <a:latin typeface="Calibri"/>
              <a:cs typeface="Calibri"/>
            </a:endParaRPr>
          </a:p>
          <a:p>
            <a:pPr marL="354965" marR="240029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The </a:t>
            </a:r>
            <a:r>
              <a:rPr sz="2500" spc="-15" dirty="0">
                <a:latin typeface="Calibri"/>
                <a:cs typeface="Calibri"/>
              </a:rPr>
              <a:t>following </a:t>
            </a:r>
            <a:r>
              <a:rPr sz="2500" spc="-5" dirty="0">
                <a:latin typeface="Calibri"/>
                <a:cs typeface="Calibri"/>
              </a:rPr>
              <a:t>molecules bring  about </a:t>
            </a:r>
            <a:r>
              <a:rPr sz="2500" spc="-10" dirty="0">
                <a:latin typeface="Calibri"/>
                <a:cs typeface="Calibri"/>
              </a:rPr>
              <a:t>rolling </a:t>
            </a:r>
            <a:r>
              <a:rPr sz="2500" spc="-5" dirty="0">
                <a:latin typeface="Calibri"/>
                <a:cs typeface="Calibri"/>
              </a:rPr>
              <a:t>and adhesion  </a:t>
            </a:r>
            <a:r>
              <a:rPr sz="2500" spc="-10" dirty="0">
                <a:latin typeface="Calibri"/>
                <a:cs typeface="Calibri"/>
              </a:rPr>
              <a:t>phases</a:t>
            </a:r>
            <a:endParaRPr sz="2500">
              <a:latin typeface="Calibri"/>
              <a:cs typeface="Calibri"/>
            </a:endParaRPr>
          </a:p>
          <a:p>
            <a:pPr marL="755650" lvl="1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2200" b="1" spc="-5" dirty="0">
                <a:latin typeface="Calibri"/>
                <a:cs typeface="Calibri"/>
              </a:rPr>
              <a:t>Selectins</a:t>
            </a:r>
            <a:endParaRPr sz="2200">
              <a:latin typeface="Calibri"/>
              <a:cs typeface="Calibri"/>
            </a:endParaRPr>
          </a:p>
          <a:p>
            <a:pPr marL="755650" lvl="1" indent="-287020">
              <a:lnSpc>
                <a:spcPct val="100000"/>
              </a:lnSpc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2200" b="1" spc="-15" dirty="0">
                <a:latin typeface="Calibri"/>
                <a:cs typeface="Calibri"/>
              </a:rPr>
              <a:t>Integrins</a:t>
            </a:r>
            <a:endParaRPr sz="2200">
              <a:latin typeface="Calibri"/>
              <a:cs typeface="Calibri"/>
            </a:endParaRPr>
          </a:p>
          <a:p>
            <a:pPr marL="755650" marR="80010" lvl="1" indent="-287020">
              <a:lnSpc>
                <a:spcPct val="79900"/>
              </a:lnSpc>
              <a:spcBef>
                <a:spcPts val="535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sz="2200" b="1" spc="-5" dirty="0">
                <a:latin typeface="Calibri"/>
                <a:cs typeface="Calibri"/>
              </a:rPr>
              <a:t>Immunoglobulin </a:t>
            </a:r>
            <a:r>
              <a:rPr sz="2200" b="1" spc="-15" dirty="0">
                <a:latin typeface="Calibri"/>
                <a:cs typeface="Calibri"/>
              </a:rPr>
              <a:t>gene  </a:t>
            </a:r>
            <a:r>
              <a:rPr sz="2200" b="1" spc="-10" dirty="0">
                <a:latin typeface="Calibri"/>
                <a:cs typeface="Calibri"/>
              </a:rPr>
              <a:t>superfamily </a:t>
            </a:r>
            <a:r>
              <a:rPr sz="2200" b="1" spc="-5" dirty="0">
                <a:latin typeface="Calibri"/>
                <a:cs typeface="Calibri"/>
              </a:rPr>
              <a:t>adhesion </a:t>
            </a:r>
            <a:r>
              <a:rPr sz="2200" b="1" spc="-10" dirty="0">
                <a:latin typeface="Calibri"/>
                <a:cs typeface="Calibri"/>
              </a:rPr>
              <a:t>molecule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22976" y="3886200"/>
            <a:ext cx="4078224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D09DEFA-4B60-1278-7E4F-BA9908A6E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970729-5ADF-F423-B338-BE38FC7B36EE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918244"/>
            <a:ext cx="60198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EMIG</a:t>
            </a:r>
            <a:r>
              <a:rPr sz="4400" b="1" spc="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4400" b="1" spc="-35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4400"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TION</a:t>
            </a:r>
            <a:endParaRPr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753863" y="1921794"/>
            <a:ext cx="8550673" cy="2490554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10" dirty="0">
                <a:latin typeface="Calibri" panose="020F0502020204030204" pitchFamily="34" charset="0"/>
                <a:cs typeface="Calibri" panose="020F0502020204030204" pitchFamily="34" charset="0"/>
              </a:rPr>
              <a:t>After sticking </a:t>
            </a:r>
            <a:r>
              <a:rPr b="1" spc="-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b="1" spc="-15" dirty="0">
                <a:latin typeface="Calibri" panose="020F0502020204030204" pitchFamily="34" charset="0"/>
                <a:cs typeface="Calibri" panose="020F0502020204030204" pitchFamily="34" charset="0"/>
              </a:rPr>
              <a:t>neutrophils to  </a:t>
            </a:r>
            <a:r>
              <a:rPr b="1" spc="-10" dirty="0">
                <a:latin typeface="Calibri" panose="020F0502020204030204" pitchFamily="34" charset="0"/>
                <a:cs typeface="Calibri" panose="020F0502020204030204" pitchFamily="34" charset="0"/>
              </a:rPr>
              <a:t>endothelium,</a:t>
            </a:r>
          </a:p>
          <a:p>
            <a:pPr marL="355600" marR="187325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b="1" spc="-15" dirty="0">
                <a:latin typeface="Calibri" panose="020F0502020204030204" pitchFamily="34" charset="0"/>
                <a:cs typeface="Calibri" panose="020F0502020204030204" pitchFamily="34" charset="0"/>
              </a:rPr>
              <a:t>former </a:t>
            </a:r>
            <a:r>
              <a:rPr b="1" spc="-10" dirty="0">
                <a:latin typeface="Calibri" panose="020F0502020204030204" pitchFamily="34" charset="0"/>
                <a:cs typeface="Calibri" panose="020F0502020204030204" pitchFamily="34" charset="0"/>
              </a:rPr>
              <a:t>move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along the  </a:t>
            </a:r>
            <a:r>
              <a:rPr b="1" spc="-10" dirty="0">
                <a:latin typeface="Calibri" panose="020F0502020204030204" pitchFamily="34" charset="0"/>
                <a:cs typeface="Calibri" panose="020F0502020204030204" pitchFamily="34" charset="0"/>
              </a:rPr>
              <a:t>endothelial </a:t>
            </a:r>
            <a:r>
              <a:rPr b="1" spc="-15" dirty="0">
                <a:latin typeface="Calibri" panose="020F0502020204030204" pitchFamily="34" charset="0"/>
                <a:cs typeface="Calibri" panose="020F0502020204030204" pitchFamily="34" charset="0"/>
              </a:rPr>
              <a:t>surface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till a  </a:t>
            </a:r>
            <a:r>
              <a:rPr b="1" spc="-10" dirty="0">
                <a:latin typeface="Calibri" panose="020F0502020204030204" pitchFamily="34" charset="0"/>
                <a:cs typeface="Calibri" panose="020F0502020204030204" pitchFamily="34" charset="0"/>
              </a:rPr>
              <a:t>suitable </a:t>
            </a:r>
            <a:r>
              <a:rPr b="1" spc="-15" dirty="0">
                <a:latin typeface="Calibri" panose="020F0502020204030204" pitchFamily="34" charset="0"/>
                <a:cs typeface="Calibri" panose="020F0502020204030204" pitchFamily="34" charset="0"/>
              </a:rPr>
              <a:t>site </a:t>
            </a:r>
            <a:r>
              <a:rPr b="1" spc="-10" dirty="0">
                <a:latin typeface="Calibri" panose="020F0502020204030204" pitchFamily="34" charset="0"/>
                <a:cs typeface="Calibri" panose="020F0502020204030204" pitchFamily="34" charset="0"/>
              </a:rPr>
              <a:t>between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the  </a:t>
            </a:r>
            <a:r>
              <a:rPr b="1" spc="-10" dirty="0">
                <a:latin typeface="Calibri" panose="020F0502020204030204" pitchFamily="34" charset="0"/>
                <a:cs typeface="Calibri" panose="020F0502020204030204" pitchFamily="34" charset="0"/>
              </a:rPr>
              <a:t>endothelial </a:t>
            </a:r>
            <a:r>
              <a:rPr b="1" spc="-5" dirty="0">
                <a:latin typeface="Calibri" panose="020F0502020204030204" pitchFamily="34" charset="0"/>
                <a:cs typeface="Calibri" panose="020F0502020204030204" pitchFamily="34" charset="0"/>
              </a:rPr>
              <a:t>cells is </a:t>
            </a:r>
            <a:r>
              <a:rPr b="1" spc="-20" dirty="0">
                <a:latin typeface="Calibri" panose="020F0502020204030204" pitchFamily="34" charset="0"/>
                <a:cs typeface="Calibri" panose="020F0502020204030204" pitchFamily="34" charset="0"/>
              </a:rPr>
              <a:t>found  </a:t>
            </a:r>
            <a:r>
              <a:rPr b="1" spc="-10" dirty="0"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b="1" spc="-15" dirty="0">
                <a:latin typeface="Calibri" panose="020F0502020204030204" pitchFamily="34" charset="0"/>
                <a:cs typeface="Calibri" panose="020F0502020204030204" pitchFamily="34" charset="0"/>
              </a:rPr>
              <a:t>neutrophils throw  </a:t>
            </a:r>
            <a:r>
              <a:rPr b="1" spc="-5" dirty="0">
                <a:latin typeface="Calibri" panose="020F0502020204030204" pitchFamily="34" charset="0"/>
                <a:cs typeface="Calibri" panose="020F0502020204030204" pitchFamily="34" charset="0"/>
              </a:rPr>
              <a:t>out cytoplasmic</a:t>
            </a:r>
            <a:r>
              <a:rPr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10" dirty="0">
                <a:latin typeface="Calibri" panose="020F0502020204030204" pitchFamily="34" charset="0"/>
                <a:cs typeface="Calibri" panose="020F0502020204030204" pitchFamily="34" charset="0"/>
              </a:rPr>
              <a:t>pseudopods.</a:t>
            </a:r>
          </a:p>
          <a:p>
            <a:pPr marL="355600" marR="646430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15" dirty="0">
                <a:latin typeface="Calibri" panose="020F0502020204030204" pitchFamily="34" charset="0"/>
                <a:cs typeface="Calibri" panose="020F0502020204030204" pitchFamily="34" charset="0"/>
              </a:rPr>
              <a:t>Cross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b="1" spc="-10" dirty="0">
                <a:latin typeface="Calibri" panose="020F0502020204030204" pitchFamily="34" charset="0"/>
                <a:cs typeface="Calibri" panose="020F0502020204030204" pitchFamily="34" charset="0"/>
              </a:rPr>
              <a:t>basement  membrane </a:t>
            </a:r>
            <a:r>
              <a:rPr b="1" spc="-15" dirty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b="1" spc="-5" dirty="0">
                <a:latin typeface="Calibri" panose="020F0502020204030204" pitchFamily="34" charset="0"/>
                <a:cs typeface="Calibri" panose="020F0502020204030204" pitchFamily="34" charset="0"/>
              </a:rPr>
              <a:t>damaging</a:t>
            </a:r>
            <a:r>
              <a:rPr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5" dirty="0">
                <a:latin typeface="Calibri" panose="020F0502020204030204" pitchFamily="34" charset="0"/>
                <a:cs typeface="Calibri" panose="020F0502020204030204" pitchFamily="34" charset="0"/>
              </a:rPr>
              <a:t>it  locally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b="1" spc="-10" dirty="0">
                <a:latin typeface="Calibri" panose="020F0502020204030204" pitchFamily="34" charset="0"/>
                <a:cs typeface="Calibri" panose="020F0502020204030204" pitchFamily="34" charset="0"/>
              </a:rPr>
              <a:t>collagenases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and  </a:t>
            </a:r>
            <a:r>
              <a:rPr b="1" spc="-5" dirty="0">
                <a:latin typeface="Calibri" panose="020F0502020204030204" pitchFamily="34" charset="0"/>
                <a:cs typeface="Calibri" panose="020F0502020204030204" pitchFamily="34" charset="0"/>
              </a:rPr>
              <a:t>escape out </a:t>
            </a:r>
            <a:r>
              <a:rPr b="1" spc="-20" dirty="0">
                <a:latin typeface="Calibri" panose="020F0502020204030204" pitchFamily="34" charset="0"/>
                <a:cs typeface="Calibri" panose="020F0502020204030204" pitchFamily="34" charset="0"/>
              </a:rPr>
              <a:t>into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the  </a:t>
            </a:r>
            <a:r>
              <a:rPr b="1" spc="-20" dirty="0">
                <a:latin typeface="Calibri" panose="020F0502020204030204" pitchFamily="34" charset="0"/>
                <a:cs typeface="Calibri" panose="020F0502020204030204" pitchFamily="34" charset="0"/>
              </a:rPr>
              <a:t>extravascular </a:t>
            </a:r>
            <a:r>
              <a:rPr b="1" spc="-5" dirty="0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01605" y="4319721"/>
            <a:ext cx="3819144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01605" y="5899485"/>
            <a:ext cx="3819144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753F8CC-8447-DECC-97CE-77D7545F6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D2F931-374A-6903-D78E-D1A9F7E03B8D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918244"/>
            <a:ext cx="4051026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EMIG</a:t>
            </a:r>
            <a:r>
              <a:rPr sz="4400" b="1" spc="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4400" b="1" spc="-35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4400"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TION</a:t>
            </a:r>
            <a:endParaRPr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2133600"/>
            <a:ext cx="7774305" cy="2966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i="1" spc="-5" dirty="0">
                <a:latin typeface="Calibri"/>
                <a:cs typeface="Calibri"/>
              </a:rPr>
              <a:t>Diapedesis </a:t>
            </a:r>
            <a:r>
              <a:rPr sz="2800" i="1" dirty="0">
                <a:latin typeface="Calibri"/>
                <a:cs typeface="Calibri"/>
              </a:rPr>
              <a:t>- </a:t>
            </a:r>
            <a:r>
              <a:rPr sz="2800" spc="-5" dirty="0">
                <a:latin typeface="Calibri"/>
                <a:cs typeface="Calibri"/>
              </a:rPr>
              <a:t>escape of </a:t>
            </a:r>
            <a:r>
              <a:rPr sz="2800" spc="-15" dirty="0">
                <a:latin typeface="Calibri"/>
                <a:cs typeface="Calibri"/>
              </a:rPr>
              <a:t>red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through </a:t>
            </a:r>
            <a:r>
              <a:rPr sz="2800" spc="-20" dirty="0">
                <a:latin typeface="Calibri"/>
                <a:cs typeface="Calibri"/>
              </a:rPr>
              <a:t>gaps  </a:t>
            </a:r>
            <a:r>
              <a:rPr sz="2800" spc="-10" dirty="0">
                <a:latin typeface="Calibri"/>
                <a:cs typeface="Calibri"/>
              </a:rPr>
              <a:t>between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endothelial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cells</a:t>
            </a: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passive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phenomenon.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raised </a:t>
            </a:r>
            <a:r>
              <a:rPr sz="2800" spc="-30" dirty="0">
                <a:latin typeface="Calibri"/>
                <a:cs typeface="Calibri"/>
              </a:rPr>
              <a:t>hydrostatic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pressure</a:t>
            </a:r>
            <a:endParaRPr sz="2800" dirty="0">
              <a:latin typeface="Calibri"/>
              <a:cs typeface="Calibri"/>
            </a:endParaRPr>
          </a:p>
          <a:p>
            <a:pPr marL="756285" marR="25463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haemorrhagic appearance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inflammatory  </a:t>
            </a:r>
            <a:r>
              <a:rPr sz="2800" spc="-25" dirty="0">
                <a:latin typeface="Calibri"/>
                <a:cs typeface="Calibri"/>
              </a:rPr>
              <a:t>exudate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1280866-25DB-ACBF-2FB0-0614BE263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5F30B1-F14E-982C-6A40-AA2F5BAD9952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0178" y="918244"/>
            <a:ext cx="30949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sz="4400" b="1" spc="-9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4400" b="1" spc="-34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4400"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025" y="1765808"/>
            <a:ext cx="8004809" cy="46634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After </a:t>
            </a:r>
            <a:r>
              <a:rPr sz="2700" spc="-20" dirty="0">
                <a:latin typeface="Calibri"/>
                <a:cs typeface="Calibri"/>
              </a:rPr>
              <a:t>extravasating from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blood, </a:t>
            </a:r>
            <a:r>
              <a:rPr sz="2700" spc="-15" dirty="0">
                <a:latin typeface="Calibri"/>
                <a:cs typeface="Calibri"/>
              </a:rPr>
              <a:t>Leukocytes </a:t>
            </a:r>
            <a:r>
              <a:rPr sz="2700" spc="-20" dirty="0">
                <a:latin typeface="Calibri"/>
                <a:cs typeface="Calibri"/>
              </a:rPr>
              <a:t>migrate  toward </a:t>
            </a:r>
            <a:r>
              <a:rPr sz="2700" spc="-10" dirty="0">
                <a:latin typeface="Calibri"/>
                <a:cs typeface="Calibri"/>
              </a:rPr>
              <a:t>sites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5" dirty="0">
                <a:latin typeface="Calibri"/>
                <a:cs typeface="Calibri"/>
              </a:rPr>
              <a:t>infection </a:t>
            </a:r>
            <a:r>
              <a:rPr sz="2700" spc="-5" dirty="0">
                <a:latin typeface="Calibri"/>
                <a:cs typeface="Calibri"/>
              </a:rPr>
              <a:t>or injury </a:t>
            </a:r>
            <a:r>
              <a:rPr sz="2700" dirty="0">
                <a:latin typeface="Calibri"/>
                <a:cs typeface="Calibri"/>
              </a:rPr>
              <a:t>along a </a:t>
            </a:r>
            <a:r>
              <a:rPr sz="2700" spc="-5" dirty="0">
                <a:latin typeface="Calibri"/>
                <a:cs typeface="Calibri"/>
              </a:rPr>
              <a:t>chemical  </a:t>
            </a:r>
            <a:r>
              <a:rPr sz="2700" spc="-15" dirty="0">
                <a:latin typeface="Calibri"/>
                <a:cs typeface="Calibri"/>
              </a:rPr>
              <a:t>gradient </a:t>
            </a:r>
            <a:r>
              <a:rPr sz="2700" spc="-10" dirty="0">
                <a:latin typeface="Calibri"/>
                <a:cs typeface="Calibri"/>
              </a:rPr>
              <a:t>by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5" dirty="0">
                <a:latin typeface="Calibri"/>
                <a:cs typeface="Calibri"/>
              </a:rPr>
              <a:t>process </a:t>
            </a:r>
            <a:r>
              <a:rPr sz="2700" spc="-10" dirty="0">
                <a:latin typeface="Calibri"/>
                <a:cs typeface="Calibri"/>
              </a:rPr>
              <a:t>called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b="1" i="1" spc="-5" dirty="0">
                <a:latin typeface="Calibri"/>
                <a:cs typeface="Calibri"/>
              </a:rPr>
              <a:t>chemotaxis</a:t>
            </a:r>
            <a:endParaRPr sz="2700" dirty="0">
              <a:latin typeface="Calibri"/>
              <a:cs typeface="Calibri"/>
            </a:endParaRPr>
          </a:p>
          <a:p>
            <a:pPr marL="355600" marR="76835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They </a:t>
            </a:r>
            <a:r>
              <a:rPr sz="2700" spc="-20" dirty="0">
                <a:latin typeface="Calibri"/>
                <a:cs typeface="Calibri"/>
              </a:rPr>
              <a:t>have </a:t>
            </a:r>
            <a:r>
              <a:rPr sz="2700" spc="-15" dirty="0">
                <a:latin typeface="Calibri"/>
                <a:cs typeface="Calibri"/>
              </a:rPr>
              <a:t>to cross </a:t>
            </a:r>
            <a:r>
              <a:rPr sz="2700" spc="-20" dirty="0">
                <a:latin typeface="Calibri"/>
                <a:cs typeface="Calibri"/>
              </a:rPr>
              <a:t>several </a:t>
            </a:r>
            <a:r>
              <a:rPr sz="2700" spc="-15" dirty="0">
                <a:latin typeface="Calibri"/>
                <a:cs typeface="Calibri"/>
              </a:rPr>
              <a:t>barriers </a:t>
            </a:r>
            <a:r>
              <a:rPr sz="2700" dirty="0">
                <a:latin typeface="Calibri"/>
                <a:cs typeface="Calibri"/>
              </a:rPr>
              <a:t>- </a:t>
            </a:r>
            <a:r>
              <a:rPr sz="2700" spc="-5" dirty="0">
                <a:latin typeface="Calibri"/>
                <a:cs typeface="Calibri"/>
              </a:rPr>
              <a:t>endothelium,  </a:t>
            </a:r>
            <a:r>
              <a:rPr sz="2700" spc="-10" dirty="0">
                <a:latin typeface="Calibri"/>
                <a:cs typeface="Calibri"/>
              </a:rPr>
              <a:t>basement membrane, </a:t>
            </a:r>
            <a:r>
              <a:rPr sz="2700" spc="-5" dirty="0">
                <a:latin typeface="Calibri"/>
                <a:cs typeface="Calibri"/>
              </a:rPr>
              <a:t>perivascular </a:t>
            </a:r>
            <a:r>
              <a:rPr sz="2700" spc="-15" dirty="0">
                <a:latin typeface="Calibri"/>
                <a:cs typeface="Calibri"/>
              </a:rPr>
              <a:t>myofibroblasts </a:t>
            </a:r>
            <a:r>
              <a:rPr sz="2700" dirty="0">
                <a:latin typeface="Calibri"/>
                <a:cs typeface="Calibri"/>
              </a:rPr>
              <a:t>and  </a:t>
            </a:r>
            <a:r>
              <a:rPr sz="2700" spc="-10" dirty="0">
                <a:latin typeface="Calibri"/>
                <a:cs typeface="Calibri"/>
              </a:rPr>
              <a:t>matrix.</a:t>
            </a:r>
            <a:endParaRPr sz="2700" dirty="0">
              <a:latin typeface="Calibri"/>
              <a:cs typeface="Calibri"/>
            </a:endParaRPr>
          </a:p>
          <a:p>
            <a:pPr marL="355600" marR="655320" indent="-342900">
              <a:lnSpc>
                <a:spcPts val="259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20" dirty="0">
                <a:latin typeface="Calibri"/>
                <a:cs typeface="Calibri"/>
              </a:rPr>
              <a:t>Potent </a:t>
            </a:r>
            <a:r>
              <a:rPr sz="2700" b="1" spc="-10" dirty="0">
                <a:latin typeface="Calibri"/>
                <a:cs typeface="Calibri"/>
              </a:rPr>
              <a:t>chemotactic substances </a:t>
            </a:r>
            <a:r>
              <a:rPr sz="2700" spc="-5" dirty="0">
                <a:latin typeface="Calibri"/>
                <a:cs typeface="Calibri"/>
              </a:rPr>
              <a:t>or </a:t>
            </a:r>
            <a:r>
              <a:rPr sz="2700" b="1" i="1" dirty="0">
                <a:latin typeface="Calibri"/>
                <a:cs typeface="Calibri"/>
              </a:rPr>
              <a:t>chemokines </a:t>
            </a:r>
            <a:r>
              <a:rPr sz="2700" spc="-25" dirty="0">
                <a:latin typeface="Calibri"/>
                <a:cs typeface="Calibri"/>
              </a:rPr>
              <a:t>for  </a:t>
            </a:r>
            <a:r>
              <a:rPr sz="2700" spc="-5" dirty="0">
                <a:latin typeface="Calibri"/>
                <a:cs typeface="Calibri"/>
              </a:rPr>
              <a:t>neutophils.</a:t>
            </a:r>
            <a:endParaRPr sz="27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Leukotriene </a:t>
            </a:r>
            <a:r>
              <a:rPr sz="2400" dirty="0">
                <a:latin typeface="Calibri"/>
                <a:cs typeface="Calibri"/>
              </a:rPr>
              <a:t>B4 </a:t>
            </a:r>
            <a:r>
              <a:rPr sz="2400" spc="-30" dirty="0">
                <a:latin typeface="Calibri"/>
                <a:cs typeface="Calibri"/>
              </a:rPr>
              <a:t>(LT-B4)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0" dirty="0">
                <a:latin typeface="Calibri"/>
                <a:cs typeface="Calibri"/>
              </a:rPr>
              <a:t>arachidonic </a:t>
            </a:r>
            <a:r>
              <a:rPr sz="2400" dirty="0">
                <a:latin typeface="Calibri"/>
                <a:cs typeface="Calibri"/>
              </a:rPr>
              <a:t>acid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metabolites.</a:t>
            </a:r>
            <a:endParaRPr sz="2400" dirty="0">
              <a:latin typeface="Calibri"/>
              <a:cs typeface="Calibri"/>
            </a:endParaRPr>
          </a:p>
          <a:p>
            <a:pPr marL="756285" marR="727710" lvl="1" indent="-287020">
              <a:lnSpc>
                <a:spcPts val="2300"/>
              </a:lnSpc>
              <a:spcBef>
                <a:spcPts val="56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Components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complement </a:t>
            </a:r>
            <a:r>
              <a:rPr sz="2400" spc="-25" dirty="0">
                <a:latin typeface="Calibri"/>
                <a:cs typeface="Calibri"/>
              </a:rPr>
              <a:t>system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C5a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C3a in  </a:t>
            </a:r>
            <a:r>
              <a:rPr sz="2400" spc="-25" dirty="0">
                <a:latin typeface="Calibri"/>
                <a:cs typeface="Calibri"/>
              </a:rPr>
              <a:t>particular.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Cytokines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Interleukins, </a:t>
            </a:r>
            <a:r>
              <a:rPr sz="2400" spc="-5" dirty="0">
                <a:latin typeface="Calibri"/>
                <a:cs typeface="Calibri"/>
              </a:rPr>
              <a:t>in particular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IL-8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71704E7-D032-5FC2-A5E6-48910F4A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256BEA-FDA9-48A8-825B-92EC5B33DB90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5048" y="583021"/>
            <a:ext cx="760539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5" dirty="0">
                <a:solidFill>
                  <a:schemeClr val="tx2"/>
                </a:solidFill>
                <a:latin typeface="Calibri"/>
                <a:cs typeface="Calibri"/>
              </a:rPr>
              <a:t>Events </a:t>
            </a:r>
            <a:r>
              <a:rPr sz="4400" b="1" dirty="0">
                <a:solidFill>
                  <a:schemeClr val="tx2"/>
                </a:solidFill>
                <a:latin typeface="Calibri"/>
                <a:cs typeface="Calibri"/>
              </a:rPr>
              <a:t>of </a:t>
            </a:r>
            <a:r>
              <a:rPr sz="4400" b="1" spc="-10" dirty="0">
                <a:solidFill>
                  <a:schemeClr val="tx2"/>
                </a:solidFill>
                <a:latin typeface="Calibri"/>
                <a:cs typeface="Calibri"/>
              </a:rPr>
              <a:t>Exudation </a:t>
            </a:r>
            <a:r>
              <a:rPr sz="4400" b="1" dirty="0">
                <a:solidFill>
                  <a:schemeClr val="tx2"/>
                </a:solidFill>
                <a:latin typeface="Calibri"/>
                <a:cs typeface="Calibri"/>
              </a:rPr>
              <a:t>of</a:t>
            </a:r>
            <a:r>
              <a:rPr sz="4400" b="1" spc="-10" dirty="0">
                <a:solidFill>
                  <a:schemeClr val="tx2"/>
                </a:solidFill>
                <a:latin typeface="Calibri"/>
                <a:cs typeface="Calibri"/>
              </a:rPr>
              <a:t> leucocytes</a:t>
            </a:r>
            <a:endParaRPr sz="44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2057400"/>
            <a:ext cx="91440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3886200"/>
            <a:ext cx="914400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A8E6707-5342-C49A-D690-CE2D71714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ACA6F4-2C01-A0DB-43F2-05255E00EE0A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6946" y="952353"/>
            <a:ext cx="35623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5" dirty="0">
                <a:solidFill>
                  <a:schemeClr val="tx2"/>
                </a:solidFill>
                <a:latin typeface="Calibri"/>
                <a:cs typeface="Calibri"/>
              </a:rPr>
              <a:t>PHAGOCYTOSIS</a:t>
            </a:r>
            <a:endParaRPr sz="40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1791715"/>
            <a:ext cx="8056880" cy="46647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612775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process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engulfment </a:t>
            </a:r>
            <a:r>
              <a:rPr sz="3000" spc="-5" dirty="0">
                <a:latin typeface="Calibri"/>
                <a:cs typeface="Calibri"/>
              </a:rPr>
              <a:t>of solid </a:t>
            </a:r>
            <a:r>
              <a:rPr sz="3000" spc="-10" dirty="0">
                <a:latin typeface="Calibri"/>
                <a:cs typeface="Calibri"/>
              </a:rPr>
              <a:t>particulate  material by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cells.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2 main </a:t>
            </a:r>
            <a:r>
              <a:rPr sz="3000" spc="-5" dirty="0">
                <a:latin typeface="Calibri"/>
                <a:cs typeface="Calibri"/>
              </a:rPr>
              <a:t>types of phagocytic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cells</a:t>
            </a:r>
            <a:endParaRPr sz="3000" dirty="0">
              <a:latin typeface="Calibri"/>
              <a:cs typeface="Calibri"/>
            </a:endParaRPr>
          </a:p>
          <a:p>
            <a:pPr marL="756285" marR="614680" lvl="1" indent="-287020">
              <a:lnSpc>
                <a:spcPct val="90000"/>
              </a:lnSpc>
              <a:spcBef>
                <a:spcPts val="650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spc="-5" dirty="0">
                <a:latin typeface="Calibri"/>
                <a:cs typeface="Calibri"/>
              </a:rPr>
              <a:t>Polymorphonuclear </a:t>
            </a:r>
            <a:r>
              <a:rPr sz="2600" b="1" spc="-10" dirty="0">
                <a:latin typeface="Calibri"/>
                <a:cs typeface="Calibri"/>
              </a:rPr>
              <a:t>neutrophils </a:t>
            </a:r>
            <a:r>
              <a:rPr sz="2600" b="1" dirty="0">
                <a:latin typeface="Calibri"/>
                <a:cs typeface="Calibri"/>
              </a:rPr>
              <a:t>(PMNs) </a:t>
            </a:r>
            <a:r>
              <a:rPr sz="2600" dirty="0">
                <a:latin typeface="Calibri"/>
                <a:cs typeface="Calibri"/>
              </a:rPr>
              <a:t>: early </a:t>
            </a:r>
            <a:r>
              <a:rPr sz="2600" spc="-5" dirty="0">
                <a:latin typeface="Calibri"/>
                <a:cs typeface="Calibri"/>
              </a:rPr>
              <a:t>in  acute </a:t>
            </a:r>
            <a:r>
              <a:rPr sz="2600" spc="-10" dirty="0">
                <a:latin typeface="Calibri"/>
                <a:cs typeface="Calibri"/>
              </a:rPr>
              <a:t>inflammatory </a:t>
            </a:r>
            <a:r>
              <a:rPr sz="2600" spc="-5" dirty="0">
                <a:latin typeface="Calibri"/>
                <a:cs typeface="Calibri"/>
              </a:rPr>
              <a:t>response, </a:t>
            </a:r>
            <a:r>
              <a:rPr sz="2600" dirty="0">
                <a:latin typeface="Calibri"/>
                <a:cs typeface="Calibri"/>
              </a:rPr>
              <a:t>also </a:t>
            </a:r>
            <a:r>
              <a:rPr sz="2600" spc="-5" dirty="0">
                <a:latin typeface="Calibri"/>
                <a:cs typeface="Calibri"/>
              </a:rPr>
              <a:t>known </a:t>
            </a:r>
            <a:r>
              <a:rPr sz="2600" dirty="0">
                <a:latin typeface="Calibri"/>
                <a:cs typeface="Calibri"/>
              </a:rPr>
              <a:t>as  </a:t>
            </a:r>
            <a:r>
              <a:rPr sz="2600" i="1" dirty="0">
                <a:latin typeface="Calibri"/>
                <a:cs typeface="Calibri"/>
              </a:rPr>
              <a:t>microphages</a:t>
            </a:r>
            <a:endParaRPr sz="2600" dirty="0">
              <a:latin typeface="Calibri"/>
              <a:cs typeface="Calibri"/>
            </a:endParaRPr>
          </a:p>
          <a:p>
            <a:pPr marL="756285" marR="39370" lvl="1" indent="-287020">
              <a:lnSpc>
                <a:spcPts val="2810"/>
              </a:lnSpc>
              <a:spcBef>
                <a:spcPts val="665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i="1" spc="-5" dirty="0">
                <a:latin typeface="Calibri"/>
                <a:cs typeface="Calibri"/>
              </a:rPr>
              <a:t>Macrophages </a:t>
            </a:r>
            <a:r>
              <a:rPr sz="2600" i="1" dirty="0">
                <a:latin typeface="Calibri"/>
                <a:cs typeface="Calibri"/>
              </a:rPr>
              <a:t>: </a:t>
            </a:r>
            <a:r>
              <a:rPr sz="2600" spc="-5" dirty="0">
                <a:latin typeface="Calibri"/>
                <a:cs typeface="Calibri"/>
              </a:rPr>
              <a:t>Circulating monocytes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15" dirty="0">
                <a:latin typeface="Calibri"/>
                <a:cs typeface="Calibri"/>
              </a:rPr>
              <a:t>fixed </a:t>
            </a:r>
            <a:r>
              <a:rPr sz="2600" spc="-5" dirty="0">
                <a:latin typeface="Calibri"/>
                <a:cs typeface="Calibri"/>
              </a:rPr>
              <a:t>tissue  mononuclear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phagocytes</a:t>
            </a:r>
            <a:endParaRPr sz="2600" dirty="0">
              <a:latin typeface="Calibri"/>
              <a:cs typeface="Calibri"/>
            </a:endParaRPr>
          </a:p>
          <a:p>
            <a:pPr marL="355600" indent="-342900">
              <a:lnSpc>
                <a:spcPts val="342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This phagocytic cells </a:t>
            </a:r>
            <a:r>
              <a:rPr sz="3000" spc="-10" dirty="0">
                <a:latin typeface="Calibri"/>
                <a:cs typeface="Calibri"/>
              </a:rPr>
              <a:t>releases </a:t>
            </a:r>
            <a:r>
              <a:rPr sz="3000" spc="-15" dirty="0">
                <a:latin typeface="Calibri"/>
                <a:cs typeface="Calibri"/>
              </a:rPr>
              <a:t>proteolytic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enzymes</a:t>
            </a:r>
            <a:endParaRPr sz="3000" dirty="0">
              <a:latin typeface="Calibri"/>
              <a:cs typeface="Calibri"/>
            </a:endParaRPr>
          </a:p>
          <a:p>
            <a:pPr marL="355600" marR="109855">
              <a:lnSpc>
                <a:spcPts val="3240"/>
              </a:lnSpc>
              <a:spcBef>
                <a:spcPts val="229"/>
              </a:spcBef>
            </a:pPr>
            <a:r>
              <a:rPr sz="3000" dirty="0">
                <a:latin typeface="Calibri"/>
                <a:cs typeface="Calibri"/>
              </a:rPr>
              <a:t>- </a:t>
            </a:r>
            <a:r>
              <a:rPr sz="3000" spc="-15" dirty="0">
                <a:latin typeface="Calibri"/>
                <a:cs typeface="Calibri"/>
              </a:rPr>
              <a:t>lysozyme, protease, </a:t>
            </a:r>
            <a:r>
              <a:rPr sz="3000" spc="-10" dirty="0">
                <a:latin typeface="Calibri"/>
                <a:cs typeface="Calibri"/>
              </a:rPr>
              <a:t>collagenase, elastase,  </a:t>
            </a:r>
            <a:r>
              <a:rPr sz="3000" spc="-5" dirty="0">
                <a:latin typeface="Calibri"/>
                <a:cs typeface="Calibri"/>
              </a:rPr>
              <a:t>lipase, </a:t>
            </a:r>
            <a:r>
              <a:rPr sz="3000" spc="-15" dirty="0">
                <a:latin typeface="Calibri"/>
                <a:cs typeface="Calibri"/>
              </a:rPr>
              <a:t>proteinase, </a:t>
            </a:r>
            <a:r>
              <a:rPr sz="3000" spc="-10" dirty="0">
                <a:latin typeface="Calibri"/>
                <a:cs typeface="Calibri"/>
              </a:rPr>
              <a:t>gelatinase </a:t>
            </a:r>
            <a:r>
              <a:rPr sz="3000" dirty="0">
                <a:latin typeface="Calibri"/>
                <a:cs typeface="Calibri"/>
              </a:rPr>
              <a:t>and acid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hydrolases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390D7A6-4913-A0E8-8E19-A57DE790B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74967F-4D8B-CCCA-3C4D-2961664F4D0C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58402" cy="77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">
            <a:extLst>
              <a:ext uri="{FF2B5EF4-FFF2-40B4-BE49-F238E27FC236}">
                <a16:creationId xmlns:a16="http://schemas.microsoft.com/office/drawing/2014/main" id="{BF0C7942-70B3-6EFD-1CCD-B87BA8870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90" y="729262"/>
            <a:ext cx="8017620" cy="63138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98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983130"/>
            <a:ext cx="5181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chemeClr val="tx2"/>
                </a:solidFill>
                <a:latin typeface="Calibri"/>
                <a:cs typeface="Calibri"/>
              </a:rPr>
              <a:t>PHAGOCYTOSIS</a:t>
            </a:r>
            <a:endParaRPr sz="36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76" y="1759841"/>
            <a:ext cx="6682105" cy="24372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microbe undergoes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process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10" dirty="0">
                <a:latin typeface="Calibri"/>
                <a:cs typeface="Calibri"/>
              </a:rPr>
              <a:t>phagocytosis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following </a:t>
            </a:r>
            <a:r>
              <a:rPr sz="2800" dirty="0">
                <a:latin typeface="Calibri"/>
                <a:cs typeface="Calibri"/>
              </a:rPr>
              <a:t>3 </a:t>
            </a:r>
            <a:r>
              <a:rPr sz="2800" spc="-20" dirty="0">
                <a:latin typeface="Calibri"/>
                <a:cs typeface="Calibri"/>
              </a:rPr>
              <a:t>steps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</a:p>
          <a:p>
            <a:pPr marL="756285" lvl="1" indent="-28765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Recognition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attachment</a:t>
            </a:r>
            <a:endParaRPr sz="2800" dirty="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Engulfment</a:t>
            </a:r>
            <a:endParaRPr sz="2800" dirty="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Killing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degradation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9367" y="4419600"/>
            <a:ext cx="8028432" cy="2734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B63FB1D-3532-4D55-C206-A9399091D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90C03B-A3B4-FE5B-3B81-0EA987624F18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3075" y="976399"/>
            <a:ext cx="65722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KILLING AND</a:t>
            </a:r>
            <a:r>
              <a:rPr sz="4400" b="1" spc="-8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b="1" spc="-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DEGRADATION</a:t>
            </a:r>
            <a:endParaRPr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268" y="1939694"/>
            <a:ext cx="7409180" cy="239206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100965" indent="-343535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Killing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lang="en-US" sz="3200" spc="-10" dirty="0">
                <a:latin typeface="Calibri"/>
                <a:cs typeface="Calibri"/>
              </a:rPr>
              <a:t>icrobes </a:t>
            </a:r>
            <a:r>
              <a:rPr sz="3200" spc="-40" dirty="0">
                <a:latin typeface="Calibri"/>
                <a:cs typeface="Calibri"/>
              </a:rPr>
              <a:t>take </a:t>
            </a:r>
            <a:r>
              <a:rPr sz="3200" spc="-5" dirty="0">
                <a:latin typeface="Calibri"/>
                <a:cs typeface="Calibri"/>
              </a:rPr>
              <a:t>place </a:t>
            </a:r>
            <a:r>
              <a:rPr sz="3200" spc="-10" dirty="0">
                <a:latin typeface="Calibri"/>
                <a:cs typeface="Calibri"/>
              </a:rPr>
              <a:t>by Antibacterial  </a:t>
            </a:r>
            <a:r>
              <a:rPr sz="3200" spc="-15" dirty="0">
                <a:latin typeface="Calibri"/>
                <a:cs typeface="Calibri"/>
              </a:rPr>
              <a:t>substances </a:t>
            </a:r>
            <a:r>
              <a:rPr sz="3200" spc="-5" dirty="0">
                <a:latin typeface="Calibri"/>
                <a:cs typeface="Calibri"/>
              </a:rPr>
              <a:t>further </a:t>
            </a:r>
            <a:r>
              <a:rPr sz="3200" spc="-10" dirty="0">
                <a:latin typeface="Calibri"/>
                <a:cs typeface="Calibri"/>
              </a:rPr>
              <a:t>degraded by </a:t>
            </a:r>
            <a:r>
              <a:rPr sz="3200" spc="-20" dirty="0">
                <a:latin typeface="Calibri"/>
                <a:cs typeface="Calibri"/>
              </a:rPr>
              <a:t>hydrolytic  </a:t>
            </a:r>
            <a:r>
              <a:rPr sz="3200" spc="-5" dirty="0">
                <a:latin typeface="Calibri"/>
                <a:cs typeface="Calibri"/>
              </a:rPr>
              <a:t>enzymes</a:t>
            </a:r>
            <a:endParaRPr sz="3200" dirty="0">
              <a:latin typeface="Calibri"/>
              <a:cs typeface="Calibri"/>
            </a:endParaRPr>
          </a:p>
          <a:p>
            <a:pPr marL="355600" marR="5080" indent="-343535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Sometimes this </a:t>
            </a:r>
            <a:r>
              <a:rPr sz="3200" spc="-10" dirty="0">
                <a:latin typeface="Calibri"/>
                <a:cs typeface="Calibri"/>
              </a:rPr>
              <a:t>process </a:t>
            </a:r>
            <a:r>
              <a:rPr sz="3200" spc="-15" dirty="0">
                <a:latin typeface="Calibri"/>
                <a:cs typeface="Calibri"/>
              </a:rPr>
              <a:t>fails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kill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0" dirty="0">
                <a:latin typeface="Calibri"/>
                <a:cs typeface="Calibri"/>
              </a:rPr>
              <a:t>degrade </a:t>
            </a:r>
            <a:r>
              <a:rPr sz="3200" spc="-5" dirty="0">
                <a:latin typeface="Calibri"/>
                <a:cs typeface="Calibri"/>
              </a:rPr>
              <a:t>some </a:t>
            </a:r>
            <a:r>
              <a:rPr sz="3200" spc="-10" dirty="0">
                <a:latin typeface="Calibri"/>
                <a:cs typeface="Calibri"/>
              </a:rPr>
              <a:t>bacteria </a:t>
            </a:r>
            <a:r>
              <a:rPr sz="3200" spc="-30" dirty="0">
                <a:latin typeface="Calibri"/>
                <a:cs typeface="Calibri"/>
              </a:rPr>
              <a:t>like </a:t>
            </a:r>
            <a:r>
              <a:rPr sz="3200" spc="-10" dirty="0">
                <a:latin typeface="Calibri"/>
                <a:cs typeface="Calibri"/>
              </a:rPr>
              <a:t>tubercle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bacilli.</a:t>
            </a:r>
          </a:p>
        </p:txBody>
      </p:sp>
      <p:sp>
        <p:nvSpPr>
          <p:cNvPr id="5" name="object 5"/>
          <p:cNvSpPr/>
          <p:nvPr/>
        </p:nvSpPr>
        <p:spPr>
          <a:xfrm>
            <a:off x="1039367" y="4419600"/>
            <a:ext cx="8028432" cy="2734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D70D91A-63E3-0DEE-8BCA-9DF8955EF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5AC428-A7AC-A160-E528-40D01592B891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792" y="526961"/>
            <a:ext cx="804481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Outcomes </a:t>
            </a:r>
            <a:r>
              <a:rPr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acute</a:t>
            </a:r>
            <a:r>
              <a:rPr sz="4400" b="1" spc="-9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275" y="1762906"/>
            <a:ext cx="7877809" cy="4450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050" indent="-51498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sz="2800" b="1" spc="-10" dirty="0">
                <a:solidFill>
                  <a:srgbClr val="C00000"/>
                </a:solidFill>
                <a:latin typeface="Calibri"/>
                <a:cs typeface="Calibri"/>
              </a:rPr>
              <a:t>Resolution 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20" dirty="0">
                <a:latin typeface="Calibri"/>
                <a:cs typeface="Calibri"/>
              </a:rPr>
              <a:t>restoration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normal, limited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injury</a:t>
            </a:r>
            <a:endParaRPr sz="2800" dirty="0">
              <a:latin typeface="Calibri"/>
              <a:cs typeface="Calibri"/>
            </a:endParaRPr>
          </a:p>
          <a:p>
            <a:pPr marL="755650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</a:tabLst>
            </a:pPr>
            <a:r>
              <a:rPr sz="2400" spc="-5" dirty="0">
                <a:latin typeface="Calibri"/>
                <a:cs typeface="Calibri"/>
              </a:rPr>
              <a:t>chemical </a:t>
            </a:r>
            <a:r>
              <a:rPr sz="2400" spc="-10" dirty="0">
                <a:latin typeface="Calibri"/>
                <a:cs typeface="Calibri"/>
              </a:rPr>
              <a:t>substances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neutralization</a:t>
            </a:r>
            <a:endParaRPr sz="2400" dirty="0">
              <a:latin typeface="Calibri"/>
              <a:cs typeface="Calibri"/>
            </a:endParaRPr>
          </a:p>
          <a:p>
            <a:pPr marL="755650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400" spc="-10" dirty="0">
                <a:latin typeface="Calibri"/>
                <a:cs typeface="Calibri"/>
              </a:rPr>
              <a:t>normalization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vasc.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permeability</a:t>
            </a:r>
            <a:endParaRPr sz="2400" dirty="0">
              <a:latin typeface="Calibri"/>
              <a:cs typeface="Calibri"/>
            </a:endParaRPr>
          </a:p>
          <a:p>
            <a:pPr marL="755650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400" spc="-10" dirty="0">
                <a:latin typeface="Calibri"/>
                <a:cs typeface="Calibri"/>
              </a:rPr>
              <a:t>apoptosis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inflammatory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cells</a:t>
            </a:r>
            <a:endParaRPr sz="2400" dirty="0">
              <a:latin typeface="Calibri"/>
              <a:cs typeface="Calibri"/>
            </a:endParaRPr>
          </a:p>
          <a:p>
            <a:pPr marL="755650" lvl="1" indent="-287020">
              <a:lnSpc>
                <a:spcPts val="2870"/>
              </a:lnSpc>
              <a:buFont typeface="Arial"/>
              <a:buChar char="–"/>
              <a:tabLst>
                <a:tab pos="756285" algn="l"/>
              </a:tabLst>
            </a:pPr>
            <a:r>
              <a:rPr sz="2400" spc="-5" dirty="0">
                <a:latin typeface="Calibri"/>
                <a:cs typeface="Calibri"/>
              </a:rPr>
              <a:t>lymphatic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drainage</a:t>
            </a:r>
            <a:endParaRPr sz="2400" dirty="0">
              <a:latin typeface="Calibri"/>
              <a:cs typeface="Calibri"/>
            </a:endParaRPr>
          </a:p>
          <a:p>
            <a:pPr marL="527050" indent="-514984">
              <a:lnSpc>
                <a:spcPts val="3350"/>
              </a:lnSpc>
              <a:buAutoNum type="arabicPeriod"/>
              <a:tabLst>
                <a:tab pos="527050" algn="l"/>
                <a:tab pos="527685" algn="l"/>
              </a:tabLst>
            </a:pPr>
            <a:r>
              <a:rPr lang="en-US" sz="2800" b="1" spc="-10" dirty="0">
                <a:solidFill>
                  <a:srgbClr val="C00000"/>
                </a:solidFill>
                <a:latin typeface="Calibri"/>
                <a:cs typeface="Calibri"/>
              </a:rPr>
              <a:t>Healing by</a:t>
            </a:r>
            <a:r>
              <a:rPr lang="en-US" sz="2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C00000"/>
                </a:solidFill>
                <a:latin typeface="Calibri"/>
                <a:cs typeface="Calibri"/>
              </a:rPr>
              <a:t>scar</a:t>
            </a:r>
            <a:endParaRPr lang="en-US" sz="28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755650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tissue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destruction</a:t>
            </a:r>
            <a:endParaRPr sz="2400" dirty="0">
              <a:latin typeface="Calibri"/>
              <a:cs typeface="Calibri"/>
            </a:endParaRPr>
          </a:p>
          <a:p>
            <a:pPr marL="755650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400" spc="-5" dirty="0">
                <a:latin typeface="Calibri"/>
                <a:cs typeface="Calibri"/>
              </a:rPr>
              <a:t>fibrinous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inflammtion</a:t>
            </a:r>
            <a:endParaRPr sz="2400" dirty="0">
              <a:latin typeface="Calibri"/>
              <a:cs typeface="Calibri"/>
            </a:endParaRPr>
          </a:p>
          <a:p>
            <a:pPr marL="755650" marR="5080" lvl="1" indent="-287020">
              <a:lnSpc>
                <a:spcPts val="2300"/>
              </a:lnSpc>
              <a:spcBef>
                <a:spcPts val="560"/>
              </a:spcBef>
              <a:buFont typeface="Arial"/>
              <a:buChar char="–"/>
              <a:tabLst>
                <a:tab pos="756285" algn="l"/>
              </a:tabLst>
            </a:pPr>
            <a:r>
              <a:rPr sz="2400" spc="-10" dirty="0">
                <a:latin typeface="Calibri"/>
                <a:cs typeface="Calibri"/>
              </a:rPr>
              <a:t>purulent infl. </a:t>
            </a:r>
            <a:r>
              <a:rPr sz="2400" dirty="0">
                <a:latin typeface="Symbol"/>
                <a:cs typeface="Symbol"/>
              </a:rPr>
              <a:t>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abscess </a:t>
            </a:r>
            <a:r>
              <a:rPr sz="2400" spc="-10" dirty="0">
                <a:latin typeface="Calibri"/>
                <a:cs typeface="Calibri"/>
              </a:rPr>
              <a:t>formation </a:t>
            </a:r>
            <a:r>
              <a:rPr sz="2400" spc="-5" dirty="0">
                <a:latin typeface="Calibri"/>
                <a:cs typeface="Calibri"/>
              </a:rPr>
              <a:t>(pus, </a:t>
            </a:r>
            <a:r>
              <a:rPr sz="2400" spc="-10" dirty="0">
                <a:latin typeface="Calibri"/>
                <a:cs typeface="Calibri"/>
              </a:rPr>
              <a:t>pyogenic  </a:t>
            </a:r>
            <a:r>
              <a:rPr sz="2400" spc="-5" dirty="0">
                <a:latin typeface="Calibri"/>
                <a:cs typeface="Calibri"/>
              </a:rPr>
              <a:t>membrane, resorption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5" dirty="0">
                <a:latin typeface="Calibri"/>
                <a:cs typeface="Calibri"/>
              </a:rPr>
              <a:t>pseudoxanthoma </a:t>
            </a:r>
            <a:r>
              <a:rPr sz="2400" spc="-5" dirty="0">
                <a:latin typeface="Calibri"/>
                <a:cs typeface="Calibri"/>
              </a:rPr>
              <a:t>cells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0" dirty="0">
                <a:latin typeface="Calibri"/>
                <a:cs typeface="Calibri"/>
              </a:rPr>
              <a:t>weeks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spc="-5" dirty="0">
                <a:latin typeface="Calibri"/>
                <a:cs typeface="Calibri"/>
              </a:rPr>
              <a:t>months)</a:t>
            </a:r>
            <a:endParaRPr sz="2400" dirty="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sz="2800" b="1" spc="-15" dirty="0">
                <a:solidFill>
                  <a:srgbClr val="C00000"/>
                </a:solidFill>
                <a:latin typeface="Calibri"/>
                <a:cs typeface="Calibri"/>
              </a:rPr>
              <a:t>Progression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into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chronic</a:t>
            </a:r>
            <a:r>
              <a:rPr sz="2800" b="1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inflammation</a:t>
            </a:r>
            <a:endParaRPr sz="28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E02FA4D-62AC-F01E-1ACB-F5C87A7E5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865" y="1047466"/>
            <a:ext cx="8550672" cy="1116042"/>
          </a:xfrm>
          <a:prstGeom prst="rect">
            <a:avLst/>
          </a:prstGeom>
        </p:spPr>
        <p:txBody>
          <a:bodyPr vert="horz" wrap="square" lIns="0" tIns="129889" rIns="0" bIns="0" rtlCol="0">
            <a:spAutoFit/>
          </a:bodyPr>
          <a:lstStyle/>
          <a:p>
            <a:pPr marL="1052830" marR="5080" indent="-734695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sz="3200"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</a:t>
            </a:r>
            <a:r>
              <a:rPr sz="3200"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3200" b="1" spc="-1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Leukocyte-Induced  </a:t>
            </a:r>
            <a:r>
              <a:rPr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Injury: </a:t>
            </a:r>
            <a:r>
              <a:rPr sz="3200"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Inflammatory</a:t>
            </a:r>
            <a:r>
              <a:rPr sz="3200" b="1" spc="-6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b="1" spc="-1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Disorders</a:t>
            </a:r>
            <a:endParaRPr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2438400"/>
            <a:ext cx="91440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3886200"/>
            <a:ext cx="91440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8F56C9B-76FF-B65D-D0B4-83FB0B124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D437DE-1933-7509-AC8E-F383E5805597}"/>
              </a:ext>
            </a:extLst>
          </p:cNvPr>
          <p:cNvSpPr/>
          <p:nvPr/>
        </p:nvSpPr>
        <p:spPr>
          <a:xfrm>
            <a:off x="2209800" y="24063"/>
            <a:ext cx="4613032" cy="5855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VERTICAL INTEGRATION 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62200" y="2819400"/>
            <a:ext cx="64008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0020" marR="5080" indent="-141732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chemeClr val="tx2"/>
                </a:solidFill>
                <a:latin typeface="Calibri"/>
                <a:cs typeface="Calibri"/>
              </a:rPr>
              <a:t>Chemical </a:t>
            </a:r>
            <a:r>
              <a:rPr sz="4400" b="1" spc="-25" dirty="0">
                <a:solidFill>
                  <a:schemeClr val="tx2"/>
                </a:solidFill>
                <a:latin typeface="Calibri"/>
                <a:cs typeface="Calibri"/>
              </a:rPr>
              <a:t>Mediators </a:t>
            </a:r>
            <a:r>
              <a:rPr sz="4400" b="1" dirty="0">
                <a:solidFill>
                  <a:schemeClr val="tx2"/>
                </a:solidFill>
                <a:latin typeface="Calibri"/>
                <a:cs typeface="Calibri"/>
              </a:rPr>
              <a:t>of  </a:t>
            </a:r>
            <a:r>
              <a:rPr sz="4400" b="1" spc="-15" dirty="0">
                <a:solidFill>
                  <a:schemeClr val="tx2"/>
                </a:solidFill>
                <a:latin typeface="Calibri"/>
                <a:cs typeface="Calibri"/>
              </a:rPr>
              <a:t>Inflammation</a:t>
            </a:r>
            <a:endParaRPr sz="4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34459D0-AAC6-0859-6D95-CA300EDA9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AB4956-0378-BB09-2AA0-24AD7BA36C42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974" y="558276"/>
            <a:ext cx="7746365" cy="12309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Chemical </a:t>
            </a:r>
            <a:r>
              <a:rPr b="1" spc="-2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Mediators </a:t>
            </a:r>
            <a:r>
              <a:rPr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b="1" spc="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</a:p>
        </p:txBody>
      </p:sp>
      <p:sp>
        <p:nvSpPr>
          <p:cNvPr id="3" name="object 3"/>
          <p:cNvSpPr/>
          <p:nvPr/>
        </p:nvSpPr>
        <p:spPr>
          <a:xfrm>
            <a:off x="5039867" y="2286000"/>
            <a:ext cx="4561332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187" y="1765808"/>
            <a:ext cx="4331970" cy="49269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45720" indent="-342900" algn="just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Chemical </a:t>
            </a:r>
            <a:r>
              <a:rPr sz="2700" spc="-15" dirty="0">
                <a:latin typeface="Calibri"/>
                <a:cs typeface="Calibri"/>
              </a:rPr>
              <a:t>mediators </a:t>
            </a:r>
            <a:r>
              <a:rPr sz="2700" spc="-10" dirty="0">
                <a:latin typeface="Calibri"/>
                <a:cs typeface="Calibri"/>
              </a:rPr>
              <a:t>that </a:t>
            </a:r>
            <a:r>
              <a:rPr sz="2700" spc="-15" dirty="0">
                <a:latin typeface="Calibri"/>
                <a:cs typeface="Calibri"/>
              </a:rPr>
              <a:t>are  </a:t>
            </a:r>
            <a:r>
              <a:rPr sz="2700" spc="-5" dirty="0">
                <a:latin typeface="Calibri"/>
                <a:cs typeface="Calibri"/>
              </a:rPr>
              <a:t>responsible </a:t>
            </a:r>
            <a:r>
              <a:rPr sz="2700" spc="-25" dirty="0">
                <a:latin typeface="Calibri"/>
                <a:cs typeface="Calibri"/>
              </a:rPr>
              <a:t>for </a:t>
            </a:r>
            <a:r>
              <a:rPr sz="2700" spc="-5" dirty="0">
                <a:latin typeface="Calibri"/>
                <a:cs typeface="Calibri"/>
              </a:rPr>
              <a:t>vascular </a:t>
            </a:r>
            <a:r>
              <a:rPr sz="2700" dirty="0">
                <a:latin typeface="Calibri"/>
                <a:cs typeface="Calibri"/>
              </a:rPr>
              <a:t>and  cellular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events.</a:t>
            </a:r>
            <a:endParaRPr sz="2700" dirty="0">
              <a:latin typeface="Calibri"/>
              <a:cs typeface="Calibri"/>
            </a:endParaRPr>
          </a:p>
          <a:p>
            <a:pPr marL="355600" indent="-342900" algn="just">
              <a:lnSpc>
                <a:spcPts val="2915"/>
              </a:lnSpc>
              <a:buFont typeface="Arial"/>
              <a:buChar char="•"/>
              <a:tabLst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Knowledge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this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mediators</a:t>
            </a:r>
            <a:endParaRPr sz="2700" dirty="0">
              <a:latin typeface="Calibri"/>
              <a:cs typeface="Calibri"/>
            </a:endParaRPr>
          </a:p>
          <a:p>
            <a:pPr marL="355600" marR="65405" algn="just">
              <a:lnSpc>
                <a:spcPct val="80000"/>
              </a:lnSpc>
              <a:spcBef>
                <a:spcPts val="325"/>
              </a:spcBef>
            </a:pPr>
            <a:r>
              <a:rPr sz="2700" dirty="0">
                <a:latin typeface="Calibri"/>
                <a:cs typeface="Calibri"/>
              </a:rPr>
              <a:t>– </a:t>
            </a:r>
            <a:r>
              <a:rPr sz="2700" spc="-5" dirty="0">
                <a:latin typeface="Calibri"/>
                <a:cs typeface="Calibri"/>
              </a:rPr>
              <a:t>basis of </a:t>
            </a:r>
            <a:r>
              <a:rPr sz="2700" spc="-10" dirty="0">
                <a:latin typeface="Calibri"/>
                <a:cs typeface="Calibri"/>
              </a:rPr>
              <a:t>anti-inflammatory  drugs.</a:t>
            </a:r>
            <a:endParaRPr sz="27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It </a:t>
            </a:r>
            <a:r>
              <a:rPr sz="2700" spc="-15" dirty="0">
                <a:latin typeface="Calibri"/>
                <a:cs typeface="Calibri"/>
              </a:rPr>
              <a:t>may </a:t>
            </a:r>
            <a:r>
              <a:rPr sz="2700" spc="-5" dirty="0">
                <a:latin typeface="Calibri"/>
                <a:cs typeface="Calibri"/>
              </a:rPr>
              <a:t>either of </a:t>
            </a:r>
            <a:r>
              <a:rPr sz="2700" spc="-10" dirty="0">
                <a:latin typeface="Calibri"/>
                <a:cs typeface="Calibri"/>
              </a:rPr>
              <a:t>two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types,</a:t>
            </a:r>
            <a:endParaRPr sz="2700" dirty="0">
              <a:latin typeface="Calibri"/>
              <a:cs typeface="Calibri"/>
            </a:endParaRPr>
          </a:p>
          <a:p>
            <a:pPr marL="756285" marR="190500" lvl="1" indent="-287020">
              <a:lnSpc>
                <a:spcPts val="23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latin typeface="Calibri"/>
                <a:cs typeface="Calibri"/>
              </a:rPr>
              <a:t>Cell </a:t>
            </a:r>
            <a:r>
              <a:rPr sz="2400" b="1" spc="-10" dirty="0">
                <a:latin typeface="Calibri"/>
                <a:cs typeface="Calibri"/>
              </a:rPr>
              <a:t>Derived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0" dirty="0">
                <a:latin typeface="Calibri"/>
                <a:cs typeface="Calibri"/>
              </a:rPr>
              <a:t>produced  </a:t>
            </a:r>
            <a:r>
              <a:rPr sz="2400" spc="-5" dirty="0">
                <a:latin typeface="Calibri"/>
                <a:cs typeface="Calibri"/>
              </a:rPr>
              <a:t>locally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cells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site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 inflammation</a:t>
            </a:r>
            <a:endParaRPr sz="2400" dirty="0">
              <a:latin typeface="Calibri"/>
              <a:cs typeface="Calibri"/>
            </a:endParaRPr>
          </a:p>
          <a:p>
            <a:pPr marL="756285" marR="515620" lvl="1" indent="-287020">
              <a:lnSpc>
                <a:spcPts val="230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5" dirty="0">
                <a:latin typeface="Calibri"/>
                <a:cs typeface="Calibri"/>
              </a:rPr>
              <a:t>Plasma derived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mainly 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liver</a:t>
            </a:r>
            <a:endParaRPr sz="2400" dirty="0">
              <a:latin typeface="Calibri"/>
              <a:cs typeface="Calibri"/>
            </a:endParaRPr>
          </a:p>
          <a:p>
            <a:pPr marL="355600" marR="52705" indent="-342900">
              <a:lnSpc>
                <a:spcPts val="259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Some </a:t>
            </a:r>
            <a:r>
              <a:rPr sz="2700" spc="-15" dirty="0">
                <a:latin typeface="Calibri"/>
                <a:cs typeface="Calibri"/>
              </a:rPr>
              <a:t>mediators are </a:t>
            </a:r>
            <a:r>
              <a:rPr sz="2700" spc="-10" dirty="0">
                <a:latin typeface="Calibri"/>
                <a:cs typeface="Calibri"/>
              </a:rPr>
              <a:t>derived  </a:t>
            </a:r>
            <a:r>
              <a:rPr sz="2700" spc="-20" dirty="0">
                <a:latin typeface="Calibri"/>
                <a:cs typeface="Calibri"/>
              </a:rPr>
              <a:t>from </a:t>
            </a:r>
            <a:r>
              <a:rPr sz="2700" spc="-10" dirty="0">
                <a:latin typeface="Calibri"/>
                <a:cs typeface="Calibri"/>
              </a:rPr>
              <a:t>Necrotic </a:t>
            </a:r>
            <a:r>
              <a:rPr sz="2700" dirty="0">
                <a:latin typeface="Calibri"/>
                <a:cs typeface="Calibri"/>
              </a:rPr>
              <a:t>cells</a:t>
            </a:r>
          </a:p>
        </p:txBody>
      </p:sp>
      <p:sp>
        <p:nvSpPr>
          <p:cNvPr id="6" name="object 6"/>
          <p:cNvSpPr/>
          <p:nvPr/>
        </p:nvSpPr>
        <p:spPr>
          <a:xfrm>
            <a:off x="5039867" y="3886200"/>
            <a:ext cx="4561332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2B4243-C029-9EE8-1FA5-66440B614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3AAB44-D79D-DE07-2240-CCF452FC6F36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4531" y="655735"/>
            <a:ext cx="7746365" cy="12309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Chemical </a:t>
            </a:r>
            <a:r>
              <a:rPr b="1" spc="-2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Mediators </a:t>
            </a:r>
            <a:r>
              <a:rPr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b="1" spc="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2209800"/>
            <a:ext cx="91440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3886200"/>
            <a:ext cx="9144000" cy="2645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F0B60B3-D0ED-B0A7-9DF6-D0E766878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AD65F0-B49F-4F78-7FE6-56FB9C17AC33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429126"/>
            <a:ext cx="507492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9800" y="3886200"/>
            <a:ext cx="5074920" cy="3415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B7E78E3-B2D1-719E-6A62-7823FFA70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0640" y="1086611"/>
            <a:ext cx="144780" cy="588645"/>
          </a:xfrm>
          <a:custGeom>
            <a:avLst/>
            <a:gdLst/>
            <a:ahLst/>
            <a:cxnLst/>
            <a:rect l="l" t="t" r="r" b="b"/>
            <a:pathLst>
              <a:path w="144779" h="588644">
                <a:moveTo>
                  <a:pt x="118872" y="563880"/>
                </a:moveTo>
                <a:lnTo>
                  <a:pt x="0" y="563880"/>
                </a:lnTo>
                <a:lnTo>
                  <a:pt x="0" y="588264"/>
                </a:lnTo>
                <a:lnTo>
                  <a:pt x="138684" y="588264"/>
                </a:lnTo>
                <a:lnTo>
                  <a:pt x="144780" y="583692"/>
                </a:lnTo>
                <a:lnTo>
                  <a:pt x="144780" y="576072"/>
                </a:lnTo>
                <a:lnTo>
                  <a:pt x="118872" y="576072"/>
                </a:lnTo>
                <a:lnTo>
                  <a:pt x="118872" y="563880"/>
                </a:lnTo>
                <a:close/>
              </a:path>
              <a:path w="144779" h="588644">
                <a:moveTo>
                  <a:pt x="144780" y="0"/>
                </a:moveTo>
                <a:lnTo>
                  <a:pt x="118872" y="0"/>
                </a:lnTo>
                <a:lnTo>
                  <a:pt x="118872" y="576072"/>
                </a:lnTo>
                <a:lnTo>
                  <a:pt x="131063" y="563880"/>
                </a:lnTo>
                <a:lnTo>
                  <a:pt x="144780" y="563880"/>
                </a:lnTo>
                <a:lnTo>
                  <a:pt x="144780" y="0"/>
                </a:lnTo>
                <a:close/>
              </a:path>
              <a:path w="144779" h="588644">
                <a:moveTo>
                  <a:pt x="144780" y="563880"/>
                </a:moveTo>
                <a:lnTo>
                  <a:pt x="131063" y="563880"/>
                </a:lnTo>
                <a:lnTo>
                  <a:pt x="118872" y="576072"/>
                </a:lnTo>
                <a:lnTo>
                  <a:pt x="144780" y="576072"/>
                </a:lnTo>
                <a:lnTo>
                  <a:pt x="144780" y="563880"/>
                </a:lnTo>
                <a:close/>
              </a:path>
            </a:pathLst>
          </a:custGeom>
          <a:solidFill>
            <a:srgbClr val="993E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54496" y="2865120"/>
            <a:ext cx="201295" cy="589915"/>
          </a:xfrm>
          <a:custGeom>
            <a:avLst/>
            <a:gdLst/>
            <a:ahLst/>
            <a:cxnLst/>
            <a:rect l="l" t="t" r="r" b="b"/>
            <a:pathLst>
              <a:path w="201295" h="589914">
                <a:moveTo>
                  <a:pt x="25907" y="0"/>
                </a:moveTo>
                <a:lnTo>
                  <a:pt x="0" y="0"/>
                </a:lnTo>
                <a:lnTo>
                  <a:pt x="0" y="583691"/>
                </a:lnTo>
                <a:lnTo>
                  <a:pt x="6095" y="589788"/>
                </a:lnTo>
                <a:lnTo>
                  <a:pt x="201167" y="589788"/>
                </a:lnTo>
                <a:lnTo>
                  <a:pt x="201167" y="577595"/>
                </a:lnTo>
                <a:lnTo>
                  <a:pt x="25907" y="577595"/>
                </a:lnTo>
                <a:lnTo>
                  <a:pt x="12191" y="563879"/>
                </a:lnTo>
                <a:lnTo>
                  <a:pt x="25907" y="563879"/>
                </a:lnTo>
                <a:lnTo>
                  <a:pt x="25907" y="0"/>
                </a:lnTo>
                <a:close/>
              </a:path>
              <a:path w="201295" h="589914">
                <a:moveTo>
                  <a:pt x="25907" y="563879"/>
                </a:moveTo>
                <a:lnTo>
                  <a:pt x="12191" y="563879"/>
                </a:lnTo>
                <a:lnTo>
                  <a:pt x="25907" y="577595"/>
                </a:lnTo>
                <a:lnTo>
                  <a:pt x="25907" y="563879"/>
                </a:lnTo>
                <a:close/>
              </a:path>
              <a:path w="201295" h="589914">
                <a:moveTo>
                  <a:pt x="201167" y="563879"/>
                </a:moveTo>
                <a:lnTo>
                  <a:pt x="25907" y="563879"/>
                </a:lnTo>
                <a:lnTo>
                  <a:pt x="25907" y="577595"/>
                </a:lnTo>
                <a:lnTo>
                  <a:pt x="201167" y="577595"/>
                </a:lnTo>
                <a:lnTo>
                  <a:pt x="201167" y="563879"/>
                </a:lnTo>
                <a:close/>
              </a:path>
            </a:pathLst>
          </a:custGeom>
          <a:solidFill>
            <a:srgbClr val="AE4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9511" y="1086611"/>
            <a:ext cx="1542415" cy="1152525"/>
          </a:xfrm>
          <a:custGeom>
            <a:avLst/>
            <a:gdLst/>
            <a:ahLst/>
            <a:cxnLst/>
            <a:rect l="l" t="t" r="r" b="b"/>
            <a:pathLst>
              <a:path w="1542415" h="1152525">
                <a:moveTo>
                  <a:pt x="1516380" y="1021080"/>
                </a:moveTo>
                <a:lnTo>
                  <a:pt x="1516380" y="1152144"/>
                </a:lnTo>
                <a:lnTo>
                  <a:pt x="1542288" y="1152144"/>
                </a:lnTo>
                <a:lnTo>
                  <a:pt x="1542288" y="1033272"/>
                </a:lnTo>
                <a:lnTo>
                  <a:pt x="1528571" y="1033272"/>
                </a:lnTo>
                <a:lnTo>
                  <a:pt x="1516380" y="1021080"/>
                </a:lnTo>
                <a:close/>
              </a:path>
              <a:path w="1542415" h="1152525">
                <a:moveTo>
                  <a:pt x="25908" y="0"/>
                </a:moveTo>
                <a:lnTo>
                  <a:pt x="0" y="0"/>
                </a:lnTo>
                <a:lnTo>
                  <a:pt x="0" y="1028700"/>
                </a:lnTo>
                <a:lnTo>
                  <a:pt x="6096" y="1033272"/>
                </a:lnTo>
                <a:lnTo>
                  <a:pt x="1516380" y="1033272"/>
                </a:lnTo>
                <a:lnTo>
                  <a:pt x="1516380" y="1021080"/>
                </a:lnTo>
                <a:lnTo>
                  <a:pt x="25908" y="1021080"/>
                </a:lnTo>
                <a:lnTo>
                  <a:pt x="12191" y="1008888"/>
                </a:lnTo>
                <a:lnTo>
                  <a:pt x="25908" y="1008888"/>
                </a:lnTo>
                <a:lnTo>
                  <a:pt x="25908" y="0"/>
                </a:lnTo>
                <a:close/>
              </a:path>
              <a:path w="1542415" h="1152525">
                <a:moveTo>
                  <a:pt x="1536191" y="1008888"/>
                </a:moveTo>
                <a:lnTo>
                  <a:pt x="25908" y="1008888"/>
                </a:lnTo>
                <a:lnTo>
                  <a:pt x="25908" y="1021080"/>
                </a:lnTo>
                <a:lnTo>
                  <a:pt x="1516380" y="1021080"/>
                </a:lnTo>
                <a:lnTo>
                  <a:pt x="1528571" y="1033272"/>
                </a:lnTo>
                <a:lnTo>
                  <a:pt x="1542288" y="1033272"/>
                </a:lnTo>
                <a:lnTo>
                  <a:pt x="1542288" y="1013460"/>
                </a:lnTo>
                <a:lnTo>
                  <a:pt x="1536191" y="1008888"/>
                </a:lnTo>
                <a:close/>
              </a:path>
              <a:path w="1542415" h="1152525">
                <a:moveTo>
                  <a:pt x="25908" y="1008888"/>
                </a:moveTo>
                <a:lnTo>
                  <a:pt x="12191" y="1008888"/>
                </a:lnTo>
                <a:lnTo>
                  <a:pt x="25908" y="1021080"/>
                </a:lnTo>
                <a:lnTo>
                  <a:pt x="25908" y="1008888"/>
                </a:lnTo>
                <a:close/>
              </a:path>
            </a:pathLst>
          </a:custGeom>
          <a:solidFill>
            <a:srgbClr val="993E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38115" y="2865120"/>
            <a:ext cx="201295" cy="589915"/>
          </a:xfrm>
          <a:custGeom>
            <a:avLst/>
            <a:gdLst/>
            <a:ahLst/>
            <a:cxnLst/>
            <a:rect l="l" t="t" r="r" b="b"/>
            <a:pathLst>
              <a:path w="201295" h="589914">
                <a:moveTo>
                  <a:pt x="25908" y="0"/>
                </a:moveTo>
                <a:lnTo>
                  <a:pt x="0" y="0"/>
                </a:lnTo>
                <a:lnTo>
                  <a:pt x="0" y="583691"/>
                </a:lnTo>
                <a:lnTo>
                  <a:pt x="6096" y="589788"/>
                </a:lnTo>
                <a:lnTo>
                  <a:pt x="201168" y="589788"/>
                </a:lnTo>
                <a:lnTo>
                  <a:pt x="201168" y="577595"/>
                </a:lnTo>
                <a:lnTo>
                  <a:pt x="25908" y="577595"/>
                </a:lnTo>
                <a:lnTo>
                  <a:pt x="13716" y="563879"/>
                </a:lnTo>
                <a:lnTo>
                  <a:pt x="25908" y="563879"/>
                </a:lnTo>
                <a:lnTo>
                  <a:pt x="25908" y="0"/>
                </a:lnTo>
                <a:close/>
              </a:path>
              <a:path w="201295" h="589914">
                <a:moveTo>
                  <a:pt x="25908" y="563879"/>
                </a:moveTo>
                <a:lnTo>
                  <a:pt x="13716" y="563879"/>
                </a:lnTo>
                <a:lnTo>
                  <a:pt x="25908" y="577595"/>
                </a:lnTo>
                <a:lnTo>
                  <a:pt x="25908" y="563879"/>
                </a:lnTo>
                <a:close/>
              </a:path>
              <a:path w="201295" h="589914">
                <a:moveTo>
                  <a:pt x="201168" y="563879"/>
                </a:moveTo>
                <a:lnTo>
                  <a:pt x="25908" y="563879"/>
                </a:lnTo>
                <a:lnTo>
                  <a:pt x="25908" y="577595"/>
                </a:lnTo>
                <a:lnTo>
                  <a:pt x="201168" y="577595"/>
                </a:lnTo>
                <a:lnTo>
                  <a:pt x="201168" y="563879"/>
                </a:lnTo>
                <a:close/>
              </a:path>
            </a:pathLst>
          </a:custGeom>
          <a:solidFill>
            <a:srgbClr val="AE4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2465" y="1086611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144"/>
                </a:lnTo>
              </a:path>
            </a:pathLst>
          </a:custGeom>
          <a:ln w="25908">
            <a:solidFill>
              <a:srgbClr val="993E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6085" y="3755135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1063"/>
                </a:lnTo>
              </a:path>
            </a:pathLst>
          </a:custGeom>
          <a:ln w="25907">
            <a:solidFill>
              <a:srgbClr val="AE48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6085" y="2865120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3651"/>
                </a:lnTo>
              </a:path>
            </a:pathLst>
          </a:custGeom>
          <a:ln w="25907">
            <a:solidFill>
              <a:srgbClr val="AE48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23132" y="1086611"/>
            <a:ext cx="1542415" cy="1152525"/>
          </a:xfrm>
          <a:custGeom>
            <a:avLst/>
            <a:gdLst/>
            <a:ahLst/>
            <a:cxnLst/>
            <a:rect l="l" t="t" r="r" b="b"/>
            <a:pathLst>
              <a:path w="1542414" h="1152525">
                <a:moveTo>
                  <a:pt x="1516379" y="1008888"/>
                </a:moveTo>
                <a:lnTo>
                  <a:pt x="6095" y="1008888"/>
                </a:lnTo>
                <a:lnTo>
                  <a:pt x="0" y="1013460"/>
                </a:lnTo>
                <a:lnTo>
                  <a:pt x="0" y="1152144"/>
                </a:lnTo>
                <a:lnTo>
                  <a:pt x="25907" y="1152144"/>
                </a:lnTo>
                <a:lnTo>
                  <a:pt x="25907" y="1033272"/>
                </a:lnTo>
                <a:lnTo>
                  <a:pt x="13715" y="1033272"/>
                </a:lnTo>
                <a:lnTo>
                  <a:pt x="25907" y="1021080"/>
                </a:lnTo>
                <a:lnTo>
                  <a:pt x="1516379" y="1021080"/>
                </a:lnTo>
                <a:lnTo>
                  <a:pt x="1516379" y="1008888"/>
                </a:lnTo>
                <a:close/>
              </a:path>
              <a:path w="1542414" h="1152525">
                <a:moveTo>
                  <a:pt x="25907" y="1021080"/>
                </a:moveTo>
                <a:lnTo>
                  <a:pt x="13715" y="1033272"/>
                </a:lnTo>
                <a:lnTo>
                  <a:pt x="25907" y="1033272"/>
                </a:lnTo>
                <a:lnTo>
                  <a:pt x="25907" y="1021080"/>
                </a:lnTo>
                <a:close/>
              </a:path>
              <a:path w="1542414" h="1152525">
                <a:moveTo>
                  <a:pt x="1542288" y="1008888"/>
                </a:moveTo>
                <a:lnTo>
                  <a:pt x="1528571" y="1008888"/>
                </a:lnTo>
                <a:lnTo>
                  <a:pt x="1516379" y="1021080"/>
                </a:lnTo>
                <a:lnTo>
                  <a:pt x="25907" y="1021080"/>
                </a:lnTo>
                <a:lnTo>
                  <a:pt x="25907" y="1033272"/>
                </a:lnTo>
                <a:lnTo>
                  <a:pt x="1536191" y="1033272"/>
                </a:lnTo>
                <a:lnTo>
                  <a:pt x="1542288" y="1028700"/>
                </a:lnTo>
                <a:lnTo>
                  <a:pt x="1542288" y="1008888"/>
                </a:lnTo>
                <a:close/>
              </a:path>
              <a:path w="1542414" h="1152525">
                <a:moveTo>
                  <a:pt x="1542288" y="0"/>
                </a:moveTo>
                <a:lnTo>
                  <a:pt x="1516379" y="0"/>
                </a:lnTo>
                <a:lnTo>
                  <a:pt x="1516379" y="1021080"/>
                </a:lnTo>
                <a:lnTo>
                  <a:pt x="1528571" y="1008888"/>
                </a:lnTo>
                <a:lnTo>
                  <a:pt x="1542288" y="1008888"/>
                </a:lnTo>
                <a:lnTo>
                  <a:pt x="1542288" y="0"/>
                </a:lnTo>
                <a:close/>
              </a:path>
            </a:pathLst>
          </a:custGeom>
          <a:solidFill>
            <a:srgbClr val="993E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5340" y="460248"/>
            <a:ext cx="1252855" cy="626745"/>
          </a:xfrm>
          <a:custGeom>
            <a:avLst/>
            <a:gdLst/>
            <a:ahLst/>
            <a:cxnLst/>
            <a:rect l="l" t="t" r="r" b="b"/>
            <a:pathLst>
              <a:path w="1252854" h="626744">
                <a:moveTo>
                  <a:pt x="0" y="0"/>
                </a:moveTo>
                <a:lnTo>
                  <a:pt x="1252727" y="0"/>
                </a:lnTo>
                <a:lnTo>
                  <a:pt x="1252727" y="626363"/>
                </a:lnTo>
                <a:lnTo>
                  <a:pt x="0" y="626363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13147" y="457200"/>
            <a:ext cx="1278890" cy="641985"/>
          </a:xfrm>
          <a:custGeom>
            <a:avLst/>
            <a:gdLst/>
            <a:ahLst/>
            <a:cxnLst/>
            <a:rect l="l" t="t" r="r" b="b"/>
            <a:pathLst>
              <a:path w="1278889" h="641985">
                <a:moveTo>
                  <a:pt x="1278636" y="0"/>
                </a:moveTo>
                <a:lnTo>
                  <a:pt x="0" y="0"/>
                </a:lnTo>
                <a:lnTo>
                  <a:pt x="0" y="637031"/>
                </a:lnTo>
                <a:lnTo>
                  <a:pt x="6096" y="641603"/>
                </a:lnTo>
                <a:lnTo>
                  <a:pt x="1272539" y="641603"/>
                </a:lnTo>
                <a:lnTo>
                  <a:pt x="1278636" y="637031"/>
                </a:lnTo>
                <a:lnTo>
                  <a:pt x="1278636" y="629411"/>
                </a:lnTo>
                <a:lnTo>
                  <a:pt x="25907" y="629411"/>
                </a:lnTo>
                <a:lnTo>
                  <a:pt x="12191" y="617220"/>
                </a:lnTo>
                <a:lnTo>
                  <a:pt x="25907" y="617220"/>
                </a:lnTo>
                <a:lnTo>
                  <a:pt x="25907" y="15240"/>
                </a:lnTo>
                <a:lnTo>
                  <a:pt x="12191" y="15240"/>
                </a:lnTo>
                <a:lnTo>
                  <a:pt x="25907" y="3048"/>
                </a:lnTo>
                <a:lnTo>
                  <a:pt x="1278636" y="3048"/>
                </a:lnTo>
                <a:lnTo>
                  <a:pt x="1278636" y="0"/>
                </a:lnTo>
                <a:close/>
              </a:path>
              <a:path w="1278889" h="641985">
                <a:moveTo>
                  <a:pt x="25907" y="617220"/>
                </a:moveTo>
                <a:lnTo>
                  <a:pt x="12191" y="617220"/>
                </a:lnTo>
                <a:lnTo>
                  <a:pt x="25907" y="629411"/>
                </a:lnTo>
                <a:lnTo>
                  <a:pt x="25907" y="617220"/>
                </a:lnTo>
                <a:close/>
              </a:path>
              <a:path w="1278889" h="641985">
                <a:moveTo>
                  <a:pt x="1252727" y="617220"/>
                </a:moveTo>
                <a:lnTo>
                  <a:pt x="25907" y="617220"/>
                </a:lnTo>
                <a:lnTo>
                  <a:pt x="25907" y="629411"/>
                </a:lnTo>
                <a:lnTo>
                  <a:pt x="1252727" y="629411"/>
                </a:lnTo>
                <a:lnTo>
                  <a:pt x="1252727" y="617220"/>
                </a:lnTo>
                <a:close/>
              </a:path>
              <a:path w="1278889" h="641985">
                <a:moveTo>
                  <a:pt x="1252727" y="3048"/>
                </a:moveTo>
                <a:lnTo>
                  <a:pt x="1252727" y="629411"/>
                </a:lnTo>
                <a:lnTo>
                  <a:pt x="1264919" y="617220"/>
                </a:lnTo>
                <a:lnTo>
                  <a:pt x="1278636" y="617220"/>
                </a:lnTo>
                <a:lnTo>
                  <a:pt x="1278636" y="15240"/>
                </a:lnTo>
                <a:lnTo>
                  <a:pt x="1264919" y="15240"/>
                </a:lnTo>
                <a:lnTo>
                  <a:pt x="1252727" y="3048"/>
                </a:lnTo>
                <a:close/>
              </a:path>
              <a:path w="1278889" h="641985">
                <a:moveTo>
                  <a:pt x="1278636" y="617220"/>
                </a:moveTo>
                <a:lnTo>
                  <a:pt x="1264919" y="617220"/>
                </a:lnTo>
                <a:lnTo>
                  <a:pt x="1252727" y="629411"/>
                </a:lnTo>
                <a:lnTo>
                  <a:pt x="1278636" y="629411"/>
                </a:lnTo>
                <a:lnTo>
                  <a:pt x="1278636" y="617220"/>
                </a:lnTo>
                <a:close/>
              </a:path>
              <a:path w="1278889" h="641985">
                <a:moveTo>
                  <a:pt x="25907" y="3048"/>
                </a:moveTo>
                <a:lnTo>
                  <a:pt x="12191" y="15240"/>
                </a:lnTo>
                <a:lnTo>
                  <a:pt x="25907" y="15240"/>
                </a:lnTo>
                <a:lnTo>
                  <a:pt x="25907" y="3048"/>
                </a:lnTo>
                <a:close/>
              </a:path>
              <a:path w="1278889" h="641985">
                <a:moveTo>
                  <a:pt x="1252727" y="3048"/>
                </a:moveTo>
                <a:lnTo>
                  <a:pt x="25907" y="3048"/>
                </a:lnTo>
                <a:lnTo>
                  <a:pt x="25907" y="15240"/>
                </a:lnTo>
                <a:lnTo>
                  <a:pt x="1252727" y="15240"/>
                </a:lnTo>
                <a:lnTo>
                  <a:pt x="1252727" y="3048"/>
                </a:lnTo>
                <a:close/>
              </a:path>
              <a:path w="1278889" h="641985">
                <a:moveTo>
                  <a:pt x="1278636" y="3048"/>
                </a:moveTo>
                <a:lnTo>
                  <a:pt x="1252727" y="3048"/>
                </a:lnTo>
                <a:lnTo>
                  <a:pt x="1264919" y="15240"/>
                </a:lnTo>
                <a:lnTo>
                  <a:pt x="1278636" y="15240"/>
                </a:lnTo>
                <a:lnTo>
                  <a:pt x="1278636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10483" y="2238755"/>
            <a:ext cx="1252855" cy="626745"/>
          </a:xfrm>
          <a:custGeom>
            <a:avLst/>
            <a:gdLst/>
            <a:ahLst/>
            <a:cxnLst/>
            <a:rect l="l" t="t" r="r" b="b"/>
            <a:pathLst>
              <a:path w="1252854" h="626744">
                <a:moveTo>
                  <a:pt x="0" y="0"/>
                </a:moveTo>
                <a:lnTo>
                  <a:pt x="1252728" y="0"/>
                </a:lnTo>
                <a:lnTo>
                  <a:pt x="1252728" y="626364"/>
                </a:lnTo>
                <a:lnTo>
                  <a:pt x="0" y="626364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6767" y="2226564"/>
            <a:ext cx="1278890" cy="652780"/>
          </a:xfrm>
          <a:custGeom>
            <a:avLst/>
            <a:gdLst/>
            <a:ahLst/>
            <a:cxnLst/>
            <a:rect l="l" t="t" r="r" b="b"/>
            <a:pathLst>
              <a:path w="1278889" h="652780">
                <a:moveTo>
                  <a:pt x="1272540" y="0"/>
                </a:moveTo>
                <a:lnTo>
                  <a:pt x="6095" y="0"/>
                </a:lnTo>
                <a:lnTo>
                  <a:pt x="0" y="6096"/>
                </a:lnTo>
                <a:lnTo>
                  <a:pt x="0" y="646176"/>
                </a:lnTo>
                <a:lnTo>
                  <a:pt x="6095" y="652272"/>
                </a:lnTo>
                <a:lnTo>
                  <a:pt x="1272540" y="652272"/>
                </a:lnTo>
                <a:lnTo>
                  <a:pt x="1278635" y="646176"/>
                </a:lnTo>
                <a:lnTo>
                  <a:pt x="1278635" y="638556"/>
                </a:lnTo>
                <a:lnTo>
                  <a:pt x="25907" y="638556"/>
                </a:lnTo>
                <a:lnTo>
                  <a:pt x="13715" y="626363"/>
                </a:lnTo>
                <a:lnTo>
                  <a:pt x="25907" y="626363"/>
                </a:lnTo>
                <a:lnTo>
                  <a:pt x="25907" y="25908"/>
                </a:lnTo>
                <a:lnTo>
                  <a:pt x="13715" y="25908"/>
                </a:lnTo>
                <a:lnTo>
                  <a:pt x="25907" y="12191"/>
                </a:lnTo>
                <a:lnTo>
                  <a:pt x="1278635" y="12191"/>
                </a:lnTo>
                <a:lnTo>
                  <a:pt x="1278635" y="6096"/>
                </a:lnTo>
                <a:lnTo>
                  <a:pt x="1272540" y="0"/>
                </a:lnTo>
                <a:close/>
              </a:path>
              <a:path w="1278889" h="652780">
                <a:moveTo>
                  <a:pt x="25907" y="626363"/>
                </a:moveTo>
                <a:lnTo>
                  <a:pt x="13715" y="626363"/>
                </a:lnTo>
                <a:lnTo>
                  <a:pt x="25907" y="638556"/>
                </a:lnTo>
                <a:lnTo>
                  <a:pt x="25907" y="626363"/>
                </a:lnTo>
                <a:close/>
              </a:path>
              <a:path w="1278889" h="652780">
                <a:moveTo>
                  <a:pt x="1252728" y="626363"/>
                </a:moveTo>
                <a:lnTo>
                  <a:pt x="25907" y="626363"/>
                </a:lnTo>
                <a:lnTo>
                  <a:pt x="25907" y="638556"/>
                </a:lnTo>
                <a:lnTo>
                  <a:pt x="1252728" y="638556"/>
                </a:lnTo>
                <a:lnTo>
                  <a:pt x="1252728" y="626363"/>
                </a:lnTo>
                <a:close/>
              </a:path>
              <a:path w="1278889" h="652780">
                <a:moveTo>
                  <a:pt x="1252728" y="12191"/>
                </a:moveTo>
                <a:lnTo>
                  <a:pt x="1252728" y="638556"/>
                </a:lnTo>
                <a:lnTo>
                  <a:pt x="1266444" y="626363"/>
                </a:lnTo>
                <a:lnTo>
                  <a:pt x="1278635" y="626363"/>
                </a:lnTo>
                <a:lnTo>
                  <a:pt x="1278635" y="25908"/>
                </a:lnTo>
                <a:lnTo>
                  <a:pt x="1266444" y="25908"/>
                </a:lnTo>
                <a:lnTo>
                  <a:pt x="1252728" y="12191"/>
                </a:lnTo>
                <a:close/>
              </a:path>
              <a:path w="1278889" h="652780">
                <a:moveTo>
                  <a:pt x="1278635" y="626363"/>
                </a:moveTo>
                <a:lnTo>
                  <a:pt x="1266444" y="626363"/>
                </a:lnTo>
                <a:lnTo>
                  <a:pt x="1252728" y="638556"/>
                </a:lnTo>
                <a:lnTo>
                  <a:pt x="1278635" y="638556"/>
                </a:lnTo>
                <a:lnTo>
                  <a:pt x="1278635" y="626363"/>
                </a:lnTo>
                <a:close/>
              </a:path>
              <a:path w="1278889" h="652780">
                <a:moveTo>
                  <a:pt x="25907" y="12191"/>
                </a:moveTo>
                <a:lnTo>
                  <a:pt x="13715" y="25908"/>
                </a:lnTo>
                <a:lnTo>
                  <a:pt x="25907" y="25908"/>
                </a:lnTo>
                <a:lnTo>
                  <a:pt x="25907" y="12191"/>
                </a:lnTo>
                <a:close/>
              </a:path>
              <a:path w="1278889" h="652780">
                <a:moveTo>
                  <a:pt x="1252728" y="12191"/>
                </a:moveTo>
                <a:lnTo>
                  <a:pt x="25907" y="12191"/>
                </a:lnTo>
                <a:lnTo>
                  <a:pt x="25907" y="25908"/>
                </a:lnTo>
                <a:lnTo>
                  <a:pt x="1252728" y="25908"/>
                </a:lnTo>
                <a:lnTo>
                  <a:pt x="1252728" y="12191"/>
                </a:lnTo>
                <a:close/>
              </a:path>
              <a:path w="1278889" h="652780">
                <a:moveTo>
                  <a:pt x="1278635" y="12191"/>
                </a:moveTo>
                <a:lnTo>
                  <a:pt x="1252728" y="12191"/>
                </a:lnTo>
                <a:lnTo>
                  <a:pt x="1266444" y="25908"/>
                </a:lnTo>
                <a:lnTo>
                  <a:pt x="1278635" y="25908"/>
                </a:lnTo>
                <a:lnTo>
                  <a:pt x="1278635" y="12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10483" y="2410460"/>
            <a:ext cx="12528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Clotting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10483" y="3128772"/>
            <a:ext cx="1252855" cy="626745"/>
          </a:xfrm>
          <a:custGeom>
            <a:avLst/>
            <a:gdLst/>
            <a:ahLst/>
            <a:cxnLst/>
            <a:rect l="l" t="t" r="r" b="b"/>
            <a:pathLst>
              <a:path w="1252854" h="626745">
                <a:moveTo>
                  <a:pt x="0" y="0"/>
                </a:moveTo>
                <a:lnTo>
                  <a:pt x="1252728" y="0"/>
                </a:lnTo>
                <a:lnTo>
                  <a:pt x="1252728" y="626363"/>
                </a:lnTo>
                <a:lnTo>
                  <a:pt x="0" y="626363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96767" y="3116579"/>
            <a:ext cx="1278890" cy="650875"/>
          </a:xfrm>
          <a:custGeom>
            <a:avLst/>
            <a:gdLst/>
            <a:ahLst/>
            <a:cxnLst/>
            <a:rect l="l" t="t" r="r" b="b"/>
            <a:pathLst>
              <a:path w="1278889" h="650875">
                <a:moveTo>
                  <a:pt x="1272540" y="0"/>
                </a:moveTo>
                <a:lnTo>
                  <a:pt x="6095" y="0"/>
                </a:lnTo>
                <a:lnTo>
                  <a:pt x="0" y="4572"/>
                </a:lnTo>
                <a:lnTo>
                  <a:pt x="0" y="646176"/>
                </a:lnTo>
                <a:lnTo>
                  <a:pt x="6095" y="650748"/>
                </a:lnTo>
                <a:lnTo>
                  <a:pt x="1272540" y="650748"/>
                </a:lnTo>
                <a:lnTo>
                  <a:pt x="1278635" y="646176"/>
                </a:lnTo>
                <a:lnTo>
                  <a:pt x="1278635" y="638556"/>
                </a:lnTo>
                <a:lnTo>
                  <a:pt x="25907" y="638556"/>
                </a:lnTo>
                <a:lnTo>
                  <a:pt x="13715" y="626364"/>
                </a:lnTo>
                <a:lnTo>
                  <a:pt x="25907" y="626364"/>
                </a:lnTo>
                <a:lnTo>
                  <a:pt x="25907" y="24384"/>
                </a:lnTo>
                <a:lnTo>
                  <a:pt x="13715" y="24384"/>
                </a:lnTo>
                <a:lnTo>
                  <a:pt x="25907" y="12192"/>
                </a:lnTo>
                <a:lnTo>
                  <a:pt x="1278635" y="12192"/>
                </a:lnTo>
                <a:lnTo>
                  <a:pt x="1278635" y="4572"/>
                </a:lnTo>
                <a:lnTo>
                  <a:pt x="1272540" y="0"/>
                </a:lnTo>
                <a:close/>
              </a:path>
              <a:path w="1278889" h="650875">
                <a:moveTo>
                  <a:pt x="25907" y="626364"/>
                </a:moveTo>
                <a:lnTo>
                  <a:pt x="13715" y="626364"/>
                </a:lnTo>
                <a:lnTo>
                  <a:pt x="25907" y="638556"/>
                </a:lnTo>
                <a:lnTo>
                  <a:pt x="25907" y="626364"/>
                </a:lnTo>
                <a:close/>
              </a:path>
              <a:path w="1278889" h="650875">
                <a:moveTo>
                  <a:pt x="1252728" y="626364"/>
                </a:moveTo>
                <a:lnTo>
                  <a:pt x="25907" y="626364"/>
                </a:lnTo>
                <a:lnTo>
                  <a:pt x="25907" y="638556"/>
                </a:lnTo>
                <a:lnTo>
                  <a:pt x="1252728" y="638556"/>
                </a:lnTo>
                <a:lnTo>
                  <a:pt x="1252728" y="626364"/>
                </a:lnTo>
                <a:close/>
              </a:path>
              <a:path w="1278889" h="650875">
                <a:moveTo>
                  <a:pt x="1252728" y="12192"/>
                </a:moveTo>
                <a:lnTo>
                  <a:pt x="1252728" y="638556"/>
                </a:lnTo>
                <a:lnTo>
                  <a:pt x="1266444" y="626364"/>
                </a:lnTo>
                <a:lnTo>
                  <a:pt x="1278635" y="626364"/>
                </a:lnTo>
                <a:lnTo>
                  <a:pt x="1278635" y="24384"/>
                </a:lnTo>
                <a:lnTo>
                  <a:pt x="1266444" y="24384"/>
                </a:lnTo>
                <a:lnTo>
                  <a:pt x="1252728" y="12192"/>
                </a:lnTo>
                <a:close/>
              </a:path>
              <a:path w="1278889" h="650875">
                <a:moveTo>
                  <a:pt x="1278635" y="626364"/>
                </a:moveTo>
                <a:lnTo>
                  <a:pt x="1266444" y="626364"/>
                </a:lnTo>
                <a:lnTo>
                  <a:pt x="1252728" y="638556"/>
                </a:lnTo>
                <a:lnTo>
                  <a:pt x="1278635" y="638556"/>
                </a:lnTo>
                <a:lnTo>
                  <a:pt x="1278635" y="626364"/>
                </a:lnTo>
                <a:close/>
              </a:path>
              <a:path w="1278889" h="650875">
                <a:moveTo>
                  <a:pt x="25907" y="12192"/>
                </a:moveTo>
                <a:lnTo>
                  <a:pt x="13715" y="24384"/>
                </a:lnTo>
                <a:lnTo>
                  <a:pt x="25907" y="24384"/>
                </a:lnTo>
                <a:lnTo>
                  <a:pt x="25907" y="12192"/>
                </a:lnTo>
                <a:close/>
              </a:path>
              <a:path w="1278889" h="650875">
                <a:moveTo>
                  <a:pt x="1252728" y="12192"/>
                </a:moveTo>
                <a:lnTo>
                  <a:pt x="25907" y="12192"/>
                </a:lnTo>
                <a:lnTo>
                  <a:pt x="25907" y="24384"/>
                </a:lnTo>
                <a:lnTo>
                  <a:pt x="1252728" y="24384"/>
                </a:lnTo>
                <a:lnTo>
                  <a:pt x="1252728" y="12192"/>
                </a:lnTo>
                <a:close/>
              </a:path>
              <a:path w="1278889" h="650875">
                <a:moveTo>
                  <a:pt x="1278635" y="12192"/>
                </a:moveTo>
                <a:lnTo>
                  <a:pt x="1252728" y="12192"/>
                </a:lnTo>
                <a:lnTo>
                  <a:pt x="1266444" y="24384"/>
                </a:lnTo>
                <a:lnTo>
                  <a:pt x="1278635" y="24384"/>
                </a:lnTo>
                <a:lnTo>
                  <a:pt x="1278635" y="12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10483" y="3300395"/>
            <a:ext cx="12528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719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Fibrin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25340" y="2238755"/>
            <a:ext cx="1252855" cy="626745"/>
          </a:xfrm>
          <a:custGeom>
            <a:avLst/>
            <a:gdLst/>
            <a:ahLst/>
            <a:cxnLst/>
            <a:rect l="l" t="t" r="r" b="b"/>
            <a:pathLst>
              <a:path w="1252854" h="626744">
                <a:moveTo>
                  <a:pt x="0" y="0"/>
                </a:moveTo>
                <a:lnTo>
                  <a:pt x="1252727" y="0"/>
                </a:lnTo>
                <a:lnTo>
                  <a:pt x="1252727" y="626364"/>
                </a:lnTo>
                <a:lnTo>
                  <a:pt x="0" y="626364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13147" y="2226564"/>
            <a:ext cx="1278890" cy="652780"/>
          </a:xfrm>
          <a:custGeom>
            <a:avLst/>
            <a:gdLst/>
            <a:ahLst/>
            <a:cxnLst/>
            <a:rect l="l" t="t" r="r" b="b"/>
            <a:pathLst>
              <a:path w="1278889" h="652780">
                <a:moveTo>
                  <a:pt x="1272539" y="0"/>
                </a:moveTo>
                <a:lnTo>
                  <a:pt x="6096" y="0"/>
                </a:lnTo>
                <a:lnTo>
                  <a:pt x="0" y="6096"/>
                </a:lnTo>
                <a:lnTo>
                  <a:pt x="0" y="646176"/>
                </a:lnTo>
                <a:lnTo>
                  <a:pt x="6096" y="652272"/>
                </a:lnTo>
                <a:lnTo>
                  <a:pt x="1272539" y="652272"/>
                </a:lnTo>
                <a:lnTo>
                  <a:pt x="1278636" y="646176"/>
                </a:lnTo>
                <a:lnTo>
                  <a:pt x="1278636" y="638556"/>
                </a:lnTo>
                <a:lnTo>
                  <a:pt x="25907" y="638556"/>
                </a:lnTo>
                <a:lnTo>
                  <a:pt x="12191" y="626363"/>
                </a:lnTo>
                <a:lnTo>
                  <a:pt x="25907" y="626363"/>
                </a:lnTo>
                <a:lnTo>
                  <a:pt x="25907" y="25908"/>
                </a:lnTo>
                <a:lnTo>
                  <a:pt x="12191" y="25908"/>
                </a:lnTo>
                <a:lnTo>
                  <a:pt x="25907" y="12191"/>
                </a:lnTo>
                <a:lnTo>
                  <a:pt x="1278636" y="12191"/>
                </a:lnTo>
                <a:lnTo>
                  <a:pt x="1278636" y="6096"/>
                </a:lnTo>
                <a:lnTo>
                  <a:pt x="1272539" y="0"/>
                </a:lnTo>
                <a:close/>
              </a:path>
              <a:path w="1278889" h="652780">
                <a:moveTo>
                  <a:pt x="25907" y="626363"/>
                </a:moveTo>
                <a:lnTo>
                  <a:pt x="12191" y="626363"/>
                </a:lnTo>
                <a:lnTo>
                  <a:pt x="25907" y="638556"/>
                </a:lnTo>
                <a:lnTo>
                  <a:pt x="25907" y="626363"/>
                </a:lnTo>
                <a:close/>
              </a:path>
              <a:path w="1278889" h="652780">
                <a:moveTo>
                  <a:pt x="1252727" y="626363"/>
                </a:moveTo>
                <a:lnTo>
                  <a:pt x="25907" y="626363"/>
                </a:lnTo>
                <a:lnTo>
                  <a:pt x="25907" y="638556"/>
                </a:lnTo>
                <a:lnTo>
                  <a:pt x="1252727" y="638556"/>
                </a:lnTo>
                <a:lnTo>
                  <a:pt x="1252727" y="626363"/>
                </a:lnTo>
                <a:close/>
              </a:path>
              <a:path w="1278889" h="652780">
                <a:moveTo>
                  <a:pt x="1252727" y="12191"/>
                </a:moveTo>
                <a:lnTo>
                  <a:pt x="1252727" y="638556"/>
                </a:lnTo>
                <a:lnTo>
                  <a:pt x="1264919" y="626363"/>
                </a:lnTo>
                <a:lnTo>
                  <a:pt x="1278636" y="626363"/>
                </a:lnTo>
                <a:lnTo>
                  <a:pt x="1278636" y="25908"/>
                </a:lnTo>
                <a:lnTo>
                  <a:pt x="1264919" y="25908"/>
                </a:lnTo>
                <a:lnTo>
                  <a:pt x="1252727" y="12191"/>
                </a:lnTo>
                <a:close/>
              </a:path>
              <a:path w="1278889" h="652780">
                <a:moveTo>
                  <a:pt x="1278636" y="626363"/>
                </a:moveTo>
                <a:lnTo>
                  <a:pt x="1264919" y="626363"/>
                </a:lnTo>
                <a:lnTo>
                  <a:pt x="1252727" y="638556"/>
                </a:lnTo>
                <a:lnTo>
                  <a:pt x="1278636" y="638556"/>
                </a:lnTo>
                <a:lnTo>
                  <a:pt x="1278636" y="626363"/>
                </a:lnTo>
                <a:close/>
              </a:path>
              <a:path w="1278889" h="652780">
                <a:moveTo>
                  <a:pt x="25907" y="12191"/>
                </a:moveTo>
                <a:lnTo>
                  <a:pt x="12191" y="25908"/>
                </a:lnTo>
                <a:lnTo>
                  <a:pt x="25907" y="25908"/>
                </a:lnTo>
                <a:lnTo>
                  <a:pt x="25907" y="12191"/>
                </a:lnTo>
                <a:close/>
              </a:path>
              <a:path w="1278889" h="652780">
                <a:moveTo>
                  <a:pt x="1252727" y="12191"/>
                </a:moveTo>
                <a:lnTo>
                  <a:pt x="25907" y="12191"/>
                </a:lnTo>
                <a:lnTo>
                  <a:pt x="25907" y="25908"/>
                </a:lnTo>
                <a:lnTo>
                  <a:pt x="1252727" y="25908"/>
                </a:lnTo>
                <a:lnTo>
                  <a:pt x="1252727" y="12191"/>
                </a:lnTo>
                <a:close/>
              </a:path>
              <a:path w="1278889" h="652780">
                <a:moveTo>
                  <a:pt x="1278636" y="12191"/>
                </a:moveTo>
                <a:lnTo>
                  <a:pt x="1252727" y="12191"/>
                </a:lnTo>
                <a:lnTo>
                  <a:pt x="1264919" y="25908"/>
                </a:lnTo>
                <a:lnTo>
                  <a:pt x="1278636" y="25908"/>
                </a:lnTo>
                <a:lnTo>
                  <a:pt x="1278636" y="12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25340" y="2410460"/>
            <a:ext cx="12528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Kinin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39284" y="3128772"/>
            <a:ext cx="1252855" cy="626745"/>
          </a:xfrm>
          <a:custGeom>
            <a:avLst/>
            <a:gdLst/>
            <a:ahLst/>
            <a:cxnLst/>
            <a:rect l="l" t="t" r="r" b="b"/>
            <a:pathLst>
              <a:path w="1252854" h="626745">
                <a:moveTo>
                  <a:pt x="0" y="0"/>
                </a:moveTo>
                <a:lnTo>
                  <a:pt x="1252727" y="0"/>
                </a:lnTo>
                <a:lnTo>
                  <a:pt x="1252727" y="626363"/>
                </a:lnTo>
                <a:lnTo>
                  <a:pt x="0" y="626363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27091" y="3116579"/>
            <a:ext cx="1277620" cy="650875"/>
          </a:xfrm>
          <a:custGeom>
            <a:avLst/>
            <a:gdLst/>
            <a:ahLst/>
            <a:cxnLst/>
            <a:rect l="l" t="t" r="r" b="b"/>
            <a:pathLst>
              <a:path w="1277620" h="650875">
                <a:moveTo>
                  <a:pt x="1272540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646176"/>
                </a:lnTo>
                <a:lnTo>
                  <a:pt x="4572" y="650748"/>
                </a:lnTo>
                <a:lnTo>
                  <a:pt x="1272540" y="650748"/>
                </a:lnTo>
                <a:lnTo>
                  <a:pt x="1277112" y="646176"/>
                </a:lnTo>
                <a:lnTo>
                  <a:pt x="1277112" y="638556"/>
                </a:lnTo>
                <a:lnTo>
                  <a:pt x="24384" y="638556"/>
                </a:lnTo>
                <a:lnTo>
                  <a:pt x="12192" y="626364"/>
                </a:lnTo>
                <a:lnTo>
                  <a:pt x="24384" y="626364"/>
                </a:lnTo>
                <a:lnTo>
                  <a:pt x="24384" y="24384"/>
                </a:lnTo>
                <a:lnTo>
                  <a:pt x="12192" y="24384"/>
                </a:lnTo>
                <a:lnTo>
                  <a:pt x="24384" y="12192"/>
                </a:lnTo>
                <a:lnTo>
                  <a:pt x="1277112" y="12192"/>
                </a:lnTo>
                <a:lnTo>
                  <a:pt x="1277112" y="4572"/>
                </a:lnTo>
                <a:lnTo>
                  <a:pt x="1272540" y="0"/>
                </a:lnTo>
                <a:close/>
              </a:path>
              <a:path w="1277620" h="650875">
                <a:moveTo>
                  <a:pt x="24384" y="626364"/>
                </a:moveTo>
                <a:lnTo>
                  <a:pt x="12192" y="626364"/>
                </a:lnTo>
                <a:lnTo>
                  <a:pt x="24384" y="638556"/>
                </a:lnTo>
                <a:lnTo>
                  <a:pt x="24384" y="626364"/>
                </a:lnTo>
                <a:close/>
              </a:path>
              <a:path w="1277620" h="650875">
                <a:moveTo>
                  <a:pt x="1252728" y="626364"/>
                </a:moveTo>
                <a:lnTo>
                  <a:pt x="24384" y="626364"/>
                </a:lnTo>
                <a:lnTo>
                  <a:pt x="24384" y="638556"/>
                </a:lnTo>
                <a:lnTo>
                  <a:pt x="1252728" y="638556"/>
                </a:lnTo>
                <a:lnTo>
                  <a:pt x="1252728" y="626364"/>
                </a:lnTo>
                <a:close/>
              </a:path>
              <a:path w="1277620" h="650875">
                <a:moveTo>
                  <a:pt x="1252728" y="12192"/>
                </a:moveTo>
                <a:lnTo>
                  <a:pt x="1252728" y="638556"/>
                </a:lnTo>
                <a:lnTo>
                  <a:pt x="1264920" y="626364"/>
                </a:lnTo>
                <a:lnTo>
                  <a:pt x="1277112" y="626364"/>
                </a:lnTo>
                <a:lnTo>
                  <a:pt x="1277112" y="24384"/>
                </a:lnTo>
                <a:lnTo>
                  <a:pt x="1264920" y="24384"/>
                </a:lnTo>
                <a:lnTo>
                  <a:pt x="1252728" y="12192"/>
                </a:lnTo>
                <a:close/>
              </a:path>
              <a:path w="1277620" h="650875">
                <a:moveTo>
                  <a:pt x="1277112" y="626364"/>
                </a:moveTo>
                <a:lnTo>
                  <a:pt x="1264920" y="626364"/>
                </a:lnTo>
                <a:lnTo>
                  <a:pt x="1252728" y="638556"/>
                </a:lnTo>
                <a:lnTo>
                  <a:pt x="1277112" y="638556"/>
                </a:lnTo>
                <a:lnTo>
                  <a:pt x="1277112" y="626364"/>
                </a:lnTo>
                <a:close/>
              </a:path>
              <a:path w="1277620" h="650875">
                <a:moveTo>
                  <a:pt x="24384" y="12192"/>
                </a:moveTo>
                <a:lnTo>
                  <a:pt x="12192" y="24384"/>
                </a:lnTo>
                <a:lnTo>
                  <a:pt x="24384" y="24384"/>
                </a:lnTo>
                <a:lnTo>
                  <a:pt x="24384" y="12192"/>
                </a:lnTo>
                <a:close/>
              </a:path>
              <a:path w="1277620" h="650875">
                <a:moveTo>
                  <a:pt x="1252728" y="12192"/>
                </a:moveTo>
                <a:lnTo>
                  <a:pt x="24384" y="12192"/>
                </a:lnTo>
                <a:lnTo>
                  <a:pt x="24384" y="24384"/>
                </a:lnTo>
                <a:lnTo>
                  <a:pt x="1252728" y="24384"/>
                </a:lnTo>
                <a:lnTo>
                  <a:pt x="1252728" y="12192"/>
                </a:lnTo>
                <a:close/>
              </a:path>
              <a:path w="1277620" h="650875">
                <a:moveTo>
                  <a:pt x="1277112" y="12192"/>
                </a:moveTo>
                <a:lnTo>
                  <a:pt x="1252728" y="12192"/>
                </a:lnTo>
                <a:lnTo>
                  <a:pt x="1264920" y="24384"/>
                </a:lnTo>
                <a:lnTo>
                  <a:pt x="1277112" y="24384"/>
                </a:lnTo>
                <a:lnTo>
                  <a:pt x="1277112" y="12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939284" y="3300395"/>
            <a:ext cx="12528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93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Bradykinin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41720" y="2238755"/>
            <a:ext cx="1252855" cy="626745"/>
          </a:xfrm>
          <a:custGeom>
            <a:avLst/>
            <a:gdLst/>
            <a:ahLst/>
            <a:cxnLst/>
            <a:rect l="l" t="t" r="r" b="b"/>
            <a:pathLst>
              <a:path w="1252854" h="626744">
                <a:moveTo>
                  <a:pt x="0" y="0"/>
                </a:moveTo>
                <a:lnTo>
                  <a:pt x="1252727" y="0"/>
                </a:lnTo>
                <a:lnTo>
                  <a:pt x="1252727" y="626364"/>
                </a:lnTo>
                <a:lnTo>
                  <a:pt x="0" y="626364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29528" y="2226564"/>
            <a:ext cx="1278890" cy="652780"/>
          </a:xfrm>
          <a:custGeom>
            <a:avLst/>
            <a:gdLst/>
            <a:ahLst/>
            <a:cxnLst/>
            <a:rect l="l" t="t" r="r" b="b"/>
            <a:pathLst>
              <a:path w="1278890" h="652780">
                <a:moveTo>
                  <a:pt x="1272540" y="0"/>
                </a:moveTo>
                <a:lnTo>
                  <a:pt x="6096" y="0"/>
                </a:lnTo>
                <a:lnTo>
                  <a:pt x="0" y="6096"/>
                </a:lnTo>
                <a:lnTo>
                  <a:pt x="0" y="646176"/>
                </a:lnTo>
                <a:lnTo>
                  <a:pt x="6096" y="652272"/>
                </a:lnTo>
                <a:lnTo>
                  <a:pt x="1272540" y="652272"/>
                </a:lnTo>
                <a:lnTo>
                  <a:pt x="1278636" y="646176"/>
                </a:lnTo>
                <a:lnTo>
                  <a:pt x="1278636" y="638556"/>
                </a:lnTo>
                <a:lnTo>
                  <a:pt x="24384" y="638556"/>
                </a:lnTo>
                <a:lnTo>
                  <a:pt x="12192" y="626363"/>
                </a:lnTo>
                <a:lnTo>
                  <a:pt x="24384" y="626363"/>
                </a:lnTo>
                <a:lnTo>
                  <a:pt x="24384" y="25908"/>
                </a:lnTo>
                <a:lnTo>
                  <a:pt x="12192" y="25908"/>
                </a:lnTo>
                <a:lnTo>
                  <a:pt x="24384" y="12191"/>
                </a:lnTo>
                <a:lnTo>
                  <a:pt x="1278636" y="12191"/>
                </a:lnTo>
                <a:lnTo>
                  <a:pt x="1278636" y="6096"/>
                </a:lnTo>
                <a:lnTo>
                  <a:pt x="1272540" y="0"/>
                </a:lnTo>
                <a:close/>
              </a:path>
              <a:path w="1278890" h="652780">
                <a:moveTo>
                  <a:pt x="24384" y="626363"/>
                </a:moveTo>
                <a:lnTo>
                  <a:pt x="12192" y="626363"/>
                </a:lnTo>
                <a:lnTo>
                  <a:pt x="24384" y="638556"/>
                </a:lnTo>
                <a:lnTo>
                  <a:pt x="24384" y="626363"/>
                </a:lnTo>
                <a:close/>
              </a:path>
              <a:path w="1278890" h="652780">
                <a:moveTo>
                  <a:pt x="1252727" y="626363"/>
                </a:moveTo>
                <a:lnTo>
                  <a:pt x="24384" y="626363"/>
                </a:lnTo>
                <a:lnTo>
                  <a:pt x="24384" y="638556"/>
                </a:lnTo>
                <a:lnTo>
                  <a:pt x="1252727" y="638556"/>
                </a:lnTo>
                <a:lnTo>
                  <a:pt x="1252727" y="626363"/>
                </a:lnTo>
                <a:close/>
              </a:path>
              <a:path w="1278890" h="652780">
                <a:moveTo>
                  <a:pt x="1252727" y="12191"/>
                </a:moveTo>
                <a:lnTo>
                  <a:pt x="1252727" y="638556"/>
                </a:lnTo>
                <a:lnTo>
                  <a:pt x="1264920" y="626363"/>
                </a:lnTo>
                <a:lnTo>
                  <a:pt x="1278636" y="626363"/>
                </a:lnTo>
                <a:lnTo>
                  <a:pt x="1278636" y="25908"/>
                </a:lnTo>
                <a:lnTo>
                  <a:pt x="1264920" y="25908"/>
                </a:lnTo>
                <a:lnTo>
                  <a:pt x="1252727" y="12191"/>
                </a:lnTo>
                <a:close/>
              </a:path>
              <a:path w="1278890" h="652780">
                <a:moveTo>
                  <a:pt x="1278636" y="626363"/>
                </a:moveTo>
                <a:lnTo>
                  <a:pt x="1264920" y="626363"/>
                </a:lnTo>
                <a:lnTo>
                  <a:pt x="1252727" y="638556"/>
                </a:lnTo>
                <a:lnTo>
                  <a:pt x="1278636" y="638556"/>
                </a:lnTo>
                <a:lnTo>
                  <a:pt x="1278636" y="626363"/>
                </a:lnTo>
                <a:close/>
              </a:path>
              <a:path w="1278890" h="652780">
                <a:moveTo>
                  <a:pt x="24384" y="12191"/>
                </a:moveTo>
                <a:lnTo>
                  <a:pt x="12192" y="25908"/>
                </a:lnTo>
                <a:lnTo>
                  <a:pt x="24384" y="25908"/>
                </a:lnTo>
                <a:lnTo>
                  <a:pt x="24384" y="12191"/>
                </a:lnTo>
                <a:close/>
              </a:path>
              <a:path w="1278890" h="652780">
                <a:moveTo>
                  <a:pt x="1252727" y="12191"/>
                </a:moveTo>
                <a:lnTo>
                  <a:pt x="24384" y="12191"/>
                </a:lnTo>
                <a:lnTo>
                  <a:pt x="24384" y="25908"/>
                </a:lnTo>
                <a:lnTo>
                  <a:pt x="1252727" y="25908"/>
                </a:lnTo>
                <a:lnTo>
                  <a:pt x="1252727" y="12191"/>
                </a:lnTo>
                <a:close/>
              </a:path>
              <a:path w="1278890" h="652780">
                <a:moveTo>
                  <a:pt x="1278636" y="12191"/>
                </a:moveTo>
                <a:lnTo>
                  <a:pt x="1252727" y="12191"/>
                </a:lnTo>
                <a:lnTo>
                  <a:pt x="1264920" y="25908"/>
                </a:lnTo>
                <a:lnTo>
                  <a:pt x="1278636" y="25908"/>
                </a:lnTo>
                <a:lnTo>
                  <a:pt x="1278636" y="12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141720" y="2312925"/>
            <a:ext cx="1252855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67030" marR="216535" indent="-144780">
              <a:lnSpc>
                <a:spcPts val="1540"/>
              </a:lnSpc>
              <a:spcBef>
                <a:spcPts val="27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brinol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tic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455664" y="3128772"/>
            <a:ext cx="1252855" cy="626745"/>
          </a:xfrm>
          <a:custGeom>
            <a:avLst/>
            <a:gdLst/>
            <a:ahLst/>
            <a:cxnLst/>
            <a:rect l="l" t="t" r="r" b="b"/>
            <a:pathLst>
              <a:path w="1252854" h="626745">
                <a:moveTo>
                  <a:pt x="0" y="0"/>
                </a:moveTo>
                <a:lnTo>
                  <a:pt x="1252728" y="0"/>
                </a:lnTo>
                <a:lnTo>
                  <a:pt x="1252728" y="626363"/>
                </a:lnTo>
                <a:lnTo>
                  <a:pt x="0" y="626363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41947" y="3116579"/>
            <a:ext cx="1278890" cy="650875"/>
          </a:xfrm>
          <a:custGeom>
            <a:avLst/>
            <a:gdLst/>
            <a:ahLst/>
            <a:cxnLst/>
            <a:rect l="l" t="t" r="r" b="b"/>
            <a:pathLst>
              <a:path w="1278890" h="650875">
                <a:moveTo>
                  <a:pt x="1272540" y="0"/>
                </a:moveTo>
                <a:lnTo>
                  <a:pt x="6096" y="0"/>
                </a:lnTo>
                <a:lnTo>
                  <a:pt x="0" y="4572"/>
                </a:lnTo>
                <a:lnTo>
                  <a:pt x="0" y="646176"/>
                </a:lnTo>
                <a:lnTo>
                  <a:pt x="6096" y="650748"/>
                </a:lnTo>
                <a:lnTo>
                  <a:pt x="1272540" y="650748"/>
                </a:lnTo>
                <a:lnTo>
                  <a:pt x="1278635" y="646176"/>
                </a:lnTo>
                <a:lnTo>
                  <a:pt x="1278635" y="638556"/>
                </a:lnTo>
                <a:lnTo>
                  <a:pt x="25907" y="638556"/>
                </a:lnTo>
                <a:lnTo>
                  <a:pt x="13715" y="626364"/>
                </a:lnTo>
                <a:lnTo>
                  <a:pt x="25907" y="626364"/>
                </a:lnTo>
                <a:lnTo>
                  <a:pt x="25907" y="24384"/>
                </a:lnTo>
                <a:lnTo>
                  <a:pt x="13715" y="24384"/>
                </a:lnTo>
                <a:lnTo>
                  <a:pt x="25907" y="12192"/>
                </a:lnTo>
                <a:lnTo>
                  <a:pt x="1278635" y="12192"/>
                </a:lnTo>
                <a:lnTo>
                  <a:pt x="1278635" y="4572"/>
                </a:lnTo>
                <a:lnTo>
                  <a:pt x="1272540" y="0"/>
                </a:lnTo>
                <a:close/>
              </a:path>
              <a:path w="1278890" h="650875">
                <a:moveTo>
                  <a:pt x="25907" y="626364"/>
                </a:moveTo>
                <a:lnTo>
                  <a:pt x="13715" y="626364"/>
                </a:lnTo>
                <a:lnTo>
                  <a:pt x="25907" y="638556"/>
                </a:lnTo>
                <a:lnTo>
                  <a:pt x="25907" y="626364"/>
                </a:lnTo>
                <a:close/>
              </a:path>
              <a:path w="1278890" h="650875">
                <a:moveTo>
                  <a:pt x="1252727" y="626364"/>
                </a:moveTo>
                <a:lnTo>
                  <a:pt x="25907" y="626364"/>
                </a:lnTo>
                <a:lnTo>
                  <a:pt x="25907" y="638556"/>
                </a:lnTo>
                <a:lnTo>
                  <a:pt x="1252727" y="638556"/>
                </a:lnTo>
                <a:lnTo>
                  <a:pt x="1252727" y="626364"/>
                </a:lnTo>
                <a:close/>
              </a:path>
              <a:path w="1278890" h="650875">
                <a:moveTo>
                  <a:pt x="1252727" y="12192"/>
                </a:moveTo>
                <a:lnTo>
                  <a:pt x="1252727" y="638556"/>
                </a:lnTo>
                <a:lnTo>
                  <a:pt x="1266444" y="626364"/>
                </a:lnTo>
                <a:lnTo>
                  <a:pt x="1278635" y="626364"/>
                </a:lnTo>
                <a:lnTo>
                  <a:pt x="1278635" y="24384"/>
                </a:lnTo>
                <a:lnTo>
                  <a:pt x="1266444" y="24384"/>
                </a:lnTo>
                <a:lnTo>
                  <a:pt x="1252727" y="12192"/>
                </a:lnTo>
                <a:close/>
              </a:path>
              <a:path w="1278890" h="650875">
                <a:moveTo>
                  <a:pt x="1278635" y="626364"/>
                </a:moveTo>
                <a:lnTo>
                  <a:pt x="1266444" y="626364"/>
                </a:lnTo>
                <a:lnTo>
                  <a:pt x="1252727" y="638556"/>
                </a:lnTo>
                <a:lnTo>
                  <a:pt x="1278635" y="638556"/>
                </a:lnTo>
                <a:lnTo>
                  <a:pt x="1278635" y="626364"/>
                </a:lnTo>
                <a:close/>
              </a:path>
              <a:path w="1278890" h="650875">
                <a:moveTo>
                  <a:pt x="25907" y="12192"/>
                </a:moveTo>
                <a:lnTo>
                  <a:pt x="13715" y="24384"/>
                </a:lnTo>
                <a:lnTo>
                  <a:pt x="25907" y="24384"/>
                </a:lnTo>
                <a:lnTo>
                  <a:pt x="25907" y="12192"/>
                </a:lnTo>
                <a:close/>
              </a:path>
              <a:path w="1278890" h="650875">
                <a:moveTo>
                  <a:pt x="1252727" y="12192"/>
                </a:moveTo>
                <a:lnTo>
                  <a:pt x="25907" y="12192"/>
                </a:lnTo>
                <a:lnTo>
                  <a:pt x="25907" y="24384"/>
                </a:lnTo>
                <a:lnTo>
                  <a:pt x="1252727" y="24384"/>
                </a:lnTo>
                <a:lnTo>
                  <a:pt x="1252727" y="12192"/>
                </a:lnTo>
                <a:close/>
              </a:path>
              <a:path w="1278890" h="650875">
                <a:moveTo>
                  <a:pt x="1278635" y="12192"/>
                </a:moveTo>
                <a:lnTo>
                  <a:pt x="1252727" y="12192"/>
                </a:lnTo>
                <a:lnTo>
                  <a:pt x="1266444" y="24384"/>
                </a:lnTo>
                <a:lnTo>
                  <a:pt x="1278635" y="24384"/>
                </a:lnTo>
                <a:lnTo>
                  <a:pt x="1278635" y="12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455664" y="3300395"/>
            <a:ext cx="12528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26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Plasmin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67911" y="1350263"/>
            <a:ext cx="1252855" cy="626745"/>
          </a:xfrm>
          <a:custGeom>
            <a:avLst/>
            <a:gdLst/>
            <a:ahLst/>
            <a:cxnLst/>
            <a:rect l="l" t="t" r="r" b="b"/>
            <a:pathLst>
              <a:path w="1252854" h="626744">
                <a:moveTo>
                  <a:pt x="0" y="0"/>
                </a:moveTo>
                <a:lnTo>
                  <a:pt x="1252727" y="0"/>
                </a:lnTo>
                <a:lnTo>
                  <a:pt x="1252727" y="626363"/>
                </a:lnTo>
                <a:lnTo>
                  <a:pt x="0" y="626363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55720" y="1336547"/>
            <a:ext cx="1277620" cy="652780"/>
          </a:xfrm>
          <a:custGeom>
            <a:avLst/>
            <a:gdLst/>
            <a:ahLst/>
            <a:cxnLst/>
            <a:rect l="l" t="t" r="r" b="b"/>
            <a:pathLst>
              <a:path w="1277620" h="652780">
                <a:moveTo>
                  <a:pt x="1272539" y="0"/>
                </a:moveTo>
                <a:lnTo>
                  <a:pt x="4571" y="0"/>
                </a:lnTo>
                <a:lnTo>
                  <a:pt x="0" y="6096"/>
                </a:lnTo>
                <a:lnTo>
                  <a:pt x="0" y="646176"/>
                </a:lnTo>
                <a:lnTo>
                  <a:pt x="4571" y="652272"/>
                </a:lnTo>
                <a:lnTo>
                  <a:pt x="1272539" y="652272"/>
                </a:lnTo>
                <a:lnTo>
                  <a:pt x="1277112" y="646176"/>
                </a:lnTo>
                <a:lnTo>
                  <a:pt x="1277112" y="640079"/>
                </a:lnTo>
                <a:lnTo>
                  <a:pt x="24383" y="640079"/>
                </a:lnTo>
                <a:lnTo>
                  <a:pt x="12191" y="626363"/>
                </a:lnTo>
                <a:lnTo>
                  <a:pt x="24383" y="626363"/>
                </a:lnTo>
                <a:lnTo>
                  <a:pt x="24383" y="25907"/>
                </a:lnTo>
                <a:lnTo>
                  <a:pt x="12191" y="25907"/>
                </a:lnTo>
                <a:lnTo>
                  <a:pt x="24383" y="13715"/>
                </a:lnTo>
                <a:lnTo>
                  <a:pt x="1277112" y="13715"/>
                </a:lnTo>
                <a:lnTo>
                  <a:pt x="1277112" y="6096"/>
                </a:lnTo>
                <a:lnTo>
                  <a:pt x="1272539" y="0"/>
                </a:lnTo>
                <a:close/>
              </a:path>
              <a:path w="1277620" h="652780">
                <a:moveTo>
                  <a:pt x="24383" y="626363"/>
                </a:moveTo>
                <a:lnTo>
                  <a:pt x="12191" y="626363"/>
                </a:lnTo>
                <a:lnTo>
                  <a:pt x="24383" y="640079"/>
                </a:lnTo>
                <a:lnTo>
                  <a:pt x="24383" y="626363"/>
                </a:lnTo>
                <a:close/>
              </a:path>
              <a:path w="1277620" h="652780">
                <a:moveTo>
                  <a:pt x="1252727" y="626363"/>
                </a:moveTo>
                <a:lnTo>
                  <a:pt x="24383" y="626363"/>
                </a:lnTo>
                <a:lnTo>
                  <a:pt x="24383" y="640079"/>
                </a:lnTo>
                <a:lnTo>
                  <a:pt x="1252727" y="640079"/>
                </a:lnTo>
                <a:lnTo>
                  <a:pt x="1252727" y="626363"/>
                </a:lnTo>
                <a:close/>
              </a:path>
              <a:path w="1277620" h="652780">
                <a:moveTo>
                  <a:pt x="1252727" y="13715"/>
                </a:moveTo>
                <a:lnTo>
                  <a:pt x="1252727" y="640079"/>
                </a:lnTo>
                <a:lnTo>
                  <a:pt x="1264919" y="626363"/>
                </a:lnTo>
                <a:lnTo>
                  <a:pt x="1277112" y="626363"/>
                </a:lnTo>
                <a:lnTo>
                  <a:pt x="1277112" y="25907"/>
                </a:lnTo>
                <a:lnTo>
                  <a:pt x="1264919" y="25907"/>
                </a:lnTo>
                <a:lnTo>
                  <a:pt x="1252727" y="13715"/>
                </a:lnTo>
                <a:close/>
              </a:path>
              <a:path w="1277620" h="652780">
                <a:moveTo>
                  <a:pt x="1277112" y="626363"/>
                </a:moveTo>
                <a:lnTo>
                  <a:pt x="1264919" y="626363"/>
                </a:lnTo>
                <a:lnTo>
                  <a:pt x="1252727" y="640079"/>
                </a:lnTo>
                <a:lnTo>
                  <a:pt x="1277112" y="640079"/>
                </a:lnTo>
                <a:lnTo>
                  <a:pt x="1277112" y="626363"/>
                </a:lnTo>
                <a:close/>
              </a:path>
              <a:path w="1277620" h="652780">
                <a:moveTo>
                  <a:pt x="24383" y="13715"/>
                </a:moveTo>
                <a:lnTo>
                  <a:pt x="12191" y="25907"/>
                </a:lnTo>
                <a:lnTo>
                  <a:pt x="24383" y="25907"/>
                </a:lnTo>
                <a:lnTo>
                  <a:pt x="24383" y="13715"/>
                </a:lnTo>
                <a:close/>
              </a:path>
              <a:path w="1277620" h="652780">
                <a:moveTo>
                  <a:pt x="1252727" y="13715"/>
                </a:moveTo>
                <a:lnTo>
                  <a:pt x="24383" y="13715"/>
                </a:lnTo>
                <a:lnTo>
                  <a:pt x="24383" y="25907"/>
                </a:lnTo>
                <a:lnTo>
                  <a:pt x="1252727" y="25907"/>
                </a:lnTo>
                <a:lnTo>
                  <a:pt x="1252727" y="13715"/>
                </a:lnTo>
                <a:close/>
              </a:path>
              <a:path w="1277620" h="652780">
                <a:moveTo>
                  <a:pt x="1277112" y="13715"/>
                </a:moveTo>
                <a:lnTo>
                  <a:pt x="1252727" y="13715"/>
                </a:lnTo>
                <a:lnTo>
                  <a:pt x="1264919" y="25907"/>
                </a:lnTo>
                <a:lnTo>
                  <a:pt x="1277112" y="25907"/>
                </a:lnTo>
                <a:lnTo>
                  <a:pt x="1277112" y="137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867911" y="534481"/>
            <a:ext cx="2010410" cy="13246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005205" marR="33020" indent="-207645">
              <a:lnSpc>
                <a:spcPts val="1540"/>
              </a:lnSpc>
              <a:spcBef>
                <a:spcPts val="270"/>
              </a:spcBef>
            </a:pP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Hageman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factor  (factor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XII)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61290" marR="913765" indent="4445">
              <a:lnSpc>
                <a:spcPts val="154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dot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elium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220621" y="2590800"/>
            <a:ext cx="903605" cy="1295400"/>
          </a:xfrm>
          <a:custGeom>
            <a:avLst/>
            <a:gdLst/>
            <a:ahLst/>
            <a:cxnLst/>
            <a:rect l="l" t="t" r="r" b="b"/>
            <a:pathLst>
              <a:path w="903605" h="1295400">
                <a:moveTo>
                  <a:pt x="890451" y="21518"/>
                </a:moveTo>
                <a:lnTo>
                  <a:pt x="877556" y="27601"/>
                </a:lnTo>
                <a:lnTo>
                  <a:pt x="0" y="1295400"/>
                </a:lnTo>
                <a:lnTo>
                  <a:pt x="15942" y="1295400"/>
                </a:lnTo>
                <a:lnTo>
                  <a:pt x="889418" y="33494"/>
                </a:lnTo>
                <a:lnTo>
                  <a:pt x="890451" y="21518"/>
                </a:lnTo>
                <a:close/>
              </a:path>
              <a:path w="903605" h="1295400">
                <a:moveTo>
                  <a:pt x="902992" y="7620"/>
                </a:moveTo>
                <a:lnTo>
                  <a:pt x="891386" y="7620"/>
                </a:lnTo>
                <a:lnTo>
                  <a:pt x="902054" y="15239"/>
                </a:lnTo>
                <a:lnTo>
                  <a:pt x="889418" y="33494"/>
                </a:lnTo>
                <a:lnTo>
                  <a:pt x="883766" y="99060"/>
                </a:lnTo>
                <a:lnTo>
                  <a:pt x="883766" y="102108"/>
                </a:lnTo>
                <a:lnTo>
                  <a:pt x="886814" y="105155"/>
                </a:lnTo>
                <a:lnTo>
                  <a:pt x="892910" y="105155"/>
                </a:lnTo>
                <a:lnTo>
                  <a:pt x="895958" y="103632"/>
                </a:lnTo>
                <a:lnTo>
                  <a:pt x="895958" y="99060"/>
                </a:lnTo>
                <a:lnTo>
                  <a:pt x="902992" y="7620"/>
                </a:lnTo>
                <a:close/>
              </a:path>
              <a:path w="903605" h="1295400">
                <a:moveTo>
                  <a:pt x="903578" y="0"/>
                </a:moveTo>
                <a:lnTo>
                  <a:pt x="815186" y="42672"/>
                </a:lnTo>
                <a:lnTo>
                  <a:pt x="810614" y="44196"/>
                </a:lnTo>
                <a:lnTo>
                  <a:pt x="810614" y="47244"/>
                </a:lnTo>
                <a:lnTo>
                  <a:pt x="812138" y="51815"/>
                </a:lnTo>
                <a:lnTo>
                  <a:pt x="813662" y="54863"/>
                </a:lnTo>
                <a:lnTo>
                  <a:pt x="816710" y="56387"/>
                </a:lnTo>
                <a:lnTo>
                  <a:pt x="819758" y="54863"/>
                </a:lnTo>
                <a:lnTo>
                  <a:pt x="877556" y="27601"/>
                </a:lnTo>
                <a:lnTo>
                  <a:pt x="891386" y="7620"/>
                </a:lnTo>
                <a:lnTo>
                  <a:pt x="902992" y="7620"/>
                </a:lnTo>
                <a:lnTo>
                  <a:pt x="903578" y="0"/>
                </a:lnTo>
                <a:close/>
              </a:path>
              <a:path w="903605" h="1295400">
                <a:moveTo>
                  <a:pt x="895653" y="10667"/>
                </a:moveTo>
                <a:lnTo>
                  <a:pt x="891386" y="10667"/>
                </a:lnTo>
                <a:lnTo>
                  <a:pt x="900530" y="16763"/>
                </a:lnTo>
                <a:lnTo>
                  <a:pt x="890451" y="21518"/>
                </a:lnTo>
                <a:lnTo>
                  <a:pt x="889418" y="33494"/>
                </a:lnTo>
                <a:lnTo>
                  <a:pt x="902054" y="15239"/>
                </a:lnTo>
                <a:lnTo>
                  <a:pt x="895653" y="10667"/>
                </a:lnTo>
                <a:close/>
              </a:path>
              <a:path w="903605" h="1295400">
                <a:moveTo>
                  <a:pt x="891386" y="7620"/>
                </a:moveTo>
                <a:lnTo>
                  <a:pt x="877556" y="27601"/>
                </a:lnTo>
                <a:lnTo>
                  <a:pt x="890451" y="21518"/>
                </a:lnTo>
                <a:lnTo>
                  <a:pt x="891386" y="10667"/>
                </a:lnTo>
                <a:lnTo>
                  <a:pt x="895653" y="10667"/>
                </a:lnTo>
                <a:lnTo>
                  <a:pt x="891386" y="7620"/>
                </a:lnTo>
                <a:close/>
              </a:path>
              <a:path w="903605" h="1295400">
                <a:moveTo>
                  <a:pt x="891386" y="10667"/>
                </a:moveTo>
                <a:lnTo>
                  <a:pt x="890451" y="21518"/>
                </a:lnTo>
                <a:lnTo>
                  <a:pt x="900530" y="16763"/>
                </a:lnTo>
                <a:lnTo>
                  <a:pt x="891386" y="10667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1128" y="3729228"/>
            <a:ext cx="288925" cy="157480"/>
          </a:xfrm>
          <a:custGeom>
            <a:avLst/>
            <a:gdLst/>
            <a:ahLst/>
            <a:cxnLst/>
            <a:rect l="l" t="t" r="r" b="b"/>
            <a:pathLst>
              <a:path w="288925" h="157479">
                <a:moveTo>
                  <a:pt x="282423" y="0"/>
                </a:moveTo>
                <a:lnTo>
                  <a:pt x="0" y="156972"/>
                </a:lnTo>
                <a:lnTo>
                  <a:pt x="25289" y="156972"/>
                </a:lnTo>
                <a:lnTo>
                  <a:pt x="288519" y="10668"/>
                </a:lnTo>
                <a:lnTo>
                  <a:pt x="282423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19219" y="3806952"/>
            <a:ext cx="73660" cy="79375"/>
          </a:xfrm>
          <a:custGeom>
            <a:avLst/>
            <a:gdLst/>
            <a:ahLst/>
            <a:cxnLst/>
            <a:rect l="l" t="t" r="r" b="b"/>
            <a:pathLst>
              <a:path w="73660" h="79375">
                <a:moveTo>
                  <a:pt x="62608" y="0"/>
                </a:moveTo>
                <a:lnTo>
                  <a:pt x="0" y="79248"/>
                </a:lnTo>
                <a:lnTo>
                  <a:pt x="16747" y="79248"/>
                </a:lnTo>
                <a:lnTo>
                  <a:pt x="73276" y="7620"/>
                </a:lnTo>
                <a:lnTo>
                  <a:pt x="62608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37360" y="4594859"/>
            <a:ext cx="2007235" cy="1838325"/>
          </a:xfrm>
          <a:custGeom>
            <a:avLst/>
            <a:gdLst/>
            <a:ahLst/>
            <a:cxnLst/>
            <a:rect l="l" t="t" r="r" b="b"/>
            <a:pathLst>
              <a:path w="2007235" h="1838325">
                <a:moveTo>
                  <a:pt x="16763" y="0"/>
                </a:moveTo>
                <a:lnTo>
                  <a:pt x="0" y="18287"/>
                </a:lnTo>
                <a:lnTo>
                  <a:pt x="1990343" y="1837943"/>
                </a:lnTo>
                <a:lnTo>
                  <a:pt x="2007107" y="1819655"/>
                </a:lnTo>
                <a:lnTo>
                  <a:pt x="16763" y="0"/>
                </a:lnTo>
                <a:close/>
              </a:path>
            </a:pathLst>
          </a:custGeom>
          <a:solidFill>
            <a:srgbClr val="AE4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36085" y="5535167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4">
                <a:moveTo>
                  <a:pt x="0" y="0"/>
                </a:moveTo>
                <a:lnTo>
                  <a:pt x="0" y="262127"/>
                </a:lnTo>
              </a:path>
            </a:pathLst>
          </a:custGeom>
          <a:ln w="25907">
            <a:solidFill>
              <a:srgbClr val="AE48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36085" y="4645152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3652"/>
                </a:lnTo>
              </a:path>
            </a:pathLst>
          </a:custGeom>
          <a:ln w="25907">
            <a:solidFill>
              <a:srgbClr val="AE48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36085" y="3886200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4">
                <a:moveTo>
                  <a:pt x="0" y="0"/>
                </a:moveTo>
                <a:lnTo>
                  <a:pt x="0" y="132587"/>
                </a:lnTo>
              </a:path>
            </a:pathLst>
          </a:custGeom>
          <a:ln w="25907">
            <a:solidFill>
              <a:srgbClr val="AE48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10483" y="4018788"/>
            <a:ext cx="1252855" cy="626745"/>
          </a:xfrm>
          <a:custGeom>
            <a:avLst/>
            <a:gdLst/>
            <a:ahLst/>
            <a:cxnLst/>
            <a:rect l="l" t="t" r="r" b="b"/>
            <a:pathLst>
              <a:path w="1252854" h="626745">
                <a:moveTo>
                  <a:pt x="0" y="0"/>
                </a:moveTo>
                <a:lnTo>
                  <a:pt x="1252728" y="0"/>
                </a:lnTo>
                <a:lnTo>
                  <a:pt x="1252728" y="626363"/>
                </a:lnTo>
                <a:lnTo>
                  <a:pt x="0" y="626363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96767" y="4005071"/>
            <a:ext cx="1278890" cy="652780"/>
          </a:xfrm>
          <a:custGeom>
            <a:avLst/>
            <a:gdLst/>
            <a:ahLst/>
            <a:cxnLst/>
            <a:rect l="l" t="t" r="r" b="b"/>
            <a:pathLst>
              <a:path w="1278889" h="652779">
                <a:moveTo>
                  <a:pt x="1272540" y="0"/>
                </a:moveTo>
                <a:lnTo>
                  <a:pt x="6095" y="0"/>
                </a:lnTo>
                <a:lnTo>
                  <a:pt x="0" y="6095"/>
                </a:lnTo>
                <a:lnTo>
                  <a:pt x="0" y="646176"/>
                </a:lnTo>
                <a:lnTo>
                  <a:pt x="6095" y="652271"/>
                </a:lnTo>
                <a:lnTo>
                  <a:pt x="1272540" y="652271"/>
                </a:lnTo>
                <a:lnTo>
                  <a:pt x="1278635" y="646176"/>
                </a:lnTo>
                <a:lnTo>
                  <a:pt x="1278635" y="640079"/>
                </a:lnTo>
                <a:lnTo>
                  <a:pt x="25907" y="640079"/>
                </a:lnTo>
                <a:lnTo>
                  <a:pt x="13715" y="627888"/>
                </a:lnTo>
                <a:lnTo>
                  <a:pt x="25907" y="627888"/>
                </a:lnTo>
                <a:lnTo>
                  <a:pt x="25907" y="25907"/>
                </a:lnTo>
                <a:lnTo>
                  <a:pt x="13715" y="25907"/>
                </a:lnTo>
                <a:lnTo>
                  <a:pt x="25907" y="13715"/>
                </a:lnTo>
                <a:lnTo>
                  <a:pt x="1278635" y="13715"/>
                </a:lnTo>
                <a:lnTo>
                  <a:pt x="1278635" y="6095"/>
                </a:lnTo>
                <a:lnTo>
                  <a:pt x="1272540" y="0"/>
                </a:lnTo>
                <a:close/>
              </a:path>
              <a:path w="1278889" h="652779">
                <a:moveTo>
                  <a:pt x="25907" y="627888"/>
                </a:moveTo>
                <a:lnTo>
                  <a:pt x="13715" y="627888"/>
                </a:lnTo>
                <a:lnTo>
                  <a:pt x="25907" y="640079"/>
                </a:lnTo>
                <a:lnTo>
                  <a:pt x="25907" y="627888"/>
                </a:lnTo>
                <a:close/>
              </a:path>
              <a:path w="1278889" h="652779">
                <a:moveTo>
                  <a:pt x="1252728" y="627888"/>
                </a:moveTo>
                <a:lnTo>
                  <a:pt x="25907" y="627888"/>
                </a:lnTo>
                <a:lnTo>
                  <a:pt x="25907" y="640079"/>
                </a:lnTo>
                <a:lnTo>
                  <a:pt x="1252728" y="640079"/>
                </a:lnTo>
                <a:lnTo>
                  <a:pt x="1252728" y="627888"/>
                </a:lnTo>
                <a:close/>
              </a:path>
              <a:path w="1278889" h="652779">
                <a:moveTo>
                  <a:pt x="1252728" y="13715"/>
                </a:moveTo>
                <a:lnTo>
                  <a:pt x="1252728" y="640079"/>
                </a:lnTo>
                <a:lnTo>
                  <a:pt x="1266444" y="627888"/>
                </a:lnTo>
                <a:lnTo>
                  <a:pt x="1278635" y="627888"/>
                </a:lnTo>
                <a:lnTo>
                  <a:pt x="1278635" y="25907"/>
                </a:lnTo>
                <a:lnTo>
                  <a:pt x="1266444" y="25907"/>
                </a:lnTo>
                <a:lnTo>
                  <a:pt x="1252728" y="13715"/>
                </a:lnTo>
                <a:close/>
              </a:path>
              <a:path w="1278889" h="652779">
                <a:moveTo>
                  <a:pt x="1278635" y="627888"/>
                </a:moveTo>
                <a:lnTo>
                  <a:pt x="1266444" y="627888"/>
                </a:lnTo>
                <a:lnTo>
                  <a:pt x="1252728" y="640079"/>
                </a:lnTo>
                <a:lnTo>
                  <a:pt x="1278635" y="640079"/>
                </a:lnTo>
                <a:lnTo>
                  <a:pt x="1278635" y="627888"/>
                </a:lnTo>
                <a:close/>
              </a:path>
              <a:path w="1278889" h="652779">
                <a:moveTo>
                  <a:pt x="25907" y="13715"/>
                </a:moveTo>
                <a:lnTo>
                  <a:pt x="13715" y="25907"/>
                </a:lnTo>
                <a:lnTo>
                  <a:pt x="25907" y="25907"/>
                </a:lnTo>
                <a:lnTo>
                  <a:pt x="25907" y="13715"/>
                </a:lnTo>
                <a:close/>
              </a:path>
              <a:path w="1278889" h="652779">
                <a:moveTo>
                  <a:pt x="1252728" y="13715"/>
                </a:moveTo>
                <a:lnTo>
                  <a:pt x="25907" y="13715"/>
                </a:lnTo>
                <a:lnTo>
                  <a:pt x="25907" y="25907"/>
                </a:lnTo>
                <a:lnTo>
                  <a:pt x="1252728" y="25907"/>
                </a:lnTo>
                <a:lnTo>
                  <a:pt x="1252728" y="13715"/>
                </a:lnTo>
                <a:close/>
              </a:path>
              <a:path w="1278889" h="652779">
                <a:moveTo>
                  <a:pt x="1278635" y="13715"/>
                </a:moveTo>
                <a:lnTo>
                  <a:pt x="1252728" y="13715"/>
                </a:lnTo>
                <a:lnTo>
                  <a:pt x="1266444" y="25907"/>
                </a:lnTo>
                <a:lnTo>
                  <a:pt x="1278635" y="25907"/>
                </a:lnTo>
                <a:lnTo>
                  <a:pt x="1278635" y="137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110483" y="4092974"/>
            <a:ext cx="1252855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40995" marR="242570" indent="-94615">
              <a:lnSpc>
                <a:spcPts val="1540"/>
              </a:lnSpc>
              <a:spcBef>
                <a:spcPts val="27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Fibrin</a:t>
            </a:r>
            <a:r>
              <a:rPr sz="1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split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110483" y="4908803"/>
            <a:ext cx="1252855" cy="626745"/>
          </a:xfrm>
          <a:custGeom>
            <a:avLst/>
            <a:gdLst/>
            <a:ahLst/>
            <a:cxnLst/>
            <a:rect l="l" t="t" r="r" b="b"/>
            <a:pathLst>
              <a:path w="1252854" h="626745">
                <a:moveTo>
                  <a:pt x="0" y="0"/>
                </a:moveTo>
                <a:lnTo>
                  <a:pt x="1252728" y="0"/>
                </a:lnTo>
                <a:lnTo>
                  <a:pt x="1252728" y="626364"/>
                </a:lnTo>
                <a:lnTo>
                  <a:pt x="0" y="626364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96767" y="4895088"/>
            <a:ext cx="1278890" cy="652780"/>
          </a:xfrm>
          <a:custGeom>
            <a:avLst/>
            <a:gdLst/>
            <a:ahLst/>
            <a:cxnLst/>
            <a:rect l="l" t="t" r="r" b="b"/>
            <a:pathLst>
              <a:path w="1278889" h="652779">
                <a:moveTo>
                  <a:pt x="1272540" y="0"/>
                </a:moveTo>
                <a:lnTo>
                  <a:pt x="6095" y="0"/>
                </a:lnTo>
                <a:lnTo>
                  <a:pt x="0" y="6095"/>
                </a:lnTo>
                <a:lnTo>
                  <a:pt x="0" y="646176"/>
                </a:lnTo>
                <a:lnTo>
                  <a:pt x="6095" y="652272"/>
                </a:lnTo>
                <a:lnTo>
                  <a:pt x="1272540" y="652272"/>
                </a:lnTo>
                <a:lnTo>
                  <a:pt x="1278635" y="646176"/>
                </a:lnTo>
                <a:lnTo>
                  <a:pt x="1278635" y="640080"/>
                </a:lnTo>
                <a:lnTo>
                  <a:pt x="25907" y="640080"/>
                </a:lnTo>
                <a:lnTo>
                  <a:pt x="13715" y="626363"/>
                </a:lnTo>
                <a:lnTo>
                  <a:pt x="25907" y="626363"/>
                </a:lnTo>
                <a:lnTo>
                  <a:pt x="25907" y="25907"/>
                </a:lnTo>
                <a:lnTo>
                  <a:pt x="13715" y="25907"/>
                </a:lnTo>
                <a:lnTo>
                  <a:pt x="25907" y="13716"/>
                </a:lnTo>
                <a:lnTo>
                  <a:pt x="1278635" y="13716"/>
                </a:lnTo>
                <a:lnTo>
                  <a:pt x="1278635" y="6095"/>
                </a:lnTo>
                <a:lnTo>
                  <a:pt x="1272540" y="0"/>
                </a:lnTo>
                <a:close/>
              </a:path>
              <a:path w="1278889" h="652779">
                <a:moveTo>
                  <a:pt x="25907" y="626363"/>
                </a:moveTo>
                <a:lnTo>
                  <a:pt x="13715" y="626363"/>
                </a:lnTo>
                <a:lnTo>
                  <a:pt x="25907" y="640080"/>
                </a:lnTo>
                <a:lnTo>
                  <a:pt x="25907" y="626363"/>
                </a:lnTo>
                <a:close/>
              </a:path>
              <a:path w="1278889" h="652779">
                <a:moveTo>
                  <a:pt x="1252728" y="626363"/>
                </a:moveTo>
                <a:lnTo>
                  <a:pt x="25907" y="626363"/>
                </a:lnTo>
                <a:lnTo>
                  <a:pt x="25907" y="640080"/>
                </a:lnTo>
                <a:lnTo>
                  <a:pt x="1252728" y="640080"/>
                </a:lnTo>
                <a:lnTo>
                  <a:pt x="1252728" y="626363"/>
                </a:lnTo>
                <a:close/>
              </a:path>
              <a:path w="1278889" h="652779">
                <a:moveTo>
                  <a:pt x="1252728" y="13716"/>
                </a:moveTo>
                <a:lnTo>
                  <a:pt x="1252728" y="640080"/>
                </a:lnTo>
                <a:lnTo>
                  <a:pt x="1266444" y="626363"/>
                </a:lnTo>
                <a:lnTo>
                  <a:pt x="1278635" y="626363"/>
                </a:lnTo>
                <a:lnTo>
                  <a:pt x="1278635" y="25907"/>
                </a:lnTo>
                <a:lnTo>
                  <a:pt x="1266444" y="25907"/>
                </a:lnTo>
                <a:lnTo>
                  <a:pt x="1252728" y="13716"/>
                </a:lnTo>
                <a:close/>
              </a:path>
              <a:path w="1278889" h="652779">
                <a:moveTo>
                  <a:pt x="1278635" y="626363"/>
                </a:moveTo>
                <a:lnTo>
                  <a:pt x="1266444" y="626363"/>
                </a:lnTo>
                <a:lnTo>
                  <a:pt x="1252728" y="640080"/>
                </a:lnTo>
                <a:lnTo>
                  <a:pt x="1278635" y="640080"/>
                </a:lnTo>
                <a:lnTo>
                  <a:pt x="1278635" y="626363"/>
                </a:lnTo>
                <a:close/>
              </a:path>
              <a:path w="1278889" h="652779">
                <a:moveTo>
                  <a:pt x="25907" y="13716"/>
                </a:moveTo>
                <a:lnTo>
                  <a:pt x="13715" y="25907"/>
                </a:lnTo>
                <a:lnTo>
                  <a:pt x="25907" y="25907"/>
                </a:lnTo>
                <a:lnTo>
                  <a:pt x="25907" y="13716"/>
                </a:lnTo>
                <a:close/>
              </a:path>
              <a:path w="1278889" h="652779">
                <a:moveTo>
                  <a:pt x="1252728" y="13716"/>
                </a:moveTo>
                <a:lnTo>
                  <a:pt x="25907" y="13716"/>
                </a:lnTo>
                <a:lnTo>
                  <a:pt x="25907" y="25907"/>
                </a:lnTo>
                <a:lnTo>
                  <a:pt x="1252728" y="25907"/>
                </a:lnTo>
                <a:lnTo>
                  <a:pt x="1252728" y="13716"/>
                </a:lnTo>
                <a:close/>
              </a:path>
              <a:path w="1278889" h="652779">
                <a:moveTo>
                  <a:pt x="1278635" y="13716"/>
                </a:moveTo>
                <a:lnTo>
                  <a:pt x="1252728" y="13716"/>
                </a:lnTo>
                <a:lnTo>
                  <a:pt x="1266444" y="25907"/>
                </a:lnTo>
                <a:lnTo>
                  <a:pt x="1278635" y="25907"/>
                </a:lnTo>
                <a:lnTo>
                  <a:pt x="1278635" y="13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110483" y="4981483"/>
            <a:ext cx="1252855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65760" marR="153670" indent="-208915">
              <a:lnSpc>
                <a:spcPts val="1540"/>
              </a:lnSpc>
              <a:spcBef>
                <a:spcPts val="27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ple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900172" y="5797296"/>
            <a:ext cx="1671955" cy="626745"/>
          </a:xfrm>
          <a:custGeom>
            <a:avLst/>
            <a:gdLst/>
            <a:ahLst/>
            <a:cxnLst/>
            <a:rect l="l" t="t" r="r" b="b"/>
            <a:pathLst>
              <a:path w="1671954" h="626745">
                <a:moveTo>
                  <a:pt x="0" y="0"/>
                </a:moveTo>
                <a:lnTo>
                  <a:pt x="1671827" y="0"/>
                </a:lnTo>
                <a:lnTo>
                  <a:pt x="1671827" y="626363"/>
                </a:lnTo>
                <a:lnTo>
                  <a:pt x="0" y="626363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86455" y="5785103"/>
            <a:ext cx="1699260" cy="652780"/>
          </a:xfrm>
          <a:custGeom>
            <a:avLst/>
            <a:gdLst/>
            <a:ahLst/>
            <a:cxnLst/>
            <a:rect l="l" t="t" r="r" b="b"/>
            <a:pathLst>
              <a:path w="1699260" h="652779">
                <a:moveTo>
                  <a:pt x="1693164" y="0"/>
                </a:moveTo>
                <a:lnTo>
                  <a:pt x="6095" y="0"/>
                </a:lnTo>
                <a:lnTo>
                  <a:pt x="0" y="6096"/>
                </a:lnTo>
                <a:lnTo>
                  <a:pt x="0" y="646176"/>
                </a:lnTo>
                <a:lnTo>
                  <a:pt x="6095" y="652272"/>
                </a:lnTo>
                <a:lnTo>
                  <a:pt x="1693164" y="652272"/>
                </a:lnTo>
                <a:lnTo>
                  <a:pt x="1699259" y="646176"/>
                </a:lnTo>
                <a:lnTo>
                  <a:pt x="1699259" y="638556"/>
                </a:lnTo>
                <a:lnTo>
                  <a:pt x="25907" y="638556"/>
                </a:lnTo>
                <a:lnTo>
                  <a:pt x="13716" y="626364"/>
                </a:lnTo>
                <a:lnTo>
                  <a:pt x="25907" y="626364"/>
                </a:lnTo>
                <a:lnTo>
                  <a:pt x="25907" y="25908"/>
                </a:lnTo>
                <a:lnTo>
                  <a:pt x="13716" y="25908"/>
                </a:lnTo>
                <a:lnTo>
                  <a:pt x="25907" y="12192"/>
                </a:lnTo>
                <a:lnTo>
                  <a:pt x="1699259" y="12192"/>
                </a:lnTo>
                <a:lnTo>
                  <a:pt x="1699259" y="6096"/>
                </a:lnTo>
                <a:lnTo>
                  <a:pt x="1693164" y="0"/>
                </a:lnTo>
                <a:close/>
              </a:path>
              <a:path w="1699260" h="652779">
                <a:moveTo>
                  <a:pt x="25907" y="626364"/>
                </a:moveTo>
                <a:lnTo>
                  <a:pt x="13716" y="626364"/>
                </a:lnTo>
                <a:lnTo>
                  <a:pt x="25907" y="638556"/>
                </a:lnTo>
                <a:lnTo>
                  <a:pt x="25907" y="626364"/>
                </a:lnTo>
                <a:close/>
              </a:path>
              <a:path w="1699260" h="652779">
                <a:moveTo>
                  <a:pt x="1673352" y="626364"/>
                </a:moveTo>
                <a:lnTo>
                  <a:pt x="25907" y="626364"/>
                </a:lnTo>
                <a:lnTo>
                  <a:pt x="25907" y="638556"/>
                </a:lnTo>
                <a:lnTo>
                  <a:pt x="1673352" y="638556"/>
                </a:lnTo>
                <a:lnTo>
                  <a:pt x="1673352" y="626364"/>
                </a:lnTo>
                <a:close/>
              </a:path>
              <a:path w="1699260" h="652779">
                <a:moveTo>
                  <a:pt x="1673352" y="12192"/>
                </a:moveTo>
                <a:lnTo>
                  <a:pt x="1673352" y="638556"/>
                </a:lnTo>
                <a:lnTo>
                  <a:pt x="1685544" y="626364"/>
                </a:lnTo>
                <a:lnTo>
                  <a:pt x="1699259" y="626364"/>
                </a:lnTo>
                <a:lnTo>
                  <a:pt x="1699259" y="25908"/>
                </a:lnTo>
                <a:lnTo>
                  <a:pt x="1685544" y="25908"/>
                </a:lnTo>
                <a:lnTo>
                  <a:pt x="1673352" y="12192"/>
                </a:lnTo>
                <a:close/>
              </a:path>
              <a:path w="1699260" h="652779">
                <a:moveTo>
                  <a:pt x="1699259" y="626364"/>
                </a:moveTo>
                <a:lnTo>
                  <a:pt x="1685544" y="626364"/>
                </a:lnTo>
                <a:lnTo>
                  <a:pt x="1673352" y="638556"/>
                </a:lnTo>
                <a:lnTo>
                  <a:pt x="1699259" y="638556"/>
                </a:lnTo>
                <a:lnTo>
                  <a:pt x="1699259" y="626364"/>
                </a:lnTo>
                <a:close/>
              </a:path>
              <a:path w="1699260" h="652779">
                <a:moveTo>
                  <a:pt x="25907" y="12192"/>
                </a:moveTo>
                <a:lnTo>
                  <a:pt x="13716" y="25908"/>
                </a:lnTo>
                <a:lnTo>
                  <a:pt x="25907" y="25908"/>
                </a:lnTo>
                <a:lnTo>
                  <a:pt x="25907" y="12192"/>
                </a:lnTo>
                <a:close/>
              </a:path>
              <a:path w="1699260" h="652779">
                <a:moveTo>
                  <a:pt x="1673352" y="12192"/>
                </a:moveTo>
                <a:lnTo>
                  <a:pt x="25907" y="12192"/>
                </a:lnTo>
                <a:lnTo>
                  <a:pt x="25907" y="25908"/>
                </a:lnTo>
                <a:lnTo>
                  <a:pt x="1673352" y="25908"/>
                </a:lnTo>
                <a:lnTo>
                  <a:pt x="1673352" y="12192"/>
                </a:lnTo>
                <a:close/>
              </a:path>
              <a:path w="1699260" h="652779">
                <a:moveTo>
                  <a:pt x="1699259" y="12192"/>
                </a:moveTo>
                <a:lnTo>
                  <a:pt x="1673352" y="12192"/>
                </a:lnTo>
                <a:lnTo>
                  <a:pt x="1685544" y="25908"/>
                </a:lnTo>
                <a:lnTo>
                  <a:pt x="1699259" y="25908"/>
                </a:lnTo>
                <a:lnTo>
                  <a:pt x="1699259" y="12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900172" y="5968952"/>
            <a:ext cx="1671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Permeablity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Factors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92251" y="4290059"/>
            <a:ext cx="1252855" cy="626745"/>
          </a:xfrm>
          <a:custGeom>
            <a:avLst/>
            <a:gdLst/>
            <a:ahLst/>
            <a:cxnLst/>
            <a:rect l="l" t="t" r="r" b="b"/>
            <a:pathLst>
              <a:path w="1252855" h="626745">
                <a:moveTo>
                  <a:pt x="0" y="0"/>
                </a:moveTo>
                <a:lnTo>
                  <a:pt x="1252728" y="0"/>
                </a:lnTo>
                <a:lnTo>
                  <a:pt x="1252728" y="626363"/>
                </a:lnTo>
                <a:lnTo>
                  <a:pt x="0" y="626363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8155" y="4277190"/>
            <a:ext cx="1277620" cy="652780"/>
          </a:xfrm>
          <a:custGeom>
            <a:avLst/>
            <a:gdLst/>
            <a:ahLst/>
            <a:cxnLst/>
            <a:rect l="l" t="t" r="r" b="b"/>
            <a:pathLst>
              <a:path w="1277620" h="652779">
                <a:moveTo>
                  <a:pt x="1272540" y="0"/>
                </a:moveTo>
                <a:lnTo>
                  <a:pt x="4571" y="0"/>
                </a:lnTo>
                <a:lnTo>
                  <a:pt x="0" y="6096"/>
                </a:lnTo>
                <a:lnTo>
                  <a:pt x="0" y="646176"/>
                </a:lnTo>
                <a:lnTo>
                  <a:pt x="4571" y="652272"/>
                </a:lnTo>
                <a:lnTo>
                  <a:pt x="1272540" y="652272"/>
                </a:lnTo>
                <a:lnTo>
                  <a:pt x="1277112" y="646176"/>
                </a:lnTo>
                <a:lnTo>
                  <a:pt x="1277112" y="638556"/>
                </a:lnTo>
                <a:lnTo>
                  <a:pt x="24384" y="638556"/>
                </a:lnTo>
                <a:lnTo>
                  <a:pt x="12192" y="626364"/>
                </a:lnTo>
                <a:lnTo>
                  <a:pt x="24384" y="626364"/>
                </a:lnTo>
                <a:lnTo>
                  <a:pt x="24384" y="24384"/>
                </a:lnTo>
                <a:lnTo>
                  <a:pt x="12192" y="24384"/>
                </a:lnTo>
                <a:lnTo>
                  <a:pt x="24384" y="12192"/>
                </a:lnTo>
                <a:lnTo>
                  <a:pt x="1277112" y="12192"/>
                </a:lnTo>
                <a:lnTo>
                  <a:pt x="1277112" y="6096"/>
                </a:lnTo>
                <a:lnTo>
                  <a:pt x="1272540" y="0"/>
                </a:lnTo>
                <a:close/>
              </a:path>
              <a:path w="1277620" h="652779">
                <a:moveTo>
                  <a:pt x="24384" y="626364"/>
                </a:moveTo>
                <a:lnTo>
                  <a:pt x="12192" y="626364"/>
                </a:lnTo>
                <a:lnTo>
                  <a:pt x="24384" y="638556"/>
                </a:lnTo>
                <a:lnTo>
                  <a:pt x="24384" y="626364"/>
                </a:lnTo>
                <a:close/>
              </a:path>
              <a:path w="1277620" h="652779">
                <a:moveTo>
                  <a:pt x="1252728" y="626364"/>
                </a:moveTo>
                <a:lnTo>
                  <a:pt x="24384" y="626364"/>
                </a:lnTo>
                <a:lnTo>
                  <a:pt x="24384" y="638556"/>
                </a:lnTo>
                <a:lnTo>
                  <a:pt x="1252728" y="638556"/>
                </a:lnTo>
                <a:lnTo>
                  <a:pt x="1252728" y="626364"/>
                </a:lnTo>
                <a:close/>
              </a:path>
              <a:path w="1277620" h="652779">
                <a:moveTo>
                  <a:pt x="1252728" y="12192"/>
                </a:moveTo>
                <a:lnTo>
                  <a:pt x="1252728" y="638556"/>
                </a:lnTo>
                <a:lnTo>
                  <a:pt x="1264920" y="626364"/>
                </a:lnTo>
                <a:lnTo>
                  <a:pt x="1277112" y="626364"/>
                </a:lnTo>
                <a:lnTo>
                  <a:pt x="1277112" y="24384"/>
                </a:lnTo>
                <a:lnTo>
                  <a:pt x="1264920" y="24384"/>
                </a:lnTo>
                <a:lnTo>
                  <a:pt x="1252728" y="12192"/>
                </a:lnTo>
                <a:close/>
              </a:path>
              <a:path w="1277620" h="652779">
                <a:moveTo>
                  <a:pt x="1277112" y="626364"/>
                </a:moveTo>
                <a:lnTo>
                  <a:pt x="1264920" y="626364"/>
                </a:lnTo>
                <a:lnTo>
                  <a:pt x="1252728" y="638556"/>
                </a:lnTo>
                <a:lnTo>
                  <a:pt x="1277112" y="638556"/>
                </a:lnTo>
                <a:lnTo>
                  <a:pt x="1277112" y="626364"/>
                </a:lnTo>
                <a:close/>
              </a:path>
              <a:path w="1277620" h="652779">
                <a:moveTo>
                  <a:pt x="24384" y="12192"/>
                </a:moveTo>
                <a:lnTo>
                  <a:pt x="12192" y="24384"/>
                </a:lnTo>
                <a:lnTo>
                  <a:pt x="24384" y="24384"/>
                </a:lnTo>
                <a:lnTo>
                  <a:pt x="24384" y="12192"/>
                </a:lnTo>
                <a:close/>
              </a:path>
              <a:path w="1277620" h="652779">
                <a:moveTo>
                  <a:pt x="1252728" y="12192"/>
                </a:moveTo>
                <a:lnTo>
                  <a:pt x="24384" y="12192"/>
                </a:lnTo>
                <a:lnTo>
                  <a:pt x="24384" y="24384"/>
                </a:lnTo>
                <a:lnTo>
                  <a:pt x="1252728" y="24384"/>
                </a:lnTo>
                <a:lnTo>
                  <a:pt x="1252728" y="12192"/>
                </a:lnTo>
                <a:close/>
              </a:path>
              <a:path w="1277620" h="652779">
                <a:moveTo>
                  <a:pt x="1277112" y="12192"/>
                </a:moveTo>
                <a:lnTo>
                  <a:pt x="1252728" y="12192"/>
                </a:lnTo>
                <a:lnTo>
                  <a:pt x="1264920" y="24384"/>
                </a:lnTo>
                <a:lnTo>
                  <a:pt x="1277112" y="24384"/>
                </a:lnTo>
                <a:lnTo>
                  <a:pt x="1277112" y="12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92251" y="4364180"/>
            <a:ext cx="1252855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88595" marR="186055" indent="133985">
              <a:lnSpc>
                <a:spcPts val="1540"/>
              </a:lnSpc>
              <a:spcBef>
                <a:spcPts val="27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Increase  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748027" y="3886200"/>
            <a:ext cx="488950" cy="690880"/>
          </a:xfrm>
          <a:custGeom>
            <a:avLst/>
            <a:gdLst/>
            <a:ahLst/>
            <a:cxnLst/>
            <a:rect l="l" t="t" r="r" b="b"/>
            <a:pathLst>
              <a:path w="488950" h="690879">
                <a:moveTo>
                  <a:pt x="488535" y="0"/>
                </a:moveTo>
                <a:lnTo>
                  <a:pt x="472593" y="0"/>
                </a:lnTo>
                <a:lnTo>
                  <a:pt x="0" y="682751"/>
                </a:lnTo>
                <a:lnTo>
                  <a:pt x="10668" y="690372"/>
                </a:lnTo>
                <a:lnTo>
                  <a:pt x="488535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43400" y="3886200"/>
            <a:ext cx="2483485" cy="1374775"/>
          </a:xfrm>
          <a:custGeom>
            <a:avLst/>
            <a:gdLst/>
            <a:ahLst/>
            <a:cxnLst/>
            <a:rect l="l" t="t" r="r" b="b"/>
            <a:pathLst>
              <a:path w="2483484" h="1374775">
                <a:moveTo>
                  <a:pt x="56387" y="1283208"/>
                </a:moveTo>
                <a:lnTo>
                  <a:pt x="53339" y="1284732"/>
                </a:lnTo>
                <a:lnTo>
                  <a:pt x="51815" y="1287780"/>
                </a:lnTo>
                <a:lnTo>
                  <a:pt x="0" y="1371600"/>
                </a:lnTo>
                <a:lnTo>
                  <a:pt x="99060" y="1374648"/>
                </a:lnTo>
                <a:lnTo>
                  <a:pt x="103632" y="1374648"/>
                </a:lnTo>
                <a:lnTo>
                  <a:pt x="106679" y="1371600"/>
                </a:lnTo>
                <a:lnTo>
                  <a:pt x="15239" y="1371600"/>
                </a:lnTo>
                <a:lnTo>
                  <a:pt x="9144" y="1360932"/>
                </a:lnTo>
                <a:lnTo>
                  <a:pt x="28807" y="1350002"/>
                </a:lnTo>
                <a:lnTo>
                  <a:pt x="62484" y="1293876"/>
                </a:lnTo>
                <a:lnTo>
                  <a:pt x="64008" y="1290827"/>
                </a:lnTo>
                <a:lnTo>
                  <a:pt x="62484" y="1286256"/>
                </a:lnTo>
                <a:lnTo>
                  <a:pt x="56387" y="1283208"/>
                </a:lnTo>
                <a:close/>
              </a:path>
              <a:path w="2483484" h="1374775">
                <a:moveTo>
                  <a:pt x="28807" y="1350002"/>
                </a:moveTo>
                <a:lnTo>
                  <a:pt x="9144" y="1360932"/>
                </a:lnTo>
                <a:lnTo>
                  <a:pt x="15239" y="1371600"/>
                </a:lnTo>
                <a:lnTo>
                  <a:pt x="17981" y="1370076"/>
                </a:lnTo>
                <a:lnTo>
                  <a:pt x="16763" y="1370076"/>
                </a:lnTo>
                <a:lnTo>
                  <a:pt x="12191" y="1359408"/>
                </a:lnTo>
                <a:lnTo>
                  <a:pt x="23164" y="1359408"/>
                </a:lnTo>
                <a:lnTo>
                  <a:pt x="28807" y="1350002"/>
                </a:lnTo>
                <a:close/>
              </a:path>
              <a:path w="2483484" h="1374775">
                <a:moveTo>
                  <a:pt x="35716" y="1360219"/>
                </a:moveTo>
                <a:lnTo>
                  <a:pt x="15239" y="1371600"/>
                </a:lnTo>
                <a:lnTo>
                  <a:pt x="106679" y="1371600"/>
                </a:lnTo>
                <a:lnTo>
                  <a:pt x="106679" y="1363980"/>
                </a:lnTo>
                <a:lnTo>
                  <a:pt x="103632" y="1362456"/>
                </a:lnTo>
                <a:lnTo>
                  <a:pt x="100584" y="1362456"/>
                </a:lnTo>
                <a:lnTo>
                  <a:pt x="35716" y="1360219"/>
                </a:lnTo>
                <a:close/>
              </a:path>
              <a:path w="2483484" h="1374775">
                <a:moveTo>
                  <a:pt x="12191" y="1359408"/>
                </a:moveTo>
                <a:lnTo>
                  <a:pt x="16763" y="1370076"/>
                </a:lnTo>
                <a:lnTo>
                  <a:pt x="22942" y="1359778"/>
                </a:lnTo>
                <a:lnTo>
                  <a:pt x="12191" y="1359408"/>
                </a:lnTo>
                <a:close/>
              </a:path>
              <a:path w="2483484" h="1374775">
                <a:moveTo>
                  <a:pt x="22942" y="1359778"/>
                </a:moveTo>
                <a:lnTo>
                  <a:pt x="16763" y="1370076"/>
                </a:lnTo>
                <a:lnTo>
                  <a:pt x="17981" y="1370076"/>
                </a:lnTo>
                <a:lnTo>
                  <a:pt x="35716" y="1360219"/>
                </a:lnTo>
                <a:lnTo>
                  <a:pt x="22942" y="1359778"/>
                </a:lnTo>
                <a:close/>
              </a:path>
              <a:path w="2483484" h="1374775">
                <a:moveTo>
                  <a:pt x="2483018" y="0"/>
                </a:moveTo>
                <a:lnTo>
                  <a:pt x="2457728" y="0"/>
                </a:lnTo>
                <a:lnTo>
                  <a:pt x="28807" y="1350002"/>
                </a:lnTo>
                <a:lnTo>
                  <a:pt x="22942" y="1359778"/>
                </a:lnTo>
                <a:lnTo>
                  <a:pt x="35716" y="1360219"/>
                </a:lnTo>
                <a:lnTo>
                  <a:pt x="2483018" y="0"/>
                </a:lnTo>
                <a:close/>
              </a:path>
              <a:path w="2483484" h="1374775">
                <a:moveTo>
                  <a:pt x="23164" y="1359408"/>
                </a:moveTo>
                <a:lnTo>
                  <a:pt x="12191" y="1359408"/>
                </a:lnTo>
                <a:lnTo>
                  <a:pt x="22942" y="1359778"/>
                </a:lnTo>
                <a:lnTo>
                  <a:pt x="23164" y="1359408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43400" y="3886200"/>
            <a:ext cx="1092835" cy="1371600"/>
          </a:xfrm>
          <a:custGeom>
            <a:avLst/>
            <a:gdLst/>
            <a:ahLst/>
            <a:cxnLst/>
            <a:rect l="l" t="t" r="r" b="b"/>
            <a:pathLst>
              <a:path w="1092835" h="1371600">
                <a:moveTo>
                  <a:pt x="18287" y="1267968"/>
                </a:moveTo>
                <a:lnTo>
                  <a:pt x="15239" y="1271016"/>
                </a:lnTo>
                <a:lnTo>
                  <a:pt x="15239" y="1274064"/>
                </a:lnTo>
                <a:lnTo>
                  <a:pt x="0" y="1371600"/>
                </a:lnTo>
                <a:lnTo>
                  <a:pt x="13230" y="1366611"/>
                </a:lnTo>
                <a:lnTo>
                  <a:pt x="3048" y="1357883"/>
                </a:lnTo>
                <a:lnTo>
                  <a:pt x="18837" y="1337898"/>
                </a:lnTo>
                <a:lnTo>
                  <a:pt x="27432" y="1275588"/>
                </a:lnTo>
                <a:lnTo>
                  <a:pt x="27432" y="1272539"/>
                </a:lnTo>
                <a:lnTo>
                  <a:pt x="25908" y="1269492"/>
                </a:lnTo>
                <a:lnTo>
                  <a:pt x="21336" y="1269492"/>
                </a:lnTo>
                <a:lnTo>
                  <a:pt x="18287" y="1267968"/>
                </a:lnTo>
                <a:close/>
              </a:path>
              <a:path w="1092835" h="1371600">
                <a:moveTo>
                  <a:pt x="14389" y="1366174"/>
                </a:moveTo>
                <a:lnTo>
                  <a:pt x="13230" y="1366611"/>
                </a:lnTo>
                <a:lnTo>
                  <a:pt x="13715" y="1367027"/>
                </a:lnTo>
                <a:lnTo>
                  <a:pt x="14389" y="1366174"/>
                </a:lnTo>
                <a:close/>
              </a:path>
              <a:path w="1092835" h="1371600">
                <a:moveTo>
                  <a:pt x="18837" y="1337898"/>
                </a:moveTo>
                <a:lnTo>
                  <a:pt x="3048" y="1357883"/>
                </a:lnTo>
                <a:lnTo>
                  <a:pt x="13230" y="1366611"/>
                </a:lnTo>
                <a:lnTo>
                  <a:pt x="14389" y="1366174"/>
                </a:lnTo>
                <a:lnTo>
                  <a:pt x="16121" y="1363980"/>
                </a:lnTo>
                <a:lnTo>
                  <a:pt x="15239" y="1363980"/>
                </a:lnTo>
                <a:lnTo>
                  <a:pt x="6096" y="1356360"/>
                </a:lnTo>
                <a:lnTo>
                  <a:pt x="16868" y="1352170"/>
                </a:lnTo>
                <a:lnTo>
                  <a:pt x="18837" y="1337898"/>
                </a:lnTo>
                <a:close/>
              </a:path>
              <a:path w="1092835" h="1371600">
                <a:moveTo>
                  <a:pt x="91439" y="1322832"/>
                </a:moveTo>
                <a:lnTo>
                  <a:pt x="88391" y="1324356"/>
                </a:lnTo>
                <a:lnTo>
                  <a:pt x="29237" y="1347360"/>
                </a:lnTo>
                <a:lnTo>
                  <a:pt x="14389" y="1366174"/>
                </a:lnTo>
                <a:lnTo>
                  <a:pt x="92963" y="1336548"/>
                </a:lnTo>
                <a:lnTo>
                  <a:pt x="96012" y="1335024"/>
                </a:lnTo>
                <a:lnTo>
                  <a:pt x="97536" y="1330452"/>
                </a:lnTo>
                <a:lnTo>
                  <a:pt x="94487" y="1324356"/>
                </a:lnTo>
                <a:lnTo>
                  <a:pt x="91439" y="1322832"/>
                </a:lnTo>
                <a:close/>
              </a:path>
              <a:path w="1092835" h="1371600">
                <a:moveTo>
                  <a:pt x="16868" y="1352170"/>
                </a:moveTo>
                <a:lnTo>
                  <a:pt x="6096" y="1356360"/>
                </a:lnTo>
                <a:lnTo>
                  <a:pt x="15239" y="1363980"/>
                </a:lnTo>
                <a:lnTo>
                  <a:pt x="16868" y="1352170"/>
                </a:lnTo>
                <a:close/>
              </a:path>
              <a:path w="1092835" h="1371600">
                <a:moveTo>
                  <a:pt x="29237" y="1347360"/>
                </a:moveTo>
                <a:lnTo>
                  <a:pt x="16868" y="1352170"/>
                </a:lnTo>
                <a:lnTo>
                  <a:pt x="15239" y="1363980"/>
                </a:lnTo>
                <a:lnTo>
                  <a:pt x="16121" y="1363980"/>
                </a:lnTo>
                <a:lnTo>
                  <a:pt x="29237" y="1347360"/>
                </a:lnTo>
                <a:close/>
              </a:path>
              <a:path w="1092835" h="1371600">
                <a:moveTo>
                  <a:pt x="1092567" y="0"/>
                </a:moveTo>
                <a:lnTo>
                  <a:pt x="1075819" y="0"/>
                </a:lnTo>
                <a:lnTo>
                  <a:pt x="18837" y="1337898"/>
                </a:lnTo>
                <a:lnTo>
                  <a:pt x="16868" y="1352170"/>
                </a:lnTo>
                <a:lnTo>
                  <a:pt x="29237" y="1347360"/>
                </a:lnTo>
                <a:lnTo>
                  <a:pt x="1092567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D73643E4-8230-683B-300F-DE9E48F8C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A7846F8-6FC2-A010-6603-B4174D0328F9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2537" y="583021"/>
            <a:ext cx="47117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chemeClr val="tx2"/>
                </a:solidFill>
                <a:latin typeface="Calibri"/>
                <a:cs typeface="Calibri"/>
              </a:rPr>
              <a:t>Complement</a:t>
            </a:r>
            <a:r>
              <a:rPr sz="4400" b="1" spc="-9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400" b="1" spc="-30" dirty="0">
                <a:solidFill>
                  <a:schemeClr val="tx2"/>
                </a:solidFill>
                <a:latin typeface="Calibri"/>
                <a:cs typeface="Calibri"/>
              </a:rPr>
              <a:t>System</a:t>
            </a:r>
            <a:endParaRPr sz="44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2209800"/>
            <a:ext cx="91440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3886200"/>
            <a:ext cx="9144000" cy="3192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927E2E1-11A0-8DE9-50FF-011CB5C78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C2E88D-775C-7CCE-C114-C811441D9F8D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ED6D-99ED-2F40-B87C-FBB51D87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07" y="521721"/>
            <a:ext cx="7901584" cy="61555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Objectives:</a:t>
            </a:r>
            <a:endParaRPr lang="en-PK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2307-FCA6-ED4F-A105-C9A293362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07" y="1137274"/>
            <a:ext cx="9120786" cy="5755422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Recognize mechanism of acute inflammation.</a:t>
            </a:r>
          </a:p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what acute phase response are.</a:t>
            </a:r>
          </a:p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acute phase proteins.</a:t>
            </a:r>
          </a:p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mechanism of sepsis and septic shock.</a:t>
            </a:r>
          </a:p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Differentiate between acute and chronic inflammation.</a:t>
            </a:r>
          </a:p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Recognize the investigations involved in inflammation.</a:t>
            </a:r>
          </a:p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presenting modes of inflammation and problems related to it.</a:t>
            </a:r>
          </a:p>
          <a:p>
            <a:pPr marL="0" indent="0">
              <a:buNone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P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6004474-F09F-1DC2-DF18-EBF8717F2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42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93032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3886200"/>
            <a:ext cx="9144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872" y="838200"/>
            <a:ext cx="9101328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3886200"/>
            <a:ext cx="9144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9872" y="3886200"/>
            <a:ext cx="9101328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EB684-025A-EE9E-6E9A-4AF9C4A8D66F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76" y="1151635"/>
            <a:ext cx="656382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sz="4400" b="1" spc="-6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endParaRPr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76" y="2015786"/>
            <a:ext cx="7995920" cy="416115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Inflammation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prolonged </a:t>
            </a:r>
            <a:r>
              <a:rPr sz="3200" spc="-15" dirty="0">
                <a:latin typeface="Calibri"/>
                <a:cs typeface="Calibri"/>
              </a:rPr>
              <a:t>duration </a:t>
            </a:r>
            <a:r>
              <a:rPr sz="3200" spc="-10" dirty="0">
                <a:latin typeface="Calibri"/>
                <a:cs typeface="Calibri"/>
              </a:rPr>
              <a:t>(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weeks </a:t>
            </a: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to 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months </a:t>
            </a: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years</a:t>
            </a:r>
            <a:r>
              <a:rPr sz="3200" spc="-15" dirty="0">
                <a:latin typeface="Calibri"/>
                <a:cs typeface="Calibri"/>
              </a:rPr>
              <a:t>)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5" dirty="0">
                <a:latin typeface="Calibri"/>
                <a:cs typeface="Calibri"/>
              </a:rPr>
              <a:t>active  </a:t>
            </a:r>
            <a:r>
              <a:rPr sz="3200" spc="-10" dirty="0">
                <a:latin typeface="Calibri"/>
                <a:cs typeface="Calibri"/>
              </a:rPr>
              <a:t>inflammation, </a:t>
            </a:r>
            <a:r>
              <a:rPr sz="3200" spc="-5" dirty="0">
                <a:latin typeface="Calibri"/>
                <a:cs typeface="Calibri"/>
              </a:rPr>
              <a:t>tissue </a:t>
            </a:r>
            <a:r>
              <a:rPr sz="3200" spc="-35" dirty="0">
                <a:latin typeface="Calibri"/>
                <a:cs typeface="Calibri"/>
              </a:rPr>
              <a:t>injury,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healing  </a:t>
            </a:r>
            <a:r>
              <a:rPr sz="3200" spc="-10" dirty="0">
                <a:latin typeface="Calibri"/>
                <a:cs typeface="Calibri"/>
              </a:rPr>
              <a:t>proceed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simultaneously.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It </a:t>
            </a:r>
            <a:r>
              <a:rPr sz="3200" spc="-15" dirty="0">
                <a:latin typeface="Calibri"/>
                <a:cs typeface="Calibri"/>
              </a:rPr>
              <a:t>involves </a:t>
            </a:r>
            <a:r>
              <a:rPr sz="3200" spc="-5" dirty="0">
                <a:latin typeface="Calibri"/>
                <a:cs typeface="Calibri"/>
              </a:rPr>
              <a:t>mainly </a:t>
            </a:r>
            <a:r>
              <a:rPr sz="3200" spc="-10" dirty="0">
                <a:latin typeface="Calibri"/>
                <a:cs typeface="Calibri"/>
              </a:rPr>
              <a:t>following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events</a:t>
            </a:r>
            <a:endParaRPr sz="3200" dirty="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3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chemeClr val="tx2"/>
                </a:solidFill>
                <a:latin typeface="Calibri"/>
                <a:cs typeface="Calibri"/>
              </a:rPr>
              <a:t>Angiogenesis</a:t>
            </a:r>
            <a:endParaRPr sz="28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756285" marR="943610" lvl="1" indent="-287020">
              <a:lnSpc>
                <a:spcPts val="3020"/>
              </a:lnSpc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chemeClr val="tx2"/>
                </a:solidFill>
                <a:latin typeface="Calibri"/>
                <a:cs typeface="Calibri"/>
              </a:rPr>
              <a:t>Mononuclear cell </a:t>
            </a:r>
            <a:r>
              <a:rPr sz="2800" spc="-20" dirty="0">
                <a:solidFill>
                  <a:schemeClr val="tx2"/>
                </a:solidFill>
                <a:latin typeface="Calibri"/>
                <a:cs typeface="Calibri"/>
              </a:rPr>
              <a:t>infilterate </a:t>
            </a:r>
            <a:r>
              <a:rPr sz="2800" spc="-5" dirty="0">
                <a:solidFill>
                  <a:schemeClr val="tx2"/>
                </a:solidFill>
                <a:latin typeface="Calibri"/>
                <a:cs typeface="Calibri"/>
              </a:rPr>
              <a:t>- </a:t>
            </a:r>
            <a:r>
              <a:rPr sz="2800" spc="-10" dirty="0">
                <a:solidFill>
                  <a:schemeClr val="tx2"/>
                </a:solidFill>
                <a:latin typeface="Calibri"/>
                <a:cs typeface="Calibri"/>
              </a:rPr>
              <a:t>macrophages,  lymphocytes, </a:t>
            </a:r>
            <a:r>
              <a:rPr sz="2800" spc="-5" dirty="0">
                <a:solidFill>
                  <a:schemeClr val="tx2"/>
                </a:solidFill>
                <a:latin typeface="Calibri"/>
                <a:cs typeface="Calibri"/>
              </a:rPr>
              <a:t>and plasma</a:t>
            </a:r>
            <a:r>
              <a:rPr sz="2800" spc="7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/>
                </a:solidFill>
                <a:latin typeface="Calibri"/>
                <a:cs typeface="Calibri"/>
              </a:rPr>
              <a:t>cells</a:t>
            </a:r>
            <a:endParaRPr sz="28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solidFill>
                  <a:schemeClr val="tx2"/>
                </a:solidFill>
                <a:latin typeface="Calibri"/>
                <a:cs typeface="Calibri"/>
              </a:rPr>
              <a:t>Fibrosis </a:t>
            </a:r>
            <a:r>
              <a:rPr sz="2800" spc="-5" dirty="0">
                <a:solidFill>
                  <a:schemeClr val="tx2"/>
                </a:solidFill>
                <a:latin typeface="Calibri"/>
                <a:cs typeface="Calibri"/>
              </a:rPr>
              <a:t>-</a:t>
            </a:r>
            <a:r>
              <a:rPr sz="2800" spc="4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tx2"/>
                </a:solidFill>
                <a:latin typeface="Calibri"/>
                <a:cs typeface="Calibri"/>
              </a:rPr>
              <a:t>Scar</a:t>
            </a:r>
            <a:endParaRPr sz="2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99E1720-9A9C-585D-2FF6-6434881C5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9DC04E-85B5-30A3-94E3-AE93A1BFAB6D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687" y="818525"/>
            <a:ext cx="8345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 </a:t>
            </a:r>
            <a:r>
              <a:rPr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4000"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sz="4000" b="1" spc="-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endParaRPr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654" y="1537093"/>
            <a:ext cx="8345170" cy="5266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10" dirty="0">
                <a:latin typeface="Calibri"/>
                <a:cs typeface="Calibri"/>
              </a:rPr>
              <a:t>Following acute inflammation</a:t>
            </a:r>
            <a:endParaRPr sz="2700" dirty="0">
              <a:latin typeface="Calibri"/>
              <a:cs typeface="Calibri"/>
            </a:endParaRPr>
          </a:p>
          <a:p>
            <a:pPr marL="756285" marR="126364" lvl="1" indent="-287020">
              <a:lnSpc>
                <a:spcPts val="2300"/>
              </a:lnSpc>
              <a:spcBef>
                <a:spcPts val="57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persistence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injurious </a:t>
            </a:r>
            <a:r>
              <a:rPr sz="2400" spc="-10" dirty="0">
                <a:latin typeface="Calibri"/>
                <a:cs typeface="Calibri"/>
              </a:rPr>
              <a:t>agent </a:t>
            </a:r>
            <a:r>
              <a:rPr sz="2400" spc="-5" dirty="0">
                <a:latin typeface="Calibri"/>
                <a:cs typeface="Calibri"/>
              </a:rPr>
              <a:t>or because of </a:t>
            </a:r>
            <a:r>
              <a:rPr sz="2400" spc="-15" dirty="0">
                <a:latin typeface="Calibri"/>
                <a:cs typeface="Calibri"/>
              </a:rPr>
              <a:t>interference  </a:t>
            </a:r>
            <a:r>
              <a:rPr sz="2400" dirty="0">
                <a:latin typeface="Calibri"/>
                <a:cs typeface="Calibri"/>
              </a:rPr>
              <a:t>with the </a:t>
            </a:r>
            <a:r>
              <a:rPr sz="2400" spc="-5" dirty="0">
                <a:latin typeface="Calibri"/>
                <a:cs typeface="Calibri"/>
              </a:rPr>
              <a:t>normal </a:t>
            </a:r>
            <a:r>
              <a:rPr sz="2400" spc="-10" dirty="0">
                <a:latin typeface="Calibri"/>
                <a:cs typeface="Calibri"/>
              </a:rPr>
              <a:t>process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healing</a:t>
            </a:r>
            <a:endParaRPr sz="2400" dirty="0">
              <a:latin typeface="Calibri"/>
              <a:cs typeface="Calibri"/>
            </a:endParaRPr>
          </a:p>
          <a:p>
            <a:pPr marL="756285" marR="982344" lvl="1" indent="-287020">
              <a:lnSpc>
                <a:spcPts val="230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  <a:tab pos="6510020" algn="l"/>
              </a:tabLst>
            </a:pPr>
            <a:r>
              <a:rPr sz="2400" spc="5" dirty="0">
                <a:latin typeface="Calibri"/>
                <a:cs typeface="Calibri"/>
              </a:rPr>
              <a:t>e.g.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b="1" spc="-10" dirty="0">
                <a:latin typeface="Calibri"/>
                <a:cs typeface="Calibri"/>
              </a:rPr>
              <a:t>osteomyelitis,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pneumonia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terminating	in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lung  abscess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15" dirty="0">
                <a:latin typeface="Calibri"/>
                <a:cs typeface="Calibri"/>
              </a:rPr>
              <a:t>Recurrent </a:t>
            </a:r>
            <a:r>
              <a:rPr sz="2700" b="1" spc="-20" dirty="0">
                <a:latin typeface="Calibri"/>
                <a:cs typeface="Calibri"/>
              </a:rPr>
              <a:t>attacks </a:t>
            </a:r>
            <a:r>
              <a:rPr sz="2700" b="1" dirty="0">
                <a:latin typeface="Calibri"/>
                <a:cs typeface="Calibri"/>
              </a:rPr>
              <a:t>of </a:t>
            </a:r>
            <a:r>
              <a:rPr sz="2700" b="1" spc="-10" dirty="0">
                <a:latin typeface="Calibri"/>
                <a:cs typeface="Calibri"/>
              </a:rPr>
              <a:t>acute</a:t>
            </a:r>
            <a:r>
              <a:rPr sz="2700" b="1" spc="5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inflammation</a:t>
            </a:r>
            <a:endParaRPr sz="2700" dirty="0">
              <a:latin typeface="Calibri"/>
              <a:cs typeface="Calibri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5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repeated </a:t>
            </a:r>
            <a:r>
              <a:rPr sz="2400" spc="-5" dirty="0">
                <a:latin typeface="Calibri"/>
                <a:cs typeface="Calibri"/>
              </a:rPr>
              <a:t>bouts of acute inflammation culminate in </a:t>
            </a:r>
            <a:r>
              <a:rPr sz="2400" spc="-10" dirty="0">
                <a:latin typeface="Calibri"/>
                <a:cs typeface="Calibri"/>
              </a:rPr>
              <a:t>chronicity 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</a:t>
            </a:r>
            <a:endParaRPr sz="2400" dirty="0">
              <a:latin typeface="Calibri"/>
              <a:cs typeface="Calibri"/>
            </a:endParaRPr>
          </a:p>
          <a:p>
            <a:pPr marL="756285" marR="24765" lvl="1" indent="-287020">
              <a:lnSpc>
                <a:spcPts val="2300"/>
              </a:lnSpc>
              <a:spcBef>
                <a:spcPts val="56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latin typeface="Calibri"/>
                <a:cs typeface="Calibri"/>
              </a:rPr>
              <a:t>Ex: </a:t>
            </a:r>
            <a:r>
              <a:rPr lang="en-US" sz="2400" spc="-1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ecurrent </a:t>
            </a:r>
            <a:r>
              <a:rPr sz="2400" i="1" dirty="0">
                <a:latin typeface="Calibri"/>
                <a:cs typeface="Calibri"/>
              </a:rPr>
              <a:t>urinary </a:t>
            </a:r>
            <a:r>
              <a:rPr sz="2400" i="1" spc="-5" dirty="0">
                <a:latin typeface="Calibri"/>
                <a:cs typeface="Calibri"/>
              </a:rPr>
              <a:t>tract infection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b="1" spc="-10" dirty="0">
                <a:latin typeface="Calibri"/>
                <a:cs typeface="Calibri"/>
              </a:rPr>
              <a:t>chronic </a:t>
            </a:r>
            <a:r>
              <a:rPr sz="2400" b="1" spc="-5" dirty="0">
                <a:latin typeface="Calibri"/>
                <a:cs typeface="Calibri"/>
              </a:rPr>
              <a:t>pyelonephritis</a:t>
            </a:r>
            <a:r>
              <a:rPr sz="2400" spc="-5" dirty="0">
                <a:latin typeface="Calibri"/>
                <a:cs typeface="Calibri"/>
              </a:rPr>
              <a:t>,  </a:t>
            </a:r>
            <a:r>
              <a:rPr sz="2400" spc="-10" dirty="0">
                <a:latin typeface="Calibri"/>
                <a:cs typeface="Calibri"/>
              </a:rPr>
              <a:t>Repeated </a:t>
            </a:r>
            <a:r>
              <a:rPr sz="2400" spc="-5" dirty="0">
                <a:latin typeface="Calibri"/>
                <a:cs typeface="Calibri"/>
              </a:rPr>
              <a:t>acute </a:t>
            </a:r>
            <a:r>
              <a:rPr sz="2400" spc="-10" dirty="0">
                <a:latin typeface="Calibri"/>
                <a:cs typeface="Calibri"/>
              </a:rPr>
              <a:t>infection of </a:t>
            </a:r>
            <a:r>
              <a:rPr sz="2400" spc="-15" dirty="0">
                <a:latin typeface="Calibri"/>
                <a:cs typeface="Calibri"/>
              </a:rPr>
              <a:t>gall </a:t>
            </a:r>
            <a:r>
              <a:rPr sz="2400" spc="-5" dirty="0">
                <a:latin typeface="Calibri"/>
                <a:cs typeface="Calibri"/>
              </a:rPr>
              <a:t>bladder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b="1" spc="-10" dirty="0">
                <a:latin typeface="Calibri"/>
                <a:cs typeface="Calibri"/>
              </a:rPr>
              <a:t>chronic  cholecystitis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10" dirty="0">
                <a:latin typeface="Calibri"/>
                <a:cs typeface="Calibri"/>
              </a:rPr>
              <a:t>Chronic inflammation starting </a:t>
            </a:r>
            <a:r>
              <a:rPr sz="2700" b="1" i="1" dirty="0">
                <a:latin typeface="Calibri"/>
                <a:cs typeface="Calibri"/>
              </a:rPr>
              <a:t>de</a:t>
            </a:r>
            <a:r>
              <a:rPr sz="2700" b="1" i="1" spc="5" dirty="0">
                <a:latin typeface="Calibri"/>
                <a:cs typeface="Calibri"/>
              </a:rPr>
              <a:t> </a:t>
            </a:r>
            <a:r>
              <a:rPr sz="2700" b="1" i="1" spc="-5" dirty="0">
                <a:latin typeface="Calibri"/>
                <a:cs typeface="Calibri"/>
              </a:rPr>
              <a:t>novo</a:t>
            </a:r>
            <a:endParaRPr sz="2700" dirty="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low </a:t>
            </a:r>
            <a:r>
              <a:rPr sz="2400" spc="-5" dirty="0">
                <a:latin typeface="Calibri"/>
                <a:cs typeface="Calibri"/>
              </a:rPr>
              <a:t>pathogenicity is </a:t>
            </a:r>
            <a:r>
              <a:rPr sz="2400" spc="-10" dirty="0">
                <a:latin typeface="Calibri"/>
                <a:cs typeface="Calibri"/>
              </a:rPr>
              <a:t>chronic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beginning</a:t>
            </a:r>
          </a:p>
          <a:p>
            <a:pPr marL="756285" marR="229235" lvl="1" indent="-287020">
              <a:lnSpc>
                <a:spcPts val="2300"/>
              </a:lnSpc>
              <a:spcBef>
                <a:spcPts val="56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Ex: </a:t>
            </a:r>
            <a:r>
              <a:rPr sz="2400" spc="-10" dirty="0">
                <a:latin typeface="Calibri"/>
                <a:cs typeface="Calibri"/>
              </a:rPr>
              <a:t>infection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b="1" i="1" spc="-10" dirty="0">
                <a:latin typeface="Calibri"/>
                <a:cs typeface="Calibri"/>
              </a:rPr>
              <a:t>Mycobacterium </a:t>
            </a:r>
            <a:r>
              <a:rPr sz="2400" b="1" i="1" spc="-5" dirty="0">
                <a:latin typeface="Calibri"/>
                <a:cs typeface="Calibri"/>
              </a:rPr>
              <a:t>tuberculosis, </a:t>
            </a:r>
            <a:r>
              <a:rPr sz="2400" b="1" i="1" spc="-15" dirty="0">
                <a:latin typeface="Calibri"/>
                <a:cs typeface="Calibri"/>
              </a:rPr>
              <a:t>Treponema  </a:t>
            </a:r>
            <a:r>
              <a:rPr sz="2400" b="1" i="1" dirty="0">
                <a:latin typeface="Calibri"/>
                <a:cs typeface="Calibri"/>
              </a:rPr>
              <a:t>pallidum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5529A9A-6B9C-CB73-2293-D489AD1D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8035A3-14F5-E7D4-2C1A-5AAEEB3B255A}"/>
              </a:ext>
            </a:extLst>
          </p:cNvPr>
          <p:cNvSpPr/>
          <p:nvPr/>
        </p:nvSpPr>
        <p:spPr>
          <a:xfrm>
            <a:off x="2057400" y="24063"/>
            <a:ext cx="4765432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VERTICAL INTEGRATION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736793"/>
            <a:ext cx="7772399" cy="12309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8295" marR="5080" indent="-2218055" algn="l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Inflammatory </a:t>
            </a:r>
            <a:r>
              <a:rPr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 and</a:t>
            </a:r>
            <a:r>
              <a:rPr lang="en-US"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2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176" y="1967771"/>
            <a:ext cx="2627630" cy="29514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Macrophages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Lymphocytes,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Plasma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Cells,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Eosinophils,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Mast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Cells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6BF04F-8076-D87D-26A9-2D5F5092C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DC4ECE-5B1F-EE10-5960-ECC2AE65CDA8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918244"/>
            <a:ext cx="41687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sz="4400" b="1" spc="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4400" b="1" spc="-5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4400"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sz="4400" b="1" spc="-5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4400"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endParaRPr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43600" y="1860804"/>
            <a:ext cx="3429000" cy="2025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1831340"/>
            <a:ext cx="5058410" cy="518668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777240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Dominant </a:t>
            </a:r>
            <a:r>
              <a:rPr sz="3000" spc="-5" dirty="0">
                <a:latin typeface="Calibri"/>
                <a:cs typeface="Calibri"/>
              </a:rPr>
              <a:t>cells of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chronic  inflammation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ts val="324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Derived </a:t>
            </a:r>
            <a:r>
              <a:rPr sz="3000" spc="-20" dirty="0">
                <a:latin typeface="Calibri"/>
                <a:cs typeface="Calibri"/>
              </a:rPr>
              <a:t>from </a:t>
            </a:r>
            <a:r>
              <a:rPr sz="3000" spc="-10" dirty="0">
                <a:latin typeface="Calibri"/>
                <a:cs typeface="Calibri"/>
              </a:rPr>
              <a:t>circulating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blood</a:t>
            </a:r>
            <a:endParaRPr sz="3000" dirty="0">
              <a:latin typeface="Calibri"/>
              <a:cs typeface="Calibri"/>
            </a:endParaRPr>
          </a:p>
          <a:p>
            <a:pPr marL="355600">
              <a:lnSpc>
                <a:spcPts val="3240"/>
              </a:lnSpc>
            </a:pPr>
            <a:r>
              <a:rPr sz="3000" i="1" spc="-5" dirty="0">
                <a:latin typeface="Calibri"/>
                <a:cs typeface="Calibri"/>
              </a:rPr>
              <a:t>monocytes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latin typeface="Calibri"/>
                <a:cs typeface="Calibri"/>
              </a:rPr>
              <a:t>Reticulo-endothelial</a:t>
            </a:r>
            <a:r>
              <a:rPr sz="3000" b="1" dirty="0">
                <a:latin typeface="Calibri"/>
                <a:cs typeface="Calibri"/>
              </a:rPr>
              <a:t> </a:t>
            </a:r>
            <a:r>
              <a:rPr sz="3000" b="1" spc="-30" dirty="0">
                <a:latin typeface="Calibri"/>
                <a:cs typeface="Calibri"/>
              </a:rPr>
              <a:t>system</a:t>
            </a:r>
            <a:endParaRPr sz="3000" dirty="0">
              <a:latin typeface="Calibri"/>
              <a:cs typeface="Calibri"/>
            </a:endParaRPr>
          </a:p>
          <a:p>
            <a:pPr marL="756285" marR="417830" lvl="1" indent="-287020">
              <a:lnSpc>
                <a:spcPct val="80000"/>
              </a:lnSpc>
              <a:spcBef>
                <a:spcPts val="6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Also </a:t>
            </a:r>
            <a:r>
              <a:rPr sz="2600" spc="-5" dirty="0">
                <a:latin typeface="Calibri"/>
                <a:cs typeface="Calibri"/>
              </a:rPr>
              <a:t>known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Mononuclear-  </a:t>
            </a:r>
            <a:r>
              <a:rPr sz="2600" i="1" spc="-5" dirty="0">
                <a:latin typeface="Calibri"/>
                <a:cs typeface="Calibri"/>
              </a:rPr>
              <a:t>phagocyte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15" dirty="0">
                <a:latin typeface="Calibri"/>
                <a:cs typeface="Calibri"/>
              </a:rPr>
              <a:t>system.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Macrophage present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</a:t>
            </a:r>
            <a:endParaRPr sz="2600" dirty="0">
              <a:latin typeface="Calibri"/>
              <a:cs typeface="Calibri"/>
            </a:endParaRPr>
          </a:p>
          <a:p>
            <a:pPr marL="1155065" lvl="2" indent="-2286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200" spc="-10" dirty="0">
                <a:latin typeface="Calibri"/>
                <a:cs typeface="Calibri"/>
              </a:rPr>
              <a:t>liver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b="1" i="1" spc="-10" dirty="0">
                <a:latin typeface="Calibri"/>
                <a:cs typeface="Calibri"/>
              </a:rPr>
              <a:t>Kupffer</a:t>
            </a:r>
            <a:r>
              <a:rPr sz="2200" b="1" i="1" spc="-5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cells</a:t>
            </a:r>
            <a:endParaRPr sz="2200" dirty="0">
              <a:latin typeface="Calibri"/>
              <a:cs typeface="Calibri"/>
            </a:endParaRPr>
          </a:p>
          <a:p>
            <a:pPr marL="1155065" lvl="2" indent="-228600">
              <a:lnSpc>
                <a:spcPct val="10000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200" spc="-10" dirty="0">
                <a:latin typeface="Calibri"/>
                <a:cs typeface="Calibri"/>
              </a:rPr>
              <a:t>spleen</a:t>
            </a:r>
            <a:endParaRPr sz="2200" dirty="0">
              <a:latin typeface="Calibri"/>
              <a:cs typeface="Calibri"/>
            </a:endParaRPr>
          </a:p>
          <a:p>
            <a:pPr marL="1155065" lvl="2" indent="-228600">
              <a:lnSpc>
                <a:spcPct val="100000"/>
              </a:lnSpc>
              <a:buFont typeface="Arial"/>
              <a:buChar char="•"/>
              <a:tabLst>
                <a:tab pos="1155065" algn="l"/>
                <a:tab pos="1155700" algn="l"/>
                <a:tab pos="2740025" algn="l"/>
              </a:tabLst>
            </a:pPr>
            <a:r>
              <a:rPr sz="2200" spc="-10" dirty="0">
                <a:latin typeface="Calibri"/>
                <a:cs typeface="Calibri"/>
              </a:rPr>
              <a:t>lymph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nodes	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b="1" i="1" spc="-5" dirty="0">
                <a:latin typeface="Calibri"/>
                <a:cs typeface="Calibri"/>
              </a:rPr>
              <a:t>sinus</a:t>
            </a:r>
            <a:r>
              <a:rPr sz="2200" b="1" i="1" spc="-15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histiocytes</a:t>
            </a:r>
            <a:endParaRPr sz="2200" dirty="0">
              <a:latin typeface="Calibri"/>
              <a:cs typeface="Calibri"/>
            </a:endParaRPr>
          </a:p>
          <a:p>
            <a:pPr marL="1155065" lvl="2" indent="-228600">
              <a:lnSpc>
                <a:spcPts val="2375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200" spc="-15" dirty="0">
                <a:latin typeface="Calibri"/>
                <a:cs typeface="Calibri"/>
              </a:rPr>
              <a:t>central </a:t>
            </a:r>
            <a:r>
              <a:rPr sz="2200" spc="-5" dirty="0">
                <a:latin typeface="Calibri"/>
                <a:cs typeface="Calibri"/>
              </a:rPr>
              <a:t>nervous </a:t>
            </a:r>
            <a:r>
              <a:rPr sz="2200" spc="-25" dirty="0">
                <a:latin typeface="Calibri"/>
                <a:cs typeface="Calibri"/>
              </a:rPr>
              <a:t>system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endParaRPr sz="2200" dirty="0">
              <a:latin typeface="Calibri"/>
              <a:cs typeface="Calibri"/>
            </a:endParaRPr>
          </a:p>
          <a:p>
            <a:pPr marL="1155065">
              <a:lnSpc>
                <a:spcPts val="2375"/>
              </a:lnSpc>
            </a:pPr>
            <a:r>
              <a:rPr sz="2200" b="1" i="1" spc="-5" dirty="0">
                <a:latin typeface="Calibri"/>
                <a:cs typeface="Calibri"/>
              </a:rPr>
              <a:t>microglial</a:t>
            </a:r>
            <a:r>
              <a:rPr sz="2200" b="1" i="1" spc="-20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cells</a:t>
            </a:r>
            <a:endParaRPr sz="2200" dirty="0">
              <a:latin typeface="Calibri"/>
              <a:cs typeface="Calibri"/>
            </a:endParaRPr>
          </a:p>
          <a:p>
            <a:pPr marL="1155065" lvl="2" indent="-228600">
              <a:lnSpc>
                <a:spcPct val="10000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200" spc="-10" dirty="0">
                <a:latin typeface="Calibri"/>
                <a:cs typeface="Calibri"/>
              </a:rPr>
              <a:t>lungs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b="1" i="1" spc="-5" dirty="0">
                <a:latin typeface="Calibri"/>
                <a:cs typeface="Calibri"/>
              </a:rPr>
              <a:t>alveolar</a:t>
            </a:r>
            <a:r>
              <a:rPr sz="2200" b="1" i="1" spc="1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macrophages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3600" y="3886200"/>
            <a:ext cx="3429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74BB641-FB97-035E-3B39-7223375CB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A45386-0743-8777-1CCE-46F26D263BFD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781214"/>
            <a:ext cx="3934376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20" dirty="0">
                <a:solidFill>
                  <a:schemeClr val="tx2"/>
                </a:solidFill>
                <a:latin typeface="Calibri"/>
                <a:cs typeface="Calibri"/>
              </a:rPr>
              <a:t>Lymphocytes</a:t>
            </a:r>
            <a:endParaRPr sz="44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76" y="1683342"/>
            <a:ext cx="7681595" cy="2660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T and B </a:t>
            </a:r>
            <a:r>
              <a:rPr sz="3200" spc="-5" dirty="0">
                <a:latin typeface="Calibri"/>
                <a:cs typeface="Calibri"/>
              </a:rPr>
              <a:t>lymphocytes </a:t>
            </a:r>
            <a:r>
              <a:rPr sz="3200" spc="-20" dirty="0">
                <a:latin typeface="Calibri"/>
                <a:cs typeface="Calibri"/>
              </a:rPr>
              <a:t>migrate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10" dirty="0">
                <a:latin typeface="Calibri"/>
                <a:cs typeface="Calibri"/>
              </a:rPr>
              <a:t>inflammatory  </a:t>
            </a:r>
            <a:r>
              <a:rPr sz="3200" spc="-15" dirty="0">
                <a:latin typeface="Calibri"/>
                <a:cs typeface="Calibri"/>
              </a:rPr>
              <a:t>sites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chemokines.</a:t>
            </a:r>
            <a:endParaRPr sz="3200">
              <a:latin typeface="Calibri"/>
              <a:cs typeface="Calibri"/>
            </a:endParaRPr>
          </a:p>
          <a:p>
            <a:pPr marL="355600" marR="84455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Lymphocytes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macrophages </a:t>
            </a:r>
            <a:r>
              <a:rPr sz="3200" spc="-20" dirty="0">
                <a:latin typeface="Calibri"/>
                <a:cs typeface="Calibri"/>
              </a:rPr>
              <a:t>interact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5" dirty="0">
                <a:latin typeface="Calibri"/>
                <a:cs typeface="Calibri"/>
              </a:rPr>
              <a:t>bidirectional </a:t>
            </a:r>
            <a:r>
              <a:rPr sz="3200" spc="-30" dirty="0">
                <a:latin typeface="Calibri"/>
                <a:cs typeface="Calibri"/>
              </a:rPr>
              <a:t>way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important </a:t>
            </a:r>
            <a:r>
              <a:rPr sz="3200" spc="-15" dirty="0">
                <a:latin typeface="Calibri"/>
                <a:cs typeface="Calibri"/>
              </a:rPr>
              <a:t>role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chronic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inflammation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599" y="4495800"/>
            <a:ext cx="7681595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CC675A4-3301-6144-ABFB-3CF990DA0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983D61-AC3B-AB89-8095-1029447B90D0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918244"/>
            <a:ext cx="3914011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Eosinophils</a:t>
            </a:r>
            <a:endParaRPr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76" y="2015786"/>
            <a:ext cx="7987665" cy="43802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3200" spc="-10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nflammatory </a:t>
            </a:r>
            <a:r>
              <a:rPr sz="3200" spc="-15" dirty="0">
                <a:latin typeface="Calibri"/>
                <a:cs typeface="Calibri"/>
              </a:rPr>
              <a:t>sites </a:t>
            </a:r>
            <a:r>
              <a:rPr sz="3200" spc="-10" dirty="0">
                <a:latin typeface="Calibri"/>
                <a:cs typeface="Calibri"/>
              </a:rPr>
              <a:t>around </a:t>
            </a:r>
            <a:r>
              <a:rPr sz="3200" b="1" spc="-10" dirty="0">
                <a:latin typeface="Calibri"/>
                <a:cs typeface="Calibri"/>
              </a:rPr>
              <a:t>parasitic infections 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5" dirty="0">
                <a:latin typeface="Calibri"/>
                <a:cs typeface="Calibri"/>
              </a:rPr>
              <a:t>part of </a:t>
            </a:r>
            <a:r>
              <a:rPr sz="3200" b="1" dirty="0">
                <a:latin typeface="Calibri"/>
                <a:cs typeface="Calibri"/>
              </a:rPr>
              <a:t>immune </a:t>
            </a:r>
            <a:r>
              <a:rPr sz="3200" b="1" spc="-5" dirty="0">
                <a:latin typeface="Calibri"/>
                <a:cs typeface="Calibri"/>
              </a:rPr>
              <a:t>reactions </a:t>
            </a:r>
            <a:r>
              <a:rPr sz="3200" b="1" spc="-10" dirty="0">
                <a:latin typeface="Calibri"/>
                <a:cs typeface="Calibri"/>
              </a:rPr>
              <a:t>mediated by  </a:t>
            </a:r>
            <a:r>
              <a:rPr sz="3200" b="1" dirty="0">
                <a:latin typeface="Calibri"/>
                <a:cs typeface="Calibri"/>
              </a:rPr>
              <a:t>IgE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Associated </a:t>
            </a:r>
            <a:r>
              <a:rPr sz="3200" spc="-5" dirty="0">
                <a:latin typeface="Calibri"/>
                <a:cs typeface="Calibri"/>
              </a:rPr>
              <a:t>with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allergies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Induced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spc="-5" dirty="0">
                <a:latin typeface="Calibri"/>
                <a:cs typeface="Calibri"/>
              </a:rPr>
              <a:t>specific chemokines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eotaxin</a:t>
            </a:r>
            <a:endParaRPr sz="3200" dirty="0">
              <a:latin typeface="Calibri"/>
              <a:cs typeface="Calibri"/>
            </a:endParaRPr>
          </a:p>
          <a:p>
            <a:pPr marL="355600" marR="254000" indent="-343535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Granules </a:t>
            </a:r>
            <a:r>
              <a:rPr sz="3200" spc="-15" dirty="0">
                <a:latin typeface="Calibri"/>
                <a:cs typeface="Calibri"/>
              </a:rPr>
              <a:t>contain </a:t>
            </a:r>
            <a:r>
              <a:rPr sz="3200" dirty="0">
                <a:latin typeface="Calibri"/>
                <a:cs typeface="Calibri"/>
              </a:rPr>
              <a:t>major </a:t>
            </a:r>
            <a:r>
              <a:rPr sz="3200" spc="-5" dirty="0">
                <a:latin typeface="Calibri"/>
                <a:cs typeface="Calibri"/>
              </a:rPr>
              <a:t>basic </a:t>
            </a:r>
            <a:r>
              <a:rPr sz="3200" spc="-15" dirty="0">
                <a:latin typeface="Calibri"/>
                <a:cs typeface="Calibri"/>
              </a:rPr>
              <a:t>protein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5" dirty="0">
                <a:latin typeface="Calibri"/>
                <a:cs typeface="Calibri"/>
              </a:rPr>
              <a:t>highly  </a:t>
            </a:r>
            <a:r>
              <a:rPr sz="3200" spc="-10" dirty="0">
                <a:latin typeface="Calibri"/>
                <a:cs typeface="Calibri"/>
              </a:rPr>
              <a:t>charged cationic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protein</a:t>
            </a:r>
            <a:endParaRPr sz="3200" dirty="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5" dirty="0">
                <a:latin typeface="Calibri"/>
                <a:cs typeface="Calibri"/>
              </a:rPr>
              <a:t>toxic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parasites</a:t>
            </a:r>
            <a:endParaRPr sz="2800" dirty="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10" dirty="0">
                <a:latin typeface="Calibri"/>
                <a:cs typeface="Calibri"/>
              </a:rPr>
              <a:t>causes </a:t>
            </a:r>
            <a:r>
              <a:rPr sz="2800" spc="-5" dirty="0">
                <a:latin typeface="Calibri"/>
                <a:cs typeface="Calibri"/>
              </a:rPr>
              <a:t>epithelial cell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necrosis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4B6A8F5-6CBF-E2FF-9446-0416FBD84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AFFC1B-99CE-A44F-CD07-0D1DB5756D39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918244"/>
            <a:ext cx="29203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</a:t>
            </a:r>
            <a:r>
              <a:rPr sz="4400" b="1" spc="-9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endParaRPr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1944115"/>
            <a:ext cx="7898765" cy="45618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1031875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Sentinel </a:t>
            </a:r>
            <a:r>
              <a:rPr sz="3000" spc="-15" dirty="0">
                <a:latin typeface="Calibri"/>
                <a:cs typeface="Calibri"/>
              </a:rPr>
              <a:t>(watch) </a:t>
            </a:r>
            <a:r>
              <a:rPr sz="3000" spc="-5" dirty="0">
                <a:latin typeface="Calibri"/>
                <a:cs typeface="Calibri"/>
              </a:rPr>
              <a:t>cells widely </a:t>
            </a:r>
            <a:r>
              <a:rPr sz="3000" spc="-10" dirty="0">
                <a:latin typeface="Calibri"/>
                <a:cs typeface="Calibri"/>
              </a:rPr>
              <a:t>distributed </a:t>
            </a:r>
            <a:r>
              <a:rPr sz="3000" spc="-5" dirty="0">
                <a:latin typeface="Calibri"/>
                <a:cs typeface="Calibri"/>
              </a:rPr>
              <a:t>in  </a:t>
            </a:r>
            <a:r>
              <a:rPr sz="3000" spc="-10" dirty="0">
                <a:latin typeface="Calibri"/>
                <a:cs typeface="Calibri"/>
              </a:rPr>
              <a:t>connective </a:t>
            </a:r>
            <a:r>
              <a:rPr sz="3000" spc="-5" dirty="0">
                <a:latin typeface="Calibri"/>
                <a:cs typeface="Calibri"/>
              </a:rPr>
              <a:t>tissues </a:t>
            </a:r>
            <a:r>
              <a:rPr sz="3000" spc="-10" dirty="0">
                <a:latin typeface="Calibri"/>
                <a:cs typeface="Calibri"/>
              </a:rPr>
              <a:t>throughout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body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Both </a:t>
            </a:r>
            <a:r>
              <a:rPr sz="3000" spc="-10" dirty="0">
                <a:latin typeface="Calibri"/>
                <a:cs typeface="Calibri"/>
              </a:rPr>
              <a:t>acute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chronic inflammatory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responses.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Elaborate </a:t>
            </a:r>
            <a:r>
              <a:rPr sz="3000" spc="-5" dirty="0">
                <a:latin typeface="Calibri"/>
                <a:cs typeface="Calibri"/>
              </a:rPr>
              <a:t>cytokines such </a:t>
            </a:r>
            <a:r>
              <a:rPr sz="3000" dirty="0">
                <a:latin typeface="Calibri"/>
                <a:cs typeface="Calibri"/>
              </a:rPr>
              <a:t>as </a:t>
            </a:r>
            <a:r>
              <a:rPr sz="3000" spc="-5" dirty="0">
                <a:latin typeface="Calibri"/>
                <a:cs typeface="Calibri"/>
              </a:rPr>
              <a:t>TNF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chemokines</a:t>
            </a:r>
            <a:endParaRPr sz="3000">
              <a:latin typeface="Calibri"/>
              <a:cs typeface="Calibri"/>
            </a:endParaRPr>
          </a:p>
          <a:p>
            <a:pPr marL="355600" marR="283845" indent="-342900">
              <a:lnSpc>
                <a:spcPts val="324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5" dirty="0">
                <a:latin typeface="Calibri"/>
                <a:cs typeface="Calibri"/>
              </a:rPr>
              <a:t>atopic </a:t>
            </a:r>
            <a:r>
              <a:rPr sz="3000" spc="-10" dirty="0">
                <a:latin typeface="Calibri"/>
                <a:cs typeface="Calibri"/>
              </a:rPr>
              <a:t>individuals </a:t>
            </a:r>
            <a:r>
              <a:rPr sz="3000" dirty="0">
                <a:latin typeface="Calibri"/>
                <a:cs typeface="Calibri"/>
              </a:rPr>
              <a:t>- </a:t>
            </a:r>
            <a:r>
              <a:rPr sz="3000" spc="-10" dirty="0">
                <a:latin typeface="Calibri"/>
                <a:cs typeface="Calibri"/>
              </a:rPr>
              <a:t>individuals </a:t>
            </a:r>
            <a:r>
              <a:rPr sz="3000" spc="-15" dirty="0">
                <a:latin typeface="Calibri"/>
                <a:cs typeface="Calibri"/>
              </a:rPr>
              <a:t>prone to </a:t>
            </a:r>
            <a:r>
              <a:rPr sz="3000" spc="-10" dirty="0">
                <a:latin typeface="Calibri"/>
                <a:cs typeface="Calibri"/>
              </a:rPr>
              <a:t>allergic  </a:t>
            </a:r>
            <a:r>
              <a:rPr sz="3000" spc="-5" dirty="0">
                <a:latin typeface="Calibri"/>
                <a:cs typeface="Calibri"/>
              </a:rPr>
              <a:t>reactions</a:t>
            </a:r>
            <a:endParaRPr sz="3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Mast </a:t>
            </a:r>
            <a:r>
              <a:rPr sz="2600" dirty="0">
                <a:latin typeface="Calibri"/>
                <a:cs typeface="Calibri"/>
              </a:rPr>
              <a:t>cells Armed with IgE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antibody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As the </a:t>
            </a:r>
            <a:r>
              <a:rPr sz="2600" spc="-15" dirty="0">
                <a:latin typeface="Calibri"/>
                <a:cs typeface="Calibri"/>
              </a:rPr>
              <a:t>environmental </a:t>
            </a:r>
            <a:r>
              <a:rPr sz="2600" spc="-5" dirty="0">
                <a:latin typeface="Calibri"/>
                <a:cs typeface="Calibri"/>
              </a:rPr>
              <a:t>antigens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enters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It </a:t>
            </a:r>
            <a:r>
              <a:rPr sz="2600" spc="-5" dirty="0">
                <a:latin typeface="Calibri"/>
                <a:cs typeface="Calibri"/>
              </a:rPr>
              <a:t>releases histamines </a:t>
            </a:r>
            <a:r>
              <a:rPr sz="2600" dirty="0">
                <a:latin typeface="Calibri"/>
                <a:cs typeface="Calibri"/>
              </a:rPr>
              <a:t>and AA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metabolites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i="1" spc="-5" dirty="0">
                <a:latin typeface="Calibri"/>
                <a:cs typeface="Calibri"/>
              </a:rPr>
              <a:t>anaphylactic</a:t>
            </a:r>
            <a:r>
              <a:rPr sz="2600" b="1" i="1" spc="-15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shock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5BFA87F-B8BC-2775-1A36-1D8308E0A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7128FD-92A1-F0C5-0516-1B0797FBAB6A}"/>
              </a:ext>
            </a:extLst>
          </p:cNvPr>
          <p:cNvSpPr/>
          <p:nvPr/>
        </p:nvSpPr>
        <p:spPr>
          <a:xfrm>
            <a:off x="3075621" y="396070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1" y="736793"/>
            <a:ext cx="7543800" cy="12309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6945" marR="5080" indent="-1602740">
              <a:lnSpc>
                <a:spcPct val="100000"/>
              </a:lnSpc>
              <a:spcBef>
                <a:spcPts val="95"/>
              </a:spcBef>
            </a:pPr>
            <a:r>
              <a:rPr b="1" spc="-3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SYSTEMIC </a:t>
            </a:r>
            <a:r>
              <a:rPr b="1" spc="-1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 </a:t>
            </a:r>
            <a:r>
              <a:rPr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b="1" spc="-1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</a:t>
            </a:r>
            <a:r>
              <a:rPr b="1" spc="-3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176" y="1967771"/>
            <a:ext cx="8035290" cy="441452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0" dirty="0">
                <a:latin typeface="Calibri"/>
                <a:cs typeface="Calibri"/>
              </a:rPr>
              <a:t>Fever </a:t>
            </a:r>
            <a:r>
              <a:rPr sz="3200" b="1" dirty="0">
                <a:latin typeface="Calibri"/>
                <a:cs typeface="Calibri"/>
              </a:rPr>
              <a:t>: </a:t>
            </a:r>
            <a:r>
              <a:rPr sz="3200" spc="-15" dirty="0">
                <a:latin typeface="Calibri"/>
                <a:cs typeface="Calibri"/>
              </a:rPr>
              <a:t>infectious </a:t>
            </a:r>
            <a:r>
              <a:rPr sz="3200" spc="-25" dirty="0">
                <a:latin typeface="Calibri"/>
                <a:cs typeface="Calibri"/>
              </a:rPr>
              <a:t>form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inflammation</a:t>
            </a:r>
            <a:endParaRPr sz="3200" dirty="0">
              <a:latin typeface="Calibri"/>
              <a:cs typeface="Calibri"/>
            </a:endParaRPr>
          </a:p>
          <a:p>
            <a:pPr marL="355600" marR="123698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dirty="0">
                <a:latin typeface="Calibri"/>
                <a:cs typeface="Calibri"/>
              </a:rPr>
              <a:t>Anaemia : </a:t>
            </a:r>
            <a:r>
              <a:rPr sz="3200" spc="-5" dirty="0">
                <a:latin typeface="Calibri"/>
                <a:cs typeface="Calibri"/>
              </a:rPr>
              <a:t>accompanied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anaemia </a:t>
            </a:r>
            <a:r>
              <a:rPr sz="3200" spc="-5" dirty="0">
                <a:latin typeface="Calibri"/>
                <a:cs typeface="Calibri"/>
              </a:rPr>
              <a:t>of  varying </a:t>
            </a:r>
            <a:r>
              <a:rPr sz="3200" spc="-10" dirty="0">
                <a:latin typeface="Calibri"/>
                <a:cs typeface="Calibri"/>
              </a:rPr>
              <a:t>degree</a:t>
            </a:r>
            <a:endParaRPr sz="32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Leucocytosis </a:t>
            </a:r>
            <a:r>
              <a:rPr sz="3200" b="1" dirty="0">
                <a:latin typeface="Calibri"/>
                <a:cs typeface="Calibri"/>
              </a:rPr>
              <a:t>: </a:t>
            </a:r>
            <a:r>
              <a:rPr sz="3200" spc="-10" dirty="0">
                <a:latin typeface="Calibri"/>
                <a:cs typeface="Calibri"/>
              </a:rPr>
              <a:t>leucocytosis </a:t>
            </a:r>
            <a:r>
              <a:rPr sz="3200" spc="-5" dirty="0">
                <a:latin typeface="Calibri"/>
                <a:cs typeface="Calibri"/>
              </a:rPr>
              <a:t>but </a:t>
            </a:r>
            <a:r>
              <a:rPr sz="3200" spc="-10" dirty="0">
                <a:latin typeface="Calibri"/>
                <a:cs typeface="Calibri"/>
              </a:rPr>
              <a:t>generally </a:t>
            </a:r>
            <a:r>
              <a:rPr sz="3200" spc="-15" dirty="0">
                <a:latin typeface="Calibri"/>
                <a:cs typeface="Calibri"/>
              </a:rPr>
              <a:t>there 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spc="-15" dirty="0">
                <a:latin typeface="Calibri"/>
                <a:cs typeface="Calibri"/>
              </a:rPr>
              <a:t>relative </a:t>
            </a:r>
            <a:r>
              <a:rPr sz="3200" spc="-10" dirty="0">
                <a:latin typeface="Calibri"/>
                <a:cs typeface="Calibri"/>
              </a:rPr>
              <a:t>lymphocytosis </a:t>
            </a:r>
            <a:r>
              <a:rPr sz="3200" spc="-5" dirty="0">
                <a:latin typeface="Calibri"/>
                <a:cs typeface="Calibri"/>
              </a:rPr>
              <a:t>in these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cases.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5" dirty="0">
                <a:latin typeface="Calibri"/>
                <a:cs typeface="Calibri"/>
              </a:rPr>
              <a:t>ESR </a:t>
            </a:r>
            <a:r>
              <a:rPr sz="3200" b="1" dirty="0">
                <a:latin typeface="Calibri"/>
                <a:cs typeface="Calibri"/>
              </a:rPr>
              <a:t>: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elevated</a:t>
            </a:r>
            <a:endParaRPr sz="3200" dirty="0">
              <a:latin typeface="Calibri"/>
              <a:cs typeface="Calibri"/>
            </a:endParaRPr>
          </a:p>
          <a:p>
            <a:pPr marL="355600" marR="726440" indent="-3435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Amyloidosis </a:t>
            </a:r>
            <a:r>
              <a:rPr sz="3200" b="1" dirty="0">
                <a:latin typeface="Calibri"/>
                <a:cs typeface="Calibri"/>
              </a:rPr>
              <a:t>: </a:t>
            </a:r>
            <a:r>
              <a:rPr sz="3200" spc="-10" dirty="0">
                <a:latin typeface="Calibri"/>
                <a:cs typeface="Calibri"/>
              </a:rPr>
              <a:t>develop </a:t>
            </a:r>
            <a:r>
              <a:rPr sz="3200" spc="-5" dirty="0">
                <a:latin typeface="Calibri"/>
                <a:cs typeface="Calibri"/>
              </a:rPr>
              <a:t>secondary </a:t>
            </a:r>
            <a:r>
              <a:rPr sz="3200" spc="-25" dirty="0">
                <a:latin typeface="Calibri"/>
                <a:cs typeface="Calibri"/>
              </a:rPr>
              <a:t>systemic  </a:t>
            </a:r>
            <a:r>
              <a:rPr sz="3200" spc="-5" dirty="0">
                <a:latin typeface="Calibri"/>
                <a:cs typeface="Calibri"/>
              </a:rPr>
              <a:t>(AA) </a:t>
            </a:r>
            <a:r>
              <a:rPr sz="3200" spc="-10" dirty="0">
                <a:latin typeface="Calibri"/>
                <a:cs typeface="Calibri"/>
              </a:rPr>
              <a:t>amyloidosis.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E4B89E-2DC4-4C2F-05A5-51D15A3E8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32137B-8AE1-95D2-1E64-0DAD88FAEF29}"/>
              </a:ext>
            </a:extLst>
          </p:cNvPr>
          <p:cNvSpPr/>
          <p:nvPr/>
        </p:nvSpPr>
        <p:spPr>
          <a:xfrm>
            <a:off x="2133600" y="101608"/>
            <a:ext cx="5105400" cy="4319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VERTICAL INTEGRATION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0401" y="1041336"/>
            <a:ext cx="4114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b="1" spc="-10" dirty="0">
                <a:solidFill>
                  <a:schemeClr val="tx2"/>
                </a:solidFill>
                <a:latin typeface="Calibri"/>
                <a:cs typeface="Calibri"/>
              </a:rPr>
              <a:t>Inflammation</a:t>
            </a:r>
            <a:endParaRPr sz="44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43600" y="2590800"/>
            <a:ext cx="32766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176" y="1912025"/>
            <a:ext cx="4756150" cy="3234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ocal response 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of living  tissues </a:t>
            </a:r>
            <a:r>
              <a:rPr sz="2800" spc="-25" dirty="0">
                <a:latin typeface="Calibri" panose="020F0502020204030204" pitchFamily="34" charset="0"/>
                <a:cs typeface="Calibri" panose="020F0502020204030204" pitchFamily="34" charset="0"/>
              </a:rPr>
              <a:t>to  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injury due </a:t>
            </a:r>
            <a:r>
              <a:rPr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to any</a:t>
            </a:r>
            <a:r>
              <a:rPr sz="28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agent</a:t>
            </a:r>
            <a:r>
              <a:rPr lang="en-US"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28448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28448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Body </a:t>
            </a:r>
            <a:r>
              <a:rPr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defense 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reaction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–  </a:t>
            </a: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eliminate 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or limit the  </a:t>
            </a: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spread 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of injurious</a:t>
            </a:r>
            <a:r>
              <a:rPr sz="28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agent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3600" y="3886200"/>
            <a:ext cx="327660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063F9C8-F870-3A23-992C-C35855565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25317A-17BE-4391-06E1-88DAD72B539C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791" y="644576"/>
            <a:ext cx="738505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000" b="1" spc="-2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Systemic </a:t>
            </a:r>
            <a:r>
              <a:rPr sz="4000" b="1" spc="-2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</a:t>
            </a:r>
            <a:r>
              <a:rPr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4000" b="1" spc="-6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b="1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endParaRPr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1888506"/>
            <a:ext cx="7291705" cy="47993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Also </a:t>
            </a:r>
            <a:r>
              <a:rPr sz="3000" spc="-5" dirty="0">
                <a:latin typeface="Calibri"/>
                <a:cs typeface="Calibri"/>
              </a:rPr>
              <a:t>known </a:t>
            </a:r>
            <a:r>
              <a:rPr sz="3000" dirty="0">
                <a:latin typeface="Calibri"/>
                <a:cs typeface="Calibri"/>
              </a:rPr>
              <a:t>as </a:t>
            </a:r>
            <a:r>
              <a:rPr lang="en-US" sz="3000" i="1" spc="-5" dirty="0">
                <a:latin typeface="Calibri"/>
                <a:cs typeface="Calibri"/>
              </a:rPr>
              <a:t>Acute-phase</a:t>
            </a:r>
            <a:r>
              <a:rPr lang="en-US" sz="3000" i="1" spc="-65" dirty="0">
                <a:latin typeface="Calibri"/>
                <a:cs typeface="Calibri"/>
              </a:rPr>
              <a:t> </a:t>
            </a:r>
            <a:r>
              <a:rPr lang="en-US" sz="3000" i="1" spc="-5" dirty="0">
                <a:latin typeface="Calibri"/>
                <a:cs typeface="Calibri"/>
              </a:rPr>
              <a:t>Reaction</a:t>
            </a:r>
            <a:endParaRPr sz="3000" dirty="0">
              <a:latin typeface="Calibri"/>
              <a:cs typeface="Calibri"/>
            </a:endParaRPr>
          </a:p>
          <a:p>
            <a:pPr marL="812800" lvl="1" indent="-342900"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Cytokines </a:t>
            </a:r>
            <a:r>
              <a:rPr sz="3000" spc="-80" dirty="0">
                <a:latin typeface="Calibri"/>
                <a:cs typeface="Calibri"/>
              </a:rPr>
              <a:t>TNF, </a:t>
            </a:r>
            <a:r>
              <a:rPr sz="3000" dirty="0">
                <a:latin typeface="Calibri"/>
                <a:cs typeface="Calibri"/>
              </a:rPr>
              <a:t>IL-1, and</a:t>
            </a:r>
            <a:r>
              <a:rPr sz="3000" spc="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IL-6</a:t>
            </a:r>
            <a:r>
              <a:rPr sz="3000" i="1" dirty="0"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  <a:p>
            <a:pPr marL="355600" marR="5080" indent="-342900">
              <a:lnSpc>
                <a:spcPts val="324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acute-phase </a:t>
            </a:r>
            <a:r>
              <a:rPr sz="3000" spc="-5" dirty="0">
                <a:latin typeface="Calibri"/>
                <a:cs typeface="Calibri"/>
              </a:rPr>
              <a:t>response </a:t>
            </a:r>
            <a:r>
              <a:rPr sz="3000" spc="-10" dirty="0">
                <a:latin typeface="Calibri"/>
                <a:cs typeface="Calibri"/>
              </a:rPr>
              <a:t>consists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20" dirty="0">
                <a:latin typeface="Calibri"/>
                <a:cs typeface="Calibri"/>
              </a:rPr>
              <a:t>several  </a:t>
            </a:r>
            <a:r>
              <a:rPr sz="3000" spc="-10" dirty="0">
                <a:latin typeface="Calibri"/>
                <a:cs typeface="Calibri"/>
              </a:rPr>
              <a:t>clinical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" dirty="0">
                <a:latin typeface="Calibri"/>
                <a:cs typeface="Calibri"/>
              </a:rPr>
              <a:t>pathologic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changes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latin typeface="Calibri"/>
                <a:cs typeface="Calibri"/>
              </a:rPr>
              <a:t>Fever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latin typeface="Calibri"/>
                <a:cs typeface="Calibri"/>
              </a:rPr>
              <a:t>Elevated </a:t>
            </a:r>
            <a:r>
              <a:rPr sz="2600" dirty="0">
                <a:latin typeface="Calibri"/>
                <a:cs typeface="Calibri"/>
              </a:rPr>
              <a:t>plasma </a:t>
            </a:r>
            <a:r>
              <a:rPr sz="2600" spc="-10" dirty="0">
                <a:latin typeface="Calibri"/>
                <a:cs typeface="Calibri"/>
              </a:rPr>
              <a:t>levels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b="1" spc="-10" dirty="0">
                <a:latin typeface="Calibri"/>
                <a:cs typeface="Calibri"/>
              </a:rPr>
              <a:t>acute-phase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proteins</a:t>
            </a:r>
            <a:endParaRPr sz="2600" dirty="0">
              <a:latin typeface="Calibri"/>
              <a:cs typeface="Calibri"/>
            </a:endParaRPr>
          </a:p>
          <a:p>
            <a:pPr marL="1155700" lvl="2" indent="-22987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200" spc="-10" dirty="0">
                <a:latin typeface="Calibri"/>
                <a:cs typeface="Calibri"/>
              </a:rPr>
              <a:t>C-reactive </a:t>
            </a:r>
            <a:r>
              <a:rPr sz="2200" spc="-15" dirty="0">
                <a:latin typeface="Calibri"/>
                <a:cs typeface="Calibri"/>
              </a:rPr>
              <a:t>protein</a:t>
            </a:r>
            <a:r>
              <a:rPr sz="2200" spc="-10" dirty="0">
                <a:latin typeface="Calibri"/>
                <a:cs typeface="Calibri"/>
              </a:rPr>
              <a:t> (CRP),</a:t>
            </a:r>
            <a:endParaRPr sz="2200" dirty="0">
              <a:latin typeface="Calibri"/>
              <a:cs typeface="Calibri"/>
            </a:endParaRPr>
          </a:p>
          <a:p>
            <a:pPr marL="1155700" lvl="2" indent="-22987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200" spc="-10" dirty="0">
                <a:latin typeface="Calibri"/>
                <a:cs typeface="Calibri"/>
              </a:rPr>
              <a:t>Fibrinogen,</a:t>
            </a:r>
            <a:endParaRPr sz="2200" dirty="0">
              <a:latin typeface="Calibri"/>
              <a:cs typeface="Calibri"/>
            </a:endParaRPr>
          </a:p>
          <a:p>
            <a:pPr marL="1155700" lvl="2" indent="-22987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200" spc="-10" dirty="0">
                <a:latin typeface="Calibri"/>
                <a:cs typeface="Calibri"/>
              </a:rPr>
              <a:t>Serum amyloid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(SAA)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protein</a:t>
            </a:r>
            <a:endParaRPr sz="22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latin typeface="Calibri"/>
                <a:cs typeface="Calibri"/>
              </a:rPr>
              <a:t>Leukocytosis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septic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shock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B433741-F331-E504-C1A0-AC5232EEE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38CCC2-EBD3-6877-B068-5E2021DEF5A3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1" y="918244"/>
            <a:ext cx="2245718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7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4400" b="1" spc="-2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4400" b="1" spc="-3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4400"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endParaRPr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1944115"/>
            <a:ext cx="8012430" cy="43688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1096645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Especially when </a:t>
            </a:r>
            <a:r>
              <a:rPr sz="3000" spc="-10" dirty="0">
                <a:latin typeface="Calibri"/>
                <a:cs typeface="Calibri"/>
              </a:rPr>
              <a:t>inflammation </a:t>
            </a:r>
            <a:r>
              <a:rPr sz="3000" spc="-5" dirty="0">
                <a:latin typeface="Calibri"/>
                <a:cs typeface="Calibri"/>
              </a:rPr>
              <a:t>is caused </a:t>
            </a:r>
            <a:r>
              <a:rPr sz="3000" spc="-10" dirty="0">
                <a:latin typeface="Calibri"/>
                <a:cs typeface="Calibri"/>
              </a:rPr>
              <a:t>by  </a:t>
            </a:r>
            <a:r>
              <a:rPr sz="3000" spc="-15" dirty="0">
                <a:latin typeface="Calibri"/>
                <a:cs typeface="Calibri"/>
              </a:rPr>
              <a:t>infection</a:t>
            </a:r>
            <a:endParaRPr sz="3000">
              <a:latin typeface="Calibri"/>
              <a:cs typeface="Calibri"/>
            </a:endParaRPr>
          </a:p>
          <a:p>
            <a:pPr marL="355600" marR="558800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dirty="0">
                <a:latin typeface="Calibri"/>
                <a:cs typeface="Calibri"/>
              </a:rPr>
              <a:t>Pyrogens </a:t>
            </a:r>
            <a:r>
              <a:rPr sz="3000" dirty="0">
                <a:latin typeface="Calibri"/>
                <a:cs typeface="Calibri"/>
              </a:rPr>
              <a:t>- </a:t>
            </a:r>
            <a:r>
              <a:rPr sz="3000" spc="-15" dirty="0">
                <a:latin typeface="Calibri"/>
                <a:cs typeface="Calibri"/>
              </a:rPr>
              <a:t>Prostaglandin </a:t>
            </a:r>
            <a:r>
              <a:rPr sz="3000" spc="-5" dirty="0">
                <a:latin typeface="Calibri"/>
                <a:cs typeface="Calibri"/>
              </a:rPr>
              <a:t>(PG) </a:t>
            </a:r>
            <a:r>
              <a:rPr sz="3000" spc="-15" dirty="0">
                <a:latin typeface="Calibri"/>
                <a:cs typeface="Calibri"/>
              </a:rPr>
              <a:t>synthesis </a:t>
            </a:r>
            <a:r>
              <a:rPr sz="3000" spc="-5" dirty="0">
                <a:latin typeface="Calibri"/>
                <a:cs typeface="Calibri"/>
              </a:rPr>
              <a:t>in the  </a:t>
            </a:r>
            <a:r>
              <a:rPr sz="3000" spc="-10" dirty="0">
                <a:latin typeface="Calibri"/>
                <a:cs typeface="Calibri"/>
              </a:rPr>
              <a:t>vascular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perivascular </a:t>
            </a:r>
            <a:r>
              <a:rPr sz="3000" spc="-5" dirty="0">
                <a:latin typeface="Calibri"/>
                <a:cs typeface="Calibri"/>
              </a:rPr>
              <a:t>cells of the  </a:t>
            </a:r>
            <a:r>
              <a:rPr sz="3000" spc="-10" dirty="0">
                <a:latin typeface="Calibri"/>
                <a:cs typeface="Calibri"/>
              </a:rPr>
              <a:t>hypothalamus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10" dirty="0">
                <a:latin typeface="Calibri"/>
                <a:cs typeface="Calibri"/>
              </a:rPr>
              <a:t>NEUROTRANSMITTER- temp.  reset.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Lipopolysaccharide (LPS) </a:t>
            </a:r>
            <a:r>
              <a:rPr sz="3000" spc="-20" dirty="0">
                <a:latin typeface="Calibri"/>
                <a:cs typeface="Calibri"/>
              </a:rPr>
              <a:t>from </a:t>
            </a:r>
            <a:r>
              <a:rPr sz="3000" spc="-10" dirty="0">
                <a:latin typeface="Calibri"/>
                <a:cs typeface="Calibri"/>
              </a:rPr>
              <a:t>bacterial </a:t>
            </a:r>
            <a:r>
              <a:rPr sz="3000" dirty="0">
                <a:latin typeface="Calibri"/>
                <a:cs typeface="Calibri"/>
              </a:rPr>
              <a:t>cell </a:t>
            </a:r>
            <a:r>
              <a:rPr sz="3000" spc="-10" dirty="0">
                <a:latin typeface="Calibri"/>
                <a:cs typeface="Calibri"/>
              </a:rPr>
              <a:t>wall  </a:t>
            </a:r>
            <a:r>
              <a:rPr sz="3000" spc="-15" dirty="0">
                <a:latin typeface="Calibri"/>
                <a:cs typeface="Calibri"/>
              </a:rPr>
              <a:t>(</a:t>
            </a:r>
            <a:r>
              <a:rPr sz="3000" b="1" spc="-15" dirty="0">
                <a:latin typeface="Calibri"/>
                <a:cs typeface="Calibri"/>
              </a:rPr>
              <a:t>Exogenous </a:t>
            </a:r>
            <a:r>
              <a:rPr sz="3000" b="1" spc="-10" dirty="0">
                <a:latin typeface="Calibri"/>
                <a:cs typeface="Calibri"/>
              </a:rPr>
              <a:t>Pyrogens</a:t>
            </a:r>
            <a:r>
              <a:rPr sz="3000" spc="-10" dirty="0">
                <a:latin typeface="Calibri"/>
                <a:cs typeface="Calibri"/>
              </a:rPr>
              <a:t>)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15" dirty="0">
                <a:latin typeface="Calibri"/>
                <a:cs typeface="Calibri"/>
              </a:rPr>
              <a:t>Leukocytes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5" dirty="0">
                <a:latin typeface="Calibri"/>
                <a:cs typeface="Calibri"/>
              </a:rPr>
              <a:t>cytokines  </a:t>
            </a:r>
            <a:r>
              <a:rPr sz="3000" spc="-30" dirty="0">
                <a:latin typeface="Calibri"/>
                <a:cs typeface="Calibri"/>
              </a:rPr>
              <a:t>like </a:t>
            </a:r>
            <a:r>
              <a:rPr sz="3000" dirty="0">
                <a:latin typeface="Calibri"/>
                <a:cs typeface="Calibri"/>
              </a:rPr>
              <a:t>IL1 &amp; </a:t>
            </a:r>
            <a:r>
              <a:rPr sz="3000" spc="-5" dirty="0">
                <a:latin typeface="Calibri"/>
                <a:cs typeface="Calibri"/>
              </a:rPr>
              <a:t>TNF </a:t>
            </a:r>
            <a:r>
              <a:rPr sz="3000" spc="-10" dirty="0">
                <a:latin typeface="Calibri"/>
                <a:cs typeface="Calibri"/>
              </a:rPr>
              <a:t>(</a:t>
            </a:r>
            <a:r>
              <a:rPr sz="3000" b="1" spc="-10" dirty="0">
                <a:latin typeface="Calibri"/>
                <a:cs typeface="Calibri"/>
              </a:rPr>
              <a:t>Endogenous Pyrogens</a:t>
            </a:r>
            <a:r>
              <a:rPr sz="3000" spc="-10" dirty="0">
                <a:latin typeface="Calibri"/>
                <a:cs typeface="Calibri"/>
              </a:rPr>
              <a:t>)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45" dirty="0">
                <a:latin typeface="Calibri"/>
                <a:cs typeface="Calibri"/>
              </a:rPr>
              <a:t>COX </a:t>
            </a:r>
            <a:r>
              <a:rPr sz="3000" spc="-5" dirty="0">
                <a:latin typeface="Calibri"/>
                <a:cs typeface="Calibri"/>
              </a:rPr>
              <a:t>(AA-  </a:t>
            </a:r>
            <a:r>
              <a:rPr sz="3000" dirty="0">
                <a:latin typeface="Calibri"/>
                <a:cs typeface="Calibri"/>
              </a:rPr>
              <a:t>PG)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42851AE-DD61-0F1D-FCCC-F79F0D7EC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90199D-7964-DD19-5B5C-8025A717368A}"/>
              </a:ext>
            </a:extLst>
          </p:cNvPr>
          <p:cNvSpPr/>
          <p:nvPr/>
        </p:nvSpPr>
        <p:spPr>
          <a:xfrm>
            <a:off x="2438400" y="233372"/>
            <a:ext cx="4724400" cy="5541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VERTICAL INTEGRATION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"/>
            <a:ext cx="91440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3886200"/>
            <a:ext cx="9144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3886200"/>
            <a:ext cx="9144000" cy="388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facebook.com/trigemclasses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0" y="918244"/>
            <a:ext cx="42672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0" dirty="0">
                <a:solidFill>
                  <a:schemeClr val="tx2"/>
                </a:solidFill>
                <a:latin typeface="Calibri"/>
                <a:cs typeface="Calibri"/>
              </a:rPr>
              <a:t>References</a:t>
            </a:r>
            <a:endParaRPr sz="44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76" y="1967771"/>
            <a:ext cx="7821930" cy="17811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Robbinson's </a:t>
            </a:r>
            <a:r>
              <a:rPr sz="3200" spc="-5" dirty="0">
                <a:latin typeface="Calibri"/>
                <a:cs typeface="Calibri"/>
              </a:rPr>
              <a:t>basic pathology </a:t>
            </a:r>
            <a:r>
              <a:rPr sz="3200" dirty="0">
                <a:latin typeface="Calibri"/>
                <a:cs typeface="Calibri"/>
              </a:rPr>
              <a:t>8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ed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Harsh </a:t>
            </a:r>
            <a:r>
              <a:rPr sz="3200" dirty="0">
                <a:latin typeface="Calibri"/>
                <a:cs typeface="Calibri"/>
              </a:rPr>
              <a:t>Mohan - </a:t>
            </a:r>
            <a:r>
              <a:rPr sz="3200" spc="-40" dirty="0">
                <a:latin typeface="Calibri"/>
                <a:cs typeface="Calibri"/>
              </a:rPr>
              <a:t>Textbook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Pathology </a:t>
            </a:r>
            <a:r>
              <a:rPr sz="3200" spc="-5" dirty="0">
                <a:latin typeface="Calibri"/>
                <a:cs typeface="Calibri"/>
              </a:rPr>
              <a:t>6th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Ed.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Color </a:t>
            </a:r>
            <a:r>
              <a:rPr sz="3200" spc="-10" dirty="0">
                <a:latin typeface="Calibri"/>
                <a:cs typeface="Calibri"/>
              </a:rPr>
              <a:t>atlas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" dirty="0">
                <a:latin typeface="Calibri"/>
                <a:cs typeface="Calibri"/>
              </a:rPr>
              <a:t> pathology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ADB6453-D3AF-8BDD-F70F-1AEB80C1A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C619D2-14BF-2307-A837-21ED277F8819}"/>
              </a:ext>
            </a:extLst>
          </p:cNvPr>
          <p:cNvSpPr/>
          <p:nvPr/>
        </p:nvSpPr>
        <p:spPr>
          <a:xfrm>
            <a:off x="2286000" y="24063"/>
            <a:ext cx="4536832" cy="6965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LEARNING RESOURCES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00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2645AE-A07A-4C09-E8A5-D1C104A106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17662" r="20454" b="10923"/>
          <a:stretch/>
        </p:blipFill>
        <p:spPr>
          <a:xfrm>
            <a:off x="533400" y="990600"/>
            <a:ext cx="9220200" cy="6172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97374A-4886-EF9E-6DFB-703E8DCD152C}"/>
              </a:ext>
            </a:extLst>
          </p:cNvPr>
          <p:cNvSpPr/>
          <p:nvPr/>
        </p:nvSpPr>
        <p:spPr>
          <a:xfrm>
            <a:off x="2286000" y="24063"/>
            <a:ext cx="4536832" cy="6965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RESEARCH 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552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FCE70-B1BD-FF46-BCBB-2F165C22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04" y="228600"/>
            <a:ext cx="7901584" cy="9144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MCQ’s</a:t>
            </a:r>
            <a:endParaRPr lang="en-PK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F6B1E-F02F-B24A-9985-B108CA2AB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04" y="1676400"/>
            <a:ext cx="8802190" cy="3124200"/>
          </a:xfrm>
        </p:spPr>
        <p:txBody>
          <a:bodyPr>
            <a:normAutofit fontScale="40000" lnSpcReduction="20000"/>
          </a:bodyPr>
          <a:lstStyle/>
          <a:p>
            <a:pPr marL="0" indent="0" rtl="0">
              <a:buNone/>
            </a:pPr>
            <a:r>
              <a:rPr lang="en-GB" sz="5100" b="1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Q.No.1.which one in not a cardinal sign of inflammation</a:t>
            </a:r>
          </a:p>
          <a:p>
            <a:pPr rtl="0"/>
            <a:endParaRPr lang="en-GB" sz="4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rtl="0" fontAlgn="base">
              <a:buAutoNum type="alphaUcParenR"/>
            </a:pPr>
            <a:r>
              <a:rPr lang="en-GB" sz="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Rubor</a:t>
            </a:r>
            <a:endParaRPr lang="en-GB" sz="5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rtl="0" fontAlgn="base">
              <a:buAutoNum type="alphaUcParenR"/>
            </a:pPr>
            <a:r>
              <a:rPr lang="en-GB" sz="5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Tumor</a:t>
            </a:r>
            <a:endParaRPr lang="en-GB" sz="51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rtl="0" fontAlgn="base">
              <a:buAutoNum type="alphaUcParenR"/>
            </a:pPr>
            <a:r>
              <a:rPr lang="en-GB" sz="5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5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(pain)</a:t>
            </a:r>
          </a:p>
          <a:p>
            <a:pPr marL="342900" indent="-342900" rtl="0" fontAlgn="base">
              <a:buAutoNum type="alphaUcParenR"/>
            </a:pPr>
            <a:r>
              <a:rPr lang="en-GB" sz="5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Calor</a:t>
            </a:r>
            <a:r>
              <a:rPr lang="en-GB" sz="5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(heat)</a:t>
            </a:r>
          </a:p>
          <a:p>
            <a:pPr marL="342900" indent="-342900" rtl="0" fontAlgn="base">
              <a:buAutoNum type="alphaUcParenR"/>
            </a:pPr>
            <a:r>
              <a:rPr lang="en-GB" sz="5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Rash</a:t>
            </a:r>
            <a:endParaRPr lang="en-GB" sz="5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65B086E-5E11-8BBA-8F3E-0E6B32775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775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8E59-E61B-3C43-BC8F-5BB95C3FD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408" y="1905000"/>
            <a:ext cx="7901584" cy="178967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Answer:E</a:t>
            </a:r>
            <a:endParaRPr lang="en-PK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620ED20-DB4C-17F7-8165-0E36EC438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680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4CCE23-F34F-C04D-A37C-E2E7369C3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807" y="648721"/>
            <a:ext cx="7901584" cy="32316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Q.No.2 The first event in acute inflammation is</a:t>
            </a:r>
          </a:p>
          <a:p>
            <a:pPr marL="514350" indent="-514350">
              <a:buAutoNum type="alphaUcParenR"/>
            </a:pPr>
            <a:endParaRPr lang="en-GB" sz="2800" dirty="0">
              <a:solidFill>
                <a:schemeClr val="tx2"/>
              </a:solidFill>
            </a:endParaRPr>
          </a:p>
          <a:p>
            <a:pPr marL="514350" indent="-514350">
              <a:buAutoNum type="alphaUcParenR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Arteriolar vasodilation</a:t>
            </a:r>
          </a:p>
          <a:p>
            <a:pPr marL="514350" indent="-514350">
              <a:buAutoNum type="alphaUcParenR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Increased permeability</a:t>
            </a:r>
          </a:p>
          <a:p>
            <a:pPr marL="514350" indent="-514350">
              <a:buAutoNum type="alphaUcParenR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Diapedesis</a:t>
            </a:r>
          </a:p>
          <a:p>
            <a:pPr marL="514350" indent="-514350">
              <a:buAutoNum type="alphaUcParenR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Arteriolar vasoconstriction</a:t>
            </a:r>
          </a:p>
          <a:p>
            <a:pPr marL="514350" indent="-514350">
              <a:buAutoNum type="alphaUcParenR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stasis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398E7BD-60F9-3A85-D855-5C34CE5DE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28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BD9B-42FD-9941-9D09-73750F77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0"/>
            <a:ext cx="7901584" cy="61555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Answer:D</a:t>
            </a:r>
            <a:endParaRPr lang="en-PK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4FD130D-CE00-9F56-1E98-D0EBA1928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166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77613-568A-F048-800B-011F718A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69" y="648721"/>
            <a:ext cx="8989060" cy="36933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Q.No.3. Macrophages are derived from</a:t>
            </a:r>
          </a:p>
          <a:p>
            <a:endParaRPr lang="en-GB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lphaU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Monocytes</a:t>
            </a:r>
          </a:p>
          <a:p>
            <a:pPr marL="514350" indent="-514350">
              <a:buAutoNum type="alphaU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 cells</a:t>
            </a:r>
          </a:p>
          <a:p>
            <a:pPr marL="514350" indent="-514350">
              <a:buAutoNum type="alphaU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 cells</a:t>
            </a:r>
          </a:p>
          <a:p>
            <a:pPr marL="514350" indent="-514350">
              <a:buAutoNum type="alphaU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Eosinophils</a:t>
            </a:r>
          </a:p>
          <a:p>
            <a:pPr marL="514350" indent="-514350">
              <a:buAutoNum type="alphaU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Plasma cells</a:t>
            </a:r>
          </a:p>
          <a:p>
            <a:pPr marL="514350" indent="-514350">
              <a:buAutoNum type="alphaUcParenR"/>
            </a:pPr>
            <a:endParaRPr lang="en-PK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04106D8-82A8-C163-6784-DA54EFA5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6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3999" y="921575"/>
            <a:ext cx="714501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chemeClr val="tx2"/>
                </a:solidFill>
                <a:latin typeface="Calibri"/>
                <a:cs typeface="Calibri"/>
              </a:rPr>
              <a:t>Cause of</a:t>
            </a:r>
            <a:r>
              <a:rPr sz="4400" b="1" spc="-5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chemeClr val="tx2"/>
                </a:solidFill>
                <a:latin typeface="Calibri"/>
                <a:cs typeface="Calibri"/>
              </a:rPr>
              <a:t>Inflammation</a:t>
            </a:r>
            <a:endParaRPr sz="44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2020315"/>
            <a:ext cx="7675880" cy="41402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527685" marR="5080" indent="-515620">
              <a:lnSpc>
                <a:spcPts val="3240"/>
              </a:lnSpc>
              <a:spcBef>
                <a:spcPts val="5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i="1" spc="-10" dirty="0">
                <a:solidFill>
                  <a:srgbClr val="984807"/>
                </a:solidFill>
                <a:latin typeface="Calibri"/>
                <a:cs typeface="Calibri"/>
              </a:rPr>
              <a:t>Infective </a:t>
            </a:r>
            <a:r>
              <a:rPr sz="3000" i="1" spc="-5" dirty="0">
                <a:solidFill>
                  <a:srgbClr val="984807"/>
                </a:solidFill>
                <a:latin typeface="Calibri"/>
                <a:cs typeface="Calibri"/>
              </a:rPr>
              <a:t>agents </a:t>
            </a:r>
            <a:r>
              <a:rPr sz="3000" spc="-30" dirty="0">
                <a:latin typeface="Calibri"/>
                <a:cs typeface="Calibri"/>
              </a:rPr>
              <a:t>like </a:t>
            </a:r>
            <a:r>
              <a:rPr sz="3000" spc="-10" dirty="0">
                <a:latin typeface="Calibri"/>
                <a:cs typeface="Calibri"/>
              </a:rPr>
              <a:t>bacteria, </a:t>
            </a:r>
            <a:r>
              <a:rPr sz="3000" spc="-5" dirty="0">
                <a:latin typeface="Calibri"/>
                <a:cs typeface="Calibri"/>
              </a:rPr>
              <a:t>viruses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" dirty="0">
                <a:latin typeface="Calibri"/>
                <a:cs typeface="Calibri"/>
              </a:rPr>
              <a:t>their  </a:t>
            </a:r>
            <a:r>
              <a:rPr sz="3000" spc="-20" dirty="0">
                <a:latin typeface="Calibri"/>
                <a:cs typeface="Calibri"/>
              </a:rPr>
              <a:t>toxins, </a:t>
            </a:r>
            <a:r>
              <a:rPr sz="3000" spc="-5" dirty="0">
                <a:latin typeface="Calibri"/>
                <a:cs typeface="Calibri"/>
              </a:rPr>
              <a:t>fungi,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parasites.</a:t>
            </a:r>
            <a:endParaRPr sz="3000" dirty="0">
              <a:latin typeface="Calibri"/>
              <a:cs typeface="Calibri"/>
            </a:endParaRPr>
          </a:p>
          <a:p>
            <a:pPr marL="527685" marR="252095" indent="-515620">
              <a:lnSpc>
                <a:spcPts val="324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i="1" spc="-5" dirty="0">
                <a:solidFill>
                  <a:srgbClr val="984807"/>
                </a:solidFill>
                <a:latin typeface="Calibri"/>
                <a:cs typeface="Calibri"/>
              </a:rPr>
              <a:t>Immunological agents </a:t>
            </a:r>
            <a:r>
              <a:rPr sz="3000" spc="-30" dirty="0">
                <a:latin typeface="Calibri"/>
                <a:cs typeface="Calibri"/>
              </a:rPr>
              <a:t>like </a:t>
            </a:r>
            <a:r>
              <a:rPr sz="3000" spc="-10" dirty="0">
                <a:latin typeface="Calibri"/>
                <a:cs typeface="Calibri"/>
              </a:rPr>
              <a:t>cell-mediated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  </a:t>
            </a:r>
            <a:r>
              <a:rPr sz="3000" spc="-10" dirty="0">
                <a:latin typeface="Calibri"/>
                <a:cs typeface="Calibri"/>
              </a:rPr>
              <a:t>antigen </a:t>
            </a:r>
            <a:r>
              <a:rPr sz="3000" spc="-5" dirty="0">
                <a:latin typeface="Calibri"/>
                <a:cs typeface="Calibri"/>
              </a:rPr>
              <a:t>antibody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reactions.</a:t>
            </a:r>
            <a:endParaRPr sz="3000" dirty="0">
              <a:latin typeface="Calibri"/>
              <a:cs typeface="Calibri"/>
            </a:endParaRPr>
          </a:p>
          <a:p>
            <a:pPr marL="527685" marR="903605" indent="-515620">
              <a:lnSpc>
                <a:spcPts val="324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i="1" spc="-15" dirty="0">
                <a:solidFill>
                  <a:srgbClr val="984807"/>
                </a:solidFill>
                <a:latin typeface="Calibri"/>
                <a:cs typeface="Calibri"/>
              </a:rPr>
              <a:t>Physical </a:t>
            </a:r>
            <a:r>
              <a:rPr sz="3000" i="1" spc="-5" dirty="0">
                <a:solidFill>
                  <a:srgbClr val="984807"/>
                </a:solidFill>
                <a:latin typeface="Calibri"/>
                <a:cs typeface="Calibri"/>
              </a:rPr>
              <a:t>agents </a:t>
            </a:r>
            <a:r>
              <a:rPr sz="3000" spc="-30" dirty="0">
                <a:latin typeface="Calibri"/>
                <a:cs typeface="Calibri"/>
              </a:rPr>
              <a:t>like </a:t>
            </a:r>
            <a:r>
              <a:rPr sz="3000" spc="-10" dirty="0">
                <a:latin typeface="Calibri"/>
                <a:cs typeface="Calibri"/>
              </a:rPr>
              <a:t>heat, cold, radiation,  </a:t>
            </a:r>
            <a:r>
              <a:rPr sz="3000" spc="-5" dirty="0">
                <a:latin typeface="Calibri"/>
                <a:cs typeface="Calibri"/>
              </a:rPr>
              <a:t>mechanical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trauma.</a:t>
            </a:r>
            <a:endParaRPr sz="3000" dirty="0">
              <a:latin typeface="Calibri"/>
              <a:cs typeface="Calibri"/>
            </a:endParaRPr>
          </a:p>
          <a:p>
            <a:pPr marL="527685" marR="611505" indent="-515620">
              <a:lnSpc>
                <a:spcPts val="324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i="1" spc="-5" dirty="0">
                <a:solidFill>
                  <a:srgbClr val="984807"/>
                </a:solidFill>
                <a:latin typeface="Calibri"/>
                <a:cs typeface="Calibri"/>
              </a:rPr>
              <a:t>Chemical agents </a:t>
            </a:r>
            <a:r>
              <a:rPr sz="3000" spc="-30" dirty="0">
                <a:latin typeface="Calibri"/>
                <a:cs typeface="Calibri"/>
              </a:rPr>
              <a:t>like </a:t>
            </a:r>
            <a:r>
              <a:rPr sz="3000" spc="-20" dirty="0">
                <a:latin typeface="Calibri"/>
                <a:cs typeface="Calibri"/>
              </a:rPr>
              <a:t>organic </a:t>
            </a:r>
            <a:r>
              <a:rPr sz="3000" spc="-5" dirty="0">
                <a:latin typeface="Calibri"/>
                <a:cs typeface="Calibri"/>
              </a:rPr>
              <a:t>and </a:t>
            </a:r>
            <a:r>
              <a:rPr sz="3000" spc="-15" dirty="0">
                <a:latin typeface="Calibri"/>
                <a:cs typeface="Calibri"/>
              </a:rPr>
              <a:t>inorganic  </a:t>
            </a:r>
            <a:r>
              <a:rPr sz="3000" spc="-5" dirty="0">
                <a:latin typeface="Calibri"/>
                <a:cs typeface="Calibri"/>
              </a:rPr>
              <a:t>poisons.</a:t>
            </a:r>
            <a:endParaRPr sz="30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i="1" dirty="0">
                <a:solidFill>
                  <a:srgbClr val="984807"/>
                </a:solidFill>
                <a:latin typeface="Calibri"/>
                <a:cs typeface="Calibri"/>
              </a:rPr>
              <a:t>Inert </a:t>
            </a:r>
            <a:r>
              <a:rPr sz="3000" i="1" spc="-5" dirty="0">
                <a:solidFill>
                  <a:srgbClr val="984807"/>
                </a:solidFill>
                <a:latin typeface="Calibri"/>
                <a:cs typeface="Calibri"/>
              </a:rPr>
              <a:t>materials </a:t>
            </a:r>
            <a:r>
              <a:rPr sz="3000" spc="-5" dirty="0">
                <a:latin typeface="Calibri"/>
                <a:cs typeface="Calibri"/>
              </a:rPr>
              <a:t>such </a:t>
            </a:r>
            <a:r>
              <a:rPr sz="3000" dirty="0">
                <a:latin typeface="Calibri"/>
                <a:cs typeface="Calibri"/>
              </a:rPr>
              <a:t>as </a:t>
            </a:r>
            <a:r>
              <a:rPr sz="3000" spc="-20" dirty="0">
                <a:latin typeface="Calibri"/>
                <a:cs typeface="Calibri"/>
              </a:rPr>
              <a:t>foreign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bodies</a:t>
            </a:r>
            <a:r>
              <a:rPr lang="en-US" sz="3000" spc="-10" dirty="0"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5CAB110-8AEA-1865-B634-7D2A23EA3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69F718-B51C-D2DB-C468-7A40EF6A1C62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3F9E-DDA0-C34C-8CA0-FB9C15935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895600"/>
            <a:ext cx="7901584" cy="61555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Answer:A</a:t>
            </a:r>
            <a:endParaRPr lang="en-PK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F873204-E93E-2F58-B9F9-A8173B511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390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8FFFA-FEB1-A843-AA62-2EC376E01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40" y="541338"/>
            <a:ext cx="8681720" cy="3693319"/>
          </a:xfrm>
        </p:spPr>
        <p:txBody>
          <a:bodyPr>
            <a:normAutofit fontScale="85000" lnSpcReduction="20000"/>
          </a:bodyPr>
          <a:lstStyle/>
          <a:p>
            <a:pPr marL="0" indent="0" rtl="0">
              <a:buNone/>
            </a:pPr>
            <a:r>
              <a:rPr lang="en-GB" sz="3200" b="1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Q.No.4. Dominant cells of chronic inflammation are</a:t>
            </a:r>
          </a:p>
          <a:p>
            <a:pPr rtl="0"/>
            <a:endParaRPr lang="en-GB" sz="3200" b="1" dirty="0">
              <a:solidFill>
                <a:schemeClr val="tx2"/>
              </a:solidFill>
            </a:endParaRPr>
          </a:p>
          <a:p>
            <a:pPr rtl="0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Macrophages</a:t>
            </a:r>
          </a:p>
          <a:p>
            <a:pPr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Neutrophils</a:t>
            </a:r>
          </a:p>
          <a:p>
            <a:pPr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Mast cell</a:t>
            </a:r>
          </a:p>
          <a:p>
            <a:pPr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 Eosinophils</a:t>
            </a:r>
          </a:p>
          <a:p>
            <a:pPr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 Mast cells</a:t>
            </a:r>
          </a:p>
          <a:p>
            <a:endParaRPr lang="en-PK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4D032B2-4FCB-E746-A850-FB523F0D3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98" y="152400"/>
            <a:ext cx="1078523" cy="10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61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F367-39B0-5649-8B44-73D7E54F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408" y="3124200"/>
            <a:ext cx="7901584" cy="61555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Answer:A</a:t>
            </a:r>
            <a:endParaRPr lang="en-PK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6380D1B-07A4-C0D2-04EA-3B997F578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140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8F02E-6F4F-F641-826C-9EB99B1A0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33" y="576262"/>
            <a:ext cx="8633460" cy="5900738"/>
          </a:xfrm>
        </p:spPr>
        <p:txBody>
          <a:bodyPr>
            <a:normAutofit fontScale="40000" lnSpcReduction="20000"/>
          </a:bodyPr>
          <a:lstStyle/>
          <a:p>
            <a:r>
              <a:rPr lang="en-GB" sz="6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Q.No.5.</a:t>
            </a:r>
            <a:r>
              <a:rPr lang="en-GB" sz="6000" b="1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acute inflammation, which events occur in the correct chronological order?</a:t>
            </a:r>
          </a:p>
          <a:p>
            <a:pPr rtl="0"/>
            <a:r>
              <a:rPr lang="en-GB" sz="6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A) </a:t>
            </a:r>
            <a:r>
              <a:rPr lang="en-GB" sz="6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transient vasoconstriction, stasis of blood flow, increased permeability, vasodilation</a:t>
            </a:r>
          </a:p>
          <a:p>
            <a:pPr rtl="0" fontAlgn="base"/>
            <a:r>
              <a:rPr lang="en-GB" sz="6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B) transient vasoconstriction, increased permeability, vasodilation, stasis of blood flow</a:t>
            </a:r>
          </a:p>
          <a:p>
            <a:pPr rtl="0" fontAlgn="base"/>
            <a:r>
              <a:rPr lang="en-GB" sz="6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C) transient vasoconstriction,vasodilation, increased permeability, stasis of blood flow, neutrophil accumulation  </a:t>
            </a:r>
          </a:p>
          <a:p>
            <a:pPr rtl="0" fontAlgn="base"/>
            <a:r>
              <a:rPr lang="en-GB" sz="6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D) </a:t>
            </a:r>
            <a:r>
              <a:rPr lang="en-GB" sz="6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neutrophil accumulation, vasodilation, increased permeability, stasis of blood flow</a:t>
            </a:r>
          </a:p>
          <a:p>
            <a:pPr rtl="0" fontAlgn="base"/>
            <a:r>
              <a:rPr lang="en-GB" sz="6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E) transient vasoconstriction, vasodilation, stasis of blood flow, endothelial gap</a:t>
            </a:r>
          </a:p>
          <a:p>
            <a:pPr rtl="0" fontAlgn="base"/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D549B7F-4B51-4C89-3502-3CA0E9C2A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31" y="66723"/>
            <a:ext cx="1078523" cy="10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580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4554-8F3D-7448-8AA6-14C763E8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29000"/>
            <a:ext cx="7901584" cy="61555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 :C</a:t>
            </a:r>
            <a:endParaRPr lang="en-PK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1B09C24-FA9E-D69A-6FB3-535699749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221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sign">
            <a:extLst>
              <a:ext uri="{FF2B5EF4-FFF2-40B4-BE49-F238E27FC236}">
                <a16:creationId xmlns:a16="http://schemas.microsoft.com/office/drawing/2014/main" id="{DD797E9A-F45C-7ADC-AD5B-46DF1B538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8" y="1676400"/>
            <a:ext cx="8184444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53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2840871"/>
            <a:ext cx="84582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7405" marR="5080" indent="-2085339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chemeClr val="tx2"/>
                </a:solidFill>
                <a:latin typeface="Calibri"/>
                <a:cs typeface="Calibri"/>
              </a:rPr>
              <a:t>How Inflammation </a:t>
            </a:r>
            <a:r>
              <a:rPr lang="en-US" sz="4000" b="1" spc="-10" dirty="0">
                <a:solidFill>
                  <a:schemeClr val="tx2"/>
                </a:solidFill>
                <a:latin typeface="Calibri"/>
                <a:cs typeface="Calibri"/>
              </a:rPr>
              <a:t>IS </a:t>
            </a:r>
            <a:r>
              <a:rPr sz="4000" b="1" spc="-10" dirty="0">
                <a:solidFill>
                  <a:schemeClr val="tx2"/>
                </a:solidFill>
                <a:latin typeface="Calibri"/>
                <a:cs typeface="Calibri"/>
              </a:rPr>
              <a:t>distinct </a:t>
            </a:r>
            <a:r>
              <a:rPr sz="4000" b="1" spc="-20" dirty="0">
                <a:solidFill>
                  <a:schemeClr val="tx2"/>
                </a:solidFill>
                <a:latin typeface="Calibri"/>
                <a:cs typeface="Calibri"/>
              </a:rPr>
              <a:t>from</a:t>
            </a:r>
            <a:r>
              <a:rPr lang="en-US" sz="4000" b="1" spc="-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chemeClr val="tx2"/>
                </a:solidFill>
                <a:latin typeface="Calibri"/>
                <a:cs typeface="Calibri"/>
              </a:rPr>
              <a:t>Infection</a:t>
            </a:r>
            <a:r>
              <a:rPr sz="4000" b="1" spc="-3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chemeClr val="tx2"/>
                </a:solidFill>
                <a:latin typeface="Calibri"/>
                <a:cs typeface="Calibri"/>
              </a:rPr>
              <a:t>??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9C32B91-5B54-0ED1-1140-6BC4EDBD2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918244"/>
            <a:ext cx="52578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chemeClr val="tx2"/>
                </a:solidFill>
                <a:latin typeface="Calibri"/>
                <a:cs typeface="Calibri"/>
              </a:rPr>
              <a:t>Inflammation</a:t>
            </a:r>
            <a:endParaRPr sz="44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2982" y="1841931"/>
            <a:ext cx="7875270" cy="4690643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en-US" sz="2400" b="1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Inflammation</a:t>
            </a:r>
            <a:r>
              <a:rPr lang="en-US" sz="2400" spc="-15" dirty="0">
                <a:latin typeface="Calibri"/>
                <a:cs typeface="Calibri"/>
              </a:rPr>
              <a:t> is p</a:t>
            </a:r>
            <a:r>
              <a:rPr sz="2400" spc="-15" dirty="0">
                <a:latin typeface="Calibri"/>
                <a:cs typeface="Calibri"/>
              </a:rPr>
              <a:t>rotective </a:t>
            </a:r>
            <a:r>
              <a:rPr sz="2400" spc="-10" dirty="0">
                <a:latin typeface="Calibri"/>
                <a:cs typeface="Calibri"/>
              </a:rPr>
              <a:t>response </a:t>
            </a:r>
            <a:r>
              <a:rPr lang="en-US" sz="2400" spc="-10" dirty="0">
                <a:latin typeface="Calibri"/>
                <a:cs typeface="Calibri"/>
              </a:rPr>
              <a:t> of </a:t>
            </a:r>
            <a:r>
              <a:rPr sz="2400" spc="-5" dirty="0">
                <a:latin typeface="Calibri"/>
                <a:cs typeface="Calibri"/>
              </a:rPr>
              <a:t>body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etiologic  </a:t>
            </a:r>
            <a:r>
              <a:rPr sz="2400" spc="-10" dirty="0">
                <a:latin typeface="Calibri"/>
                <a:cs typeface="Calibri"/>
              </a:rPr>
              <a:t>agents, </a:t>
            </a:r>
            <a:r>
              <a:rPr sz="2400" dirty="0">
                <a:latin typeface="Calibri"/>
                <a:cs typeface="Calibri"/>
              </a:rPr>
              <a:t>while </a:t>
            </a:r>
            <a:r>
              <a:rPr sz="2400" b="1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infection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invasion into </a:t>
            </a:r>
            <a:r>
              <a:rPr sz="2400" spc="-5" dirty="0">
                <a:latin typeface="Calibri"/>
                <a:cs typeface="Calibri"/>
              </a:rPr>
              <a:t>body </a:t>
            </a:r>
            <a:r>
              <a:rPr sz="2400" spc="-10" dirty="0">
                <a:latin typeface="Calibri"/>
                <a:cs typeface="Calibri"/>
              </a:rPr>
              <a:t>by microbes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result</a:t>
            </a:r>
            <a:r>
              <a:rPr lang="en-US" sz="2400" spc="-15" dirty="0">
                <a:latin typeface="Calibri"/>
                <a:cs typeface="Calibri"/>
              </a:rPr>
              <a:t>ing </a:t>
            </a:r>
            <a:r>
              <a:rPr sz="2400" spc="-15" dirty="0">
                <a:latin typeface="Calibri"/>
                <a:cs typeface="Calibri"/>
              </a:rPr>
              <a:t>ill-effects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6235" algn="l"/>
                <a:tab pos="682625" algn="l"/>
              </a:tabLst>
            </a:pPr>
            <a:endParaRPr lang="en-US"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6235" algn="l"/>
                <a:tab pos="682625" algn="l"/>
              </a:tabLst>
            </a:pPr>
            <a:r>
              <a:rPr sz="2400" dirty="0">
                <a:latin typeface="Calibri"/>
                <a:cs typeface="Calibri"/>
              </a:rPr>
              <a:t>2	</a:t>
            </a:r>
            <a:r>
              <a:rPr sz="2400" spc="-5" dirty="0">
                <a:latin typeface="Calibri"/>
                <a:cs typeface="Calibri"/>
              </a:rPr>
              <a:t>basic </a:t>
            </a:r>
            <a:r>
              <a:rPr sz="2400" spc="-15" dirty="0">
                <a:latin typeface="Calibri"/>
                <a:cs typeface="Calibri"/>
              </a:rPr>
              <a:t>processes </a:t>
            </a:r>
            <a:r>
              <a:rPr sz="2400" dirty="0">
                <a:latin typeface="Calibri"/>
                <a:cs typeface="Calibri"/>
              </a:rPr>
              <a:t>with some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overlapping</a:t>
            </a:r>
            <a:endParaRPr sz="2400" dirty="0">
              <a:latin typeface="Calibri"/>
              <a:cs typeface="Calibri"/>
            </a:endParaRPr>
          </a:p>
          <a:p>
            <a:pPr marL="823594" lvl="1" indent="-35433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822960" algn="l"/>
                <a:tab pos="824230" algn="l"/>
              </a:tabLst>
            </a:pPr>
            <a:r>
              <a:rPr sz="2400" dirty="0">
                <a:latin typeface="Calibri"/>
                <a:cs typeface="Calibri"/>
              </a:rPr>
              <a:t>early </a:t>
            </a:r>
            <a:r>
              <a:rPr sz="2400" i="1" spc="-5" dirty="0">
                <a:latin typeface="Calibri"/>
                <a:cs typeface="Calibri"/>
              </a:rPr>
              <a:t>inflammatory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response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ts val="2875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later </a:t>
            </a:r>
            <a:r>
              <a:rPr sz="2400" i="1" spc="-5" dirty="0">
                <a:latin typeface="Calibri"/>
                <a:cs typeface="Calibri"/>
              </a:rPr>
              <a:t>healing</a:t>
            </a:r>
            <a:r>
              <a:rPr lang="en-US" sz="2400" i="1" spc="-5" dirty="0">
                <a:latin typeface="Calibri"/>
                <a:cs typeface="Calibri"/>
              </a:rPr>
              <a:t> phase</a:t>
            </a:r>
            <a:endParaRPr sz="2400" dirty="0">
              <a:latin typeface="Calibri"/>
              <a:cs typeface="Calibri"/>
            </a:endParaRPr>
          </a:p>
          <a:p>
            <a:pPr marL="355600" marR="239395" indent="-343535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endParaRPr lang="en-US" sz="2400" spc="-5" dirty="0">
              <a:latin typeface="Calibri"/>
              <a:cs typeface="Calibri"/>
            </a:endParaRPr>
          </a:p>
          <a:p>
            <a:pPr marL="355600" marR="239395" indent="-343535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Sometimes </a:t>
            </a:r>
            <a:r>
              <a:rPr sz="2400" spc="-10" dirty="0">
                <a:latin typeface="Calibri"/>
                <a:cs typeface="Calibri"/>
              </a:rPr>
              <a:t>considerable </a:t>
            </a:r>
            <a:r>
              <a:rPr sz="2400" spc="-5" dirty="0">
                <a:latin typeface="Calibri"/>
                <a:cs typeface="Calibri"/>
              </a:rPr>
              <a:t>harm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body</a:t>
            </a:r>
            <a:endParaRPr sz="2400" dirty="0">
              <a:latin typeface="Calibri"/>
              <a:cs typeface="Calibri"/>
            </a:endParaRPr>
          </a:p>
          <a:p>
            <a:pPr marL="1155700" indent="-22923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lang="en-US" sz="2400" spc="-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naphylaxis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insects or reptiles, drugs,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toxins</a:t>
            </a:r>
            <a:endParaRPr sz="2400" dirty="0">
              <a:latin typeface="Calibri"/>
              <a:cs typeface="Calibri"/>
            </a:endParaRPr>
          </a:p>
          <a:p>
            <a:pPr marL="1210310" indent="-283845">
              <a:lnSpc>
                <a:spcPts val="2400"/>
              </a:lnSpc>
              <a:spcBef>
                <a:spcPts val="5"/>
              </a:spcBef>
              <a:buFont typeface="Arial"/>
              <a:buChar char="•"/>
              <a:tabLst>
                <a:tab pos="1210310" algn="l"/>
                <a:tab pos="1210945" algn="l"/>
              </a:tabLst>
            </a:pPr>
            <a:r>
              <a:rPr lang="en-US" sz="2400" spc="-1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therosclerosis</a:t>
            </a:r>
            <a:endParaRPr sz="2400" dirty="0">
              <a:latin typeface="Calibri"/>
              <a:cs typeface="Calibri"/>
            </a:endParaRPr>
          </a:p>
          <a:p>
            <a:pPr marL="1155700" indent="-229235">
              <a:lnSpc>
                <a:spcPct val="10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lang="en-US" sz="2400" spc="-1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hronic </a:t>
            </a:r>
            <a:r>
              <a:rPr sz="2400" spc="-5" dirty="0">
                <a:latin typeface="Calibri"/>
                <a:cs typeface="Calibri"/>
              </a:rPr>
              <a:t>rheumatoid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arthritis</a:t>
            </a:r>
          </a:p>
          <a:p>
            <a:pPr marL="1155700" indent="-229235">
              <a:lnSpc>
                <a:spcPct val="10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400" spc="-5" dirty="0">
                <a:latin typeface="Calibri"/>
                <a:cs typeface="Calibri"/>
              </a:rPr>
              <a:t>Adhesions in </a:t>
            </a:r>
            <a:r>
              <a:rPr sz="2400" spc="-10" dirty="0">
                <a:latin typeface="Calibri"/>
                <a:cs typeface="Calibri"/>
              </a:rPr>
              <a:t>intestinal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obstruction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6A973F7-37D7-850E-95F0-C3B92D3EE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32C8B8-A424-5534-533E-8508B26387B4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4521" y="918244"/>
            <a:ext cx="61074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Signs </a:t>
            </a:r>
            <a:r>
              <a:rPr lang="en-US" sz="4400" b="1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4400" b="1" spc="-1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-3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endParaRPr lang="en-US"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43400" y="2209800"/>
            <a:ext cx="2516124" cy="1676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2209800"/>
            <a:ext cx="2525268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0476" y="1711012"/>
            <a:ext cx="3248025" cy="4822346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68300" marR="355600" indent="-343535">
              <a:lnSpc>
                <a:spcPts val="3450"/>
              </a:lnSpc>
              <a:spcBef>
                <a:spcPts val="540"/>
              </a:spcBef>
              <a:buFont typeface="Arial"/>
              <a:buChar char="•"/>
              <a:tabLst>
                <a:tab pos="368300" algn="l"/>
                <a:tab pos="368935" algn="l"/>
              </a:tabLst>
            </a:pPr>
            <a:r>
              <a:rPr sz="3200" b="1" dirty="0">
                <a:latin typeface="Calibri"/>
                <a:cs typeface="Calibri"/>
              </a:rPr>
              <a:t>4 </a:t>
            </a:r>
            <a:r>
              <a:rPr sz="3200" b="1" spc="-15" dirty="0">
                <a:latin typeface="Calibri"/>
                <a:cs typeface="Calibri"/>
              </a:rPr>
              <a:t>cardinal </a:t>
            </a:r>
            <a:r>
              <a:rPr sz="3200" b="1" spc="-5" dirty="0">
                <a:latin typeface="Calibri"/>
                <a:cs typeface="Calibri"/>
              </a:rPr>
              <a:t>signs  </a:t>
            </a:r>
            <a:r>
              <a:rPr sz="3200" spc="-5" dirty="0">
                <a:latin typeface="Calibri"/>
                <a:cs typeface="Calibri"/>
              </a:rPr>
              <a:t>(Celsus)</a:t>
            </a:r>
            <a:endParaRPr sz="3200" dirty="0">
              <a:latin typeface="Calibri"/>
              <a:cs typeface="Calibri"/>
            </a:endParaRPr>
          </a:p>
          <a:p>
            <a:pPr marL="768985" lvl="1" indent="-287655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69620" algn="l"/>
              </a:tabLst>
            </a:pPr>
            <a:r>
              <a:rPr sz="2800" spc="-10" dirty="0">
                <a:latin typeface="Calibri"/>
                <a:cs typeface="Calibri"/>
              </a:rPr>
              <a:t>rubor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(redness);</a:t>
            </a:r>
            <a:endParaRPr sz="2800" dirty="0">
              <a:latin typeface="Calibri"/>
              <a:cs typeface="Calibri"/>
            </a:endParaRPr>
          </a:p>
          <a:p>
            <a:pPr marL="768985" lvl="1" indent="-28765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69620" algn="l"/>
              </a:tabLst>
            </a:pPr>
            <a:r>
              <a:rPr sz="2800" spc="-5" dirty="0">
                <a:latin typeface="Calibri"/>
                <a:cs typeface="Calibri"/>
              </a:rPr>
              <a:t>tumor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(swelling);</a:t>
            </a:r>
            <a:endParaRPr sz="2800" dirty="0">
              <a:latin typeface="Calibri"/>
              <a:cs typeface="Calibri"/>
            </a:endParaRPr>
          </a:p>
          <a:p>
            <a:pPr marL="768985" lvl="1" indent="-287655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69620" algn="l"/>
              </a:tabLst>
            </a:pPr>
            <a:r>
              <a:rPr sz="2800" spc="-10" dirty="0">
                <a:latin typeface="Calibri"/>
                <a:cs typeface="Calibri"/>
              </a:rPr>
              <a:t>calor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(heat);</a:t>
            </a:r>
            <a:endParaRPr sz="2800" dirty="0">
              <a:latin typeface="Calibri"/>
              <a:cs typeface="Calibri"/>
            </a:endParaRPr>
          </a:p>
          <a:p>
            <a:pPr marL="768985" lvl="1" indent="-28765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69620" algn="l"/>
              </a:tabLst>
            </a:pPr>
            <a:r>
              <a:rPr sz="2800" spc="-10" dirty="0">
                <a:latin typeface="Calibri"/>
                <a:cs typeface="Calibri"/>
              </a:rPr>
              <a:t>dolor (pain)</a:t>
            </a:r>
            <a:endParaRPr sz="2800" dirty="0">
              <a:latin typeface="Calibri"/>
              <a:cs typeface="Calibri"/>
            </a:endParaRPr>
          </a:p>
          <a:p>
            <a:pPr marL="368300" marR="424815" indent="-343535">
              <a:lnSpc>
                <a:spcPct val="90000"/>
              </a:lnSpc>
              <a:spcBef>
                <a:spcPts val="750"/>
              </a:spcBef>
              <a:buFont typeface="Arial"/>
              <a:buChar char="•"/>
              <a:tabLst>
                <a:tab pos="368300" algn="l"/>
                <a:tab pos="368935" algn="l"/>
              </a:tabLst>
            </a:pPr>
            <a:r>
              <a:rPr sz="3200" b="1" spc="5" dirty="0">
                <a:latin typeface="Calibri"/>
                <a:cs typeface="Calibri"/>
              </a:rPr>
              <a:t>5</a:t>
            </a:r>
            <a:r>
              <a:rPr sz="3150" b="1" spc="7" baseline="25132" dirty="0">
                <a:latin typeface="Calibri"/>
                <a:cs typeface="Calibri"/>
              </a:rPr>
              <a:t>th </a:t>
            </a:r>
            <a:r>
              <a:rPr sz="3200" b="1" spc="-5" dirty="0">
                <a:latin typeface="Calibri"/>
                <a:cs typeface="Calibri"/>
              </a:rPr>
              <a:t>sign </a:t>
            </a:r>
            <a:endParaRPr lang="en-US" sz="3200" b="1" spc="-5" dirty="0">
              <a:latin typeface="Calibri"/>
              <a:cs typeface="Calibri"/>
            </a:endParaRPr>
          </a:p>
          <a:p>
            <a:pPr marL="24765" marR="424815">
              <a:lnSpc>
                <a:spcPct val="90000"/>
              </a:lnSpc>
              <a:spcBef>
                <a:spcPts val="750"/>
              </a:spcBef>
              <a:tabLst>
                <a:tab pos="368300" algn="l"/>
                <a:tab pos="368935" algn="l"/>
              </a:tabLst>
            </a:pPr>
            <a:r>
              <a:rPr lang="en-US" sz="3200" spc="-5" dirty="0">
                <a:latin typeface="Calibri"/>
                <a:cs typeface="Calibri"/>
              </a:rPr>
              <a:t>	</a:t>
            </a:r>
            <a:r>
              <a:rPr sz="2800" spc="-5" dirty="0" err="1">
                <a:latin typeface="Calibri"/>
                <a:cs typeface="Calibri"/>
              </a:rPr>
              <a:t>functiolaesa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	(</a:t>
            </a:r>
            <a:r>
              <a:rPr sz="2800" spc="-5" dirty="0">
                <a:latin typeface="Calibri"/>
                <a:cs typeface="Calibri"/>
              </a:rPr>
              <a:t>loss of function) </a:t>
            </a:r>
            <a:r>
              <a:rPr lang="en-US" sz="2800" dirty="0">
                <a:latin typeface="Calibri"/>
                <a:cs typeface="Calibri"/>
              </a:rPr>
              <a:t>	by </a:t>
            </a:r>
            <a:r>
              <a:rPr sz="2800" spc="-10" dirty="0">
                <a:latin typeface="Calibri"/>
                <a:cs typeface="Calibri"/>
              </a:rPr>
              <a:t>Virchow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43400" y="3886200"/>
            <a:ext cx="2516124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3886200"/>
            <a:ext cx="2525268" cy="2001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0EE6154-6D89-ECE8-DA9A-640396166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6" y="24063"/>
            <a:ext cx="1078523" cy="10190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2216EA-8ECD-BFD9-EFE9-CE8E4ECAF7AA}"/>
              </a:ext>
            </a:extLst>
          </p:cNvPr>
          <p:cNvSpPr/>
          <p:nvPr/>
        </p:nvSpPr>
        <p:spPr>
          <a:xfrm>
            <a:off x="3089032" y="24063"/>
            <a:ext cx="3733800" cy="385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CORE CONCEPTS </a:t>
            </a:r>
            <a:endParaRPr lang="en-PK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169</TotalTime>
  <Words>1960</Words>
  <Application>Microsoft Office PowerPoint</Application>
  <PresentationFormat>Custom</PresentationFormat>
  <Paragraphs>353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Symbol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Learning Objectives:</vt:lpstr>
      <vt:lpstr>Inflammation</vt:lpstr>
      <vt:lpstr>Cause of Inflammation</vt:lpstr>
      <vt:lpstr>How Inflammation IS distinct from Infection ??</vt:lpstr>
      <vt:lpstr>Inflammation</vt:lpstr>
      <vt:lpstr>Signs of Inflammation</vt:lpstr>
      <vt:lpstr>PowerPoint Presentation</vt:lpstr>
      <vt:lpstr>Types of Inflammation</vt:lpstr>
      <vt:lpstr>Components of Acute &amp; Chronic Inflammatory responses</vt:lpstr>
      <vt:lpstr>Acute  Inflammation</vt:lpstr>
      <vt:lpstr>Acute Inflammation</vt:lpstr>
      <vt:lpstr>VASCULAR EVENTS</vt:lpstr>
      <vt:lpstr>Hemodynamic changes-1</vt:lpstr>
      <vt:lpstr>Hemodynamic changes - 2</vt:lpstr>
      <vt:lpstr>Hemodynamic changes - 3</vt:lpstr>
      <vt:lpstr>Altered Vascular Permeability</vt:lpstr>
      <vt:lpstr>PowerPoint Presentation</vt:lpstr>
      <vt:lpstr>CELLULAR EVENTS</vt:lpstr>
      <vt:lpstr>Exudation of leucocytes</vt:lpstr>
      <vt:lpstr>CHANGES IN THE FORMED ELEMENTS  OF BLOOD</vt:lpstr>
      <vt:lpstr>ROLLING AND ADHESION</vt:lpstr>
      <vt:lpstr>EMIGRATION</vt:lpstr>
      <vt:lpstr>EMIGRATION</vt:lpstr>
      <vt:lpstr>CHEMOTAXIS</vt:lpstr>
      <vt:lpstr>Events of Exudation of leucocytes</vt:lpstr>
      <vt:lpstr>PHAGOCYTOSIS</vt:lpstr>
      <vt:lpstr>PHAGOCYTOSIS</vt:lpstr>
      <vt:lpstr>KILLING AND DEGRADATION</vt:lpstr>
      <vt:lpstr>Outcomes of acute inflammation</vt:lpstr>
      <vt:lpstr>Clinical Examples of Leukocyte-Induced  Injury: Inflammatory Disorders</vt:lpstr>
      <vt:lpstr>PowerPoint Presentation</vt:lpstr>
      <vt:lpstr>Chemical Mediators of Inflammation</vt:lpstr>
      <vt:lpstr>Chemical Mediators of Inflammation</vt:lpstr>
      <vt:lpstr>PowerPoint Presentation</vt:lpstr>
      <vt:lpstr>PowerPoint Presentation</vt:lpstr>
      <vt:lpstr>Complement System</vt:lpstr>
      <vt:lpstr>PowerPoint Presentation</vt:lpstr>
      <vt:lpstr>PowerPoint Presentation</vt:lpstr>
      <vt:lpstr>Chronic Inflammation</vt:lpstr>
      <vt:lpstr>Causes of Chronic Inflammation</vt:lpstr>
      <vt:lpstr>Chronic Inflammatory Cells and Mediators</vt:lpstr>
      <vt:lpstr>Macrophages</vt:lpstr>
      <vt:lpstr>Lymphocytes</vt:lpstr>
      <vt:lpstr>Eosinophils</vt:lpstr>
      <vt:lpstr>Mast cells</vt:lpstr>
      <vt:lpstr>SYSTEMIC EFFECTS OF CHRONIC INFLAMMATION</vt:lpstr>
      <vt:lpstr>Systemic effect of Inflammation</vt:lpstr>
      <vt:lpstr>Fever</vt:lpstr>
      <vt:lpstr>PowerPoint Presentation</vt:lpstr>
      <vt:lpstr>References</vt:lpstr>
      <vt:lpstr>PowerPoint Presentation</vt:lpstr>
      <vt:lpstr>MCQ’s</vt:lpstr>
      <vt:lpstr>Answer:E</vt:lpstr>
      <vt:lpstr>PowerPoint Presentation</vt:lpstr>
      <vt:lpstr>Answer:D</vt:lpstr>
      <vt:lpstr>PowerPoint Presentation</vt:lpstr>
      <vt:lpstr>Answer:A</vt:lpstr>
      <vt:lpstr>PowerPoint Presentation</vt:lpstr>
      <vt:lpstr>Answer:A</vt:lpstr>
      <vt:lpstr>PowerPoint Presentation</vt:lpstr>
      <vt:lpstr>Answer :C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iqra ashraf</cp:lastModifiedBy>
  <cp:revision>15</cp:revision>
  <dcterms:created xsi:type="dcterms:W3CDTF">2019-11-16T07:15:20Z</dcterms:created>
  <dcterms:modified xsi:type="dcterms:W3CDTF">2023-02-23T16:55:45Z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2015-08-19T00:00:00Z</vt:filetime>
  </property>
  <property fmtid="{D5CDD505-2E9C-101B-9397-08002B2CF9AE}" pid="3" name="LastSaved">
    <vt:filetime>2019-11-16T00:00:00Z</vt:filetime>
  </property>
</Properties>
</file>