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  <p:sldMasterId id="2147483737" r:id="rId2"/>
  </p:sldMasterIdLst>
  <p:notesMasterIdLst>
    <p:notesMasterId r:id="rId34"/>
  </p:notesMasterIdLst>
  <p:sldIdLst>
    <p:sldId id="318" r:id="rId3"/>
    <p:sldId id="317" r:id="rId4"/>
    <p:sldId id="297" r:id="rId5"/>
    <p:sldId id="296" r:id="rId6"/>
    <p:sldId id="258" r:id="rId7"/>
    <p:sldId id="319" r:id="rId8"/>
    <p:sldId id="348" r:id="rId9"/>
    <p:sldId id="585" r:id="rId10"/>
    <p:sldId id="586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595" r:id="rId20"/>
    <p:sldId id="596" r:id="rId21"/>
    <p:sldId id="597" r:id="rId22"/>
    <p:sldId id="598" r:id="rId23"/>
    <p:sldId id="324" r:id="rId24"/>
    <p:sldId id="333" r:id="rId25"/>
    <p:sldId id="349" r:id="rId26"/>
    <p:sldId id="350" r:id="rId27"/>
    <p:sldId id="351" r:id="rId28"/>
    <p:sldId id="352" r:id="rId29"/>
    <p:sldId id="584" r:id="rId30"/>
    <p:sldId id="337" r:id="rId31"/>
    <p:sldId id="315" r:id="rId32"/>
    <p:sldId id="27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364" autoAdjust="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essa Naeem" userId="1bce7fe639484c7a" providerId="LiveId" clId="{08B6EB88-8F16-452E-B4F3-0EBC4A2AB728}"/>
    <pc:docChg chg="undo custSel addSld delSld modSld sldOrd">
      <pc:chgData name="Romessa Naeem" userId="1bce7fe639484c7a" providerId="LiveId" clId="{08B6EB88-8F16-452E-B4F3-0EBC4A2AB728}" dt="2025-01-30T09:38:01.601" v="1540" actId="14100"/>
      <pc:docMkLst>
        <pc:docMk/>
      </pc:docMkLst>
      <pc:sldChg chg="delSp modSp mod">
        <pc:chgData name="Romessa Naeem" userId="1bce7fe639484c7a" providerId="LiveId" clId="{08B6EB88-8F16-452E-B4F3-0EBC4A2AB728}" dt="2025-01-30T09:10:28.777" v="931" actId="478"/>
        <pc:sldMkLst>
          <pc:docMk/>
          <pc:sldMk cId="2704231860" sldId="258"/>
        </pc:sldMkLst>
        <pc:spChg chg="mod">
          <ac:chgData name="Romessa Naeem" userId="1bce7fe639484c7a" providerId="LiveId" clId="{08B6EB88-8F16-452E-B4F3-0EBC4A2AB728}" dt="2025-01-30T08:27:12.414" v="10" actId="20577"/>
          <ac:spMkLst>
            <pc:docMk/>
            <pc:sldMk cId="2704231860" sldId="258"/>
            <ac:spMk id="3" creationId="{00000000-0000-0000-0000-000000000000}"/>
          </ac:spMkLst>
        </pc:spChg>
      </pc:sldChg>
      <pc:sldChg chg="del">
        <pc:chgData name="Romessa Naeem" userId="1bce7fe639484c7a" providerId="LiveId" clId="{08B6EB88-8F16-452E-B4F3-0EBC4A2AB728}" dt="2025-01-30T08:41:31.614" v="139" actId="47"/>
        <pc:sldMkLst>
          <pc:docMk/>
          <pc:sldMk cId="1261385269" sldId="260"/>
        </pc:sldMkLst>
      </pc:sldChg>
      <pc:sldChg chg="del">
        <pc:chgData name="Romessa Naeem" userId="1bce7fe639484c7a" providerId="LiveId" clId="{08B6EB88-8F16-452E-B4F3-0EBC4A2AB728}" dt="2025-01-30T08:43:40.983" v="154" actId="47"/>
        <pc:sldMkLst>
          <pc:docMk/>
          <pc:sldMk cId="2361247000" sldId="261"/>
        </pc:sldMkLst>
      </pc:sldChg>
      <pc:sldChg chg="del">
        <pc:chgData name="Romessa Naeem" userId="1bce7fe639484c7a" providerId="LiveId" clId="{08B6EB88-8F16-452E-B4F3-0EBC4A2AB728}" dt="2025-01-30T08:43:42.031" v="155" actId="47"/>
        <pc:sldMkLst>
          <pc:docMk/>
          <pc:sldMk cId="3678301863" sldId="262"/>
        </pc:sldMkLst>
      </pc:sldChg>
      <pc:sldChg chg="del">
        <pc:chgData name="Romessa Naeem" userId="1bce7fe639484c7a" providerId="LiveId" clId="{08B6EB88-8F16-452E-B4F3-0EBC4A2AB728}" dt="2025-01-30T08:43:42.933" v="156" actId="47"/>
        <pc:sldMkLst>
          <pc:docMk/>
          <pc:sldMk cId="180344033" sldId="263"/>
        </pc:sldMkLst>
      </pc:sldChg>
      <pc:sldChg chg="del">
        <pc:chgData name="Romessa Naeem" userId="1bce7fe639484c7a" providerId="LiveId" clId="{08B6EB88-8F16-452E-B4F3-0EBC4A2AB728}" dt="2025-01-30T08:43:46.035" v="160" actId="47"/>
        <pc:sldMkLst>
          <pc:docMk/>
          <pc:sldMk cId="4261667900" sldId="264"/>
        </pc:sldMkLst>
      </pc:sldChg>
      <pc:sldChg chg="del">
        <pc:chgData name="Romessa Naeem" userId="1bce7fe639484c7a" providerId="LiveId" clId="{08B6EB88-8F16-452E-B4F3-0EBC4A2AB728}" dt="2025-01-30T08:43:47.085" v="161" actId="47"/>
        <pc:sldMkLst>
          <pc:docMk/>
          <pc:sldMk cId="3827320174" sldId="265"/>
        </pc:sldMkLst>
      </pc:sldChg>
      <pc:sldChg chg="del">
        <pc:chgData name="Romessa Naeem" userId="1bce7fe639484c7a" providerId="LiveId" clId="{08B6EB88-8F16-452E-B4F3-0EBC4A2AB728}" dt="2025-01-30T08:43:45.104" v="159" actId="47"/>
        <pc:sldMkLst>
          <pc:docMk/>
          <pc:sldMk cId="663013293" sldId="266"/>
        </pc:sldMkLst>
      </pc:sldChg>
      <pc:sldChg chg="del">
        <pc:chgData name="Romessa Naeem" userId="1bce7fe639484c7a" providerId="LiveId" clId="{08B6EB88-8F16-452E-B4F3-0EBC4A2AB728}" dt="2025-01-30T08:43:47.852" v="162" actId="47"/>
        <pc:sldMkLst>
          <pc:docMk/>
          <pc:sldMk cId="70926507" sldId="268"/>
        </pc:sldMkLst>
      </pc:sldChg>
      <pc:sldChg chg="del">
        <pc:chgData name="Romessa Naeem" userId="1bce7fe639484c7a" providerId="LiveId" clId="{08B6EB88-8F16-452E-B4F3-0EBC4A2AB728}" dt="2025-01-30T08:43:48.957" v="163" actId="47"/>
        <pc:sldMkLst>
          <pc:docMk/>
          <pc:sldMk cId="193418415" sldId="270"/>
        </pc:sldMkLst>
      </pc:sldChg>
      <pc:sldChg chg="del">
        <pc:chgData name="Romessa Naeem" userId="1bce7fe639484c7a" providerId="LiveId" clId="{08B6EB88-8F16-452E-B4F3-0EBC4A2AB728}" dt="2025-01-30T08:43:49.741" v="164" actId="47"/>
        <pc:sldMkLst>
          <pc:docMk/>
          <pc:sldMk cId="3450561488" sldId="271"/>
        </pc:sldMkLst>
      </pc:sldChg>
      <pc:sldChg chg="del">
        <pc:chgData name="Romessa Naeem" userId="1bce7fe639484c7a" providerId="LiveId" clId="{08B6EB88-8F16-452E-B4F3-0EBC4A2AB728}" dt="2025-01-30T08:43:50.467" v="165" actId="47"/>
        <pc:sldMkLst>
          <pc:docMk/>
          <pc:sldMk cId="352336129" sldId="272"/>
        </pc:sldMkLst>
      </pc:sldChg>
      <pc:sldChg chg="del">
        <pc:chgData name="Romessa Naeem" userId="1bce7fe639484c7a" providerId="LiveId" clId="{08B6EB88-8F16-452E-B4F3-0EBC4A2AB728}" dt="2025-01-30T09:09:05.194" v="820" actId="47"/>
        <pc:sldMkLst>
          <pc:docMk/>
          <pc:sldMk cId="1341772567" sldId="273"/>
        </pc:sldMkLst>
      </pc:sldChg>
      <pc:sldChg chg="del">
        <pc:chgData name="Romessa Naeem" userId="1bce7fe639484c7a" providerId="LiveId" clId="{08B6EB88-8F16-452E-B4F3-0EBC4A2AB728}" dt="2025-01-30T09:11:22.452" v="939" actId="47"/>
        <pc:sldMkLst>
          <pc:docMk/>
          <pc:sldMk cId="3274749179" sldId="274"/>
        </pc:sldMkLst>
      </pc:sldChg>
      <pc:sldChg chg="delSp mod">
        <pc:chgData name="Romessa Naeem" userId="1bce7fe639484c7a" providerId="LiveId" clId="{08B6EB88-8F16-452E-B4F3-0EBC4A2AB728}" dt="2025-01-30T09:33:32.254" v="1438" actId="478"/>
        <pc:sldMkLst>
          <pc:docMk/>
          <pc:sldMk cId="1354827327" sldId="275"/>
        </pc:sldMkLst>
      </pc:sldChg>
      <pc:sldChg chg="addSp delSp modSp del mod">
        <pc:chgData name="Romessa Naeem" userId="1bce7fe639484c7a" providerId="LiveId" clId="{08B6EB88-8F16-452E-B4F3-0EBC4A2AB728}" dt="2025-01-30T08:35:26.087" v="26" actId="47"/>
        <pc:sldMkLst>
          <pc:docMk/>
          <pc:sldMk cId="4014946800" sldId="280"/>
        </pc:sldMkLst>
      </pc:sldChg>
      <pc:sldChg chg="modSp del mod">
        <pc:chgData name="Romessa Naeem" userId="1bce7fe639484c7a" providerId="LiveId" clId="{08B6EB88-8F16-452E-B4F3-0EBC4A2AB728}" dt="2025-01-30T09:26:04.052" v="1430" actId="47"/>
        <pc:sldMkLst>
          <pc:docMk/>
          <pc:sldMk cId="2167158693" sldId="287"/>
        </pc:sldMkLst>
      </pc:sldChg>
      <pc:sldChg chg="del">
        <pc:chgData name="Romessa Naeem" userId="1bce7fe639484c7a" providerId="LiveId" clId="{08B6EB88-8F16-452E-B4F3-0EBC4A2AB728}" dt="2025-01-30T09:20:39.577" v="1335" actId="47"/>
        <pc:sldMkLst>
          <pc:docMk/>
          <pc:sldMk cId="38573769" sldId="288"/>
        </pc:sldMkLst>
      </pc:sldChg>
      <pc:sldChg chg="del">
        <pc:chgData name="Romessa Naeem" userId="1bce7fe639484c7a" providerId="LiveId" clId="{08B6EB88-8F16-452E-B4F3-0EBC4A2AB728}" dt="2025-01-30T09:23:08.920" v="1407" actId="47"/>
        <pc:sldMkLst>
          <pc:docMk/>
          <pc:sldMk cId="442083897" sldId="289"/>
        </pc:sldMkLst>
      </pc:sldChg>
      <pc:sldChg chg="delSp del mod">
        <pc:chgData name="Romessa Naeem" userId="1bce7fe639484c7a" providerId="LiveId" clId="{08B6EB88-8F16-452E-B4F3-0EBC4A2AB728}" dt="2025-01-30T09:11:26.128" v="940" actId="47"/>
        <pc:sldMkLst>
          <pc:docMk/>
          <pc:sldMk cId="1336662627" sldId="291"/>
        </pc:sldMkLst>
      </pc:sldChg>
      <pc:sldChg chg="delSp mod">
        <pc:chgData name="Romessa Naeem" userId="1bce7fe639484c7a" providerId="LiveId" clId="{08B6EB88-8F16-452E-B4F3-0EBC4A2AB728}" dt="2025-01-30T09:32:55.226" v="1437" actId="478"/>
        <pc:sldMkLst>
          <pc:docMk/>
          <pc:sldMk cId="1886851482" sldId="297"/>
        </pc:sldMkLst>
      </pc:sldChg>
      <pc:sldChg chg="del">
        <pc:chgData name="Romessa Naeem" userId="1bce7fe639484c7a" providerId="LiveId" clId="{08B6EB88-8F16-452E-B4F3-0EBC4A2AB728}" dt="2025-01-30T08:35:30.083" v="27" actId="47"/>
        <pc:sldMkLst>
          <pc:docMk/>
          <pc:sldMk cId="3814375166" sldId="305"/>
        </pc:sldMkLst>
      </pc:sldChg>
      <pc:sldChg chg="del">
        <pc:chgData name="Romessa Naeem" userId="1bce7fe639484c7a" providerId="LiveId" clId="{08B6EB88-8F16-452E-B4F3-0EBC4A2AB728}" dt="2025-01-30T08:43:43.635" v="157" actId="47"/>
        <pc:sldMkLst>
          <pc:docMk/>
          <pc:sldMk cId="1572410472" sldId="306"/>
        </pc:sldMkLst>
      </pc:sldChg>
      <pc:sldChg chg="del">
        <pc:chgData name="Romessa Naeem" userId="1bce7fe639484c7a" providerId="LiveId" clId="{08B6EB88-8F16-452E-B4F3-0EBC4A2AB728}" dt="2025-01-30T08:43:44.337" v="158" actId="47"/>
        <pc:sldMkLst>
          <pc:docMk/>
          <pc:sldMk cId="2207468009" sldId="307"/>
        </pc:sldMkLst>
      </pc:sldChg>
      <pc:sldChg chg="del">
        <pc:chgData name="Romessa Naeem" userId="1bce7fe639484c7a" providerId="LiveId" clId="{08B6EB88-8F16-452E-B4F3-0EBC4A2AB728}" dt="2025-01-30T09:15:01.976" v="1208" actId="47"/>
        <pc:sldMkLst>
          <pc:docMk/>
          <pc:sldMk cId="4271121457" sldId="308"/>
        </pc:sldMkLst>
      </pc:sldChg>
      <pc:sldChg chg="del">
        <pc:chgData name="Romessa Naeem" userId="1bce7fe639484c7a" providerId="LiveId" clId="{08B6EB88-8F16-452E-B4F3-0EBC4A2AB728}" dt="2025-01-30T09:15:07.802" v="1209" actId="47"/>
        <pc:sldMkLst>
          <pc:docMk/>
          <pc:sldMk cId="3954194880" sldId="309"/>
        </pc:sldMkLst>
      </pc:sldChg>
      <pc:sldChg chg="del">
        <pc:chgData name="Romessa Naeem" userId="1bce7fe639484c7a" providerId="LiveId" clId="{08B6EB88-8F16-452E-B4F3-0EBC4A2AB728}" dt="2025-01-30T09:26:09.248" v="1431" actId="47"/>
        <pc:sldMkLst>
          <pc:docMk/>
          <pc:sldMk cId="777431774" sldId="314"/>
        </pc:sldMkLst>
      </pc:sldChg>
      <pc:sldChg chg="delSp modSp mod">
        <pc:chgData name="Romessa Naeem" userId="1bce7fe639484c7a" providerId="LiveId" clId="{08B6EB88-8F16-452E-B4F3-0EBC4A2AB728}" dt="2025-01-30T09:26:38.903" v="1433" actId="478"/>
        <pc:sldMkLst>
          <pc:docMk/>
          <pc:sldMk cId="2915695827" sldId="315"/>
        </pc:sldMkLst>
        <pc:spChg chg="mod">
          <ac:chgData name="Romessa Naeem" userId="1bce7fe639484c7a" providerId="LiveId" clId="{08B6EB88-8F16-452E-B4F3-0EBC4A2AB728}" dt="2025-01-30T09:26:35.959" v="1432"/>
          <ac:spMkLst>
            <pc:docMk/>
            <pc:sldMk cId="2915695827" sldId="315"/>
            <ac:spMk id="7" creationId="{00000000-0000-0000-0000-000000000000}"/>
          </ac:spMkLst>
        </pc:spChg>
      </pc:sldChg>
      <pc:sldChg chg="delSp del mod">
        <pc:chgData name="Romessa Naeem" userId="1bce7fe639484c7a" providerId="LiveId" clId="{08B6EB88-8F16-452E-B4F3-0EBC4A2AB728}" dt="2025-01-30T09:32:03.654" v="1435" actId="47"/>
        <pc:sldMkLst>
          <pc:docMk/>
          <pc:sldMk cId="891744326" sldId="316"/>
        </pc:sldMkLst>
      </pc:sldChg>
      <pc:sldChg chg="addSp delSp modSp mod">
        <pc:chgData name="Romessa Naeem" userId="1bce7fe639484c7a" providerId="LiveId" clId="{08B6EB88-8F16-452E-B4F3-0EBC4A2AB728}" dt="2025-01-30T09:38:01.601" v="1540" actId="14100"/>
        <pc:sldMkLst>
          <pc:docMk/>
          <pc:sldMk cId="3771392000" sldId="317"/>
        </pc:sldMkLst>
        <pc:spChg chg="mod">
          <ac:chgData name="Romessa Naeem" userId="1bce7fe639484c7a" providerId="LiveId" clId="{08B6EB88-8F16-452E-B4F3-0EBC4A2AB728}" dt="2025-01-30T08:42:54.590" v="148" actId="20577"/>
          <ac:spMkLst>
            <pc:docMk/>
            <pc:sldMk cId="3771392000" sldId="317"/>
            <ac:spMk id="3" creationId="{00000000-0000-0000-0000-000000000000}"/>
          </ac:spMkLst>
        </pc:spChg>
        <pc:picChg chg="add mod">
          <ac:chgData name="Romessa Naeem" userId="1bce7fe639484c7a" providerId="LiveId" clId="{08B6EB88-8F16-452E-B4F3-0EBC4A2AB728}" dt="2025-01-30T09:38:01.601" v="1540" actId="14100"/>
          <ac:picMkLst>
            <pc:docMk/>
            <pc:sldMk cId="3771392000" sldId="317"/>
            <ac:picMk id="7" creationId="{92FFF009-178B-C15E-FEAC-4F39C50579C8}"/>
          </ac:picMkLst>
        </pc:picChg>
        <pc:picChg chg="add mod">
          <ac:chgData name="Romessa Naeem" userId="1bce7fe639484c7a" providerId="LiveId" clId="{08B6EB88-8F16-452E-B4F3-0EBC4A2AB728}" dt="2025-01-30T09:34:42.882" v="1448" actId="14100"/>
          <ac:picMkLst>
            <pc:docMk/>
            <pc:sldMk cId="3771392000" sldId="317"/>
            <ac:picMk id="9" creationId="{BBAFE3BF-6E83-0CFA-573F-5C0BA247A7FC}"/>
          </ac:picMkLst>
        </pc:picChg>
      </pc:sldChg>
      <pc:sldChg chg="delSp mod">
        <pc:chgData name="Romessa Naeem" userId="1bce7fe639484c7a" providerId="LiveId" clId="{08B6EB88-8F16-452E-B4F3-0EBC4A2AB728}" dt="2025-01-30T09:32:42.361" v="1436" actId="478"/>
        <pc:sldMkLst>
          <pc:docMk/>
          <pc:sldMk cId="583677976" sldId="318"/>
        </pc:sldMkLst>
      </pc:sldChg>
      <pc:sldChg chg="delSp modSp new mod">
        <pc:chgData name="Romessa Naeem" userId="1bce7fe639484c7a" providerId="LiveId" clId="{08B6EB88-8F16-452E-B4F3-0EBC4A2AB728}" dt="2025-01-30T09:10:39.389" v="932" actId="478"/>
        <pc:sldMkLst>
          <pc:docMk/>
          <pc:sldMk cId="995828821" sldId="319"/>
        </pc:sldMkLst>
        <pc:spChg chg="mod">
          <ac:chgData name="Romessa Naeem" userId="1bce7fe639484c7a" providerId="LiveId" clId="{08B6EB88-8F16-452E-B4F3-0EBC4A2AB728}" dt="2025-01-30T08:34:24.368" v="22" actId="255"/>
          <ac:spMkLst>
            <pc:docMk/>
            <pc:sldMk cId="995828821" sldId="319"/>
            <ac:spMk id="2" creationId="{2E843D9D-EE05-F9A8-A930-8EAF4E146880}"/>
          </ac:spMkLst>
        </pc:spChg>
        <pc:spChg chg="mod">
          <ac:chgData name="Romessa Naeem" userId="1bce7fe639484c7a" providerId="LiveId" clId="{08B6EB88-8F16-452E-B4F3-0EBC4A2AB728}" dt="2025-01-30T08:35:18.005" v="25" actId="255"/>
          <ac:spMkLst>
            <pc:docMk/>
            <pc:sldMk cId="995828821" sldId="319"/>
            <ac:spMk id="3" creationId="{26574348-63B8-03F6-5940-9A1487C78569}"/>
          </ac:spMkLst>
        </pc:spChg>
      </pc:sldChg>
      <pc:sldChg chg="new del">
        <pc:chgData name="Romessa Naeem" userId="1bce7fe639484c7a" providerId="LiveId" clId="{08B6EB88-8F16-452E-B4F3-0EBC4A2AB728}" dt="2025-01-30T08:33:59.937" v="18" actId="680"/>
        <pc:sldMkLst>
          <pc:docMk/>
          <pc:sldMk cId="2578007009" sldId="319"/>
        </pc:sldMkLst>
      </pc:sldChg>
      <pc:sldChg chg="addSp delSp modSp new mod">
        <pc:chgData name="Romessa Naeem" userId="1bce7fe639484c7a" providerId="LiveId" clId="{08B6EB88-8F16-452E-B4F3-0EBC4A2AB728}" dt="2025-01-30T08:48:51.290" v="291" actId="255"/>
        <pc:sldMkLst>
          <pc:docMk/>
          <pc:sldMk cId="1425925710" sldId="320"/>
        </pc:sldMkLst>
      </pc:sldChg>
      <pc:sldChg chg="addSp delSp modSp new mod">
        <pc:chgData name="Romessa Naeem" userId="1bce7fe639484c7a" providerId="LiveId" clId="{08B6EB88-8F16-452E-B4F3-0EBC4A2AB728}" dt="2025-01-30T08:50:03.831" v="392" actId="14100"/>
        <pc:sldMkLst>
          <pc:docMk/>
          <pc:sldMk cId="1798184557" sldId="321"/>
        </pc:sldMkLst>
      </pc:sldChg>
      <pc:sldChg chg="add del">
        <pc:chgData name="Romessa Naeem" userId="1bce7fe639484c7a" providerId="LiveId" clId="{08B6EB88-8F16-452E-B4F3-0EBC4A2AB728}" dt="2025-01-30T08:46:34.309" v="180" actId="47"/>
        <pc:sldMkLst>
          <pc:docMk/>
          <pc:sldMk cId="3593056966" sldId="321"/>
        </pc:sldMkLst>
      </pc:sldChg>
      <pc:sldChg chg="addSp delSp modSp new mod">
        <pc:chgData name="Romessa Naeem" userId="1bce7fe639484c7a" providerId="LiveId" clId="{08B6EB88-8F16-452E-B4F3-0EBC4A2AB728}" dt="2025-01-30T08:51:24.163" v="489" actId="14100"/>
        <pc:sldMkLst>
          <pc:docMk/>
          <pc:sldMk cId="547646627" sldId="322"/>
        </pc:sldMkLst>
      </pc:sldChg>
      <pc:sldChg chg="add del">
        <pc:chgData name="Romessa Naeem" userId="1bce7fe639484c7a" providerId="LiveId" clId="{08B6EB88-8F16-452E-B4F3-0EBC4A2AB728}" dt="2025-01-30T08:47:03.672" v="181" actId="47"/>
        <pc:sldMkLst>
          <pc:docMk/>
          <pc:sldMk cId="2810519100" sldId="322"/>
        </pc:sldMkLst>
      </pc:sldChg>
      <pc:sldChg chg="add del">
        <pc:chgData name="Romessa Naeem" userId="1bce7fe639484c7a" providerId="LiveId" clId="{08B6EB88-8F16-452E-B4F3-0EBC4A2AB728}" dt="2025-01-30T08:47:04.816" v="182" actId="47"/>
        <pc:sldMkLst>
          <pc:docMk/>
          <pc:sldMk cId="1511845567" sldId="323"/>
        </pc:sldMkLst>
      </pc:sldChg>
      <pc:sldChg chg="addSp delSp modSp new mod ord">
        <pc:chgData name="Romessa Naeem" userId="1bce7fe639484c7a" providerId="LiveId" clId="{08B6EB88-8F16-452E-B4F3-0EBC4A2AB728}" dt="2025-01-30T08:53:48.790" v="597" actId="14100"/>
        <pc:sldMkLst>
          <pc:docMk/>
          <pc:sldMk cId="2672389517" sldId="323"/>
        </pc:sldMkLst>
      </pc:sldChg>
      <pc:sldChg chg="add del">
        <pc:chgData name="Romessa Naeem" userId="1bce7fe639484c7a" providerId="LiveId" clId="{08B6EB88-8F16-452E-B4F3-0EBC4A2AB728}" dt="2025-01-30T08:47:05.560" v="183" actId="47"/>
        <pc:sldMkLst>
          <pc:docMk/>
          <pc:sldMk cId="752500175" sldId="324"/>
        </pc:sldMkLst>
      </pc:sldChg>
      <pc:sldChg chg="addSp delSp modSp new mod">
        <pc:chgData name="Romessa Naeem" userId="1bce7fe639484c7a" providerId="LiveId" clId="{08B6EB88-8F16-452E-B4F3-0EBC4A2AB728}" dt="2025-01-30T09:08:17.746" v="802" actId="14100"/>
        <pc:sldMkLst>
          <pc:docMk/>
          <pc:sldMk cId="2972519359" sldId="324"/>
        </pc:sldMkLst>
        <pc:spChg chg="mod">
          <ac:chgData name="Romessa Naeem" userId="1bce7fe639484c7a" providerId="LiveId" clId="{08B6EB88-8F16-452E-B4F3-0EBC4A2AB728}" dt="2025-01-30T09:07:52.636" v="799" actId="207"/>
          <ac:spMkLst>
            <pc:docMk/>
            <pc:sldMk cId="2972519359" sldId="324"/>
            <ac:spMk id="2" creationId="{FC2723EF-4873-61D6-69D3-628C77133448}"/>
          </ac:spMkLst>
        </pc:spChg>
        <pc:spChg chg="mod">
          <ac:chgData name="Romessa Naeem" userId="1bce7fe639484c7a" providerId="LiveId" clId="{08B6EB88-8F16-452E-B4F3-0EBC4A2AB728}" dt="2025-01-30T09:07:26.180" v="779" actId="1036"/>
          <ac:spMkLst>
            <pc:docMk/>
            <pc:sldMk cId="2972519359" sldId="324"/>
            <ac:spMk id="5" creationId="{F4B4E1FC-7CF7-CE7C-78C3-4E5591275874}"/>
          </ac:spMkLst>
        </pc:spChg>
      </pc:sldChg>
      <pc:sldChg chg="add del">
        <pc:chgData name="Romessa Naeem" userId="1bce7fe639484c7a" providerId="LiveId" clId="{08B6EB88-8F16-452E-B4F3-0EBC4A2AB728}" dt="2025-01-30T08:47:06.206" v="184" actId="47"/>
        <pc:sldMkLst>
          <pc:docMk/>
          <pc:sldMk cId="2250175247" sldId="325"/>
        </pc:sldMkLst>
      </pc:sldChg>
      <pc:sldChg chg="addSp delSp modSp new mod">
        <pc:chgData name="Romessa Naeem" userId="1bce7fe639484c7a" providerId="LiveId" clId="{08B6EB88-8F16-452E-B4F3-0EBC4A2AB728}" dt="2025-01-30T09:11:10.242" v="937" actId="14100"/>
        <pc:sldMkLst>
          <pc:docMk/>
          <pc:sldMk cId="2374295254" sldId="325"/>
        </pc:sldMkLst>
      </pc:sldChg>
      <pc:sldChg chg="addSp delSp modSp add mod">
        <pc:chgData name="Romessa Naeem" userId="1bce7fe639484c7a" providerId="LiveId" clId="{08B6EB88-8F16-452E-B4F3-0EBC4A2AB728}" dt="2025-01-30T08:54:42.463" v="607" actId="14100"/>
        <pc:sldMkLst>
          <pc:docMk/>
          <pc:sldMk cId="2411545928" sldId="326"/>
        </pc:sldMkLst>
      </pc:sldChg>
      <pc:sldChg chg="modSp new del mod">
        <pc:chgData name="Romessa Naeem" userId="1bce7fe639484c7a" providerId="LiveId" clId="{08B6EB88-8F16-452E-B4F3-0EBC4A2AB728}" dt="2025-01-30T08:47:11.373" v="185" actId="47"/>
        <pc:sldMkLst>
          <pc:docMk/>
          <pc:sldMk cId="3730246524" sldId="326"/>
        </pc:sldMkLst>
      </pc:sldChg>
      <pc:sldChg chg="addSp delSp modSp add mod">
        <pc:chgData name="Romessa Naeem" userId="1bce7fe639484c7a" providerId="LiveId" clId="{08B6EB88-8F16-452E-B4F3-0EBC4A2AB728}" dt="2025-01-30T08:55:52.083" v="618" actId="14100"/>
        <pc:sldMkLst>
          <pc:docMk/>
          <pc:sldMk cId="4244917858" sldId="327"/>
        </pc:sldMkLst>
      </pc:sldChg>
      <pc:sldChg chg="addSp delSp modSp add mod">
        <pc:chgData name="Romessa Naeem" userId="1bce7fe639484c7a" providerId="LiveId" clId="{08B6EB88-8F16-452E-B4F3-0EBC4A2AB728}" dt="2025-01-30T09:03:00.878" v="628" actId="14100"/>
        <pc:sldMkLst>
          <pc:docMk/>
          <pc:sldMk cId="2369571830" sldId="328"/>
        </pc:sldMkLst>
      </pc:sldChg>
      <pc:sldChg chg="addSp delSp modSp add mod">
        <pc:chgData name="Romessa Naeem" userId="1bce7fe639484c7a" providerId="LiveId" clId="{08B6EB88-8F16-452E-B4F3-0EBC4A2AB728}" dt="2025-01-30T09:04:01.278" v="639" actId="14100"/>
        <pc:sldMkLst>
          <pc:docMk/>
          <pc:sldMk cId="3980326523" sldId="329"/>
        </pc:sldMkLst>
      </pc:sldChg>
      <pc:sldChg chg="addSp delSp modSp add mod">
        <pc:chgData name="Romessa Naeem" userId="1bce7fe639484c7a" providerId="LiveId" clId="{08B6EB88-8F16-452E-B4F3-0EBC4A2AB728}" dt="2025-01-30T09:04:54.542" v="650" actId="14100"/>
        <pc:sldMkLst>
          <pc:docMk/>
          <pc:sldMk cId="3923562252" sldId="330"/>
        </pc:sldMkLst>
      </pc:sldChg>
      <pc:sldChg chg="addSp delSp modSp add mod">
        <pc:chgData name="Romessa Naeem" userId="1bce7fe639484c7a" providerId="LiveId" clId="{08B6EB88-8F16-452E-B4F3-0EBC4A2AB728}" dt="2025-01-30T09:05:50.649" v="660" actId="14100"/>
        <pc:sldMkLst>
          <pc:docMk/>
          <pc:sldMk cId="3640022267" sldId="331"/>
        </pc:sldMkLst>
      </pc:sldChg>
      <pc:sldChg chg="addSp delSp modSp add mod">
        <pc:chgData name="Romessa Naeem" userId="1bce7fe639484c7a" providerId="LiveId" clId="{08B6EB88-8F16-452E-B4F3-0EBC4A2AB728}" dt="2025-01-30T09:06:33.572" v="668" actId="14100"/>
        <pc:sldMkLst>
          <pc:docMk/>
          <pc:sldMk cId="4176503903" sldId="332"/>
        </pc:sldMkLst>
      </pc:sldChg>
      <pc:sldChg chg="addSp delSp modSp add mod">
        <pc:chgData name="Romessa Naeem" userId="1bce7fe639484c7a" providerId="LiveId" clId="{08B6EB88-8F16-452E-B4F3-0EBC4A2AB728}" dt="2025-01-30T09:08:53.618" v="819" actId="14100"/>
        <pc:sldMkLst>
          <pc:docMk/>
          <pc:sldMk cId="3607857524" sldId="333"/>
        </pc:sldMkLst>
        <pc:spChg chg="mod">
          <ac:chgData name="Romessa Naeem" userId="1bce7fe639484c7a" providerId="LiveId" clId="{08B6EB88-8F16-452E-B4F3-0EBC4A2AB728}" dt="2025-01-30T09:08:30.386" v="814" actId="20577"/>
          <ac:spMkLst>
            <pc:docMk/>
            <pc:sldMk cId="3607857524" sldId="333"/>
            <ac:spMk id="2" creationId="{04A5ED32-9DBC-B0C6-A95A-24DF69678E15}"/>
          </ac:spMkLst>
        </pc:spChg>
      </pc:sldChg>
      <pc:sldChg chg="addSp modSp new mod">
        <pc:chgData name="Romessa Naeem" userId="1bce7fe639484c7a" providerId="LiveId" clId="{08B6EB88-8F16-452E-B4F3-0EBC4A2AB728}" dt="2025-01-30T09:14:48.794" v="1207" actId="1036"/>
        <pc:sldMkLst>
          <pc:docMk/>
          <pc:sldMk cId="3574022558" sldId="334"/>
        </pc:sldMkLst>
      </pc:sldChg>
      <pc:sldChg chg="addSp modSp add mod">
        <pc:chgData name="Romessa Naeem" userId="1bce7fe639484c7a" providerId="LiveId" clId="{08B6EB88-8F16-452E-B4F3-0EBC4A2AB728}" dt="2025-01-30T09:20:04.081" v="1334" actId="255"/>
        <pc:sldMkLst>
          <pc:docMk/>
          <pc:sldMk cId="2194229140" sldId="335"/>
        </pc:sldMkLst>
      </pc:sldChg>
      <pc:sldChg chg="modSp add mod">
        <pc:chgData name="Romessa Naeem" userId="1bce7fe639484c7a" providerId="LiveId" clId="{08B6EB88-8F16-452E-B4F3-0EBC4A2AB728}" dt="2025-01-30T09:22:53.109" v="1406" actId="14100"/>
        <pc:sldMkLst>
          <pc:docMk/>
          <pc:sldMk cId="386045861" sldId="336"/>
        </pc:sldMkLst>
      </pc:sldChg>
      <pc:sldChg chg="delSp modSp add mod ord">
        <pc:chgData name="Romessa Naeem" userId="1bce7fe639484c7a" providerId="LiveId" clId="{08B6EB88-8F16-452E-B4F3-0EBC4A2AB728}" dt="2025-01-30T09:25:51.442" v="1429" actId="27636"/>
        <pc:sldMkLst>
          <pc:docMk/>
          <pc:sldMk cId="3496415178" sldId="337"/>
        </pc:sldMkLst>
        <pc:spChg chg="mod">
          <ac:chgData name="Romessa Naeem" userId="1bce7fe639484c7a" providerId="LiveId" clId="{08B6EB88-8F16-452E-B4F3-0EBC4A2AB728}" dt="2025-01-30T09:25:41.287" v="1427" actId="113"/>
          <ac:spMkLst>
            <pc:docMk/>
            <pc:sldMk cId="3496415178" sldId="337"/>
            <ac:spMk id="2" creationId="{970A59E1-B81F-3AC4-0087-77E671D1608D}"/>
          </ac:spMkLst>
        </pc:spChg>
        <pc:spChg chg="mod">
          <ac:chgData name="Romessa Naeem" userId="1bce7fe639484c7a" providerId="LiveId" clId="{08B6EB88-8F16-452E-B4F3-0EBC4A2AB728}" dt="2025-01-30T09:25:51.442" v="1429" actId="27636"/>
          <ac:spMkLst>
            <pc:docMk/>
            <pc:sldMk cId="3496415178" sldId="337"/>
            <ac:spMk id="3" creationId="{C4CC3DB7-6D49-951F-CFE7-3517380FAC56}"/>
          </ac:spMkLst>
        </pc:spChg>
      </pc:sldChg>
      <pc:sldChg chg="addSp delSp modSp add mod">
        <pc:chgData name="Romessa Naeem" userId="1bce7fe639484c7a" providerId="LiveId" clId="{08B6EB88-8F16-452E-B4F3-0EBC4A2AB728}" dt="2025-01-30T09:24:52.875" v="1420" actId="14100"/>
        <pc:sldMkLst>
          <pc:docMk/>
          <pc:sldMk cId="679581605" sldId="338"/>
        </pc:sldMkLst>
      </pc:sldChg>
    </pc:docChg>
  </pc:docChgLst>
  <pc:docChgLst>
    <pc:chgData name="Romessa Naeem" userId="1bce7fe639484c7a" providerId="LiveId" clId="{8EBA59C8-88A1-4E8F-97DE-7ECC9F8566DA}"/>
    <pc:docChg chg="undo custSel addSld delSld modSld sldOrd">
      <pc:chgData name="Romessa Naeem" userId="1bce7fe639484c7a" providerId="LiveId" clId="{8EBA59C8-88A1-4E8F-97DE-7ECC9F8566DA}" dt="2025-02-04T03:00:54.052" v="841" actId="14100"/>
      <pc:docMkLst>
        <pc:docMk/>
      </pc:docMkLst>
      <pc:sldChg chg="modSp mod">
        <pc:chgData name="Romessa Naeem" userId="1bce7fe639484c7a" providerId="LiveId" clId="{8EBA59C8-88A1-4E8F-97DE-7ECC9F8566DA}" dt="2025-02-04T02:07:59.973" v="78" actId="255"/>
        <pc:sldMkLst>
          <pc:docMk/>
          <pc:sldMk cId="2704231860" sldId="258"/>
        </pc:sldMkLst>
        <pc:spChg chg="mod">
          <ac:chgData name="Romessa Naeem" userId="1bce7fe639484c7a" providerId="LiveId" clId="{8EBA59C8-88A1-4E8F-97DE-7ECC9F8566DA}" dt="2025-02-04T02:07:59.973" v="78" actId="255"/>
          <ac:spMkLst>
            <pc:docMk/>
            <pc:sldMk cId="2704231860" sldId="258"/>
            <ac:spMk id="3" creationId="{00000000-0000-0000-0000-000000000000}"/>
          </ac:spMkLst>
        </pc:spChg>
      </pc:sldChg>
      <pc:sldChg chg="modSp mod">
        <pc:chgData name="Romessa Naeem" userId="1bce7fe639484c7a" providerId="LiveId" clId="{8EBA59C8-88A1-4E8F-97DE-7ECC9F8566DA}" dt="2025-02-04T02:55:26.959" v="818"/>
        <pc:sldMkLst>
          <pc:docMk/>
          <pc:sldMk cId="2915695827" sldId="315"/>
        </pc:sldMkLst>
        <pc:spChg chg="mod">
          <ac:chgData name="Romessa Naeem" userId="1bce7fe639484c7a" providerId="LiveId" clId="{8EBA59C8-88A1-4E8F-97DE-7ECC9F8566DA}" dt="2025-02-04T02:55:26.959" v="818"/>
          <ac:spMkLst>
            <pc:docMk/>
            <pc:sldMk cId="2915695827" sldId="315"/>
            <ac:spMk id="7" creationId="{00000000-0000-0000-0000-000000000000}"/>
          </ac:spMkLst>
        </pc:spChg>
      </pc:sldChg>
      <pc:sldChg chg="addSp delSp modSp mod">
        <pc:chgData name="Romessa Naeem" userId="1bce7fe639484c7a" providerId="LiveId" clId="{8EBA59C8-88A1-4E8F-97DE-7ECC9F8566DA}" dt="2025-02-04T02:06:54.785" v="76" actId="20577"/>
        <pc:sldMkLst>
          <pc:docMk/>
          <pc:sldMk cId="3771392000" sldId="317"/>
        </pc:sldMkLst>
        <pc:spChg chg="mod">
          <ac:chgData name="Romessa Naeem" userId="1bce7fe639484c7a" providerId="LiveId" clId="{8EBA59C8-88A1-4E8F-97DE-7ECC9F8566DA}" dt="2025-02-04T02:06:54.785" v="76" actId="20577"/>
          <ac:spMkLst>
            <pc:docMk/>
            <pc:sldMk cId="3771392000" sldId="317"/>
            <ac:spMk id="2" creationId="{00000000-0000-0000-0000-000000000000}"/>
          </ac:spMkLst>
        </pc:spChg>
        <pc:spChg chg="mod">
          <ac:chgData name="Romessa Naeem" userId="1bce7fe639484c7a" providerId="LiveId" clId="{8EBA59C8-88A1-4E8F-97DE-7ECC9F8566DA}" dt="2025-02-04T02:04:58.159" v="60" actId="20577"/>
          <ac:spMkLst>
            <pc:docMk/>
            <pc:sldMk cId="3771392000" sldId="317"/>
            <ac:spMk id="3" creationId="{00000000-0000-0000-0000-000000000000}"/>
          </ac:spMkLst>
        </pc:spChg>
      </pc:sldChg>
      <pc:sldChg chg="modSp mod">
        <pc:chgData name="Romessa Naeem" userId="1bce7fe639484c7a" providerId="LiveId" clId="{8EBA59C8-88A1-4E8F-97DE-7ECC9F8566DA}" dt="2025-02-04T02:28:34.354" v="458" actId="255"/>
        <pc:sldMkLst>
          <pc:docMk/>
          <pc:sldMk cId="995828821" sldId="319"/>
        </pc:sldMkLst>
        <pc:spChg chg="mod">
          <ac:chgData name="Romessa Naeem" userId="1bce7fe639484c7a" providerId="LiveId" clId="{8EBA59C8-88A1-4E8F-97DE-7ECC9F8566DA}" dt="2025-02-04T02:28:34.354" v="458" actId="255"/>
          <ac:spMkLst>
            <pc:docMk/>
            <pc:sldMk cId="995828821" sldId="319"/>
            <ac:spMk id="2" creationId="{2E843D9D-EE05-F9A8-A930-8EAF4E146880}"/>
          </ac:spMkLst>
        </pc:spChg>
        <pc:spChg chg="mod">
          <ac:chgData name="Romessa Naeem" userId="1bce7fe639484c7a" providerId="LiveId" clId="{8EBA59C8-88A1-4E8F-97DE-7ECC9F8566DA}" dt="2025-02-04T02:12:01.361" v="81" actId="255"/>
          <ac:spMkLst>
            <pc:docMk/>
            <pc:sldMk cId="995828821" sldId="319"/>
            <ac:spMk id="3" creationId="{26574348-63B8-03F6-5940-9A1487C78569}"/>
          </ac:spMkLst>
        </pc:spChg>
      </pc:sldChg>
      <pc:sldChg chg="addSp delSp modSp mod">
        <pc:chgData name="Romessa Naeem" userId="1bce7fe639484c7a" providerId="LiveId" clId="{8EBA59C8-88A1-4E8F-97DE-7ECC9F8566DA}" dt="2025-02-04T02:28:45.560" v="459" actId="255"/>
        <pc:sldMkLst>
          <pc:docMk/>
          <pc:sldMk cId="1425925710" sldId="320"/>
        </pc:sldMkLst>
      </pc:sldChg>
      <pc:sldChg chg="del">
        <pc:chgData name="Romessa Naeem" userId="1bce7fe639484c7a" providerId="LiveId" clId="{8EBA59C8-88A1-4E8F-97DE-7ECC9F8566DA}" dt="2025-02-04T02:12:25.267" v="85" actId="47"/>
        <pc:sldMkLst>
          <pc:docMk/>
          <pc:sldMk cId="1798184557" sldId="321"/>
        </pc:sldMkLst>
      </pc:sldChg>
      <pc:sldChg chg="del">
        <pc:chgData name="Romessa Naeem" userId="1bce7fe639484c7a" providerId="LiveId" clId="{8EBA59C8-88A1-4E8F-97DE-7ECC9F8566DA}" dt="2025-02-04T02:12:26.055" v="86" actId="47"/>
        <pc:sldMkLst>
          <pc:docMk/>
          <pc:sldMk cId="547646627" sldId="322"/>
        </pc:sldMkLst>
      </pc:sldChg>
      <pc:sldChg chg="del">
        <pc:chgData name="Romessa Naeem" userId="1bce7fe639484c7a" providerId="LiveId" clId="{8EBA59C8-88A1-4E8F-97DE-7ECC9F8566DA}" dt="2025-02-04T02:12:27.141" v="87" actId="47"/>
        <pc:sldMkLst>
          <pc:docMk/>
          <pc:sldMk cId="2672389517" sldId="323"/>
        </pc:sldMkLst>
      </pc:sldChg>
      <pc:sldChg chg="addSp delSp modSp mod">
        <pc:chgData name="Romessa Naeem" userId="1bce7fe639484c7a" providerId="LiveId" clId="{8EBA59C8-88A1-4E8F-97DE-7ECC9F8566DA}" dt="2025-02-04T02:39:31.466" v="548" actId="1036"/>
        <pc:sldMkLst>
          <pc:docMk/>
          <pc:sldMk cId="2972519359" sldId="324"/>
        </pc:sldMkLst>
        <pc:spChg chg="mod">
          <ac:chgData name="Romessa Naeem" userId="1bce7fe639484c7a" providerId="LiveId" clId="{8EBA59C8-88A1-4E8F-97DE-7ECC9F8566DA}" dt="2025-02-04T02:39:25.345" v="545" actId="255"/>
          <ac:spMkLst>
            <pc:docMk/>
            <pc:sldMk cId="2972519359" sldId="324"/>
            <ac:spMk id="2" creationId="{FC2723EF-4873-61D6-69D3-628C77133448}"/>
          </ac:spMkLst>
        </pc:spChg>
        <pc:spChg chg="mod">
          <ac:chgData name="Romessa Naeem" userId="1bce7fe639484c7a" providerId="LiveId" clId="{8EBA59C8-88A1-4E8F-97DE-7ECC9F8566DA}" dt="2025-02-04T02:39:31.466" v="548" actId="1036"/>
          <ac:spMkLst>
            <pc:docMk/>
            <pc:sldMk cId="2972519359" sldId="324"/>
            <ac:spMk id="5" creationId="{F4B4E1FC-7CF7-CE7C-78C3-4E5591275874}"/>
          </ac:spMkLst>
        </pc:spChg>
      </pc:sldChg>
      <pc:sldChg chg="addSp delSp modSp mod">
        <pc:chgData name="Romessa Naeem" userId="1bce7fe639484c7a" providerId="LiveId" clId="{8EBA59C8-88A1-4E8F-97DE-7ECC9F8566DA}" dt="2025-02-04T02:45:06.895" v="592" actId="14100"/>
        <pc:sldMkLst>
          <pc:docMk/>
          <pc:sldMk cId="2374295254" sldId="325"/>
        </pc:sldMkLst>
      </pc:sldChg>
      <pc:sldChg chg="del">
        <pc:chgData name="Romessa Naeem" userId="1bce7fe639484c7a" providerId="LiveId" clId="{8EBA59C8-88A1-4E8F-97DE-7ECC9F8566DA}" dt="2025-02-04T02:12:28.068" v="88" actId="47"/>
        <pc:sldMkLst>
          <pc:docMk/>
          <pc:sldMk cId="2411545928" sldId="326"/>
        </pc:sldMkLst>
      </pc:sldChg>
      <pc:sldChg chg="del">
        <pc:chgData name="Romessa Naeem" userId="1bce7fe639484c7a" providerId="LiveId" clId="{8EBA59C8-88A1-4E8F-97DE-7ECC9F8566DA}" dt="2025-02-04T02:12:28.843" v="89" actId="47"/>
        <pc:sldMkLst>
          <pc:docMk/>
          <pc:sldMk cId="4244917858" sldId="327"/>
        </pc:sldMkLst>
      </pc:sldChg>
      <pc:sldChg chg="del">
        <pc:chgData name="Romessa Naeem" userId="1bce7fe639484c7a" providerId="LiveId" clId="{8EBA59C8-88A1-4E8F-97DE-7ECC9F8566DA}" dt="2025-02-04T02:12:29.853" v="90" actId="47"/>
        <pc:sldMkLst>
          <pc:docMk/>
          <pc:sldMk cId="2369571830" sldId="328"/>
        </pc:sldMkLst>
      </pc:sldChg>
      <pc:sldChg chg="del">
        <pc:chgData name="Romessa Naeem" userId="1bce7fe639484c7a" providerId="LiveId" clId="{8EBA59C8-88A1-4E8F-97DE-7ECC9F8566DA}" dt="2025-02-04T02:12:31.200" v="91" actId="47"/>
        <pc:sldMkLst>
          <pc:docMk/>
          <pc:sldMk cId="3980326523" sldId="329"/>
        </pc:sldMkLst>
      </pc:sldChg>
      <pc:sldChg chg="del">
        <pc:chgData name="Romessa Naeem" userId="1bce7fe639484c7a" providerId="LiveId" clId="{8EBA59C8-88A1-4E8F-97DE-7ECC9F8566DA}" dt="2025-02-04T02:12:32.152" v="92" actId="47"/>
        <pc:sldMkLst>
          <pc:docMk/>
          <pc:sldMk cId="3923562252" sldId="330"/>
        </pc:sldMkLst>
      </pc:sldChg>
      <pc:sldChg chg="del">
        <pc:chgData name="Romessa Naeem" userId="1bce7fe639484c7a" providerId="LiveId" clId="{8EBA59C8-88A1-4E8F-97DE-7ECC9F8566DA}" dt="2025-02-04T02:12:33.015" v="93" actId="47"/>
        <pc:sldMkLst>
          <pc:docMk/>
          <pc:sldMk cId="3640022267" sldId="331"/>
        </pc:sldMkLst>
      </pc:sldChg>
      <pc:sldChg chg="del">
        <pc:chgData name="Romessa Naeem" userId="1bce7fe639484c7a" providerId="LiveId" clId="{8EBA59C8-88A1-4E8F-97DE-7ECC9F8566DA}" dt="2025-02-04T02:12:33.669" v="94" actId="47"/>
        <pc:sldMkLst>
          <pc:docMk/>
          <pc:sldMk cId="4176503903" sldId="332"/>
        </pc:sldMkLst>
      </pc:sldChg>
      <pc:sldChg chg="addSp delSp modSp mod">
        <pc:chgData name="Romessa Naeem" userId="1bce7fe639484c7a" providerId="LiveId" clId="{8EBA59C8-88A1-4E8F-97DE-7ECC9F8566DA}" dt="2025-02-04T02:42:30.816" v="557" actId="255"/>
        <pc:sldMkLst>
          <pc:docMk/>
          <pc:sldMk cId="3607857524" sldId="333"/>
        </pc:sldMkLst>
        <pc:spChg chg="mod">
          <ac:chgData name="Romessa Naeem" userId="1bce7fe639484c7a" providerId="LiveId" clId="{8EBA59C8-88A1-4E8F-97DE-7ECC9F8566DA}" dt="2025-02-04T02:41:03.732" v="553" actId="113"/>
          <ac:spMkLst>
            <pc:docMk/>
            <pc:sldMk cId="3607857524" sldId="333"/>
            <ac:spMk id="2" creationId="{04A5ED32-9DBC-B0C6-A95A-24DF69678E15}"/>
          </ac:spMkLst>
        </pc:spChg>
      </pc:sldChg>
      <pc:sldChg chg="addSp delSp modSp mod">
        <pc:chgData name="Romessa Naeem" userId="1bce7fe639484c7a" providerId="LiveId" clId="{8EBA59C8-88A1-4E8F-97DE-7ECC9F8566DA}" dt="2025-02-04T02:48:55.043" v="629" actId="113"/>
        <pc:sldMkLst>
          <pc:docMk/>
          <pc:sldMk cId="3574022558" sldId="334"/>
        </pc:sldMkLst>
      </pc:sldChg>
      <pc:sldChg chg="modSp mod">
        <pc:chgData name="Romessa Naeem" userId="1bce7fe639484c7a" providerId="LiveId" clId="{8EBA59C8-88A1-4E8F-97DE-7ECC9F8566DA}" dt="2025-02-04T02:50:11.109" v="658" actId="20577"/>
        <pc:sldMkLst>
          <pc:docMk/>
          <pc:sldMk cId="2194229140" sldId="335"/>
        </pc:sldMkLst>
      </pc:sldChg>
      <pc:sldChg chg="modSp mod">
        <pc:chgData name="Romessa Naeem" userId="1bce7fe639484c7a" providerId="LiveId" clId="{8EBA59C8-88A1-4E8F-97DE-7ECC9F8566DA}" dt="2025-02-04T02:52:11.672" v="701" actId="20577"/>
        <pc:sldMkLst>
          <pc:docMk/>
          <pc:sldMk cId="386045861" sldId="336"/>
        </pc:sldMkLst>
      </pc:sldChg>
      <pc:sldChg chg="addSp delSp modSp mod">
        <pc:chgData name="Romessa Naeem" userId="1bce7fe639484c7a" providerId="LiveId" clId="{8EBA59C8-88A1-4E8F-97DE-7ECC9F8566DA}" dt="2025-02-04T02:54:51.010" v="817" actId="14100"/>
        <pc:sldMkLst>
          <pc:docMk/>
          <pc:sldMk cId="679581605" sldId="338"/>
        </pc:sldMkLst>
      </pc:sldChg>
      <pc:sldChg chg="add del">
        <pc:chgData name="Romessa Naeem" userId="1bce7fe639484c7a" providerId="LiveId" clId="{8EBA59C8-88A1-4E8F-97DE-7ECC9F8566DA}" dt="2025-02-04T02:17:14.044" v="113" actId="47"/>
        <pc:sldMkLst>
          <pc:docMk/>
          <pc:sldMk cId="1277214433" sldId="339"/>
        </pc:sldMkLst>
      </pc:sldChg>
      <pc:sldChg chg="add del">
        <pc:chgData name="Romessa Naeem" userId="1bce7fe639484c7a" providerId="LiveId" clId="{8EBA59C8-88A1-4E8F-97DE-7ECC9F8566DA}" dt="2025-02-04T02:17:18.140" v="114" actId="47"/>
        <pc:sldMkLst>
          <pc:docMk/>
          <pc:sldMk cId="288514130" sldId="340"/>
        </pc:sldMkLst>
      </pc:sldChg>
      <pc:sldChg chg="addSp delSp modSp new mod modAnim">
        <pc:chgData name="Romessa Naeem" userId="1bce7fe639484c7a" providerId="LiveId" clId="{8EBA59C8-88A1-4E8F-97DE-7ECC9F8566DA}" dt="2025-02-04T02:28:54.696" v="460" actId="255"/>
        <pc:sldMkLst>
          <pc:docMk/>
          <pc:sldMk cId="3500794638" sldId="341"/>
        </pc:sldMkLst>
      </pc:sldChg>
      <pc:sldChg chg="addSp delSp modSp add mod delAnim modAnim">
        <pc:chgData name="Romessa Naeem" userId="1bce7fe639484c7a" providerId="LiveId" clId="{8EBA59C8-88A1-4E8F-97DE-7ECC9F8566DA}" dt="2025-02-04T02:29:04.333" v="461" actId="255"/>
        <pc:sldMkLst>
          <pc:docMk/>
          <pc:sldMk cId="2307192207" sldId="342"/>
        </pc:sldMkLst>
      </pc:sldChg>
      <pc:sldChg chg="addSp delSp modSp add mod">
        <pc:chgData name="Romessa Naeem" userId="1bce7fe639484c7a" providerId="LiveId" clId="{8EBA59C8-88A1-4E8F-97DE-7ECC9F8566DA}" dt="2025-02-04T02:34:09.937" v="479" actId="14100"/>
        <pc:sldMkLst>
          <pc:docMk/>
          <pc:sldMk cId="686022687" sldId="343"/>
        </pc:sldMkLst>
      </pc:sldChg>
      <pc:sldChg chg="addSp delSp modSp add mod ord">
        <pc:chgData name="Romessa Naeem" userId="1bce7fe639484c7a" providerId="LiveId" clId="{8EBA59C8-88A1-4E8F-97DE-7ECC9F8566DA}" dt="2025-02-04T02:29:14.344" v="462" actId="255"/>
        <pc:sldMkLst>
          <pc:docMk/>
          <pc:sldMk cId="3097045956" sldId="344"/>
        </pc:sldMkLst>
      </pc:sldChg>
      <pc:sldChg chg="addSp delSp modSp add mod">
        <pc:chgData name="Romessa Naeem" userId="1bce7fe639484c7a" providerId="LiveId" clId="{8EBA59C8-88A1-4E8F-97DE-7ECC9F8566DA}" dt="2025-02-04T02:37:56.436" v="527" actId="14100"/>
        <pc:sldMkLst>
          <pc:docMk/>
          <pc:sldMk cId="1132287732" sldId="345"/>
        </pc:sldMkLst>
      </pc:sldChg>
      <pc:sldChg chg="addSp delSp modSp add mod ord">
        <pc:chgData name="Romessa Naeem" userId="1bce7fe639484c7a" providerId="LiveId" clId="{8EBA59C8-88A1-4E8F-97DE-7ECC9F8566DA}" dt="2025-02-04T02:36:18.190" v="517"/>
        <pc:sldMkLst>
          <pc:docMk/>
          <pc:sldMk cId="2043376718" sldId="346"/>
        </pc:sldMkLst>
      </pc:sldChg>
      <pc:sldChg chg="addSp delSp modSp new mod modAnim">
        <pc:chgData name="Romessa Naeem" userId="1bce7fe639484c7a" providerId="LiveId" clId="{8EBA59C8-88A1-4E8F-97DE-7ECC9F8566DA}" dt="2025-02-04T03:00:54.052" v="841" actId="14100"/>
        <pc:sldMkLst>
          <pc:docMk/>
          <pc:sldMk cId="2013774340" sldId="347"/>
        </pc:sldMkLst>
      </pc:sldChg>
      <pc:sldChg chg="add del">
        <pc:chgData name="Romessa Naeem" userId="1bce7fe639484c7a" providerId="LiveId" clId="{8EBA59C8-88A1-4E8F-97DE-7ECC9F8566DA}" dt="2025-02-04T02:39:44.301" v="549" actId="47"/>
        <pc:sldMkLst>
          <pc:docMk/>
          <pc:sldMk cId="4140814769" sldId="347"/>
        </pc:sldMkLst>
      </pc:sldChg>
      <pc:sldChg chg="add del">
        <pc:chgData name="Romessa Naeem" userId="1bce7fe639484c7a" providerId="LiveId" clId="{8EBA59C8-88A1-4E8F-97DE-7ECC9F8566DA}" dt="2025-02-04T02:57:58.776" v="835" actId="47"/>
        <pc:sldMkLst>
          <pc:docMk/>
          <pc:sldMk cId="3351704352" sldId="348"/>
        </pc:sldMkLst>
      </pc:sldChg>
      <pc:sldChg chg="add del">
        <pc:chgData name="Romessa Naeem" userId="1bce7fe639484c7a" providerId="LiveId" clId="{8EBA59C8-88A1-4E8F-97DE-7ECC9F8566DA}" dt="2025-02-04T02:58:00.696" v="836" actId="47"/>
        <pc:sldMkLst>
          <pc:docMk/>
          <pc:sldMk cId="647764266" sldId="349"/>
        </pc:sldMkLst>
      </pc:sldChg>
    </pc:docChg>
  </pc:docChgLst>
  <pc:docChgLst>
    <pc:chgData name="Romessa Naeem" userId="1bce7fe639484c7a" providerId="LiveId" clId="{58CB8AB9-50A3-42D7-8471-0B56A525996F}"/>
    <pc:docChg chg="undo custSel addSld delSld modSld">
      <pc:chgData name="Romessa Naeem" userId="1bce7fe639484c7a" providerId="LiveId" clId="{58CB8AB9-50A3-42D7-8471-0B56A525996F}" dt="2025-02-06T03:22:54.869" v="496" actId="478"/>
      <pc:docMkLst>
        <pc:docMk/>
      </pc:docMkLst>
      <pc:sldChg chg="modSp mod">
        <pc:chgData name="Romessa Naeem" userId="1bce7fe639484c7a" providerId="LiveId" clId="{58CB8AB9-50A3-42D7-8471-0B56A525996F}" dt="2025-02-06T03:13:29.132" v="1" actId="20577"/>
        <pc:sldMkLst>
          <pc:docMk/>
          <pc:sldMk cId="2704231860" sldId="258"/>
        </pc:sldMkLst>
        <pc:spChg chg="mod">
          <ac:chgData name="Romessa Naeem" userId="1bce7fe639484c7a" providerId="LiveId" clId="{58CB8AB9-50A3-42D7-8471-0B56A525996F}" dt="2025-02-06T03:13:29.132" v="1" actId="20577"/>
          <ac:spMkLst>
            <pc:docMk/>
            <pc:sldMk cId="2704231860" sldId="258"/>
            <ac:spMk id="3" creationId="{00000000-0000-0000-0000-000000000000}"/>
          </ac:spMkLst>
        </pc:spChg>
      </pc:sldChg>
      <pc:sldChg chg="delSp mod">
        <pc:chgData name="Romessa Naeem" userId="1bce7fe639484c7a" providerId="LiveId" clId="{58CB8AB9-50A3-42D7-8471-0B56A525996F}" dt="2025-02-06T03:13:18.997" v="0" actId="478"/>
        <pc:sldMkLst>
          <pc:docMk/>
          <pc:sldMk cId="3771392000" sldId="317"/>
        </pc:sldMkLst>
      </pc:sldChg>
      <pc:sldChg chg="del">
        <pc:chgData name="Romessa Naeem" userId="1bce7fe639484c7a" providerId="LiveId" clId="{58CB8AB9-50A3-42D7-8471-0B56A525996F}" dt="2025-02-06T03:14:10.234" v="5" actId="47"/>
        <pc:sldMkLst>
          <pc:docMk/>
          <pc:sldMk cId="1425925710" sldId="320"/>
        </pc:sldMkLst>
      </pc:sldChg>
      <pc:sldChg chg="delSp modSp add del mod">
        <pc:chgData name="Romessa Naeem" userId="1bce7fe639484c7a" providerId="LiveId" clId="{58CB8AB9-50A3-42D7-8471-0B56A525996F}" dt="2025-02-06T03:14:57.059" v="24" actId="20577"/>
        <pc:sldMkLst>
          <pc:docMk/>
          <pc:sldMk cId="2972519359" sldId="324"/>
        </pc:sldMkLst>
        <pc:spChg chg="mod">
          <ac:chgData name="Romessa Naeem" userId="1bce7fe639484c7a" providerId="LiveId" clId="{58CB8AB9-50A3-42D7-8471-0B56A525996F}" dt="2025-02-06T03:14:57.059" v="24" actId="20577"/>
          <ac:spMkLst>
            <pc:docMk/>
            <pc:sldMk cId="2972519359" sldId="324"/>
            <ac:spMk id="2" creationId="{FC2723EF-4873-61D6-69D3-628C77133448}"/>
          </ac:spMkLst>
        </pc:spChg>
      </pc:sldChg>
      <pc:sldChg chg="del">
        <pc:chgData name="Romessa Naeem" userId="1bce7fe639484c7a" providerId="LiveId" clId="{58CB8AB9-50A3-42D7-8471-0B56A525996F}" dt="2025-02-06T03:16:35.300" v="129" actId="47"/>
        <pc:sldMkLst>
          <pc:docMk/>
          <pc:sldMk cId="2374295254" sldId="325"/>
        </pc:sldMkLst>
      </pc:sldChg>
      <pc:sldChg chg="modSp mod">
        <pc:chgData name="Romessa Naeem" userId="1bce7fe639484c7a" providerId="LiveId" clId="{58CB8AB9-50A3-42D7-8471-0B56A525996F}" dt="2025-02-06T03:15:07.609" v="32" actId="20577"/>
        <pc:sldMkLst>
          <pc:docMk/>
          <pc:sldMk cId="3607857524" sldId="333"/>
        </pc:sldMkLst>
        <pc:spChg chg="mod">
          <ac:chgData name="Romessa Naeem" userId="1bce7fe639484c7a" providerId="LiveId" clId="{58CB8AB9-50A3-42D7-8471-0B56A525996F}" dt="2025-02-06T03:15:07.609" v="32" actId="20577"/>
          <ac:spMkLst>
            <pc:docMk/>
            <pc:sldMk cId="3607857524" sldId="333"/>
            <ac:spMk id="2" creationId="{04A5ED32-9DBC-B0C6-A95A-24DF69678E15}"/>
          </ac:spMkLst>
        </pc:spChg>
      </pc:sldChg>
      <pc:sldChg chg="del">
        <pc:chgData name="Romessa Naeem" userId="1bce7fe639484c7a" providerId="LiveId" clId="{58CB8AB9-50A3-42D7-8471-0B56A525996F}" dt="2025-02-06T03:19:47.808" v="327" actId="47"/>
        <pc:sldMkLst>
          <pc:docMk/>
          <pc:sldMk cId="3574022558" sldId="334"/>
        </pc:sldMkLst>
      </pc:sldChg>
      <pc:sldChg chg="modSp del mod">
        <pc:chgData name="Romessa Naeem" userId="1bce7fe639484c7a" providerId="LiveId" clId="{58CB8AB9-50A3-42D7-8471-0B56A525996F}" dt="2025-02-06T03:20:35.058" v="372" actId="47"/>
        <pc:sldMkLst>
          <pc:docMk/>
          <pc:sldMk cId="2194229140" sldId="335"/>
        </pc:sldMkLst>
      </pc:sldChg>
      <pc:sldChg chg="modSp add del mod">
        <pc:chgData name="Romessa Naeem" userId="1bce7fe639484c7a" providerId="LiveId" clId="{58CB8AB9-50A3-42D7-8471-0B56A525996F}" dt="2025-02-06T03:20:44.001" v="375" actId="47"/>
        <pc:sldMkLst>
          <pc:docMk/>
          <pc:sldMk cId="386045861" sldId="336"/>
        </pc:sldMkLst>
      </pc:sldChg>
      <pc:sldChg chg="del">
        <pc:chgData name="Romessa Naeem" userId="1bce7fe639484c7a" providerId="LiveId" clId="{58CB8AB9-50A3-42D7-8471-0B56A525996F}" dt="2025-02-06T03:22:41.267" v="495" actId="47"/>
        <pc:sldMkLst>
          <pc:docMk/>
          <pc:sldMk cId="679581605" sldId="338"/>
        </pc:sldMkLst>
      </pc:sldChg>
      <pc:sldChg chg="del">
        <pc:chgData name="Romessa Naeem" userId="1bce7fe639484c7a" providerId="LiveId" clId="{58CB8AB9-50A3-42D7-8471-0B56A525996F}" dt="2025-02-06T03:14:16.195" v="6" actId="47"/>
        <pc:sldMkLst>
          <pc:docMk/>
          <pc:sldMk cId="3500794638" sldId="341"/>
        </pc:sldMkLst>
      </pc:sldChg>
      <pc:sldChg chg="del">
        <pc:chgData name="Romessa Naeem" userId="1bce7fe639484c7a" providerId="LiveId" clId="{58CB8AB9-50A3-42D7-8471-0B56A525996F}" dt="2025-02-06T03:14:19.872" v="7" actId="47"/>
        <pc:sldMkLst>
          <pc:docMk/>
          <pc:sldMk cId="2307192207" sldId="342"/>
        </pc:sldMkLst>
      </pc:sldChg>
      <pc:sldChg chg="del">
        <pc:chgData name="Romessa Naeem" userId="1bce7fe639484c7a" providerId="LiveId" clId="{58CB8AB9-50A3-42D7-8471-0B56A525996F}" dt="2025-02-06T03:14:26.126" v="9" actId="47"/>
        <pc:sldMkLst>
          <pc:docMk/>
          <pc:sldMk cId="686022687" sldId="343"/>
        </pc:sldMkLst>
      </pc:sldChg>
      <pc:sldChg chg="del">
        <pc:chgData name="Romessa Naeem" userId="1bce7fe639484c7a" providerId="LiveId" clId="{58CB8AB9-50A3-42D7-8471-0B56A525996F}" dt="2025-02-06T03:14:23.802" v="8" actId="47"/>
        <pc:sldMkLst>
          <pc:docMk/>
          <pc:sldMk cId="3097045956" sldId="344"/>
        </pc:sldMkLst>
      </pc:sldChg>
      <pc:sldChg chg="del">
        <pc:chgData name="Romessa Naeem" userId="1bce7fe639484c7a" providerId="LiveId" clId="{58CB8AB9-50A3-42D7-8471-0B56A525996F}" dt="2025-02-06T03:14:30.177" v="11" actId="47"/>
        <pc:sldMkLst>
          <pc:docMk/>
          <pc:sldMk cId="1132287732" sldId="345"/>
        </pc:sldMkLst>
      </pc:sldChg>
      <pc:sldChg chg="del">
        <pc:chgData name="Romessa Naeem" userId="1bce7fe639484c7a" providerId="LiveId" clId="{58CB8AB9-50A3-42D7-8471-0B56A525996F}" dt="2025-02-06T03:14:28.899" v="10" actId="47"/>
        <pc:sldMkLst>
          <pc:docMk/>
          <pc:sldMk cId="2043376718" sldId="346"/>
        </pc:sldMkLst>
      </pc:sldChg>
      <pc:sldChg chg="addSp delSp modSp mod delAnim">
        <pc:chgData name="Romessa Naeem" userId="1bce7fe639484c7a" providerId="LiveId" clId="{58CB8AB9-50A3-42D7-8471-0B56A525996F}" dt="2025-02-06T03:22:54.869" v="496" actId="478"/>
        <pc:sldMkLst>
          <pc:docMk/>
          <pc:sldMk cId="2013774340" sldId="347"/>
        </pc:sldMkLst>
      </pc:sldChg>
      <pc:sldChg chg="addSp delSp modSp new mod">
        <pc:chgData name="Romessa Naeem" userId="1bce7fe639484c7a" providerId="LiveId" clId="{58CB8AB9-50A3-42D7-8471-0B56A525996F}" dt="2025-02-06T03:14:06.249" v="4" actId="478"/>
        <pc:sldMkLst>
          <pc:docMk/>
          <pc:sldMk cId="1544092544" sldId="348"/>
        </pc:sldMkLst>
        <pc:spChg chg="add mod">
          <ac:chgData name="Romessa Naeem" userId="1bce7fe639484c7a" providerId="LiveId" clId="{58CB8AB9-50A3-42D7-8471-0B56A525996F}" dt="2025-02-06T03:14:01.627" v="3"/>
          <ac:spMkLst>
            <pc:docMk/>
            <pc:sldMk cId="1544092544" sldId="348"/>
            <ac:spMk id="6" creationId="{2782944E-B458-B572-0E5F-2DFE09587FB5}"/>
          </ac:spMkLst>
        </pc:spChg>
      </pc:sldChg>
      <pc:sldChg chg="addSp delSp modSp new mod">
        <pc:chgData name="Romessa Naeem" userId="1bce7fe639484c7a" providerId="LiveId" clId="{58CB8AB9-50A3-42D7-8471-0B56A525996F}" dt="2025-02-06T03:16:32.485" v="128" actId="1036"/>
        <pc:sldMkLst>
          <pc:docMk/>
          <pc:sldMk cId="4149600269" sldId="349"/>
        </pc:sldMkLst>
        <pc:spChg chg="mod">
          <ac:chgData name="Romessa Naeem" userId="1bce7fe639484c7a" providerId="LiveId" clId="{58CB8AB9-50A3-42D7-8471-0B56A525996F}" dt="2025-02-06T03:16:28.473" v="126" actId="1036"/>
          <ac:spMkLst>
            <pc:docMk/>
            <pc:sldMk cId="4149600269" sldId="349"/>
            <ac:spMk id="3" creationId="{0A4078B4-0003-9CFB-7316-2E5180B56184}"/>
          </ac:spMkLst>
        </pc:spChg>
        <pc:spChg chg="mod">
          <ac:chgData name="Romessa Naeem" userId="1bce7fe639484c7a" providerId="LiveId" clId="{58CB8AB9-50A3-42D7-8471-0B56A525996F}" dt="2025-02-06T03:16:23.129" v="124" actId="1036"/>
          <ac:spMkLst>
            <pc:docMk/>
            <pc:sldMk cId="4149600269" sldId="349"/>
            <ac:spMk id="5" creationId="{D793193B-A05A-9600-F7D1-3D9ADCF7E67A}"/>
          </ac:spMkLst>
        </pc:spChg>
        <pc:spChg chg="add mod">
          <ac:chgData name="Romessa Naeem" userId="1bce7fe639484c7a" providerId="LiveId" clId="{58CB8AB9-50A3-42D7-8471-0B56A525996F}" dt="2025-02-06T03:16:32.485" v="128" actId="1036"/>
          <ac:spMkLst>
            <pc:docMk/>
            <pc:sldMk cId="4149600269" sldId="349"/>
            <ac:spMk id="7" creationId="{B49A6E82-133E-2C83-8267-89D98229A0BA}"/>
          </ac:spMkLst>
        </pc:spChg>
      </pc:sldChg>
      <pc:sldChg chg="addSp delSp modSp new mod">
        <pc:chgData name="Romessa Naeem" userId="1bce7fe639484c7a" providerId="LiveId" clId="{58CB8AB9-50A3-42D7-8471-0B56A525996F}" dt="2025-02-06T03:19:39.119" v="326" actId="255"/>
        <pc:sldMkLst>
          <pc:docMk/>
          <pc:sldMk cId="2561361216" sldId="350"/>
        </pc:sldMkLst>
        <pc:spChg chg="mod">
          <ac:chgData name="Romessa Naeem" userId="1bce7fe639484c7a" providerId="LiveId" clId="{58CB8AB9-50A3-42D7-8471-0B56A525996F}" dt="2025-02-06T03:18:48.520" v="308" actId="1038"/>
          <ac:spMkLst>
            <pc:docMk/>
            <pc:sldMk cId="2561361216" sldId="350"/>
            <ac:spMk id="5" creationId="{4486375C-23D3-1888-0252-8864897521C9}"/>
          </ac:spMkLst>
        </pc:spChg>
        <pc:spChg chg="add mod">
          <ac:chgData name="Romessa Naeem" userId="1bce7fe639484c7a" providerId="LiveId" clId="{58CB8AB9-50A3-42D7-8471-0B56A525996F}" dt="2025-02-06T03:18:05.473" v="135"/>
          <ac:spMkLst>
            <pc:docMk/>
            <pc:sldMk cId="2561361216" sldId="350"/>
            <ac:spMk id="6" creationId="{E7E10A1E-FD1E-A8C8-0005-47B332E7BDCE}"/>
          </ac:spMkLst>
        </pc:spChg>
        <pc:spChg chg="add mod">
          <ac:chgData name="Romessa Naeem" userId="1bce7fe639484c7a" providerId="LiveId" clId="{58CB8AB9-50A3-42D7-8471-0B56A525996F}" dt="2025-02-06T03:19:39.119" v="326" actId="255"/>
          <ac:spMkLst>
            <pc:docMk/>
            <pc:sldMk cId="2561361216" sldId="350"/>
            <ac:spMk id="7" creationId="{83399F22-4DA4-FEAA-0CBA-BFE9C1A8CEDB}"/>
          </ac:spMkLst>
        </pc:spChg>
      </pc:sldChg>
      <pc:sldChg chg="modSp add mod">
        <pc:chgData name="Romessa Naeem" userId="1bce7fe639484c7a" providerId="LiveId" clId="{58CB8AB9-50A3-42D7-8471-0B56A525996F}" dt="2025-02-06T03:20:25.636" v="371" actId="255"/>
        <pc:sldMkLst>
          <pc:docMk/>
          <pc:sldMk cId="4042796410" sldId="351"/>
        </pc:sldMkLst>
        <pc:spChg chg="mod">
          <ac:chgData name="Romessa Naeem" userId="1bce7fe639484c7a" providerId="LiveId" clId="{58CB8AB9-50A3-42D7-8471-0B56A525996F}" dt="2025-02-06T03:20:05.331" v="344" actId="20577"/>
          <ac:spMkLst>
            <pc:docMk/>
            <pc:sldMk cId="4042796410" sldId="351"/>
            <ac:spMk id="5" creationId="{F0D385FD-B7F8-1B84-3576-3E28D825E4A6}"/>
          </ac:spMkLst>
        </pc:spChg>
        <pc:spChg chg="mod">
          <ac:chgData name="Romessa Naeem" userId="1bce7fe639484c7a" providerId="LiveId" clId="{58CB8AB9-50A3-42D7-8471-0B56A525996F}" dt="2025-02-06T03:20:25.636" v="371" actId="255"/>
          <ac:spMkLst>
            <pc:docMk/>
            <pc:sldMk cId="4042796410" sldId="351"/>
            <ac:spMk id="7" creationId="{117D5A66-4A36-2378-F04E-81F64F574CBD}"/>
          </ac:spMkLst>
        </pc:spChg>
      </pc:sldChg>
      <pc:sldChg chg="delSp modSp add mod">
        <pc:chgData name="Romessa Naeem" userId="1bce7fe639484c7a" providerId="LiveId" clId="{58CB8AB9-50A3-42D7-8471-0B56A525996F}" dt="2025-02-06T03:21:14.349" v="403" actId="255"/>
        <pc:sldMkLst>
          <pc:docMk/>
          <pc:sldMk cId="100121086" sldId="352"/>
        </pc:sldMkLst>
        <pc:spChg chg="mod">
          <ac:chgData name="Romessa Naeem" userId="1bce7fe639484c7a" providerId="LiveId" clId="{58CB8AB9-50A3-42D7-8471-0B56A525996F}" dt="2025-02-06T03:21:14.349" v="403" actId="255"/>
          <ac:spMkLst>
            <pc:docMk/>
            <pc:sldMk cId="100121086" sldId="352"/>
            <ac:spMk id="7" creationId="{D7888987-A3F0-3448-B1F0-43D0D692414A}"/>
          </ac:spMkLst>
        </pc:spChg>
      </pc:sldChg>
      <pc:sldChg chg="addSp delSp modSp new mod">
        <pc:chgData name="Romessa Naeem" userId="1bce7fe639484c7a" providerId="LiveId" clId="{58CB8AB9-50A3-42D7-8471-0B56A525996F}" dt="2025-02-06T03:22:36.106" v="494" actId="255"/>
        <pc:sldMkLst>
          <pc:docMk/>
          <pc:sldMk cId="566293011" sldId="353"/>
        </pc:sldMkLst>
      </pc:sldChg>
    </pc:docChg>
  </pc:docChgLst>
  <pc:docChgLst>
    <pc:chgData name="Romessa Naeem" userId="1bce7fe639484c7a" providerId="LiveId" clId="{6AD3B436-2640-47BE-886E-F83F54D6C0B9}"/>
    <pc:docChg chg="undo custSel addSld delSld modSld">
      <pc:chgData name="Romessa Naeem" userId="1bce7fe639484c7a" providerId="LiveId" clId="{6AD3B436-2640-47BE-886E-F83F54D6C0B9}" dt="2025-02-25T13:32:49.401" v="295" actId="20577"/>
      <pc:docMkLst>
        <pc:docMk/>
      </pc:docMkLst>
      <pc:sldChg chg="modSp mod">
        <pc:chgData name="Romessa Naeem" userId="1bce7fe639484c7a" providerId="LiveId" clId="{6AD3B436-2640-47BE-886E-F83F54D6C0B9}" dt="2025-02-25T13:10:20.114" v="43" actId="255"/>
        <pc:sldMkLst>
          <pc:docMk/>
          <pc:sldMk cId="2704231860" sldId="258"/>
        </pc:sldMkLst>
        <pc:spChg chg="mod">
          <ac:chgData name="Romessa Naeem" userId="1bce7fe639484c7a" providerId="LiveId" clId="{6AD3B436-2640-47BE-886E-F83F54D6C0B9}" dt="2025-02-25T13:10:20.114" v="43" actId="255"/>
          <ac:spMkLst>
            <pc:docMk/>
            <pc:sldMk cId="2704231860" sldId="258"/>
            <ac:spMk id="3" creationId="{00000000-0000-0000-0000-000000000000}"/>
          </ac:spMkLst>
        </pc:spChg>
      </pc:sldChg>
      <pc:sldChg chg="modSp mod">
        <pc:chgData name="Romessa Naeem" userId="1bce7fe639484c7a" providerId="LiveId" clId="{6AD3B436-2640-47BE-886E-F83F54D6C0B9}" dt="2025-02-25T13:19:49.710" v="156"/>
        <pc:sldMkLst>
          <pc:docMk/>
          <pc:sldMk cId="2915695827" sldId="315"/>
        </pc:sldMkLst>
        <pc:spChg chg="mod">
          <ac:chgData name="Romessa Naeem" userId="1bce7fe639484c7a" providerId="LiveId" clId="{6AD3B436-2640-47BE-886E-F83F54D6C0B9}" dt="2025-02-25T13:19:49.710" v="156"/>
          <ac:spMkLst>
            <pc:docMk/>
            <pc:sldMk cId="2915695827" sldId="315"/>
            <ac:spMk id="7" creationId="{00000000-0000-0000-0000-000000000000}"/>
          </ac:spMkLst>
        </pc:spChg>
      </pc:sldChg>
      <pc:sldChg chg="modSp mod">
        <pc:chgData name="Romessa Naeem" userId="1bce7fe639484c7a" providerId="LiveId" clId="{6AD3B436-2640-47BE-886E-F83F54D6C0B9}" dt="2025-02-25T13:02:04.468" v="40" actId="313"/>
        <pc:sldMkLst>
          <pc:docMk/>
          <pc:sldMk cId="3771392000" sldId="317"/>
        </pc:sldMkLst>
        <pc:spChg chg="mod">
          <ac:chgData name="Romessa Naeem" userId="1bce7fe639484c7a" providerId="LiveId" clId="{6AD3B436-2640-47BE-886E-F83F54D6C0B9}" dt="2025-02-25T13:02:04.468" v="40" actId="313"/>
          <ac:spMkLst>
            <pc:docMk/>
            <pc:sldMk cId="3771392000" sldId="317"/>
            <ac:spMk id="2" creationId="{00000000-0000-0000-0000-000000000000}"/>
          </ac:spMkLst>
        </pc:spChg>
      </pc:sldChg>
      <pc:sldChg chg="modSp mod">
        <pc:chgData name="Romessa Naeem" userId="1bce7fe639484c7a" providerId="LiveId" clId="{6AD3B436-2640-47BE-886E-F83F54D6C0B9}" dt="2025-02-25T13:12:48.302" v="48" actId="255"/>
        <pc:sldMkLst>
          <pc:docMk/>
          <pc:sldMk cId="995828821" sldId="319"/>
        </pc:sldMkLst>
        <pc:spChg chg="mod">
          <ac:chgData name="Romessa Naeem" userId="1bce7fe639484c7a" providerId="LiveId" clId="{6AD3B436-2640-47BE-886E-F83F54D6C0B9}" dt="2025-02-25T13:12:48.302" v="48" actId="255"/>
          <ac:spMkLst>
            <pc:docMk/>
            <pc:sldMk cId="995828821" sldId="319"/>
            <ac:spMk id="3" creationId="{26574348-63B8-03F6-5940-9A1487C78569}"/>
          </ac:spMkLst>
        </pc:spChg>
      </pc:sldChg>
      <pc:sldChg chg="addSp delSp modSp mod">
        <pc:chgData name="Romessa Naeem" userId="1bce7fe639484c7a" providerId="LiveId" clId="{6AD3B436-2640-47BE-886E-F83F54D6C0B9}" dt="2025-02-25T13:13:43.463" v="56" actId="14100"/>
        <pc:sldMkLst>
          <pc:docMk/>
          <pc:sldMk cId="2972519359" sldId="324"/>
        </pc:sldMkLst>
        <pc:spChg chg="mod">
          <ac:chgData name="Romessa Naeem" userId="1bce7fe639484c7a" providerId="LiveId" clId="{6AD3B436-2640-47BE-886E-F83F54D6C0B9}" dt="2025-02-25T13:13:26.880" v="54" actId="20577"/>
          <ac:spMkLst>
            <pc:docMk/>
            <pc:sldMk cId="2972519359" sldId="324"/>
            <ac:spMk id="2" creationId="{FC2723EF-4873-61D6-69D3-628C77133448}"/>
          </ac:spMkLst>
        </pc:spChg>
        <pc:spChg chg="del">
          <ac:chgData name="Romessa Naeem" userId="1bce7fe639484c7a" providerId="LiveId" clId="{6AD3B436-2640-47BE-886E-F83F54D6C0B9}" dt="2025-02-25T13:13:37.952" v="55"/>
          <ac:spMkLst>
            <pc:docMk/>
            <pc:sldMk cId="2972519359" sldId="324"/>
            <ac:spMk id="8" creationId="{2807FC19-8BF0-8F6A-4A53-50ED9F1986AC}"/>
          </ac:spMkLst>
        </pc:spChg>
        <pc:picChg chg="add mod">
          <ac:chgData name="Romessa Naeem" userId="1bce7fe639484c7a" providerId="LiveId" clId="{6AD3B436-2640-47BE-886E-F83F54D6C0B9}" dt="2025-02-25T13:13:43.463" v="56" actId="14100"/>
          <ac:picMkLst>
            <pc:docMk/>
            <pc:sldMk cId="2972519359" sldId="324"/>
            <ac:picMk id="3" creationId="{19A992CB-AE06-21BD-3CC6-8DE1A41C35ED}"/>
          </ac:picMkLst>
        </pc:picChg>
      </pc:sldChg>
      <pc:sldChg chg="addSp delSp modSp mod">
        <pc:chgData name="Romessa Naeem" userId="1bce7fe639484c7a" providerId="LiveId" clId="{6AD3B436-2640-47BE-886E-F83F54D6C0B9}" dt="2025-02-25T13:14:23.722" v="67" actId="14100"/>
        <pc:sldMkLst>
          <pc:docMk/>
          <pc:sldMk cId="3607857524" sldId="333"/>
        </pc:sldMkLst>
        <pc:spChg chg="mod">
          <ac:chgData name="Romessa Naeem" userId="1bce7fe639484c7a" providerId="LiveId" clId="{6AD3B436-2640-47BE-886E-F83F54D6C0B9}" dt="2025-02-25T13:14:01.437" v="63" actId="20577"/>
          <ac:spMkLst>
            <pc:docMk/>
            <pc:sldMk cId="3607857524" sldId="333"/>
            <ac:spMk id="2" creationId="{04A5ED32-9DBC-B0C6-A95A-24DF69678E15}"/>
          </ac:spMkLst>
        </pc:spChg>
        <pc:spChg chg="del mod">
          <ac:chgData name="Romessa Naeem" userId="1bce7fe639484c7a" providerId="LiveId" clId="{6AD3B436-2640-47BE-886E-F83F54D6C0B9}" dt="2025-02-25T13:14:08.193" v="64"/>
          <ac:spMkLst>
            <pc:docMk/>
            <pc:sldMk cId="3607857524" sldId="333"/>
            <ac:spMk id="7" creationId="{BF03BA5C-0652-4E9B-6DF0-F4E7668EFADB}"/>
          </ac:spMkLst>
        </pc:spChg>
        <pc:picChg chg="add mod">
          <ac:chgData name="Romessa Naeem" userId="1bce7fe639484c7a" providerId="LiveId" clId="{6AD3B436-2640-47BE-886E-F83F54D6C0B9}" dt="2025-02-25T13:14:23.722" v="67" actId="14100"/>
          <ac:picMkLst>
            <pc:docMk/>
            <pc:sldMk cId="3607857524" sldId="333"/>
            <ac:picMk id="3" creationId="{D4A81A52-7A09-B8D9-626B-6E2BF8C1DDB1}"/>
          </ac:picMkLst>
        </pc:picChg>
      </pc:sldChg>
      <pc:sldChg chg="del">
        <pc:chgData name="Romessa Naeem" userId="1bce7fe639484c7a" providerId="LiveId" clId="{6AD3B436-2640-47BE-886E-F83F54D6C0B9}" dt="2025-02-25T13:19:30.340" v="155" actId="47"/>
        <pc:sldMkLst>
          <pc:docMk/>
          <pc:sldMk cId="2013774340" sldId="347"/>
        </pc:sldMkLst>
      </pc:sldChg>
      <pc:sldChg chg="addSp delSp modSp mod">
        <pc:chgData name="Romessa Naeem" userId="1bce7fe639484c7a" providerId="LiveId" clId="{6AD3B436-2640-47BE-886E-F83F54D6C0B9}" dt="2025-02-25T13:21:34.271" v="179" actId="14100"/>
        <pc:sldMkLst>
          <pc:docMk/>
          <pc:sldMk cId="1544092544" sldId="348"/>
        </pc:sldMkLst>
        <pc:spChg chg="mod">
          <ac:chgData name="Romessa Naeem" userId="1bce7fe639484c7a" providerId="LiveId" clId="{6AD3B436-2640-47BE-886E-F83F54D6C0B9}" dt="2025-02-25T13:20:57.917" v="171" actId="2711"/>
          <ac:spMkLst>
            <pc:docMk/>
            <pc:sldMk cId="1544092544" sldId="348"/>
            <ac:spMk id="2" creationId="{07D56C7F-3915-B8E5-C161-19B8E034EC39}"/>
          </ac:spMkLst>
        </pc:spChg>
        <pc:spChg chg="del">
          <ac:chgData name="Romessa Naeem" userId="1bce7fe639484c7a" providerId="LiveId" clId="{6AD3B436-2640-47BE-886E-F83F54D6C0B9}" dt="2025-02-25T13:21:04.404" v="172"/>
          <ac:spMkLst>
            <pc:docMk/>
            <pc:sldMk cId="1544092544" sldId="348"/>
            <ac:spMk id="3" creationId="{870D6E81-BABF-FBD5-0E7A-BA82BF5BD06F}"/>
          </ac:spMkLst>
        </pc:spChg>
        <pc:picChg chg="add mod">
          <ac:chgData name="Romessa Naeem" userId="1bce7fe639484c7a" providerId="LiveId" clId="{6AD3B436-2640-47BE-886E-F83F54D6C0B9}" dt="2025-02-25T13:21:34.271" v="179" actId="14100"/>
          <ac:picMkLst>
            <pc:docMk/>
            <pc:sldMk cId="1544092544" sldId="348"/>
            <ac:picMk id="5" creationId="{A2396DC3-4015-3EF6-C2B3-720249C6E168}"/>
          </ac:picMkLst>
        </pc:picChg>
      </pc:sldChg>
      <pc:sldChg chg="addSp modSp mod">
        <pc:chgData name="Romessa Naeem" userId="1bce7fe639484c7a" providerId="LiveId" clId="{6AD3B436-2640-47BE-886E-F83F54D6C0B9}" dt="2025-02-25T13:15:51.663" v="122" actId="14100"/>
        <pc:sldMkLst>
          <pc:docMk/>
          <pc:sldMk cId="4149600269" sldId="349"/>
        </pc:sldMkLst>
        <pc:spChg chg="add mod">
          <ac:chgData name="Romessa Naeem" userId="1bce7fe639484c7a" providerId="LiveId" clId="{6AD3B436-2640-47BE-886E-F83F54D6C0B9}" dt="2025-02-25T13:15:21.083" v="73" actId="20577"/>
          <ac:spMkLst>
            <pc:docMk/>
            <pc:sldMk cId="4149600269" sldId="349"/>
            <ac:spMk id="2" creationId="{2A18A0B4-6AAD-F10A-66CA-08BA8E1E679F}"/>
          </ac:spMkLst>
        </pc:spChg>
        <pc:spChg chg="mod">
          <ac:chgData name="Romessa Naeem" userId="1bce7fe639484c7a" providerId="LiveId" clId="{6AD3B436-2640-47BE-886E-F83F54D6C0B9}" dt="2025-02-25T13:15:02.711" v="71" actId="122"/>
          <ac:spMkLst>
            <pc:docMk/>
            <pc:sldMk cId="4149600269" sldId="349"/>
            <ac:spMk id="7" creationId="{B49A6E82-133E-2C83-8267-89D98229A0BA}"/>
          </ac:spMkLst>
        </pc:spChg>
        <pc:picChg chg="add mod">
          <ac:chgData name="Romessa Naeem" userId="1bce7fe639484c7a" providerId="LiveId" clId="{6AD3B436-2640-47BE-886E-F83F54D6C0B9}" dt="2025-02-25T13:15:51.663" v="122" actId="14100"/>
          <ac:picMkLst>
            <pc:docMk/>
            <pc:sldMk cId="4149600269" sldId="349"/>
            <ac:picMk id="6" creationId="{6663B0A8-41D0-FE69-40D8-492A625807E5}"/>
          </ac:picMkLst>
        </pc:picChg>
      </pc:sldChg>
      <pc:sldChg chg="addSp modSp mod">
        <pc:chgData name="Romessa Naeem" userId="1bce7fe639484c7a" providerId="LiveId" clId="{6AD3B436-2640-47BE-886E-F83F54D6C0B9}" dt="2025-02-25T13:16:59.747" v="131" actId="255"/>
        <pc:sldMkLst>
          <pc:docMk/>
          <pc:sldMk cId="2561361216" sldId="350"/>
        </pc:sldMkLst>
        <pc:spChg chg="add mod">
          <ac:chgData name="Romessa Naeem" userId="1bce7fe639484c7a" providerId="LiveId" clId="{6AD3B436-2640-47BE-886E-F83F54D6C0B9}" dt="2025-02-25T13:16:06.434" v="127"/>
          <ac:spMkLst>
            <pc:docMk/>
            <pc:sldMk cId="2561361216" sldId="350"/>
            <ac:spMk id="2" creationId="{FB3C4D52-E098-4FB3-0590-7DD63BCABD7C}"/>
          </ac:spMkLst>
        </pc:spChg>
        <pc:spChg chg="mod">
          <ac:chgData name="Romessa Naeem" userId="1bce7fe639484c7a" providerId="LiveId" clId="{6AD3B436-2640-47BE-886E-F83F54D6C0B9}" dt="2025-02-25T13:16:59.747" v="131" actId="255"/>
          <ac:spMkLst>
            <pc:docMk/>
            <pc:sldMk cId="2561361216" sldId="350"/>
            <ac:spMk id="3" creationId="{ADF65296-4173-5F43-8802-41BDE9FF8397}"/>
          </ac:spMkLst>
        </pc:spChg>
        <pc:spChg chg="mod">
          <ac:chgData name="Romessa Naeem" userId="1bce7fe639484c7a" providerId="LiveId" clId="{6AD3B436-2640-47BE-886E-F83F54D6C0B9}" dt="2025-02-25T13:16:23.631" v="129"/>
          <ac:spMkLst>
            <pc:docMk/>
            <pc:sldMk cId="2561361216" sldId="350"/>
            <ac:spMk id="7" creationId="{83399F22-4DA4-FEAA-0CBA-BFE9C1A8CEDB}"/>
          </ac:spMkLst>
        </pc:spChg>
        <pc:picChg chg="add mod">
          <ac:chgData name="Romessa Naeem" userId="1bce7fe639484c7a" providerId="LiveId" clId="{6AD3B436-2640-47BE-886E-F83F54D6C0B9}" dt="2025-02-25T13:16:06.434" v="127"/>
          <ac:picMkLst>
            <pc:docMk/>
            <pc:sldMk cId="2561361216" sldId="350"/>
            <ac:picMk id="8" creationId="{2053C42D-D705-F59F-6DBE-4A6672A0099E}"/>
          </ac:picMkLst>
        </pc:picChg>
      </pc:sldChg>
      <pc:sldChg chg="modSp mod">
        <pc:chgData name="Romessa Naeem" userId="1bce7fe639484c7a" providerId="LiveId" clId="{6AD3B436-2640-47BE-886E-F83F54D6C0B9}" dt="2025-02-25T13:17:27.867" v="133" actId="255"/>
        <pc:sldMkLst>
          <pc:docMk/>
          <pc:sldMk cId="4042796410" sldId="351"/>
        </pc:sldMkLst>
        <pc:spChg chg="mod">
          <ac:chgData name="Romessa Naeem" userId="1bce7fe639484c7a" providerId="LiveId" clId="{6AD3B436-2640-47BE-886E-F83F54D6C0B9}" dt="2025-02-25T13:17:27.867" v="133" actId="255"/>
          <ac:spMkLst>
            <pc:docMk/>
            <pc:sldMk cId="4042796410" sldId="351"/>
            <ac:spMk id="3" creationId="{2006DFC0-9F37-62FF-8B38-7EC4749F00FD}"/>
          </ac:spMkLst>
        </pc:spChg>
      </pc:sldChg>
      <pc:sldChg chg="modSp mod">
        <pc:chgData name="Romessa Naeem" userId="1bce7fe639484c7a" providerId="LiveId" clId="{6AD3B436-2640-47BE-886E-F83F54D6C0B9}" dt="2025-02-25T13:18:42.170" v="144"/>
        <pc:sldMkLst>
          <pc:docMk/>
          <pc:sldMk cId="100121086" sldId="352"/>
        </pc:sldMkLst>
        <pc:spChg chg="mod">
          <ac:chgData name="Romessa Naeem" userId="1bce7fe639484c7a" providerId="LiveId" clId="{6AD3B436-2640-47BE-886E-F83F54D6C0B9}" dt="2025-02-25T13:18:19.714" v="142" actId="27636"/>
          <ac:spMkLst>
            <pc:docMk/>
            <pc:sldMk cId="100121086" sldId="352"/>
            <ac:spMk id="3" creationId="{6A552E6F-9B36-72F8-A00B-CE4615901A62}"/>
          </ac:spMkLst>
        </pc:spChg>
        <pc:spChg chg="mod">
          <ac:chgData name="Romessa Naeem" userId="1bce7fe639484c7a" providerId="LiveId" clId="{6AD3B436-2640-47BE-886E-F83F54D6C0B9}" dt="2025-02-25T13:18:42.170" v="144"/>
          <ac:spMkLst>
            <pc:docMk/>
            <pc:sldMk cId="100121086" sldId="352"/>
            <ac:spMk id="7" creationId="{D7888987-A3F0-3448-B1F0-43D0D692414A}"/>
          </ac:spMkLst>
        </pc:spChg>
      </pc:sldChg>
      <pc:sldChg chg="del">
        <pc:chgData name="Romessa Naeem" userId="1bce7fe639484c7a" providerId="LiveId" clId="{6AD3B436-2640-47BE-886E-F83F54D6C0B9}" dt="2025-02-25T13:19:22.545" v="154" actId="47"/>
        <pc:sldMkLst>
          <pc:docMk/>
          <pc:sldMk cId="566293011" sldId="353"/>
        </pc:sldMkLst>
      </pc:sldChg>
      <pc:sldChg chg="addSp delSp modSp add mod">
        <pc:chgData name="Romessa Naeem" userId="1bce7fe639484c7a" providerId="LiveId" clId="{6AD3B436-2640-47BE-886E-F83F54D6C0B9}" dt="2025-02-25T13:19:16.332" v="153" actId="122"/>
        <pc:sldMkLst>
          <pc:docMk/>
          <pc:sldMk cId="146429723" sldId="584"/>
        </pc:sldMkLst>
        <pc:spChg chg="mod">
          <ac:chgData name="Romessa Naeem" userId="1bce7fe639484c7a" providerId="LiveId" clId="{6AD3B436-2640-47BE-886E-F83F54D6C0B9}" dt="2025-02-25T13:19:16.332" v="153" actId="122"/>
          <ac:spMkLst>
            <pc:docMk/>
            <pc:sldMk cId="146429723" sldId="584"/>
            <ac:spMk id="2" creationId="{0DEE2660-18E5-686E-013B-A559E1FD1A3B}"/>
          </ac:spMkLst>
        </pc:spChg>
        <pc:spChg chg="mod">
          <ac:chgData name="Romessa Naeem" userId="1bce7fe639484c7a" providerId="LiveId" clId="{6AD3B436-2640-47BE-886E-F83F54D6C0B9}" dt="2025-02-25T13:18:57.861" v="148" actId="27636"/>
          <ac:spMkLst>
            <pc:docMk/>
            <pc:sldMk cId="146429723" sldId="584"/>
            <ac:spMk id="3" creationId="{3A9B65BA-AA02-07DB-52F5-74C703F7CEE2}"/>
          </ac:spMkLst>
        </pc:spChg>
        <pc:spChg chg="mod">
          <ac:chgData name="Romessa Naeem" userId="1bce7fe639484c7a" providerId="LiveId" clId="{6AD3B436-2640-47BE-886E-F83F54D6C0B9}" dt="2025-02-25T13:18:57.861" v="147" actId="27636"/>
          <ac:spMkLst>
            <pc:docMk/>
            <pc:sldMk cId="146429723" sldId="584"/>
            <ac:spMk id="4" creationId="{19F370F6-C32D-2F2E-BC26-CEB3F52C05CE}"/>
          </ac:spMkLst>
        </pc:spChg>
        <pc:graphicFrameChg chg="add del modGraphic">
          <ac:chgData name="Romessa Naeem" userId="1bce7fe639484c7a" providerId="LiveId" clId="{6AD3B436-2640-47BE-886E-F83F54D6C0B9}" dt="2025-02-25T13:19:02.168" v="150" actId="27309"/>
          <ac:graphicFrameMkLst>
            <pc:docMk/>
            <pc:sldMk cId="146429723" sldId="584"/>
            <ac:graphicFrameMk id="10" creationId="{8863D55F-252C-6F6C-9489-659E14B9C162}"/>
          </ac:graphicFrameMkLst>
        </pc:graphicFrameChg>
      </pc:sldChg>
      <pc:sldChg chg="addSp modSp add mod">
        <pc:chgData name="Romessa Naeem" userId="1bce7fe639484c7a" providerId="LiveId" clId="{6AD3B436-2640-47BE-886E-F83F54D6C0B9}" dt="2025-02-25T13:22:32.584" v="187" actId="14100"/>
        <pc:sldMkLst>
          <pc:docMk/>
          <pc:sldMk cId="1519946044" sldId="585"/>
        </pc:sldMkLst>
        <pc:spChg chg="mod">
          <ac:chgData name="Romessa Naeem" userId="1bce7fe639484c7a" providerId="LiveId" clId="{6AD3B436-2640-47BE-886E-F83F54D6C0B9}" dt="2025-02-25T13:22:06.906" v="184" actId="122"/>
          <ac:spMkLst>
            <pc:docMk/>
            <pc:sldMk cId="1519946044" sldId="585"/>
            <ac:spMk id="2" creationId="{A011A13D-F0B8-EA8F-6C95-003438659558}"/>
          </ac:spMkLst>
        </pc:spChg>
        <pc:spChg chg="add mod">
          <ac:chgData name="Romessa Naeem" userId="1bce7fe639484c7a" providerId="LiveId" clId="{6AD3B436-2640-47BE-886E-F83F54D6C0B9}" dt="2025-02-25T13:22:20.361" v="186" actId="20577"/>
          <ac:spMkLst>
            <pc:docMk/>
            <pc:sldMk cId="1519946044" sldId="585"/>
            <ac:spMk id="5" creationId="{82DA186E-BC66-D845-99C4-C66CE7A6DF91}"/>
          </ac:spMkLst>
        </pc:spChg>
        <pc:picChg chg="add mod">
          <ac:chgData name="Romessa Naeem" userId="1bce7fe639484c7a" providerId="LiveId" clId="{6AD3B436-2640-47BE-886E-F83F54D6C0B9}" dt="2025-02-25T13:22:32.584" v="187" actId="14100"/>
          <ac:picMkLst>
            <pc:docMk/>
            <pc:sldMk cId="1519946044" sldId="585"/>
            <ac:picMk id="7" creationId="{021EFBDC-C274-30B9-8DC1-681C62A7AAF9}"/>
          </ac:picMkLst>
        </pc:picChg>
      </pc:sldChg>
      <pc:sldChg chg="addSp modSp add mod">
        <pc:chgData name="Romessa Naeem" userId="1bce7fe639484c7a" providerId="LiveId" clId="{6AD3B436-2640-47BE-886E-F83F54D6C0B9}" dt="2025-02-25T13:23:11.568" v="194"/>
        <pc:sldMkLst>
          <pc:docMk/>
          <pc:sldMk cId="530382306" sldId="586"/>
        </pc:sldMkLst>
        <pc:spChg chg="mod">
          <ac:chgData name="Romessa Naeem" userId="1bce7fe639484c7a" providerId="LiveId" clId="{6AD3B436-2640-47BE-886E-F83F54D6C0B9}" dt="2025-02-25T13:23:06.072" v="193" actId="122"/>
          <ac:spMkLst>
            <pc:docMk/>
            <pc:sldMk cId="530382306" sldId="586"/>
            <ac:spMk id="2" creationId="{58480B35-8C45-3994-A526-B284ABF0630B}"/>
          </ac:spMkLst>
        </pc:spChg>
        <pc:picChg chg="add mod">
          <ac:chgData name="Romessa Naeem" userId="1bce7fe639484c7a" providerId="LiveId" clId="{6AD3B436-2640-47BE-886E-F83F54D6C0B9}" dt="2025-02-25T13:23:11.568" v="194"/>
          <ac:picMkLst>
            <pc:docMk/>
            <pc:sldMk cId="530382306" sldId="586"/>
            <ac:picMk id="5" creationId="{5E7D15CE-DD58-1927-184B-4106559C569B}"/>
          </ac:picMkLst>
        </pc:picChg>
      </pc:sldChg>
      <pc:sldChg chg="addSp modSp add mod">
        <pc:chgData name="Romessa Naeem" userId="1bce7fe639484c7a" providerId="LiveId" clId="{6AD3B436-2640-47BE-886E-F83F54D6C0B9}" dt="2025-02-25T13:23:51.889" v="203" actId="20577"/>
        <pc:sldMkLst>
          <pc:docMk/>
          <pc:sldMk cId="2802816095" sldId="587"/>
        </pc:sldMkLst>
        <pc:spChg chg="mod">
          <ac:chgData name="Romessa Naeem" userId="1bce7fe639484c7a" providerId="LiveId" clId="{6AD3B436-2640-47BE-886E-F83F54D6C0B9}" dt="2025-02-25T13:23:42.842" v="201" actId="122"/>
          <ac:spMkLst>
            <pc:docMk/>
            <pc:sldMk cId="2802816095" sldId="587"/>
            <ac:spMk id="2" creationId="{7755925A-3406-516F-8383-8A5BB791D2B6}"/>
          </ac:spMkLst>
        </pc:spChg>
        <pc:spChg chg="add">
          <ac:chgData name="Romessa Naeem" userId="1bce7fe639484c7a" providerId="LiveId" clId="{6AD3B436-2640-47BE-886E-F83F54D6C0B9}" dt="2025-02-25T13:23:25.598" v="195" actId="22"/>
          <ac:spMkLst>
            <pc:docMk/>
            <pc:sldMk cId="2802816095" sldId="587"/>
            <ac:spMk id="7" creationId="{E4CE15CB-A72F-8594-4B14-AA32F0F74570}"/>
          </ac:spMkLst>
        </pc:spChg>
        <pc:spChg chg="add mod">
          <ac:chgData name="Romessa Naeem" userId="1bce7fe639484c7a" providerId="LiveId" clId="{6AD3B436-2640-47BE-886E-F83F54D6C0B9}" dt="2025-02-25T13:23:51.889" v="203" actId="20577"/>
          <ac:spMkLst>
            <pc:docMk/>
            <pc:sldMk cId="2802816095" sldId="587"/>
            <ac:spMk id="8" creationId="{9B005F60-555E-17D5-4ACE-EBCEF3D4F650}"/>
          </ac:spMkLst>
        </pc:spChg>
        <pc:picChg chg="add mod">
          <ac:chgData name="Romessa Naeem" userId="1bce7fe639484c7a" providerId="LiveId" clId="{6AD3B436-2640-47BE-886E-F83F54D6C0B9}" dt="2025-02-25T13:23:48.087" v="202"/>
          <ac:picMkLst>
            <pc:docMk/>
            <pc:sldMk cId="2802816095" sldId="587"/>
            <ac:picMk id="9" creationId="{CF5E28CF-8143-C59C-68E1-887294E4619C}"/>
          </ac:picMkLst>
        </pc:picChg>
      </pc:sldChg>
      <pc:sldChg chg="addSp modSp add mod">
        <pc:chgData name="Romessa Naeem" userId="1bce7fe639484c7a" providerId="LiveId" clId="{6AD3B436-2640-47BE-886E-F83F54D6C0B9}" dt="2025-02-25T13:24:51.941" v="212" actId="1036"/>
        <pc:sldMkLst>
          <pc:docMk/>
          <pc:sldMk cId="3739727569" sldId="588"/>
        </pc:sldMkLst>
        <pc:spChg chg="mod">
          <ac:chgData name="Romessa Naeem" userId="1bce7fe639484c7a" providerId="LiveId" clId="{6AD3B436-2640-47BE-886E-F83F54D6C0B9}" dt="2025-02-25T13:24:37.894" v="209" actId="122"/>
          <ac:spMkLst>
            <pc:docMk/>
            <pc:sldMk cId="3739727569" sldId="588"/>
            <ac:spMk id="2" creationId="{CF21A223-7D1E-45D1-6D5F-996EBE4C4E63}"/>
          </ac:spMkLst>
        </pc:spChg>
        <pc:spChg chg="add mod">
          <ac:chgData name="Romessa Naeem" userId="1bce7fe639484c7a" providerId="LiveId" clId="{6AD3B436-2640-47BE-886E-F83F54D6C0B9}" dt="2025-02-25T13:24:48.388" v="211" actId="20577"/>
          <ac:spMkLst>
            <pc:docMk/>
            <pc:sldMk cId="3739727569" sldId="588"/>
            <ac:spMk id="5" creationId="{205324F9-CEBE-78E0-7FC1-04D07574FB07}"/>
          </ac:spMkLst>
        </pc:spChg>
        <pc:picChg chg="add mod">
          <ac:chgData name="Romessa Naeem" userId="1bce7fe639484c7a" providerId="LiveId" clId="{6AD3B436-2640-47BE-886E-F83F54D6C0B9}" dt="2025-02-25T13:24:51.941" v="212" actId="1036"/>
          <ac:picMkLst>
            <pc:docMk/>
            <pc:sldMk cId="3739727569" sldId="588"/>
            <ac:picMk id="7" creationId="{F89DD4D6-FF9D-EC96-06C3-B60ACF75BF3A}"/>
          </ac:picMkLst>
        </pc:picChg>
      </pc:sldChg>
      <pc:sldChg chg="addSp modSp add mod">
        <pc:chgData name="Romessa Naeem" userId="1bce7fe639484c7a" providerId="LiveId" clId="{6AD3B436-2640-47BE-886E-F83F54D6C0B9}" dt="2025-02-25T13:26:09.269" v="227" actId="20577"/>
        <pc:sldMkLst>
          <pc:docMk/>
          <pc:sldMk cId="4015057432" sldId="589"/>
        </pc:sldMkLst>
        <pc:spChg chg="mod">
          <ac:chgData name="Romessa Naeem" userId="1bce7fe639484c7a" providerId="LiveId" clId="{6AD3B436-2640-47BE-886E-F83F54D6C0B9}" dt="2025-02-25T13:25:50.817" v="224" actId="122"/>
          <ac:spMkLst>
            <pc:docMk/>
            <pc:sldMk cId="4015057432" sldId="589"/>
            <ac:spMk id="2" creationId="{F1042F6A-487D-3DAB-1C24-952A96AC84EF}"/>
          </ac:spMkLst>
        </pc:spChg>
        <pc:spChg chg="add mod">
          <ac:chgData name="Romessa Naeem" userId="1bce7fe639484c7a" providerId="LiveId" clId="{6AD3B436-2640-47BE-886E-F83F54D6C0B9}" dt="2025-02-25T13:26:09.269" v="227" actId="20577"/>
          <ac:spMkLst>
            <pc:docMk/>
            <pc:sldMk cId="4015057432" sldId="589"/>
            <ac:spMk id="5" creationId="{A56C838B-796A-23A0-E00B-669CEB36F4EC}"/>
          </ac:spMkLst>
        </pc:spChg>
        <pc:picChg chg="add mod">
          <ac:chgData name="Romessa Naeem" userId="1bce7fe639484c7a" providerId="LiveId" clId="{6AD3B436-2640-47BE-886E-F83F54D6C0B9}" dt="2025-02-25T13:25:55.827" v="225"/>
          <ac:picMkLst>
            <pc:docMk/>
            <pc:sldMk cId="4015057432" sldId="589"/>
            <ac:picMk id="7" creationId="{F8E6D354-A9D9-956A-0BE4-E9F349223502}"/>
          </ac:picMkLst>
        </pc:picChg>
      </pc:sldChg>
      <pc:sldChg chg="addSp delSp modSp add mod">
        <pc:chgData name="Romessa Naeem" userId="1bce7fe639484c7a" providerId="LiveId" clId="{6AD3B436-2640-47BE-886E-F83F54D6C0B9}" dt="2025-02-25T13:27:19.180" v="231" actId="14100"/>
        <pc:sldMkLst>
          <pc:docMk/>
          <pc:sldMk cId="3786990485" sldId="590"/>
        </pc:sldMkLst>
        <pc:spChg chg="mod">
          <ac:chgData name="Romessa Naeem" userId="1bce7fe639484c7a" providerId="LiveId" clId="{6AD3B436-2640-47BE-886E-F83F54D6C0B9}" dt="2025-02-25T13:27:12.439" v="229" actId="122"/>
          <ac:spMkLst>
            <pc:docMk/>
            <pc:sldMk cId="3786990485" sldId="590"/>
            <ac:spMk id="2" creationId="{008EDE7B-E5A9-C4BC-9DBD-7359A496EC6C}"/>
          </ac:spMkLst>
        </pc:spChg>
        <pc:spChg chg="del">
          <ac:chgData name="Romessa Naeem" userId="1bce7fe639484c7a" providerId="LiveId" clId="{6AD3B436-2640-47BE-886E-F83F54D6C0B9}" dt="2025-02-25T13:27:16.657" v="230"/>
          <ac:spMkLst>
            <pc:docMk/>
            <pc:sldMk cId="3786990485" sldId="590"/>
            <ac:spMk id="3" creationId="{494F3ECA-8AB2-F3A4-130B-556D8879EF64}"/>
          </ac:spMkLst>
        </pc:spChg>
        <pc:picChg chg="add mod">
          <ac:chgData name="Romessa Naeem" userId="1bce7fe639484c7a" providerId="LiveId" clId="{6AD3B436-2640-47BE-886E-F83F54D6C0B9}" dt="2025-02-25T13:27:19.180" v="231" actId="14100"/>
          <ac:picMkLst>
            <pc:docMk/>
            <pc:sldMk cId="3786990485" sldId="590"/>
            <ac:picMk id="5" creationId="{E0A54C1A-4539-B0AE-8EB7-0F1846988AAA}"/>
          </ac:picMkLst>
        </pc:picChg>
      </pc:sldChg>
      <pc:sldChg chg="addSp delSp modSp add mod">
        <pc:chgData name="Romessa Naeem" userId="1bce7fe639484c7a" providerId="LiveId" clId="{6AD3B436-2640-47BE-886E-F83F54D6C0B9}" dt="2025-02-25T13:28:05.700" v="236" actId="14100"/>
        <pc:sldMkLst>
          <pc:docMk/>
          <pc:sldMk cId="1695014601" sldId="591"/>
        </pc:sldMkLst>
        <pc:spChg chg="mod">
          <ac:chgData name="Romessa Naeem" userId="1bce7fe639484c7a" providerId="LiveId" clId="{6AD3B436-2640-47BE-886E-F83F54D6C0B9}" dt="2025-02-25T13:27:41.473" v="233" actId="122"/>
          <ac:spMkLst>
            <pc:docMk/>
            <pc:sldMk cId="1695014601" sldId="591"/>
            <ac:spMk id="2" creationId="{8FBF466D-5326-7545-2664-3722E05D4973}"/>
          </ac:spMkLst>
        </pc:spChg>
        <pc:spChg chg="del">
          <ac:chgData name="Romessa Naeem" userId="1bce7fe639484c7a" providerId="LiveId" clId="{6AD3B436-2640-47BE-886E-F83F54D6C0B9}" dt="2025-02-25T13:28:01.242" v="234"/>
          <ac:spMkLst>
            <pc:docMk/>
            <pc:sldMk cId="1695014601" sldId="591"/>
            <ac:spMk id="3" creationId="{F49F02CC-1745-48B4-8062-747C624CC3C0}"/>
          </ac:spMkLst>
        </pc:spChg>
        <pc:picChg chg="add mod">
          <ac:chgData name="Romessa Naeem" userId="1bce7fe639484c7a" providerId="LiveId" clId="{6AD3B436-2640-47BE-886E-F83F54D6C0B9}" dt="2025-02-25T13:28:05.700" v="236" actId="14100"/>
          <ac:picMkLst>
            <pc:docMk/>
            <pc:sldMk cId="1695014601" sldId="591"/>
            <ac:picMk id="5" creationId="{180CB69D-BBFC-5016-67B6-BE0D893D3DDC}"/>
          </ac:picMkLst>
        </pc:picChg>
      </pc:sldChg>
      <pc:sldChg chg="addSp modSp add mod">
        <pc:chgData name="Romessa Naeem" userId="1bce7fe639484c7a" providerId="LiveId" clId="{6AD3B436-2640-47BE-886E-F83F54D6C0B9}" dt="2025-02-25T13:28:45.569" v="244" actId="20577"/>
        <pc:sldMkLst>
          <pc:docMk/>
          <pc:sldMk cId="3693915870" sldId="592"/>
        </pc:sldMkLst>
        <pc:spChg chg="mod">
          <ac:chgData name="Romessa Naeem" userId="1bce7fe639484c7a" providerId="LiveId" clId="{6AD3B436-2640-47BE-886E-F83F54D6C0B9}" dt="2025-02-25T13:28:37.461" v="242" actId="122"/>
          <ac:spMkLst>
            <pc:docMk/>
            <pc:sldMk cId="3693915870" sldId="592"/>
            <ac:spMk id="2" creationId="{8C3874EB-A839-8F5B-6EAA-B0DE93EFC5FD}"/>
          </ac:spMkLst>
        </pc:spChg>
        <pc:spChg chg="add mod">
          <ac:chgData name="Romessa Naeem" userId="1bce7fe639484c7a" providerId="LiveId" clId="{6AD3B436-2640-47BE-886E-F83F54D6C0B9}" dt="2025-02-25T13:28:45.569" v="244" actId="20577"/>
          <ac:spMkLst>
            <pc:docMk/>
            <pc:sldMk cId="3693915870" sldId="592"/>
            <ac:spMk id="5" creationId="{A2C3E9E6-5671-7F2F-7B49-F7D969B5EAFD}"/>
          </ac:spMkLst>
        </pc:spChg>
        <pc:picChg chg="add mod">
          <ac:chgData name="Romessa Naeem" userId="1bce7fe639484c7a" providerId="LiveId" clId="{6AD3B436-2640-47BE-886E-F83F54D6C0B9}" dt="2025-02-25T13:28:42.222" v="243"/>
          <ac:picMkLst>
            <pc:docMk/>
            <pc:sldMk cId="3693915870" sldId="592"/>
            <ac:picMk id="7" creationId="{B05E9A26-8D44-D074-2179-1871D261FC6E}"/>
          </ac:picMkLst>
        </pc:picChg>
      </pc:sldChg>
      <pc:sldChg chg="addSp modSp add mod">
        <pc:chgData name="Romessa Naeem" userId="1bce7fe639484c7a" providerId="LiveId" clId="{6AD3B436-2640-47BE-886E-F83F54D6C0B9}" dt="2025-02-25T13:29:33.936" v="252" actId="20577"/>
        <pc:sldMkLst>
          <pc:docMk/>
          <pc:sldMk cId="2709239761" sldId="593"/>
        </pc:sldMkLst>
        <pc:spChg chg="mod">
          <ac:chgData name="Romessa Naeem" userId="1bce7fe639484c7a" providerId="LiveId" clId="{6AD3B436-2640-47BE-886E-F83F54D6C0B9}" dt="2025-02-25T13:29:29.474" v="251" actId="1076"/>
          <ac:spMkLst>
            <pc:docMk/>
            <pc:sldMk cId="2709239761" sldId="593"/>
            <ac:spMk id="2" creationId="{AEC28CF9-5864-6D04-587A-87BD941C522B}"/>
          </ac:spMkLst>
        </pc:spChg>
        <pc:spChg chg="add mod">
          <ac:chgData name="Romessa Naeem" userId="1bce7fe639484c7a" providerId="LiveId" clId="{6AD3B436-2640-47BE-886E-F83F54D6C0B9}" dt="2025-02-25T13:29:33.936" v="252" actId="20577"/>
          <ac:spMkLst>
            <pc:docMk/>
            <pc:sldMk cId="2709239761" sldId="593"/>
            <ac:spMk id="5" creationId="{ADE0D949-2EA0-8ACC-316C-BBB277CC96E0}"/>
          </ac:spMkLst>
        </pc:spChg>
        <pc:picChg chg="add mod">
          <ac:chgData name="Romessa Naeem" userId="1bce7fe639484c7a" providerId="LiveId" clId="{6AD3B436-2640-47BE-886E-F83F54D6C0B9}" dt="2025-02-25T13:29:12.844" v="250"/>
          <ac:picMkLst>
            <pc:docMk/>
            <pc:sldMk cId="2709239761" sldId="593"/>
            <ac:picMk id="7" creationId="{ADAE7993-EA9B-80A0-16EB-BA07A2C4CE7B}"/>
          </ac:picMkLst>
        </pc:picChg>
      </pc:sldChg>
      <pc:sldChg chg="addSp modSp add mod">
        <pc:chgData name="Romessa Naeem" userId="1bce7fe639484c7a" providerId="LiveId" clId="{6AD3B436-2640-47BE-886E-F83F54D6C0B9}" dt="2025-02-25T13:30:11.896" v="260" actId="20577"/>
        <pc:sldMkLst>
          <pc:docMk/>
          <pc:sldMk cId="3371407153" sldId="594"/>
        </pc:sldMkLst>
        <pc:spChg chg="mod">
          <ac:chgData name="Romessa Naeem" userId="1bce7fe639484c7a" providerId="LiveId" clId="{6AD3B436-2640-47BE-886E-F83F54D6C0B9}" dt="2025-02-25T13:30:01.871" v="258" actId="122"/>
          <ac:spMkLst>
            <pc:docMk/>
            <pc:sldMk cId="3371407153" sldId="594"/>
            <ac:spMk id="2" creationId="{ADDDEECC-9DC0-2DAF-1A0D-D8E8EEDDE5F8}"/>
          </ac:spMkLst>
        </pc:spChg>
        <pc:spChg chg="add mod">
          <ac:chgData name="Romessa Naeem" userId="1bce7fe639484c7a" providerId="LiveId" clId="{6AD3B436-2640-47BE-886E-F83F54D6C0B9}" dt="2025-02-25T13:30:11.896" v="260" actId="20577"/>
          <ac:spMkLst>
            <pc:docMk/>
            <pc:sldMk cId="3371407153" sldId="594"/>
            <ac:spMk id="5" creationId="{7F3C931F-1563-C924-F405-EA1F4AA0977F}"/>
          </ac:spMkLst>
        </pc:spChg>
        <pc:picChg chg="add mod">
          <ac:chgData name="Romessa Naeem" userId="1bce7fe639484c7a" providerId="LiveId" clId="{6AD3B436-2640-47BE-886E-F83F54D6C0B9}" dt="2025-02-25T13:30:05.637" v="259"/>
          <ac:picMkLst>
            <pc:docMk/>
            <pc:sldMk cId="3371407153" sldId="594"/>
            <ac:picMk id="7" creationId="{DA23D23C-31AE-CE36-7E00-3117B7309858}"/>
          </ac:picMkLst>
        </pc:picChg>
      </pc:sldChg>
      <pc:sldChg chg="addSp modSp add mod">
        <pc:chgData name="Romessa Naeem" userId="1bce7fe639484c7a" providerId="LiveId" clId="{6AD3B436-2640-47BE-886E-F83F54D6C0B9}" dt="2025-02-25T13:30:53.095" v="268" actId="20577"/>
        <pc:sldMkLst>
          <pc:docMk/>
          <pc:sldMk cId="2132712919" sldId="595"/>
        </pc:sldMkLst>
        <pc:spChg chg="mod">
          <ac:chgData name="Romessa Naeem" userId="1bce7fe639484c7a" providerId="LiveId" clId="{6AD3B436-2640-47BE-886E-F83F54D6C0B9}" dt="2025-02-25T13:30:39.259" v="266" actId="122"/>
          <ac:spMkLst>
            <pc:docMk/>
            <pc:sldMk cId="2132712919" sldId="595"/>
            <ac:spMk id="2" creationId="{BA4057B4-0444-CAC6-1F7E-1058213D02C2}"/>
          </ac:spMkLst>
        </pc:spChg>
        <pc:spChg chg="add mod">
          <ac:chgData name="Romessa Naeem" userId="1bce7fe639484c7a" providerId="LiveId" clId="{6AD3B436-2640-47BE-886E-F83F54D6C0B9}" dt="2025-02-25T13:30:53.095" v="268" actId="20577"/>
          <ac:spMkLst>
            <pc:docMk/>
            <pc:sldMk cId="2132712919" sldId="595"/>
            <ac:spMk id="5" creationId="{F636DD9F-CD5E-7122-7F13-9F731B9F5CC4}"/>
          </ac:spMkLst>
        </pc:spChg>
        <pc:picChg chg="add mod">
          <ac:chgData name="Romessa Naeem" userId="1bce7fe639484c7a" providerId="LiveId" clId="{6AD3B436-2640-47BE-886E-F83F54D6C0B9}" dt="2025-02-25T13:30:43.486" v="267"/>
          <ac:picMkLst>
            <pc:docMk/>
            <pc:sldMk cId="2132712919" sldId="595"/>
            <ac:picMk id="7" creationId="{51526089-FC64-7281-9EF9-F2869193543A}"/>
          </ac:picMkLst>
        </pc:picChg>
      </pc:sldChg>
      <pc:sldChg chg="addSp delSp modSp add mod">
        <pc:chgData name="Romessa Naeem" userId="1bce7fe639484c7a" providerId="LiveId" clId="{6AD3B436-2640-47BE-886E-F83F54D6C0B9}" dt="2025-02-25T13:31:35.517" v="278" actId="14100"/>
        <pc:sldMkLst>
          <pc:docMk/>
          <pc:sldMk cId="647113767" sldId="596"/>
        </pc:sldMkLst>
        <pc:spChg chg="mod">
          <ac:chgData name="Romessa Naeem" userId="1bce7fe639484c7a" providerId="LiveId" clId="{6AD3B436-2640-47BE-886E-F83F54D6C0B9}" dt="2025-02-25T13:31:19.176" v="274" actId="122"/>
          <ac:spMkLst>
            <pc:docMk/>
            <pc:sldMk cId="647113767" sldId="596"/>
            <ac:spMk id="2" creationId="{C5622A7B-9854-10E9-0CE2-99035DD2F200}"/>
          </ac:spMkLst>
        </pc:spChg>
        <pc:spChg chg="del">
          <ac:chgData name="Romessa Naeem" userId="1bce7fe639484c7a" providerId="LiveId" clId="{6AD3B436-2640-47BE-886E-F83F54D6C0B9}" dt="2025-02-25T13:31:27.545" v="275"/>
          <ac:spMkLst>
            <pc:docMk/>
            <pc:sldMk cId="647113767" sldId="596"/>
            <ac:spMk id="3" creationId="{3B864F9D-8D7E-27A4-B2ED-80DCF3E7DCC8}"/>
          </ac:spMkLst>
        </pc:spChg>
        <pc:picChg chg="add mod">
          <ac:chgData name="Romessa Naeem" userId="1bce7fe639484c7a" providerId="LiveId" clId="{6AD3B436-2640-47BE-886E-F83F54D6C0B9}" dt="2025-02-25T13:31:35.517" v="278" actId="14100"/>
          <ac:picMkLst>
            <pc:docMk/>
            <pc:sldMk cId="647113767" sldId="596"/>
            <ac:picMk id="5" creationId="{D0D61317-BE47-9821-C1EF-6DF4BC452EC9}"/>
          </ac:picMkLst>
        </pc:picChg>
      </pc:sldChg>
      <pc:sldChg chg="addSp delSp modSp add mod">
        <pc:chgData name="Romessa Naeem" userId="1bce7fe639484c7a" providerId="LiveId" clId="{6AD3B436-2640-47BE-886E-F83F54D6C0B9}" dt="2025-02-25T13:32:12.421" v="287" actId="14100"/>
        <pc:sldMkLst>
          <pc:docMk/>
          <pc:sldMk cId="3229027264" sldId="597"/>
        </pc:sldMkLst>
        <pc:spChg chg="mod">
          <ac:chgData name="Romessa Naeem" userId="1bce7fe639484c7a" providerId="LiveId" clId="{6AD3B436-2640-47BE-886E-F83F54D6C0B9}" dt="2025-02-25T13:31:59.699" v="284" actId="122"/>
          <ac:spMkLst>
            <pc:docMk/>
            <pc:sldMk cId="3229027264" sldId="597"/>
            <ac:spMk id="2" creationId="{2C259494-33EE-5CAE-7B48-BBDAEB0465E4}"/>
          </ac:spMkLst>
        </pc:spChg>
        <pc:spChg chg="del">
          <ac:chgData name="Romessa Naeem" userId="1bce7fe639484c7a" providerId="LiveId" clId="{6AD3B436-2640-47BE-886E-F83F54D6C0B9}" dt="2025-02-25T13:32:06.911" v="285"/>
          <ac:spMkLst>
            <pc:docMk/>
            <pc:sldMk cId="3229027264" sldId="597"/>
            <ac:spMk id="3" creationId="{E7787465-D4E5-D8C0-DE97-7C2EE15E22F4}"/>
          </ac:spMkLst>
        </pc:spChg>
        <pc:picChg chg="add mod">
          <ac:chgData name="Romessa Naeem" userId="1bce7fe639484c7a" providerId="LiveId" clId="{6AD3B436-2640-47BE-886E-F83F54D6C0B9}" dt="2025-02-25T13:32:12.421" v="287" actId="14100"/>
          <ac:picMkLst>
            <pc:docMk/>
            <pc:sldMk cId="3229027264" sldId="597"/>
            <ac:picMk id="5" creationId="{8351E194-9B98-B063-F362-3C1C611D3816}"/>
          </ac:picMkLst>
        </pc:picChg>
      </pc:sldChg>
      <pc:sldChg chg="addSp modSp add mod">
        <pc:chgData name="Romessa Naeem" userId="1bce7fe639484c7a" providerId="LiveId" clId="{6AD3B436-2640-47BE-886E-F83F54D6C0B9}" dt="2025-02-25T13:32:49.401" v="295" actId="20577"/>
        <pc:sldMkLst>
          <pc:docMk/>
          <pc:sldMk cId="910234695" sldId="598"/>
        </pc:sldMkLst>
        <pc:spChg chg="mod">
          <ac:chgData name="Romessa Naeem" userId="1bce7fe639484c7a" providerId="LiveId" clId="{6AD3B436-2640-47BE-886E-F83F54D6C0B9}" dt="2025-02-25T13:32:38.743" v="293" actId="122"/>
          <ac:spMkLst>
            <pc:docMk/>
            <pc:sldMk cId="910234695" sldId="598"/>
            <ac:spMk id="2" creationId="{989093A3-537F-AAF8-63AE-A150E1CD355B}"/>
          </ac:spMkLst>
        </pc:spChg>
        <pc:spChg chg="add mod">
          <ac:chgData name="Romessa Naeem" userId="1bce7fe639484c7a" providerId="LiveId" clId="{6AD3B436-2640-47BE-886E-F83F54D6C0B9}" dt="2025-02-25T13:32:49.401" v="295" actId="20577"/>
          <ac:spMkLst>
            <pc:docMk/>
            <pc:sldMk cId="910234695" sldId="598"/>
            <ac:spMk id="5" creationId="{907FDB5D-E8CA-008C-4259-680CBB5BBF34}"/>
          </ac:spMkLst>
        </pc:spChg>
        <pc:picChg chg="add mod">
          <ac:chgData name="Romessa Naeem" userId="1bce7fe639484c7a" providerId="LiveId" clId="{6AD3B436-2640-47BE-886E-F83F54D6C0B9}" dt="2025-02-25T13:32:43.159" v="294"/>
          <ac:picMkLst>
            <pc:docMk/>
            <pc:sldMk cId="910234695" sldId="598"/>
            <ac:picMk id="7" creationId="{235D490B-7CE9-E279-AB00-0260ACDA5EC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Servic</a:t>
          </a:r>
          <a:r>
            <a:rPr lang="en-US">
              <a:latin typeface="Arial Black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BCD04705-36DD-4DD8-975E-17A8A8823C24}" type="presOf" srcId="{399ACE2F-90C5-48B1-9E65-700A32562848}" destId="{9815588C-16D0-4475-B64C-847FC87C8C32}" srcOrd="3" destOrd="0" presId="urn:microsoft.com/office/officeart/2005/8/layout/gear1#1"/>
    <dgm:cxn modelId="{B329D811-2DC0-428C-93F9-EC295334CB59}" type="presOf" srcId="{663C1E13-76F9-4B70-A2F2-CA23180743CE}" destId="{4822A78E-EAEC-401F-941A-3A84E13E2357}" srcOrd="2" destOrd="0" presId="urn:microsoft.com/office/officeart/2005/8/layout/gear1#1"/>
    <dgm:cxn modelId="{2A55751B-D612-4B51-AEC3-36D2858B3260}" type="presOf" srcId="{DA82EADB-2721-42A0-95EA-F9B5521A38A6}" destId="{A09CEA93-9338-4361-A5E6-CF85B6019F5A}" srcOrd="0" destOrd="0" presId="urn:microsoft.com/office/officeart/2005/8/layout/gear1#1"/>
    <dgm:cxn modelId="{DFCB2425-075A-4C6C-929E-F6097E5A1C9D}" type="presOf" srcId="{663C1E13-76F9-4B70-A2F2-CA23180743CE}" destId="{B9330EE9-43E4-4FD4-8144-E92B1DD0FCDF}" srcOrd="1" destOrd="0" presId="urn:microsoft.com/office/officeart/2005/8/layout/gear1#1"/>
    <dgm:cxn modelId="{3BCD072C-25C9-4250-8652-87FBCF0DABA6}" type="presOf" srcId="{399ACE2F-90C5-48B1-9E65-700A32562848}" destId="{7D3EFDB4-E5D1-439A-86D8-1FCF80D959BA}" srcOrd="2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7D5C237-BD22-44BF-9950-F9F1FA679CDF}" type="presOf" srcId="{DACAB5BA-B8B4-4D66-8B11-1D02259E020B}" destId="{B6B6B41B-120B-4968-AB6A-FC6E7C8EF3C0}" srcOrd="1" destOrd="0" presId="urn:microsoft.com/office/officeart/2005/8/layout/gear1#1"/>
    <dgm:cxn modelId="{B964FB53-399D-4617-9215-CDB272640224}" type="presOf" srcId="{DACAB5BA-B8B4-4D66-8B11-1D02259E020B}" destId="{8BC64EA7-2794-42B6-96C9-F39A52CB985A}" srcOrd="2" destOrd="0" presId="urn:microsoft.com/office/officeart/2005/8/layout/gear1#1"/>
    <dgm:cxn modelId="{3110AE78-D6EA-4A38-86A7-AC99150FD766}" type="presOf" srcId="{188C389E-9423-41DE-9C5E-D4A7E95C7E62}" destId="{6DF3A3A0-5919-4E69-80DD-61760D6340A0}" srcOrd="0" destOrd="0" presId="urn:microsoft.com/office/officeart/2005/8/layout/gear1#1"/>
    <dgm:cxn modelId="{7D746359-E4F7-44A1-8BA0-EBB9D3BEF975}" type="presOf" srcId="{DACAB5BA-B8B4-4D66-8B11-1D02259E020B}" destId="{87622A90-D0D8-4EA3-BC0D-D537801AF2B1}" srcOrd="0" destOrd="0" presId="urn:microsoft.com/office/officeart/2005/8/layout/gear1#1"/>
    <dgm:cxn modelId="{94829459-B61C-404A-9C90-E05469EA5CE2}" type="presOf" srcId="{23718C41-0A1F-40BF-86BE-8A5476EC271E}" destId="{398423B3-DD54-4226-99D7-017EFC1488DF}" srcOrd="0" destOrd="0" presId="urn:microsoft.com/office/officeart/2005/8/layout/gear1#1"/>
    <dgm:cxn modelId="{3478D7B4-2DD6-40FE-BD2F-3917309833F2}" type="presOf" srcId="{F9CEBA05-2F10-437E-89B2-54F4D9FAF478}" destId="{5ED88519-AC6C-4AA3-B76D-812B93A167E4}" srcOrd="0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2FB4CD3-3C8A-4FB6-A753-257CB4D01EB0}" type="presOf" srcId="{663C1E13-76F9-4B70-A2F2-CA23180743CE}" destId="{93300324-D62F-4E58-B882-734182BDB462}" srcOrd="0" destOrd="0" presId="urn:microsoft.com/office/officeart/2005/8/layout/gear1#1"/>
    <dgm:cxn modelId="{78EC88D6-53DA-4707-A7D4-048F9BCC3A61}" type="presOf" srcId="{399ACE2F-90C5-48B1-9E65-700A32562848}" destId="{59EDF28D-6C67-49D0-B5A1-DE5C3CBA2292}" srcOrd="0" destOrd="0" presId="urn:microsoft.com/office/officeart/2005/8/layout/gear1#1"/>
    <dgm:cxn modelId="{9B2D6BF4-A0B8-4492-A59C-6D2D11F48737}" type="presOf" srcId="{399ACE2F-90C5-48B1-9E65-700A32562848}" destId="{23DC08E4-3725-4448-BFFF-1CCEA2F2987E}" srcOrd="1" destOrd="0" presId="urn:microsoft.com/office/officeart/2005/8/layout/gear1#1"/>
    <dgm:cxn modelId="{97DE9217-CF77-49C2-B978-A30F014886D7}" type="presParOf" srcId="{5ED88519-AC6C-4AA3-B76D-812B93A167E4}" destId="{87622A90-D0D8-4EA3-BC0D-D537801AF2B1}" srcOrd="0" destOrd="0" presId="urn:microsoft.com/office/officeart/2005/8/layout/gear1#1"/>
    <dgm:cxn modelId="{C5CD7F30-6D45-4736-B9F0-4F4BBE0D07F9}" type="presParOf" srcId="{5ED88519-AC6C-4AA3-B76D-812B93A167E4}" destId="{B6B6B41B-120B-4968-AB6A-FC6E7C8EF3C0}" srcOrd="1" destOrd="0" presId="urn:microsoft.com/office/officeart/2005/8/layout/gear1#1"/>
    <dgm:cxn modelId="{6FC4BF47-CD4C-4970-BEA7-200A2F834F47}" type="presParOf" srcId="{5ED88519-AC6C-4AA3-B76D-812B93A167E4}" destId="{8BC64EA7-2794-42B6-96C9-F39A52CB985A}" srcOrd="2" destOrd="0" presId="urn:microsoft.com/office/officeart/2005/8/layout/gear1#1"/>
    <dgm:cxn modelId="{454D4536-798D-411A-8205-327FC6B608D6}" type="presParOf" srcId="{5ED88519-AC6C-4AA3-B76D-812B93A167E4}" destId="{93300324-D62F-4E58-B882-734182BDB462}" srcOrd="3" destOrd="0" presId="urn:microsoft.com/office/officeart/2005/8/layout/gear1#1"/>
    <dgm:cxn modelId="{93CFAD20-517D-4683-A063-CE048BC54429}" type="presParOf" srcId="{5ED88519-AC6C-4AA3-B76D-812B93A167E4}" destId="{B9330EE9-43E4-4FD4-8144-E92B1DD0FCDF}" srcOrd="4" destOrd="0" presId="urn:microsoft.com/office/officeart/2005/8/layout/gear1#1"/>
    <dgm:cxn modelId="{9047844E-5652-48B9-80E2-79089FBE630F}" type="presParOf" srcId="{5ED88519-AC6C-4AA3-B76D-812B93A167E4}" destId="{4822A78E-EAEC-401F-941A-3A84E13E2357}" srcOrd="5" destOrd="0" presId="urn:microsoft.com/office/officeart/2005/8/layout/gear1#1"/>
    <dgm:cxn modelId="{7503660B-C8BD-4A6E-9FC7-BC0BC4EDC9DA}" type="presParOf" srcId="{5ED88519-AC6C-4AA3-B76D-812B93A167E4}" destId="{59EDF28D-6C67-49D0-B5A1-DE5C3CBA2292}" srcOrd="6" destOrd="0" presId="urn:microsoft.com/office/officeart/2005/8/layout/gear1#1"/>
    <dgm:cxn modelId="{B5A766CE-302E-4E31-878F-3E0A34FD895B}" type="presParOf" srcId="{5ED88519-AC6C-4AA3-B76D-812B93A167E4}" destId="{23DC08E4-3725-4448-BFFF-1CCEA2F2987E}" srcOrd="7" destOrd="0" presId="urn:microsoft.com/office/officeart/2005/8/layout/gear1#1"/>
    <dgm:cxn modelId="{F0BC6F87-1060-4E66-A9B4-2374F32F25AF}" type="presParOf" srcId="{5ED88519-AC6C-4AA3-B76D-812B93A167E4}" destId="{7D3EFDB4-E5D1-439A-86D8-1FCF80D959BA}" srcOrd="8" destOrd="0" presId="urn:microsoft.com/office/officeart/2005/8/layout/gear1#1"/>
    <dgm:cxn modelId="{07DE065A-EC92-4C19-A543-1977EF598B36}" type="presParOf" srcId="{5ED88519-AC6C-4AA3-B76D-812B93A167E4}" destId="{9815588C-16D0-4475-B64C-847FC87C8C32}" srcOrd="9" destOrd="0" presId="urn:microsoft.com/office/officeart/2005/8/layout/gear1#1"/>
    <dgm:cxn modelId="{F9C97360-1013-4730-A7B7-5737EDF9F81E}" type="presParOf" srcId="{5ED88519-AC6C-4AA3-B76D-812B93A167E4}" destId="{398423B3-DD54-4226-99D7-017EFC1488DF}" srcOrd="10" destOrd="0" presId="urn:microsoft.com/office/officeart/2005/8/layout/gear1#1"/>
    <dgm:cxn modelId="{92E44D6A-76E9-4865-9D0E-3F3B1BC520E7}" type="presParOf" srcId="{5ED88519-AC6C-4AA3-B76D-812B93A167E4}" destId="{6DF3A3A0-5919-4E69-80DD-61760D6340A0}" srcOrd="11" destOrd="0" presId="urn:microsoft.com/office/officeart/2005/8/layout/gear1#1"/>
    <dgm:cxn modelId="{8F556FC8-E143-4D8F-86C6-B91C6832F4D9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467355" y="2008233"/>
          <a:ext cx="1798270" cy="179827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itchFamily="34" charset="0"/>
            </a:rPr>
            <a:t>Wisdom</a:t>
          </a:r>
        </a:p>
      </dsp:txBody>
      <dsp:txXfrm>
        <a:off x="1828887" y="2429469"/>
        <a:ext cx="1075206" cy="924348"/>
      </dsp:txXfrm>
    </dsp:sp>
    <dsp:sp modelId="{93300324-D62F-4E58-B882-734182BDB462}">
      <dsp:nvSpPr>
        <dsp:cNvPr id="0" name=""/>
        <dsp:cNvSpPr/>
      </dsp:nvSpPr>
      <dsp:spPr>
        <a:xfrm>
          <a:off x="396312" y="1528749"/>
          <a:ext cx="1307832" cy="13078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itchFamily="34" charset="0"/>
            </a:rPr>
            <a:t>Truth</a:t>
          </a:r>
          <a:r>
            <a:rPr lang="en-US" sz="1200" kern="1200" dirty="0"/>
            <a:t> </a:t>
          </a:r>
        </a:p>
      </dsp:txBody>
      <dsp:txXfrm>
        <a:off x="725563" y="1859990"/>
        <a:ext cx="649330" cy="645350"/>
      </dsp:txXfrm>
    </dsp:sp>
    <dsp:sp modelId="{59EDF28D-6C67-49D0-B5A1-DE5C3CBA2292}">
      <dsp:nvSpPr>
        <dsp:cNvPr id="0" name=""/>
        <dsp:cNvSpPr/>
      </dsp:nvSpPr>
      <dsp:spPr>
        <a:xfrm rot="20700000">
          <a:off x="1157565" y="684873"/>
          <a:ext cx="1281409" cy="12814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itchFamily="34" charset="0"/>
            </a:rPr>
            <a:t>Servic</a:t>
          </a:r>
          <a:r>
            <a:rPr lang="en-US" sz="1200" kern="1200">
              <a:latin typeface="Arial Black" pitchFamily="34" charset="0"/>
            </a:rPr>
            <a:t>e</a:t>
          </a:r>
          <a:r>
            <a:rPr lang="en-US" sz="1200" kern="1200"/>
            <a:t> </a:t>
          </a:r>
        </a:p>
      </dsp:txBody>
      <dsp:txXfrm rot="-20700000">
        <a:off x="1438616" y="965923"/>
        <a:ext cx="719308" cy="719308"/>
      </dsp:txXfrm>
    </dsp:sp>
    <dsp:sp modelId="{398423B3-DD54-4226-99D7-017EFC1488DF}">
      <dsp:nvSpPr>
        <dsp:cNvPr id="0" name=""/>
        <dsp:cNvSpPr/>
      </dsp:nvSpPr>
      <dsp:spPr>
        <a:xfrm>
          <a:off x="1323153" y="1746409"/>
          <a:ext cx="2301785" cy="2301785"/>
        </a:xfrm>
        <a:prstGeom prst="circularArrow">
          <a:avLst>
            <a:gd name="adj1" fmla="val 4687"/>
            <a:gd name="adj2" fmla="val 299029"/>
            <a:gd name="adj3" fmla="val 2489219"/>
            <a:gd name="adj4" fmla="val 159205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93430" y="1301738"/>
          <a:ext cx="1672391" cy="16723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861162" y="408164"/>
          <a:ext cx="1803174" cy="18031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04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EFF47-B7AF-1D23-8C45-BB55B305B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441E2-4CE1-EDC1-C7F7-416BD70EA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51DF3-86B3-5ADB-631B-075D69989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C2A47-DDDF-E44C-0187-90C4B43EC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9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09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sciencedirect.com/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/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49802-CF1D-2CB7-D8CE-327B9E7E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D825D-75FF-B8B3-07D9-60EACB487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925A-3406-516F-8383-8A5BB791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C1F3-BFC8-F0FC-0B23-2707B5881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ABDF8-A706-59E9-157F-BD126A4D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5DA6594-45E2-7043-D216-740838142AF9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E15CB-A72F-8594-4B14-AA32F0F74570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</a:rPr>
              <a:t>Functions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005F60-555E-17D5-4ACE-EBCEF3D4F65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F5E28CF-8143-C59C-68E1-887294E4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47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16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9AA4C-33E9-BE75-ED98-543575FD3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A223-7D1E-45D1-6D5F-996EBE4C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Structure &amp;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A4619-8D48-D51A-AF69-BD8C6E246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45F79-1629-E02E-8C2B-DDA0ECBC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B6C00B3-39B8-D728-B5FA-F9A2A94A9131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5324F9-CEBE-78E0-7FC1-04D07574FB0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9DD4D6-FF9D-EC96-06C3-B60ACF75B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93838"/>
            <a:ext cx="8229600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7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05DEB-E6EA-5E31-F244-C320645C7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2F6A-487D-3DAB-1C24-952A96AC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Glycosaminoglycans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B3067-61A7-8121-BFAB-8FB152741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67EF4-A19B-F2F4-5F06-E7269E3DC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6A8EE199-56B8-EA27-275B-548043751551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6C838B-796A-23A0-E00B-669CEB36F4E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E6D354-A9D9-956A-0BE4-E9F34922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9"/>
            <a:ext cx="8229600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57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03638-CF18-1D4B-68B6-C892C4211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DE7B-E5A9-C4BC-9DBD-7359A496E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Glycosaminoglycans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2D5EA-B8BF-A1FD-0DA9-FF33EC13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F065FCE-3E0F-D93B-EC6F-70ED463C2E46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0A54C1A-4539-B0AE-8EB7-0F1846988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24000"/>
            <a:ext cx="7886700" cy="4540312"/>
          </a:xfrm>
        </p:spPr>
      </p:pic>
    </p:spTree>
    <p:extLst>
      <p:ext uri="{BB962C8B-B14F-4D97-AF65-F5344CB8AC3E}">
        <p14:creationId xmlns:p14="http://schemas.microsoft.com/office/powerpoint/2010/main" val="3786990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5D98-6EE5-7C47-00DE-9DE5F119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466D-5326-7545-2664-3722E05D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+mn-lt"/>
              </a:rPr>
              <a:t>Glycosaminoglycans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75737-7CEF-DA44-AA48-2B3F9CCA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A6FC958-89CB-7A7C-D87F-FFB9D8454F6A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80CB69D-BBFC-5016-67B6-BE0D893D3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71600"/>
            <a:ext cx="7886700" cy="5121274"/>
          </a:xfrm>
        </p:spPr>
      </p:pic>
    </p:spTree>
    <p:extLst>
      <p:ext uri="{BB962C8B-B14F-4D97-AF65-F5344CB8AC3E}">
        <p14:creationId xmlns:p14="http://schemas.microsoft.com/office/powerpoint/2010/main" val="1695014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D7BA1-3F9B-759A-7B41-D240F67E0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74EB-A839-8F5B-6EAA-B0DE93EF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Glycosaminoglycans :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BC71B-188C-0823-5224-C06A7FA40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8B847-5BF6-CE36-1C3B-F9DE6CC64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66BE64D-9EBE-C39C-C1A1-55233842B187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C3E9E6-5671-7F2F-7B49-F7D969B5EAF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5E9A26-8D44-D074-2179-1871D261F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8229600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15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3FE47-8871-F2CB-7AE9-3206992A8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8CF9-5864-6D04-587A-87BD941C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243"/>
            <a:ext cx="7886700" cy="1325563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Hyaluronic Acid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479CA-CBEB-45A7-E4FE-0F525E724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05F63-7525-9996-411F-207AD7E0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A76E78F0-D605-3C06-D066-9968EDDEFC28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E0D949-2EA0-8ACC-316C-BBB277CC96E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AE7993-EA9B-80A0-16EB-BA07A2C4C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2600"/>
            <a:ext cx="8229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9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CA00-D2C0-FBAA-FA01-8A7261EFE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EECC-9DC0-2DAF-1A0D-D8E8EEDD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Chondroitin Sulfate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BF45-14C9-EB99-0533-30E5B03A3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F72B4-5D76-044E-D8BC-E1B7D198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653979F-132B-9D5F-EBED-9727F75D6BEC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C931F-1563-C924-F405-EA1F4AA0977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23D23C-31AE-CE36-7E00-3117B7309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48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07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BBE43-639A-38F7-D667-9D5492659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057B4-0444-CAC6-1F7E-1058213D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Dermatan Sulfate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E514C-E6AD-6B20-013A-F17DB8A9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BA981-E72E-329F-D63B-A8DB0821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6EF3EDF-87AD-9F54-BBD5-5807F205606A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36DD9F-CD5E-7122-7F13-9F731B9F5CC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526089-FC64-7281-9EF9-F28691935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2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A2AB0-FC5A-95A8-DE5F-65D117388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22A7B-9854-10E9-0CE2-99035DD2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Keratan Sulfate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EB0ED-BF40-B1BD-0BB3-52F344A9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7019E84-8E2E-5EA4-AABD-7DF14EF8C6D4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0D61317-BE47-9821-C1EF-6DF4BC452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90689"/>
            <a:ext cx="8134350" cy="4481511"/>
          </a:xfrm>
        </p:spPr>
      </p:pic>
    </p:spTree>
    <p:extLst>
      <p:ext uri="{BB962C8B-B14F-4D97-AF65-F5344CB8AC3E}">
        <p14:creationId xmlns:p14="http://schemas.microsoft.com/office/powerpoint/2010/main" val="64711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447800"/>
            <a:ext cx="7772400" cy="131265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itchFamily="18" charset="0"/>
              </a:rPr>
              <a:t>Cardiovascular System (CVS) Module</a:t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dirty="0">
                <a:cs typeface="Times New Roman" pitchFamily="18" charset="0"/>
              </a:rPr>
              <a:t>First Year MBBS(LGIS)</a:t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4000" b="1" dirty="0">
                <a:cs typeface="Times New Roman" pitchFamily="18" charset="0"/>
              </a:rPr>
              <a:t>Heteropolysaccharides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itchFamily="18" charset="0"/>
              </a:rPr>
              <a:t>Presenter: Dr. Romessa Naeem				Date: 24-01-25</a:t>
            </a:r>
          </a:p>
          <a:p>
            <a:pPr algn="l"/>
            <a:r>
              <a:rPr lang="en-US" sz="7200" b="1" dirty="0">
                <a:cs typeface="Times New Roman" pitchFamily="18" charset="0"/>
              </a:rPr>
              <a:t>(Demonstrator)                                         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FE3BF-6E83-0CFA-573F-5C0BA247A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05200"/>
            <a:ext cx="1752599" cy="1871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FFF009-178B-C15E-FEAC-4F39C5057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52400"/>
            <a:ext cx="990600" cy="9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550A6-A124-ABD3-6981-AE9EE5A58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9494-33EE-5CAE-7B48-BBDAEB046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Heparin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97F5B-DBC7-D1F1-5F7D-CA133F9F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DFA9D11-34DE-92AC-A8CB-D459BF01D7D4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351E194-9B98-B063-F362-3C1C611D3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47800"/>
            <a:ext cx="7886700" cy="4800600"/>
          </a:xfrm>
        </p:spPr>
      </p:pic>
    </p:spTree>
    <p:extLst>
      <p:ext uri="{BB962C8B-B14F-4D97-AF65-F5344CB8AC3E}">
        <p14:creationId xmlns:p14="http://schemas.microsoft.com/office/powerpoint/2010/main" val="3229027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B6564-843F-E491-09BF-43C7E7686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093A3-537F-AAF8-63AE-A150E1CD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5F85A-565B-F0C8-D521-A100B6E24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19290-2E72-D398-62A6-75AB7A00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22D6CAE-62BB-600E-1451-75F2FB5C000F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7FDB5D-E8CA-008C-4259-680CBB5BBF3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5D490B-7CE9-E279-AB00-0260ACDA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34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23EF-4873-61D6-69D3-628C7713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Anatomy of Liver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D7CDE-1E5D-1908-0105-82029607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E1FC-7CF7-CE7C-78C3-4E5591275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396875"/>
            <a:ext cx="2209800" cy="365125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Horizontal Integration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19A992CB-AE06-21BD-3CC6-8DE1A41C3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4307" y="1690689"/>
            <a:ext cx="7575386" cy="44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19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6D616-5645-CD01-3F3B-C2E096A68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ED32-9DBC-B0C6-A95A-24DF69678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Physiology of Liver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0775D-AF8E-E67C-9A75-DF56606F6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220EF-3840-DAA7-AB82-8394C7DBC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168275"/>
            <a:ext cx="2209800" cy="365125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Horizontal Integration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4A81A52-7A09-B8D9-626B-6E2BF8C1D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600200"/>
            <a:ext cx="7886700" cy="45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5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078B4-0003-9CFB-7316-2E5180B5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73262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C0E8A-C043-3BD5-1344-14A2F573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3193B-A05A-9600-F7D1-3D9ADCF7E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76201"/>
            <a:ext cx="2209800" cy="609599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Vertical Integration</a:t>
            </a:r>
            <a:endParaRPr lang="en-US" sz="240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9A6E82-133E-2C83-8267-89D98229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323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n-lt"/>
              </a:rPr>
              <a:t>Mucopolysaccharidosis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18A0B4-6AAD-F10A-66CA-08BA8E1E679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6663B0A8-41D0-FE69-40D8-492A6258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46237"/>
            <a:ext cx="8058150" cy="46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00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65296-4173-5F43-8802-41BDE9FF8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Family Medicine plays important role in following manner:</a:t>
            </a:r>
          </a:p>
          <a:p>
            <a:r>
              <a:rPr lang="en-US" sz="2400" dirty="0"/>
              <a:t>Diagnosis</a:t>
            </a:r>
          </a:p>
          <a:p>
            <a:endParaRPr lang="en-US" sz="2400" dirty="0"/>
          </a:p>
          <a:p>
            <a:r>
              <a:rPr lang="en-US" sz="2400" dirty="0"/>
              <a:t>Education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Dietary Guidance</a:t>
            </a:r>
          </a:p>
          <a:p>
            <a:endParaRPr lang="en-US" sz="2400" dirty="0"/>
          </a:p>
          <a:p>
            <a:r>
              <a:rPr lang="en-US" sz="2400" dirty="0"/>
              <a:t>Monitoring and Follow up</a:t>
            </a:r>
          </a:p>
          <a:p>
            <a:endParaRPr lang="en-US" sz="2400" dirty="0"/>
          </a:p>
          <a:p>
            <a:r>
              <a:rPr lang="en-US" sz="2400" dirty="0"/>
              <a:t>Refer to Specialists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D0460-F6D4-F708-C218-C75895E5B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6375C-23D3-1888-0252-886489752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76200"/>
            <a:ext cx="2209800" cy="5334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Family Medicine</a:t>
            </a:r>
            <a:endParaRPr lang="en-US" sz="24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E10A1E-FD1E-A8C8-0005-47B332E7BDCE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tx1"/>
                </a:solidFill>
              </a:rPr>
              <a:t>Spiral Integration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399F22-4DA4-FEAA-0CBA-BFE9C1A8CE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Management of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Mucopolysaccharidosis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1361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C0629-9B16-26AA-259D-8CA6C5282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6DFC0-9F37-62FF-8B38-7EC4749F0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Informed Consent</a:t>
            </a:r>
          </a:p>
          <a:p>
            <a:r>
              <a:rPr lang="en-US" sz="2400" dirty="0"/>
              <a:t>Resource Allocation</a:t>
            </a:r>
          </a:p>
          <a:p>
            <a:r>
              <a:rPr lang="en-US" sz="2400" dirty="0"/>
              <a:t>Access to healthcare</a:t>
            </a:r>
          </a:p>
          <a:p>
            <a:r>
              <a:rPr lang="en-US" sz="2400" dirty="0"/>
              <a:t>Privacy &amp; Confidentiality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C1DE7-1FC9-4469-C6E1-732E7AA1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385FD-B7F8-1B84-3576-3E28D825E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76200"/>
            <a:ext cx="2209800" cy="5334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Biomedical Ethics</a:t>
            </a:r>
            <a:endParaRPr lang="en-US" sz="24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5123A5-5772-ED86-3AF7-24CCA2A1A97B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tx1"/>
                </a:solidFill>
              </a:rPr>
              <a:t>Spiral Integration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17D5A66-4A36-2378-F04E-81F64F574C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Ethical Consideration</a:t>
            </a:r>
          </a:p>
        </p:txBody>
      </p:sp>
    </p:spTree>
    <p:extLst>
      <p:ext uri="{BB962C8B-B14F-4D97-AF65-F5344CB8AC3E}">
        <p14:creationId xmlns:p14="http://schemas.microsoft.com/office/powerpoint/2010/main" val="4042796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4B30B-5679-49E0-8DB8-2448F6765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52E6F-9B36-72F8-A00B-CE4615901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Artificial Intelligence </a:t>
            </a:r>
            <a:r>
              <a:rPr lang="en-GB" sz="2400" dirty="0"/>
              <a:t>plays role </a:t>
            </a:r>
            <a:r>
              <a:rPr lang="en-US" sz="2400" dirty="0"/>
              <a:t>in following </a:t>
            </a:r>
            <a:r>
              <a:rPr lang="en-GB" sz="2400" dirty="0"/>
              <a:t>aspects:</a:t>
            </a:r>
            <a:endParaRPr lang="en-US" sz="2400" dirty="0"/>
          </a:p>
          <a:p>
            <a:r>
              <a:rPr lang="en-US" sz="2400" dirty="0"/>
              <a:t>Predictive analysis</a:t>
            </a:r>
          </a:p>
          <a:p>
            <a:endParaRPr lang="en-US" sz="2400" dirty="0"/>
          </a:p>
          <a:p>
            <a:r>
              <a:rPr lang="en-US" sz="2400" dirty="0"/>
              <a:t>Personalized Nutrition </a:t>
            </a:r>
          </a:p>
          <a:p>
            <a:endParaRPr lang="en-US" sz="2400" dirty="0"/>
          </a:p>
          <a:p>
            <a:r>
              <a:rPr lang="en-US" sz="2400" dirty="0"/>
              <a:t>Diagnostic To</a:t>
            </a:r>
            <a:r>
              <a:rPr lang="en-GB" sz="2400" dirty="0" err="1"/>
              <a:t>ol</a:t>
            </a:r>
            <a:r>
              <a:rPr lang="en-US" sz="2400" dirty="0"/>
              <a:t>s</a:t>
            </a:r>
          </a:p>
          <a:p>
            <a:endParaRPr lang="en-US" sz="2400" dirty="0"/>
          </a:p>
          <a:p>
            <a:r>
              <a:rPr lang="en-US" sz="2400" dirty="0"/>
              <a:t>Large dataset researches</a:t>
            </a:r>
          </a:p>
          <a:p>
            <a:endParaRPr lang="en-US" sz="2400" dirty="0"/>
          </a:p>
          <a:p>
            <a:r>
              <a:rPr lang="en-US" sz="2400" dirty="0"/>
              <a:t>Drug Development</a:t>
            </a:r>
          </a:p>
          <a:p>
            <a:endParaRPr lang="en-US" sz="2400" dirty="0"/>
          </a:p>
          <a:p>
            <a:r>
              <a:rPr lang="en-US" sz="2400" dirty="0"/>
              <a:t>Remote monitoring through wearable sensors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2076E-E82E-6730-9AB8-9A1789F2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383113-4418-710D-3D10-8FE7D5B7F6D3}"/>
              </a:ext>
            </a:extLst>
          </p:cNvPr>
          <p:cNvSpPr txBox="1">
            <a:spLocks/>
          </p:cNvSpPr>
          <p:nvPr/>
        </p:nvSpPr>
        <p:spPr>
          <a:xfrm>
            <a:off x="152400" y="762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Spiral Integration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888987-A3F0-3448-B1F0-43D0D6924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Role of AI in Managing 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Mucopolysaccharidosis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1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E2660-18E5-686E-013B-A559E1FD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itchFamily="34" charset="0"/>
              </a:rPr>
              <a:t>Suggested Research Article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B65BA-AA02-07DB-52F5-74C703F7C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98637"/>
            <a:ext cx="4038600" cy="4449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Link:</a:t>
            </a:r>
          </a:p>
          <a:p>
            <a:pPr marL="0" indent="0">
              <a:buNone/>
            </a:pPr>
            <a:r>
              <a:rPr lang="en-US" sz="2400" b="1" dirty="0">
                <a:hlinkClick r:id="rId2"/>
              </a:rPr>
              <a:t>https://www.sciencedirect.com/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Journal Name:</a:t>
            </a:r>
          </a:p>
          <a:p>
            <a:pPr marL="0" indent="0">
              <a:buNone/>
            </a:pPr>
            <a:r>
              <a:rPr lang="en-US" sz="2400" b="1" dirty="0" err="1"/>
              <a:t>ScienceDiret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Title:</a:t>
            </a:r>
          </a:p>
          <a:p>
            <a:pPr marL="0" indent="0">
              <a:buNone/>
            </a:pPr>
            <a:r>
              <a:rPr lang="en-US" sz="1900" b="0" i="0" dirty="0">
                <a:solidFill>
                  <a:srgbClr val="1F1F1F"/>
                </a:solidFill>
                <a:effectLst/>
                <a:latin typeface="ElsevierGulliver"/>
              </a:rPr>
              <a:t>Natural polysaccharides and their derivatives targeting the tumor microenvironment: A review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Author Name: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370F6-C32D-2F2E-BC26-CEB3F52C0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83162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Introduction </a:t>
            </a:r>
            <a:r>
              <a:rPr lang="en-US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sz="1600" b="0" i="0" dirty="0">
                <a:solidFill>
                  <a:srgbClr val="1F1F1F"/>
                </a:solidFill>
                <a:effectLst/>
                <a:latin typeface="ElsevierGulliver"/>
              </a:rPr>
              <a:t>Cancer development is a complex and dynamic process </a:t>
            </a:r>
            <a:r>
              <a:rPr lang="en-US" sz="1600" b="0" i="0" dirty="0" err="1">
                <a:solidFill>
                  <a:srgbClr val="1F1F1F"/>
                </a:solidFill>
                <a:effectLst/>
                <a:latin typeface="ElsevierGulliver"/>
              </a:rPr>
              <a:t>characterised</a:t>
            </a:r>
            <a:r>
              <a:rPr lang="en-US" sz="1600" b="0" i="0" dirty="0">
                <a:solidFill>
                  <a:srgbClr val="1F1F1F"/>
                </a:solidFill>
                <a:effectLst/>
                <a:latin typeface="ElsevierGulliver"/>
              </a:rPr>
              <a:t> by various features of tumor growth and dissemination that contribute to its complexity. The tumor microenvironment (TME) is described as the diverse, multicellular environment where a tumor originates, consisting of immune cells, stromal cells, extracellular matrix, secretory factors, and vascular and lymphatic networks. These components interact with the heterogeneous tumor cells themselves [1]. The TME evolves alongside the cellular environment of the tumor, primarily influenced by the tumor. In the early stages of tumor growth, a dynamic symbiotic relationship forms between cancer cells and TME components, supporting cancer cell survival, local invasion, and metastatic spread. </a:t>
            </a:r>
            <a:r>
              <a:rPr lang="en-US" sz="1600" b="0" i="0" dirty="0">
                <a:solidFill>
                  <a:srgbClr val="1F1F1F"/>
                </a:solidFill>
                <a:effectLst/>
                <a:highlight>
                  <a:srgbClr val="FFFF00"/>
                </a:highlight>
                <a:latin typeface="ElsevierGulliver"/>
              </a:rPr>
              <a:t>Furthermore, this article briefly </a:t>
            </a:r>
            <a:r>
              <a:rPr lang="en-US" sz="1600" b="0" i="0" dirty="0" err="1">
                <a:solidFill>
                  <a:srgbClr val="1F1F1F"/>
                </a:solidFill>
                <a:effectLst/>
                <a:highlight>
                  <a:srgbClr val="FFFF00"/>
                </a:highlight>
                <a:latin typeface="ElsevierGulliver"/>
              </a:rPr>
              <a:t>summarises</a:t>
            </a:r>
            <a:r>
              <a:rPr lang="en-US" sz="1600" b="0" i="0" dirty="0">
                <a:solidFill>
                  <a:srgbClr val="1F1F1F"/>
                </a:solidFill>
                <a:effectLst/>
                <a:highlight>
                  <a:srgbClr val="FFFF00"/>
                </a:highlight>
                <a:latin typeface="ElsevierGulliver"/>
              </a:rPr>
              <a:t> the chemical modification methods for polysaccharides and highlights the potential of chemical modification in enhancing the anti-tumor activity of natural polysaccharides.</a:t>
            </a:r>
            <a:endParaRPr lang="en-US" sz="2400" i="0" dirty="0">
              <a:solidFill>
                <a:srgbClr val="000000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E28B6-F8EF-2DF6-8E6B-33B7204AB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accent4"/>
                </a:solidFill>
              </a:rPr>
              <a:t>Spiral Integration</a:t>
            </a:r>
            <a:r>
              <a:rPr lang="en-GB" dirty="0">
                <a:solidFill>
                  <a:schemeClr val="accent4"/>
                </a:solidFill>
              </a:rPr>
              <a:t>    </a:t>
            </a:r>
            <a:fld id="{7A259807-4E02-4090-954C-8862AE38006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E6129EC-AABC-E0A3-681A-76F21F690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ElsevierSans"/>
              </a:rPr>
              <a:t>, </a:t>
            </a:r>
            <a:b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98C1856-9298-933E-AD43-442C9592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746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1F1F1F"/>
                </a:solidFill>
                <a:effectLst/>
                <a:latin typeface="ElsevierSans"/>
              </a:rPr>
              <a:t>, </a:t>
            </a:r>
            <a:b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585D19-6FE4-0F69-D541-51062A05F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221705"/>
            <a:ext cx="4658375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9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544D-DBAC-77C9-06E5-7C79DB8B9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A59E1-B81F-3AC4-0087-77E671D16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Calibri" pitchFamily="34" charset="0"/>
              </a:rPr>
              <a:t>How To Access Digital Library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C3DB7-6D49-951F-CFE7-3517380FA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>
                <a:solidFill>
                  <a:srgbClr val="202124"/>
                </a:solidFill>
                <a:latin typeface="+mj-lt"/>
              </a:rPr>
              <a:t>Steps to Access HEC Digital Library</a:t>
            </a:r>
            <a:endParaRPr lang="en-US" sz="2400" dirty="0">
              <a:solidFill>
                <a:srgbClr val="202124"/>
              </a:solidFill>
              <a:latin typeface="+mj-lt"/>
            </a:endParaRP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202124"/>
                </a:solidFill>
                <a:latin typeface="Calibri" pitchFamily="34" charset="0"/>
              </a:rPr>
              <a:t>Go to the website of HEC National Digital Library.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202124"/>
                </a:solidFill>
                <a:latin typeface="Calibri" pitchFamily="34" charset="0"/>
              </a:rPr>
              <a:t>On Home Page, click on the INSTITUTES.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202124"/>
                </a:solidFill>
                <a:latin typeface="Calibri" pitchFamily="34" charset="0"/>
              </a:rPr>
              <a:t>A page will appear showing the universities from Public and Private Sector and other Institutes which have access to HEC National Digital Library HNDL.</a:t>
            </a:r>
          </a:p>
          <a:p>
            <a:pPr>
              <a:buFont typeface="+mj-lt"/>
              <a:buAutoNum type="arabicPeriod"/>
            </a:pPr>
            <a:r>
              <a:rPr lang="en-US" sz="2400" dirty="0">
                <a:solidFill>
                  <a:srgbClr val="202124"/>
                </a:solidFill>
                <a:latin typeface="Calibri" pitchFamily="34" charset="0"/>
              </a:rPr>
              <a:t>Select your desired Institute.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A page will appear showing the resources of the institution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6. Journals and Researches will appear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7. You can find a Journal by clicking on JOURNALS AND DATABASE and enter a keyword to search for your desired journal.</a:t>
            </a:r>
            <a:endParaRPr lang="en-US" sz="2400" dirty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DFA65-75C2-A3E3-4D87-B98B5600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1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67C48E-C722-45BA-ABA8-7A339C617C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1295400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impart evidence based research oriented medical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best possible patient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inculcate the values of mutual respect and ethical practice of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5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Learning Resources</a:t>
            </a:r>
            <a:endParaRPr lang="en-US" sz="3600" b="1" dirty="0">
              <a:latin typeface="+mn-lt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776514" y="1400628"/>
            <a:ext cx="7986486" cy="6143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Text </a:t>
            </a:r>
            <a:r>
              <a:rPr lang="en-GB" sz="2800" dirty="0" err="1"/>
              <a:t>bo</a:t>
            </a:r>
            <a:r>
              <a:rPr lang="en-US" sz="2800" dirty="0"/>
              <a:t>ok of Biochemistry, Lippincott 8</a:t>
            </a:r>
            <a:r>
              <a:rPr lang="en-US" sz="2800" baseline="30000" dirty="0"/>
              <a:t>th</a:t>
            </a:r>
            <a:r>
              <a:rPr lang="en-US" sz="2800" dirty="0"/>
              <a:t> edition</a:t>
            </a:r>
            <a:r>
              <a:rPr lang="en-GB" sz="2800" dirty="0"/>
              <a:t>, chapter no.14 page no.173-176 &amp; 180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Google scholar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Google images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5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27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FA23E-B016-8A3D-E8DA-6FF93F44E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762"/>
            <a:ext cx="8286750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latin typeface="Calibri" pitchFamily="34" charset="0"/>
              </a:rPr>
              <a:t>At the end of this session students should be able to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Explain the structure of GAG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Discus functions of GAG</a:t>
            </a:r>
          </a:p>
          <a:p>
            <a:pPr marL="0" indent="0" algn="just">
              <a:buNone/>
            </a:pPr>
            <a:endParaRPr lang="en-US" sz="2800" dirty="0">
              <a:latin typeface="Calibri" pitchFamily="34" charset="0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sz="2800" dirty="0">
              <a:solidFill>
                <a:srgbClr val="000000"/>
              </a:solidFill>
              <a:latin typeface="Calibri" pitchFamily="34" charset="0"/>
              <a:ea typeface="MS Mincho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dirty="0">
              <a:latin typeface="+mj-lt"/>
              <a:ea typeface="MS Mincho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3D9D-EE05-F9A8-A930-8EAF4E14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latin typeface="+mn-lt"/>
              </a:rPr>
              <a:t>Interactive Session</a:t>
            </a:r>
            <a:br>
              <a:rPr lang="en-US" sz="3200" b="1" dirty="0">
                <a:latin typeface="+mn-lt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4348-63B8-03F6-5940-9A1487C78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b="1" dirty="0"/>
              <a:t>5-year-old boy</a:t>
            </a:r>
            <a:r>
              <a:rPr lang="en-US" sz="2400" dirty="0"/>
              <a:t> presents with </a:t>
            </a:r>
            <a:r>
              <a:rPr lang="en-US" sz="2400" b="1" dirty="0"/>
              <a:t>progressive coarsening of facial features, developmental delay, and joint stiffness</a:t>
            </a:r>
            <a:r>
              <a:rPr lang="en-US" sz="2400" dirty="0"/>
              <a:t>. He has a history of </a:t>
            </a:r>
            <a:r>
              <a:rPr lang="en-US" sz="2400" b="1" dirty="0"/>
              <a:t>frequent ear infections, noisy breathing, and mild hearing loss</a:t>
            </a:r>
            <a:r>
              <a:rPr lang="en-US" sz="2400" dirty="0"/>
              <a:t>. Examination reveals </a:t>
            </a:r>
            <a:r>
              <a:rPr lang="en-US" sz="2400" b="1" dirty="0"/>
              <a:t>coarse facies, short stature, kyphosis, joint contractures, and hepatosplenomegaly</a:t>
            </a:r>
            <a:r>
              <a:rPr lang="en-US" sz="2400" dirty="0"/>
              <a:t>. Ophthalmologic exam shows </a:t>
            </a:r>
            <a:r>
              <a:rPr lang="en-US" sz="2400" b="1" dirty="0"/>
              <a:t>corneal clouding</a:t>
            </a:r>
            <a:r>
              <a:rPr lang="en-US" sz="2400" dirty="0"/>
              <a:t>, and an ultrasound confirms </a:t>
            </a:r>
            <a:r>
              <a:rPr lang="en-US" sz="2400" b="1" dirty="0"/>
              <a:t>mild hepatosplenomegaly</a:t>
            </a:r>
            <a:r>
              <a:rPr lang="en-US" sz="2400" dirty="0"/>
              <a:t>. Suspecting </a:t>
            </a:r>
            <a:r>
              <a:rPr lang="en-US" sz="2400" b="1" dirty="0"/>
              <a:t>mucopolysaccharidosis (MPS)</a:t>
            </a:r>
            <a:r>
              <a:rPr lang="en-US" sz="2400" dirty="0"/>
              <a:t>, further </a:t>
            </a:r>
            <a:r>
              <a:rPr lang="en-US" sz="2400" b="1" dirty="0"/>
              <a:t>enzyme assays and genetic testing</a:t>
            </a:r>
            <a:r>
              <a:rPr lang="en-US" sz="2400" dirty="0"/>
              <a:t> are advised.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FA313-9C86-CC2F-EC60-EE6F68CB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56C7F-3915-B8E5-C161-19B8E034E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Heteropolysaccharide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82C24-0553-DF6D-DFBA-C699FB76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2782944E-B458-B572-0E5F-2DFE09587FB5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2396DC3-4015-3EF6-C2B3-720249C6E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0688"/>
            <a:ext cx="8458200" cy="4802185"/>
          </a:xfrm>
        </p:spPr>
      </p:pic>
    </p:spTree>
    <p:extLst>
      <p:ext uri="{BB962C8B-B14F-4D97-AF65-F5344CB8AC3E}">
        <p14:creationId xmlns:p14="http://schemas.microsoft.com/office/powerpoint/2010/main" val="1544092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79F13-BE80-2423-60FE-DD39B23A6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A13D-F0B8-EA8F-6C95-00343865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Agars and </a:t>
            </a:r>
            <a:r>
              <a:rPr lang="en-US" sz="3600" b="1" dirty="0" err="1">
                <a:latin typeface="+mn-lt"/>
              </a:rPr>
              <a:t>Pectins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35F77-A6D9-9E51-C7F6-597A15C53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688C9-EF51-A4F3-8115-12552858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BA6C423-5C24-B8E3-A201-10F57769565A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DA186E-BC66-D845-99C4-C66CE7A6DF9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solidFill>
                <a:schemeClr val="accent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1EFBDC-C274-30B9-8DC1-681C62A7A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47825"/>
            <a:ext cx="8229600" cy="48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46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CC6D-86E3-FEA3-E147-4DB36FEE1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80B35-8C45-3994-A526-B284ABF06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Definition , Properties &amp;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E5750-D9B3-8542-DA0D-AB1DF2513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6520F-AB6F-41BB-3240-29ECEE5D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F332DD4-B149-CA98-A45A-ACA0AB18E20E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Core Knowledge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5E7D15CE-DD58-1927-184B-4106559C5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26" y="1524000"/>
            <a:ext cx="8049748" cy="48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82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1224</TotalTime>
  <Words>688</Words>
  <Application>Microsoft Office PowerPoint</Application>
  <PresentationFormat>On-screen Show (4:3)</PresentationFormat>
  <Paragraphs>153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ElsevierGulliver</vt:lpstr>
      <vt:lpstr>ElsevierSans</vt:lpstr>
      <vt:lpstr>Symbol</vt:lpstr>
      <vt:lpstr>Times New Roman</vt:lpstr>
      <vt:lpstr>Office Theme</vt:lpstr>
      <vt:lpstr>1_Office Theme</vt:lpstr>
      <vt:lpstr>PowerPoint Presentation</vt:lpstr>
      <vt:lpstr>Cardiovascular System (CVS) Module First Year MBBS(LGIS) Heteropolysaccharides</vt:lpstr>
      <vt:lpstr>Motto, Vision, Dream</vt:lpstr>
      <vt:lpstr>PowerPoint Presentation</vt:lpstr>
      <vt:lpstr>PowerPoint Presentation</vt:lpstr>
      <vt:lpstr>Interactive Session </vt:lpstr>
      <vt:lpstr>Heteropolysaccharide</vt:lpstr>
      <vt:lpstr>Agars and Pectins</vt:lpstr>
      <vt:lpstr>Definition , Properties &amp; Functions</vt:lpstr>
      <vt:lpstr>Functions</vt:lpstr>
      <vt:lpstr>Structure &amp; Composition</vt:lpstr>
      <vt:lpstr>Glycosaminoglycans</vt:lpstr>
      <vt:lpstr>Glycosaminoglycans</vt:lpstr>
      <vt:lpstr>Glycosaminoglycans</vt:lpstr>
      <vt:lpstr>Glycosaminoglycans : Examples</vt:lpstr>
      <vt:lpstr>Hyaluronic Acid</vt:lpstr>
      <vt:lpstr>Chondroitin Sulfate </vt:lpstr>
      <vt:lpstr>Dermatan Sulfate</vt:lpstr>
      <vt:lpstr>Keratan Sulfate</vt:lpstr>
      <vt:lpstr>Heparin</vt:lpstr>
      <vt:lpstr>Summary</vt:lpstr>
      <vt:lpstr>Anatomy of Liver </vt:lpstr>
      <vt:lpstr>Physiology of Liver </vt:lpstr>
      <vt:lpstr>Mucopolysaccharidosis</vt:lpstr>
      <vt:lpstr>Management of Mucopolysaccharidosis </vt:lpstr>
      <vt:lpstr>Ethical Consideration</vt:lpstr>
      <vt:lpstr>Role of AI in Managing Mucopolysaccharidosis</vt:lpstr>
      <vt:lpstr>Suggested Research Article</vt:lpstr>
      <vt:lpstr>How To Access Digital Library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Romessa Naeem</cp:lastModifiedBy>
  <cp:revision>86</cp:revision>
  <dcterms:created xsi:type="dcterms:W3CDTF">2006-08-16T00:00:00Z</dcterms:created>
  <dcterms:modified xsi:type="dcterms:W3CDTF">2025-02-25T13:33:40Z</dcterms:modified>
</cp:coreProperties>
</file>