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17.xml" ContentType="application/vnd.openxmlformats-officedocument.drawingml.diagramColors+xml"/>
  <Override PartName="/ppt/diagrams/colors18.xml" ContentType="application/vnd.openxmlformats-officedocument.drawingml.diagramColors+xml"/>
  <Override PartName="/ppt/diagrams/colors19.xml" ContentType="application/vnd.openxmlformats-officedocument.drawingml.diagramColors+xml"/>
  <Override PartName="/ppt/diagrams/colors2.xml" ContentType="application/vnd.openxmlformats-officedocument.drawingml.diagramColors+xml"/>
  <Override PartName="/ppt/diagrams/colors20.xml" ContentType="application/vnd.openxmlformats-officedocument.drawingml.diagramColors+xml"/>
  <Override PartName="/ppt/diagrams/colors21.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17.xml" ContentType="application/vnd.ms-office.drawingml.diagramDrawing+xml"/>
  <Override PartName="/ppt/diagrams/drawing18.xml" ContentType="application/vnd.ms-office.drawingml.diagramDrawing+xml"/>
  <Override PartName="/ppt/diagrams/drawing19.xml" ContentType="application/vnd.ms-office.drawingml.diagramDrawing+xml"/>
  <Override PartName="/ppt/diagrams/drawing2.xml" ContentType="application/vnd.ms-office.drawingml.diagramDrawing+xml"/>
  <Override PartName="/ppt/diagrams/drawing20.xml" ContentType="application/vnd.ms-office.drawingml.diagramDrawing+xml"/>
  <Override PartName="/ppt/diagrams/drawing21.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17.xml" ContentType="application/vnd.openxmlformats-officedocument.drawingml.diagramLayout+xml"/>
  <Override PartName="/ppt/diagrams/layout18.xml" ContentType="application/vnd.openxmlformats-officedocument.drawingml.diagramLayout+xml"/>
  <Override PartName="/ppt/diagrams/layout19.xml" ContentType="application/vnd.openxmlformats-officedocument.drawingml.diagramLayout+xml"/>
  <Override PartName="/ppt/diagrams/layout2.xml" ContentType="application/vnd.openxmlformats-officedocument.drawingml.diagramLayout+xml"/>
  <Override PartName="/ppt/diagrams/layout20.xml" ContentType="application/vnd.openxmlformats-officedocument.drawingml.diagramLayout+xml"/>
  <Override PartName="/ppt/diagrams/layout21.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17.xml" ContentType="application/vnd.openxmlformats-officedocument.drawingml.diagramStyle+xml"/>
  <Override PartName="/ppt/diagrams/quickStyle18.xml" ContentType="application/vnd.openxmlformats-officedocument.drawingml.diagramStyle+xml"/>
  <Override PartName="/ppt/diagrams/quickStyle19.xml" ContentType="application/vnd.openxmlformats-officedocument.drawingml.diagramStyle+xml"/>
  <Override PartName="/ppt/diagrams/quickStyle2.xml" ContentType="application/vnd.openxmlformats-officedocument.drawingml.diagramStyle+xml"/>
  <Override PartName="/ppt/diagrams/quickStyle20.xml" ContentType="application/vnd.openxmlformats-officedocument.drawingml.diagramStyle+xml"/>
  <Override PartName="/ppt/diagrams/quickStyle21.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460" r:id="rId3"/>
    <p:sldId id="391" r:id="rId4"/>
    <p:sldId id="392" r:id="rId5"/>
    <p:sldId id="393" r:id="rId6"/>
    <p:sldId id="390" r:id="rId7"/>
    <p:sldId id="394" r:id="rId8"/>
    <p:sldId id="258" r:id="rId9"/>
    <p:sldId id="278" r:id="rId10"/>
    <p:sldId id="260" r:id="rId11"/>
    <p:sldId id="374" r:id="rId12"/>
    <p:sldId id="257" r:id="rId13"/>
    <p:sldId id="396" r:id="rId14"/>
    <p:sldId id="277" r:id="rId15"/>
    <p:sldId id="261" r:id="rId16"/>
    <p:sldId id="279" r:id="rId17"/>
    <p:sldId id="282" r:id="rId18"/>
    <p:sldId id="264" r:id="rId19"/>
    <p:sldId id="263" r:id="rId21"/>
    <p:sldId id="266" r:id="rId22"/>
    <p:sldId id="267" r:id="rId23"/>
    <p:sldId id="283" r:id="rId24"/>
    <p:sldId id="262" r:id="rId25"/>
    <p:sldId id="271" r:id="rId26"/>
    <p:sldId id="273" r:id="rId27"/>
    <p:sldId id="268" r:id="rId28"/>
    <p:sldId id="269" r:id="rId29"/>
    <p:sldId id="270" r:id="rId30"/>
    <p:sldId id="272" r:id="rId31"/>
    <p:sldId id="275" r:id="rId32"/>
    <p:sldId id="256" r:id="rId33"/>
    <p:sldId id="397" r:id="rId34"/>
    <p:sldId id="312" r:id="rId35"/>
    <p:sldId id="398" r:id="rId36"/>
    <p:sldId id="399" r:id="rId37"/>
    <p:sldId id="310" r:id="rId38"/>
    <p:sldId id="311" r:id="rId39"/>
    <p:sldId id="400" r:id="rId40"/>
    <p:sldId id="296" r:id="rId41"/>
    <p:sldId id="297" r:id="rId42"/>
    <p:sldId id="305" r:id="rId43"/>
    <p:sldId id="298" r:id="rId44"/>
    <p:sldId id="299" r:id="rId45"/>
    <p:sldId id="300" r:id="rId46"/>
    <p:sldId id="301" r:id="rId47"/>
    <p:sldId id="302" r:id="rId48"/>
    <p:sldId id="401" r:id="rId49"/>
    <p:sldId id="285" r:id="rId50"/>
    <p:sldId id="286" r:id="rId51"/>
    <p:sldId id="402" r:id="rId52"/>
    <p:sldId id="320" r:id="rId53"/>
    <p:sldId id="317" r:id="rId54"/>
    <p:sldId id="289" r:id="rId55"/>
    <p:sldId id="291" r:id="rId56"/>
    <p:sldId id="290" r:id="rId57"/>
    <p:sldId id="294" r:id="rId58"/>
    <p:sldId id="295" r:id="rId59"/>
    <p:sldId id="330" r:id="rId60"/>
    <p:sldId id="340" r:id="rId61"/>
    <p:sldId id="341" r:id="rId62"/>
    <p:sldId id="331" r:id="rId63"/>
    <p:sldId id="332" r:id="rId64"/>
    <p:sldId id="284"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2"/>
    <p:restoredTop sz="94828"/>
  </p:normalViewPr>
  <p:slideViewPr>
    <p:cSldViewPr snapToGrid="0">
      <p:cViewPr varScale="1">
        <p:scale>
          <a:sx n="98" d="100"/>
          <a:sy n="98" d="100"/>
        </p:scale>
        <p:origin x="200"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A3B3608-49F8-0540-81B8-0BE06ECFC775}"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931DBCE2-B72F-2442-BE4F-8D733FC9E0CE}">
      <dgm:prSet custT="1"/>
      <dgm:spPr/>
      <dgm:t>
        <a:bodyPr/>
        <a:lstStyle/>
        <a:p>
          <a:r>
            <a:rPr lang="en-US" sz="2400" dirty="0">
              <a:latin typeface="Arial" panose="020B0604020202020204" pitchFamily="34" charset="0"/>
              <a:cs typeface="Arial" panose="020B0604020202020204" pitchFamily="34" charset="0"/>
            </a:rPr>
            <a:t>Learning objectives</a:t>
          </a:r>
        </a:p>
      </dgm:t>
    </dgm:pt>
    <dgm:pt modelId="{86E41154-35A0-AA4E-B994-7F421375B2DA}" cxnId="{878A25DB-203C-7745-B747-00B6905862B0}" type="parTrans">
      <dgm:prSet/>
      <dgm:spPr/>
      <dgm:t>
        <a:bodyPr/>
        <a:lstStyle/>
        <a:p>
          <a:endParaRPr lang="en-US"/>
        </a:p>
      </dgm:t>
    </dgm:pt>
    <dgm:pt modelId="{80D13703-1BC0-5A4B-BF6B-5DDF0D6993F2}" cxnId="{878A25DB-203C-7745-B747-00B6905862B0}" type="sibTrans">
      <dgm:prSet/>
      <dgm:spPr/>
      <dgm:t>
        <a:bodyPr/>
        <a:lstStyle/>
        <a:p>
          <a:endParaRPr lang="en-US"/>
        </a:p>
      </dgm:t>
    </dgm:pt>
    <dgm:pt modelId="{C219EFBC-4D7B-944D-B44D-DA52F1F2A85B}">
      <dgm:prSet custT="1"/>
      <dgm:spPr/>
      <dgm:t>
        <a:bodyPr/>
        <a:lstStyle/>
        <a:p>
          <a:r>
            <a:rPr lang="en-US" sz="2400" dirty="0">
              <a:latin typeface="Arial" panose="020B0604020202020204" pitchFamily="34" charset="0"/>
              <a:cs typeface="Arial" panose="020B0604020202020204" pitchFamily="34" charset="0"/>
            </a:rPr>
            <a:t>Core concept of subject	60%</a:t>
          </a:r>
        </a:p>
      </dgm:t>
    </dgm:pt>
    <dgm:pt modelId="{C78F6D01-0FE5-A143-A31F-96B30BBE4F3C}" cxnId="{C0A7F897-34F4-2D4C-AC1E-843F6FC234A3}" type="parTrans">
      <dgm:prSet/>
      <dgm:spPr/>
      <dgm:t>
        <a:bodyPr/>
        <a:lstStyle/>
        <a:p>
          <a:endParaRPr lang="en-US"/>
        </a:p>
      </dgm:t>
    </dgm:pt>
    <dgm:pt modelId="{B551D532-4EC6-C341-BA0E-ADCD34854412}" cxnId="{C0A7F897-34F4-2D4C-AC1E-843F6FC234A3}" type="sibTrans">
      <dgm:prSet/>
      <dgm:spPr/>
      <dgm:t>
        <a:bodyPr/>
        <a:lstStyle/>
        <a:p>
          <a:endParaRPr lang="en-US"/>
        </a:p>
      </dgm:t>
    </dgm:pt>
    <dgm:pt modelId="{4B2A2A51-9438-B540-A7C3-02D9682308CB}">
      <dgm:prSet custT="1"/>
      <dgm:spPr/>
      <dgm:t>
        <a:bodyPr/>
        <a:lstStyle/>
        <a:p>
          <a:r>
            <a:rPr lang="en-US" sz="2400" dirty="0">
              <a:latin typeface="Arial" panose="020B0604020202020204" pitchFamily="34" charset="0"/>
              <a:cs typeface="Arial" panose="020B0604020202020204" pitchFamily="34" charset="0"/>
            </a:rPr>
            <a:t>Anatomy, Biochemistry, Physiology (spiral integration 08%)</a:t>
          </a:r>
        </a:p>
      </dgm:t>
    </dgm:pt>
    <dgm:pt modelId="{EE110491-B0A0-AC4C-BB74-D4CA80502725}" cxnId="{A88D7983-D652-BB45-8E1A-046C31EEB30D}" type="parTrans">
      <dgm:prSet/>
      <dgm:spPr/>
      <dgm:t>
        <a:bodyPr/>
        <a:lstStyle/>
        <a:p>
          <a:endParaRPr lang="en-US"/>
        </a:p>
      </dgm:t>
    </dgm:pt>
    <dgm:pt modelId="{BB22FBEF-E8E0-CE40-B6EB-CBED7FFBDCD3}" cxnId="{A88D7983-D652-BB45-8E1A-046C31EEB30D}" type="sibTrans">
      <dgm:prSet/>
      <dgm:spPr/>
      <dgm:t>
        <a:bodyPr/>
        <a:lstStyle/>
        <a:p>
          <a:endParaRPr lang="en-US"/>
        </a:p>
      </dgm:t>
    </dgm:pt>
    <dgm:pt modelId="{091C19AC-62C9-7447-AF3D-9C89B68623CE}">
      <dgm:prSet custT="1"/>
      <dgm:spPr/>
      <dgm:t>
        <a:bodyPr/>
        <a:lstStyle/>
        <a:p>
          <a:r>
            <a:rPr lang="en-US" sz="2400" dirty="0">
              <a:solidFill>
                <a:schemeClr val="tx1"/>
              </a:solidFill>
              <a:latin typeface="Arial" panose="020B0604020202020204" pitchFamily="34" charset="0"/>
              <a:cs typeface="Arial" panose="020B0604020202020204" pitchFamily="34" charset="0"/>
            </a:rPr>
            <a:t>Surgery, Medicine (vertical integration – 07%)</a:t>
          </a:r>
        </a:p>
      </dgm:t>
    </dgm:pt>
    <dgm:pt modelId="{659197F9-EF23-D94F-B304-F907E2DB74EE}" cxnId="{0AE94E16-7929-C84E-A79F-89D7FCB40A05}" type="parTrans">
      <dgm:prSet/>
      <dgm:spPr/>
      <dgm:t>
        <a:bodyPr/>
        <a:lstStyle/>
        <a:p>
          <a:endParaRPr lang="en-US"/>
        </a:p>
      </dgm:t>
    </dgm:pt>
    <dgm:pt modelId="{AD318A03-958A-AE42-AE5C-3AE4C227B47F}" cxnId="{0AE94E16-7929-C84E-A79F-89D7FCB40A05}" type="sibTrans">
      <dgm:prSet/>
      <dgm:spPr/>
      <dgm:t>
        <a:bodyPr/>
        <a:lstStyle/>
        <a:p>
          <a:endParaRPr lang="en-US"/>
        </a:p>
      </dgm:t>
    </dgm:pt>
    <dgm:pt modelId="{5CD05CD8-683A-514C-90E0-5182F6CDB227}">
      <dgm:prSet custT="1"/>
      <dgm:spPr/>
      <dgm:t>
        <a:bodyPr/>
        <a:lstStyle/>
        <a:p>
          <a:r>
            <a:rPr lang="en-US" sz="2400" dirty="0">
              <a:latin typeface="Arial" panose="020B0604020202020204" pitchFamily="34" charset="0"/>
              <a:cs typeface="Arial" panose="020B0604020202020204" pitchFamily="34" charset="0"/>
            </a:rPr>
            <a:t>Research article related to topic, Bioethics, A.I (05%)  </a:t>
          </a:r>
        </a:p>
      </dgm:t>
    </dgm:pt>
    <dgm:pt modelId="{C5A6ADD9-5E3F-B147-8BD0-E3D899088660}" cxnId="{89B368A8-A187-DE43-944A-254719C52C5C}" type="parTrans">
      <dgm:prSet/>
      <dgm:spPr/>
      <dgm:t>
        <a:bodyPr/>
        <a:lstStyle/>
        <a:p>
          <a:endParaRPr lang="en-US"/>
        </a:p>
      </dgm:t>
    </dgm:pt>
    <dgm:pt modelId="{2C51B4DA-33AD-4344-962C-290F85A6BADC}" cxnId="{89B368A8-A187-DE43-944A-254719C52C5C}" type="sibTrans">
      <dgm:prSet/>
      <dgm:spPr/>
      <dgm:t>
        <a:bodyPr/>
        <a:lstStyle/>
        <a:p>
          <a:endParaRPr lang="en-US"/>
        </a:p>
      </dgm:t>
    </dgm:pt>
    <dgm:pt modelId="{BFBCA9EB-868D-CF42-839B-DF347D1F6C72}">
      <dgm:prSet custT="1"/>
      <dgm:spPr/>
      <dgm:t>
        <a:bodyPr/>
        <a:lstStyle/>
        <a:p>
          <a:r>
            <a:rPr lang="en-US" sz="2400" dirty="0">
              <a:latin typeface="Arial" panose="020B0604020202020204" pitchFamily="34" charset="0"/>
              <a:cs typeface="Arial" panose="020B0604020202020204" pitchFamily="34" charset="0"/>
            </a:rPr>
            <a:t>Comm Med, Pathology (20%)</a:t>
          </a:r>
        </a:p>
      </dgm:t>
    </dgm:pt>
    <dgm:pt modelId="{0F1B8D33-6673-8044-A4C0-5787DB48EB81}" cxnId="{524FF0C3-C804-A04D-B9D3-89B11DD057F4}" type="parTrans">
      <dgm:prSet/>
      <dgm:spPr/>
      <dgm:t>
        <a:bodyPr/>
        <a:lstStyle/>
        <a:p>
          <a:endParaRPr lang="en-US"/>
        </a:p>
      </dgm:t>
    </dgm:pt>
    <dgm:pt modelId="{DB47D37C-821F-3A40-8797-86253F3B5CAD}" cxnId="{524FF0C3-C804-A04D-B9D3-89B11DD057F4}" type="sibTrans">
      <dgm:prSet/>
      <dgm:spPr/>
      <dgm:t>
        <a:bodyPr/>
        <a:lstStyle/>
        <a:p>
          <a:endParaRPr lang="en-US"/>
        </a:p>
      </dgm:t>
    </dgm:pt>
    <dgm:pt modelId="{6ACAB888-6809-734B-B065-E2D1A41AD50A}" type="pres">
      <dgm:prSet presAssocID="{3A3B3608-49F8-0540-81B8-0BE06ECFC775}" presName="linear" presStyleCnt="0">
        <dgm:presLayoutVars>
          <dgm:animLvl val="lvl"/>
          <dgm:resizeHandles val="exact"/>
        </dgm:presLayoutVars>
      </dgm:prSet>
      <dgm:spPr/>
    </dgm:pt>
    <dgm:pt modelId="{BF997106-1BC4-D54B-9A07-27D2B06DD46A}" type="pres">
      <dgm:prSet presAssocID="{931DBCE2-B72F-2442-BE4F-8D733FC9E0CE}" presName="parentText" presStyleLbl="node1" presStyleIdx="0" presStyleCnt="6">
        <dgm:presLayoutVars>
          <dgm:chMax val="0"/>
          <dgm:bulletEnabled val="1"/>
        </dgm:presLayoutVars>
      </dgm:prSet>
      <dgm:spPr/>
    </dgm:pt>
    <dgm:pt modelId="{0E98B025-BAA9-A845-9018-5C7E88059426}" type="pres">
      <dgm:prSet presAssocID="{80D13703-1BC0-5A4B-BF6B-5DDF0D6993F2}" presName="spacer" presStyleCnt="0"/>
      <dgm:spPr/>
    </dgm:pt>
    <dgm:pt modelId="{D5ACB9FF-AA74-5C4D-BC7D-7DB3364C7B16}" type="pres">
      <dgm:prSet presAssocID="{C219EFBC-4D7B-944D-B44D-DA52F1F2A85B}" presName="parentText" presStyleLbl="node1" presStyleIdx="1" presStyleCnt="6">
        <dgm:presLayoutVars>
          <dgm:chMax val="0"/>
          <dgm:bulletEnabled val="1"/>
        </dgm:presLayoutVars>
      </dgm:prSet>
      <dgm:spPr/>
    </dgm:pt>
    <dgm:pt modelId="{55BEA677-E359-8348-9B39-4BFDA6327323}" type="pres">
      <dgm:prSet presAssocID="{B551D532-4EC6-C341-BA0E-ADCD34854412}" presName="spacer" presStyleCnt="0"/>
      <dgm:spPr/>
    </dgm:pt>
    <dgm:pt modelId="{F80BD160-F353-EE46-9010-DD89583F5AC7}" type="pres">
      <dgm:prSet presAssocID="{4B2A2A51-9438-B540-A7C3-02D9682308CB}" presName="parentText" presStyleLbl="node1" presStyleIdx="2" presStyleCnt="6">
        <dgm:presLayoutVars>
          <dgm:chMax val="0"/>
          <dgm:bulletEnabled val="1"/>
        </dgm:presLayoutVars>
      </dgm:prSet>
      <dgm:spPr/>
    </dgm:pt>
    <dgm:pt modelId="{0DF089C1-329E-9247-A441-D6D53516A774}" type="pres">
      <dgm:prSet presAssocID="{BB22FBEF-E8E0-CE40-B6EB-CBED7FFBDCD3}" presName="spacer" presStyleCnt="0"/>
      <dgm:spPr/>
    </dgm:pt>
    <dgm:pt modelId="{167755E5-178F-B842-81C7-0F102DC2E37D}" type="pres">
      <dgm:prSet presAssocID="{091C19AC-62C9-7447-AF3D-9C89B68623CE}" presName="parentText" presStyleLbl="node1" presStyleIdx="3" presStyleCnt="6">
        <dgm:presLayoutVars>
          <dgm:chMax val="0"/>
          <dgm:bulletEnabled val="1"/>
        </dgm:presLayoutVars>
      </dgm:prSet>
      <dgm:spPr/>
    </dgm:pt>
    <dgm:pt modelId="{58AE6B31-F157-5B42-A51A-2678D70E3B98}" type="pres">
      <dgm:prSet presAssocID="{AD318A03-958A-AE42-AE5C-3AE4C227B47F}" presName="spacer" presStyleCnt="0"/>
      <dgm:spPr/>
    </dgm:pt>
    <dgm:pt modelId="{C015C3E0-E520-A941-9739-13A1E1009394}" type="pres">
      <dgm:prSet presAssocID="{5CD05CD8-683A-514C-90E0-5182F6CDB227}" presName="parentText" presStyleLbl="node1" presStyleIdx="4" presStyleCnt="6">
        <dgm:presLayoutVars>
          <dgm:chMax val="0"/>
          <dgm:bulletEnabled val="1"/>
        </dgm:presLayoutVars>
      </dgm:prSet>
      <dgm:spPr/>
    </dgm:pt>
    <dgm:pt modelId="{011E7440-7601-FB4E-8BA8-BA9EF37EBB1D}" type="pres">
      <dgm:prSet presAssocID="{2C51B4DA-33AD-4344-962C-290F85A6BADC}" presName="spacer" presStyleCnt="0"/>
      <dgm:spPr/>
    </dgm:pt>
    <dgm:pt modelId="{85C8DD90-8182-BA4B-BAAC-9D0EAF5FAC11}" type="pres">
      <dgm:prSet presAssocID="{BFBCA9EB-868D-CF42-839B-DF347D1F6C72}" presName="parentText" presStyleLbl="node1" presStyleIdx="5" presStyleCnt="6">
        <dgm:presLayoutVars>
          <dgm:chMax val="0"/>
          <dgm:bulletEnabled val="1"/>
        </dgm:presLayoutVars>
      </dgm:prSet>
      <dgm:spPr/>
    </dgm:pt>
  </dgm:ptLst>
  <dgm:cxnLst>
    <dgm:cxn modelId="{012D1409-C453-D646-9469-1B9D50971959}" type="presOf" srcId="{5CD05CD8-683A-514C-90E0-5182F6CDB227}" destId="{C015C3E0-E520-A941-9739-13A1E1009394}" srcOrd="0" destOrd="0" presId="urn:microsoft.com/office/officeart/2005/8/layout/vList2"/>
    <dgm:cxn modelId="{0AE94E16-7929-C84E-A79F-89D7FCB40A05}" srcId="{3A3B3608-49F8-0540-81B8-0BE06ECFC775}" destId="{091C19AC-62C9-7447-AF3D-9C89B68623CE}" srcOrd="3" destOrd="0" parTransId="{659197F9-EF23-D94F-B304-F907E2DB74EE}" sibTransId="{AD318A03-958A-AE42-AE5C-3AE4C227B47F}"/>
    <dgm:cxn modelId="{89823B47-95D5-AE46-9A2C-AEF0AF7FA8C2}" type="presOf" srcId="{BFBCA9EB-868D-CF42-839B-DF347D1F6C72}" destId="{85C8DD90-8182-BA4B-BAAC-9D0EAF5FAC11}" srcOrd="0" destOrd="0" presId="urn:microsoft.com/office/officeart/2005/8/layout/vList2"/>
    <dgm:cxn modelId="{23C8A66E-60F7-1546-8F8B-5DE44E4086F8}" type="presOf" srcId="{091C19AC-62C9-7447-AF3D-9C89B68623CE}" destId="{167755E5-178F-B842-81C7-0F102DC2E37D}" srcOrd="0" destOrd="0" presId="urn:microsoft.com/office/officeart/2005/8/layout/vList2"/>
    <dgm:cxn modelId="{EA5CD97C-7FCA-1E4D-91A6-F176ACAB50FB}" type="presOf" srcId="{931DBCE2-B72F-2442-BE4F-8D733FC9E0CE}" destId="{BF997106-1BC4-D54B-9A07-27D2B06DD46A}" srcOrd="0" destOrd="0" presId="urn:microsoft.com/office/officeart/2005/8/layout/vList2"/>
    <dgm:cxn modelId="{49234881-5B51-974D-9805-CAE0DC8D076D}" type="presOf" srcId="{3A3B3608-49F8-0540-81B8-0BE06ECFC775}" destId="{6ACAB888-6809-734B-B065-E2D1A41AD50A}" srcOrd="0" destOrd="0" presId="urn:microsoft.com/office/officeart/2005/8/layout/vList2"/>
    <dgm:cxn modelId="{A88D7983-D652-BB45-8E1A-046C31EEB30D}" srcId="{3A3B3608-49F8-0540-81B8-0BE06ECFC775}" destId="{4B2A2A51-9438-B540-A7C3-02D9682308CB}" srcOrd="2" destOrd="0" parTransId="{EE110491-B0A0-AC4C-BB74-D4CA80502725}" sibTransId="{BB22FBEF-E8E0-CE40-B6EB-CBED7FFBDCD3}"/>
    <dgm:cxn modelId="{C0A7F897-34F4-2D4C-AC1E-843F6FC234A3}" srcId="{3A3B3608-49F8-0540-81B8-0BE06ECFC775}" destId="{C219EFBC-4D7B-944D-B44D-DA52F1F2A85B}" srcOrd="1" destOrd="0" parTransId="{C78F6D01-0FE5-A143-A31F-96B30BBE4F3C}" sibTransId="{B551D532-4EC6-C341-BA0E-ADCD34854412}"/>
    <dgm:cxn modelId="{3604B999-6C1B-F04F-9585-D9D70DDA9B05}" type="presOf" srcId="{4B2A2A51-9438-B540-A7C3-02D9682308CB}" destId="{F80BD160-F353-EE46-9010-DD89583F5AC7}" srcOrd="0" destOrd="0" presId="urn:microsoft.com/office/officeart/2005/8/layout/vList2"/>
    <dgm:cxn modelId="{C0EFF5A3-FB18-A643-97ED-ED894A21E3EA}" type="presOf" srcId="{C219EFBC-4D7B-944D-B44D-DA52F1F2A85B}" destId="{D5ACB9FF-AA74-5C4D-BC7D-7DB3364C7B16}" srcOrd="0" destOrd="0" presId="urn:microsoft.com/office/officeart/2005/8/layout/vList2"/>
    <dgm:cxn modelId="{89B368A8-A187-DE43-944A-254719C52C5C}" srcId="{3A3B3608-49F8-0540-81B8-0BE06ECFC775}" destId="{5CD05CD8-683A-514C-90E0-5182F6CDB227}" srcOrd="4" destOrd="0" parTransId="{C5A6ADD9-5E3F-B147-8BD0-E3D899088660}" sibTransId="{2C51B4DA-33AD-4344-962C-290F85A6BADC}"/>
    <dgm:cxn modelId="{524FF0C3-C804-A04D-B9D3-89B11DD057F4}" srcId="{3A3B3608-49F8-0540-81B8-0BE06ECFC775}" destId="{BFBCA9EB-868D-CF42-839B-DF347D1F6C72}" srcOrd="5" destOrd="0" parTransId="{0F1B8D33-6673-8044-A4C0-5787DB48EB81}" sibTransId="{DB47D37C-821F-3A40-8797-86253F3B5CAD}"/>
    <dgm:cxn modelId="{878A25DB-203C-7745-B747-00B6905862B0}" srcId="{3A3B3608-49F8-0540-81B8-0BE06ECFC775}" destId="{931DBCE2-B72F-2442-BE4F-8D733FC9E0CE}" srcOrd="0" destOrd="0" parTransId="{86E41154-35A0-AA4E-B994-7F421375B2DA}" sibTransId="{80D13703-1BC0-5A4B-BF6B-5DDF0D6993F2}"/>
    <dgm:cxn modelId="{5E2EB367-1E86-F840-997E-FF5AF98EA6B9}" type="presParOf" srcId="{6ACAB888-6809-734B-B065-E2D1A41AD50A}" destId="{BF997106-1BC4-D54B-9A07-27D2B06DD46A}" srcOrd="0" destOrd="0" presId="urn:microsoft.com/office/officeart/2005/8/layout/vList2"/>
    <dgm:cxn modelId="{9742262F-4190-8245-A856-1CA153130118}" type="presParOf" srcId="{6ACAB888-6809-734B-B065-E2D1A41AD50A}" destId="{0E98B025-BAA9-A845-9018-5C7E88059426}" srcOrd="1" destOrd="0" presId="urn:microsoft.com/office/officeart/2005/8/layout/vList2"/>
    <dgm:cxn modelId="{80746D44-0F6B-CA45-B13F-FB9FBF321903}" type="presParOf" srcId="{6ACAB888-6809-734B-B065-E2D1A41AD50A}" destId="{D5ACB9FF-AA74-5C4D-BC7D-7DB3364C7B16}" srcOrd="2" destOrd="0" presId="urn:microsoft.com/office/officeart/2005/8/layout/vList2"/>
    <dgm:cxn modelId="{F02D413D-81BB-8F47-B379-0593FBD86634}" type="presParOf" srcId="{6ACAB888-6809-734B-B065-E2D1A41AD50A}" destId="{55BEA677-E359-8348-9B39-4BFDA6327323}" srcOrd="3" destOrd="0" presId="urn:microsoft.com/office/officeart/2005/8/layout/vList2"/>
    <dgm:cxn modelId="{00D4F6E1-A005-6246-AEB5-8515320497CE}" type="presParOf" srcId="{6ACAB888-6809-734B-B065-E2D1A41AD50A}" destId="{F80BD160-F353-EE46-9010-DD89583F5AC7}" srcOrd="4" destOrd="0" presId="urn:microsoft.com/office/officeart/2005/8/layout/vList2"/>
    <dgm:cxn modelId="{E8F03075-F25A-0147-B14C-45EA17A94279}" type="presParOf" srcId="{6ACAB888-6809-734B-B065-E2D1A41AD50A}" destId="{0DF089C1-329E-9247-A441-D6D53516A774}" srcOrd="5" destOrd="0" presId="urn:microsoft.com/office/officeart/2005/8/layout/vList2"/>
    <dgm:cxn modelId="{407C3F76-4333-4F41-8C79-04B5EDFA72EA}" type="presParOf" srcId="{6ACAB888-6809-734B-B065-E2D1A41AD50A}" destId="{167755E5-178F-B842-81C7-0F102DC2E37D}" srcOrd="6" destOrd="0" presId="urn:microsoft.com/office/officeart/2005/8/layout/vList2"/>
    <dgm:cxn modelId="{034B161B-E8DD-1E48-81D7-89CBCD89560E}" type="presParOf" srcId="{6ACAB888-6809-734B-B065-E2D1A41AD50A}" destId="{58AE6B31-F157-5B42-A51A-2678D70E3B98}" srcOrd="7" destOrd="0" presId="urn:microsoft.com/office/officeart/2005/8/layout/vList2"/>
    <dgm:cxn modelId="{2F7C18DD-096D-D743-80E0-66598414A8F0}" type="presParOf" srcId="{6ACAB888-6809-734B-B065-E2D1A41AD50A}" destId="{C015C3E0-E520-A941-9739-13A1E1009394}" srcOrd="8" destOrd="0" presId="urn:microsoft.com/office/officeart/2005/8/layout/vList2"/>
    <dgm:cxn modelId="{3ECA1FEE-0EDC-F649-ACE1-8C905882F17F}" type="presParOf" srcId="{6ACAB888-6809-734B-B065-E2D1A41AD50A}" destId="{011E7440-7601-FB4E-8BA8-BA9EF37EBB1D}" srcOrd="9" destOrd="0" presId="urn:microsoft.com/office/officeart/2005/8/layout/vList2"/>
    <dgm:cxn modelId="{62709FFE-799B-3B4B-83D5-FC0D3A1213D5}" type="presParOf" srcId="{6ACAB888-6809-734B-B065-E2D1A41AD50A}" destId="{85C8DD90-8182-BA4B-BAAC-9D0EAF5FAC11}" srcOrd="1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492F17E-6293-D545-B4AF-6C59CBF33C40}" type="doc">
      <dgm:prSet loTypeId="urn:microsoft.com/office/officeart/2005/8/layout/vList2" loCatId="list" qsTypeId="urn:microsoft.com/office/officeart/2005/8/quickstyle/simple1" qsCatId="simple" csTypeId="urn:microsoft.com/office/officeart/2005/8/colors/accent2_4" csCatId="accent2"/>
      <dgm:spPr/>
      <dgm:t>
        <a:bodyPr/>
        <a:lstStyle/>
        <a:p>
          <a:endParaRPr lang="en-US"/>
        </a:p>
      </dgm:t>
    </dgm:pt>
    <dgm:pt modelId="{1E2AFBAB-51C3-4F4C-9F20-E3E69E0E832C}">
      <dgm:prSet custT="1"/>
      <dgm:spPr/>
      <dgm:t>
        <a:bodyPr/>
        <a:lstStyle/>
        <a:p>
          <a:r>
            <a:rPr lang="en-US" sz="2400" dirty="0">
              <a:latin typeface="Arial" panose="020B0604020202020204" pitchFamily="34" charset="0"/>
              <a:cs typeface="Arial" panose="020B0604020202020204" pitchFamily="34" charset="0"/>
            </a:rPr>
            <a:t>About the natural history of the condition</a:t>
          </a:r>
        </a:p>
      </dgm:t>
    </dgm:pt>
    <dgm:pt modelId="{305DB61C-1E4C-C94B-B9B4-7897E53EF750}" cxnId="{62EAA306-14A6-7B4B-8DF4-99ACCB2CF662}" type="parTrans">
      <dgm:prSet/>
      <dgm:spPr/>
      <dgm:t>
        <a:bodyPr/>
        <a:lstStyle/>
        <a:p>
          <a:endParaRPr lang="en-US"/>
        </a:p>
      </dgm:t>
    </dgm:pt>
    <dgm:pt modelId="{CF7141D1-5C0B-9648-AEE5-3E2609559ACE}" cxnId="{62EAA306-14A6-7B4B-8DF4-99ACCB2CF662}" type="sibTrans">
      <dgm:prSet/>
      <dgm:spPr/>
      <dgm:t>
        <a:bodyPr/>
        <a:lstStyle/>
        <a:p>
          <a:endParaRPr lang="en-US"/>
        </a:p>
      </dgm:t>
    </dgm:pt>
    <dgm:pt modelId="{079BD131-EF41-6546-A1FA-5F39D8E736C7}">
      <dgm:prSet custT="1"/>
      <dgm:spPr/>
      <dgm:t>
        <a:bodyPr/>
        <a:lstStyle/>
        <a:p>
          <a:r>
            <a:rPr lang="en-US" sz="2400" dirty="0">
              <a:latin typeface="Arial" panose="020B0604020202020204" pitchFamily="34" charset="0"/>
              <a:cs typeface="Arial" panose="020B0604020202020204" pitchFamily="34" charset="0"/>
            </a:rPr>
            <a:t>The benefits and risks of medical interventions</a:t>
          </a:r>
        </a:p>
      </dgm:t>
    </dgm:pt>
    <dgm:pt modelId="{7CD1AA73-4B62-E948-AA66-B74521BED70A}" cxnId="{EC4109A5-F560-A74F-BA62-0AC59229757D}" type="parTrans">
      <dgm:prSet/>
      <dgm:spPr/>
      <dgm:t>
        <a:bodyPr/>
        <a:lstStyle/>
        <a:p>
          <a:endParaRPr lang="en-US"/>
        </a:p>
      </dgm:t>
    </dgm:pt>
    <dgm:pt modelId="{438C985B-62F4-824F-A1AB-D293AE39F0D9}" cxnId="{EC4109A5-F560-A74F-BA62-0AC59229757D}" type="sibTrans">
      <dgm:prSet/>
      <dgm:spPr/>
      <dgm:t>
        <a:bodyPr/>
        <a:lstStyle/>
        <a:p>
          <a:endParaRPr lang="en-US"/>
        </a:p>
      </dgm:t>
    </dgm:pt>
    <dgm:pt modelId="{86A22A91-4D1A-1244-90D7-1756EC419905}">
      <dgm:prSet custT="1"/>
      <dgm:spPr/>
      <dgm:t>
        <a:bodyPr/>
        <a:lstStyle/>
        <a:p>
          <a:r>
            <a:rPr lang="en-US" sz="2400" dirty="0">
              <a:solidFill>
                <a:schemeClr val="bg1"/>
              </a:solidFill>
              <a:latin typeface="Arial" panose="020B0604020202020204" pitchFamily="34" charset="0"/>
              <a:cs typeface="Arial" panose="020B0604020202020204" pitchFamily="34" charset="0"/>
            </a:rPr>
            <a:t>The limitations of existing evidence regarding efficacy</a:t>
          </a:r>
        </a:p>
      </dgm:t>
    </dgm:pt>
    <dgm:pt modelId="{6C83B0CE-D662-A44E-98E4-D706E8C22C89}" cxnId="{7D2DADF5-753B-D74C-874F-7D8C9FF02136}" type="parTrans">
      <dgm:prSet/>
      <dgm:spPr/>
      <dgm:t>
        <a:bodyPr/>
        <a:lstStyle/>
        <a:p>
          <a:endParaRPr lang="en-US"/>
        </a:p>
      </dgm:t>
    </dgm:pt>
    <dgm:pt modelId="{417566D1-28C6-5042-AF5C-36C295060162}" cxnId="{7D2DADF5-753B-D74C-874F-7D8C9FF02136}" type="sibTrans">
      <dgm:prSet/>
      <dgm:spPr/>
      <dgm:t>
        <a:bodyPr/>
        <a:lstStyle/>
        <a:p>
          <a:endParaRPr lang="en-US"/>
        </a:p>
      </dgm:t>
    </dgm:pt>
    <dgm:pt modelId="{1CFBF585-1E0E-F14B-97CF-C1C9A110A938}">
      <dgm:prSet custT="1"/>
      <dgm:spPr/>
      <dgm:t>
        <a:bodyPr/>
        <a:lstStyle/>
        <a:p>
          <a:r>
            <a:rPr lang="en-US" sz="2400" dirty="0">
              <a:latin typeface="Arial" panose="020B0604020202020204" pitchFamily="34" charset="0"/>
              <a:cs typeface="Arial" panose="020B0604020202020204" pitchFamily="34" charset="0"/>
            </a:rPr>
            <a:t>Counsel patients with incomplete recovery of hearing about the possible benefits of HEARING AIDS</a:t>
          </a:r>
        </a:p>
      </dgm:t>
    </dgm:pt>
    <dgm:pt modelId="{0180E427-A1A7-EC4C-B7B6-D375878747ED}" cxnId="{F24A50C6-9D1F-D841-AB44-42AEACE008A7}" type="parTrans">
      <dgm:prSet/>
      <dgm:spPr/>
      <dgm:t>
        <a:bodyPr/>
        <a:lstStyle/>
        <a:p>
          <a:endParaRPr lang="en-US"/>
        </a:p>
      </dgm:t>
    </dgm:pt>
    <dgm:pt modelId="{59070979-73D0-5143-A9E7-8617E2535AB8}" cxnId="{F24A50C6-9D1F-D841-AB44-42AEACE008A7}" type="sibTrans">
      <dgm:prSet/>
      <dgm:spPr/>
      <dgm:t>
        <a:bodyPr/>
        <a:lstStyle/>
        <a:p>
          <a:endParaRPr lang="en-US"/>
        </a:p>
      </dgm:t>
    </dgm:pt>
    <dgm:pt modelId="{289A483E-E35A-424A-B916-0F3D63788F91}" type="pres">
      <dgm:prSet presAssocID="{C492F17E-6293-D545-B4AF-6C59CBF33C40}" presName="linear" presStyleCnt="0">
        <dgm:presLayoutVars>
          <dgm:animLvl val="lvl"/>
          <dgm:resizeHandles val="exact"/>
        </dgm:presLayoutVars>
      </dgm:prSet>
      <dgm:spPr/>
    </dgm:pt>
    <dgm:pt modelId="{7DD886D5-8B97-1044-89F9-DCA42CDFC6FE}" type="pres">
      <dgm:prSet presAssocID="{1E2AFBAB-51C3-4F4C-9F20-E3E69E0E832C}" presName="parentText" presStyleLbl="node1" presStyleIdx="0" presStyleCnt="4">
        <dgm:presLayoutVars>
          <dgm:chMax val="0"/>
          <dgm:bulletEnabled val="1"/>
        </dgm:presLayoutVars>
      </dgm:prSet>
      <dgm:spPr/>
    </dgm:pt>
    <dgm:pt modelId="{6DD11C32-CD74-6140-8215-619E1CE8948C}" type="pres">
      <dgm:prSet presAssocID="{CF7141D1-5C0B-9648-AEE5-3E2609559ACE}" presName="spacer" presStyleCnt="0"/>
      <dgm:spPr/>
    </dgm:pt>
    <dgm:pt modelId="{79C03442-0667-F14A-8FAB-ABAF5DFE2545}" type="pres">
      <dgm:prSet presAssocID="{079BD131-EF41-6546-A1FA-5F39D8E736C7}" presName="parentText" presStyleLbl="node1" presStyleIdx="1" presStyleCnt="4">
        <dgm:presLayoutVars>
          <dgm:chMax val="0"/>
          <dgm:bulletEnabled val="1"/>
        </dgm:presLayoutVars>
      </dgm:prSet>
      <dgm:spPr/>
    </dgm:pt>
    <dgm:pt modelId="{024C9EC6-310E-FE49-8AD9-064263F7041F}" type="pres">
      <dgm:prSet presAssocID="{438C985B-62F4-824F-A1AB-D293AE39F0D9}" presName="spacer" presStyleCnt="0"/>
      <dgm:spPr/>
    </dgm:pt>
    <dgm:pt modelId="{1E01DFE5-B548-5747-A987-052F5D665F52}" type="pres">
      <dgm:prSet presAssocID="{86A22A91-4D1A-1244-90D7-1756EC419905}" presName="parentText" presStyleLbl="node1" presStyleIdx="2" presStyleCnt="4">
        <dgm:presLayoutVars>
          <dgm:chMax val="0"/>
          <dgm:bulletEnabled val="1"/>
        </dgm:presLayoutVars>
      </dgm:prSet>
      <dgm:spPr/>
    </dgm:pt>
    <dgm:pt modelId="{289067F0-6939-FE49-9EB0-09DD0BD6F7E8}" type="pres">
      <dgm:prSet presAssocID="{417566D1-28C6-5042-AF5C-36C295060162}" presName="spacer" presStyleCnt="0"/>
      <dgm:spPr/>
    </dgm:pt>
    <dgm:pt modelId="{85761A30-AAD8-CF48-A85C-23CBEE6E3B9D}" type="pres">
      <dgm:prSet presAssocID="{1CFBF585-1E0E-F14B-97CF-C1C9A110A938}" presName="parentText" presStyleLbl="node1" presStyleIdx="3" presStyleCnt="4">
        <dgm:presLayoutVars>
          <dgm:chMax val="0"/>
          <dgm:bulletEnabled val="1"/>
        </dgm:presLayoutVars>
      </dgm:prSet>
      <dgm:spPr/>
    </dgm:pt>
  </dgm:ptLst>
  <dgm:cxnLst>
    <dgm:cxn modelId="{62EAA306-14A6-7B4B-8DF4-99ACCB2CF662}" srcId="{C492F17E-6293-D545-B4AF-6C59CBF33C40}" destId="{1E2AFBAB-51C3-4F4C-9F20-E3E69E0E832C}" srcOrd="0" destOrd="0" parTransId="{305DB61C-1E4C-C94B-B9B4-7897E53EF750}" sibTransId="{CF7141D1-5C0B-9648-AEE5-3E2609559ACE}"/>
    <dgm:cxn modelId="{5E1F713C-E7C1-0D40-A12C-7C23EFFDA7CA}" type="presOf" srcId="{079BD131-EF41-6546-A1FA-5F39D8E736C7}" destId="{79C03442-0667-F14A-8FAB-ABAF5DFE2545}" srcOrd="0" destOrd="0" presId="urn:microsoft.com/office/officeart/2005/8/layout/vList2"/>
    <dgm:cxn modelId="{EC4109A5-F560-A74F-BA62-0AC59229757D}" srcId="{C492F17E-6293-D545-B4AF-6C59CBF33C40}" destId="{079BD131-EF41-6546-A1FA-5F39D8E736C7}" srcOrd="1" destOrd="0" parTransId="{7CD1AA73-4B62-E948-AA66-B74521BED70A}" sibTransId="{438C985B-62F4-824F-A1AB-D293AE39F0D9}"/>
    <dgm:cxn modelId="{FD89B6C1-8D08-C347-B05B-FC8E36B1E5E5}" type="presOf" srcId="{1CFBF585-1E0E-F14B-97CF-C1C9A110A938}" destId="{85761A30-AAD8-CF48-A85C-23CBEE6E3B9D}" srcOrd="0" destOrd="0" presId="urn:microsoft.com/office/officeart/2005/8/layout/vList2"/>
    <dgm:cxn modelId="{11A108C6-7A0B-544F-938A-244D37AA6583}" type="presOf" srcId="{C492F17E-6293-D545-B4AF-6C59CBF33C40}" destId="{289A483E-E35A-424A-B916-0F3D63788F91}" srcOrd="0" destOrd="0" presId="urn:microsoft.com/office/officeart/2005/8/layout/vList2"/>
    <dgm:cxn modelId="{F24A50C6-9D1F-D841-AB44-42AEACE008A7}" srcId="{C492F17E-6293-D545-B4AF-6C59CBF33C40}" destId="{1CFBF585-1E0E-F14B-97CF-C1C9A110A938}" srcOrd="3" destOrd="0" parTransId="{0180E427-A1A7-EC4C-B7B6-D375878747ED}" sibTransId="{59070979-73D0-5143-A9E7-8617E2535AB8}"/>
    <dgm:cxn modelId="{739CECD7-674B-F740-9AAF-1F030D2720FA}" type="presOf" srcId="{86A22A91-4D1A-1244-90D7-1756EC419905}" destId="{1E01DFE5-B548-5747-A987-052F5D665F52}" srcOrd="0" destOrd="0" presId="urn:microsoft.com/office/officeart/2005/8/layout/vList2"/>
    <dgm:cxn modelId="{EB6D86E8-7ED6-1547-94D6-926F87231B40}" type="presOf" srcId="{1E2AFBAB-51C3-4F4C-9F20-E3E69E0E832C}" destId="{7DD886D5-8B97-1044-89F9-DCA42CDFC6FE}" srcOrd="0" destOrd="0" presId="urn:microsoft.com/office/officeart/2005/8/layout/vList2"/>
    <dgm:cxn modelId="{7D2DADF5-753B-D74C-874F-7D8C9FF02136}" srcId="{C492F17E-6293-D545-B4AF-6C59CBF33C40}" destId="{86A22A91-4D1A-1244-90D7-1756EC419905}" srcOrd="2" destOrd="0" parTransId="{6C83B0CE-D662-A44E-98E4-D706E8C22C89}" sibTransId="{417566D1-28C6-5042-AF5C-36C295060162}"/>
    <dgm:cxn modelId="{985AF04B-175E-154A-98AB-1A52CFF41C47}" type="presParOf" srcId="{289A483E-E35A-424A-B916-0F3D63788F91}" destId="{7DD886D5-8B97-1044-89F9-DCA42CDFC6FE}" srcOrd="0" destOrd="0" presId="urn:microsoft.com/office/officeart/2005/8/layout/vList2"/>
    <dgm:cxn modelId="{029EACB1-7C52-C144-B7C8-82AA0CE91DB1}" type="presParOf" srcId="{289A483E-E35A-424A-B916-0F3D63788F91}" destId="{6DD11C32-CD74-6140-8215-619E1CE8948C}" srcOrd="1" destOrd="0" presId="urn:microsoft.com/office/officeart/2005/8/layout/vList2"/>
    <dgm:cxn modelId="{80C1B9FD-EEA4-F040-A32D-15BDA8DFC37A}" type="presParOf" srcId="{289A483E-E35A-424A-B916-0F3D63788F91}" destId="{79C03442-0667-F14A-8FAB-ABAF5DFE2545}" srcOrd="2" destOrd="0" presId="urn:microsoft.com/office/officeart/2005/8/layout/vList2"/>
    <dgm:cxn modelId="{345A9E73-0900-1746-988A-0F3F8F24F2D2}" type="presParOf" srcId="{289A483E-E35A-424A-B916-0F3D63788F91}" destId="{024C9EC6-310E-FE49-8AD9-064263F7041F}" srcOrd="3" destOrd="0" presId="urn:microsoft.com/office/officeart/2005/8/layout/vList2"/>
    <dgm:cxn modelId="{F701EFBF-9511-C342-808C-DB1A98A8ABD7}" type="presParOf" srcId="{289A483E-E35A-424A-B916-0F3D63788F91}" destId="{1E01DFE5-B548-5747-A987-052F5D665F52}" srcOrd="4" destOrd="0" presId="urn:microsoft.com/office/officeart/2005/8/layout/vList2"/>
    <dgm:cxn modelId="{64D4504A-6174-9741-9643-71815ACDC108}" type="presParOf" srcId="{289A483E-E35A-424A-B916-0F3D63788F91}" destId="{289067F0-6939-FE49-9EB0-09DD0BD6F7E8}" srcOrd="5" destOrd="0" presId="urn:microsoft.com/office/officeart/2005/8/layout/vList2"/>
    <dgm:cxn modelId="{B2B5EBFA-8D28-2C4E-BE64-236FB2F5CF53}" type="presParOf" srcId="{289A483E-E35A-424A-B916-0F3D63788F91}" destId="{85761A30-AAD8-CF48-A85C-23CBEE6E3B9D}" srcOrd="6"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5BF21A-D333-4B48-8A16-63A200302C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C04BCB7-8CAF-C749-9EFD-CEE9D006D426}">
      <dgm:prSet custT="1"/>
      <dgm:spPr/>
      <dgm:t>
        <a:bodyPr/>
        <a:lstStyle/>
        <a:p>
          <a:r>
            <a:rPr lang="en-US" sz="3200" dirty="0"/>
            <a:t>A woman about 30 years of age admitted in the chest ward for the treatment of tuberculosis, is referred to ENT OPD as she complains of gradual hearing loss in both ears .</a:t>
          </a:r>
        </a:p>
      </dgm:t>
    </dgm:pt>
    <dgm:pt modelId="{345B71E9-E7C7-D940-8B40-E365A0D6619F}" cxnId="{B6F5404F-1B2D-3F49-942E-8853865639E6}" type="parTrans">
      <dgm:prSet/>
      <dgm:spPr/>
      <dgm:t>
        <a:bodyPr/>
        <a:lstStyle/>
        <a:p>
          <a:endParaRPr lang="en-US"/>
        </a:p>
      </dgm:t>
    </dgm:pt>
    <dgm:pt modelId="{37B412FA-DA31-C944-A1B6-F2786888FC84}" cxnId="{B6F5404F-1B2D-3F49-942E-8853865639E6}" type="sibTrans">
      <dgm:prSet/>
      <dgm:spPr/>
      <dgm:t>
        <a:bodyPr/>
        <a:lstStyle/>
        <a:p>
          <a:endParaRPr lang="en-US"/>
        </a:p>
      </dgm:t>
    </dgm:pt>
    <dgm:pt modelId="{F20C7B5C-EE01-DC4D-83DE-9F00E6E19E6C}" type="pres">
      <dgm:prSet presAssocID="{FE5BF21A-D333-4B48-8A16-63A200302CF1}" presName="linear" presStyleCnt="0">
        <dgm:presLayoutVars>
          <dgm:animLvl val="lvl"/>
          <dgm:resizeHandles val="exact"/>
        </dgm:presLayoutVars>
      </dgm:prSet>
      <dgm:spPr/>
    </dgm:pt>
    <dgm:pt modelId="{75D3D4C0-7604-134E-9F09-3719125DA3F4}" type="pres">
      <dgm:prSet presAssocID="{8C04BCB7-8CAF-C749-9EFD-CEE9D006D426}" presName="parentText" presStyleLbl="node1" presStyleIdx="0" presStyleCnt="1" custLinFactNeighborY="16624">
        <dgm:presLayoutVars>
          <dgm:chMax val="0"/>
          <dgm:bulletEnabled val="1"/>
        </dgm:presLayoutVars>
      </dgm:prSet>
      <dgm:spPr/>
    </dgm:pt>
  </dgm:ptLst>
  <dgm:cxnLst>
    <dgm:cxn modelId="{B6F5404F-1B2D-3F49-942E-8853865639E6}" srcId="{FE5BF21A-D333-4B48-8A16-63A200302CF1}" destId="{8C04BCB7-8CAF-C749-9EFD-CEE9D006D426}" srcOrd="0" destOrd="0" parTransId="{345B71E9-E7C7-D940-8B40-E365A0D6619F}" sibTransId="{37B412FA-DA31-C944-A1B6-F2786888FC84}"/>
    <dgm:cxn modelId="{7CCC3790-00EC-7C41-AA82-1462A257B327}" type="presOf" srcId="{8C04BCB7-8CAF-C749-9EFD-CEE9D006D426}" destId="{75D3D4C0-7604-134E-9F09-3719125DA3F4}" srcOrd="0" destOrd="0" presId="urn:microsoft.com/office/officeart/2005/8/layout/vList2"/>
    <dgm:cxn modelId="{F8B169E3-0FC0-A848-B9BC-00955A3501B2}" type="presOf" srcId="{FE5BF21A-D333-4B48-8A16-63A200302CF1}" destId="{F20C7B5C-EE01-DC4D-83DE-9F00E6E19E6C}" srcOrd="0" destOrd="0" presId="urn:microsoft.com/office/officeart/2005/8/layout/vList2"/>
    <dgm:cxn modelId="{DF4F6CF2-59D6-5F4F-8F0C-41CC8D22E284}" type="presParOf" srcId="{F20C7B5C-EE01-DC4D-83DE-9F00E6E19E6C}" destId="{75D3D4C0-7604-134E-9F09-3719125DA3F4}" srcOrd="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B1AEA91-1D4B-E349-915B-A4397828827B}"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B54D07F9-895F-C24E-BEB6-BC62A785D8ED}">
      <dgm:prSet custT="1"/>
      <dgm:spPr/>
      <dgm:t>
        <a:bodyPr/>
        <a:lstStyle/>
        <a:p>
          <a:r>
            <a:rPr lang="en-US" sz="2800" i="0" dirty="0">
              <a:latin typeface="Arial" panose="020B0604020202020204" pitchFamily="34" charset="0"/>
              <a:cs typeface="Arial" panose="020B0604020202020204" pitchFamily="34" charset="0"/>
            </a:rPr>
            <a:t>Hair cells in the inner ear are primarily affected and outer hair cells are first to be destroyed. </a:t>
          </a:r>
        </a:p>
      </dgm:t>
    </dgm:pt>
    <dgm:pt modelId="{34DB6623-CF2D-4447-AD79-E0C5C9B1FC26}" cxnId="{FDB8F99F-A3CF-844E-99C4-22F1B3342E44}" type="parTrans">
      <dgm:prSet/>
      <dgm:spPr/>
      <dgm:t>
        <a:bodyPr/>
        <a:lstStyle/>
        <a:p>
          <a:endParaRPr lang="en-US"/>
        </a:p>
      </dgm:t>
    </dgm:pt>
    <dgm:pt modelId="{BCAAB550-EE15-A946-BACA-21474270CD14}" cxnId="{FDB8F99F-A3CF-844E-99C4-22F1B3342E44}" type="sibTrans">
      <dgm:prSet/>
      <dgm:spPr/>
      <dgm:t>
        <a:bodyPr/>
        <a:lstStyle/>
        <a:p>
          <a:endParaRPr lang="en-US"/>
        </a:p>
      </dgm:t>
    </dgm:pt>
    <dgm:pt modelId="{14DED199-D5B5-F846-B516-10D37E6B9496}">
      <dgm:prSet custT="1"/>
      <dgm:spPr/>
      <dgm:t>
        <a:bodyPr/>
        <a:lstStyle/>
        <a:p>
          <a:r>
            <a:rPr lang="en-US" sz="2800" i="0" dirty="0">
              <a:latin typeface="Arial" panose="020B0604020202020204" pitchFamily="34" charset="0"/>
              <a:cs typeface="Arial" panose="020B0604020202020204" pitchFamily="34" charset="0"/>
            </a:rPr>
            <a:t>In the vestibular system type I hair cells of the crista of the semi-circular canals are targeted</a:t>
          </a:r>
        </a:p>
      </dgm:t>
    </dgm:pt>
    <dgm:pt modelId="{B3336A04-F91D-2245-AA59-9ED7520890CD}" cxnId="{61403D21-9C21-8849-8999-5640E3D7A9F8}" type="parTrans">
      <dgm:prSet/>
      <dgm:spPr/>
      <dgm:t>
        <a:bodyPr/>
        <a:lstStyle/>
        <a:p>
          <a:endParaRPr lang="en-US"/>
        </a:p>
      </dgm:t>
    </dgm:pt>
    <dgm:pt modelId="{C1F5C318-A50A-E94A-AFCA-6ACF02999751}" cxnId="{61403D21-9C21-8849-8999-5640E3D7A9F8}" type="sibTrans">
      <dgm:prSet/>
      <dgm:spPr/>
      <dgm:t>
        <a:bodyPr/>
        <a:lstStyle/>
        <a:p>
          <a:endParaRPr lang="en-US"/>
        </a:p>
      </dgm:t>
    </dgm:pt>
    <dgm:pt modelId="{794C9325-F39B-4641-9B93-142053802310}" type="pres">
      <dgm:prSet presAssocID="{5B1AEA91-1D4B-E349-915B-A4397828827B}" presName="linear" presStyleCnt="0">
        <dgm:presLayoutVars>
          <dgm:animLvl val="lvl"/>
          <dgm:resizeHandles val="exact"/>
        </dgm:presLayoutVars>
      </dgm:prSet>
      <dgm:spPr/>
    </dgm:pt>
    <dgm:pt modelId="{7EC2E94B-F5CC-6E43-9CD2-2CF063494E6B}" type="pres">
      <dgm:prSet presAssocID="{B54D07F9-895F-C24E-BEB6-BC62A785D8ED}" presName="parentText" presStyleLbl="node1" presStyleIdx="0" presStyleCnt="2">
        <dgm:presLayoutVars>
          <dgm:chMax val="0"/>
          <dgm:bulletEnabled val="1"/>
        </dgm:presLayoutVars>
      </dgm:prSet>
      <dgm:spPr/>
    </dgm:pt>
    <dgm:pt modelId="{15AEC028-B20A-404F-8417-6391AAAB33AF}" type="pres">
      <dgm:prSet presAssocID="{BCAAB550-EE15-A946-BACA-21474270CD14}" presName="spacer" presStyleCnt="0"/>
      <dgm:spPr/>
    </dgm:pt>
    <dgm:pt modelId="{89B6ECC0-BC21-AC4F-B3BE-84A8CCE70DF0}" type="pres">
      <dgm:prSet presAssocID="{14DED199-D5B5-F846-B516-10D37E6B9496}" presName="parentText" presStyleLbl="node1" presStyleIdx="1" presStyleCnt="2">
        <dgm:presLayoutVars>
          <dgm:chMax val="0"/>
          <dgm:bulletEnabled val="1"/>
        </dgm:presLayoutVars>
      </dgm:prSet>
      <dgm:spPr/>
    </dgm:pt>
  </dgm:ptLst>
  <dgm:cxnLst>
    <dgm:cxn modelId="{61403D21-9C21-8849-8999-5640E3D7A9F8}" srcId="{5B1AEA91-1D4B-E349-915B-A4397828827B}" destId="{14DED199-D5B5-F846-B516-10D37E6B9496}" srcOrd="1" destOrd="0" parTransId="{B3336A04-F91D-2245-AA59-9ED7520890CD}" sibTransId="{C1F5C318-A50A-E94A-AFCA-6ACF02999751}"/>
    <dgm:cxn modelId="{3228F028-ECAA-8E4A-8F95-2E1C511B6C6B}" type="presOf" srcId="{14DED199-D5B5-F846-B516-10D37E6B9496}" destId="{89B6ECC0-BC21-AC4F-B3BE-84A8CCE70DF0}" srcOrd="0" destOrd="0" presId="urn:microsoft.com/office/officeart/2005/8/layout/vList2"/>
    <dgm:cxn modelId="{3195FC9C-DE63-F648-8A7C-23D133FFC56B}" type="presOf" srcId="{B54D07F9-895F-C24E-BEB6-BC62A785D8ED}" destId="{7EC2E94B-F5CC-6E43-9CD2-2CF063494E6B}" srcOrd="0" destOrd="0" presId="urn:microsoft.com/office/officeart/2005/8/layout/vList2"/>
    <dgm:cxn modelId="{FDB8F99F-A3CF-844E-99C4-22F1B3342E44}" srcId="{5B1AEA91-1D4B-E349-915B-A4397828827B}" destId="{B54D07F9-895F-C24E-BEB6-BC62A785D8ED}" srcOrd="0" destOrd="0" parTransId="{34DB6623-CF2D-4447-AD79-E0C5C9B1FC26}" sibTransId="{BCAAB550-EE15-A946-BACA-21474270CD14}"/>
    <dgm:cxn modelId="{E9E91BA8-A444-8D40-B17A-6DF6317BB5F6}" type="presOf" srcId="{5B1AEA91-1D4B-E349-915B-A4397828827B}" destId="{794C9325-F39B-4641-9B93-142053802310}" srcOrd="0" destOrd="0" presId="urn:microsoft.com/office/officeart/2005/8/layout/vList2"/>
    <dgm:cxn modelId="{A38D8537-8DCD-9F45-AF23-38FA1BC3F75A}" type="presParOf" srcId="{794C9325-F39B-4641-9B93-142053802310}" destId="{7EC2E94B-F5CC-6E43-9CD2-2CF063494E6B}" srcOrd="0" destOrd="0" presId="urn:microsoft.com/office/officeart/2005/8/layout/vList2"/>
    <dgm:cxn modelId="{18678212-E7D4-1F42-9666-8C607662DDCF}" type="presParOf" srcId="{794C9325-F39B-4641-9B93-142053802310}" destId="{15AEC028-B20A-404F-8417-6391AAAB33AF}" srcOrd="1" destOrd="0" presId="urn:microsoft.com/office/officeart/2005/8/layout/vList2"/>
    <dgm:cxn modelId="{89B1DD50-4316-DB48-B0BC-92CAE6921F59}" type="presParOf" srcId="{794C9325-F39B-4641-9B93-142053802310}" destId="{89B6ECC0-BC21-AC4F-B3BE-84A8CCE70DF0}" srcOrd="2"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7BD507B-AF86-C64F-9266-DAF4C19830E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7F52BE1-81F0-A740-85CB-9C5C3C0F3944}">
      <dgm:prSet custT="1"/>
      <dgm:spPr/>
      <dgm:t>
        <a:bodyPr/>
        <a:lstStyle/>
        <a:p>
          <a:pPr rtl="0"/>
          <a:r>
            <a:rPr lang="en-US" sz="3200" i="0" dirty="0">
              <a:latin typeface="Arial" panose="020B0604020202020204" pitchFamily="34" charset="0"/>
              <a:cs typeface="Arial" panose="020B0604020202020204" pitchFamily="34" charset="0"/>
            </a:rPr>
            <a:t>Gentamycin and streptomycin are considered more </a:t>
          </a:r>
          <a:r>
            <a:rPr lang="en-US" sz="3200" i="0" dirty="0" err="1">
              <a:latin typeface="Arial" panose="020B0604020202020204" pitchFamily="34" charset="0"/>
              <a:cs typeface="Arial" panose="020B0604020202020204" pitchFamily="34" charset="0"/>
            </a:rPr>
            <a:t>vestibulotoxic</a:t>
          </a:r>
          <a:r>
            <a:rPr lang="en-US" sz="3200" i="0" dirty="0">
              <a:latin typeface="Arial" panose="020B0604020202020204" pitchFamily="34" charset="0"/>
              <a:cs typeface="Arial" panose="020B0604020202020204" pitchFamily="34" charset="0"/>
            </a:rPr>
            <a:t>. </a:t>
          </a:r>
        </a:p>
      </dgm:t>
    </dgm:pt>
    <dgm:pt modelId="{8FA9B911-EEC5-5244-BEFB-97826737CEE7}" cxnId="{5775FA55-F1F5-6F40-B289-2EC543C775EA}" type="parTrans">
      <dgm:prSet/>
      <dgm:spPr/>
      <dgm:t>
        <a:bodyPr/>
        <a:lstStyle/>
        <a:p>
          <a:endParaRPr lang="en-US"/>
        </a:p>
      </dgm:t>
    </dgm:pt>
    <dgm:pt modelId="{80840772-5B2B-0649-A74F-AAFDDFE5F32A}" cxnId="{5775FA55-F1F5-6F40-B289-2EC543C775EA}" type="sibTrans">
      <dgm:prSet/>
      <dgm:spPr/>
      <dgm:t>
        <a:bodyPr/>
        <a:lstStyle/>
        <a:p>
          <a:endParaRPr lang="en-US"/>
        </a:p>
      </dgm:t>
    </dgm:pt>
    <dgm:pt modelId="{2F62B284-1028-234D-81E4-9FFD71D18559}">
      <dgm:prSet custT="1"/>
      <dgm:spPr/>
      <dgm:t>
        <a:bodyPr/>
        <a:lstStyle/>
        <a:p>
          <a:r>
            <a:rPr lang="en-US" sz="3200" i="0" dirty="0">
              <a:latin typeface="Arial" panose="020B0604020202020204" pitchFamily="34" charset="0"/>
              <a:cs typeface="Arial" panose="020B0604020202020204" pitchFamily="34" charset="0"/>
            </a:rPr>
            <a:t>Amikacin and Neomycin are considered more cochleo-toxic. </a:t>
          </a:r>
        </a:p>
      </dgm:t>
    </dgm:pt>
    <dgm:pt modelId="{9322924E-B9F4-D146-812F-0A4161093444}" cxnId="{389C3364-F10A-974A-993D-7B4D69869DEC}" type="parTrans">
      <dgm:prSet/>
      <dgm:spPr/>
      <dgm:t>
        <a:bodyPr/>
        <a:lstStyle/>
        <a:p>
          <a:endParaRPr lang="en-US"/>
        </a:p>
      </dgm:t>
    </dgm:pt>
    <dgm:pt modelId="{54702479-787D-D147-A1DA-5471830CC3D0}" cxnId="{389C3364-F10A-974A-993D-7B4D69869DEC}" type="sibTrans">
      <dgm:prSet/>
      <dgm:spPr/>
      <dgm:t>
        <a:bodyPr/>
        <a:lstStyle/>
        <a:p>
          <a:endParaRPr lang="en-US"/>
        </a:p>
      </dgm:t>
    </dgm:pt>
    <dgm:pt modelId="{F9EA6728-69A9-CB42-9B7D-1816A20A8906}" type="pres">
      <dgm:prSet presAssocID="{B7BD507B-AF86-C64F-9266-DAF4C19830E2}" presName="linear" presStyleCnt="0">
        <dgm:presLayoutVars>
          <dgm:animLvl val="lvl"/>
          <dgm:resizeHandles val="exact"/>
        </dgm:presLayoutVars>
      </dgm:prSet>
      <dgm:spPr/>
    </dgm:pt>
    <dgm:pt modelId="{E1C82FE7-D34F-204C-A7E4-B9DCC4A66EA9}" type="pres">
      <dgm:prSet presAssocID="{17F52BE1-81F0-A740-85CB-9C5C3C0F3944}" presName="parentText" presStyleLbl="node1" presStyleIdx="0" presStyleCnt="2">
        <dgm:presLayoutVars>
          <dgm:chMax val="0"/>
          <dgm:bulletEnabled val="1"/>
        </dgm:presLayoutVars>
      </dgm:prSet>
      <dgm:spPr/>
    </dgm:pt>
    <dgm:pt modelId="{A929EA23-4C55-AF48-8ABB-E79AC391F586}" type="pres">
      <dgm:prSet presAssocID="{80840772-5B2B-0649-A74F-AAFDDFE5F32A}" presName="spacer" presStyleCnt="0"/>
      <dgm:spPr/>
    </dgm:pt>
    <dgm:pt modelId="{DC845364-56D4-9C42-9249-32ABE20120F2}" type="pres">
      <dgm:prSet presAssocID="{2F62B284-1028-234D-81E4-9FFD71D18559}" presName="parentText" presStyleLbl="node1" presStyleIdx="1" presStyleCnt="2">
        <dgm:presLayoutVars>
          <dgm:chMax val="0"/>
          <dgm:bulletEnabled val="1"/>
        </dgm:presLayoutVars>
      </dgm:prSet>
      <dgm:spPr/>
    </dgm:pt>
  </dgm:ptLst>
  <dgm:cxnLst>
    <dgm:cxn modelId="{8EC4E836-B44E-834D-A892-9E9B36BD9960}" type="presOf" srcId="{17F52BE1-81F0-A740-85CB-9C5C3C0F3944}" destId="{E1C82FE7-D34F-204C-A7E4-B9DCC4A66EA9}" srcOrd="0" destOrd="0" presId="urn:microsoft.com/office/officeart/2005/8/layout/vList2"/>
    <dgm:cxn modelId="{A1B50A39-BF6D-8947-ADF8-6E5B182367E3}" type="presOf" srcId="{2F62B284-1028-234D-81E4-9FFD71D18559}" destId="{DC845364-56D4-9C42-9249-32ABE20120F2}" srcOrd="0" destOrd="0" presId="urn:microsoft.com/office/officeart/2005/8/layout/vList2"/>
    <dgm:cxn modelId="{254FD248-9644-5E4D-A85B-73DA68B36F8C}" type="presOf" srcId="{B7BD507B-AF86-C64F-9266-DAF4C19830E2}" destId="{F9EA6728-69A9-CB42-9B7D-1816A20A8906}" srcOrd="0" destOrd="0" presId="urn:microsoft.com/office/officeart/2005/8/layout/vList2"/>
    <dgm:cxn modelId="{5775FA55-F1F5-6F40-B289-2EC543C775EA}" srcId="{B7BD507B-AF86-C64F-9266-DAF4C19830E2}" destId="{17F52BE1-81F0-A740-85CB-9C5C3C0F3944}" srcOrd="0" destOrd="0" parTransId="{8FA9B911-EEC5-5244-BEFB-97826737CEE7}" sibTransId="{80840772-5B2B-0649-A74F-AAFDDFE5F32A}"/>
    <dgm:cxn modelId="{389C3364-F10A-974A-993D-7B4D69869DEC}" srcId="{B7BD507B-AF86-C64F-9266-DAF4C19830E2}" destId="{2F62B284-1028-234D-81E4-9FFD71D18559}" srcOrd="1" destOrd="0" parTransId="{9322924E-B9F4-D146-812F-0A4161093444}" sibTransId="{54702479-787D-D147-A1DA-5471830CC3D0}"/>
    <dgm:cxn modelId="{74F50A20-E6E3-A040-B31F-5F705AEA6CD8}" type="presParOf" srcId="{F9EA6728-69A9-CB42-9B7D-1816A20A8906}" destId="{E1C82FE7-D34F-204C-A7E4-B9DCC4A66EA9}" srcOrd="0" destOrd="0" presId="urn:microsoft.com/office/officeart/2005/8/layout/vList2"/>
    <dgm:cxn modelId="{07A77EB6-04F6-644C-8DD9-11939424253A}" type="presParOf" srcId="{F9EA6728-69A9-CB42-9B7D-1816A20A8906}" destId="{A929EA23-4C55-AF48-8ABB-E79AC391F586}" srcOrd="1" destOrd="0" presId="urn:microsoft.com/office/officeart/2005/8/layout/vList2"/>
    <dgm:cxn modelId="{57C19991-C8F0-FD4D-8BB6-A9DAC3CFC9BA}" type="presParOf" srcId="{F9EA6728-69A9-CB42-9B7D-1816A20A8906}" destId="{DC845364-56D4-9C42-9249-32ABE20120F2}" srcOrd="2"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7922C77-1783-534C-B221-668B0A1A8DC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B6681F5-4642-E94E-BB5D-E8DE89FD94E2}">
      <dgm:prSet custT="1"/>
      <dgm:spPr/>
      <dgm:t>
        <a:bodyPr/>
        <a:lstStyle/>
        <a:p>
          <a:r>
            <a:rPr lang="en-US" sz="2800" i="0" dirty="0">
              <a:latin typeface="Arial" panose="020B0604020202020204" pitchFamily="34" charset="0"/>
              <a:cs typeface="Arial" panose="020B0604020202020204" pitchFamily="34" charset="0"/>
            </a:rPr>
            <a:t>Baseline hearing test data ideally prior to treatment.</a:t>
          </a:r>
        </a:p>
      </dgm:t>
    </dgm:pt>
    <dgm:pt modelId="{38B27F51-443B-124E-88CE-ADAC169DF129}" cxnId="{1FA327DC-5FC8-684C-AAEE-441DA3352446}" type="parTrans">
      <dgm:prSet/>
      <dgm:spPr/>
      <dgm:t>
        <a:bodyPr/>
        <a:lstStyle/>
        <a:p>
          <a:endParaRPr lang="en-US"/>
        </a:p>
      </dgm:t>
    </dgm:pt>
    <dgm:pt modelId="{867C7D3D-682A-F948-B86A-39247B457C62}" cxnId="{1FA327DC-5FC8-684C-AAEE-441DA3352446}" type="sibTrans">
      <dgm:prSet/>
      <dgm:spPr/>
      <dgm:t>
        <a:bodyPr/>
        <a:lstStyle/>
        <a:p>
          <a:endParaRPr lang="en-US"/>
        </a:p>
      </dgm:t>
    </dgm:pt>
    <dgm:pt modelId="{D304B110-FD4F-F040-ADD5-783469080CE5}">
      <dgm:prSet custT="1"/>
      <dgm:spPr/>
      <dgm:t>
        <a:bodyPr/>
        <a:lstStyle/>
        <a:p>
          <a:r>
            <a:rPr lang="en-US" sz="2800" i="0" dirty="0">
              <a:latin typeface="Arial" panose="020B0604020202020204" pitchFamily="34" charset="0"/>
              <a:cs typeface="Arial" panose="020B0604020202020204" pitchFamily="34" charset="0"/>
            </a:rPr>
            <a:t>Results are compared to serial audiograms allowing the patient to serve as their own control.</a:t>
          </a:r>
        </a:p>
      </dgm:t>
    </dgm:pt>
    <dgm:pt modelId="{A184067E-47E8-BB4B-B582-1866837B8CB9}" cxnId="{448D65A2-2DFB-CD4F-92B0-5792FC02ECBC}" type="parTrans">
      <dgm:prSet/>
      <dgm:spPr/>
      <dgm:t>
        <a:bodyPr/>
        <a:lstStyle/>
        <a:p>
          <a:endParaRPr lang="en-US"/>
        </a:p>
      </dgm:t>
    </dgm:pt>
    <dgm:pt modelId="{6C20DF04-4301-5549-B718-5E6EE785BCA8}" cxnId="{448D65A2-2DFB-CD4F-92B0-5792FC02ECBC}" type="sibTrans">
      <dgm:prSet/>
      <dgm:spPr/>
      <dgm:t>
        <a:bodyPr/>
        <a:lstStyle/>
        <a:p>
          <a:endParaRPr lang="en-US"/>
        </a:p>
      </dgm:t>
    </dgm:pt>
    <dgm:pt modelId="{8E2270CA-B157-5A48-BAF2-76118B19F810}" type="pres">
      <dgm:prSet presAssocID="{37922C77-1783-534C-B221-668B0A1A8DC0}" presName="linear" presStyleCnt="0">
        <dgm:presLayoutVars>
          <dgm:animLvl val="lvl"/>
          <dgm:resizeHandles val="exact"/>
        </dgm:presLayoutVars>
      </dgm:prSet>
      <dgm:spPr/>
    </dgm:pt>
    <dgm:pt modelId="{0CFF8123-7542-9040-8C4E-27ED2C1FBBE7}" type="pres">
      <dgm:prSet presAssocID="{FB6681F5-4642-E94E-BB5D-E8DE89FD94E2}" presName="parentText" presStyleLbl="node1" presStyleIdx="0" presStyleCnt="2">
        <dgm:presLayoutVars>
          <dgm:chMax val="0"/>
          <dgm:bulletEnabled val="1"/>
        </dgm:presLayoutVars>
      </dgm:prSet>
      <dgm:spPr/>
    </dgm:pt>
    <dgm:pt modelId="{FC5C8112-0B18-6A41-8DA2-6FB973BC33AD}" type="pres">
      <dgm:prSet presAssocID="{867C7D3D-682A-F948-B86A-39247B457C62}" presName="spacer" presStyleCnt="0"/>
      <dgm:spPr/>
    </dgm:pt>
    <dgm:pt modelId="{A620B34D-0C03-3047-AFEF-2E1C99AF449C}" type="pres">
      <dgm:prSet presAssocID="{D304B110-FD4F-F040-ADD5-783469080CE5}" presName="parentText" presStyleLbl="node1" presStyleIdx="1" presStyleCnt="2">
        <dgm:presLayoutVars>
          <dgm:chMax val="0"/>
          <dgm:bulletEnabled val="1"/>
        </dgm:presLayoutVars>
      </dgm:prSet>
      <dgm:spPr/>
    </dgm:pt>
  </dgm:ptLst>
  <dgm:cxnLst>
    <dgm:cxn modelId="{652F0610-D4D4-8F46-B1DE-6D74C9767BC3}" type="presOf" srcId="{D304B110-FD4F-F040-ADD5-783469080CE5}" destId="{A620B34D-0C03-3047-AFEF-2E1C99AF449C}" srcOrd="0" destOrd="0" presId="urn:microsoft.com/office/officeart/2005/8/layout/vList2"/>
    <dgm:cxn modelId="{0E9EAB16-DE42-0B4C-B4C1-2434CCC7B1F3}" type="presOf" srcId="{FB6681F5-4642-E94E-BB5D-E8DE89FD94E2}" destId="{0CFF8123-7542-9040-8C4E-27ED2C1FBBE7}" srcOrd="0" destOrd="0" presId="urn:microsoft.com/office/officeart/2005/8/layout/vList2"/>
    <dgm:cxn modelId="{448D65A2-2DFB-CD4F-92B0-5792FC02ECBC}" srcId="{37922C77-1783-534C-B221-668B0A1A8DC0}" destId="{D304B110-FD4F-F040-ADD5-783469080CE5}" srcOrd="1" destOrd="0" parTransId="{A184067E-47E8-BB4B-B582-1866837B8CB9}" sibTransId="{6C20DF04-4301-5549-B718-5E6EE785BCA8}"/>
    <dgm:cxn modelId="{2281B8B6-9E7A-EC43-93FF-D6E6E1DE6151}" type="presOf" srcId="{37922C77-1783-534C-B221-668B0A1A8DC0}" destId="{8E2270CA-B157-5A48-BAF2-76118B19F810}" srcOrd="0" destOrd="0" presId="urn:microsoft.com/office/officeart/2005/8/layout/vList2"/>
    <dgm:cxn modelId="{1FA327DC-5FC8-684C-AAEE-441DA3352446}" srcId="{37922C77-1783-534C-B221-668B0A1A8DC0}" destId="{FB6681F5-4642-E94E-BB5D-E8DE89FD94E2}" srcOrd="0" destOrd="0" parTransId="{38B27F51-443B-124E-88CE-ADAC169DF129}" sibTransId="{867C7D3D-682A-F948-B86A-39247B457C62}"/>
    <dgm:cxn modelId="{01CF3A59-5862-D746-85F2-DD58DC3CA6CC}" type="presParOf" srcId="{8E2270CA-B157-5A48-BAF2-76118B19F810}" destId="{0CFF8123-7542-9040-8C4E-27ED2C1FBBE7}" srcOrd="0" destOrd="0" presId="urn:microsoft.com/office/officeart/2005/8/layout/vList2"/>
    <dgm:cxn modelId="{5339252C-0A9A-054F-ADB5-1699934829D4}" type="presParOf" srcId="{8E2270CA-B157-5A48-BAF2-76118B19F810}" destId="{FC5C8112-0B18-6A41-8DA2-6FB973BC33AD}" srcOrd="1" destOrd="0" presId="urn:microsoft.com/office/officeart/2005/8/layout/vList2"/>
    <dgm:cxn modelId="{A195ED2F-F1D2-0F4E-ADA3-D89F647E6CD5}" type="presParOf" srcId="{8E2270CA-B157-5A48-BAF2-76118B19F810}" destId="{A620B34D-0C03-3047-AFEF-2E1C99AF449C}" srcOrd="2"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7E14732-DF6F-2647-9619-DC931E13FB4E}"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9D2DEF8C-8A1F-C444-B4BD-11328884B55C}">
      <dgm:prSet custT="1"/>
      <dgm:spPr/>
      <dgm:t>
        <a:bodyPr/>
        <a:lstStyle/>
        <a:p>
          <a:r>
            <a:rPr lang="en-US" sz="2800" i="0" dirty="0">
              <a:latin typeface="Arial" panose="020B0604020202020204" pitchFamily="34" charset="0"/>
              <a:cs typeface="Arial" panose="020B0604020202020204" pitchFamily="34" charset="0"/>
            </a:rPr>
            <a:t>Hearing impairment arising from exposure to excessive noise at work</a:t>
          </a:r>
        </a:p>
      </dgm:t>
    </dgm:pt>
    <dgm:pt modelId="{921D7D29-B308-E549-9E85-925ABABAC173}" cxnId="{5BC6970E-B5CE-5541-BBDB-272F854D3413}" type="parTrans">
      <dgm:prSet/>
      <dgm:spPr/>
      <dgm:t>
        <a:bodyPr/>
        <a:lstStyle/>
        <a:p>
          <a:endParaRPr lang="en-US"/>
        </a:p>
      </dgm:t>
    </dgm:pt>
    <dgm:pt modelId="{62B6CB40-F9EE-C74F-98AE-5DE6B34EEC32}" cxnId="{5BC6970E-B5CE-5541-BBDB-272F854D3413}" type="sibTrans">
      <dgm:prSet/>
      <dgm:spPr/>
      <dgm:t>
        <a:bodyPr/>
        <a:lstStyle/>
        <a:p>
          <a:endParaRPr lang="en-US"/>
        </a:p>
      </dgm:t>
    </dgm:pt>
    <dgm:pt modelId="{6C16252B-FE18-D64E-94A9-F7FF1D1B6CB6}">
      <dgm:prSet custT="1"/>
      <dgm:spPr/>
      <dgm:t>
        <a:bodyPr/>
        <a:lstStyle/>
        <a:p>
          <a:r>
            <a:rPr lang="en-US" sz="2800" dirty="0">
              <a:latin typeface="Arial" panose="020B0604020202020204" pitchFamily="34" charset="0"/>
              <a:cs typeface="Arial" panose="020B0604020202020204" pitchFamily="34" charset="0"/>
            </a:rPr>
            <a:t>Also commonly known as </a:t>
          </a:r>
          <a:r>
            <a:rPr lang="en-US" sz="2800" u="sng" dirty="0">
              <a:latin typeface="Arial" panose="020B0604020202020204" pitchFamily="34" charset="0"/>
              <a:cs typeface="Arial" panose="020B0604020202020204" pitchFamily="34" charset="0"/>
            </a:rPr>
            <a:t>industrial deafness</a:t>
          </a:r>
          <a:r>
            <a:rPr lang="en-US" sz="2800" i="1" u="sng"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dgm:t>
    </dgm:pt>
    <dgm:pt modelId="{F8155A77-ED65-B249-83CC-7060008449AD}" cxnId="{4A90A385-5408-AD48-9C9E-4E7B50B9506F}" type="parTrans">
      <dgm:prSet/>
      <dgm:spPr/>
      <dgm:t>
        <a:bodyPr/>
        <a:lstStyle/>
        <a:p>
          <a:endParaRPr lang="en-US"/>
        </a:p>
      </dgm:t>
    </dgm:pt>
    <dgm:pt modelId="{D5E2C740-31EE-524B-82E6-E55C1D61CF32}" cxnId="{4A90A385-5408-AD48-9C9E-4E7B50B9506F}" type="sibTrans">
      <dgm:prSet/>
      <dgm:spPr/>
      <dgm:t>
        <a:bodyPr/>
        <a:lstStyle/>
        <a:p>
          <a:endParaRPr lang="en-US"/>
        </a:p>
      </dgm:t>
    </dgm:pt>
    <dgm:pt modelId="{81DAC164-5D57-5541-BC61-957794296D4F}" type="pres">
      <dgm:prSet presAssocID="{E7E14732-DF6F-2647-9619-DC931E13FB4E}" presName="linear" presStyleCnt="0">
        <dgm:presLayoutVars>
          <dgm:animLvl val="lvl"/>
          <dgm:resizeHandles val="exact"/>
        </dgm:presLayoutVars>
      </dgm:prSet>
      <dgm:spPr/>
    </dgm:pt>
    <dgm:pt modelId="{9DB55A5E-198C-804D-BE98-243ADDF75555}" type="pres">
      <dgm:prSet presAssocID="{9D2DEF8C-8A1F-C444-B4BD-11328884B55C}" presName="parentText" presStyleLbl="node1" presStyleIdx="0" presStyleCnt="2">
        <dgm:presLayoutVars>
          <dgm:chMax val="0"/>
          <dgm:bulletEnabled val="1"/>
        </dgm:presLayoutVars>
      </dgm:prSet>
      <dgm:spPr/>
    </dgm:pt>
    <dgm:pt modelId="{7777FDEC-F4E9-9B4B-84F1-86B920F8C850}" type="pres">
      <dgm:prSet presAssocID="{62B6CB40-F9EE-C74F-98AE-5DE6B34EEC32}" presName="spacer" presStyleCnt="0"/>
      <dgm:spPr/>
    </dgm:pt>
    <dgm:pt modelId="{8779C521-5AC6-5B47-B1A2-EC8D4AD43A98}" type="pres">
      <dgm:prSet presAssocID="{6C16252B-FE18-D64E-94A9-F7FF1D1B6CB6}" presName="parentText" presStyleLbl="node1" presStyleIdx="1" presStyleCnt="2">
        <dgm:presLayoutVars>
          <dgm:chMax val="0"/>
          <dgm:bulletEnabled val="1"/>
        </dgm:presLayoutVars>
      </dgm:prSet>
      <dgm:spPr/>
    </dgm:pt>
  </dgm:ptLst>
  <dgm:cxnLst>
    <dgm:cxn modelId="{5BC6970E-B5CE-5541-BBDB-272F854D3413}" srcId="{E7E14732-DF6F-2647-9619-DC931E13FB4E}" destId="{9D2DEF8C-8A1F-C444-B4BD-11328884B55C}" srcOrd="0" destOrd="0" parTransId="{921D7D29-B308-E549-9E85-925ABABAC173}" sibTransId="{62B6CB40-F9EE-C74F-98AE-5DE6B34EEC32}"/>
    <dgm:cxn modelId="{E4DAC62C-DA80-EC42-9E86-B80F904FA188}" type="presOf" srcId="{E7E14732-DF6F-2647-9619-DC931E13FB4E}" destId="{81DAC164-5D57-5541-BC61-957794296D4F}" srcOrd="0" destOrd="0" presId="urn:microsoft.com/office/officeart/2005/8/layout/vList2"/>
    <dgm:cxn modelId="{F5FC2752-B065-9F49-8760-67430787B8BC}" type="presOf" srcId="{9D2DEF8C-8A1F-C444-B4BD-11328884B55C}" destId="{9DB55A5E-198C-804D-BE98-243ADDF75555}" srcOrd="0" destOrd="0" presId="urn:microsoft.com/office/officeart/2005/8/layout/vList2"/>
    <dgm:cxn modelId="{4A90A385-5408-AD48-9C9E-4E7B50B9506F}" srcId="{E7E14732-DF6F-2647-9619-DC931E13FB4E}" destId="{6C16252B-FE18-D64E-94A9-F7FF1D1B6CB6}" srcOrd="1" destOrd="0" parTransId="{F8155A77-ED65-B249-83CC-7060008449AD}" sibTransId="{D5E2C740-31EE-524B-82E6-E55C1D61CF32}"/>
    <dgm:cxn modelId="{CF611F93-5F1F-604D-9953-ECA564B768C6}" type="presOf" srcId="{6C16252B-FE18-D64E-94A9-F7FF1D1B6CB6}" destId="{8779C521-5AC6-5B47-B1A2-EC8D4AD43A98}" srcOrd="0" destOrd="0" presId="urn:microsoft.com/office/officeart/2005/8/layout/vList2"/>
    <dgm:cxn modelId="{A22B8E11-7B6C-EB44-B7B4-F4D7FD0ACD49}" type="presParOf" srcId="{81DAC164-5D57-5541-BC61-957794296D4F}" destId="{9DB55A5E-198C-804D-BE98-243ADDF75555}" srcOrd="0" destOrd="0" presId="urn:microsoft.com/office/officeart/2005/8/layout/vList2"/>
    <dgm:cxn modelId="{589AFD4F-255D-934D-92C7-9BD9EC539F85}" type="presParOf" srcId="{81DAC164-5D57-5541-BC61-957794296D4F}" destId="{7777FDEC-F4E9-9B4B-84F1-86B920F8C850}" srcOrd="1" destOrd="0" presId="urn:microsoft.com/office/officeart/2005/8/layout/vList2"/>
    <dgm:cxn modelId="{99D35AEA-0A95-D149-893E-C5237973E2EC}" type="presParOf" srcId="{81DAC164-5D57-5541-BC61-957794296D4F}" destId="{8779C521-5AC6-5B47-B1A2-EC8D4AD43A98}" srcOrd="2"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0FC48A7-6C2B-AB49-9684-A4F0397D92BD}"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AB8141A4-8F0D-1A48-B901-6DA64561CAC0}">
      <dgm:prSet custT="1"/>
      <dgm:spPr/>
      <dgm:t>
        <a:bodyPr/>
        <a:lstStyle/>
        <a:p>
          <a:r>
            <a:rPr lang="en-NZ" sz="2800" dirty="0"/>
            <a:t>Average’ level over eight hours	= 85 dB</a:t>
          </a:r>
          <a:endParaRPr lang="en-US" sz="2800" dirty="0"/>
        </a:p>
      </dgm:t>
    </dgm:pt>
    <dgm:pt modelId="{CD7BB702-0452-AB45-BA74-58041D3882B4}" cxnId="{F435D3E8-4F55-AA46-9B2A-45D5FE4551BE}" type="parTrans">
      <dgm:prSet/>
      <dgm:spPr/>
      <dgm:t>
        <a:bodyPr/>
        <a:lstStyle/>
        <a:p>
          <a:endParaRPr lang="en-US"/>
        </a:p>
      </dgm:t>
    </dgm:pt>
    <dgm:pt modelId="{CFE5F25E-2EE9-A54A-BDF8-102EA1640AB8}" cxnId="{F435D3E8-4F55-AA46-9B2A-45D5FE4551BE}" type="sibTrans">
      <dgm:prSet/>
      <dgm:spPr/>
      <dgm:t>
        <a:bodyPr/>
        <a:lstStyle/>
        <a:p>
          <a:endParaRPr lang="en-US"/>
        </a:p>
      </dgm:t>
    </dgm:pt>
    <dgm:pt modelId="{F958C8F5-C53E-1043-808D-213418EFAFA0}">
      <dgm:prSet custT="1"/>
      <dgm:spPr/>
      <dgm:t>
        <a:bodyPr/>
        <a:lstStyle/>
        <a:p>
          <a:r>
            <a:rPr lang="en-NZ" sz="2800" dirty="0"/>
            <a:t>‘Peak’ (or upper limit)	= 140 dB</a:t>
          </a:r>
          <a:endParaRPr lang="en-US" sz="3000" dirty="0"/>
        </a:p>
      </dgm:t>
    </dgm:pt>
    <dgm:pt modelId="{B39B7C8C-60AD-BA49-B876-928A68A14A44}" cxnId="{8B5C5B28-A778-B644-B13B-6ECB1843D6DE}" type="parTrans">
      <dgm:prSet/>
      <dgm:spPr/>
      <dgm:t>
        <a:bodyPr/>
        <a:lstStyle/>
        <a:p>
          <a:endParaRPr lang="en-US"/>
        </a:p>
      </dgm:t>
    </dgm:pt>
    <dgm:pt modelId="{CB537D37-1E1D-EB45-8C74-441DE1E85CAB}" cxnId="{8B5C5B28-A778-B644-B13B-6ECB1843D6DE}" type="sibTrans">
      <dgm:prSet/>
      <dgm:spPr/>
      <dgm:t>
        <a:bodyPr/>
        <a:lstStyle/>
        <a:p>
          <a:endParaRPr lang="en-US"/>
        </a:p>
      </dgm:t>
    </dgm:pt>
    <dgm:pt modelId="{F654FA9D-2D1D-EC47-957F-384B1B9048D6}" type="pres">
      <dgm:prSet presAssocID="{C0FC48A7-6C2B-AB49-9684-A4F0397D92BD}" presName="linear" presStyleCnt="0">
        <dgm:presLayoutVars>
          <dgm:animLvl val="lvl"/>
          <dgm:resizeHandles val="exact"/>
        </dgm:presLayoutVars>
      </dgm:prSet>
      <dgm:spPr/>
    </dgm:pt>
    <dgm:pt modelId="{664762C0-2480-9C4F-97F3-939FEAB733FB}" type="pres">
      <dgm:prSet presAssocID="{AB8141A4-8F0D-1A48-B901-6DA64561CAC0}" presName="parentText" presStyleLbl="node1" presStyleIdx="0" presStyleCnt="2">
        <dgm:presLayoutVars>
          <dgm:chMax val="0"/>
          <dgm:bulletEnabled val="1"/>
        </dgm:presLayoutVars>
      </dgm:prSet>
      <dgm:spPr/>
    </dgm:pt>
    <dgm:pt modelId="{69CE1DCD-C9D3-A744-B628-C4C2B3ADFE14}" type="pres">
      <dgm:prSet presAssocID="{CFE5F25E-2EE9-A54A-BDF8-102EA1640AB8}" presName="spacer" presStyleCnt="0"/>
      <dgm:spPr/>
    </dgm:pt>
    <dgm:pt modelId="{DE29A08C-2F2D-464C-AAEB-0A25DFFF1195}" type="pres">
      <dgm:prSet presAssocID="{F958C8F5-C53E-1043-808D-213418EFAFA0}" presName="parentText" presStyleLbl="node1" presStyleIdx="1" presStyleCnt="2">
        <dgm:presLayoutVars>
          <dgm:chMax val="0"/>
          <dgm:bulletEnabled val="1"/>
        </dgm:presLayoutVars>
      </dgm:prSet>
      <dgm:spPr/>
    </dgm:pt>
  </dgm:ptLst>
  <dgm:cxnLst>
    <dgm:cxn modelId="{8B5C5B28-A778-B644-B13B-6ECB1843D6DE}" srcId="{C0FC48A7-6C2B-AB49-9684-A4F0397D92BD}" destId="{F958C8F5-C53E-1043-808D-213418EFAFA0}" srcOrd="1" destOrd="0" parTransId="{B39B7C8C-60AD-BA49-B876-928A68A14A44}" sibTransId="{CB537D37-1E1D-EB45-8C74-441DE1E85CAB}"/>
    <dgm:cxn modelId="{3F6A4953-59E3-2643-8985-3E95DEA34472}" type="presOf" srcId="{AB8141A4-8F0D-1A48-B901-6DA64561CAC0}" destId="{664762C0-2480-9C4F-97F3-939FEAB733FB}" srcOrd="0" destOrd="0" presId="urn:microsoft.com/office/officeart/2005/8/layout/vList2"/>
    <dgm:cxn modelId="{FC517F8E-E51E-264B-90CE-432333D8E735}" type="presOf" srcId="{F958C8F5-C53E-1043-808D-213418EFAFA0}" destId="{DE29A08C-2F2D-464C-AAEB-0A25DFFF1195}" srcOrd="0" destOrd="0" presId="urn:microsoft.com/office/officeart/2005/8/layout/vList2"/>
    <dgm:cxn modelId="{F435D3E8-4F55-AA46-9B2A-45D5FE4551BE}" srcId="{C0FC48A7-6C2B-AB49-9684-A4F0397D92BD}" destId="{AB8141A4-8F0D-1A48-B901-6DA64561CAC0}" srcOrd="0" destOrd="0" parTransId="{CD7BB702-0452-AB45-BA74-58041D3882B4}" sibTransId="{CFE5F25E-2EE9-A54A-BDF8-102EA1640AB8}"/>
    <dgm:cxn modelId="{FCC53EED-F065-5E49-A2BE-577B32ABA5E0}" type="presOf" srcId="{C0FC48A7-6C2B-AB49-9684-A4F0397D92BD}" destId="{F654FA9D-2D1D-EC47-957F-384B1B9048D6}" srcOrd="0" destOrd="0" presId="urn:microsoft.com/office/officeart/2005/8/layout/vList2"/>
    <dgm:cxn modelId="{CCA08843-C105-1C4C-8B84-882A7687F94E}" type="presParOf" srcId="{F654FA9D-2D1D-EC47-957F-384B1B9048D6}" destId="{664762C0-2480-9C4F-97F3-939FEAB733FB}" srcOrd="0" destOrd="0" presId="urn:microsoft.com/office/officeart/2005/8/layout/vList2"/>
    <dgm:cxn modelId="{48955109-6099-E04F-956E-22AED6630FAF}" type="presParOf" srcId="{F654FA9D-2D1D-EC47-957F-384B1B9048D6}" destId="{69CE1DCD-C9D3-A744-B628-C4C2B3ADFE14}" srcOrd="1" destOrd="0" presId="urn:microsoft.com/office/officeart/2005/8/layout/vList2"/>
    <dgm:cxn modelId="{8AB3B8D2-B6A5-6746-89DC-1E5973C0DD5D}" type="presParOf" srcId="{F654FA9D-2D1D-EC47-957F-384B1B9048D6}" destId="{DE29A08C-2F2D-464C-AAEB-0A25DFFF1195}" srcOrd="2"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95C2C9D-2A87-6344-BB7D-1F87356ECF9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7FA663D-C7B7-4842-92D4-90FA8D9652CA}">
      <dgm:prSet custT="1"/>
      <dgm:spPr/>
      <dgm:t>
        <a:bodyPr/>
        <a:lstStyle/>
        <a:p>
          <a:r>
            <a:rPr lang="en-US" sz="2800" dirty="0"/>
            <a:t>NIHL is entirely preventable but once acquired it is irreversible</a:t>
          </a:r>
        </a:p>
      </dgm:t>
    </dgm:pt>
    <dgm:pt modelId="{70789AEC-27BC-674A-81FA-A65BF9E60AB6}" cxnId="{D7607216-CA58-7643-B73E-04535AD37200}" type="parTrans">
      <dgm:prSet/>
      <dgm:spPr/>
      <dgm:t>
        <a:bodyPr/>
        <a:lstStyle/>
        <a:p>
          <a:endParaRPr lang="en-US"/>
        </a:p>
      </dgm:t>
    </dgm:pt>
    <dgm:pt modelId="{1D92A7D4-97B2-3141-8016-E892C0E52FF6}" cxnId="{D7607216-CA58-7643-B73E-04535AD37200}" type="sibTrans">
      <dgm:prSet/>
      <dgm:spPr/>
      <dgm:t>
        <a:bodyPr/>
        <a:lstStyle/>
        <a:p>
          <a:endParaRPr lang="en-US"/>
        </a:p>
      </dgm:t>
    </dgm:pt>
    <dgm:pt modelId="{F9EE7FE6-88BE-5849-83CD-4597518472B8}" type="pres">
      <dgm:prSet presAssocID="{095C2C9D-2A87-6344-BB7D-1F87356ECF9E}" presName="linear" presStyleCnt="0">
        <dgm:presLayoutVars>
          <dgm:animLvl val="lvl"/>
          <dgm:resizeHandles val="exact"/>
        </dgm:presLayoutVars>
      </dgm:prSet>
      <dgm:spPr/>
    </dgm:pt>
    <dgm:pt modelId="{86D5EEC3-52C8-984B-8536-6AD0F7ECCCD9}" type="pres">
      <dgm:prSet presAssocID="{47FA663D-C7B7-4842-92D4-90FA8D9652CA}" presName="parentText" presStyleLbl="node1" presStyleIdx="0" presStyleCnt="1">
        <dgm:presLayoutVars>
          <dgm:chMax val="0"/>
          <dgm:bulletEnabled val="1"/>
        </dgm:presLayoutVars>
      </dgm:prSet>
      <dgm:spPr/>
    </dgm:pt>
  </dgm:ptLst>
  <dgm:cxnLst>
    <dgm:cxn modelId="{D7607216-CA58-7643-B73E-04535AD37200}" srcId="{095C2C9D-2A87-6344-BB7D-1F87356ECF9E}" destId="{47FA663D-C7B7-4842-92D4-90FA8D9652CA}" srcOrd="0" destOrd="0" parTransId="{70789AEC-27BC-674A-81FA-A65BF9E60AB6}" sibTransId="{1D92A7D4-97B2-3141-8016-E892C0E52FF6}"/>
    <dgm:cxn modelId="{DF9A786D-9346-694D-8799-466E67560A2E}" type="presOf" srcId="{47FA663D-C7B7-4842-92D4-90FA8D9652CA}" destId="{86D5EEC3-52C8-984B-8536-6AD0F7ECCCD9}" srcOrd="0" destOrd="0" presId="urn:microsoft.com/office/officeart/2005/8/layout/vList2"/>
    <dgm:cxn modelId="{D992A5C7-E2F6-2C4C-92DB-BF254A35F15D}" type="presOf" srcId="{095C2C9D-2A87-6344-BB7D-1F87356ECF9E}" destId="{F9EE7FE6-88BE-5849-83CD-4597518472B8}" srcOrd="0" destOrd="0" presId="urn:microsoft.com/office/officeart/2005/8/layout/vList2"/>
    <dgm:cxn modelId="{20933227-C8B5-BD46-BCB2-3E1F0968C61E}" type="presParOf" srcId="{F9EE7FE6-88BE-5849-83CD-4597518472B8}" destId="{86D5EEC3-52C8-984B-8536-6AD0F7ECCCD9}" srcOrd="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D2413D9-AC90-F947-9D8D-8914982D76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1ECB91F-1FDC-CE4D-9E49-C2A4E68E310F}">
      <dgm:prSet custT="1"/>
      <dgm:spPr/>
      <dgm:t>
        <a:bodyPr/>
        <a:lstStyle/>
        <a:p>
          <a:pPr rtl="0"/>
          <a:r>
            <a:rPr lang="en-NZ" sz="2800" dirty="0">
              <a:latin typeface="Arial" panose="020B0604020202020204" pitchFamily="34" charset="0"/>
              <a:cs typeface="Arial" panose="020B0604020202020204" pitchFamily="34" charset="0"/>
            </a:rPr>
            <a:t>Restricting their time in a noisy environment</a:t>
          </a:r>
          <a:endParaRPr lang="en-US" sz="2800" dirty="0">
            <a:latin typeface="Arial" panose="020B0604020202020204" pitchFamily="34" charset="0"/>
            <a:cs typeface="Arial" panose="020B0604020202020204" pitchFamily="34" charset="0"/>
          </a:endParaRPr>
        </a:p>
      </dgm:t>
    </dgm:pt>
    <dgm:pt modelId="{697FBD34-EBA7-F140-BD22-2B2D3A3471A7}" cxnId="{7575F49D-1F4F-CF4C-98B5-1344293DA0E5}" type="parTrans">
      <dgm:prSet/>
      <dgm:spPr/>
      <dgm:t>
        <a:bodyPr/>
        <a:lstStyle/>
        <a:p>
          <a:endParaRPr lang="en-US"/>
        </a:p>
      </dgm:t>
    </dgm:pt>
    <dgm:pt modelId="{DE7C681D-0927-B846-A038-178A00E7EB1A}" cxnId="{7575F49D-1F4F-CF4C-98B5-1344293DA0E5}" type="sibTrans">
      <dgm:prSet/>
      <dgm:spPr/>
      <dgm:t>
        <a:bodyPr/>
        <a:lstStyle/>
        <a:p>
          <a:endParaRPr lang="en-US"/>
        </a:p>
      </dgm:t>
    </dgm:pt>
    <dgm:pt modelId="{A1BECD37-ABA1-4C43-9CC7-9DD40913256C}">
      <dgm:prSet custT="1"/>
      <dgm:spPr/>
      <dgm:t>
        <a:bodyPr/>
        <a:lstStyle/>
        <a:p>
          <a:r>
            <a:rPr lang="en-NZ" sz="2800" dirty="0">
              <a:latin typeface="Arial" panose="020B0604020202020204" pitchFamily="34" charset="0"/>
              <a:cs typeface="Arial" panose="020B0604020202020204" pitchFamily="34" charset="0"/>
            </a:rPr>
            <a:t>Training and supervision on how to work quietly</a:t>
          </a:r>
          <a:endParaRPr lang="en-US" sz="2800" dirty="0">
            <a:latin typeface="Arial" panose="020B0604020202020204" pitchFamily="34" charset="0"/>
            <a:cs typeface="Arial" panose="020B0604020202020204" pitchFamily="34" charset="0"/>
          </a:endParaRPr>
        </a:p>
      </dgm:t>
    </dgm:pt>
    <dgm:pt modelId="{0A05B1AA-FF79-BE4A-B116-4BE8324CB60D}" cxnId="{E656CEF9-EC7B-E246-9159-C94BC1633597}" type="parTrans">
      <dgm:prSet/>
      <dgm:spPr/>
      <dgm:t>
        <a:bodyPr/>
        <a:lstStyle/>
        <a:p>
          <a:endParaRPr lang="en-US"/>
        </a:p>
      </dgm:t>
    </dgm:pt>
    <dgm:pt modelId="{00E54D42-68E7-E34C-ABE8-1502CACC0193}" cxnId="{E656CEF9-EC7B-E246-9159-C94BC1633597}" type="sibTrans">
      <dgm:prSet/>
      <dgm:spPr/>
      <dgm:t>
        <a:bodyPr/>
        <a:lstStyle/>
        <a:p>
          <a:endParaRPr lang="en-US"/>
        </a:p>
      </dgm:t>
    </dgm:pt>
    <dgm:pt modelId="{216252C5-6FD5-D546-9B02-D7EF03AA3FE1}">
      <dgm:prSet custT="1"/>
      <dgm:spPr/>
      <dgm:t>
        <a:bodyPr/>
        <a:lstStyle/>
        <a:p>
          <a:r>
            <a:rPr lang="en-NZ" sz="2800" dirty="0">
              <a:latin typeface="Arial" panose="020B0604020202020204" pitchFamily="34" charset="0"/>
              <a:cs typeface="Arial" panose="020B0604020202020204" pitchFamily="34" charset="0"/>
            </a:rPr>
            <a:t>Warn employees through signs</a:t>
          </a:r>
          <a:endParaRPr lang="en-US" sz="2800" dirty="0">
            <a:latin typeface="Arial" panose="020B0604020202020204" pitchFamily="34" charset="0"/>
            <a:cs typeface="Arial" panose="020B0604020202020204" pitchFamily="34" charset="0"/>
          </a:endParaRPr>
        </a:p>
      </dgm:t>
    </dgm:pt>
    <dgm:pt modelId="{3A5BBE84-4E47-4A4F-9D08-61B5E4E85D69}" cxnId="{9BA6E017-3B92-244A-BFAA-EBC7051A172F}" type="parTrans">
      <dgm:prSet/>
      <dgm:spPr/>
      <dgm:t>
        <a:bodyPr/>
        <a:lstStyle/>
        <a:p>
          <a:endParaRPr lang="en-US"/>
        </a:p>
      </dgm:t>
    </dgm:pt>
    <dgm:pt modelId="{F9F2AAFD-7573-354F-98E7-F6C1B7A6A257}" cxnId="{9BA6E017-3B92-244A-BFAA-EBC7051A172F}" type="sibTrans">
      <dgm:prSet/>
      <dgm:spPr/>
      <dgm:t>
        <a:bodyPr/>
        <a:lstStyle/>
        <a:p>
          <a:endParaRPr lang="en-US"/>
        </a:p>
      </dgm:t>
    </dgm:pt>
    <dgm:pt modelId="{7843901F-17FA-F047-B247-0C3F5B70FB96}">
      <dgm:prSet custT="1"/>
      <dgm:spPr/>
      <dgm:t>
        <a:bodyPr/>
        <a:lstStyle/>
        <a:p>
          <a:r>
            <a:rPr lang="en-NZ" sz="2800" dirty="0">
              <a:latin typeface="Arial" panose="020B0604020202020204" pitchFamily="34" charset="0"/>
              <a:cs typeface="Arial" panose="020B0604020202020204" pitchFamily="34" charset="0"/>
            </a:rPr>
            <a:t>As a </a:t>
          </a:r>
          <a:r>
            <a:rPr lang="en-NZ" sz="2800" u="sng" dirty="0">
              <a:latin typeface="Arial" panose="020B0604020202020204" pitchFamily="34" charset="0"/>
              <a:cs typeface="Arial" panose="020B0604020202020204" pitchFamily="34" charset="0"/>
            </a:rPr>
            <a:t>final</a:t>
          </a:r>
          <a:r>
            <a:rPr lang="en-NZ" sz="2800" dirty="0">
              <a:latin typeface="Arial" panose="020B0604020202020204" pitchFamily="34" charset="0"/>
              <a:cs typeface="Arial" panose="020B0604020202020204" pitchFamily="34" charset="0"/>
            </a:rPr>
            <a:t> resort, have a hearing protector programme</a:t>
          </a:r>
          <a:endParaRPr lang="en-US" sz="2800" dirty="0">
            <a:latin typeface="Arial" panose="020B0604020202020204" pitchFamily="34" charset="0"/>
            <a:cs typeface="Arial" panose="020B0604020202020204" pitchFamily="34" charset="0"/>
          </a:endParaRPr>
        </a:p>
      </dgm:t>
    </dgm:pt>
    <dgm:pt modelId="{32324B52-2F37-9D4A-913A-5ED026A3F2EF}" cxnId="{0CEDCE73-226E-A847-AA97-9C467547507B}" type="parTrans">
      <dgm:prSet/>
      <dgm:spPr/>
      <dgm:t>
        <a:bodyPr/>
        <a:lstStyle/>
        <a:p>
          <a:endParaRPr lang="en-US"/>
        </a:p>
      </dgm:t>
    </dgm:pt>
    <dgm:pt modelId="{85843616-4D90-EE47-899C-82D84552B31C}" cxnId="{0CEDCE73-226E-A847-AA97-9C467547507B}" type="sibTrans">
      <dgm:prSet/>
      <dgm:spPr/>
      <dgm:t>
        <a:bodyPr/>
        <a:lstStyle/>
        <a:p>
          <a:endParaRPr lang="en-US"/>
        </a:p>
      </dgm:t>
    </dgm:pt>
    <dgm:pt modelId="{98FA1008-7629-4C40-847A-E356B40CA744}" type="pres">
      <dgm:prSet presAssocID="{9D2413D9-AC90-F947-9D8D-8914982D7604}" presName="linear" presStyleCnt="0">
        <dgm:presLayoutVars>
          <dgm:animLvl val="lvl"/>
          <dgm:resizeHandles val="exact"/>
        </dgm:presLayoutVars>
      </dgm:prSet>
      <dgm:spPr/>
    </dgm:pt>
    <dgm:pt modelId="{47D5B3D2-5B5C-BE45-9FDD-3FD8F490E1C0}" type="pres">
      <dgm:prSet presAssocID="{61ECB91F-1FDC-CE4D-9E49-C2A4E68E310F}" presName="parentText" presStyleLbl="node1" presStyleIdx="0" presStyleCnt="4">
        <dgm:presLayoutVars>
          <dgm:chMax val="0"/>
          <dgm:bulletEnabled val="1"/>
        </dgm:presLayoutVars>
      </dgm:prSet>
      <dgm:spPr/>
    </dgm:pt>
    <dgm:pt modelId="{C4EC99FD-1B29-824A-A916-7B20C9824E49}" type="pres">
      <dgm:prSet presAssocID="{DE7C681D-0927-B846-A038-178A00E7EB1A}" presName="spacer" presStyleCnt="0"/>
      <dgm:spPr/>
    </dgm:pt>
    <dgm:pt modelId="{A74D843E-61BF-6E4C-B11D-A98988B98860}" type="pres">
      <dgm:prSet presAssocID="{A1BECD37-ABA1-4C43-9CC7-9DD40913256C}" presName="parentText" presStyleLbl="node1" presStyleIdx="1" presStyleCnt="4">
        <dgm:presLayoutVars>
          <dgm:chMax val="0"/>
          <dgm:bulletEnabled val="1"/>
        </dgm:presLayoutVars>
      </dgm:prSet>
      <dgm:spPr/>
    </dgm:pt>
    <dgm:pt modelId="{A67EFF76-1383-0F4B-B7C7-53AF387D0C1A}" type="pres">
      <dgm:prSet presAssocID="{00E54D42-68E7-E34C-ABE8-1502CACC0193}" presName="spacer" presStyleCnt="0"/>
      <dgm:spPr/>
    </dgm:pt>
    <dgm:pt modelId="{25DCC2A8-199B-3C4A-ACC4-8E8DDDC2E663}" type="pres">
      <dgm:prSet presAssocID="{216252C5-6FD5-D546-9B02-D7EF03AA3FE1}" presName="parentText" presStyleLbl="node1" presStyleIdx="2" presStyleCnt="4">
        <dgm:presLayoutVars>
          <dgm:chMax val="0"/>
          <dgm:bulletEnabled val="1"/>
        </dgm:presLayoutVars>
      </dgm:prSet>
      <dgm:spPr/>
    </dgm:pt>
    <dgm:pt modelId="{429A98F3-F7E3-5842-9031-DC1BA28C496B}" type="pres">
      <dgm:prSet presAssocID="{F9F2AAFD-7573-354F-98E7-F6C1B7A6A257}" presName="spacer" presStyleCnt="0"/>
      <dgm:spPr/>
    </dgm:pt>
    <dgm:pt modelId="{21F12C5E-692A-D54F-8E40-C6501B0E0851}" type="pres">
      <dgm:prSet presAssocID="{7843901F-17FA-F047-B247-0C3F5B70FB96}" presName="parentText" presStyleLbl="node1" presStyleIdx="3" presStyleCnt="4">
        <dgm:presLayoutVars>
          <dgm:chMax val="0"/>
          <dgm:bulletEnabled val="1"/>
        </dgm:presLayoutVars>
      </dgm:prSet>
      <dgm:spPr/>
    </dgm:pt>
  </dgm:ptLst>
  <dgm:cxnLst>
    <dgm:cxn modelId="{9BA6E017-3B92-244A-BFAA-EBC7051A172F}" srcId="{9D2413D9-AC90-F947-9D8D-8914982D7604}" destId="{216252C5-6FD5-D546-9B02-D7EF03AA3FE1}" srcOrd="2" destOrd="0" parTransId="{3A5BBE84-4E47-4A4F-9D08-61B5E4E85D69}" sibTransId="{F9F2AAFD-7573-354F-98E7-F6C1B7A6A257}"/>
    <dgm:cxn modelId="{F1AC4E1F-661C-614F-8E57-A2202539ACE0}" type="presOf" srcId="{7843901F-17FA-F047-B247-0C3F5B70FB96}" destId="{21F12C5E-692A-D54F-8E40-C6501B0E0851}" srcOrd="0" destOrd="0" presId="urn:microsoft.com/office/officeart/2005/8/layout/vList2"/>
    <dgm:cxn modelId="{B8822D49-46D1-0744-85F4-0ED53E23680C}" type="presOf" srcId="{9D2413D9-AC90-F947-9D8D-8914982D7604}" destId="{98FA1008-7629-4C40-847A-E356B40CA744}" srcOrd="0" destOrd="0" presId="urn:microsoft.com/office/officeart/2005/8/layout/vList2"/>
    <dgm:cxn modelId="{770FEF72-E1FD-A743-B200-09060EFC9FD0}" type="presOf" srcId="{A1BECD37-ABA1-4C43-9CC7-9DD40913256C}" destId="{A74D843E-61BF-6E4C-B11D-A98988B98860}" srcOrd="0" destOrd="0" presId="urn:microsoft.com/office/officeart/2005/8/layout/vList2"/>
    <dgm:cxn modelId="{0CEDCE73-226E-A847-AA97-9C467547507B}" srcId="{9D2413D9-AC90-F947-9D8D-8914982D7604}" destId="{7843901F-17FA-F047-B247-0C3F5B70FB96}" srcOrd="3" destOrd="0" parTransId="{32324B52-2F37-9D4A-913A-5ED026A3F2EF}" sibTransId="{85843616-4D90-EE47-899C-82D84552B31C}"/>
    <dgm:cxn modelId="{A4DE6E8C-5CD2-5247-9DB0-5E7CA97CCCA0}" type="presOf" srcId="{61ECB91F-1FDC-CE4D-9E49-C2A4E68E310F}" destId="{47D5B3D2-5B5C-BE45-9FDD-3FD8F490E1C0}" srcOrd="0" destOrd="0" presId="urn:microsoft.com/office/officeart/2005/8/layout/vList2"/>
    <dgm:cxn modelId="{7575F49D-1F4F-CF4C-98B5-1344293DA0E5}" srcId="{9D2413D9-AC90-F947-9D8D-8914982D7604}" destId="{61ECB91F-1FDC-CE4D-9E49-C2A4E68E310F}" srcOrd="0" destOrd="0" parTransId="{697FBD34-EBA7-F140-BD22-2B2D3A3471A7}" sibTransId="{DE7C681D-0927-B846-A038-178A00E7EB1A}"/>
    <dgm:cxn modelId="{1EC073F4-D65B-7A4F-9C29-3098CB042AF4}" type="presOf" srcId="{216252C5-6FD5-D546-9B02-D7EF03AA3FE1}" destId="{25DCC2A8-199B-3C4A-ACC4-8E8DDDC2E663}" srcOrd="0" destOrd="0" presId="urn:microsoft.com/office/officeart/2005/8/layout/vList2"/>
    <dgm:cxn modelId="{E656CEF9-EC7B-E246-9159-C94BC1633597}" srcId="{9D2413D9-AC90-F947-9D8D-8914982D7604}" destId="{A1BECD37-ABA1-4C43-9CC7-9DD40913256C}" srcOrd="1" destOrd="0" parTransId="{0A05B1AA-FF79-BE4A-B116-4BE8324CB60D}" sibTransId="{00E54D42-68E7-E34C-ABE8-1502CACC0193}"/>
    <dgm:cxn modelId="{C7E49320-6FFC-1F46-8816-85AF11A4D575}" type="presParOf" srcId="{98FA1008-7629-4C40-847A-E356B40CA744}" destId="{47D5B3D2-5B5C-BE45-9FDD-3FD8F490E1C0}" srcOrd="0" destOrd="0" presId="urn:microsoft.com/office/officeart/2005/8/layout/vList2"/>
    <dgm:cxn modelId="{E2717D7F-6BAA-DB4D-A078-18A564A391E2}" type="presParOf" srcId="{98FA1008-7629-4C40-847A-E356B40CA744}" destId="{C4EC99FD-1B29-824A-A916-7B20C9824E49}" srcOrd="1" destOrd="0" presId="urn:microsoft.com/office/officeart/2005/8/layout/vList2"/>
    <dgm:cxn modelId="{A8C08E9D-D9D4-F743-ADC9-350085149D18}" type="presParOf" srcId="{98FA1008-7629-4C40-847A-E356B40CA744}" destId="{A74D843E-61BF-6E4C-B11D-A98988B98860}" srcOrd="2" destOrd="0" presId="urn:microsoft.com/office/officeart/2005/8/layout/vList2"/>
    <dgm:cxn modelId="{0A77BB3C-25F3-D74C-8C77-3FC29DCF271E}" type="presParOf" srcId="{98FA1008-7629-4C40-847A-E356B40CA744}" destId="{A67EFF76-1383-0F4B-B7C7-53AF387D0C1A}" srcOrd="3" destOrd="0" presId="urn:microsoft.com/office/officeart/2005/8/layout/vList2"/>
    <dgm:cxn modelId="{4E9743B0-0D9B-0C4B-BD88-AA3198129C36}" type="presParOf" srcId="{98FA1008-7629-4C40-847A-E356B40CA744}" destId="{25DCC2A8-199B-3C4A-ACC4-8E8DDDC2E663}" srcOrd="4" destOrd="0" presId="urn:microsoft.com/office/officeart/2005/8/layout/vList2"/>
    <dgm:cxn modelId="{C96C8D37-B6D7-484E-88BE-885E17263F68}" type="presParOf" srcId="{98FA1008-7629-4C40-847A-E356B40CA744}" destId="{429A98F3-F7E3-5842-9031-DC1BA28C496B}" srcOrd="5" destOrd="0" presId="urn:microsoft.com/office/officeart/2005/8/layout/vList2"/>
    <dgm:cxn modelId="{AE4A6498-CF45-D94A-B442-E11C3DE04AB9}" type="presParOf" srcId="{98FA1008-7629-4C40-847A-E356B40CA744}" destId="{21F12C5E-692A-D54F-8E40-C6501B0E0851}" srcOrd="6"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10FD804-FE98-0A45-AD3E-590D7309611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00CE6C02-FF74-FD4D-BF33-A5D487313FC6}">
      <dgm:prSet custT="1"/>
      <dgm:spPr/>
      <dgm:t>
        <a:bodyPr/>
        <a:lstStyle/>
        <a:p>
          <a:r>
            <a:rPr lang="en-US" sz="2800" dirty="0"/>
            <a:t>Air conduction measured for 1K, 2K, 4K,  8K, 500, 250 Hz via head phone. </a:t>
          </a:r>
          <a:endParaRPr lang="en-US" sz="2800"/>
        </a:p>
      </dgm:t>
    </dgm:pt>
    <dgm:pt modelId="{9C3CFA21-F459-7540-A40F-828D1FC7E1F1}" cxnId="{666C586B-CE6D-DC48-ADDA-E0CAE0DA2292}" type="parTrans">
      <dgm:prSet/>
      <dgm:spPr/>
      <dgm:t>
        <a:bodyPr/>
        <a:lstStyle/>
        <a:p>
          <a:endParaRPr lang="en-GB"/>
        </a:p>
      </dgm:t>
    </dgm:pt>
    <dgm:pt modelId="{EDA1776C-3EFD-4844-A6AB-C596F4EA081C}" cxnId="{666C586B-CE6D-DC48-ADDA-E0CAE0DA2292}" type="sibTrans">
      <dgm:prSet/>
      <dgm:spPr/>
      <dgm:t>
        <a:bodyPr/>
        <a:lstStyle/>
        <a:p>
          <a:endParaRPr lang="en-GB"/>
        </a:p>
      </dgm:t>
    </dgm:pt>
    <dgm:pt modelId="{C09BAC1F-A296-AE47-BFA2-252B02BA0D94}">
      <dgm:prSet custT="1"/>
      <dgm:spPr/>
      <dgm:t>
        <a:bodyPr/>
        <a:lstStyle/>
        <a:p>
          <a:r>
            <a:rPr lang="en-US" sz="2800" dirty="0"/>
            <a:t>Bone conduction measured for 1K, 2K, 4K, 500 &amp; 250 Hz via bone vibrator. Masking of other ear.</a:t>
          </a:r>
          <a:endParaRPr lang="en-US" sz="2800"/>
        </a:p>
      </dgm:t>
    </dgm:pt>
    <dgm:pt modelId="{9462AA92-BB68-5443-AD25-2D0FB244103B}" cxnId="{5966773D-7E63-9946-B093-9FB02C557807}" type="parTrans">
      <dgm:prSet/>
      <dgm:spPr/>
      <dgm:t>
        <a:bodyPr/>
        <a:lstStyle/>
        <a:p>
          <a:endParaRPr lang="en-GB"/>
        </a:p>
      </dgm:t>
    </dgm:pt>
    <dgm:pt modelId="{2F063B5B-16F0-8140-BD8B-29C13012BD50}" cxnId="{5966773D-7E63-9946-B093-9FB02C557807}" type="sibTrans">
      <dgm:prSet/>
      <dgm:spPr/>
      <dgm:t>
        <a:bodyPr/>
        <a:lstStyle/>
        <a:p>
          <a:endParaRPr lang="en-GB"/>
        </a:p>
      </dgm:t>
    </dgm:pt>
    <dgm:pt modelId="{20E71DDB-E1CE-024B-87A0-E33642FA3825}">
      <dgm:prSet custT="1"/>
      <dgm:spPr/>
      <dgm:t>
        <a:bodyPr/>
        <a:lstStyle/>
        <a:p>
          <a:r>
            <a:rPr lang="en-US" sz="2800" dirty="0"/>
            <a:t>Normal hearing for AC &amp; BC is at 0 </a:t>
          </a:r>
          <a:r>
            <a:rPr lang="en-US" sz="2800" dirty="0" err="1"/>
            <a:t>dB.</a:t>
          </a:r>
          <a:endParaRPr lang="en-US" sz="2800"/>
        </a:p>
      </dgm:t>
    </dgm:pt>
    <dgm:pt modelId="{69D10873-4EA1-6841-8F60-84F90B4EB316}" cxnId="{3ECBD071-1C2A-2049-A91F-4F667F7E5BF9}" type="parTrans">
      <dgm:prSet/>
      <dgm:spPr/>
      <dgm:t>
        <a:bodyPr/>
        <a:lstStyle/>
        <a:p>
          <a:endParaRPr lang="en-GB"/>
        </a:p>
      </dgm:t>
    </dgm:pt>
    <dgm:pt modelId="{EA202342-0783-3B4C-B4E0-984276989A57}" cxnId="{3ECBD071-1C2A-2049-A91F-4F667F7E5BF9}" type="sibTrans">
      <dgm:prSet/>
      <dgm:spPr/>
      <dgm:t>
        <a:bodyPr/>
        <a:lstStyle/>
        <a:p>
          <a:endParaRPr lang="en-GB"/>
        </a:p>
      </dgm:t>
    </dgm:pt>
    <dgm:pt modelId="{A7A3F3FF-DD82-D94C-B45A-2564D45EEFC6}" type="pres">
      <dgm:prSet presAssocID="{F10FD804-FE98-0A45-AD3E-590D73096110}" presName="linear" presStyleCnt="0">
        <dgm:presLayoutVars>
          <dgm:animLvl val="lvl"/>
          <dgm:resizeHandles val="exact"/>
        </dgm:presLayoutVars>
      </dgm:prSet>
      <dgm:spPr/>
    </dgm:pt>
    <dgm:pt modelId="{0B30EE3D-5AA4-624D-AA77-95E6A9967783}" type="pres">
      <dgm:prSet presAssocID="{00CE6C02-FF74-FD4D-BF33-A5D487313FC6}" presName="parentText" presStyleLbl="node1" presStyleIdx="0" presStyleCnt="3">
        <dgm:presLayoutVars>
          <dgm:chMax val="0"/>
          <dgm:bulletEnabled val="1"/>
        </dgm:presLayoutVars>
      </dgm:prSet>
      <dgm:spPr/>
    </dgm:pt>
    <dgm:pt modelId="{AEED1792-8E00-364F-AAE0-3F523ECC13B0}" type="pres">
      <dgm:prSet presAssocID="{EDA1776C-3EFD-4844-A6AB-C596F4EA081C}" presName="spacer" presStyleCnt="0"/>
      <dgm:spPr/>
    </dgm:pt>
    <dgm:pt modelId="{76395E70-9D04-C24E-B3EC-5EBB9CD20870}" type="pres">
      <dgm:prSet presAssocID="{C09BAC1F-A296-AE47-BFA2-252B02BA0D94}" presName="parentText" presStyleLbl="node1" presStyleIdx="1" presStyleCnt="3">
        <dgm:presLayoutVars>
          <dgm:chMax val="0"/>
          <dgm:bulletEnabled val="1"/>
        </dgm:presLayoutVars>
      </dgm:prSet>
      <dgm:spPr/>
    </dgm:pt>
    <dgm:pt modelId="{3C2B4EFA-769B-E14F-9E51-DB3D01D6BE5B}" type="pres">
      <dgm:prSet presAssocID="{2F063B5B-16F0-8140-BD8B-29C13012BD50}" presName="spacer" presStyleCnt="0"/>
      <dgm:spPr/>
    </dgm:pt>
    <dgm:pt modelId="{4A0F1001-D106-AC41-B05E-8CFFC338BA83}" type="pres">
      <dgm:prSet presAssocID="{20E71DDB-E1CE-024B-87A0-E33642FA3825}" presName="parentText" presStyleLbl="node1" presStyleIdx="2" presStyleCnt="3">
        <dgm:presLayoutVars>
          <dgm:chMax val="0"/>
          <dgm:bulletEnabled val="1"/>
        </dgm:presLayoutVars>
      </dgm:prSet>
      <dgm:spPr/>
    </dgm:pt>
  </dgm:ptLst>
  <dgm:cxnLst>
    <dgm:cxn modelId="{5966773D-7E63-9946-B093-9FB02C557807}" srcId="{F10FD804-FE98-0A45-AD3E-590D73096110}" destId="{C09BAC1F-A296-AE47-BFA2-252B02BA0D94}" srcOrd="1" destOrd="0" parTransId="{9462AA92-BB68-5443-AD25-2D0FB244103B}" sibTransId="{2F063B5B-16F0-8140-BD8B-29C13012BD50}"/>
    <dgm:cxn modelId="{3448194B-D00C-8C4A-AAB2-DB69F3154B5F}" type="presOf" srcId="{00CE6C02-FF74-FD4D-BF33-A5D487313FC6}" destId="{0B30EE3D-5AA4-624D-AA77-95E6A9967783}" srcOrd="0" destOrd="0" presId="urn:microsoft.com/office/officeart/2005/8/layout/vList2"/>
    <dgm:cxn modelId="{666C586B-CE6D-DC48-ADDA-E0CAE0DA2292}" srcId="{F10FD804-FE98-0A45-AD3E-590D73096110}" destId="{00CE6C02-FF74-FD4D-BF33-A5D487313FC6}" srcOrd="0" destOrd="0" parTransId="{9C3CFA21-F459-7540-A40F-828D1FC7E1F1}" sibTransId="{EDA1776C-3EFD-4844-A6AB-C596F4EA081C}"/>
    <dgm:cxn modelId="{3ECBD071-1C2A-2049-A91F-4F667F7E5BF9}" srcId="{F10FD804-FE98-0A45-AD3E-590D73096110}" destId="{20E71DDB-E1CE-024B-87A0-E33642FA3825}" srcOrd="2" destOrd="0" parTransId="{69D10873-4EA1-6841-8F60-84F90B4EB316}" sibTransId="{EA202342-0783-3B4C-B4E0-984276989A57}"/>
    <dgm:cxn modelId="{C9E87D7A-F9AF-3645-87BE-7F67547ED693}" type="presOf" srcId="{20E71DDB-E1CE-024B-87A0-E33642FA3825}" destId="{4A0F1001-D106-AC41-B05E-8CFFC338BA83}" srcOrd="0" destOrd="0" presId="urn:microsoft.com/office/officeart/2005/8/layout/vList2"/>
    <dgm:cxn modelId="{805DD488-CB64-1846-9E58-D1104257C5C9}" type="presOf" srcId="{C09BAC1F-A296-AE47-BFA2-252B02BA0D94}" destId="{76395E70-9D04-C24E-B3EC-5EBB9CD20870}" srcOrd="0" destOrd="0" presId="urn:microsoft.com/office/officeart/2005/8/layout/vList2"/>
    <dgm:cxn modelId="{07F90997-C293-4744-9E28-8E0C86C9CFEA}" type="presOf" srcId="{F10FD804-FE98-0A45-AD3E-590D73096110}" destId="{A7A3F3FF-DD82-D94C-B45A-2564D45EEFC6}" srcOrd="0" destOrd="0" presId="urn:microsoft.com/office/officeart/2005/8/layout/vList2"/>
    <dgm:cxn modelId="{D0314E74-CBEF-594E-A6A5-32D93B9144CC}" type="presParOf" srcId="{A7A3F3FF-DD82-D94C-B45A-2564D45EEFC6}" destId="{0B30EE3D-5AA4-624D-AA77-95E6A9967783}" srcOrd="0" destOrd="0" presId="urn:microsoft.com/office/officeart/2005/8/layout/vList2"/>
    <dgm:cxn modelId="{82F8422D-3662-7144-B999-F948DD3C8C22}" type="presParOf" srcId="{A7A3F3FF-DD82-D94C-B45A-2564D45EEFC6}" destId="{AEED1792-8E00-364F-AAE0-3F523ECC13B0}" srcOrd="1" destOrd="0" presId="urn:microsoft.com/office/officeart/2005/8/layout/vList2"/>
    <dgm:cxn modelId="{782224DF-2ABF-1140-B5CC-02275942C9F8}" type="presParOf" srcId="{A7A3F3FF-DD82-D94C-B45A-2564D45EEFC6}" destId="{76395E70-9D04-C24E-B3EC-5EBB9CD20870}" srcOrd="2" destOrd="0" presId="urn:microsoft.com/office/officeart/2005/8/layout/vList2"/>
    <dgm:cxn modelId="{E8B3188D-DAD3-5748-B41D-92A5C505C617}" type="presParOf" srcId="{A7A3F3FF-DD82-D94C-B45A-2564D45EEFC6}" destId="{3C2B4EFA-769B-E14F-9E51-DB3D01D6BE5B}" srcOrd="3" destOrd="0" presId="urn:microsoft.com/office/officeart/2005/8/layout/vList2"/>
    <dgm:cxn modelId="{F392EBEB-023A-3642-862D-D3EE995F6540}" type="presParOf" srcId="{A7A3F3FF-DD82-D94C-B45A-2564D45EEFC6}" destId="{4A0F1001-D106-AC41-B05E-8CFFC338BA83}" srcOrd="4"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A208DE-2A90-7040-BB4F-EE3A776988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D53F769-9EE0-1149-A1C1-071D101F5965}">
      <dgm:prSet custT="1"/>
      <dgm:spPr/>
      <dgm:t>
        <a:bodyPr/>
        <a:lstStyle/>
        <a:p>
          <a:r>
            <a:rPr lang="en-US" sz="2400" dirty="0"/>
            <a:t>At the end of this lecture you all would be able to:</a:t>
          </a:r>
        </a:p>
      </dgm:t>
    </dgm:pt>
    <dgm:pt modelId="{7E8FB730-6897-B04A-BE5C-2F2AD964E7F7}" cxnId="{2DE24C63-8242-0446-A079-BAEEF12DCCB7}" type="parTrans">
      <dgm:prSet/>
      <dgm:spPr/>
      <dgm:t>
        <a:bodyPr/>
        <a:lstStyle/>
        <a:p>
          <a:endParaRPr lang="en-US"/>
        </a:p>
      </dgm:t>
    </dgm:pt>
    <dgm:pt modelId="{F3A9081F-6EA4-1445-A7D8-54DE72664B6E}" cxnId="{2DE24C63-8242-0446-A079-BAEEF12DCCB7}" type="sibTrans">
      <dgm:prSet/>
      <dgm:spPr/>
      <dgm:t>
        <a:bodyPr/>
        <a:lstStyle/>
        <a:p>
          <a:endParaRPr lang="en-US"/>
        </a:p>
      </dgm:t>
    </dgm:pt>
    <dgm:pt modelId="{97447243-470D-4546-B52F-1F19274DC643}">
      <dgm:prSet custT="1"/>
      <dgm:spPr/>
      <dgm:t>
        <a:bodyPr/>
        <a:lstStyle/>
        <a:p>
          <a:r>
            <a:rPr lang="en-US" sz="2400" dirty="0">
              <a:latin typeface="Arial" panose="020B0604020202020204" pitchFamily="34" charset="0"/>
              <a:cs typeface="Arial" panose="020B0604020202020204" pitchFamily="34" charset="0"/>
            </a:rPr>
            <a:t>Define Sensorineural Hearing loss, ototoxicity, </a:t>
          </a:r>
        </a:p>
      </dgm:t>
    </dgm:pt>
    <dgm:pt modelId="{C33957FA-1C39-1247-AA02-208A205A622A}" cxnId="{286F86A8-D1D0-834D-A383-5DD381149B32}" type="parTrans">
      <dgm:prSet/>
      <dgm:spPr/>
      <dgm:t>
        <a:bodyPr/>
        <a:lstStyle/>
        <a:p>
          <a:endParaRPr lang="en-US"/>
        </a:p>
      </dgm:t>
    </dgm:pt>
    <dgm:pt modelId="{EA2F6BE5-555B-2E48-AE5C-F387F55F607A}" cxnId="{286F86A8-D1D0-834D-A383-5DD381149B32}" type="sibTrans">
      <dgm:prSet/>
      <dgm:spPr/>
      <dgm:t>
        <a:bodyPr/>
        <a:lstStyle/>
        <a:p>
          <a:endParaRPr lang="en-US"/>
        </a:p>
      </dgm:t>
    </dgm:pt>
    <dgm:pt modelId="{0CE2D818-76E9-1F4A-A628-E73A72F1279D}">
      <dgm:prSet custT="1"/>
      <dgm:spPr/>
      <dgm:t>
        <a:bodyPr/>
        <a:lstStyle/>
        <a:p>
          <a:r>
            <a:rPr lang="en-US" sz="2400" dirty="0">
              <a:latin typeface="Arial" panose="020B0604020202020204" pitchFamily="34" charset="0"/>
              <a:cs typeface="Arial" panose="020B0604020202020204" pitchFamily="34" charset="0"/>
            </a:rPr>
            <a:t>Diagnose theses diseases on the basis of history , examination and investigations.</a:t>
          </a:r>
        </a:p>
      </dgm:t>
    </dgm:pt>
    <dgm:pt modelId="{72570ED7-FAFC-634F-81D2-157BF54E85F3}" cxnId="{C83C6A71-DAD3-6446-9D55-DCB727699CDD}" type="parTrans">
      <dgm:prSet/>
      <dgm:spPr/>
      <dgm:t>
        <a:bodyPr/>
        <a:lstStyle/>
        <a:p>
          <a:endParaRPr lang="en-US"/>
        </a:p>
      </dgm:t>
    </dgm:pt>
    <dgm:pt modelId="{F72A794C-97DD-A34A-ACC9-B56BD1BCA26F}" cxnId="{C83C6A71-DAD3-6446-9D55-DCB727699CDD}" type="sibTrans">
      <dgm:prSet/>
      <dgm:spPr/>
      <dgm:t>
        <a:bodyPr/>
        <a:lstStyle/>
        <a:p>
          <a:endParaRPr lang="en-US"/>
        </a:p>
      </dgm:t>
    </dgm:pt>
    <dgm:pt modelId="{8107BCB7-EB67-C843-A48A-94DC8727E37D}">
      <dgm:prSet custT="1"/>
      <dgm:spPr/>
      <dgm:t>
        <a:bodyPr/>
        <a:lstStyle/>
        <a:p>
          <a:pPr rtl="0"/>
          <a:r>
            <a:rPr lang="en-US" sz="2400" dirty="0">
              <a:latin typeface="Arial" panose="020B0604020202020204" pitchFamily="34" charset="0"/>
              <a:cs typeface="Arial" panose="020B0604020202020204" pitchFamily="34" charset="0"/>
            </a:rPr>
            <a:t>Understand different aspects of AI, Bioethics and research related to topic</a:t>
          </a:r>
        </a:p>
      </dgm:t>
    </dgm:pt>
    <dgm:pt modelId="{DFE354D3-6DD3-2C47-81C1-423180851695}" cxnId="{F0CC702F-E38B-5641-81A6-5E9BB846BF99}" type="parTrans">
      <dgm:prSet/>
      <dgm:spPr/>
      <dgm:t>
        <a:bodyPr/>
        <a:lstStyle/>
        <a:p>
          <a:endParaRPr lang="en-US"/>
        </a:p>
      </dgm:t>
    </dgm:pt>
    <dgm:pt modelId="{3BC60EEB-C7A2-5247-B213-044DDDC853E7}" cxnId="{F0CC702F-E38B-5641-81A6-5E9BB846BF99}" type="sibTrans">
      <dgm:prSet/>
      <dgm:spPr/>
      <dgm:t>
        <a:bodyPr/>
        <a:lstStyle/>
        <a:p>
          <a:endParaRPr lang="en-US"/>
        </a:p>
      </dgm:t>
    </dgm:pt>
    <dgm:pt modelId="{39FA85EA-5D45-4E4D-956F-4B0E35438433}">
      <dgm:prSet custT="1"/>
      <dgm:spPr/>
      <dgm:t>
        <a:bodyPr/>
        <a:lstStyle/>
        <a:p>
          <a:r>
            <a:rPr lang="en-US" sz="2400" dirty="0">
              <a:latin typeface="Arial" panose="020B0604020202020204" pitchFamily="34" charset="0"/>
              <a:cs typeface="Arial" panose="020B0604020202020204" pitchFamily="34" charset="0"/>
            </a:rPr>
            <a:t>Enlist ototoxic drugs</a:t>
          </a:r>
        </a:p>
      </dgm:t>
    </dgm:pt>
    <dgm:pt modelId="{D13D801F-818E-9D43-98AA-3B5552F992D6}" cxnId="{9F62F265-5456-7C43-91A8-8EC173E88B4F}" type="parTrans">
      <dgm:prSet/>
      <dgm:spPr/>
      <dgm:t>
        <a:bodyPr/>
        <a:lstStyle/>
        <a:p>
          <a:endParaRPr lang="en-GB"/>
        </a:p>
      </dgm:t>
    </dgm:pt>
    <dgm:pt modelId="{A9F5B422-292A-D34A-8383-E66F3239C8E0}" cxnId="{9F62F265-5456-7C43-91A8-8EC173E88B4F}" type="sibTrans">
      <dgm:prSet/>
      <dgm:spPr/>
      <dgm:t>
        <a:bodyPr/>
        <a:lstStyle/>
        <a:p>
          <a:endParaRPr lang="en-GB"/>
        </a:p>
      </dgm:t>
    </dgm:pt>
    <dgm:pt modelId="{23F181D7-33F6-FB4E-83ED-505D0B4DFD89}">
      <dgm:prSet custT="1"/>
      <dgm:spPr/>
      <dgm:t>
        <a:bodyPr/>
        <a:lstStyle/>
        <a:p>
          <a:r>
            <a:rPr lang="en-US" sz="2400" dirty="0">
              <a:latin typeface="Arial" panose="020B0604020202020204" pitchFamily="34" charset="0"/>
              <a:cs typeface="Arial" panose="020B0604020202020204" pitchFamily="34" charset="0"/>
            </a:rPr>
            <a:t>Understand basics of audiometry and tympanometry</a:t>
          </a:r>
        </a:p>
      </dgm:t>
    </dgm:pt>
    <dgm:pt modelId="{A38943DA-42DC-034A-A73E-648BC0A91603}" cxnId="{EC340787-D604-4041-A7E7-07C8968B1FCB}" type="parTrans">
      <dgm:prSet/>
      <dgm:spPr/>
      <dgm:t>
        <a:bodyPr/>
        <a:lstStyle/>
        <a:p>
          <a:endParaRPr lang="en-GB"/>
        </a:p>
      </dgm:t>
    </dgm:pt>
    <dgm:pt modelId="{FB9A7994-75FE-FF4F-A34F-124D5C783879}" cxnId="{EC340787-D604-4041-A7E7-07C8968B1FCB}" type="sibTrans">
      <dgm:prSet/>
      <dgm:spPr/>
      <dgm:t>
        <a:bodyPr/>
        <a:lstStyle/>
        <a:p>
          <a:endParaRPr lang="en-GB"/>
        </a:p>
      </dgm:t>
    </dgm:pt>
    <dgm:pt modelId="{8622A489-9FBA-574E-9661-B6C30C566404}">
      <dgm:prSet custT="1"/>
      <dgm:spPr/>
      <dgm:t>
        <a:bodyPr/>
        <a:lstStyle/>
        <a:p>
          <a:r>
            <a:rPr lang="en-US" sz="2400" dirty="0">
              <a:latin typeface="Arial" panose="020B0604020202020204" pitchFamily="34" charset="0"/>
              <a:cs typeface="Arial" panose="020B0604020202020204" pitchFamily="34" charset="0"/>
            </a:rPr>
            <a:t>Interpret different graphs of audiometry and tympanometry</a:t>
          </a:r>
        </a:p>
      </dgm:t>
    </dgm:pt>
    <dgm:pt modelId="{02AD445F-5344-5D49-9108-9E1775F3B3FE}" cxnId="{680FCE5A-F02A-164E-9C08-3D2A738A40A3}" type="parTrans">
      <dgm:prSet/>
      <dgm:spPr/>
      <dgm:t>
        <a:bodyPr/>
        <a:lstStyle/>
        <a:p>
          <a:endParaRPr lang="en-GB"/>
        </a:p>
      </dgm:t>
    </dgm:pt>
    <dgm:pt modelId="{2E78F098-437A-8742-BC53-EC5CD439F379}" cxnId="{680FCE5A-F02A-164E-9C08-3D2A738A40A3}" type="sibTrans">
      <dgm:prSet/>
      <dgm:spPr/>
      <dgm:t>
        <a:bodyPr/>
        <a:lstStyle/>
        <a:p>
          <a:endParaRPr lang="en-GB"/>
        </a:p>
      </dgm:t>
    </dgm:pt>
    <dgm:pt modelId="{0168A643-6EB7-1442-8E4F-9A0DB5AB7BD5}">
      <dgm:prSet custT="1"/>
      <dgm:spPr/>
      <dgm:t>
        <a:bodyPr/>
        <a:lstStyle/>
        <a:p>
          <a:endParaRPr lang="en-US" sz="2400" dirty="0">
            <a:latin typeface="Arial" panose="020B0604020202020204" pitchFamily="34" charset="0"/>
            <a:cs typeface="Arial" panose="020B0604020202020204" pitchFamily="34" charset="0"/>
          </a:endParaRPr>
        </a:p>
      </dgm:t>
    </dgm:pt>
    <dgm:pt modelId="{82C0632B-5175-764E-B354-CCAE416D6893}" cxnId="{29D22EB6-03E1-5F45-9D78-21D3F521232B}" type="parTrans">
      <dgm:prSet/>
      <dgm:spPr/>
      <dgm:t>
        <a:bodyPr/>
        <a:lstStyle/>
        <a:p>
          <a:endParaRPr lang="en-GB"/>
        </a:p>
      </dgm:t>
    </dgm:pt>
    <dgm:pt modelId="{4C9B858F-3477-DA4C-B722-39AFD766D31C}" cxnId="{29D22EB6-03E1-5F45-9D78-21D3F521232B}" type="sibTrans">
      <dgm:prSet/>
      <dgm:spPr/>
      <dgm:t>
        <a:bodyPr/>
        <a:lstStyle/>
        <a:p>
          <a:endParaRPr lang="en-GB"/>
        </a:p>
      </dgm:t>
    </dgm:pt>
    <dgm:pt modelId="{95FE1373-F0D8-BA44-8705-ACFDA1A14604}" type="pres">
      <dgm:prSet presAssocID="{56A208DE-2A90-7040-BB4F-EE3A7769888B}" presName="linear" presStyleCnt="0">
        <dgm:presLayoutVars>
          <dgm:animLvl val="lvl"/>
          <dgm:resizeHandles val="exact"/>
        </dgm:presLayoutVars>
      </dgm:prSet>
      <dgm:spPr/>
    </dgm:pt>
    <dgm:pt modelId="{F0C9F861-F610-AE40-BAD4-4574E1CB9474}" type="pres">
      <dgm:prSet presAssocID="{ED53F769-9EE0-1149-A1C1-071D101F5965}" presName="parentText" presStyleLbl="node1" presStyleIdx="0" presStyleCnt="1">
        <dgm:presLayoutVars>
          <dgm:chMax val="0"/>
          <dgm:bulletEnabled val="1"/>
        </dgm:presLayoutVars>
      </dgm:prSet>
      <dgm:spPr/>
    </dgm:pt>
    <dgm:pt modelId="{BB1E5A5C-1436-DC4E-ACAB-B2A91286C0B2}" type="pres">
      <dgm:prSet presAssocID="{ED53F769-9EE0-1149-A1C1-071D101F5965}" presName="childText" presStyleLbl="revTx" presStyleIdx="0" presStyleCnt="1" custScaleX="99040" custScaleY="183738">
        <dgm:presLayoutVars>
          <dgm:bulletEnabled val="1"/>
        </dgm:presLayoutVars>
      </dgm:prSet>
      <dgm:spPr/>
    </dgm:pt>
  </dgm:ptLst>
  <dgm:cxnLst>
    <dgm:cxn modelId="{2426EB03-D78E-924A-985A-AB24209D034D}" type="presOf" srcId="{23F181D7-33F6-FB4E-83ED-505D0B4DFD89}" destId="{BB1E5A5C-1436-DC4E-ACAB-B2A91286C0B2}" srcOrd="0" destOrd="4" presId="urn:microsoft.com/office/officeart/2005/8/layout/vList2"/>
    <dgm:cxn modelId="{D6537C1C-53EA-2745-89B9-8AC160919F7D}" type="presOf" srcId="{56A208DE-2A90-7040-BB4F-EE3A7769888B}" destId="{95FE1373-F0D8-BA44-8705-ACFDA1A14604}" srcOrd="0" destOrd="0" presId="urn:microsoft.com/office/officeart/2005/8/layout/vList2"/>
    <dgm:cxn modelId="{F0CC702F-E38B-5641-81A6-5E9BB846BF99}" srcId="{ED53F769-9EE0-1149-A1C1-071D101F5965}" destId="{8107BCB7-EB67-C843-A48A-94DC8727E37D}" srcOrd="6" destOrd="0" parTransId="{DFE354D3-6DD3-2C47-81C1-423180851695}" sibTransId="{3BC60EEB-C7A2-5247-B213-044DDDC853E7}"/>
    <dgm:cxn modelId="{ECDF373A-293F-1740-9512-02FAFF83C62A}" type="presOf" srcId="{39FA85EA-5D45-4E4D-956F-4B0E35438433}" destId="{BB1E5A5C-1436-DC4E-ACAB-B2A91286C0B2}" srcOrd="0" destOrd="2" presId="urn:microsoft.com/office/officeart/2005/8/layout/vList2"/>
    <dgm:cxn modelId="{680FCE5A-F02A-164E-9C08-3D2A738A40A3}" srcId="{ED53F769-9EE0-1149-A1C1-071D101F5965}" destId="{8622A489-9FBA-574E-9661-B6C30C566404}" srcOrd="5" destOrd="0" parTransId="{02AD445F-5344-5D49-9108-9E1775F3B3FE}" sibTransId="{2E78F098-437A-8742-BC53-EC5CD439F379}"/>
    <dgm:cxn modelId="{2DE24C63-8242-0446-A079-BAEEF12DCCB7}" srcId="{56A208DE-2A90-7040-BB4F-EE3A7769888B}" destId="{ED53F769-9EE0-1149-A1C1-071D101F5965}" srcOrd="0" destOrd="0" parTransId="{7E8FB730-6897-B04A-BE5C-2F2AD964E7F7}" sibTransId="{F3A9081F-6EA4-1445-A7D8-54DE72664B6E}"/>
    <dgm:cxn modelId="{9F62F265-5456-7C43-91A8-8EC173E88B4F}" srcId="{ED53F769-9EE0-1149-A1C1-071D101F5965}" destId="{39FA85EA-5D45-4E4D-956F-4B0E35438433}" srcOrd="2" destOrd="0" parTransId="{D13D801F-818E-9D43-98AA-3B5552F992D6}" sibTransId="{A9F5B422-292A-D34A-8383-E66F3239C8E0}"/>
    <dgm:cxn modelId="{C83C6A71-DAD3-6446-9D55-DCB727699CDD}" srcId="{ED53F769-9EE0-1149-A1C1-071D101F5965}" destId="{0CE2D818-76E9-1F4A-A628-E73A72F1279D}" srcOrd="3" destOrd="0" parTransId="{72570ED7-FAFC-634F-81D2-157BF54E85F3}" sibTransId="{F72A794C-97DD-A34A-ACC9-B56BD1BCA26F}"/>
    <dgm:cxn modelId="{EC340787-D604-4041-A7E7-07C8968B1FCB}" srcId="{ED53F769-9EE0-1149-A1C1-071D101F5965}" destId="{23F181D7-33F6-FB4E-83ED-505D0B4DFD89}" srcOrd="4" destOrd="0" parTransId="{A38943DA-42DC-034A-A73E-648BC0A91603}" sibTransId="{FB9A7994-75FE-FF4F-A34F-124D5C783879}"/>
    <dgm:cxn modelId="{0919978B-9063-C24B-B83F-9AB270FFF4BA}" type="presOf" srcId="{8622A489-9FBA-574E-9661-B6C30C566404}" destId="{BB1E5A5C-1436-DC4E-ACAB-B2A91286C0B2}" srcOrd="0" destOrd="5" presId="urn:microsoft.com/office/officeart/2005/8/layout/vList2"/>
    <dgm:cxn modelId="{286F86A8-D1D0-834D-A383-5DD381149B32}" srcId="{ED53F769-9EE0-1149-A1C1-071D101F5965}" destId="{97447243-470D-4546-B52F-1F19274DC643}" srcOrd="1" destOrd="0" parTransId="{C33957FA-1C39-1247-AA02-208A205A622A}" sibTransId="{EA2F6BE5-555B-2E48-AE5C-F387F55F607A}"/>
    <dgm:cxn modelId="{29D22EB6-03E1-5F45-9D78-21D3F521232B}" srcId="{ED53F769-9EE0-1149-A1C1-071D101F5965}" destId="{0168A643-6EB7-1442-8E4F-9A0DB5AB7BD5}" srcOrd="0" destOrd="0" parTransId="{82C0632B-5175-764E-B354-CCAE416D6893}" sibTransId="{4C9B858F-3477-DA4C-B722-39AFD766D31C}"/>
    <dgm:cxn modelId="{AE5818CE-A752-F044-8F68-F77BAC47FDC3}" type="presOf" srcId="{ED53F769-9EE0-1149-A1C1-071D101F5965}" destId="{F0C9F861-F610-AE40-BAD4-4574E1CB9474}" srcOrd="0" destOrd="0" presId="urn:microsoft.com/office/officeart/2005/8/layout/vList2"/>
    <dgm:cxn modelId="{BBD189DA-96C5-F84D-A5B3-F0947A8052C0}" type="presOf" srcId="{97447243-470D-4546-B52F-1F19274DC643}" destId="{BB1E5A5C-1436-DC4E-ACAB-B2A91286C0B2}" srcOrd="0" destOrd="1" presId="urn:microsoft.com/office/officeart/2005/8/layout/vList2"/>
    <dgm:cxn modelId="{2DC87EF6-04A0-E645-AA6F-717672582E55}" type="presOf" srcId="{0168A643-6EB7-1442-8E4F-9A0DB5AB7BD5}" destId="{BB1E5A5C-1436-DC4E-ACAB-B2A91286C0B2}" srcOrd="0" destOrd="0" presId="urn:microsoft.com/office/officeart/2005/8/layout/vList2"/>
    <dgm:cxn modelId="{D744B1FA-ED2C-674E-908E-A39008B9F964}" type="presOf" srcId="{8107BCB7-EB67-C843-A48A-94DC8727E37D}" destId="{BB1E5A5C-1436-DC4E-ACAB-B2A91286C0B2}" srcOrd="0" destOrd="6" presId="urn:microsoft.com/office/officeart/2005/8/layout/vList2"/>
    <dgm:cxn modelId="{2BF93EFD-989A-4646-94E1-497074FF7755}" type="presOf" srcId="{0CE2D818-76E9-1F4A-A628-E73A72F1279D}" destId="{BB1E5A5C-1436-DC4E-ACAB-B2A91286C0B2}" srcOrd="0" destOrd="3" presId="urn:microsoft.com/office/officeart/2005/8/layout/vList2"/>
    <dgm:cxn modelId="{62A2C1E4-3FC6-D14D-90C4-9D1EC5A65C6B}" type="presParOf" srcId="{95FE1373-F0D8-BA44-8705-ACFDA1A14604}" destId="{F0C9F861-F610-AE40-BAD4-4574E1CB9474}" srcOrd="0" destOrd="0" presId="urn:microsoft.com/office/officeart/2005/8/layout/vList2"/>
    <dgm:cxn modelId="{C65BC4AD-ECE2-6848-8D8F-43D512044090}" type="presParOf" srcId="{95FE1373-F0D8-BA44-8705-ACFDA1A14604}" destId="{BB1E5A5C-1436-DC4E-ACAB-B2A91286C0B2}"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A4CFD03-F2FF-114B-A08B-4C29F7E7B84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3FA45EED-BAFD-8B43-A3B4-8FF4A2F30D13}">
      <dgm:prSet/>
      <dgm:spPr/>
      <dgm:t>
        <a:bodyPr/>
        <a:lstStyle/>
        <a:p>
          <a:r>
            <a:rPr lang="en-US"/>
            <a:t>1. To find type of hearing loss </a:t>
          </a:r>
          <a:endParaRPr lang="en-US"/>
        </a:p>
      </dgm:t>
    </dgm:pt>
    <dgm:pt modelId="{9D433738-5087-A449-9DDA-7F229BB0CBEA}" cxnId="{8E00B7A3-2F59-7F4E-BE38-9DB80932E072}" type="parTrans">
      <dgm:prSet/>
      <dgm:spPr/>
      <dgm:t>
        <a:bodyPr/>
        <a:lstStyle/>
        <a:p>
          <a:endParaRPr lang="en-GB"/>
        </a:p>
      </dgm:t>
    </dgm:pt>
    <dgm:pt modelId="{CA4936BC-422D-0842-AC9B-C6016EFAE37B}" cxnId="{8E00B7A3-2F59-7F4E-BE38-9DB80932E072}" type="sibTrans">
      <dgm:prSet/>
      <dgm:spPr/>
      <dgm:t>
        <a:bodyPr/>
        <a:lstStyle/>
        <a:p>
          <a:endParaRPr lang="en-GB"/>
        </a:p>
      </dgm:t>
    </dgm:pt>
    <dgm:pt modelId="{866D870D-E434-DD44-A46B-604D9D9B0FF6}">
      <dgm:prSet/>
      <dgm:spPr/>
      <dgm:t>
        <a:bodyPr/>
        <a:lstStyle/>
        <a:p>
          <a:r>
            <a:rPr lang="en-US"/>
            <a:t>2. To find degree of hearing loss</a:t>
          </a:r>
          <a:endParaRPr lang="en-US"/>
        </a:p>
      </dgm:t>
    </dgm:pt>
    <dgm:pt modelId="{E9F9D9E2-AC7E-AE45-A35C-B7F5E22097E3}" cxnId="{CA106A52-645E-1841-81CF-DFDD23B9C2F1}" type="parTrans">
      <dgm:prSet/>
      <dgm:spPr/>
      <dgm:t>
        <a:bodyPr/>
        <a:lstStyle/>
        <a:p>
          <a:endParaRPr lang="en-GB"/>
        </a:p>
      </dgm:t>
    </dgm:pt>
    <dgm:pt modelId="{A8F8D677-5F10-5543-A1EC-FED794C082D1}" cxnId="{CA106A52-645E-1841-81CF-DFDD23B9C2F1}" type="sibTrans">
      <dgm:prSet/>
      <dgm:spPr/>
      <dgm:t>
        <a:bodyPr/>
        <a:lstStyle/>
        <a:p>
          <a:endParaRPr lang="en-GB"/>
        </a:p>
      </dgm:t>
    </dgm:pt>
    <dgm:pt modelId="{10F42517-F1E6-A945-91DE-274824887F78}">
      <dgm:prSet/>
      <dgm:spPr/>
      <dgm:t>
        <a:bodyPr/>
        <a:lstStyle/>
        <a:p>
          <a:r>
            <a:rPr lang="en-US"/>
            <a:t>3. For prescription of hearing aid  </a:t>
          </a:r>
          <a:endParaRPr lang="en-US"/>
        </a:p>
      </dgm:t>
    </dgm:pt>
    <dgm:pt modelId="{3E0A61B9-EA83-5448-887F-DA1F1A4ACFBA}" cxnId="{871ABBBA-241C-E94A-8F37-E25343AA6906}" type="parTrans">
      <dgm:prSet/>
      <dgm:spPr/>
      <dgm:t>
        <a:bodyPr/>
        <a:lstStyle/>
        <a:p>
          <a:endParaRPr lang="en-GB"/>
        </a:p>
      </dgm:t>
    </dgm:pt>
    <dgm:pt modelId="{957C6DDA-33F7-9B42-A48F-1B224A0020D1}" cxnId="{871ABBBA-241C-E94A-8F37-E25343AA6906}" type="sibTrans">
      <dgm:prSet/>
      <dgm:spPr/>
      <dgm:t>
        <a:bodyPr/>
        <a:lstStyle/>
        <a:p>
          <a:endParaRPr lang="en-GB"/>
        </a:p>
      </dgm:t>
    </dgm:pt>
    <dgm:pt modelId="{52705328-2894-814C-9C44-76D7D8E5D866}">
      <dgm:prSet/>
      <dgm:spPr/>
      <dgm:t>
        <a:bodyPr/>
        <a:lstStyle/>
        <a:p>
          <a:r>
            <a:rPr lang="en-US"/>
            <a:t>4. Predict hearing improvement after ear surgery</a:t>
          </a:r>
          <a:endParaRPr lang="en-US"/>
        </a:p>
      </dgm:t>
    </dgm:pt>
    <dgm:pt modelId="{936B5FEB-64FE-5B4D-B436-6521FC35F7FC}" cxnId="{690DDD62-E025-9C48-84BB-EE1397918B9B}" type="parTrans">
      <dgm:prSet/>
      <dgm:spPr/>
      <dgm:t>
        <a:bodyPr/>
        <a:lstStyle/>
        <a:p>
          <a:endParaRPr lang="en-GB"/>
        </a:p>
      </dgm:t>
    </dgm:pt>
    <dgm:pt modelId="{F6EEAA1E-D403-2943-96B2-A2036906C67B}" cxnId="{690DDD62-E025-9C48-84BB-EE1397918B9B}" type="sibTrans">
      <dgm:prSet/>
      <dgm:spPr/>
      <dgm:t>
        <a:bodyPr/>
        <a:lstStyle/>
        <a:p>
          <a:endParaRPr lang="en-GB"/>
        </a:p>
      </dgm:t>
    </dgm:pt>
    <dgm:pt modelId="{3D726566-7AB2-B645-A265-DC2FE5F04B69}">
      <dgm:prSet/>
      <dgm:spPr/>
      <dgm:t>
        <a:bodyPr/>
        <a:lstStyle/>
        <a:p>
          <a:r>
            <a:rPr lang="en-US"/>
            <a:t>5. A record for future medico-legal reference </a:t>
          </a:r>
          <a:endParaRPr lang="en-US"/>
        </a:p>
      </dgm:t>
    </dgm:pt>
    <dgm:pt modelId="{3FE61CB8-BDFC-AA4A-98DC-2A15AA3A4243}" cxnId="{CCCEE2CD-575D-AF40-976F-C4FFE0581FCD}" type="parTrans">
      <dgm:prSet/>
      <dgm:spPr/>
      <dgm:t>
        <a:bodyPr/>
        <a:lstStyle/>
        <a:p>
          <a:endParaRPr lang="en-GB"/>
        </a:p>
      </dgm:t>
    </dgm:pt>
    <dgm:pt modelId="{40C0D4D4-1E5D-164F-A192-7A5D8AF66E6B}" cxnId="{CCCEE2CD-575D-AF40-976F-C4FFE0581FCD}" type="sibTrans">
      <dgm:prSet/>
      <dgm:spPr/>
      <dgm:t>
        <a:bodyPr/>
        <a:lstStyle/>
        <a:p>
          <a:endParaRPr lang="en-GB"/>
        </a:p>
      </dgm:t>
    </dgm:pt>
    <dgm:pt modelId="{C3E747B5-788B-B740-9DC7-BB58DDA044C8}" type="pres">
      <dgm:prSet presAssocID="{8A4CFD03-F2FF-114B-A08B-4C29F7E7B847}" presName="linear" presStyleCnt="0">
        <dgm:presLayoutVars>
          <dgm:animLvl val="lvl"/>
          <dgm:resizeHandles val="exact"/>
        </dgm:presLayoutVars>
      </dgm:prSet>
      <dgm:spPr/>
    </dgm:pt>
    <dgm:pt modelId="{796DC2F8-8FC4-7D4E-9F28-39353ED641B4}" type="pres">
      <dgm:prSet presAssocID="{3FA45EED-BAFD-8B43-A3B4-8FF4A2F30D13}" presName="parentText" presStyleLbl="node1" presStyleIdx="0" presStyleCnt="5">
        <dgm:presLayoutVars>
          <dgm:chMax val="0"/>
          <dgm:bulletEnabled val="1"/>
        </dgm:presLayoutVars>
      </dgm:prSet>
      <dgm:spPr/>
    </dgm:pt>
    <dgm:pt modelId="{CFBBDCBE-18F2-9944-8DAB-DE96AB941F51}" type="pres">
      <dgm:prSet presAssocID="{CA4936BC-422D-0842-AC9B-C6016EFAE37B}" presName="spacer" presStyleCnt="0"/>
      <dgm:spPr/>
    </dgm:pt>
    <dgm:pt modelId="{52A551E9-4973-FF4E-8F82-6A90712B577D}" type="pres">
      <dgm:prSet presAssocID="{866D870D-E434-DD44-A46B-604D9D9B0FF6}" presName="parentText" presStyleLbl="node1" presStyleIdx="1" presStyleCnt="5">
        <dgm:presLayoutVars>
          <dgm:chMax val="0"/>
          <dgm:bulletEnabled val="1"/>
        </dgm:presLayoutVars>
      </dgm:prSet>
      <dgm:spPr/>
    </dgm:pt>
    <dgm:pt modelId="{57D36EB4-D052-8B41-B763-F796CEF8D304}" type="pres">
      <dgm:prSet presAssocID="{A8F8D677-5F10-5543-A1EC-FED794C082D1}" presName="spacer" presStyleCnt="0"/>
      <dgm:spPr/>
    </dgm:pt>
    <dgm:pt modelId="{9EBA808B-7C05-144A-AFDD-48901B3D1218}" type="pres">
      <dgm:prSet presAssocID="{10F42517-F1E6-A945-91DE-274824887F78}" presName="parentText" presStyleLbl="node1" presStyleIdx="2" presStyleCnt="5">
        <dgm:presLayoutVars>
          <dgm:chMax val="0"/>
          <dgm:bulletEnabled val="1"/>
        </dgm:presLayoutVars>
      </dgm:prSet>
      <dgm:spPr/>
    </dgm:pt>
    <dgm:pt modelId="{BC663888-0D6B-FC46-8844-20CE0EA55691}" type="pres">
      <dgm:prSet presAssocID="{957C6DDA-33F7-9B42-A48F-1B224A0020D1}" presName="spacer" presStyleCnt="0"/>
      <dgm:spPr/>
    </dgm:pt>
    <dgm:pt modelId="{2B895BED-5236-2D48-8D73-245523C75CE1}" type="pres">
      <dgm:prSet presAssocID="{52705328-2894-814C-9C44-76D7D8E5D866}" presName="parentText" presStyleLbl="node1" presStyleIdx="3" presStyleCnt="5">
        <dgm:presLayoutVars>
          <dgm:chMax val="0"/>
          <dgm:bulletEnabled val="1"/>
        </dgm:presLayoutVars>
      </dgm:prSet>
      <dgm:spPr/>
    </dgm:pt>
    <dgm:pt modelId="{39E38080-2C87-C84D-8E93-6A23F294F6ED}" type="pres">
      <dgm:prSet presAssocID="{F6EEAA1E-D403-2943-96B2-A2036906C67B}" presName="spacer" presStyleCnt="0"/>
      <dgm:spPr/>
    </dgm:pt>
    <dgm:pt modelId="{E9D25F2A-C065-0241-9741-6A6340C8A8B2}" type="pres">
      <dgm:prSet presAssocID="{3D726566-7AB2-B645-A265-DC2FE5F04B69}" presName="parentText" presStyleLbl="node1" presStyleIdx="4" presStyleCnt="5">
        <dgm:presLayoutVars>
          <dgm:chMax val="0"/>
          <dgm:bulletEnabled val="1"/>
        </dgm:presLayoutVars>
      </dgm:prSet>
      <dgm:spPr/>
    </dgm:pt>
  </dgm:ptLst>
  <dgm:cxnLst>
    <dgm:cxn modelId="{C9287F16-DBEA-8143-82AD-4A87D041FFFB}" type="presOf" srcId="{52705328-2894-814C-9C44-76D7D8E5D866}" destId="{2B895BED-5236-2D48-8D73-245523C75CE1}" srcOrd="0" destOrd="0" presId="urn:microsoft.com/office/officeart/2005/8/layout/vList2"/>
    <dgm:cxn modelId="{8BE8E732-ABE3-954F-9B86-8746224155FC}" type="presOf" srcId="{3FA45EED-BAFD-8B43-A3B4-8FF4A2F30D13}" destId="{796DC2F8-8FC4-7D4E-9F28-39353ED641B4}" srcOrd="0" destOrd="0" presId="urn:microsoft.com/office/officeart/2005/8/layout/vList2"/>
    <dgm:cxn modelId="{CA106A52-645E-1841-81CF-DFDD23B9C2F1}" srcId="{8A4CFD03-F2FF-114B-A08B-4C29F7E7B847}" destId="{866D870D-E434-DD44-A46B-604D9D9B0FF6}" srcOrd="1" destOrd="0" parTransId="{E9F9D9E2-AC7E-AE45-A35C-B7F5E22097E3}" sibTransId="{A8F8D677-5F10-5543-A1EC-FED794C082D1}"/>
    <dgm:cxn modelId="{690DDD62-E025-9C48-84BB-EE1397918B9B}" srcId="{8A4CFD03-F2FF-114B-A08B-4C29F7E7B847}" destId="{52705328-2894-814C-9C44-76D7D8E5D866}" srcOrd="3" destOrd="0" parTransId="{936B5FEB-64FE-5B4D-B436-6521FC35F7FC}" sibTransId="{F6EEAA1E-D403-2943-96B2-A2036906C67B}"/>
    <dgm:cxn modelId="{8E00B7A3-2F59-7F4E-BE38-9DB80932E072}" srcId="{8A4CFD03-F2FF-114B-A08B-4C29F7E7B847}" destId="{3FA45EED-BAFD-8B43-A3B4-8FF4A2F30D13}" srcOrd="0" destOrd="0" parTransId="{9D433738-5087-A449-9DDA-7F229BB0CBEA}" sibTransId="{CA4936BC-422D-0842-AC9B-C6016EFAE37B}"/>
    <dgm:cxn modelId="{94D4E0A5-EF14-E946-9DC9-E3A4B0B47855}" type="presOf" srcId="{10F42517-F1E6-A945-91DE-274824887F78}" destId="{9EBA808B-7C05-144A-AFDD-48901B3D1218}" srcOrd="0" destOrd="0" presId="urn:microsoft.com/office/officeart/2005/8/layout/vList2"/>
    <dgm:cxn modelId="{C4252BB2-5126-9E40-8CC8-CB8ACA62C24F}" type="presOf" srcId="{8A4CFD03-F2FF-114B-A08B-4C29F7E7B847}" destId="{C3E747B5-788B-B740-9DC7-BB58DDA044C8}" srcOrd="0" destOrd="0" presId="urn:microsoft.com/office/officeart/2005/8/layout/vList2"/>
    <dgm:cxn modelId="{871ABBBA-241C-E94A-8F37-E25343AA6906}" srcId="{8A4CFD03-F2FF-114B-A08B-4C29F7E7B847}" destId="{10F42517-F1E6-A945-91DE-274824887F78}" srcOrd="2" destOrd="0" parTransId="{3E0A61B9-EA83-5448-887F-DA1F1A4ACFBA}" sibTransId="{957C6DDA-33F7-9B42-A48F-1B224A0020D1}"/>
    <dgm:cxn modelId="{CCCEE2CD-575D-AF40-976F-C4FFE0581FCD}" srcId="{8A4CFD03-F2FF-114B-A08B-4C29F7E7B847}" destId="{3D726566-7AB2-B645-A265-DC2FE5F04B69}" srcOrd="4" destOrd="0" parTransId="{3FE61CB8-BDFC-AA4A-98DC-2A15AA3A4243}" sibTransId="{40C0D4D4-1E5D-164F-A192-7A5D8AF66E6B}"/>
    <dgm:cxn modelId="{F45DFBD1-E308-AD47-9F77-5BFC701CBA4B}" type="presOf" srcId="{866D870D-E434-DD44-A46B-604D9D9B0FF6}" destId="{52A551E9-4973-FF4E-8F82-6A90712B577D}" srcOrd="0" destOrd="0" presId="urn:microsoft.com/office/officeart/2005/8/layout/vList2"/>
    <dgm:cxn modelId="{16619FEC-232B-2A42-AFD5-187698FF5AE6}" type="presOf" srcId="{3D726566-7AB2-B645-A265-DC2FE5F04B69}" destId="{E9D25F2A-C065-0241-9741-6A6340C8A8B2}" srcOrd="0" destOrd="0" presId="urn:microsoft.com/office/officeart/2005/8/layout/vList2"/>
    <dgm:cxn modelId="{BAF268A3-2C49-FA42-8A24-7E684D6D4054}" type="presParOf" srcId="{C3E747B5-788B-B740-9DC7-BB58DDA044C8}" destId="{796DC2F8-8FC4-7D4E-9F28-39353ED641B4}" srcOrd="0" destOrd="0" presId="urn:microsoft.com/office/officeart/2005/8/layout/vList2"/>
    <dgm:cxn modelId="{20DA7A12-3AB4-C54A-8482-2C1FFDF01AEA}" type="presParOf" srcId="{C3E747B5-788B-B740-9DC7-BB58DDA044C8}" destId="{CFBBDCBE-18F2-9944-8DAB-DE96AB941F51}" srcOrd="1" destOrd="0" presId="urn:microsoft.com/office/officeart/2005/8/layout/vList2"/>
    <dgm:cxn modelId="{571B997C-8CF3-164D-98B6-3E44909CFD6F}" type="presParOf" srcId="{C3E747B5-788B-B740-9DC7-BB58DDA044C8}" destId="{52A551E9-4973-FF4E-8F82-6A90712B577D}" srcOrd="2" destOrd="0" presId="urn:microsoft.com/office/officeart/2005/8/layout/vList2"/>
    <dgm:cxn modelId="{A8E466A4-3E8A-B549-B461-78359167D2C7}" type="presParOf" srcId="{C3E747B5-788B-B740-9DC7-BB58DDA044C8}" destId="{57D36EB4-D052-8B41-B763-F796CEF8D304}" srcOrd="3" destOrd="0" presId="urn:microsoft.com/office/officeart/2005/8/layout/vList2"/>
    <dgm:cxn modelId="{6F772095-8526-9C4B-8703-677D56B7E065}" type="presParOf" srcId="{C3E747B5-788B-B740-9DC7-BB58DDA044C8}" destId="{9EBA808B-7C05-144A-AFDD-48901B3D1218}" srcOrd="4" destOrd="0" presId="urn:microsoft.com/office/officeart/2005/8/layout/vList2"/>
    <dgm:cxn modelId="{35010085-AFAA-AA4C-92BD-D09DC6B06905}" type="presParOf" srcId="{C3E747B5-788B-B740-9DC7-BB58DDA044C8}" destId="{BC663888-0D6B-FC46-8844-20CE0EA55691}" srcOrd="5" destOrd="0" presId="urn:microsoft.com/office/officeart/2005/8/layout/vList2"/>
    <dgm:cxn modelId="{6011D74D-E14C-3444-9B25-882BF0C65539}" type="presParOf" srcId="{C3E747B5-788B-B740-9DC7-BB58DDA044C8}" destId="{2B895BED-5236-2D48-8D73-245523C75CE1}" srcOrd="6" destOrd="0" presId="urn:microsoft.com/office/officeart/2005/8/layout/vList2"/>
    <dgm:cxn modelId="{1A915DAC-0135-B44A-B212-3F65D250E026}" type="presParOf" srcId="{C3E747B5-788B-B740-9DC7-BB58DDA044C8}" destId="{39E38080-2C87-C84D-8E93-6A23F294F6ED}" srcOrd="7" destOrd="0" presId="urn:microsoft.com/office/officeart/2005/8/layout/vList2"/>
    <dgm:cxn modelId="{5EACD937-127D-FB4E-AFE5-63DD6F33F884}" type="presParOf" srcId="{C3E747B5-788B-B740-9DC7-BB58DDA044C8}" destId="{E9D25F2A-C065-0241-9741-6A6340C8A8B2}" srcOrd="8"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AC17AE2-42A0-444B-85B6-3B329FAAB2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0569CBA-5E31-4040-AB24-A6FFE44941A2}">
      <dgm:prSet custT="1"/>
      <dgm:spPr/>
      <dgm:t>
        <a:bodyPr/>
        <a:lstStyle/>
        <a:p>
          <a:r>
            <a:rPr lang="en-US" sz="2800" dirty="0"/>
            <a:t>Principles of Tympanometry </a:t>
          </a:r>
          <a:endParaRPr lang="en-US" sz="2800" dirty="0"/>
        </a:p>
      </dgm:t>
    </dgm:pt>
    <dgm:pt modelId="{BF701C58-9579-5647-8C90-C5805A11E64E}" cxnId="{BB4E7548-E795-EA48-BBB8-95FAC5B1C2F1}" type="parTrans">
      <dgm:prSet/>
      <dgm:spPr/>
      <dgm:t>
        <a:bodyPr/>
        <a:lstStyle/>
        <a:p>
          <a:endParaRPr lang="en-GB"/>
        </a:p>
      </dgm:t>
    </dgm:pt>
    <dgm:pt modelId="{7DD350D2-CA8A-5544-9E15-66F182E2E154}" cxnId="{BB4E7548-E795-EA48-BBB8-95FAC5B1C2F1}" type="sibTrans">
      <dgm:prSet/>
      <dgm:spPr/>
      <dgm:t>
        <a:bodyPr/>
        <a:lstStyle/>
        <a:p>
          <a:endParaRPr lang="en-GB"/>
        </a:p>
      </dgm:t>
    </dgm:pt>
    <dgm:pt modelId="{E07A406E-49D7-0E47-9C05-5EDE9CB959CA}">
      <dgm:prSet custT="1"/>
      <dgm:spPr/>
      <dgm:t>
        <a:bodyPr/>
        <a:lstStyle/>
        <a:p>
          <a:r>
            <a:rPr lang="en-US" sz="2800" b="0" dirty="0"/>
            <a:t>Less compliant T.M. reflects more sound.</a:t>
          </a:r>
          <a:endParaRPr lang="en-US" sz="2800" dirty="0"/>
        </a:p>
      </dgm:t>
    </dgm:pt>
    <dgm:pt modelId="{E5A79424-F732-704E-9860-5AE797228657}" cxnId="{57110E89-9235-D947-B997-1A21CB575493}" type="parTrans">
      <dgm:prSet/>
      <dgm:spPr/>
      <dgm:t>
        <a:bodyPr/>
        <a:lstStyle/>
        <a:p>
          <a:endParaRPr lang="en-GB"/>
        </a:p>
      </dgm:t>
    </dgm:pt>
    <dgm:pt modelId="{EE751FE1-6663-8845-8C45-357636677520}" cxnId="{57110E89-9235-D947-B997-1A21CB575493}" type="sibTrans">
      <dgm:prSet/>
      <dgm:spPr/>
      <dgm:t>
        <a:bodyPr/>
        <a:lstStyle/>
        <a:p>
          <a:endParaRPr lang="en-GB"/>
        </a:p>
      </dgm:t>
    </dgm:pt>
    <dgm:pt modelId="{FB52F7CE-E576-9D40-B042-B16760C844B0}">
      <dgm:prSet custT="1"/>
      <dgm:spPr/>
      <dgm:t>
        <a:bodyPr/>
        <a:lstStyle/>
        <a:p>
          <a:r>
            <a:rPr lang="en-US" sz="2800" b="0" dirty="0"/>
            <a:t>Maximum compliance of T.M. denotes equal pressure in E.A.C. &amp; middle ear.</a:t>
          </a:r>
          <a:r>
            <a:rPr lang="en-US" sz="2800" dirty="0"/>
            <a:t> </a:t>
          </a:r>
          <a:endParaRPr lang="en-US" sz="2800" dirty="0"/>
        </a:p>
      </dgm:t>
    </dgm:pt>
    <dgm:pt modelId="{14319E36-86CD-554E-B62A-CCCBECD2E241}" cxnId="{4A99E295-7234-AA49-87E4-3636FB5425E7}" type="parTrans">
      <dgm:prSet/>
      <dgm:spPr/>
      <dgm:t>
        <a:bodyPr/>
        <a:lstStyle/>
        <a:p>
          <a:endParaRPr lang="en-GB"/>
        </a:p>
      </dgm:t>
    </dgm:pt>
    <dgm:pt modelId="{A4AFB71F-ED95-E341-9E29-31C8D75E60DE}" cxnId="{4A99E295-7234-AA49-87E4-3636FB5425E7}" type="sibTrans">
      <dgm:prSet/>
      <dgm:spPr/>
      <dgm:t>
        <a:bodyPr/>
        <a:lstStyle/>
        <a:p>
          <a:endParaRPr lang="en-GB"/>
        </a:p>
      </dgm:t>
    </dgm:pt>
    <dgm:pt modelId="{9C422C53-A09D-4F4E-A857-F940B64FAB83}" type="pres">
      <dgm:prSet presAssocID="{BAC17AE2-42A0-444B-85B6-3B329FAAB280}" presName="linear" presStyleCnt="0">
        <dgm:presLayoutVars>
          <dgm:animLvl val="lvl"/>
          <dgm:resizeHandles val="exact"/>
        </dgm:presLayoutVars>
      </dgm:prSet>
      <dgm:spPr/>
    </dgm:pt>
    <dgm:pt modelId="{294C9DA6-7962-824C-84EE-B6C294076483}" type="pres">
      <dgm:prSet presAssocID="{40569CBA-5E31-4040-AB24-A6FFE44941A2}" presName="parentText" presStyleLbl="node1" presStyleIdx="0" presStyleCnt="1">
        <dgm:presLayoutVars>
          <dgm:chMax val="0"/>
          <dgm:bulletEnabled val="1"/>
        </dgm:presLayoutVars>
      </dgm:prSet>
      <dgm:spPr/>
    </dgm:pt>
    <dgm:pt modelId="{BFE8800B-A3C9-CB41-B06E-7BD2D4F92658}" type="pres">
      <dgm:prSet presAssocID="{40569CBA-5E31-4040-AB24-A6FFE44941A2}" presName="childText" presStyleLbl="revTx" presStyleIdx="0" presStyleCnt="1">
        <dgm:presLayoutVars>
          <dgm:bulletEnabled val="1"/>
        </dgm:presLayoutVars>
      </dgm:prSet>
      <dgm:spPr/>
    </dgm:pt>
  </dgm:ptLst>
  <dgm:cxnLst>
    <dgm:cxn modelId="{1CEE560E-5375-6F45-BA50-C35578658B86}" type="presOf" srcId="{BAC17AE2-42A0-444B-85B6-3B329FAAB280}" destId="{9C422C53-A09D-4F4E-A857-F940B64FAB83}" srcOrd="0" destOrd="0" presId="urn:microsoft.com/office/officeart/2005/8/layout/vList2"/>
    <dgm:cxn modelId="{EB60AA3C-B3E4-CE46-9D53-9567D5E525DD}" type="presOf" srcId="{FB52F7CE-E576-9D40-B042-B16760C844B0}" destId="{BFE8800B-A3C9-CB41-B06E-7BD2D4F92658}" srcOrd="0" destOrd="1" presId="urn:microsoft.com/office/officeart/2005/8/layout/vList2"/>
    <dgm:cxn modelId="{BB4E7548-E795-EA48-BBB8-95FAC5B1C2F1}" srcId="{BAC17AE2-42A0-444B-85B6-3B329FAAB280}" destId="{40569CBA-5E31-4040-AB24-A6FFE44941A2}" srcOrd="0" destOrd="0" parTransId="{BF701C58-9579-5647-8C90-C5805A11E64E}" sibTransId="{7DD350D2-CA8A-5544-9E15-66F182E2E154}"/>
    <dgm:cxn modelId="{57110E89-9235-D947-B997-1A21CB575493}" srcId="{40569CBA-5E31-4040-AB24-A6FFE44941A2}" destId="{E07A406E-49D7-0E47-9C05-5EDE9CB959CA}" srcOrd="0" destOrd="0" parTransId="{E5A79424-F732-704E-9860-5AE797228657}" sibTransId="{EE751FE1-6663-8845-8C45-357636677520}"/>
    <dgm:cxn modelId="{4A99E295-7234-AA49-87E4-3636FB5425E7}" srcId="{40569CBA-5E31-4040-AB24-A6FFE44941A2}" destId="{FB52F7CE-E576-9D40-B042-B16760C844B0}" srcOrd="1" destOrd="0" parTransId="{14319E36-86CD-554E-B62A-CCCBECD2E241}" sibTransId="{A4AFB71F-ED95-E341-9E29-31C8D75E60DE}"/>
    <dgm:cxn modelId="{CE499AAD-B0B9-DC4A-81C3-EFBCA439EEB0}" type="presOf" srcId="{E07A406E-49D7-0E47-9C05-5EDE9CB959CA}" destId="{BFE8800B-A3C9-CB41-B06E-7BD2D4F92658}" srcOrd="0" destOrd="0" presId="urn:microsoft.com/office/officeart/2005/8/layout/vList2"/>
    <dgm:cxn modelId="{7F8FB0F9-77F0-734B-AC89-74279A1FD76D}" type="presOf" srcId="{40569CBA-5E31-4040-AB24-A6FFE44941A2}" destId="{294C9DA6-7962-824C-84EE-B6C294076483}" srcOrd="0" destOrd="0" presId="urn:microsoft.com/office/officeart/2005/8/layout/vList2"/>
    <dgm:cxn modelId="{F4100248-1154-F549-8258-68CF0A390CC1}" type="presParOf" srcId="{9C422C53-A09D-4F4E-A857-F940B64FAB83}" destId="{294C9DA6-7962-824C-84EE-B6C294076483}" srcOrd="0" destOrd="0" presId="urn:microsoft.com/office/officeart/2005/8/layout/vList2"/>
    <dgm:cxn modelId="{875DB5C3-24C5-B845-B5D4-FE0FE7CFB1FF}" type="presParOf" srcId="{9C422C53-A09D-4F4E-A857-F940B64FAB83}" destId="{BFE8800B-A3C9-CB41-B06E-7BD2D4F92658}"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92E3D1-745A-3A4F-A69C-CD145DED90D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615EDF5-9032-B748-835A-5DA323A3E0CA}">
      <dgm:prSet custT="1"/>
      <dgm:spPr/>
      <dgm:t>
        <a:bodyPr/>
        <a:lstStyle/>
        <a:p>
          <a:r>
            <a:rPr lang="en-US" sz="3200" dirty="0"/>
            <a:t>A 60 years old man c/o severe  right ear hearing loss, tinnitus and sense of fullness. These problems appeared all of sudden about 24 hours back. O/E his tympanic membrane is normal looking</a:t>
          </a:r>
        </a:p>
      </dgm:t>
    </dgm:pt>
    <dgm:pt modelId="{E8524CE3-AF49-6F41-A01D-F4187BD819A3}" cxnId="{588F097C-5815-BE41-A345-04D28D7DE8FB}" type="parTrans">
      <dgm:prSet/>
      <dgm:spPr/>
      <dgm:t>
        <a:bodyPr/>
        <a:lstStyle/>
        <a:p>
          <a:endParaRPr lang="en-US"/>
        </a:p>
      </dgm:t>
    </dgm:pt>
    <dgm:pt modelId="{DA7B58BE-8B91-B946-906B-5F46B27EDD03}" cxnId="{588F097C-5815-BE41-A345-04D28D7DE8FB}" type="sibTrans">
      <dgm:prSet/>
      <dgm:spPr/>
      <dgm:t>
        <a:bodyPr/>
        <a:lstStyle/>
        <a:p>
          <a:endParaRPr lang="en-US"/>
        </a:p>
      </dgm:t>
    </dgm:pt>
    <dgm:pt modelId="{07318F17-020B-8749-8503-A73653267845}" type="pres">
      <dgm:prSet presAssocID="{4792E3D1-745A-3A4F-A69C-CD145DED90D9}" presName="linear" presStyleCnt="0">
        <dgm:presLayoutVars>
          <dgm:animLvl val="lvl"/>
          <dgm:resizeHandles val="exact"/>
        </dgm:presLayoutVars>
      </dgm:prSet>
      <dgm:spPr/>
    </dgm:pt>
    <dgm:pt modelId="{F1AE4744-B528-394E-8ADC-932F6B2B3078}" type="pres">
      <dgm:prSet presAssocID="{3615EDF5-9032-B748-835A-5DA323A3E0CA}" presName="parentText" presStyleLbl="node1" presStyleIdx="0" presStyleCnt="1">
        <dgm:presLayoutVars>
          <dgm:chMax val="0"/>
          <dgm:bulletEnabled val="1"/>
        </dgm:presLayoutVars>
      </dgm:prSet>
      <dgm:spPr/>
    </dgm:pt>
  </dgm:ptLst>
  <dgm:cxnLst>
    <dgm:cxn modelId="{765FD53F-5AE4-CB46-A74A-8F2AB4A6A0ED}" type="presOf" srcId="{3615EDF5-9032-B748-835A-5DA323A3E0CA}" destId="{F1AE4744-B528-394E-8ADC-932F6B2B3078}" srcOrd="0" destOrd="0" presId="urn:microsoft.com/office/officeart/2005/8/layout/vList2"/>
    <dgm:cxn modelId="{588F097C-5815-BE41-A345-04D28D7DE8FB}" srcId="{4792E3D1-745A-3A4F-A69C-CD145DED90D9}" destId="{3615EDF5-9032-B748-835A-5DA323A3E0CA}" srcOrd="0" destOrd="0" parTransId="{E8524CE3-AF49-6F41-A01D-F4187BD819A3}" sibTransId="{DA7B58BE-8B91-B946-906B-5F46B27EDD03}"/>
    <dgm:cxn modelId="{51183EBF-5436-7A44-9218-D1299110DAA7}" type="presOf" srcId="{4792E3D1-745A-3A4F-A69C-CD145DED90D9}" destId="{07318F17-020B-8749-8503-A73653267845}" srcOrd="0" destOrd="0" presId="urn:microsoft.com/office/officeart/2005/8/layout/vList2"/>
    <dgm:cxn modelId="{C635E0B1-37F1-584A-8D2B-CF65DB836EBC}" type="presParOf" srcId="{07318F17-020B-8749-8503-A73653267845}" destId="{F1AE4744-B528-394E-8ADC-932F6B2B3078}" srcOrd="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669CC4-B98F-444F-94DB-FBB426334793}"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60AE0124-6809-0745-B392-FBBCB2901837}">
      <dgm:prSet custT="1"/>
      <dgm:spPr/>
      <dgm:t>
        <a:bodyPr/>
        <a:lstStyle/>
        <a:p>
          <a:r>
            <a:rPr lang="en-US" sz="2800" dirty="0">
              <a:latin typeface="Arial" panose="020B0604020202020204" pitchFamily="34" charset="0"/>
              <a:cs typeface="Arial" panose="020B0604020202020204" pitchFamily="34" charset="0"/>
            </a:rPr>
            <a:t>Acute unexplained hearing loss, nearly always unilateral, that occurs over less than a 72 hour period</a:t>
          </a:r>
        </a:p>
      </dgm:t>
    </dgm:pt>
    <dgm:pt modelId="{A2384E27-53E5-134C-967B-B7B702DFAEC9}" cxnId="{95813261-1B17-E34E-BA18-11F867C4CEDE}" type="parTrans">
      <dgm:prSet/>
      <dgm:spPr/>
      <dgm:t>
        <a:bodyPr/>
        <a:lstStyle/>
        <a:p>
          <a:endParaRPr lang="en-US"/>
        </a:p>
      </dgm:t>
    </dgm:pt>
    <dgm:pt modelId="{B97ABD83-FADC-AE4F-A3BD-C183AA01073D}" cxnId="{95813261-1B17-E34E-BA18-11F867C4CEDE}" type="sibTrans">
      <dgm:prSet/>
      <dgm:spPr/>
      <dgm:t>
        <a:bodyPr/>
        <a:lstStyle/>
        <a:p>
          <a:endParaRPr lang="en-US"/>
        </a:p>
      </dgm:t>
    </dgm:pt>
    <dgm:pt modelId="{F7407E38-5280-A545-87CC-CB753784DB58}">
      <dgm:prSet custT="1"/>
      <dgm:spPr/>
      <dgm:t>
        <a:bodyPr/>
        <a:lstStyle/>
        <a:p>
          <a:r>
            <a:rPr lang="en-US" sz="2800" dirty="0">
              <a:latin typeface="Arial" panose="020B0604020202020204" pitchFamily="34" charset="0"/>
              <a:cs typeface="Arial" panose="020B0604020202020204" pitchFamily="34" charset="0"/>
            </a:rPr>
            <a:t>An increase in pure tone threshold of greater than 30 decibels (dB) in at least three adjacent frequencies occurring within 72 hours (3 days). </a:t>
          </a:r>
        </a:p>
      </dgm:t>
    </dgm:pt>
    <dgm:pt modelId="{125D9535-7671-4441-A853-4AB2CFC87823}" cxnId="{D9D16B0E-891D-644E-A0A3-92DDEABD11EB}" type="parTrans">
      <dgm:prSet/>
      <dgm:spPr/>
      <dgm:t>
        <a:bodyPr/>
        <a:lstStyle/>
        <a:p>
          <a:endParaRPr lang="en-US"/>
        </a:p>
      </dgm:t>
    </dgm:pt>
    <dgm:pt modelId="{46661700-CB11-254A-8851-B9773EB7202C}" cxnId="{D9D16B0E-891D-644E-A0A3-92DDEABD11EB}" type="sibTrans">
      <dgm:prSet/>
      <dgm:spPr/>
      <dgm:t>
        <a:bodyPr/>
        <a:lstStyle/>
        <a:p>
          <a:endParaRPr lang="en-US"/>
        </a:p>
      </dgm:t>
    </dgm:pt>
    <dgm:pt modelId="{E918FF15-65E4-E644-A9CA-0913FCFCD1F0}" type="pres">
      <dgm:prSet presAssocID="{F2669CC4-B98F-444F-94DB-FBB426334793}" presName="linear" presStyleCnt="0">
        <dgm:presLayoutVars>
          <dgm:animLvl val="lvl"/>
          <dgm:resizeHandles val="exact"/>
        </dgm:presLayoutVars>
      </dgm:prSet>
      <dgm:spPr/>
    </dgm:pt>
    <dgm:pt modelId="{4DB51BFB-5F61-CA4E-8F25-1F478BFA8F1D}" type="pres">
      <dgm:prSet presAssocID="{60AE0124-6809-0745-B392-FBBCB2901837}" presName="parentText" presStyleLbl="node1" presStyleIdx="0" presStyleCnt="2">
        <dgm:presLayoutVars>
          <dgm:chMax val="0"/>
          <dgm:bulletEnabled val="1"/>
        </dgm:presLayoutVars>
      </dgm:prSet>
      <dgm:spPr/>
    </dgm:pt>
    <dgm:pt modelId="{D6AE5D7F-52EC-564E-B92A-E85878B24904}" type="pres">
      <dgm:prSet presAssocID="{B97ABD83-FADC-AE4F-A3BD-C183AA01073D}" presName="spacer" presStyleCnt="0"/>
      <dgm:spPr/>
    </dgm:pt>
    <dgm:pt modelId="{808095EF-5A23-C045-947A-BA275F5E8129}" type="pres">
      <dgm:prSet presAssocID="{F7407E38-5280-A545-87CC-CB753784DB58}" presName="parentText" presStyleLbl="node1" presStyleIdx="1" presStyleCnt="2">
        <dgm:presLayoutVars>
          <dgm:chMax val="0"/>
          <dgm:bulletEnabled val="1"/>
        </dgm:presLayoutVars>
      </dgm:prSet>
      <dgm:spPr/>
    </dgm:pt>
  </dgm:ptLst>
  <dgm:cxnLst>
    <dgm:cxn modelId="{D9D16B0E-891D-644E-A0A3-92DDEABD11EB}" srcId="{F2669CC4-B98F-444F-94DB-FBB426334793}" destId="{F7407E38-5280-A545-87CC-CB753784DB58}" srcOrd="1" destOrd="0" parTransId="{125D9535-7671-4441-A853-4AB2CFC87823}" sibTransId="{46661700-CB11-254A-8851-B9773EB7202C}"/>
    <dgm:cxn modelId="{183F0D37-44D4-EB49-840D-54AE8961EB12}" type="presOf" srcId="{F2669CC4-B98F-444F-94DB-FBB426334793}" destId="{E918FF15-65E4-E644-A9CA-0913FCFCD1F0}" srcOrd="0" destOrd="0" presId="urn:microsoft.com/office/officeart/2005/8/layout/vList2"/>
    <dgm:cxn modelId="{95813261-1B17-E34E-BA18-11F867C4CEDE}" srcId="{F2669CC4-B98F-444F-94DB-FBB426334793}" destId="{60AE0124-6809-0745-B392-FBBCB2901837}" srcOrd="0" destOrd="0" parTransId="{A2384E27-53E5-134C-967B-B7B702DFAEC9}" sibTransId="{B97ABD83-FADC-AE4F-A3BD-C183AA01073D}"/>
    <dgm:cxn modelId="{830FBAE5-E11D-E44A-84F0-2EC459FCD7B5}" type="presOf" srcId="{F7407E38-5280-A545-87CC-CB753784DB58}" destId="{808095EF-5A23-C045-947A-BA275F5E8129}" srcOrd="0" destOrd="0" presId="urn:microsoft.com/office/officeart/2005/8/layout/vList2"/>
    <dgm:cxn modelId="{F217DDFD-F8FD-2647-A95F-DB957CC58A57}" type="presOf" srcId="{60AE0124-6809-0745-B392-FBBCB2901837}" destId="{4DB51BFB-5F61-CA4E-8F25-1F478BFA8F1D}" srcOrd="0" destOrd="0" presId="urn:microsoft.com/office/officeart/2005/8/layout/vList2"/>
    <dgm:cxn modelId="{72B8113D-460C-564B-84AC-8AC871736515}" type="presParOf" srcId="{E918FF15-65E4-E644-A9CA-0913FCFCD1F0}" destId="{4DB51BFB-5F61-CA4E-8F25-1F478BFA8F1D}" srcOrd="0" destOrd="0" presId="urn:microsoft.com/office/officeart/2005/8/layout/vList2"/>
    <dgm:cxn modelId="{C23B9E00-EE16-6441-B9B0-A835637620E4}" type="presParOf" srcId="{E918FF15-65E4-E644-A9CA-0913FCFCD1F0}" destId="{D6AE5D7F-52EC-564E-B92A-E85878B24904}" srcOrd="1" destOrd="0" presId="urn:microsoft.com/office/officeart/2005/8/layout/vList2"/>
    <dgm:cxn modelId="{3655C7D0-EFDC-4346-9685-50C3059EC6D8}" type="presParOf" srcId="{E918FF15-65E4-E644-A9CA-0913FCFCD1F0}" destId="{808095EF-5A23-C045-947A-BA275F5E8129}" srcOrd="2"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97C60E-59BE-B845-A912-D3AF1D37F81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49074F77-86C7-3743-9AA1-AA1113BE2F41}">
      <dgm:prSet custT="1"/>
      <dgm:spPr/>
      <dgm:t>
        <a:bodyPr/>
        <a:lstStyle/>
        <a:p>
          <a:r>
            <a:rPr lang="en-US" sz="2800" dirty="0">
              <a:solidFill>
                <a:schemeClr val="tx1"/>
              </a:solidFill>
            </a:rPr>
            <a:t>Viral </a:t>
          </a:r>
        </a:p>
      </dgm:t>
    </dgm:pt>
    <dgm:pt modelId="{EC5523F1-D576-F649-BB13-3DDA596BB803}" cxnId="{24963E04-3C02-1646-B4A7-9435DD814571}" type="parTrans">
      <dgm:prSet/>
      <dgm:spPr/>
      <dgm:t>
        <a:bodyPr/>
        <a:lstStyle/>
        <a:p>
          <a:endParaRPr lang="en-US"/>
        </a:p>
      </dgm:t>
    </dgm:pt>
    <dgm:pt modelId="{E865A2E5-02A2-D94B-A780-B0EDD55F3F4B}" cxnId="{24963E04-3C02-1646-B4A7-9435DD814571}" type="sibTrans">
      <dgm:prSet/>
      <dgm:spPr/>
      <dgm:t>
        <a:bodyPr/>
        <a:lstStyle/>
        <a:p>
          <a:endParaRPr lang="en-US"/>
        </a:p>
      </dgm:t>
    </dgm:pt>
    <dgm:pt modelId="{6D2F1B0E-9302-E042-801F-766021811B32}">
      <dgm:prSet custT="1"/>
      <dgm:spPr/>
      <dgm:t>
        <a:bodyPr/>
        <a:lstStyle/>
        <a:p>
          <a:r>
            <a:rPr lang="en-US" sz="2800" b="0" dirty="0">
              <a:solidFill>
                <a:schemeClr val="tx1"/>
              </a:solidFill>
            </a:rPr>
            <a:t>Immunological-Autoimmune</a:t>
          </a:r>
          <a:r>
            <a:rPr lang="en-US" sz="2800" dirty="0">
              <a:solidFill>
                <a:schemeClr val="tx1"/>
              </a:solidFill>
            </a:rPr>
            <a:t> </a:t>
          </a:r>
        </a:p>
      </dgm:t>
    </dgm:pt>
    <dgm:pt modelId="{128EC274-1BDF-0445-B490-235D124C3683}" cxnId="{41E7C147-2D90-084F-80AF-AA0199C0ABDC}" type="parTrans">
      <dgm:prSet/>
      <dgm:spPr/>
      <dgm:t>
        <a:bodyPr/>
        <a:lstStyle/>
        <a:p>
          <a:endParaRPr lang="en-US"/>
        </a:p>
      </dgm:t>
    </dgm:pt>
    <dgm:pt modelId="{35561B56-DAD4-C14D-9534-02EE08EAA52C}" cxnId="{41E7C147-2D90-084F-80AF-AA0199C0ABDC}" type="sibTrans">
      <dgm:prSet/>
      <dgm:spPr/>
      <dgm:t>
        <a:bodyPr/>
        <a:lstStyle/>
        <a:p>
          <a:endParaRPr lang="en-US"/>
        </a:p>
      </dgm:t>
    </dgm:pt>
    <dgm:pt modelId="{BDD1CE5E-F1E0-EC4E-89F4-FF0FE5AAA918}">
      <dgm:prSet custT="1"/>
      <dgm:spPr/>
      <dgm:t>
        <a:bodyPr/>
        <a:lstStyle/>
        <a:p>
          <a:r>
            <a:rPr lang="en-US" sz="2800" dirty="0">
              <a:solidFill>
                <a:schemeClr val="tx1"/>
              </a:solidFill>
            </a:rPr>
            <a:t>Ototoxic </a:t>
          </a:r>
        </a:p>
      </dgm:t>
    </dgm:pt>
    <dgm:pt modelId="{C30483CD-9789-E24B-AE0E-ADFD6C762F2C}" cxnId="{05466EAE-124F-D14C-82B0-BEA86D59630E}" type="parTrans">
      <dgm:prSet/>
      <dgm:spPr/>
      <dgm:t>
        <a:bodyPr/>
        <a:lstStyle/>
        <a:p>
          <a:endParaRPr lang="en-US"/>
        </a:p>
      </dgm:t>
    </dgm:pt>
    <dgm:pt modelId="{5FCC97C8-1774-3141-BFBB-4AE9CD297667}" cxnId="{05466EAE-124F-D14C-82B0-BEA86D59630E}" type="sibTrans">
      <dgm:prSet/>
      <dgm:spPr/>
      <dgm:t>
        <a:bodyPr/>
        <a:lstStyle/>
        <a:p>
          <a:endParaRPr lang="en-US"/>
        </a:p>
      </dgm:t>
    </dgm:pt>
    <dgm:pt modelId="{2209A196-158D-F547-B8D3-3FDD74AA6C68}">
      <dgm:prSet custT="1"/>
      <dgm:spPr/>
      <dgm:t>
        <a:bodyPr/>
        <a:lstStyle/>
        <a:p>
          <a:r>
            <a:rPr lang="en-US" sz="2800" dirty="0">
              <a:solidFill>
                <a:schemeClr val="tx1"/>
              </a:solidFill>
            </a:rPr>
            <a:t>Neoplastic  </a:t>
          </a:r>
        </a:p>
      </dgm:t>
    </dgm:pt>
    <dgm:pt modelId="{8F24C122-5820-CD4E-B7C9-224C0DD76E1C}" cxnId="{B2BEEA14-AC85-374C-B665-8593E4B59318}" type="parTrans">
      <dgm:prSet/>
      <dgm:spPr/>
      <dgm:t>
        <a:bodyPr/>
        <a:lstStyle/>
        <a:p>
          <a:endParaRPr lang="en-US"/>
        </a:p>
      </dgm:t>
    </dgm:pt>
    <dgm:pt modelId="{90D29A46-C75F-3C4E-B495-3813737CED88}" cxnId="{B2BEEA14-AC85-374C-B665-8593E4B59318}" type="sibTrans">
      <dgm:prSet/>
      <dgm:spPr/>
      <dgm:t>
        <a:bodyPr/>
        <a:lstStyle/>
        <a:p>
          <a:endParaRPr lang="en-US"/>
        </a:p>
      </dgm:t>
    </dgm:pt>
    <dgm:pt modelId="{F5030EC1-2A52-1342-986C-4BE85FFFE8A1}">
      <dgm:prSet custT="1"/>
      <dgm:spPr/>
      <dgm:t>
        <a:bodyPr/>
        <a:lstStyle/>
        <a:p>
          <a:r>
            <a:rPr lang="en-US" sz="2800" dirty="0">
              <a:solidFill>
                <a:schemeClr val="tx1"/>
              </a:solidFill>
            </a:rPr>
            <a:t>Traumatic</a:t>
          </a:r>
        </a:p>
      </dgm:t>
    </dgm:pt>
    <dgm:pt modelId="{7C67FA66-138E-9B4E-B8BA-A662CD6BF7B9}" cxnId="{C86370A1-12CD-8F4E-9160-8848858E402C}" type="parTrans">
      <dgm:prSet/>
      <dgm:spPr/>
      <dgm:t>
        <a:bodyPr/>
        <a:lstStyle/>
        <a:p>
          <a:endParaRPr lang="en-US"/>
        </a:p>
      </dgm:t>
    </dgm:pt>
    <dgm:pt modelId="{1DE91B8D-A92C-CC49-AEBE-BB95ADBE52D7}" cxnId="{C86370A1-12CD-8F4E-9160-8848858E402C}" type="sibTrans">
      <dgm:prSet/>
      <dgm:spPr/>
      <dgm:t>
        <a:bodyPr/>
        <a:lstStyle/>
        <a:p>
          <a:endParaRPr lang="en-US"/>
        </a:p>
      </dgm:t>
    </dgm:pt>
    <dgm:pt modelId="{267FD48F-5DE1-E64B-BBA7-F5DB59915861}">
      <dgm:prSet custT="1"/>
      <dgm:spPr/>
      <dgm:t>
        <a:bodyPr/>
        <a:lstStyle/>
        <a:p>
          <a:r>
            <a:rPr lang="en-US" sz="2800" dirty="0">
              <a:solidFill>
                <a:schemeClr val="tx1"/>
              </a:solidFill>
            </a:rPr>
            <a:t>Other causes</a:t>
          </a:r>
        </a:p>
      </dgm:t>
    </dgm:pt>
    <dgm:pt modelId="{0E20BA4D-85CF-3A49-9C73-CC395B26AC84}" cxnId="{EC7E4CB7-FAC6-A440-9AF4-CF57BD7A6784}" type="parTrans">
      <dgm:prSet/>
      <dgm:spPr/>
      <dgm:t>
        <a:bodyPr/>
        <a:lstStyle/>
        <a:p>
          <a:endParaRPr lang="en-US"/>
        </a:p>
      </dgm:t>
    </dgm:pt>
    <dgm:pt modelId="{4531AECD-2412-2E4C-991E-28DA1346995A}" cxnId="{EC7E4CB7-FAC6-A440-9AF4-CF57BD7A6784}" type="sibTrans">
      <dgm:prSet/>
      <dgm:spPr/>
      <dgm:t>
        <a:bodyPr/>
        <a:lstStyle/>
        <a:p>
          <a:endParaRPr lang="en-US"/>
        </a:p>
      </dgm:t>
    </dgm:pt>
    <dgm:pt modelId="{7DDF271B-D6CD-8649-92DB-342EDB5F2988}" type="pres">
      <dgm:prSet presAssocID="{1597C60E-59BE-B845-A912-D3AF1D37F81B}" presName="linear" presStyleCnt="0">
        <dgm:presLayoutVars>
          <dgm:animLvl val="lvl"/>
          <dgm:resizeHandles val="exact"/>
        </dgm:presLayoutVars>
      </dgm:prSet>
      <dgm:spPr/>
    </dgm:pt>
    <dgm:pt modelId="{9493C084-D00F-8C4E-94CA-AAD6E059776C}" type="pres">
      <dgm:prSet presAssocID="{49074F77-86C7-3743-9AA1-AA1113BE2F41}" presName="parentText" presStyleLbl="node1" presStyleIdx="0" presStyleCnt="6">
        <dgm:presLayoutVars>
          <dgm:chMax val="0"/>
          <dgm:bulletEnabled val="1"/>
        </dgm:presLayoutVars>
      </dgm:prSet>
      <dgm:spPr/>
    </dgm:pt>
    <dgm:pt modelId="{3B53FF4B-3885-4540-82EE-F1A8E18A12C6}" type="pres">
      <dgm:prSet presAssocID="{E865A2E5-02A2-D94B-A780-B0EDD55F3F4B}" presName="spacer" presStyleCnt="0"/>
      <dgm:spPr/>
    </dgm:pt>
    <dgm:pt modelId="{5B2B7046-71F7-7841-986C-5875838509D3}" type="pres">
      <dgm:prSet presAssocID="{6D2F1B0E-9302-E042-801F-766021811B32}" presName="parentText" presStyleLbl="node1" presStyleIdx="1" presStyleCnt="6">
        <dgm:presLayoutVars>
          <dgm:chMax val="0"/>
          <dgm:bulletEnabled val="1"/>
        </dgm:presLayoutVars>
      </dgm:prSet>
      <dgm:spPr/>
    </dgm:pt>
    <dgm:pt modelId="{51FA9382-4D8D-094F-A07A-A00A834A0B1C}" type="pres">
      <dgm:prSet presAssocID="{35561B56-DAD4-C14D-9534-02EE08EAA52C}" presName="spacer" presStyleCnt="0"/>
      <dgm:spPr/>
    </dgm:pt>
    <dgm:pt modelId="{E69391D8-3346-FF43-81D2-852F6EEA17B6}" type="pres">
      <dgm:prSet presAssocID="{BDD1CE5E-F1E0-EC4E-89F4-FF0FE5AAA918}" presName="parentText" presStyleLbl="node1" presStyleIdx="2" presStyleCnt="6">
        <dgm:presLayoutVars>
          <dgm:chMax val="0"/>
          <dgm:bulletEnabled val="1"/>
        </dgm:presLayoutVars>
      </dgm:prSet>
      <dgm:spPr/>
    </dgm:pt>
    <dgm:pt modelId="{D7A7E5DB-0235-0246-B4D8-3A6F65E9A99D}" type="pres">
      <dgm:prSet presAssocID="{5FCC97C8-1774-3141-BFBB-4AE9CD297667}" presName="spacer" presStyleCnt="0"/>
      <dgm:spPr/>
    </dgm:pt>
    <dgm:pt modelId="{64FDE3E4-00B6-254A-BAEF-49A54E508671}" type="pres">
      <dgm:prSet presAssocID="{2209A196-158D-F547-B8D3-3FDD74AA6C68}" presName="parentText" presStyleLbl="node1" presStyleIdx="3" presStyleCnt="6">
        <dgm:presLayoutVars>
          <dgm:chMax val="0"/>
          <dgm:bulletEnabled val="1"/>
        </dgm:presLayoutVars>
      </dgm:prSet>
      <dgm:spPr/>
    </dgm:pt>
    <dgm:pt modelId="{D863EE80-4C43-0C42-86CF-E705FCBD863E}" type="pres">
      <dgm:prSet presAssocID="{90D29A46-C75F-3C4E-B495-3813737CED88}" presName="spacer" presStyleCnt="0"/>
      <dgm:spPr/>
    </dgm:pt>
    <dgm:pt modelId="{43F9263D-A5E2-E740-8233-68AAE7AEA117}" type="pres">
      <dgm:prSet presAssocID="{F5030EC1-2A52-1342-986C-4BE85FFFE8A1}" presName="parentText" presStyleLbl="node1" presStyleIdx="4" presStyleCnt="6">
        <dgm:presLayoutVars>
          <dgm:chMax val="0"/>
          <dgm:bulletEnabled val="1"/>
        </dgm:presLayoutVars>
      </dgm:prSet>
      <dgm:spPr/>
    </dgm:pt>
    <dgm:pt modelId="{F685D8E0-9283-9A4D-8326-2558C7D50F6A}" type="pres">
      <dgm:prSet presAssocID="{1DE91B8D-A92C-CC49-AEBE-BB95ADBE52D7}" presName="spacer" presStyleCnt="0"/>
      <dgm:spPr/>
    </dgm:pt>
    <dgm:pt modelId="{9E0A4B81-36EC-FC48-802A-64B0DB2A7B9D}" type="pres">
      <dgm:prSet presAssocID="{267FD48F-5DE1-E64B-BBA7-F5DB59915861}" presName="parentText" presStyleLbl="node1" presStyleIdx="5" presStyleCnt="6">
        <dgm:presLayoutVars>
          <dgm:chMax val="0"/>
          <dgm:bulletEnabled val="1"/>
        </dgm:presLayoutVars>
      </dgm:prSet>
      <dgm:spPr/>
    </dgm:pt>
  </dgm:ptLst>
  <dgm:cxnLst>
    <dgm:cxn modelId="{24963E04-3C02-1646-B4A7-9435DD814571}" srcId="{1597C60E-59BE-B845-A912-D3AF1D37F81B}" destId="{49074F77-86C7-3743-9AA1-AA1113BE2F41}" srcOrd="0" destOrd="0" parTransId="{EC5523F1-D576-F649-BB13-3DDA596BB803}" sibTransId="{E865A2E5-02A2-D94B-A780-B0EDD55F3F4B}"/>
    <dgm:cxn modelId="{64273D07-7B84-9E4F-AF19-D883D067B8BD}" type="presOf" srcId="{F5030EC1-2A52-1342-986C-4BE85FFFE8A1}" destId="{43F9263D-A5E2-E740-8233-68AAE7AEA117}" srcOrd="0" destOrd="0" presId="urn:microsoft.com/office/officeart/2005/8/layout/vList2"/>
    <dgm:cxn modelId="{B2BEEA14-AC85-374C-B665-8593E4B59318}" srcId="{1597C60E-59BE-B845-A912-D3AF1D37F81B}" destId="{2209A196-158D-F547-B8D3-3FDD74AA6C68}" srcOrd="3" destOrd="0" parTransId="{8F24C122-5820-CD4E-B7C9-224C0DD76E1C}" sibTransId="{90D29A46-C75F-3C4E-B495-3813737CED88}"/>
    <dgm:cxn modelId="{3BBCA93A-4190-F244-8F6D-D3FA9629E00D}" type="presOf" srcId="{6D2F1B0E-9302-E042-801F-766021811B32}" destId="{5B2B7046-71F7-7841-986C-5875838509D3}" srcOrd="0" destOrd="0" presId="urn:microsoft.com/office/officeart/2005/8/layout/vList2"/>
    <dgm:cxn modelId="{41E7C147-2D90-084F-80AF-AA0199C0ABDC}" srcId="{1597C60E-59BE-B845-A912-D3AF1D37F81B}" destId="{6D2F1B0E-9302-E042-801F-766021811B32}" srcOrd="1" destOrd="0" parTransId="{128EC274-1BDF-0445-B490-235D124C3683}" sibTransId="{35561B56-DAD4-C14D-9534-02EE08EAA52C}"/>
    <dgm:cxn modelId="{9106D95B-4A0E-3845-82E4-F753D91E6909}" type="presOf" srcId="{49074F77-86C7-3743-9AA1-AA1113BE2F41}" destId="{9493C084-D00F-8C4E-94CA-AAD6E059776C}" srcOrd="0" destOrd="0" presId="urn:microsoft.com/office/officeart/2005/8/layout/vList2"/>
    <dgm:cxn modelId="{C6F07D60-C9D1-4740-9B2A-74C40CE463A2}" type="presOf" srcId="{1597C60E-59BE-B845-A912-D3AF1D37F81B}" destId="{7DDF271B-D6CD-8649-92DB-342EDB5F2988}" srcOrd="0" destOrd="0" presId="urn:microsoft.com/office/officeart/2005/8/layout/vList2"/>
    <dgm:cxn modelId="{082F5F85-7917-9D4A-A158-A799CB6F9DC0}" type="presOf" srcId="{2209A196-158D-F547-B8D3-3FDD74AA6C68}" destId="{64FDE3E4-00B6-254A-BAEF-49A54E508671}" srcOrd="0" destOrd="0" presId="urn:microsoft.com/office/officeart/2005/8/layout/vList2"/>
    <dgm:cxn modelId="{C86370A1-12CD-8F4E-9160-8848858E402C}" srcId="{1597C60E-59BE-B845-A912-D3AF1D37F81B}" destId="{F5030EC1-2A52-1342-986C-4BE85FFFE8A1}" srcOrd="4" destOrd="0" parTransId="{7C67FA66-138E-9B4E-B8BA-A662CD6BF7B9}" sibTransId="{1DE91B8D-A92C-CC49-AEBE-BB95ADBE52D7}"/>
    <dgm:cxn modelId="{B85640AB-E862-2F47-8A7B-69D10335DD9B}" type="presOf" srcId="{267FD48F-5DE1-E64B-BBA7-F5DB59915861}" destId="{9E0A4B81-36EC-FC48-802A-64B0DB2A7B9D}" srcOrd="0" destOrd="0" presId="urn:microsoft.com/office/officeart/2005/8/layout/vList2"/>
    <dgm:cxn modelId="{05466EAE-124F-D14C-82B0-BEA86D59630E}" srcId="{1597C60E-59BE-B845-A912-D3AF1D37F81B}" destId="{BDD1CE5E-F1E0-EC4E-89F4-FF0FE5AAA918}" srcOrd="2" destOrd="0" parTransId="{C30483CD-9789-E24B-AE0E-ADFD6C762F2C}" sibTransId="{5FCC97C8-1774-3141-BFBB-4AE9CD297667}"/>
    <dgm:cxn modelId="{EC7E4CB7-FAC6-A440-9AF4-CF57BD7A6784}" srcId="{1597C60E-59BE-B845-A912-D3AF1D37F81B}" destId="{267FD48F-5DE1-E64B-BBA7-F5DB59915861}" srcOrd="5" destOrd="0" parTransId="{0E20BA4D-85CF-3A49-9C73-CC395B26AC84}" sibTransId="{4531AECD-2412-2E4C-991E-28DA1346995A}"/>
    <dgm:cxn modelId="{E35850E0-7EFB-574E-9E36-D05068A4F317}" type="presOf" srcId="{BDD1CE5E-F1E0-EC4E-89F4-FF0FE5AAA918}" destId="{E69391D8-3346-FF43-81D2-852F6EEA17B6}" srcOrd="0" destOrd="0" presId="urn:microsoft.com/office/officeart/2005/8/layout/vList2"/>
    <dgm:cxn modelId="{C3A5FCA9-0FA9-9340-89CE-742BAFD5D431}" type="presParOf" srcId="{7DDF271B-D6CD-8649-92DB-342EDB5F2988}" destId="{9493C084-D00F-8C4E-94CA-AAD6E059776C}" srcOrd="0" destOrd="0" presId="urn:microsoft.com/office/officeart/2005/8/layout/vList2"/>
    <dgm:cxn modelId="{F1D27C76-E944-E146-AC5F-B1FB16BD85F3}" type="presParOf" srcId="{7DDF271B-D6CD-8649-92DB-342EDB5F2988}" destId="{3B53FF4B-3885-4540-82EE-F1A8E18A12C6}" srcOrd="1" destOrd="0" presId="urn:microsoft.com/office/officeart/2005/8/layout/vList2"/>
    <dgm:cxn modelId="{8C8A8C65-F025-F54C-BD57-0DDE9BA32FD1}" type="presParOf" srcId="{7DDF271B-D6CD-8649-92DB-342EDB5F2988}" destId="{5B2B7046-71F7-7841-986C-5875838509D3}" srcOrd="2" destOrd="0" presId="urn:microsoft.com/office/officeart/2005/8/layout/vList2"/>
    <dgm:cxn modelId="{9A20B2BF-85DC-F54B-A23F-17A9339888E7}" type="presParOf" srcId="{7DDF271B-D6CD-8649-92DB-342EDB5F2988}" destId="{51FA9382-4D8D-094F-A07A-A00A834A0B1C}" srcOrd="3" destOrd="0" presId="urn:microsoft.com/office/officeart/2005/8/layout/vList2"/>
    <dgm:cxn modelId="{62354251-363A-F046-A6E3-363E1E83887B}" type="presParOf" srcId="{7DDF271B-D6CD-8649-92DB-342EDB5F2988}" destId="{E69391D8-3346-FF43-81D2-852F6EEA17B6}" srcOrd="4" destOrd="0" presId="urn:microsoft.com/office/officeart/2005/8/layout/vList2"/>
    <dgm:cxn modelId="{7382EC8D-4A95-9E49-99FC-E2BF427C8233}" type="presParOf" srcId="{7DDF271B-D6CD-8649-92DB-342EDB5F2988}" destId="{D7A7E5DB-0235-0246-B4D8-3A6F65E9A99D}" srcOrd="5" destOrd="0" presId="urn:microsoft.com/office/officeart/2005/8/layout/vList2"/>
    <dgm:cxn modelId="{F3C32012-1F25-F745-AD5E-9963EE987A16}" type="presParOf" srcId="{7DDF271B-D6CD-8649-92DB-342EDB5F2988}" destId="{64FDE3E4-00B6-254A-BAEF-49A54E508671}" srcOrd="6" destOrd="0" presId="urn:microsoft.com/office/officeart/2005/8/layout/vList2"/>
    <dgm:cxn modelId="{778BCCD3-5CCB-E046-851A-3D85703710E3}" type="presParOf" srcId="{7DDF271B-D6CD-8649-92DB-342EDB5F2988}" destId="{D863EE80-4C43-0C42-86CF-E705FCBD863E}" srcOrd="7" destOrd="0" presId="urn:microsoft.com/office/officeart/2005/8/layout/vList2"/>
    <dgm:cxn modelId="{4CF428ED-5ED1-144E-B6BB-5790C097504A}" type="presParOf" srcId="{7DDF271B-D6CD-8649-92DB-342EDB5F2988}" destId="{43F9263D-A5E2-E740-8233-68AAE7AEA117}" srcOrd="8" destOrd="0" presId="urn:microsoft.com/office/officeart/2005/8/layout/vList2"/>
    <dgm:cxn modelId="{4CDA46AB-B4FD-0A40-92F2-D0038D943911}" type="presParOf" srcId="{7DDF271B-D6CD-8649-92DB-342EDB5F2988}" destId="{F685D8E0-9283-9A4D-8326-2558C7D50F6A}" srcOrd="9" destOrd="0" presId="urn:microsoft.com/office/officeart/2005/8/layout/vList2"/>
    <dgm:cxn modelId="{AC515831-F999-784A-8A12-A8145340B5D8}" type="presParOf" srcId="{7DDF271B-D6CD-8649-92DB-342EDB5F2988}" destId="{9E0A4B81-36EC-FC48-802A-64B0DB2A7B9D}" srcOrd="1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D93B85-87BE-E144-834D-338F13392D7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09C1CA4F-60D3-5943-8648-6588D3877487}">
      <dgm:prSet custT="1"/>
      <dgm:spPr/>
      <dgm:t>
        <a:bodyPr/>
        <a:lstStyle/>
        <a:p>
          <a:pPr rtl="0"/>
          <a:r>
            <a:rPr lang="en-US" sz="3200" dirty="0">
              <a:latin typeface="Arial" panose="020B0604020202020204" pitchFamily="34" charset="0"/>
              <a:cs typeface="Arial" panose="020B0604020202020204" pitchFamily="34" charset="0"/>
            </a:rPr>
            <a:t>Prompt recognition and management of SSNHL may improve hearing recovery and patient quality of life </a:t>
          </a:r>
        </a:p>
      </dgm:t>
    </dgm:pt>
    <dgm:pt modelId="{04EDE078-E996-4248-B3A7-4D22A24A7AAF}" cxnId="{66C259A8-3D0B-814B-BB36-4EADCF416A5C}" type="parTrans">
      <dgm:prSet/>
      <dgm:spPr/>
      <dgm:t>
        <a:bodyPr/>
        <a:lstStyle/>
        <a:p>
          <a:endParaRPr lang="en-US"/>
        </a:p>
      </dgm:t>
    </dgm:pt>
    <dgm:pt modelId="{1A0EF160-42D5-BF43-8B51-FC5AACD26513}" cxnId="{66C259A8-3D0B-814B-BB36-4EADCF416A5C}" type="sibTrans">
      <dgm:prSet/>
      <dgm:spPr/>
      <dgm:t>
        <a:bodyPr/>
        <a:lstStyle/>
        <a:p>
          <a:endParaRPr lang="en-US"/>
        </a:p>
      </dgm:t>
    </dgm:pt>
    <dgm:pt modelId="{F67413CE-3416-C64F-B781-4D5A39D74C88}" type="pres">
      <dgm:prSet presAssocID="{1FD93B85-87BE-E144-834D-338F13392D78}" presName="linear" presStyleCnt="0">
        <dgm:presLayoutVars>
          <dgm:animLvl val="lvl"/>
          <dgm:resizeHandles val="exact"/>
        </dgm:presLayoutVars>
      </dgm:prSet>
      <dgm:spPr/>
    </dgm:pt>
    <dgm:pt modelId="{7BD4CB7D-70E3-C347-8832-ED9E31282BA3}" type="pres">
      <dgm:prSet presAssocID="{09C1CA4F-60D3-5943-8648-6588D3877487}" presName="parentText" presStyleLbl="node1" presStyleIdx="0" presStyleCnt="1">
        <dgm:presLayoutVars>
          <dgm:chMax val="0"/>
          <dgm:bulletEnabled val="1"/>
        </dgm:presLayoutVars>
      </dgm:prSet>
      <dgm:spPr/>
    </dgm:pt>
  </dgm:ptLst>
  <dgm:cxnLst>
    <dgm:cxn modelId="{96B5B763-651E-B340-878A-60665F341059}" type="presOf" srcId="{09C1CA4F-60D3-5943-8648-6588D3877487}" destId="{7BD4CB7D-70E3-C347-8832-ED9E31282BA3}" srcOrd="0" destOrd="0" presId="urn:microsoft.com/office/officeart/2005/8/layout/vList2"/>
    <dgm:cxn modelId="{66C259A8-3D0B-814B-BB36-4EADCF416A5C}" srcId="{1FD93B85-87BE-E144-834D-338F13392D78}" destId="{09C1CA4F-60D3-5943-8648-6588D3877487}" srcOrd="0" destOrd="0" parTransId="{04EDE078-E996-4248-B3A7-4D22A24A7AAF}" sibTransId="{1A0EF160-42D5-BF43-8B51-FC5AACD26513}"/>
    <dgm:cxn modelId="{51A5F1C2-698B-BC4D-8838-C50638F7EADF}" type="presOf" srcId="{1FD93B85-87BE-E144-834D-338F13392D78}" destId="{F67413CE-3416-C64F-B781-4D5A39D74C88}" srcOrd="0" destOrd="0" presId="urn:microsoft.com/office/officeart/2005/8/layout/vList2"/>
    <dgm:cxn modelId="{546F852A-B815-A141-B138-4157F34D0B09}" type="presParOf" srcId="{F67413CE-3416-C64F-B781-4D5A39D74C88}" destId="{7BD4CB7D-70E3-C347-8832-ED9E31282BA3}" srcOrd="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C1554E-B10C-6B4E-868C-C7D44A08AAC0}"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B09BEA20-BDC8-A847-9583-5DD910E20B36}">
      <dgm:prSet phldr="0" custT="1"/>
      <dgm:spPr/>
      <dgm:t>
        <a:bodyPr vert="horz" wrap="square"/>
        <a:p>
          <a:pPr>
            <a:lnSpc>
              <a:spcPct val="100000"/>
            </a:lnSpc>
            <a:spcBef>
              <a:spcPct val="0"/>
            </a:spcBef>
            <a:spcAft>
              <a:spcPct val="35000"/>
            </a:spcAft>
          </a:pPr>
          <a:r>
            <a:rPr lang="en-US" sz="2400" b="1" dirty="0">
              <a:solidFill>
                <a:schemeClr val="bg1"/>
              </a:solidFill>
              <a:latin typeface="Arial" panose="020B0604020202020204" pitchFamily="34" charset="0"/>
              <a:cs typeface="Arial" panose="020B0604020202020204" pitchFamily="34" charset="0"/>
            </a:rPr>
            <a:t>1. History. </a:t>
          </a:r>
          <a:r>
            <a:rPr lang="en-US" sz="2400" dirty="0">
              <a:solidFill>
                <a:schemeClr val="bg1"/>
              </a:solidFill>
              <a:latin typeface="Arial" panose="020B0604020202020204" pitchFamily="34" charset="0"/>
              <a:cs typeface="Arial" panose="020B0604020202020204" pitchFamily="34" charset="0"/>
            </a:rPr>
            <a:t>congenital or acquired, stationary or progressive, associated with other syndromes or not, involvement of other members of the family and possible aetiologic factors. </a:t>
          </a:r>
          <a:r>
            <a:rPr lang="en-US" sz="2400" dirty="0">
              <a:solidFill>
                <a:schemeClr val="bg1"/>
              </a:solidFill>
              <a:latin typeface="Arial" panose="020B0604020202020204" pitchFamily="34" charset="0"/>
              <a:cs typeface="Arial" panose="020B0604020202020204" pitchFamily="34" charset="0"/>
            </a:rPr>
            <a:t/>
          </a:r>
          <a:endParaRPr lang="en-US" sz="2400" dirty="0">
            <a:solidFill>
              <a:schemeClr val="bg1"/>
            </a:solidFill>
            <a:latin typeface="Arial" panose="020B0604020202020204" pitchFamily="34" charset="0"/>
            <a:cs typeface="Arial" panose="020B0604020202020204" pitchFamily="34" charset="0"/>
          </a:endParaRPr>
        </a:p>
      </dgm:t>
    </dgm:pt>
    <dgm:pt modelId="{D6B5A107-0288-3142-9348-376D8F31CEC1}" cxnId="{A08F92FB-3FE8-46B1-AC0E-B7D08B381668}" type="parTrans">
      <dgm:prSet/>
      <dgm:spPr/>
      <dgm:t>
        <a:bodyPr/>
        <a:lstStyle/>
        <a:p>
          <a:endParaRPr lang="en-US"/>
        </a:p>
      </dgm:t>
    </dgm:pt>
    <dgm:pt modelId="{80A2E37C-AC4C-5A4E-9112-BDBCB4639ED8}" cxnId="{A08F92FB-3FE8-46B1-AC0E-B7D08B381668}" type="sibTrans">
      <dgm:prSet/>
      <dgm:spPr/>
      <dgm:t>
        <a:bodyPr/>
        <a:lstStyle/>
        <a:p>
          <a:endParaRPr lang="en-US"/>
        </a:p>
      </dgm:t>
    </dgm:pt>
    <dgm:pt modelId="{0AD86D7F-F407-2644-949E-D6542ECEF3BF}">
      <dgm:prSet phldr="0" custT="1"/>
      <dgm:spPr/>
      <dgm:t>
        <a:bodyPr vert="horz" wrap="square"/>
        <a:p>
          <a:pPr>
            <a:lnSpc>
              <a:spcPct val="100000"/>
            </a:lnSpc>
            <a:spcBef>
              <a:spcPct val="0"/>
            </a:spcBef>
            <a:spcAft>
              <a:spcPct val="35000"/>
            </a:spcAft>
          </a:pPr>
          <a:r>
            <a:rPr lang="en-US" sz="2400" b="1" dirty="0">
              <a:solidFill>
                <a:schemeClr val="bg1"/>
              </a:solidFill>
              <a:latin typeface="Arial" panose="020B0604020202020204" pitchFamily="34" charset="0"/>
              <a:cs typeface="Arial" panose="020B0604020202020204" pitchFamily="34" charset="0"/>
            </a:rPr>
            <a:t>2. Severity of deafness </a:t>
          </a:r>
          <a:r>
            <a:rPr lang="en-US" sz="2400" dirty="0">
              <a:solidFill>
                <a:schemeClr val="bg1"/>
              </a:solidFill>
              <a:latin typeface="Arial" panose="020B0604020202020204" pitchFamily="34" charset="0"/>
              <a:cs typeface="Arial" panose="020B0604020202020204" pitchFamily="34" charset="0"/>
            </a:rPr>
            <a:t>(mild, moderate, moderately severe, severe, profound or total). </a:t>
          </a:r>
          <a:r>
            <a:rPr lang="en-US" sz="2400" dirty="0">
              <a:solidFill>
                <a:schemeClr val="bg1"/>
              </a:solidFill>
              <a:latin typeface="Arial" panose="020B0604020202020204" pitchFamily="34" charset="0"/>
              <a:cs typeface="Arial" panose="020B0604020202020204" pitchFamily="34" charset="0"/>
            </a:rPr>
            <a:t/>
          </a:r>
          <a:endParaRPr lang="en-US" sz="2400" dirty="0">
            <a:solidFill>
              <a:schemeClr val="bg1"/>
            </a:solidFill>
            <a:latin typeface="Arial" panose="020B0604020202020204" pitchFamily="34" charset="0"/>
            <a:cs typeface="Arial" panose="020B0604020202020204" pitchFamily="34" charset="0"/>
          </a:endParaRPr>
        </a:p>
      </dgm:t>
    </dgm:pt>
    <dgm:pt modelId="{5D44256B-FCAC-FF42-9383-FCB357D3FAE0}" cxnId="{0260617F-D34D-4065-BBA3-718EDED0FF60}" type="parTrans">
      <dgm:prSet/>
      <dgm:spPr/>
      <dgm:t>
        <a:bodyPr/>
        <a:lstStyle/>
        <a:p>
          <a:endParaRPr lang="en-US"/>
        </a:p>
      </dgm:t>
    </dgm:pt>
    <dgm:pt modelId="{F06E9939-1AFA-2E46-96D1-8D0A0FB51085}" cxnId="{0260617F-D34D-4065-BBA3-718EDED0FF60}" type="sibTrans">
      <dgm:prSet/>
      <dgm:spPr/>
      <dgm:t>
        <a:bodyPr/>
        <a:lstStyle/>
        <a:p>
          <a:endParaRPr lang="en-US"/>
        </a:p>
      </dgm:t>
    </dgm:pt>
    <dgm:pt modelId="{FB27D7E3-0864-834E-BE8F-2ED4C4D4BF02}">
      <dgm:prSet custT="1"/>
      <dgm:spPr/>
      <dgm:t>
        <a:bodyPr/>
        <a:lstStyle/>
        <a:p>
          <a:r>
            <a:rPr lang="en-US" sz="2400" b="1" dirty="0">
              <a:solidFill>
                <a:srgbClr val="002060"/>
              </a:solidFill>
              <a:latin typeface="Arial" panose="020B0604020202020204" pitchFamily="34" charset="0"/>
              <a:cs typeface="Arial" panose="020B0604020202020204" pitchFamily="34" charset="0"/>
            </a:rPr>
            <a:t>3. Type of audiogram. </a:t>
          </a:r>
          <a:r>
            <a:rPr lang="en-US" sz="2400" dirty="0">
              <a:solidFill>
                <a:srgbClr val="002060"/>
              </a:solidFill>
              <a:latin typeface="Arial" panose="020B0604020202020204" pitchFamily="34" charset="0"/>
              <a:cs typeface="Arial" panose="020B0604020202020204" pitchFamily="34" charset="0"/>
            </a:rPr>
            <a:t>high frequency, low frequency, mid-frequency or flat type. </a:t>
          </a:r>
        </a:p>
      </dgm:t>
    </dgm:pt>
    <dgm:pt modelId="{4FA8B06B-6E23-1347-A5D0-0C2C622C1188}" cxnId="{B46FEE5F-B706-4E92-83CF-C5B8BE9D025E}" type="parTrans">
      <dgm:prSet/>
      <dgm:spPr/>
      <dgm:t>
        <a:bodyPr/>
        <a:lstStyle/>
        <a:p>
          <a:endParaRPr lang="en-US"/>
        </a:p>
      </dgm:t>
    </dgm:pt>
    <dgm:pt modelId="{9AACAC6A-668F-C34B-8950-4F11DE4E9840}" cxnId="{B46FEE5F-B706-4E92-83CF-C5B8BE9D025E}" type="sibTrans">
      <dgm:prSet/>
      <dgm:spPr/>
      <dgm:t>
        <a:bodyPr/>
        <a:lstStyle/>
        <a:p>
          <a:endParaRPr lang="en-US"/>
        </a:p>
      </dgm:t>
    </dgm:pt>
    <dgm:pt modelId="{83EC6C3C-FB68-8849-AF11-A99455640B66}">
      <dgm:prSet custT="1"/>
      <dgm:spPr/>
      <dgm:t>
        <a:bodyPr/>
        <a:lstStyle/>
        <a:p>
          <a:r>
            <a:rPr lang="en-US" sz="2400" b="1" dirty="0">
              <a:solidFill>
                <a:srgbClr val="002060"/>
              </a:solidFill>
              <a:latin typeface="Arial" panose="020B0604020202020204" pitchFamily="34" charset="0"/>
              <a:cs typeface="Arial" panose="020B0604020202020204" pitchFamily="34" charset="0"/>
            </a:rPr>
            <a:t>4. Site of lesion</a:t>
          </a:r>
          <a:r>
            <a:rPr lang="en-US" sz="2400" dirty="0">
              <a:solidFill>
                <a:srgbClr val="002060"/>
              </a:solidFill>
              <a:latin typeface="Arial" panose="020B0604020202020204" pitchFamily="34" charset="0"/>
              <a:cs typeface="Arial" panose="020B0604020202020204" pitchFamily="34" charset="0"/>
            </a:rPr>
            <a:t>, i.e. cochlear, retrocochlear or central. </a:t>
          </a:r>
          <a:endParaRPr lang="en-US" sz="1800" dirty="0">
            <a:solidFill>
              <a:srgbClr val="002060"/>
            </a:solidFill>
            <a:latin typeface="Arial" panose="020B0604020202020204" pitchFamily="34" charset="0"/>
            <a:cs typeface="Arial" panose="020B0604020202020204" pitchFamily="34" charset="0"/>
          </a:endParaRPr>
        </a:p>
      </dgm:t>
    </dgm:pt>
    <dgm:pt modelId="{4D3CE532-6BCC-E74A-B892-ABD8F890E528}" cxnId="{5C77C8FE-A292-477A-BA2F-B1CB54DAF7CC}" type="parTrans">
      <dgm:prSet/>
      <dgm:spPr/>
      <dgm:t>
        <a:bodyPr/>
        <a:lstStyle/>
        <a:p>
          <a:endParaRPr lang="en-US"/>
        </a:p>
      </dgm:t>
    </dgm:pt>
    <dgm:pt modelId="{32B19D25-690D-A140-B201-8BA275BA5492}" cxnId="{5C77C8FE-A292-477A-BA2F-B1CB54DAF7CC}" type="sibTrans">
      <dgm:prSet/>
      <dgm:spPr/>
      <dgm:t>
        <a:bodyPr/>
        <a:lstStyle/>
        <a:p>
          <a:endParaRPr lang="en-US"/>
        </a:p>
      </dgm:t>
    </dgm:pt>
    <dgm:pt modelId="{FFD971D9-4048-8F40-BF8D-0D6EAC74DB11}" type="pres">
      <dgm:prSet presAssocID="{2BC1554E-B10C-6B4E-868C-C7D44A08AAC0}" presName="linear" presStyleCnt="0">
        <dgm:presLayoutVars>
          <dgm:animLvl val="lvl"/>
          <dgm:resizeHandles val="exact"/>
        </dgm:presLayoutVars>
      </dgm:prSet>
      <dgm:spPr/>
    </dgm:pt>
    <dgm:pt modelId="{AA7AFEFA-8CDE-3B46-A571-6D3D81C0B914}" type="pres">
      <dgm:prSet presAssocID="{B09BEA20-BDC8-A847-9583-5DD910E20B36}" presName="parentText" presStyleLbl="node1" presStyleIdx="0" presStyleCnt="4">
        <dgm:presLayoutVars>
          <dgm:chMax val="0"/>
          <dgm:bulletEnabled val="1"/>
        </dgm:presLayoutVars>
      </dgm:prSet>
      <dgm:spPr/>
    </dgm:pt>
    <dgm:pt modelId="{1EDB5809-4DED-7043-99E7-43D2F400482F}" type="pres">
      <dgm:prSet presAssocID="{80A2E37C-AC4C-5A4E-9112-BDBCB4639ED8}" presName="spacer" presStyleCnt="0"/>
      <dgm:spPr/>
    </dgm:pt>
    <dgm:pt modelId="{0DFEC20F-2FC9-4644-BD28-D7A8DBC6D041}" type="pres">
      <dgm:prSet presAssocID="{0AD86D7F-F407-2644-949E-D6542ECEF3BF}" presName="parentText" presStyleLbl="node1" presStyleIdx="1" presStyleCnt="4" custScaleY="53737">
        <dgm:presLayoutVars>
          <dgm:chMax val="0"/>
          <dgm:bulletEnabled val="1"/>
        </dgm:presLayoutVars>
      </dgm:prSet>
      <dgm:spPr/>
    </dgm:pt>
    <dgm:pt modelId="{8C6A2C25-E310-884D-8345-C2869517C95A}" type="pres">
      <dgm:prSet presAssocID="{F06E9939-1AFA-2E46-96D1-8D0A0FB51085}" presName="spacer" presStyleCnt="0"/>
      <dgm:spPr/>
    </dgm:pt>
    <dgm:pt modelId="{F66B660E-1462-E24A-9F26-13475439AB79}" type="pres">
      <dgm:prSet presAssocID="{FB27D7E3-0864-834E-BE8F-2ED4C4D4BF02}" presName="parentText" presStyleLbl="node1" presStyleIdx="2" presStyleCnt="4">
        <dgm:presLayoutVars>
          <dgm:chMax val="0"/>
          <dgm:bulletEnabled val="1"/>
        </dgm:presLayoutVars>
      </dgm:prSet>
      <dgm:spPr/>
    </dgm:pt>
    <dgm:pt modelId="{58100C66-E7EF-1440-A3B0-5B8329772044}" type="pres">
      <dgm:prSet presAssocID="{9AACAC6A-668F-C34B-8950-4F11DE4E9840}" presName="spacer" presStyleCnt="0"/>
      <dgm:spPr/>
    </dgm:pt>
    <dgm:pt modelId="{BF681A72-132C-2A41-9540-E61695AA5255}" type="pres">
      <dgm:prSet presAssocID="{83EC6C3C-FB68-8849-AF11-A99455640B66}" presName="parentText" presStyleLbl="node1" presStyleIdx="3" presStyleCnt="4" custScaleY="64771">
        <dgm:presLayoutVars>
          <dgm:chMax val="0"/>
          <dgm:bulletEnabled val="1"/>
        </dgm:presLayoutVars>
      </dgm:prSet>
      <dgm:spPr/>
    </dgm:pt>
  </dgm:ptLst>
  <dgm:cxnLst>
    <dgm:cxn modelId="{A08F92FB-3FE8-46B1-AC0E-B7D08B381668}" srcId="{2BC1554E-B10C-6B4E-868C-C7D44A08AAC0}" destId="{B09BEA20-BDC8-A847-9583-5DD910E20B36}" srcOrd="0" destOrd="0" parTransId="{D6B5A107-0288-3142-9348-376D8F31CEC1}" sibTransId="{80A2E37C-AC4C-5A4E-9112-BDBCB4639ED8}"/>
    <dgm:cxn modelId="{0260617F-D34D-4065-BBA3-718EDED0FF60}" srcId="{2BC1554E-B10C-6B4E-868C-C7D44A08AAC0}" destId="{0AD86D7F-F407-2644-949E-D6542ECEF3BF}" srcOrd="1" destOrd="0" parTransId="{5D44256B-FCAC-FF42-9383-FCB357D3FAE0}" sibTransId="{F06E9939-1AFA-2E46-96D1-8D0A0FB51085}"/>
    <dgm:cxn modelId="{B46FEE5F-B706-4E92-83CF-C5B8BE9D025E}" srcId="{2BC1554E-B10C-6B4E-868C-C7D44A08AAC0}" destId="{FB27D7E3-0864-834E-BE8F-2ED4C4D4BF02}" srcOrd="2" destOrd="0" parTransId="{4FA8B06B-6E23-1347-A5D0-0C2C622C1188}" sibTransId="{9AACAC6A-668F-C34B-8950-4F11DE4E9840}"/>
    <dgm:cxn modelId="{5C77C8FE-A292-477A-BA2F-B1CB54DAF7CC}" srcId="{2BC1554E-B10C-6B4E-868C-C7D44A08AAC0}" destId="{83EC6C3C-FB68-8849-AF11-A99455640B66}" srcOrd="3" destOrd="0" parTransId="{4D3CE532-6BCC-E74A-B892-ABD8F890E528}" sibTransId="{32B19D25-690D-A140-B201-8BA275BA5492}"/>
    <dgm:cxn modelId="{A75B4305-9A87-47FD-8D1E-834EBF8757B4}" type="presOf" srcId="{2BC1554E-B10C-6B4E-868C-C7D44A08AAC0}" destId="{FFD971D9-4048-8F40-BF8D-0D6EAC74DB11}" srcOrd="0" destOrd="0" presId="urn:microsoft.com/office/officeart/2005/8/layout/vList2"/>
    <dgm:cxn modelId="{39BEB614-C4E0-4C63-AB26-FF63D19F7FAE}" type="presParOf" srcId="{FFD971D9-4048-8F40-BF8D-0D6EAC74DB11}" destId="{AA7AFEFA-8CDE-3B46-A571-6D3D81C0B914}" srcOrd="0" destOrd="0" presId="urn:microsoft.com/office/officeart/2005/8/layout/vList2"/>
    <dgm:cxn modelId="{478D89A3-7156-4E34-9A6E-9F2F4EA67807}" type="presOf" srcId="{B09BEA20-BDC8-A847-9583-5DD910E20B36}" destId="{AA7AFEFA-8CDE-3B46-A571-6D3D81C0B914}" srcOrd="0" destOrd="0" presId="urn:microsoft.com/office/officeart/2005/8/layout/vList2"/>
    <dgm:cxn modelId="{8D9F1A72-571C-4E4D-8A95-7816F7870172}" type="presParOf" srcId="{FFD971D9-4048-8F40-BF8D-0D6EAC74DB11}" destId="{1EDB5809-4DED-7043-99E7-43D2F400482F}" srcOrd="1" destOrd="0" presId="urn:microsoft.com/office/officeart/2005/8/layout/vList2"/>
    <dgm:cxn modelId="{420291E3-D68E-41D9-8BA0-810D4B70EBB3}" type="presParOf" srcId="{FFD971D9-4048-8F40-BF8D-0D6EAC74DB11}" destId="{0DFEC20F-2FC9-4644-BD28-D7A8DBC6D041}" srcOrd="2" destOrd="0" presId="urn:microsoft.com/office/officeart/2005/8/layout/vList2"/>
    <dgm:cxn modelId="{6F3C375D-DD70-4A20-9CCD-CED0F2A40C26}" type="presOf" srcId="{0AD86D7F-F407-2644-949E-D6542ECEF3BF}" destId="{0DFEC20F-2FC9-4644-BD28-D7A8DBC6D041}" srcOrd="0" destOrd="0" presId="urn:microsoft.com/office/officeart/2005/8/layout/vList2"/>
    <dgm:cxn modelId="{8AEE07F1-4C25-460B-8ED3-A5CC9D86CA41}" type="presParOf" srcId="{FFD971D9-4048-8F40-BF8D-0D6EAC74DB11}" destId="{8C6A2C25-E310-884D-8345-C2869517C95A}" srcOrd="3" destOrd="0" presId="urn:microsoft.com/office/officeart/2005/8/layout/vList2"/>
    <dgm:cxn modelId="{15BF566C-A614-4949-92CA-D8FDA0EE7822}" type="presParOf" srcId="{FFD971D9-4048-8F40-BF8D-0D6EAC74DB11}" destId="{F66B660E-1462-E24A-9F26-13475439AB79}" srcOrd="4" destOrd="0" presId="urn:microsoft.com/office/officeart/2005/8/layout/vList2"/>
    <dgm:cxn modelId="{A794F81A-1132-4275-BB69-3A1B5C8E45FE}" type="presOf" srcId="{FB27D7E3-0864-834E-BE8F-2ED4C4D4BF02}" destId="{F66B660E-1462-E24A-9F26-13475439AB79}" srcOrd="0" destOrd="0" presId="urn:microsoft.com/office/officeart/2005/8/layout/vList2"/>
    <dgm:cxn modelId="{ACAEBD57-7E7F-42BC-B181-B57CB9F25460}" type="presParOf" srcId="{FFD971D9-4048-8F40-BF8D-0D6EAC74DB11}" destId="{58100C66-E7EF-1440-A3B0-5B8329772044}" srcOrd="5" destOrd="0" presId="urn:microsoft.com/office/officeart/2005/8/layout/vList2"/>
    <dgm:cxn modelId="{A2357765-3667-49EF-962C-9C48E1634DE2}" type="presParOf" srcId="{FFD971D9-4048-8F40-BF8D-0D6EAC74DB11}" destId="{BF681A72-132C-2A41-9540-E61695AA5255}" srcOrd="6" destOrd="0" presId="urn:microsoft.com/office/officeart/2005/8/layout/vList2"/>
    <dgm:cxn modelId="{F071A15E-6B98-442A-9803-99171D7F1DB4}" type="presOf" srcId="{83EC6C3C-FB68-8849-AF11-A99455640B66}" destId="{BF681A72-132C-2A41-9540-E61695AA5255}" srcOrd="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BA4EB4-3C3D-2C4F-BA8F-57A5680D01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5C728A9-0299-FF44-AC80-400E2018C63E}">
      <dgm:prSet custT="1"/>
      <dgm:spPr/>
      <dgm:t>
        <a:bodyPr/>
        <a:lstStyle/>
        <a:p>
          <a:r>
            <a:rPr lang="en-US" sz="2400" b="1" i="0" dirty="0">
              <a:latin typeface="Arial" panose="020B0604020202020204" pitchFamily="34" charset="0"/>
              <a:cs typeface="Arial" panose="020B0604020202020204" pitchFamily="34" charset="0"/>
            </a:rPr>
            <a:t>5.Laboratory tests.</a:t>
          </a:r>
          <a:endParaRPr lang="en-US" sz="2400" dirty="0">
            <a:latin typeface="Arial" panose="020B0604020202020204" pitchFamily="34" charset="0"/>
            <a:cs typeface="Arial" panose="020B0604020202020204" pitchFamily="34" charset="0"/>
          </a:endParaRPr>
        </a:p>
      </dgm:t>
    </dgm:pt>
    <dgm:pt modelId="{83C9A3A6-22DD-804E-A76E-5238CD997CF1}" cxnId="{8BC62EDB-47E2-CC49-9147-9B0A2AFEED18}" type="parTrans">
      <dgm:prSet/>
      <dgm:spPr/>
      <dgm:t>
        <a:bodyPr/>
        <a:lstStyle/>
        <a:p>
          <a:endParaRPr lang="en-US"/>
        </a:p>
      </dgm:t>
    </dgm:pt>
    <dgm:pt modelId="{E6D9A37B-C2AF-1B47-B721-FBE45378AE6B}" cxnId="{8BC62EDB-47E2-CC49-9147-9B0A2AFEED18}" type="sibTrans">
      <dgm:prSet/>
      <dgm:spPr/>
      <dgm:t>
        <a:bodyPr/>
        <a:lstStyle/>
        <a:p>
          <a:endParaRPr lang="en-US"/>
        </a:p>
      </dgm:t>
    </dgm:pt>
    <dgm:pt modelId="{2F6C5A3B-5220-1D44-9B0C-80F45D00DE93}">
      <dgm:prSet custT="1"/>
      <dgm:spPr/>
      <dgm:t>
        <a:bodyPr/>
        <a:lstStyle/>
        <a:p>
          <a:r>
            <a:rPr lang="en-US" sz="2400" b="0" i="0" dirty="0">
              <a:latin typeface="Arial" panose="020B0604020202020204" pitchFamily="34" charset="0"/>
              <a:cs typeface="Arial" panose="020B0604020202020204" pitchFamily="34" charset="0"/>
            </a:rPr>
            <a:t>X-rays or CT scan of temporal bone for evidence of bone destruction (congenital cholesteatoma, glomus </a:t>
          </a:r>
          <a:r>
            <a:rPr lang="en-US" sz="2400" b="0" i="0" dirty="0" err="1">
              <a:latin typeface="Arial" panose="020B0604020202020204" pitchFamily="34" charset="0"/>
              <a:cs typeface="Arial" panose="020B0604020202020204" pitchFamily="34" charset="0"/>
            </a:rPr>
            <a:t>tumour</a:t>
          </a:r>
          <a:r>
            <a:rPr lang="en-US" sz="2400" b="0" i="0" dirty="0">
              <a:latin typeface="Arial" panose="020B0604020202020204" pitchFamily="34" charset="0"/>
              <a:cs typeface="Arial" panose="020B0604020202020204" pitchFamily="34" charset="0"/>
            </a:rPr>
            <a:t>, middle ear malignancy or acoustic neuroma), </a:t>
          </a:r>
          <a:endParaRPr lang="en-US" sz="2400" dirty="0">
            <a:latin typeface="Arial" panose="020B0604020202020204" pitchFamily="34" charset="0"/>
            <a:cs typeface="Arial" panose="020B0604020202020204" pitchFamily="34" charset="0"/>
          </a:endParaRPr>
        </a:p>
      </dgm:t>
    </dgm:pt>
    <dgm:pt modelId="{4A1EBAC2-FB89-A44D-9413-F742373E064B}" cxnId="{6142BA8A-C8EC-AD4C-ACF4-28D336E39434}" type="parTrans">
      <dgm:prSet/>
      <dgm:spPr/>
      <dgm:t>
        <a:bodyPr/>
        <a:lstStyle/>
        <a:p>
          <a:endParaRPr lang="en-US"/>
        </a:p>
      </dgm:t>
    </dgm:pt>
    <dgm:pt modelId="{3B651F1B-DEFD-D94B-9504-344357BB5D02}" cxnId="{6142BA8A-C8EC-AD4C-ACF4-28D336E39434}" type="sibTrans">
      <dgm:prSet/>
      <dgm:spPr/>
      <dgm:t>
        <a:bodyPr/>
        <a:lstStyle/>
        <a:p>
          <a:endParaRPr lang="en-US"/>
        </a:p>
      </dgm:t>
    </dgm:pt>
    <dgm:pt modelId="{912AE9FA-83C6-5D4E-959F-629B6E15D00F}">
      <dgm:prSet custT="1"/>
      <dgm:spPr/>
      <dgm:t>
        <a:bodyPr/>
        <a:lstStyle/>
        <a:p>
          <a:r>
            <a:rPr lang="en-US" sz="2400" b="0" i="0" dirty="0">
              <a:latin typeface="Arial" panose="020B0604020202020204" pitchFamily="34" charset="0"/>
              <a:cs typeface="Arial" panose="020B0604020202020204" pitchFamily="34" charset="0"/>
            </a:rPr>
            <a:t>Blood counts (</a:t>
          </a:r>
          <a:r>
            <a:rPr lang="en-US" sz="2400" b="0" i="0" dirty="0" err="1">
              <a:latin typeface="Arial" panose="020B0604020202020204" pitchFamily="34" charset="0"/>
              <a:cs typeface="Arial" panose="020B0604020202020204" pitchFamily="34" charset="0"/>
            </a:rPr>
            <a:t>leukaemia</a:t>
          </a:r>
          <a:r>
            <a:rPr lang="en-US" sz="2400" b="0" i="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dgm:t>
    </dgm:pt>
    <dgm:pt modelId="{BE3047B4-1A68-8746-BE22-64D3FD9D4F77}" cxnId="{794F509F-3BBC-5747-A558-F5F283BEBB5B}" type="parTrans">
      <dgm:prSet/>
      <dgm:spPr/>
      <dgm:t>
        <a:bodyPr/>
        <a:lstStyle/>
        <a:p>
          <a:endParaRPr lang="en-US"/>
        </a:p>
      </dgm:t>
    </dgm:pt>
    <dgm:pt modelId="{2B7A6782-9F83-1842-8D7E-D07E784276A7}" cxnId="{794F509F-3BBC-5747-A558-F5F283BEBB5B}" type="sibTrans">
      <dgm:prSet/>
      <dgm:spPr/>
      <dgm:t>
        <a:bodyPr/>
        <a:lstStyle/>
        <a:p>
          <a:endParaRPr lang="en-US"/>
        </a:p>
      </dgm:t>
    </dgm:pt>
    <dgm:pt modelId="{9E85BC88-49F6-6846-9E5D-B30A691BE9F1}">
      <dgm:prSet custT="1"/>
      <dgm:spPr/>
      <dgm:t>
        <a:bodyPr/>
        <a:lstStyle/>
        <a:p>
          <a:r>
            <a:rPr lang="en-US" sz="2400" b="0" i="0" dirty="0">
              <a:latin typeface="Arial" panose="020B0604020202020204" pitchFamily="34" charset="0"/>
              <a:cs typeface="Arial" panose="020B0604020202020204" pitchFamily="34" charset="0"/>
            </a:rPr>
            <a:t>Blood sugar (diabetes), </a:t>
          </a:r>
          <a:endParaRPr lang="en-US" sz="2400" dirty="0">
            <a:latin typeface="Arial" panose="020B0604020202020204" pitchFamily="34" charset="0"/>
            <a:cs typeface="Arial" panose="020B0604020202020204" pitchFamily="34" charset="0"/>
          </a:endParaRPr>
        </a:p>
      </dgm:t>
    </dgm:pt>
    <dgm:pt modelId="{E2399026-B3A1-2B49-8593-D4F7B53EDD2B}" cxnId="{821D835E-E54E-D648-A87D-893266063935}" type="parTrans">
      <dgm:prSet/>
      <dgm:spPr/>
      <dgm:t>
        <a:bodyPr/>
        <a:lstStyle/>
        <a:p>
          <a:endParaRPr lang="en-US"/>
        </a:p>
      </dgm:t>
    </dgm:pt>
    <dgm:pt modelId="{1C83FA8D-3094-6A45-A4E5-7FE419F6467D}" cxnId="{821D835E-E54E-D648-A87D-893266063935}" type="sibTrans">
      <dgm:prSet/>
      <dgm:spPr/>
      <dgm:t>
        <a:bodyPr/>
        <a:lstStyle/>
        <a:p>
          <a:endParaRPr lang="en-US"/>
        </a:p>
      </dgm:t>
    </dgm:pt>
    <dgm:pt modelId="{5B95B1B1-D486-C145-AC78-DED992BB0B73}">
      <dgm:prSet custT="1"/>
      <dgm:spPr/>
      <dgm:t>
        <a:bodyPr/>
        <a:lstStyle/>
        <a:p>
          <a:r>
            <a:rPr lang="en-US" sz="2400" b="0" i="0" dirty="0">
              <a:latin typeface="Arial" panose="020B0604020202020204" pitchFamily="34" charset="0"/>
              <a:cs typeface="Arial" panose="020B0604020202020204" pitchFamily="34" charset="0"/>
            </a:rPr>
            <a:t>Serology for syphilis, </a:t>
          </a:r>
          <a:endParaRPr lang="en-US" sz="2400" dirty="0">
            <a:latin typeface="Arial" panose="020B0604020202020204" pitchFamily="34" charset="0"/>
            <a:cs typeface="Arial" panose="020B0604020202020204" pitchFamily="34" charset="0"/>
          </a:endParaRPr>
        </a:p>
      </dgm:t>
    </dgm:pt>
    <dgm:pt modelId="{04F16F9A-E5A1-EA40-88E7-68A606EEBF37}" cxnId="{A2440951-8225-3E48-9B23-00423D195102}" type="parTrans">
      <dgm:prSet/>
      <dgm:spPr/>
      <dgm:t>
        <a:bodyPr/>
        <a:lstStyle/>
        <a:p>
          <a:endParaRPr lang="en-US"/>
        </a:p>
      </dgm:t>
    </dgm:pt>
    <dgm:pt modelId="{3B5BF8AF-6B64-9B47-82D8-3EA957FABE38}" cxnId="{A2440951-8225-3E48-9B23-00423D195102}" type="sibTrans">
      <dgm:prSet/>
      <dgm:spPr/>
      <dgm:t>
        <a:bodyPr/>
        <a:lstStyle/>
        <a:p>
          <a:endParaRPr lang="en-US"/>
        </a:p>
      </dgm:t>
    </dgm:pt>
    <dgm:pt modelId="{A99EE3FE-8469-BF43-916D-B0167429CF7D}">
      <dgm:prSet custT="1"/>
      <dgm:spPr/>
      <dgm:t>
        <a:bodyPr/>
        <a:lstStyle/>
        <a:p>
          <a:r>
            <a:rPr lang="en-US" sz="2400" b="0" i="0" dirty="0">
              <a:latin typeface="Arial" panose="020B0604020202020204" pitchFamily="34" charset="0"/>
              <a:cs typeface="Arial" panose="020B0604020202020204" pitchFamily="34" charset="0"/>
            </a:rPr>
            <a:t>Thyroid functions (hypothyroidism), kidney function tests, etc. </a:t>
          </a:r>
          <a:endParaRPr lang="en-US" sz="2400" dirty="0">
            <a:latin typeface="Arial" panose="020B0604020202020204" pitchFamily="34" charset="0"/>
            <a:cs typeface="Arial" panose="020B0604020202020204" pitchFamily="34" charset="0"/>
          </a:endParaRPr>
        </a:p>
      </dgm:t>
    </dgm:pt>
    <dgm:pt modelId="{F8F55AC2-B4AA-F24E-9359-6056E90F8BF3}" cxnId="{4B0B0008-A0CB-2A48-AF95-1BE4DE0C1F24}" type="parTrans">
      <dgm:prSet/>
      <dgm:spPr/>
      <dgm:t>
        <a:bodyPr/>
        <a:lstStyle/>
        <a:p>
          <a:endParaRPr lang="en-US"/>
        </a:p>
      </dgm:t>
    </dgm:pt>
    <dgm:pt modelId="{89BEC402-DB6E-784A-8AE2-3898760B3859}" cxnId="{4B0B0008-A0CB-2A48-AF95-1BE4DE0C1F24}" type="sibTrans">
      <dgm:prSet/>
      <dgm:spPr/>
      <dgm:t>
        <a:bodyPr/>
        <a:lstStyle/>
        <a:p>
          <a:endParaRPr lang="en-US"/>
        </a:p>
      </dgm:t>
    </dgm:pt>
    <dgm:pt modelId="{429E795D-1FDF-4B41-AC04-C40C83202E00}" type="pres">
      <dgm:prSet presAssocID="{6FBA4EB4-3C3D-2C4F-BA8F-57A5680D016B}" presName="linear" presStyleCnt="0">
        <dgm:presLayoutVars>
          <dgm:animLvl val="lvl"/>
          <dgm:resizeHandles val="exact"/>
        </dgm:presLayoutVars>
      </dgm:prSet>
      <dgm:spPr/>
    </dgm:pt>
    <dgm:pt modelId="{29DE5C56-2454-4E4A-BC0D-965A22235523}" type="pres">
      <dgm:prSet presAssocID="{45C728A9-0299-FF44-AC80-400E2018C63E}" presName="parentText" presStyleLbl="node1" presStyleIdx="0" presStyleCnt="1">
        <dgm:presLayoutVars>
          <dgm:chMax val="0"/>
          <dgm:bulletEnabled val="1"/>
        </dgm:presLayoutVars>
      </dgm:prSet>
      <dgm:spPr/>
    </dgm:pt>
    <dgm:pt modelId="{04BB1A46-A0B2-7D4A-815B-9B791B56A8EC}" type="pres">
      <dgm:prSet presAssocID="{45C728A9-0299-FF44-AC80-400E2018C63E}" presName="childText" presStyleLbl="revTx" presStyleIdx="0" presStyleCnt="1">
        <dgm:presLayoutVars>
          <dgm:bulletEnabled val="1"/>
        </dgm:presLayoutVars>
      </dgm:prSet>
      <dgm:spPr/>
    </dgm:pt>
  </dgm:ptLst>
  <dgm:cxnLst>
    <dgm:cxn modelId="{4B0B0008-A0CB-2A48-AF95-1BE4DE0C1F24}" srcId="{45C728A9-0299-FF44-AC80-400E2018C63E}" destId="{A99EE3FE-8469-BF43-916D-B0167429CF7D}" srcOrd="4" destOrd="0" parTransId="{F8F55AC2-B4AA-F24E-9359-6056E90F8BF3}" sibTransId="{89BEC402-DB6E-784A-8AE2-3898760B3859}"/>
    <dgm:cxn modelId="{74AB9618-3F5B-1545-B006-563C917228A8}" type="presOf" srcId="{5B95B1B1-D486-C145-AC78-DED992BB0B73}" destId="{04BB1A46-A0B2-7D4A-815B-9B791B56A8EC}" srcOrd="0" destOrd="3" presId="urn:microsoft.com/office/officeart/2005/8/layout/vList2"/>
    <dgm:cxn modelId="{CA46F738-F143-244A-BADD-606556D5D051}" type="presOf" srcId="{45C728A9-0299-FF44-AC80-400E2018C63E}" destId="{29DE5C56-2454-4E4A-BC0D-965A22235523}" srcOrd="0" destOrd="0" presId="urn:microsoft.com/office/officeart/2005/8/layout/vList2"/>
    <dgm:cxn modelId="{A2440951-8225-3E48-9B23-00423D195102}" srcId="{45C728A9-0299-FF44-AC80-400E2018C63E}" destId="{5B95B1B1-D486-C145-AC78-DED992BB0B73}" srcOrd="3" destOrd="0" parTransId="{04F16F9A-E5A1-EA40-88E7-68A606EEBF37}" sibTransId="{3B5BF8AF-6B64-9B47-82D8-3EA957FABE38}"/>
    <dgm:cxn modelId="{821D835E-E54E-D648-A87D-893266063935}" srcId="{45C728A9-0299-FF44-AC80-400E2018C63E}" destId="{9E85BC88-49F6-6846-9E5D-B30A691BE9F1}" srcOrd="2" destOrd="0" parTransId="{E2399026-B3A1-2B49-8593-D4F7B53EDD2B}" sibTransId="{1C83FA8D-3094-6A45-A4E5-7FE419F6467D}"/>
    <dgm:cxn modelId="{6142BA8A-C8EC-AD4C-ACF4-28D336E39434}" srcId="{45C728A9-0299-FF44-AC80-400E2018C63E}" destId="{2F6C5A3B-5220-1D44-9B0C-80F45D00DE93}" srcOrd="0" destOrd="0" parTransId="{4A1EBAC2-FB89-A44D-9413-F742373E064B}" sibTransId="{3B651F1B-DEFD-D94B-9504-344357BB5D02}"/>
    <dgm:cxn modelId="{DB0EEF9B-4022-7A4F-9E4B-3EBCEA088A6F}" type="presOf" srcId="{A99EE3FE-8469-BF43-916D-B0167429CF7D}" destId="{04BB1A46-A0B2-7D4A-815B-9B791B56A8EC}" srcOrd="0" destOrd="4" presId="urn:microsoft.com/office/officeart/2005/8/layout/vList2"/>
    <dgm:cxn modelId="{794F509F-3BBC-5747-A558-F5F283BEBB5B}" srcId="{45C728A9-0299-FF44-AC80-400E2018C63E}" destId="{912AE9FA-83C6-5D4E-959F-629B6E15D00F}" srcOrd="1" destOrd="0" parTransId="{BE3047B4-1A68-8746-BE22-64D3FD9D4F77}" sibTransId="{2B7A6782-9F83-1842-8D7E-D07E784276A7}"/>
    <dgm:cxn modelId="{76D475AE-89C8-3D4B-A2A3-BBA11ED6790A}" type="presOf" srcId="{912AE9FA-83C6-5D4E-959F-629B6E15D00F}" destId="{04BB1A46-A0B2-7D4A-815B-9B791B56A8EC}" srcOrd="0" destOrd="1" presId="urn:microsoft.com/office/officeart/2005/8/layout/vList2"/>
    <dgm:cxn modelId="{BE37A8C8-281D-9E4A-81B0-67ED227B066F}" type="presOf" srcId="{6FBA4EB4-3C3D-2C4F-BA8F-57A5680D016B}" destId="{429E795D-1FDF-4B41-AC04-C40C83202E00}" srcOrd="0" destOrd="0" presId="urn:microsoft.com/office/officeart/2005/8/layout/vList2"/>
    <dgm:cxn modelId="{8BC62EDB-47E2-CC49-9147-9B0A2AFEED18}" srcId="{6FBA4EB4-3C3D-2C4F-BA8F-57A5680D016B}" destId="{45C728A9-0299-FF44-AC80-400E2018C63E}" srcOrd="0" destOrd="0" parTransId="{83C9A3A6-22DD-804E-A76E-5238CD997CF1}" sibTransId="{E6D9A37B-C2AF-1B47-B721-FBE45378AE6B}"/>
    <dgm:cxn modelId="{804B45EA-FBCA-2742-9C97-1B446E74EB0A}" type="presOf" srcId="{2F6C5A3B-5220-1D44-9B0C-80F45D00DE93}" destId="{04BB1A46-A0B2-7D4A-815B-9B791B56A8EC}" srcOrd="0" destOrd="0" presId="urn:microsoft.com/office/officeart/2005/8/layout/vList2"/>
    <dgm:cxn modelId="{1CE570F3-9A73-BA4B-B608-D5C9C1FBF967}" type="presOf" srcId="{9E85BC88-49F6-6846-9E5D-B30A691BE9F1}" destId="{04BB1A46-A0B2-7D4A-815B-9B791B56A8EC}" srcOrd="0" destOrd="2" presId="urn:microsoft.com/office/officeart/2005/8/layout/vList2"/>
    <dgm:cxn modelId="{1A14D5DE-E224-594F-94CE-7FD1C0EF11DA}" type="presParOf" srcId="{429E795D-1FDF-4B41-AC04-C40C83202E00}" destId="{29DE5C56-2454-4E4A-BC0D-965A22235523}" srcOrd="0" destOrd="0" presId="urn:microsoft.com/office/officeart/2005/8/layout/vList2"/>
    <dgm:cxn modelId="{AF2755BA-7CF7-E74B-B79A-2BBB9D30F565}" type="presParOf" srcId="{429E795D-1FDF-4B41-AC04-C40C83202E00}" destId="{04BB1A46-A0B2-7D4A-815B-9B791B56A8EC}"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33744D-2939-EB4D-AC63-90884AA2595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638CC38D-B06E-644E-938D-5F8F687BA32E}">
      <dgm:prSet phldr="0" custT="1"/>
      <dgm:spPr/>
      <dgm:t>
        <a:bodyPr vert="horz" wrap="square"/>
        <a:p>
          <a:pPr>
            <a:lnSpc>
              <a:spcPct val="100000"/>
            </a:lnSpc>
            <a:spcBef>
              <a:spcPct val="0"/>
            </a:spcBef>
            <a:spcAft>
              <a:spcPct val="35000"/>
            </a:spcAft>
          </a:pPr>
          <a:r>
            <a:rPr lang="en-US" sz="2400" i="1" dirty="0">
              <a:solidFill>
                <a:schemeClr val="bg1"/>
              </a:solidFill>
              <a:latin typeface="Arial" panose="020B0604020202020204" pitchFamily="34" charset="0"/>
              <a:cs typeface="Arial" panose="020B0604020202020204" pitchFamily="34" charset="0"/>
            </a:rPr>
            <a:t>Syphilis -</a:t>
          </a:r>
          <a:r>
            <a:rPr lang="en-US" sz="2400" dirty="0">
              <a:solidFill>
                <a:schemeClr val="bg1"/>
              </a:solidFill>
              <a:latin typeface="Arial" panose="020B0604020202020204" pitchFamily="34" charset="0"/>
              <a:cs typeface="Arial" panose="020B0604020202020204" pitchFamily="34" charset="0"/>
            </a:rPr>
            <a:t>high doses of penicillin and steroids with improveme</a:t>
          </a:r>
          <a:r>
            <a:rPr lang="en-US" sz="2400" dirty="0">
              <a:solidFill>
                <a:schemeClr val="tx1"/>
              </a:solidFill>
              <a:latin typeface="Arial" panose="020B0604020202020204" pitchFamily="34" charset="0"/>
              <a:cs typeface="Arial" panose="020B0604020202020204" pitchFamily="34" charset="0"/>
            </a:rPr>
            <a:t>nt in hearing. </a:t>
          </a:r>
          <a:r>
            <a:rPr sz="500"/>
            <a:t/>
          </a:r>
          <a:endParaRPr sz="500"/>
        </a:p>
      </dgm:t>
    </dgm:pt>
    <dgm:pt modelId="{0D9163E5-924F-334C-93A1-251DEFF83F2E}" cxnId="{F9D3F776-DCB9-4075-9C1D-69F006173A20}" type="parTrans">
      <dgm:prSet/>
      <dgm:spPr/>
      <dgm:t>
        <a:bodyPr/>
        <a:lstStyle/>
        <a:p>
          <a:endParaRPr lang="en-US"/>
        </a:p>
      </dgm:t>
    </dgm:pt>
    <dgm:pt modelId="{F5CEBCAF-0B42-1B4B-874B-908B454D054E}" cxnId="{F9D3F776-DCB9-4075-9C1D-69F006173A20}" type="sibTrans">
      <dgm:prSet/>
      <dgm:spPr/>
      <dgm:t>
        <a:bodyPr/>
        <a:lstStyle/>
        <a:p>
          <a:endParaRPr lang="en-US"/>
        </a:p>
      </dgm:t>
    </dgm:pt>
    <dgm:pt modelId="{1D6F5CE9-7AFA-BF44-B49E-269509D13CED}">
      <dgm:prSet phldr="0" custT="1"/>
      <dgm:spPr/>
      <dgm:t>
        <a:bodyPr vert="horz" wrap="square"/>
        <a:p>
          <a:pPr>
            <a:lnSpc>
              <a:spcPct val="100000"/>
            </a:lnSpc>
            <a:spcBef>
              <a:spcPct val="0"/>
            </a:spcBef>
            <a:spcAft>
              <a:spcPct val="35000"/>
            </a:spcAft>
          </a:pPr>
          <a:r>
            <a:rPr lang="en-US" sz="2400" dirty="0">
              <a:solidFill>
                <a:schemeClr val="bg1"/>
              </a:solidFill>
              <a:latin typeface="Arial" panose="020B0604020202020204" pitchFamily="34" charset="0"/>
              <a:cs typeface="Arial" panose="020B0604020202020204" pitchFamily="34" charset="0"/>
            </a:rPr>
            <a:t>H</a:t>
          </a:r>
          <a:r>
            <a:rPr lang="en-US" sz="2400" i="1" dirty="0">
              <a:solidFill>
                <a:schemeClr val="bg1"/>
              </a:solidFill>
              <a:latin typeface="Arial" panose="020B0604020202020204" pitchFamily="34" charset="0"/>
              <a:cs typeface="Arial" panose="020B0604020202020204" pitchFamily="34" charset="0"/>
            </a:rPr>
            <a:t>ypothyroidism </a:t>
          </a:r>
          <a:r>
            <a:rPr lang="en-US" sz="2400" dirty="0">
              <a:solidFill>
                <a:schemeClr val="bg1"/>
              </a:solidFill>
              <a:latin typeface="Arial" panose="020B0604020202020204" pitchFamily="34" charset="0"/>
              <a:cs typeface="Arial" panose="020B0604020202020204" pitchFamily="34" charset="0"/>
            </a:rPr>
            <a:t>-replacement therapy</a:t>
          </a:r>
          <a:r>
            <a:rPr lang="en-US" sz="2400" dirty="0">
              <a:solidFill>
                <a:schemeClr val="tx1"/>
              </a:solidFill>
              <a:latin typeface="Arial" panose="020B0604020202020204" pitchFamily="34" charset="0"/>
              <a:cs typeface="Arial" panose="020B0604020202020204" pitchFamily="34" charset="0"/>
            </a:rPr>
            <a:t>.</a:t>
          </a:r>
          <a:r>
            <a:rPr sz="500"/>
            <a:t/>
          </a:r>
          <a:endParaRPr sz="500"/>
        </a:p>
      </dgm:t>
    </dgm:pt>
    <dgm:pt modelId="{94CF3C3C-C7BD-C94B-9EFE-4ED2CB947B6A}" cxnId="{A441BC3A-45D8-49DC-9F66-2027B321D7E2}" type="parTrans">
      <dgm:prSet/>
      <dgm:spPr/>
      <dgm:t>
        <a:bodyPr/>
        <a:lstStyle/>
        <a:p>
          <a:endParaRPr lang="en-US"/>
        </a:p>
      </dgm:t>
    </dgm:pt>
    <dgm:pt modelId="{F951C558-A153-B64F-84EF-C3B285CCB0B9}" cxnId="{A441BC3A-45D8-49DC-9F66-2027B321D7E2}" type="sibTrans">
      <dgm:prSet/>
      <dgm:spPr/>
      <dgm:t>
        <a:bodyPr/>
        <a:lstStyle/>
        <a:p>
          <a:endParaRPr lang="en-US"/>
        </a:p>
      </dgm:t>
    </dgm:pt>
    <dgm:pt modelId="{8079282B-F070-454F-9884-02046C236634}">
      <dgm:prSet custT="1"/>
      <dgm:spPr/>
      <dgm:t>
        <a:bodyPr/>
        <a:lstStyle/>
        <a:p>
          <a:r>
            <a:rPr lang="en-US" sz="2400" i="1" dirty="0">
              <a:solidFill>
                <a:schemeClr val="tx1"/>
              </a:solidFill>
              <a:latin typeface="Arial" panose="020B0604020202020204" pitchFamily="34" charset="0"/>
              <a:cs typeface="Arial" panose="020B0604020202020204" pitchFamily="34" charset="0"/>
            </a:rPr>
            <a:t>Serous labyrinthitis - </a:t>
          </a:r>
          <a:r>
            <a:rPr lang="en-US" sz="2400" dirty="0">
              <a:solidFill>
                <a:schemeClr val="tx1"/>
              </a:solidFill>
              <a:latin typeface="Arial" panose="020B0604020202020204" pitchFamily="34" charset="0"/>
              <a:cs typeface="Arial" panose="020B0604020202020204" pitchFamily="34" charset="0"/>
            </a:rPr>
            <a:t>attention to middle ear infection. </a:t>
          </a:r>
        </a:p>
      </dgm:t>
    </dgm:pt>
    <dgm:pt modelId="{EC5E297F-C794-CB4F-AE55-51DF1495AB95}" cxnId="{103A916F-4E19-4A6F-A406-49CB6FE76840}" type="parTrans">
      <dgm:prSet/>
      <dgm:spPr/>
      <dgm:t>
        <a:bodyPr/>
        <a:lstStyle/>
        <a:p>
          <a:endParaRPr lang="en-US"/>
        </a:p>
      </dgm:t>
    </dgm:pt>
    <dgm:pt modelId="{0B062042-DCAA-B04B-90D9-58232B99C399}" cxnId="{103A916F-4E19-4A6F-A406-49CB6FE76840}" type="sibTrans">
      <dgm:prSet/>
      <dgm:spPr/>
      <dgm:t>
        <a:bodyPr/>
        <a:lstStyle/>
        <a:p>
          <a:endParaRPr lang="en-US"/>
        </a:p>
      </dgm:t>
    </dgm:pt>
    <dgm:pt modelId="{B565986A-43A0-AF49-88CA-5D2E9C150FE3}">
      <dgm:prSet custT="1"/>
      <dgm:spPr/>
      <dgm:t>
        <a:bodyPr/>
        <a:lstStyle/>
        <a:p>
          <a:r>
            <a:rPr lang="en-US" sz="2400" dirty="0">
              <a:solidFill>
                <a:schemeClr val="tx1"/>
              </a:solidFill>
              <a:latin typeface="Arial" panose="020B0604020202020204" pitchFamily="34" charset="0"/>
              <a:cs typeface="Arial" panose="020B0604020202020204" pitchFamily="34" charset="0"/>
            </a:rPr>
            <a:t>Early management of </a:t>
          </a:r>
          <a:r>
            <a:rPr lang="en-US" sz="2400" i="1" dirty="0" err="1">
              <a:solidFill>
                <a:schemeClr val="tx1"/>
              </a:solidFill>
              <a:latin typeface="Arial" panose="020B0604020202020204" pitchFamily="34" charset="0"/>
              <a:cs typeface="Arial" panose="020B0604020202020204" pitchFamily="34" charset="0"/>
            </a:rPr>
            <a:t>Ménière’s</a:t>
          </a:r>
          <a:r>
            <a:rPr lang="en-US" sz="2400" i="1" dirty="0">
              <a:solidFill>
                <a:schemeClr val="tx1"/>
              </a:solidFill>
              <a:latin typeface="Arial" panose="020B0604020202020204" pitchFamily="34" charset="0"/>
              <a:cs typeface="Arial" panose="020B0604020202020204" pitchFamily="34" charset="0"/>
            </a:rPr>
            <a:t> disease</a:t>
          </a:r>
          <a:endParaRPr lang="en-US" sz="2400" dirty="0">
            <a:solidFill>
              <a:schemeClr val="tx1"/>
            </a:solidFill>
            <a:latin typeface="Arial" panose="020B0604020202020204" pitchFamily="34" charset="0"/>
            <a:cs typeface="Arial" panose="020B0604020202020204" pitchFamily="34" charset="0"/>
          </a:endParaRPr>
        </a:p>
      </dgm:t>
    </dgm:pt>
    <dgm:pt modelId="{C2630DD5-7BCD-6041-8B4E-4F4AD0DC6073}" cxnId="{96557F15-5BA5-4DEF-A2DA-F821D9B92C81}" type="parTrans">
      <dgm:prSet/>
      <dgm:spPr/>
      <dgm:t>
        <a:bodyPr/>
        <a:lstStyle/>
        <a:p>
          <a:endParaRPr lang="en-US"/>
        </a:p>
      </dgm:t>
    </dgm:pt>
    <dgm:pt modelId="{B5B89577-0DDD-F048-91D9-A965922C5A8F}" cxnId="{96557F15-5BA5-4DEF-A2DA-F821D9B92C81}" type="sibTrans">
      <dgm:prSet/>
      <dgm:spPr/>
      <dgm:t>
        <a:bodyPr/>
        <a:lstStyle/>
        <a:p>
          <a:endParaRPr lang="en-US"/>
        </a:p>
      </dgm:t>
    </dgm:pt>
    <dgm:pt modelId="{3CC494B3-3AA6-CE4C-8EF9-62705D36527C}">
      <dgm:prSet custT="1"/>
      <dgm:spPr/>
      <dgm:t>
        <a:bodyPr/>
        <a:lstStyle/>
        <a:p>
          <a:r>
            <a:rPr lang="en-US" sz="2400" i="1" dirty="0">
              <a:solidFill>
                <a:schemeClr val="tx1"/>
              </a:solidFill>
              <a:latin typeface="Arial" panose="020B0604020202020204" pitchFamily="34" charset="0"/>
              <a:cs typeface="Arial" panose="020B0604020202020204" pitchFamily="34" charset="0"/>
            </a:rPr>
            <a:t>Perilymph fistula - </a:t>
          </a:r>
          <a:r>
            <a:rPr lang="en-US" sz="2400" dirty="0">
              <a:solidFill>
                <a:schemeClr val="tx1"/>
              </a:solidFill>
              <a:latin typeface="Arial" panose="020B0604020202020204" pitchFamily="34" charset="0"/>
              <a:cs typeface="Arial" panose="020B0604020202020204" pitchFamily="34" charset="0"/>
            </a:rPr>
            <a:t>surgically by sealing the fistula in the oval or round window with fat. </a:t>
          </a:r>
        </a:p>
      </dgm:t>
    </dgm:pt>
    <dgm:pt modelId="{9955F3E5-C619-944D-A0DC-D4FEE360FE46}" cxnId="{35EBCDD4-0EFD-4513-B009-E1BB544733EB}" type="parTrans">
      <dgm:prSet/>
      <dgm:spPr/>
      <dgm:t>
        <a:bodyPr/>
        <a:lstStyle/>
        <a:p>
          <a:endParaRPr lang="en-US"/>
        </a:p>
      </dgm:t>
    </dgm:pt>
    <dgm:pt modelId="{B7705F0E-E3C7-5042-93CC-9076EB2BCE08}" cxnId="{35EBCDD4-0EFD-4513-B009-E1BB544733EB}" type="sibTrans">
      <dgm:prSet/>
      <dgm:spPr/>
      <dgm:t>
        <a:bodyPr/>
        <a:lstStyle/>
        <a:p>
          <a:endParaRPr lang="en-US"/>
        </a:p>
      </dgm:t>
    </dgm:pt>
    <dgm:pt modelId="{703BD568-6357-BB44-9684-45A05C8A963F}">
      <dgm:prSet custT="1"/>
      <dgm:spPr/>
      <dgm:t>
        <a:bodyPr/>
        <a:lstStyle/>
        <a:p>
          <a:r>
            <a:rPr lang="en-US" sz="2400" i="1" dirty="0">
              <a:solidFill>
                <a:schemeClr val="tx1"/>
              </a:solidFill>
              <a:latin typeface="Arial" panose="020B0604020202020204" pitchFamily="34" charset="0"/>
              <a:cs typeface="Arial" panose="020B0604020202020204" pitchFamily="34" charset="0"/>
            </a:rPr>
            <a:t>Ototoxic drugs </a:t>
          </a:r>
          <a:r>
            <a:rPr lang="en-US" sz="2400" dirty="0">
              <a:solidFill>
                <a:schemeClr val="tx1"/>
              </a:solidFill>
              <a:latin typeface="Arial" panose="020B0604020202020204" pitchFamily="34" charset="0"/>
              <a:cs typeface="Arial" panose="020B0604020202020204" pitchFamily="34" charset="0"/>
            </a:rPr>
            <a:t>should be used with care and discontinued. </a:t>
          </a:r>
        </a:p>
      </dgm:t>
    </dgm:pt>
    <dgm:pt modelId="{AA6A0953-B488-554C-AFE1-FF9CD4A284B2}" cxnId="{6CB95409-168C-45DB-9EDF-FB29571D8465}" type="parTrans">
      <dgm:prSet/>
      <dgm:spPr/>
      <dgm:t>
        <a:bodyPr/>
        <a:lstStyle/>
        <a:p>
          <a:endParaRPr lang="en-US"/>
        </a:p>
      </dgm:t>
    </dgm:pt>
    <dgm:pt modelId="{D3D857CF-638D-E74D-BA62-398CA7F82FF5}" cxnId="{6CB95409-168C-45DB-9EDF-FB29571D8465}" type="sibTrans">
      <dgm:prSet/>
      <dgm:spPr/>
      <dgm:t>
        <a:bodyPr/>
        <a:lstStyle/>
        <a:p>
          <a:endParaRPr lang="en-US"/>
        </a:p>
      </dgm:t>
    </dgm:pt>
    <dgm:pt modelId="{A19E6DAB-7561-0F41-BCB3-CD4630A91C69}">
      <dgm:prSet custT="1"/>
      <dgm:spPr/>
      <dgm:t>
        <a:bodyPr/>
        <a:lstStyle/>
        <a:p>
          <a:r>
            <a:rPr lang="en-US" sz="2400" i="1" dirty="0">
              <a:solidFill>
                <a:schemeClr val="tx1"/>
              </a:solidFill>
              <a:latin typeface="Arial" panose="020B0604020202020204" pitchFamily="34" charset="0"/>
              <a:cs typeface="Arial" panose="020B0604020202020204" pitchFamily="34" charset="0"/>
            </a:rPr>
            <a:t>Noise- induced hearing loss -</a:t>
          </a:r>
          <a:r>
            <a:rPr lang="en-US" sz="2400" dirty="0">
              <a:solidFill>
                <a:schemeClr val="tx1"/>
              </a:solidFill>
              <a:latin typeface="Arial" panose="020B0604020202020204" pitchFamily="34" charset="0"/>
              <a:cs typeface="Arial" panose="020B0604020202020204" pitchFamily="34" charset="0"/>
            </a:rPr>
            <a:t>person is removed from the noisy surroundings. </a:t>
          </a:r>
        </a:p>
      </dgm:t>
    </dgm:pt>
    <dgm:pt modelId="{6557F249-952F-3849-B6D1-1067768F7D69}" cxnId="{212AEF1C-66B8-4D47-94DE-C06ABCB7725E}" type="parTrans">
      <dgm:prSet/>
      <dgm:spPr/>
      <dgm:t>
        <a:bodyPr/>
        <a:lstStyle/>
        <a:p>
          <a:endParaRPr lang="en-US"/>
        </a:p>
      </dgm:t>
    </dgm:pt>
    <dgm:pt modelId="{6AB7C73B-6077-2D40-BD8A-211C3E1EAC48}" cxnId="{212AEF1C-66B8-4D47-94DE-C06ABCB7725E}" type="sibTrans">
      <dgm:prSet/>
      <dgm:spPr/>
      <dgm:t>
        <a:bodyPr/>
        <a:lstStyle/>
        <a:p>
          <a:endParaRPr lang="en-US"/>
        </a:p>
      </dgm:t>
    </dgm:pt>
    <dgm:pt modelId="{B07AB105-9661-5B48-96B0-DABD4CB6C174}">
      <dgm:prSet custT="1"/>
      <dgm:spPr/>
      <dgm:t>
        <a:bodyPr/>
        <a:lstStyle/>
        <a:p>
          <a:r>
            <a:rPr lang="en-US" sz="2400" dirty="0">
              <a:solidFill>
                <a:schemeClr val="tx1"/>
              </a:solidFill>
              <a:latin typeface="Arial" panose="020B0604020202020204" pitchFamily="34" charset="0"/>
              <a:cs typeface="Arial" panose="020B0604020202020204" pitchFamily="34" charset="0"/>
            </a:rPr>
            <a:t>Rehabilitation of hearing impaired with hearing aids and other devices </a:t>
          </a:r>
          <a:endParaRPr lang="en-US" sz="2000" dirty="0">
            <a:solidFill>
              <a:schemeClr val="tx1"/>
            </a:solidFill>
            <a:latin typeface="Arial" panose="020B0604020202020204" pitchFamily="34" charset="0"/>
            <a:cs typeface="Arial" panose="020B0604020202020204" pitchFamily="34" charset="0"/>
          </a:endParaRPr>
        </a:p>
      </dgm:t>
    </dgm:pt>
    <dgm:pt modelId="{CAC007B6-5A4F-5146-8912-133196A3BB5E}" cxnId="{5B41782F-B96D-46DA-8D97-FF95F55B2C86}" type="parTrans">
      <dgm:prSet/>
      <dgm:spPr/>
      <dgm:t>
        <a:bodyPr/>
        <a:lstStyle/>
        <a:p>
          <a:endParaRPr lang="en-US"/>
        </a:p>
      </dgm:t>
    </dgm:pt>
    <dgm:pt modelId="{E08C5C83-EFE8-0C49-9876-2A6E859AC996}" cxnId="{5B41782F-B96D-46DA-8D97-FF95F55B2C86}" type="sibTrans">
      <dgm:prSet/>
      <dgm:spPr/>
      <dgm:t>
        <a:bodyPr/>
        <a:lstStyle/>
        <a:p>
          <a:endParaRPr lang="en-US"/>
        </a:p>
      </dgm:t>
    </dgm:pt>
    <dgm:pt modelId="{E1943472-6EA6-0D44-A840-850911835247}" type="pres">
      <dgm:prSet presAssocID="{FD33744D-2939-EB4D-AC63-90884AA2595D}" presName="linear" presStyleCnt="0">
        <dgm:presLayoutVars>
          <dgm:animLvl val="lvl"/>
          <dgm:resizeHandles val="exact"/>
        </dgm:presLayoutVars>
      </dgm:prSet>
      <dgm:spPr/>
    </dgm:pt>
    <dgm:pt modelId="{6FBAAD2F-97DB-424A-B811-F59F3F7A8A50}" type="pres">
      <dgm:prSet presAssocID="{638CC38D-B06E-644E-938D-5F8F687BA32E}" presName="parentText" presStyleLbl="node1" presStyleIdx="0" presStyleCnt="8">
        <dgm:presLayoutVars>
          <dgm:chMax val="0"/>
          <dgm:bulletEnabled val="1"/>
        </dgm:presLayoutVars>
      </dgm:prSet>
      <dgm:spPr/>
    </dgm:pt>
    <dgm:pt modelId="{0E03C221-4ACF-1747-BF60-A4A76812593A}" type="pres">
      <dgm:prSet presAssocID="{F5CEBCAF-0B42-1B4B-874B-908B454D054E}" presName="spacer" presStyleCnt="0"/>
      <dgm:spPr/>
    </dgm:pt>
    <dgm:pt modelId="{662F34EF-0095-614D-B0AE-9E5276643F8E}" type="pres">
      <dgm:prSet presAssocID="{1D6F5CE9-7AFA-BF44-B49E-269509D13CED}" presName="parentText" presStyleLbl="node1" presStyleIdx="1" presStyleCnt="8">
        <dgm:presLayoutVars>
          <dgm:chMax val="0"/>
          <dgm:bulletEnabled val="1"/>
        </dgm:presLayoutVars>
      </dgm:prSet>
      <dgm:spPr/>
    </dgm:pt>
    <dgm:pt modelId="{FC3A795A-CE04-F349-8C48-5F6B9950F93D}" type="pres">
      <dgm:prSet presAssocID="{F951C558-A153-B64F-84EF-C3B285CCB0B9}" presName="spacer" presStyleCnt="0"/>
      <dgm:spPr/>
    </dgm:pt>
    <dgm:pt modelId="{43457136-AF10-124E-AE3C-D1D1BD948DB6}" type="pres">
      <dgm:prSet presAssocID="{8079282B-F070-454F-9884-02046C236634}" presName="parentText" presStyleLbl="node1" presStyleIdx="2" presStyleCnt="8">
        <dgm:presLayoutVars>
          <dgm:chMax val="0"/>
          <dgm:bulletEnabled val="1"/>
        </dgm:presLayoutVars>
      </dgm:prSet>
      <dgm:spPr/>
    </dgm:pt>
    <dgm:pt modelId="{F60C9358-BEFD-774E-9C4B-AE1A23A7D7B7}" type="pres">
      <dgm:prSet presAssocID="{0B062042-DCAA-B04B-90D9-58232B99C399}" presName="spacer" presStyleCnt="0"/>
      <dgm:spPr/>
    </dgm:pt>
    <dgm:pt modelId="{784C1988-3261-5B4B-B2FB-F824A3E737A7}" type="pres">
      <dgm:prSet presAssocID="{B565986A-43A0-AF49-88CA-5D2E9C150FE3}" presName="parentText" presStyleLbl="node1" presStyleIdx="3" presStyleCnt="8">
        <dgm:presLayoutVars>
          <dgm:chMax val="0"/>
          <dgm:bulletEnabled val="1"/>
        </dgm:presLayoutVars>
      </dgm:prSet>
      <dgm:spPr/>
    </dgm:pt>
    <dgm:pt modelId="{9F60578F-67E5-E94E-8412-0784F2119563}" type="pres">
      <dgm:prSet presAssocID="{B5B89577-0DDD-F048-91D9-A965922C5A8F}" presName="spacer" presStyleCnt="0"/>
      <dgm:spPr/>
    </dgm:pt>
    <dgm:pt modelId="{08F6173F-13CC-444F-BAE0-003A34FE38DC}" type="pres">
      <dgm:prSet presAssocID="{3CC494B3-3AA6-CE4C-8EF9-62705D36527C}" presName="parentText" presStyleLbl="node1" presStyleIdx="4" presStyleCnt="8">
        <dgm:presLayoutVars>
          <dgm:chMax val="0"/>
          <dgm:bulletEnabled val="1"/>
        </dgm:presLayoutVars>
      </dgm:prSet>
      <dgm:spPr/>
    </dgm:pt>
    <dgm:pt modelId="{9F3045B2-8757-AD40-92BE-8C83ADE22675}" type="pres">
      <dgm:prSet presAssocID="{B7705F0E-E3C7-5042-93CC-9076EB2BCE08}" presName="spacer" presStyleCnt="0"/>
      <dgm:spPr/>
    </dgm:pt>
    <dgm:pt modelId="{5B979236-4328-4943-8ED9-79327D49A60F}" type="pres">
      <dgm:prSet presAssocID="{703BD568-6357-BB44-9684-45A05C8A963F}" presName="parentText" presStyleLbl="node1" presStyleIdx="5" presStyleCnt="8">
        <dgm:presLayoutVars>
          <dgm:chMax val="0"/>
          <dgm:bulletEnabled val="1"/>
        </dgm:presLayoutVars>
      </dgm:prSet>
      <dgm:spPr/>
    </dgm:pt>
    <dgm:pt modelId="{3ADFC2C5-3A47-214F-A307-7E285FF34A1E}" type="pres">
      <dgm:prSet presAssocID="{D3D857CF-638D-E74D-BA62-398CA7F82FF5}" presName="spacer" presStyleCnt="0"/>
      <dgm:spPr/>
    </dgm:pt>
    <dgm:pt modelId="{934FA4A5-3B81-7D43-B3EF-9B5186F29E9C}" type="pres">
      <dgm:prSet presAssocID="{A19E6DAB-7561-0F41-BCB3-CD4630A91C69}" presName="parentText" presStyleLbl="node1" presStyleIdx="6" presStyleCnt="8">
        <dgm:presLayoutVars>
          <dgm:chMax val="0"/>
          <dgm:bulletEnabled val="1"/>
        </dgm:presLayoutVars>
      </dgm:prSet>
      <dgm:spPr/>
    </dgm:pt>
    <dgm:pt modelId="{27C5516B-593D-624D-898E-938A8FA7B19B}" type="pres">
      <dgm:prSet presAssocID="{6AB7C73B-6077-2D40-BD8A-211C3E1EAC48}" presName="spacer" presStyleCnt="0"/>
      <dgm:spPr/>
    </dgm:pt>
    <dgm:pt modelId="{B9669124-7503-7B44-86CA-DA870EE3ADB8}" type="pres">
      <dgm:prSet presAssocID="{B07AB105-9661-5B48-96B0-DABD4CB6C174}" presName="parentText" presStyleLbl="node1" presStyleIdx="7" presStyleCnt="8">
        <dgm:presLayoutVars>
          <dgm:chMax val="0"/>
          <dgm:bulletEnabled val="1"/>
        </dgm:presLayoutVars>
      </dgm:prSet>
      <dgm:spPr/>
    </dgm:pt>
  </dgm:ptLst>
  <dgm:cxnLst>
    <dgm:cxn modelId="{F9D3F776-DCB9-4075-9C1D-69F006173A20}" srcId="{FD33744D-2939-EB4D-AC63-90884AA2595D}" destId="{638CC38D-B06E-644E-938D-5F8F687BA32E}" srcOrd="0" destOrd="0" parTransId="{0D9163E5-924F-334C-93A1-251DEFF83F2E}" sibTransId="{F5CEBCAF-0B42-1B4B-874B-908B454D054E}"/>
    <dgm:cxn modelId="{A441BC3A-45D8-49DC-9F66-2027B321D7E2}" srcId="{FD33744D-2939-EB4D-AC63-90884AA2595D}" destId="{1D6F5CE9-7AFA-BF44-B49E-269509D13CED}" srcOrd="1" destOrd="0" parTransId="{94CF3C3C-C7BD-C94B-9EFE-4ED2CB947B6A}" sibTransId="{F951C558-A153-B64F-84EF-C3B285CCB0B9}"/>
    <dgm:cxn modelId="{103A916F-4E19-4A6F-A406-49CB6FE76840}" srcId="{FD33744D-2939-EB4D-AC63-90884AA2595D}" destId="{8079282B-F070-454F-9884-02046C236634}" srcOrd="2" destOrd="0" parTransId="{EC5E297F-C794-CB4F-AE55-51DF1495AB95}" sibTransId="{0B062042-DCAA-B04B-90D9-58232B99C399}"/>
    <dgm:cxn modelId="{96557F15-5BA5-4DEF-A2DA-F821D9B92C81}" srcId="{FD33744D-2939-EB4D-AC63-90884AA2595D}" destId="{B565986A-43A0-AF49-88CA-5D2E9C150FE3}" srcOrd="3" destOrd="0" parTransId="{C2630DD5-7BCD-6041-8B4E-4F4AD0DC6073}" sibTransId="{B5B89577-0DDD-F048-91D9-A965922C5A8F}"/>
    <dgm:cxn modelId="{35EBCDD4-0EFD-4513-B009-E1BB544733EB}" srcId="{FD33744D-2939-EB4D-AC63-90884AA2595D}" destId="{3CC494B3-3AA6-CE4C-8EF9-62705D36527C}" srcOrd="4" destOrd="0" parTransId="{9955F3E5-C619-944D-A0DC-D4FEE360FE46}" sibTransId="{B7705F0E-E3C7-5042-93CC-9076EB2BCE08}"/>
    <dgm:cxn modelId="{6CB95409-168C-45DB-9EDF-FB29571D8465}" srcId="{FD33744D-2939-EB4D-AC63-90884AA2595D}" destId="{703BD568-6357-BB44-9684-45A05C8A963F}" srcOrd="5" destOrd="0" parTransId="{AA6A0953-B488-554C-AFE1-FF9CD4A284B2}" sibTransId="{D3D857CF-638D-E74D-BA62-398CA7F82FF5}"/>
    <dgm:cxn modelId="{212AEF1C-66B8-4D47-94DE-C06ABCB7725E}" srcId="{FD33744D-2939-EB4D-AC63-90884AA2595D}" destId="{A19E6DAB-7561-0F41-BCB3-CD4630A91C69}" srcOrd="6" destOrd="0" parTransId="{6557F249-952F-3849-B6D1-1067768F7D69}" sibTransId="{6AB7C73B-6077-2D40-BD8A-211C3E1EAC48}"/>
    <dgm:cxn modelId="{5B41782F-B96D-46DA-8D97-FF95F55B2C86}" srcId="{FD33744D-2939-EB4D-AC63-90884AA2595D}" destId="{B07AB105-9661-5B48-96B0-DABD4CB6C174}" srcOrd="7" destOrd="0" parTransId="{CAC007B6-5A4F-5146-8912-133196A3BB5E}" sibTransId="{E08C5C83-EFE8-0C49-9876-2A6E859AC996}"/>
    <dgm:cxn modelId="{EAD08DFD-EC59-498C-AE2A-87974F5408A3}" type="presOf" srcId="{FD33744D-2939-EB4D-AC63-90884AA2595D}" destId="{E1943472-6EA6-0D44-A840-850911835247}" srcOrd="0" destOrd="0" presId="urn:microsoft.com/office/officeart/2005/8/layout/vList2"/>
    <dgm:cxn modelId="{547C7FDC-07AF-42B1-9C3C-FB3D5CCBE97A}" type="presParOf" srcId="{E1943472-6EA6-0D44-A840-850911835247}" destId="{6FBAAD2F-97DB-424A-B811-F59F3F7A8A50}" srcOrd="0" destOrd="0" presId="urn:microsoft.com/office/officeart/2005/8/layout/vList2"/>
    <dgm:cxn modelId="{5CCD5D31-8149-4B7E-878B-8DE0E78F4AC5}" type="presOf" srcId="{638CC38D-B06E-644E-938D-5F8F687BA32E}" destId="{6FBAAD2F-97DB-424A-B811-F59F3F7A8A50}" srcOrd="0" destOrd="0" presId="urn:microsoft.com/office/officeart/2005/8/layout/vList2"/>
    <dgm:cxn modelId="{5DF759D3-BCAC-4CC4-9D48-32FAB6EB3E70}" type="presParOf" srcId="{E1943472-6EA6-0D44-A840-850911835247}" destId="{0E03C221-4ACF-1747-BF60-A4A76812593A}" srcOrd="1" destOrd="0" presId="urn:microsoft.com/office/officeart/2005/8/layout/vList2"/>
    <dgm:cxn modelId="{A543DBDD-3646-4CAE-9803-FD5892A20424}" type="presParOf" srcId="{E1943472-6EA6-0D44-A840-850911835247}" destId="{662F34EF-0095-614D-B0AE-9E5276643F8E}" srcOrd="2" destOrd="0" presId="urn:microsoft.com/office/officeart/2005/8/layout/vList2"/>
    <dgm:cxn modelId="{221A6C25-AE14-431C-A131-261D36963832}" type="presOf" srcId="{1D6F5CE9-7AFA-BF44-B49E-269509D13CED}" destId="{662F34EF-0095-614D-B0AE-9E5276643F8E}" srcOrd="0" destOrd="0" presId="urn:microsoft.com/office/officeart/2005/8/layout/vList2"/>
    <dgm:cxn modelId="{1EBEFFEB-EEB8-43CE-B7D5-8227DABC65E7}" type="presParOf" srcId="{E1943472-6EA6-0D44-A840-850911835247}" destId="{FC3A795A-CE04-F349-8C48-5F6B9950F93D}" srcOrd="3" destOrd="0" presId="urn:microsoft.com/office/officeart/2005/8/layout/vList2"/>
    <dgm:cxn modelId="{D86C43BD-C4F7-45E3-A2F8-F6248EE07F2B}" type="presParOf" srcId="{E1943472-6EA6-0D44-A840-850911835247}" destId="{43457136-AF10-124E-AE3C-D1D1BD948DB6}" srcOrd="4" destOrd="0" presId="urn:microsoft.com/office/officeart/2005/8/layout/vList2"/>
    <dgm:cxn modelId="{5AD621DC-D873-4041-81DA-81998394857F}" type="presOf" srcId="{8079282B-F070-454F-9884-02046C236634}" destId="{43457136-AF10-124E-AE3C-D1D1BD948DB6}" srcOrd="0" destOrd="0" presId="urn:microsoft.com/office/officeart/2005/8/layout/vList2"/>
    <dgm:cxn modelId="{12E59510-CF0C-4BFD-9F0F-EDDF066E7904}" type="presParOf" srcId="{E1943472-6EA6-0D44-A840-850911835247}" destId="{F60C9358-BEFD-774E-9C4B-AE1A23A7D7B7}" srcOrd="5" destOrd="0" presId="urn:microsoft.com/office/officeart/2005/8/layout/vList2"/>
    <dgm:cxn modelId="{EF8821A6-F096-4766-B473-81704343FE91}" type="presParOf" srcId="{E1943472-6EA6-0D44-A840-850911835247}" destId="{784C1988-3261-5B4B-B2FB-F824A3E737A7}" srcOrd="6" destOrd="0" presId="urn:microsoft.com/office/officeart/2005/8/layout/vList2"/>
    <dgm:cxn modelId="{F3966C2B-812E-4C1F-B0FD-A3C98E0D87A5}" type="presOf" srcId="{B565986A-43A0-AF49-88CA-5D2E9C150FE3}" destId="{784C1988-3261-5B4B-B2FB-F824A3E737A7}" srcOrd="0" destOrd="0" presId="urn:microsoft.com/office/officeart/2005/8/layout/vList2"/>
    <dgm:cxn modelId="{EDB0F60C-7353-494C-8311-46BC2D65954E}" type="presParOf" srcId="{E1943472-6EA6-0D44-A840-850911835247}" destId="{9F60578F-67E5-E94E-8412-0784F2119563}" srcOrd="7" destOrd="0" presId="urn:microsoft.com/office/officeart/2005/8/layout/vList2"/>
    <dgm:cxn modelId="{59998A4A-4B83-4B6A-8BF1-1FCF61CA330E}" type="presParOf" srcId="{E1943472-6EA6-0D44-A840-850911835247}" destId="{08F6173F-13CC-444F-BAE0-003A34FE38DC}" srcOrd="8" destOrd="0" presId="urn:microsoft.com/office/officeart/2005/8/layout/vList2"/>
    <dgm:cxn modelId="{A9DAE7E5-EEC6-45F0-A257-09B60E47C35C}" type="presOf" srcId="{3CC494B3-3AA6-CE4C-8EF9-62705D36527C}" destId="{08F6173F-13CC-444F-BAE0-003A34FE38DC}" srcOrd="0" destOrd="0" presId="urn:microsoft.com/office/officeart/2005/8/layout/vList2"/>
    <dgm:cxn modelId="{2409FC77-09DF-432C-9092-1966C22CC127}" type="presParOf" srcId="{E1943472-6EA6-0D44-A840-850911835247}" destId="{9F3045B2-8757-AD40-92BE-8C83ADE22675}" srcOrd="9" destOrd="0" presId="urn:microsoft.com/office/officeart/2005/8/layout/vList2"/>
    <dgm:cxn modelId="{EE51D322-210C-4E11-BDC7-FF699B197470}" type="presParOf" srcId="{E1943472-6EA6-0D44-A840-850911835247}" destId="{5B979236-4328-4943-8ED9-79327D49A60F}" srcOrd="10" destOrd="0" presId="urn:microsoft.com/office/officeart/2005/8/layout/vList2"/>
    <dgm:cxn modelId="{E838C8BF-27AC-4561-9319-5B4EE1CD9A58}" type="presOf" srcId="{703BD568-6357-BB44-9684-45A05C8A963F}" destId="{5B979236-4328-4943-8ED9-79327D49A60F}" srcOrd="0" destOrd="0" presId="urn:microsoft.com/office/officeart/2005/8/layout/vList2"/>
    <dgm:cxn modelId="{E9D10B22-5089-4B75-8E4A-DBD46D2297BB}" type="presParOf" srcId="{E1943472-6EA6-0D44-A840-850911835247}" destId="{3ADFC2C5-3A47-214F-A307-7E285FF34A1E}" srcOrd="11" destOrd="0" presId="urn:microsoft.com/office/officeart/2005/8/layout/vList2"/>
    <dgm:cxn modelId="{9105BB92-D839-4580-8904-9FCE2DA91677}" type="presParOf" srcId="{E1943472-6EA6-0D44-A840-850911835247}" destId="{934FA4A5-3B81-7D43-B3EF-9B5186F29E9C}" srcOrd="12" destOrd="0" presId="urn:microsoft.com/office/officeart/2005/8/layout/vList2"/>
    <dgm:cxn modelId="{B7673899-CD9D-4380-A6DF-2ED49931F3E2}" type="presOf" srcId="{A19E6DAB-7561-0F41-BCB3-CD4630A91C69}" destId="{934FA4A5-3B81-7D43-B3EF-9B5186F29E9C}" srcOrd="0" destOrd="0" presId="urn:microsoft.com/office/officeart/2005/8/layout/vList2"/>
    <dgm:cxn modelId="{DB74DD89-4FB5-4E07-84B0-DA924861F293}" type="presParOf" srcId="{E1943472-6EA6-0D44-A840-850911835247}" destId="{27C5516B-593D-624D-898E-938A8FA7B19B}" srcOrd="13" destOrd="0" presId="urn:microsoft.com/office/officeart/2005/8/layout/vList2"/>
    <dgm:cxn modelId="{B8B19E35-A7AD-4F7A-AF9F-24FB36E1742A}" type="presParOf" srcId="{E1943472-6EA6-0D44-A840-850911835247}" destId="{B9669124-7503-7B44-86CA-DA870EE3ADB8}" srcOrd="14" destOrd="0" presId="urn:microsoft.com/office/officeart/2005/8/layout/vList2"/>
    <dgm:cxn modelId="{4A276EA1-25BF-4AAA-B8C7-3BD6E979B9A1}" type="presOf" srcId="{B07AB105-9661-5B48-96B0-DABD4CB6C174}" destId="{B9669124-7503-7B44-86CA-DA870EE3ADB8}" srcOrd="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783020" cy="4951562"/>
        <a:chOff x="0" y="0"/>
        <a:chExt cx="10783020" cy="4951562"/>
      </a:xfrm>
    </dsp:grpSpPr>
    <dsp:sp modelId="{BF997106-1BC4-D54B-9A07-27D2B06DD46A}">
      <dsp:nvSpPr>
        <dsp:cNvPr id="3" name="Rounded Rectangle 2"/>
        <dsp:cNvSpPr/>
      </dsp:nvSpPr>
      <dsp:spPr bwMode="white">
        <a:xfrm>
          <a:off x="0" y="4741"/>
          <a:ext cx="10783020" cy="730080"/>
        </a:xfrm>
        <a:prstGeom prst="roundRect">
          <a:avLst/>
        </a:prstGeom>
      </dsp:spPr>
      <dsp:style>
        <a:lnRef idx="2">
          <a:schemeClr val="lt1"/>
        </a:lnRef>
        <a:fillRef idx="1">
          <a:schemeClr val="accent2">
            <a:shade val="50000"/>
            <a:hueOff val="0"/>
            <a:satOff val="0"/>
            <a:lumOff val="0"/>
            <a:alpha val="100000"/>
          </a:schemeClr>
        </a:fillRef>
        <a:effectRef idx="0">
          <a:scrgbClr r="0" g="0" b="0"/>
        </a:effectRef>
        <a:fontRef idx="minor">
          <a:schemeClr val="lt1"/>
        </a:fontRef>
      </dsp:style>
      <dsp:txBody>
        <a:bodyPr lIns="91439" tIns="91439" rIns="91439" bIns="91439" anchor="ctr"/>
        <a:lstStyle>
          <a:lvl1pPr algn="l">
            <a:defRPr sz="3900"/>
          </a:lvl1pPr>
          <a:lvl2pPr marL="285750" indent="-285750" algn="l">
            <a:defRPr sz="3000"/>
          </a:lvl2pPr>
          <a:lvl3pPr marL="571500" indent="-285750" algn="l">
            <a:defRPr sz="3000"/>
          </a:lvl3pPr>
          <a:lvl4pPr marL="857250" indent="-285750" algn="l">
            <a:defRPr sz="3000"/>
          </a:lvl4pPr>
          <a:lvl5pPr marL="1143000" indent="-285750" algn="l">
            <a:defRPr sz="3000"/>
          </a:lvl5pPr>
          <a:lvl6pPr marL="1428750" indent="-285750" algn="l">
            <a:defRPr sz="3000"/>
          </a:lvl6pPr>
          <a:lvl7pPr marL="1714500" indent="-285750" algn="l">
            <a:defRPr sz="3000"/>
          </a:lvl7pPr>
          <a:lvl8pPr marL="2000250" indent="-285750" algn="l">
            <a:defRPr sz="3000"/>
          </a:lvl8pPr>
          <a:lvl9pPr marL="2286000" indent="-285750" algn="l">
            <a:defRPr sz="3000"/>
          </a:lvl9pPr>
        </a:lstStyle>
        <a:p>
          <a:pPr lvl="0">
            <a:lnSpc>
              <a:spcPct val="100000"/>
            </a:lnSpc>
            <a:spcBef>
              <a:spcPct val="0"/>
            </a:spcBef>
            <a:spcAft>
              <a:spcPct val="35000"/>
            </a:spcAft>
          </a:pPr>
          <a:r>
            <a:rPr lang="en-US" sz="2400" dirty="0">
              <a:latin typeface="Arial" panose="020B0604020202020204" pitchFamily="34" charset="0"/>
              <a:cs typeface="Arial" panose="020B0604020202020204" pitchFamily="34" charset="0"/>
            </a:rPr>
            <a:t>Learning objectives</a:t>
          </a:r>
        </a:p>
      </dsp:txBody>
      <dsp:txXfrm>
        <a:off x="0" y="4741"/>
        <a:ext cx="10783020" cy="730080"/>
      </dsp:txXfrm>
    </dsp:sp>
    <dsp:sp modelId="{D5ACB9FF-AA74-5C4D-BC7D-7DB3364C7B16}">
      <dsp:nvSpPr>
        <dsp:cNvPr id="4" name="Rounded Rectangle 3"/>
        <dsp:cNvSpPr/>
      </dsp:nvSpPr>
      <dsp:spPr bwMode="white">
        <a:xfrm>
          <a:off x="0" y="847141"/>
          <a:ext cx="10783020" cy="730080"/>
        </a:xfrm>
        <a:prstGeom prst="roundRect">
          <a:avLst/>
        </a:prstGeom>
      </dsp:spPr>
      <dsp:style>
        <a:lnRef idx="2">
          <a:schemeClr val="lt1"/>
        </a:lnRef>
        <a:fillRef idx="1">
          <a:schemeClr val="accent2">
            <a:shade val="50000"/>
            <a:hueOff val="-20000"/>
            <a:satOff val="-3136"/>
            <a:lumOff val="15425"/>
            <a:alpha val="100000"/>
          </a:schemeClr>
        </a:fillRef>
        <a:effectRef idx="0">
          <a:scrgbClr r="0" g="0" b="0"/>
        </a:effectRef>
        <a:fontRef idx="minor">
          <a:schemeClr val="lt1"/>
        </a:fontRef>
      </dsp:style>
      <dsp:txBody>
        <a:bodyPr lIns="91439" tIns="91439" rIns="91439" bIns="91439" anchor="ctr"/>
        <a:lstStyle>
          <a:lvl1pPr algn="l">
            <a:defRPr sz="3900"/>
          </a:lvl1pPr>
          <a:lvl2pPr marL="285750" indent="-285750" algn="l">
            <a:defRPr sz="3000"/>
          </a:lvl2pPr>
          <a:lvl3pPr marL="571500" indent="-285750" algn="l">
            <a:defRPr sz="3000"/>
          </a:lvl3pPr>
          <a:lvl4pPr marL="857250" indent="-285750" algn="l">
            <a:defRPr sz="3000"/>
          </a:lvl4pPr>
          <a:lvl5pPr marL="1143000" indent="-285750" algn="l">
            <a:defRPr sz="3000"/>
          </a:lvl5pPr>
          <a:lvl6pPr marL="1428750" indent="-285750" algn="l">
            <a:defRPr sz="3000"/>
          </a:lvl6pPr>
          <a:lvl7pPr marL="1714500" indent="-285750" algn="l">
            <a:defRPr sz="3000"/>
          </a:lvl7pPr>
          <a:lvl8pPr marL="2000250" indent="-285750" algn="l">
            <a:defRPr sz="3000"/>
          </a:lvl8pPr>
          <a:lvl9pPr marL="2286000" indent="-285750" algn="l">
            <a:defRPr sz="3000"/>
          </a:lvl9pPr>
        </a:lstStyle>
        <a:p>
          <a:pPr lvl="0">
            <a:lnSpc>
              <a:spcPct val="100000"/>
            </a:lnSpc>
            <a:spcBef>
              <a:spcPct val="0"/>
            </a:spcBef>
            <a:spcAft>
              <a:spcPct val="35000"/>
            </a:spcAft>
          </a:pPr>
          <a:r>
            <a:rPr lang="en-US" sz="2400" dirty="0">
              <a:latin typeface="Arial" panose="020B0604020202020204" pitchFamily="34" charset="0"/>
              <a:cs typeface="Arial" panose="020B0604020202020204" pitchFamily="34" charset="0"/>
            </a:rPr>
            <a:t>Core concept of subject	60%</a:t>
          </a:r>
        </a:p>
      </dsp:txBody>
      <dsp:txXfrm>
        <a:off x="0" y="847141"/>
        <a:ext cx="10783020" cy="730080"/>
      </dsp:txXfrm>
    </dsp:sp>
    <dsp:sp modelId="{F80BD160-F353-EE46-9010-DD89583F5AC7}">
      <dsp:nvSpPr>
        <dsp:cNvPr id="5" name="Rounded Rectangle 4"/>
        <dsp:cNvSpPr/>
      </dsp:nvSpPr>
      <dsp:spPr bwMode="white">
        <a:xfrm>
          <a:off x="0" y="1689541"/>
          <a:ext cx="10783020" cy="730080"/>
        </a:xfrm>
        <a:prstGeom prst="roundRect">
          <a:avLst/>
        </a:prstGeom>
      </dsp:spPr>
      <dsp:style>
        <a:lnRef idx="2">
          <a:schemeClr val="lt1"/>
        </a:lnRef>
        <a:fillRef idx="1">
          <a:schemeClr val="accent2">
            <a:shade val="50000"/>
            <a:hueOff val="-40000"/>
            <a:satOff val="-6274"/>
            <a:lumOff val="30850"/>
            <a:alpha val="100000"/>
          </a:schemeClr>
        </a:fillRef>
        <a:effectRef idx="0">
          <a:scrgbClr r="0" g="0" b="0"/>
        </a:effectRef>
        <a:fontRef idx="minor">
          <a:schemeClr val="lt1"/>
        </a:fontRef>
      </dsp:style>
      <dsp:txBody>
        <a:bodyPr lIns="91439" tIns="91439" rIns="91439" bIns="91439" anchor="ctr"/>
        <a:lstStyle>
          <a:lvl1pPr algn="l">
            <a:defRPr sz="3900"/>
          </a:lvl1pPr>
          <a:lvl2pPr marL="285750" indent="-285750" algn="l">
            <a:defRPr sz="3000"/>
          </a:lvl2pPr>
          <a:lvl3pPr marL="571500" indent="-285750" algn="l">
            <a:defRPr sz="3000"/>
          </a:lvl3pPr>
          <a:lvl4pPr marL="857250" indent="-285750" algn="l">
            <a:defRPr sz="3000"/>
          </a:lvl4pPr>
          <a:lvl5pPr marL="1143000" indent="-285750" algn="l">
            <a:defRPr sz="3000"/>
          </a:lvl5pPr>
          <a:lvl6pPr marL="1428750" indent="-285750" algn="l">
            <a:defRPr sz="3000"/>
          </a:lvl6pPr>
          <a:lvl7pPr marL="1714500" indent="-285750" algn="l">
            <a:defRPr sz="3000"/>
          </a:lvl7pPr>
          <a:lvl8pPr marL="2000250" indent="-285750" algn="l">
            <a:defRPr sz="3000"/>
          </a:lvl8pPr>
          <a:lvl9pPr marL="2286000" indent="-285750" algn="l">
            <a:defRPr sz="3000"/>
          </a:lvl9pPr>
        </a:lstStyle>
        <a:p>
          <a:pPr lvl="0">
            <a:lnSpc>
              <a:spcPct val="100000"/>
            </a:lnSpc>
            <a:spcBef>
              <a:spcPct val="0"/>
            </a:spcBef>
            <a:spcAft>
              <a:spcPct val="35000"/>
            </a:spcAft>
          </a:pPr>
          <a:r>
            <a:rPr lang="en-US" sz="2400" dirty="0">
              <a:latin typeface="Arial" panose="020B0604020202020204" pitchFamily="34" charset="0"/>
              <a:cs typeface="Arial" panose="020B0604020202020204" pitchFamily="34" charset="0"/>
            </a:rPr>
            <a:t>Anatomy, Biochemistry, Physiology (spiral integration 08%)</a:t>
          </a:r>
        </a:p>
      </dsp:txBody>
      <dsp:txXfrm>
        <a:off x="0" y="1689541"/>
        <a:ext cx="10783020" cy="730080"/>
      </dsp:txXfrm>
    </dsp:sp>
    <dsp:sp modelId="{167755E5-178F-B842-81C7-0F102DC2E37D}">
      <dsp:nvSpPr>
        <dsp:cNvPr id="6" name="Rounded Rectangle 5"/>
        <dsp:cNvSpPr/>
      </dsp:nvSpPr>
      <dsp:spPr bwMode="white">
        <a:xfrm>
          <a:off x="0" y="2531941"/>
          <a:ext cx="10783020" cy="730080"/>
        </a:xfrm>
        <a:prstGeom prst="roundRect">
          <a:avLst/>
        </a:prstGeom>
      </dsp:spPr>
      <dsp:style>
        <a:lnRef idx="2">
          <a:schemeClr val="lt1"/>
        </a:lnRef>
        <a:fillRef idx="1">
          <a:schemeClr val="accent2">
            <a:shade val="50000"/>
            <a:hueOff val="-60000"/>
            <a:satOff val="-9411"/>
            <a:lumOff val="46275"/>
            <a:alpha val="100000"/>
          </a:schemeClr>
        </a:fillRef>
        <a:effectRef idx="0">
          <a:scrgbClr r="0" g="0" b="0"/>
        </a:effectRef>
        <a:fontRef idx="minor">
          <a:schemeClr val="lt1"/>
        </a:fontRef>
      </dsp:style>
      <dsp:txBody>
        <a:bodyPr lIns="91439" tIns="91439" rIns="91439" bIns="91439" anchor="ctr"/>
        <a:lstStyle>
          <a:lvl1pPr algn="l">
            <a:defRPr sz="3900"/>
          </a:lvl1pPr>
          <a:lvl2pPr marL="285750" indent="-285750" algn="l">
            <a:defRPr sz="3000"/>
          </a:lvl2pPr>
          <a:lvl3pPr marL="571500" indent="-285750" algn="l">
            <a:defRPr sz="3000"/>
          </a:lvl3pPr>
          <a:lvl4pPr marL="857250" indent="-285750" algn="l">
            <a:defRPr sz="3000"/>
          </a:lvl4pPr>
          <a:lvl5pPr marL="1143000" indent="-285750" algn="l">
            <a:defRPr sz="3000"/>
          </a:lvl5pPr>
          <a:lvl6pPr marL="1428750" indent="-285750" algn="l">
            <a:defRPr sz="3000"/>
          </a:lvl6pPr>
          <a:lvl7pPr marL="1714500" indent="-285750" algn="l">
            <a:defRPr sz="3000"/>
          </a:lvl7pPr>
          <a:lvl8pPr marL="2000250" indent="-285750" algn="l">
            <a:defRPr sz="3000"/>
          </a:lvl8pPr>
          <a:lvl9pPr marL="2286000" indent="-285750" algn="l">
            <a:defRPr sz="3000"/>
          </a:lvl9pPr>
        </a:lstStyle>
        <a:p>
          <a:pPr lvl="0">
            <a:lnSpc>
              <a:spcPct val="100000"/>
            </a:lnSpc>
            <a:spcBef>
              <a:spcPct val="0"/>
            </a:spcBef>
            <a:spcAft>
              <a:spcPct val="35000"/>
            </a:spcAft>
          </a:pPr>
          <a:r>
            <a:rPr lang="en-US" sz="2400" dirty="0">
              <a:solidFill>
                <a:schemeClr val="tx1"/>
              </a:solidFill>
              <a:latin typeface="Arial" panose="020B0604020202020204" pitchFamily="34" charset="0"/>
              <a:cs typeface="Arial" panose="020B0604020202020204" pitchFamily="34" charset="0"/>
            </a:rPr>
            <a:t>Surgery, Medicine (vertical integration – 07%)</a:t>
          </a:r>
        </a:p>
      </dsp:txBody>
      <dsp:txXfrm>
        <a:off x="0" y="2531941"/>
        <a:ext cx="10783020" cy="730080"/>
      </dsp:txXfrm>
    </dsp:sp>
    <dsp:sp modelId="{C015C3E0-E520-A941-9739-13A1E1009394}">
      <dsp:nvSpPr>
        <dsp:cNvPr id="7" name="Rounded Rectangle 6"/>
        <dsp:cNvSpPr/>
      </dsp:nvSpPr>
      <dsp:spPr bwMode="white">
        <a:xfrm>
          <a:off x="0" y="3374341"/>
          <a:ext cx="10783020" cy="730080"/>
        </a:xfrm>
        <a:prstGeom prst="roundRect">
          <a:avLst/>
        </a:prstGeom>
      </dsp:spPr>
      <dsp:style>
        <a:lnRef idx="2">
          <a:schemeClr val="lt1"/>
        </a:lnRef>
        <a:fillRef idx="1">
          <a:schemeClr val="accent2">
            <a:tint val="45000"/>
            <a:hueOff val="20000"/>
            <a:satOff val="3137"/>
            <a:lumOff val="-15424"/>
            <a:alpha val="100000"/>
          </a:schemeClr>
        </a:fillRef>
        <a:effectRef idx="0">
          <a:scrgbClr r="0" g="0" b="0"/>
        </a:effectRef>
        <a:fontRef idx="minor">
          <a:schemeClr val="lt1"/>
        </a:fontRef>
      </dsp:style>
      <dsp:txBody>
        <a:bodyPr lIns="91439" tIns="91439" rIns="91439" bIns="91439" anchor="ctr"/>
        <a:lstStyle>
          <a:lvl1pPr algn="l">
            <a:defRPr sz="3900"/>
          </a:lvl1pPr>
          <a:lvl2pPr marL="285750" indent="-285750" algn="l">
            <a:defRPr sz="3000"/>
          </a:lvl2pPr>
          <a:lvl3pPr marL="571500" indent="-285750" algn="l">
            <a:defRPr sz="3000"/>
          </a:lvl3pPr>
          <a:lvl4pPr marL="857250" indent="-285750" algn="l">
            <a:defRPr sz="3000"/>
          </a:lvl4pPr>
          <a:lvl5pPr marL="1143000" indent="-285750" algn="l">
            <a:defRPr sz="3000"/>
          </a:lvl5pPr>
          <a:lvl6pPr marL="1428750" indent="-285750" algn="l">
            <a:defRPr sz="3000"/>
          </a:lvl6pPr>
          <a:lvl7pPr marL="1714500" indent="-285750" algn="l">
            <a:defRPr sz="3000"/>
          </a:lvl7pPr>
          <a:lvl8pPr marL="2000250" indent="-285750" algn="l">
            <a:defRPr sz="3000"/>
          </a:lvl8pPr>
          <a:lvl9pPr marL="2286000" indent="-285750" algn="l">
            <a:defRPr sz="3000"/>
          </a:lvl9pPr>
        </a:lstStyle>
        <a:p>
          <a:pPr lvl="0">
            <a:lnSpc>
              <a:spcPct val="100000"/>
            </a:lnSpc>
            <a:spcBef>
              <a:spcPct val="0"/>
            </a:spcBef>
            <a:spcAft>
              <a:spcPct val="35000"/>
            </a:spcAft>
          </a:pPr>
          <a:r>
            <a:rPr lang="en-US" sz="2400" dirty="0">
              <a:latin typeface="Arial" panose="020B0604020202020204" pitchFamily="34" charset="0"/>
              <a:cs typeface="Arial" panose="020B0604020202020204" pitchFamily="34" charset="0"/>
            </a:rPr>
            <a:t>Research article related to topic, Bioethics, A.I (05%)  </a:t>
          </a:r>
        </a:p>
      </dsp:txBody>
      <dsp:txXfrm>
        <a:off x="0" y="3374341"/>
        <a:ext cx="10783020" cy="730080"/>
      </dsp:txXfrm>
    </dsp:sp>
    <dsp:sp modelId="{85C8DD90-8182-BA4B-BAAC-9D0EAF5FAC11}">
      <dsp:nvSpPr>
        <dsp:cNvPr id="8" name="Rounded Rectangle 7"/>
        <dsp:cNvSpPr/>
      </dsp:nvSpPr>
      <dsp:spPr bwMode="white">
        <a:xfrm>
          <a:off x="0" y="4216741"/>
          <a:ext cx="10783020" cy="730080"/>
        </a:xfrm>
        <a:prstGeom prst="roundRect">
          <a:avLst/>
        </a:prstGeom>
      </dsp:spPr>
      <dsp:style>
        <a:lnRef idx="2">
          <a:schemeClr val="lt1"/>
        </a:lnRef>
        <a:fillRef idx="1">
          <a:schemeClr val="accent2">
            <a:tint val="45000"/>
            <a:hueOff val="40000"/>
            <a:satOff val="6275"/>
            <a:lumOff val="-30849"/>
            <a:alpha val="100000"/>
          </a:schemeClr>
        </a:fillRef>
        <a:effectRef idx="0">
          <a:scrgbClr r="0" g="0" b="0"/>
        </a:effectRef>
        <a:fontRef idx="minor">
          <a:schemeClr val="lt1"/>
        </a:fontRef>
      </dsp:style>
      <dsp:txBody>
        <a:bodyPr lIns="91439" tIns="91439" rIns="91439" bIns="91439" anchor="ctr"/>
        <a:lstStyle>
          <a:lvl1pPr algn="l">
            <a:defRPr sz="3900"/>
          </a:lvl1pPr>
          <a:lvl2pPr marL="285750" indent="-285750" algn="l">
            <a:defRPr sz="3000"/>
          </a:lvl2pPr>
          <a:lvl3pPr marL="571500" indent="-285750" algn="l">
            <a:defRPr sz="3000"/>
          </a:lvl3pPr>
          <a:lvl4pPr marL="857250" indent="-285750" algn="l">
            <a:defRPr sz="3000"/>
          </a:lvl4pPr>
          <a:lvl5pPr marL="1143000" indent="-285750" algn="l">
            <a:defRPr sz="3000"/>
          </a:lvl5pPr>
          <a:lvl6pPr marL="1428750" indent="-285750" algn="l">
            <a:defRPr sz="3000"/>
          </a:lvl6pPr>
          <a:lvl7pPr marL="1714500" indent="-285750" algn="l">
            <a:defRPr sz="3000"/>
          </a:lvl7pPr>
          <a:lvl8pPr marL="2000250" indent="-285750" algn="l">
            <a:defRPr sz="3000"/>
          </a:lvl8pPr>
          <a:lvl9pPr marL="2286000" indent="-285750" algn="l">
            <a:defRPr sz="3000"/>
          </a:lvl9pPr>
        </a:lstStyle>
        <a:p>
          <a:pPr lvl="0">
            <a:lnSpc>
              <a:spcPct val="100000"/>
            </a:lnSpc>
            <a:spcBef>
              <a:spcPct val="0"/>
            </a:spcBef>
            <a:spcAft>
              <a:spcPct val="35000"/>
            </a:spcAft>
          </a:pPr>
          <a:r>
            <a:rPr lang="en-US" sz="2400" dirty="0">
              <a:latin typeface="Arial" panose="020B0604020202020204" pitchFamily="34" charset="0"/>
              <a:cs typeface="Arial" panose="020B0604020202020204" pitchFamily="34" charset="0"/>
            </a:rPr>
            <a:t>Comm Med, Pathology (20%)</a:t>
          </a:r>
        </a:p>
      </dsp:txBody>
      <dsp:txXfrm>
        <a:off x="0" y="4216741"/>
        <a:ext cx="10783020" cy="7300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476891" cy="4230322"/>
        <a:chOff x="0" y="0"/>
        <a:chExt cx="11476891" cy="4230322"/>
      </a:xfrm>
    </dsp:grpSpPr>
    <dsp:sp modelId="{7DD886D5-8B97-1044-89F9-DCA42CDFC6FE}">
      <dsp:nvSpPr>
        <dsp:cNvPr id="3" name="Rounded Rectangle 2"/>
        <dsp:cNvSpPr/>
      </dsp:nvSpPr>
      <dsp:spPr bwMode="white">
        <a:xfrm>
          <a:off x="0" y="61"/>
          <a:ext cx="11476891" cy="1012190"/>
        </a:xfrm>
        <a:prstGeom prst="roundRect">
          <a:avLst/>
        </a:prstGeom>
      </dsp:spPr>
      <dsp:style>
        <a:lnRef idx="2">
          <a:schemeClr val="lt1"/>
        </a:lnRef>
        <a:fillRef idx="1">
          <a:schemeClr val="accent2">
            <a:shade val="50000"/>
            <a:hueOff val="0"/>
            <a:satOff val="0"/>
            <a:lumOff val="0"/>
            <a:alpha val="100000"/>
          </a:schemeClr>
        </a:fillRef>
        <a:effectRef idx="0">
          <a:scrgbClr r="0" g="0" b="0"/>
        </a:effectRef>
        <a:fontRef idx="minor">
          <a:schemeClr val="lt1"/>
        </a:fontRef>
      </dsp:style>
      <dsp:txBody>
        <a:bodyPr lIns="91439" tIns="91439" rIns="91439" bIns="91439"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en-US" sz="2400" dirty="0">
              <a:latin typeface="Arial" panose="020B0604020202020204" pitchFamily="34" charset="0"/>
              <a:cs typeface="Arial" panose="020B0604020202020204" pitchFamily="34" charset="0"/>
            </a:rPr>
            <a:t>About the natural history of the condition</a:t>
          </a:r>
        </a:p>
      </dsp:txBody>
      <dsp:txXfrm>
        <a:off x="0" y="61"/>
        <a:ext cx="11476891" cy="1012190"/>
      </dsp:txXfrm>
    </dsp:sp>
    <dsp:sp modelId="{79C03442-0667-F14A-8FAB-ABAF5DFE2545}">
      <dsp:nvSpPr>
        <dsp:cNvPr id="4" name="Rounded Rectangle 3"/>
        <dsp:cNvSpPr/>
      </dsp:nvSpPr>
      <dsp:spPr bwMode="white">
        <a:xfrm>
          <a:off x="0" y="1072731"/>
          <a:ext cx="11476891" cy="1012190"/>
        </a:xfrm>
        <a:prstGeom prst="roundRect">
          <a:avLst/>
        </a:prstGeom>
      </dsp:spPr>
      <dsp:style>
        <a:lnRef idx="2">
          <a:schemeClr val="lt1"/>
        </a:lnRef>
        <a:fillRef idx="1">
          <a:schemeClr val="accent2">
            <a:shade val="50000"/>
            <a:hueOff val="-30000"/>
            <a:satOff val="-4705"/>
            <a:lumOff val="23137"/>
            <a:alpha val="100000"/>
          </a:schemeClr>
        </a:fillRef>
        <a:effectRef idx="0">
          <a:scrgbClr r="0" g="0" b="0"/>
        </a:effectRef>
        <a:fontRef idx="minor">
          <a:schemeClr val="lt1"/>
        </a:fontRef>
      </dsp:style>
      <dsp:txBody>
        <a:bodyPr lIns="91439" tIns="91439" rIns="91439" bIns="91439"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en-US" sz="2400" dirty="0">
              <a:latin typeface="Arial" panose="020B0604020202020204" pitchFamily="34" charset="0"/>
              <a:cs typeface="Arial" panose="020B0604020202020204" pitchFamily="34" charset="0"/>
            </a:rPr>
            <a:t>The benefits and risks of medical interventions</a:t>
          </a:r>
        </a:p>
      </dsp:txBody>
      <dsp:txXfrm>
        <a:off x="0" y="1072731"/>
        <a:ext cx="11476891" cy="1012190"/>
      </dsp:txXfrm>
    </dsp:sp>
    <dsp:sp modelId="{1E01DFE5-B548-5747-A987-052F5D665F52}">
      <dsp:nvSpPr>
        <dsp:cNvPr id="5" name="Rounded Rectangle 4"/>
        <dsp:cNvSpPr/>
      </dsp:nvSpPr>
      <dsp:spPr bwMode="white">
        <a:xfrm>
          <a:off x="0" y="2145401"/>
          <a:ext cx="11476891" cy="1012190"/>
        </a:xfrm>
        <a:prstGeom prst="roundRect">
          <a:avLst/>
        </a:prstGeom>
      </dsp:spPr>
      <dsp:style>
        <a:lnRef idx="2">
          <a:schemeClr val="lt1"/>
        </a:lnRef>
        <a:fillRef idx="1">
          <a:schemeClr val="accent2">
            <a:shade val="50000"/>
            <a:hueOff val="-60000"/>
            <a:satOff val="-9411"/>
            <a:lumOff val="46275"/>
            <a:alpha val="100000"/>
          </a:schemeClr>
        </a:fillRef>
        <a:effectRef idx="0">
          <a:scrgbClr r="0" g="0" b="0"/>
        </a:effectRef>
        <a:fontRef idx="minor">
          <a:schemeClr val="lt1"/>
        </a:fontRef>
      </dsp:style>
      <dsp:txBody>
        <a:bodyPr lIns="91439" tIns="91439" rIns="91439" bIns="91439"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en-US" sz="2400" dirty="0">
              <a:solidFill>
                <a:schemeClr val="bg1"/>
              </a:solidFill>
              <a:latin typeface="Arial" panose="020B0604020202020204" pitchFamily="34" charset="0"/>
              <a:cs typeface="Arial" panose="020B0604020202020204" pitchFamily="34" charset="0"/>
            </a:rPr>
            <a:t>The limitations of existing evidence regarding efficacy</a:t>
          </a:r>
        </a:p>
      </dsp:txBody>
      <dsp:txXfrm>
        <a:off x="0" y="2145401"/>
        <a:ext cx="11476891" cy="1012190"/>
      </dsp:txXfrm>
    </dsp:sp>
    <dsp:sp modelId="{85761A30-AAD8-CF48-A85C-23CBEE6E3B9D}">
      <dsp:nvSpPr>
        <dsp:cNvPr id="6" name="Rounded Rectangle 5"/>
        <dsp:cNvSpPr/>
      </dsp:nvSpPr>
      <dsp:spPr bwMode="white">
        <a:xfrm>
          <a:off x="0" y="3218071"/>
          <a:ext cx="11476891" cy="1012190"/>
        </a:xfrm>
        <a:prstGeom prst="roundRect">
          <a:avLst/>
        </a:prstGeom>
      </dsp:spPr>
      <dsp:style>
        <a:lnRef idx="2">
          <a:schemeClr val="lt1"/>
        </a:lnRef>
        <a:fillRef idx="1">
          <a:schemeClr val="accent2">
            <a:tint val="45000"/>
            <a:hueOff val="30000"/>
            <a:satOff val="4706"/>
            <a:lumOff val="-23136"/>
            <a:alpha val="100000"/>
          </a:schemeClr>
        </a:fillRef>
        <a:effectRef idx="0">
          <a:scrgbClr r="0" g="0" b="0"/>
        </a:effectRef>
        <a:fontRef idx="minor">
          <a:schemeClr val="lt1"/>
        </a:fontRef>
      </dsp:style>
      <dsp:txBody>
        <a:bodyPr lIns="91439" tIns="91439" rIns="91439" bIns="91439"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en-US" sz="2400" dirty="0">
              <a:latin typeface="Arial" panose="020B0604020202020204" pitchFamily="34" charset="0"/>
              <a:cs typeface="Arial" panose="020B0604020202020204" pitchFamily="34" charset="0"/>
            </a:rPr>
            <a:t>Counsel patients with incomplete recovery of hearing about the possible benefits of HEARING AIDS</a:t>
          </a:r>
        </a:p>
      </dsp:txBody>
      <dsp:txXfrm>
        <a:off x="0" y="3218071"/>
        <a:ext cx="11476891" cy="10121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761784" cy="4211515"/>
        <a:chOff x="0" y="0"/>
        <a:chExt cx="10761784" cy="4211515"/>
      </a:xfrm>
    </dsp:grpSpPr>
    <dsp:sp modelId="{75D3D4C0-7604-134E-9F09-3719125DA3F4}">
      <dsp:nvSpPr>
        <dsp:cNvPr id="3" name="Rounded Rectangle 2"/>
        <dsp:cNvSpPr/>
      </dsp:nvSpPr>
      <dsp:spPr bwMode="white">
        <a:xfrm>
          <a:off x="0" y="1293825"/>
          <a:ext cx="10761784" cy="2432685"/>
        </a:xfrm>
        <a:prstGeom prst="roundRect">
          <a:avLst/>
        </a:prstGeom>
      </dsp:spPr>
      <dsp:style>
        <a:lnRef idx="2">
          <a:schemeClr val="lt1"/>
        </a:lnRef>
        <a:fillRef idx="1">
          <a:schemeClr val="accent1"/>
        </a:fillRef>
        <a:effectRef idx="0">
          <a:scrgbClr r="0" g="0" b="0"/>
        </a:effectRef>
        <a:fontRef idx="minor">
          <a:schemeClr val="lt1"/>
        </a:fontRef>
      </dsp:style>
      <dsp:txBody>
        <a:bodyPr lIns="121920" tIns="121920" rIns="121920" bIns="1219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3200" dirty="0"/>
            <a:t>A woman about 30 years of age admitted in the chest ward for the treatment of tuberculosis, is referred to ENT OPD as she complains of gradual hearing loss in both ears .</a:t>
          </a:r>
        </a:p>
      </dsp:txBody>
      <dsp:txXfrm>
        <a:off x="0" y="1293825"/>
        <a:ext cx="10761784" cy="24326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410092" cy="3804138"/>
        <a:chOff x="0" y="0"/>
        <a:chExt cx="10410092" cy="3804138"/>
      </a:xfrm>
    </dsp:grpSpPr>
    <dsp:sp modelId="{7EC2E94B-F5CC-6E43-9CD2-2CF063494E6B}">
      <dsp:nvSpPr>
        <dsp:cNvPr id="3" name="Rounded Rectangle 2"/>
        <dsp:cNvSpPr/>
      </dsp:nvSpPr>
      <dsp:spPr bwMode="white">
        <a:xfrm>
          <a:off x="0" y="591669"/>
          <a:ext cx="10410092" cy="1216800"/>
        </a:xfrm>
        <a:prstGeom prst="roundRect">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i="0" dirty="0">
              <a:latin typeface="Arial" panose="020B0604020202020204" pitchFamily="34" charset="0"/>
              <a:cs typeface="Arial" panose="020B0604020202020204" pitchFamily="34" charset="0"/>
            </a:rPr>
            <a:t>Hair cells in the inner ear are primarily affected and outer hair cells are first to be destroyed. </a:t>
          </a:r>
        </a:p>
      </dsp:txBody>
      <dsp:txXfrm>
        <a:off x="0" y="591669"/>
        <a:ext cx="10410092" cy="1216800"/>
      </dsp:txXfrm>
    </dsp:sp>
    <dsp:sp modelId="{89B6ECC0-BC21-AC4F-B3BE-84A8CCE70DF0}">
      <dsp:nvSpPr>
        <dsp:cNvPr id="4" name="Rounded Rectangle 3"/>
        <dsp:cNvSpPr/>
      </dsp:nvSpPr>
      <dsp:spPr bwMode="white">
        <a:xfrm>
          <a:off x="0" y="1995669"/>
          <a:ext cx="10410092" cy="1216800"/>
        </a:xfrm>
        <a:prstGeom prst="roundRect">
          <a:avLst/>
        </a:prstGeom>
      </dsp:spPr>
      <dsp:style>
        <a:lnRef idx="2">
          <a:schemeClr val="lt1"/>
        </a:lnRef>
        <a:fillRef idx="1">
          <a:schemeClr val="accent4">
            <a:hueOff val="12840000"/>
            <a:satOff val="72549"/>
            <a:lumOff val="85882"/>
            <a:alpha val="100000"/>
          </a:schemeClr>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i="0" dirty="0">
              <a:latin typeface="Arial" panose="020B0604020202020204" pitchFamily="34" charset="0"/>
              <a:cs typeface="Arial" panose="020B0604020202020204" pitchFamily="34" charset="0"/>
            </a:rPr>
            <a:t>In the vestibular system type I hair cells of the crista of the semi-circular canals are targeted</a:t>
          </a:r>
        </a:p>
      </dsp:txBody>
      <dsp:txXfrm>
        <a:off x="0" y="1995669"/>
        <a:ext cx="10410092" cy="12168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617075" cy="4070350"/>
        <a:chOff x="0" y="0"/>
        <a:chExt cx="9617075" cy="4070350"/>
      </a:xfrm>
    </dsp:grpSpPr>
    <dsp:sp modelId="{E1C82FE7-D34F-204C-A7E4-B9DCC4A66EA9}">
      <dsp:nvSpPr>
        <dsp:cNvPr id="3" name="Rounded Rectangle 2"/>
        <dsp:cNvSpPr/>
      </dsp:nvSpPr>
      <dsp:spPr bwMode="white">
        <a:xfrm>
          <a:off x="0" y="589660"/>
          <a:ext cx="9617075" cy="1351915"/>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121920" tIns="121920" rIns="121920" bIns="1219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0">
            <a:lnSpc>
              <a:spcPct val="100000"/>
            </a:lnSpc>
            <a:spcBef>
              <a:spcPct val="0"/>
            </a:spcBef>
            <a:spcAft>
              <a:spcPct val="35000"/>
            </a:spcAft>
          </a:pPr>
          <a:r>
            <a:rPr lang="en-US" sz="3200" i="0" dirty="0">
              <a:latin typeface="Arial" panose="020B0604020202020204" pitchFamily="34" charset="0"/>
              <a:cs typeface="Arial" panose="020B0604020202020204" pitchFamily="34" charset="0"/>
            </a:rPr>
            <a:t>Gentamycin and streptomycin are considered more </a:t>
          </a:r>
          <a:r>
            <a:rPr lang="en-US" sz="3200" i="0" dirty="0" err="1">
              <a:latin typeface="Arial" panose="020B0604020202020204" pitchFamily="34" charset="0"/>
              <a:cs typeface="Arial" panose="020B0604020202020204" pitchFamily="34" charset="0"/>
            </a:rPr>
            <a:t>vestibulotoxic</a:t>
          </a:r>
          <a:r>
            <a:rPr lang="en-US" sz="3200" i="0" dirty="0">
              <a:latin typeface="Arial" panose="020B0604020202020204" pitchFamily="34" charset="0"/>
              <a:cs typeface="Arial" panose="020B0604020202020204" pitchFamily="34" charset="0"/>
            </a:rPr>
            <a:t>. </a:t>
          </a:r>
        </a:p>
      </dsp:txBody>
      <dsp:txXfrm>
        <a:off x="0" y="589660"/>
        <a:ext cx="9617075" cy="1351915"/>
      </dsp:txXfrm>
    </dsp:sp>
    <dsp:sp modelId="{DC845364-56D4-9C42-9249-32ABE20120F2}">
      <dsp:nvSpPr>
        <dsp:cNvPr id="4" name="Rounded Rectangle 3"/>
        <dsp:cNvSpPr/>
      </dsp:nvSpPr>
      <dsp:spPr bwMode="white">
        <a:xfrm>
          <a:off x="0" y="2128775"/>
          <a:ext cx="9617075" cy="1351915"/>
        </a:xfrm>
        <a:prstGeom prst="roundRect">
          <a:avLst/>
        </a:prstGeom>
      </dsp:spPr>
      <dsp:style>
        <a:lnRef idx="2">
          <a:schemeClr val="lt1"/>
        </a:lnRef>
        <a:fillRef idx="1">
          <a:schemeClr val="accent5">
            <a:hueOff val="-12720000"/>
            <a:satOff val="-29411"/>
            <a:lumOff val="-38823"/>
            <a:alpha val="100000"/>
          </a:schemeClr>
        </a:fillRef>
        <a:effectRef idx="0">
          <a:scrgbClr r="0" g="0" b="0"/>
        </a:effectRef>
        <a:fontRef idx="minor">
          <a:schemeClr val="lt1"/>
        </a:fontRef>
      </dsp:style>
      <dsp:txBody>
        <a:bodyPr lIns="121920" tIns="121920" rIns="121920" bIns="1219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3200" i="0" dirty="0">
              <a:latin typeface="Arial" panose="020B0604020202020204" pitchFamily="34" charset="0"/>
              <a:cs typeface="Arial" panose="020B0604020202020204" pitchFamily="34" charset="0"/>
            </a:rPr>
            <a:t>Amikacin and Neomycin are considered more cochleo-toxic. </a:t>
          </a:r>
        </a:p>
      </dsp:txBody>
      <dsp:txXfrm>
        <a:off x="0" y="2128775"/>
        <a:ext cx="9617075" cy="13519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095160" cy="4070350"/>
        <a:chOff x="0" y="0"/>
        <a:chExt cx="11095160" cy="4070350"/>
      </a:xfrm>
    </dsp:grpSpPr>
    <dsp:sp modelId="{0CFF8123-7542-9040-8C4E-27ED2C1FBBE7}">
      <dsp:nvSpPr>
        <dsp:cNvPr id="3" name="Rounded Rectangle 2"/>
        <dsp:cNvSpPr/>
      </dsp:nvSpPr>
      <dsp:spPr bwMode="white">
        <a:xfrm>
          <a:off x="0" y="724775"/>
          <a:ext cx="11095160" cy="1216800"/>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i="0" dirty="0">
              <a:latin typeface="Arial" panose="020B0604020202020204" pitchFamily="34" charset="0"/>
              <a:cs typeface="Arial" panose="020B0604020202020204" pitchFamily="34" charset="0"/>
            </a:rPr>
            <a:t>Baseline hearing test data ideally prior to treatment.</a:t>
          </a:r>
        </a:p>
      </dsp:txBody>
      <dsp:txXfrm>
        <a:off x="0" y="724775"/>
        <a:ext cx="11095160" cy="1216800"/>
      </dsp:txXfrm>
    </dsp:sp>
    <dsp:sp modelId="{A620B34D-0C03-3047-AFEF-2E1C99AF449C}">
      <dsp:nvSpPr>
        <dsp:cNvPr id="4" name="Rounded Rectangle 3"/>
        <dsp:cNvSpPr/>
      </dsp:nvSpPr>
      <dsp:spPr bwMode="white">
        <a:xfrm>
          <a:off x="0" y="2128775"/>
          <a:ext cx="11095160" cy="1216800"/>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i="0" dirty="0">
              <a:latin typeface="Arial" panose="020B0604020202020204" pitchFamily="34" charset="0"/>
              <a:cs typeface="Arial" panose="020B0604020202020204" pitchFamily="34" charset="0"/>
            </a:rPr>
            <a:t>Results are compared to serial audiograms allowing the patient to serve as their own control.</a:t>
          </a:r>
        </a:p>
      </dsp:txBody>
      <dsp:txXfrm>
        <a:off x="0" y="2128775"/>
        <a:ext cx="11095160" cy="12168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937630" cy="4277214"/>
        <a:chOff x="0" y="0"/>
        <a:chExt cx="10937630" cy="4277214"/>
      </a:xfrm>
    </dsp:grpSpPr>
    <dsp:sp modelId="{9DB55A5E-198C-804D-BE98-243ADDF75555}">
      <dsp:nvSpPr>
        <dsp:cNvPr id="3" name="Rounded Rectangle 2"/>
        <dsp:cNvSpPr/>
      </dsp:nvSpPr>
      <dsp:spPr bwMode="white">
        <a:xfrm>
          <a:off x="0" y="828207"/>
          <a:ext cx="10937630" cy="1216800"/>
        </a:xfrm>
        <a:prstGeom prst="roundRect">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i="0" dirty="0">
              <a:latin typeface="Arial" panose="020B0604020202020204" pitchFamily="34" charset="0"/>
              <a:cs typeface="Arial" panose="020B0604020202020204" pitchFamily="34" charset="0"/>
            </a:rPr>
            <a:t>Hearing impairment arising from exposure to excessive noise at work</a:t>
          </a:r>
        </a:p>
      </dsp:txBody>
      <dsp:txXfrm>
        <a:off x="0" y="828207"/>
        <a:ext cx="10937630" cy="1216800"/>
      </dsp:txXfrm>
    </dsp:sp>
    <dsp:sp modelId="{8779C521-5AC6-5B47-B1A2-EC8D4AD43A98}">
      <dsp:nvSpPr>
        <dsp:cNvPr id="4" name="Rounded Rectangle 3"/>
        <dsp:cNvSpPr/>
      </dsp:nvSpPr>
      <dsp:spPr bwMode="white">
        <a:xfrm>
          <a:off x="0" y="2232207"/>
          <a:ext cx="10937630" cy="1216800"/>
        </a:xfrm>
        <a:prstGeom prst="roundRect">
          <a:avLst/>
        </a:prstGeom>
      </dsp:spPr>
      <dsp:style>
        <a:lnRef idx="2">
          <a:schemeClr val="lt1"/>
        </a:lnRef>
        <a:fillRef idx="1">
          <a:schemeClr val="accent4">
            <a:hueOff val="12840000"/>
            <a:satOff val="72549"/>
            <a:lumOff val="85882"/>
            <a:alpha val="100000"/>
          </a:schemeClr>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dirty="0">
              <a:latin typeface="Arial" panose="020B0604020202020204" pitchFamily="34" charset="0"/>
              <a:cs typeface="Arial" panose="020B0604020202020204" pitchFamily="34" charset="0"/>
            </a:rPr>
            <a:t>Also commonly known as </a:t>
          </a:r>
          <a:r>
            <a:rPr lang="en-US" sz="2800" u="sng" dirty="0">
              <a:latin typeface="Arial" panose="020B0604020202020204" pitchFamily="34" charset="0"/>
              <a:cs typeface="Arial" panose="020B0604020202020204" pitchFamily="34" charset="0"/>
            </a:rPr>
            <a:t>industrial deafness</a:t>
          </a:r>
          <a:r>
            <a:rPr lang="en-US" sz="2800" i="1" u="sng"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dsp:txBody>
      <dsp:txXfrm>
        <a:off x="0" y="2232207"/>
        <a:ext cx="10937630" cy="12168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4847492" cy="4069080"/>
        <a:chOff x="0" y="0"/>
        <a:chExt cx="4847492" cy="4069080"/>
      </a:xfrm>
    </dsp:grpSpPr>
    <dsp:sp modelId="{664762C0-2480-9C4F-97F3-939FEAB733FB}">
      <dsp:nvSpPr>
        <dsp:cNvPr id="3" name="Rounded Rectangle 2"/>
        <dsp:cNvSpPr/>
      </dsp:nvSpPr>
      <dsp:spPr bwMode="white">
        <a:xfrm>
          <a:off x="0" y="724140"/>
          <a:ext cx="4847492" cy="1216800"/>
        </a:xfrm>
        <a:prstGeom prst="roundRect">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NZ" sz="2800" dirty="0"/>
            <a:t>Average’ level over eight hours	= 85 dB</a:t>
          </a:r>
          <a:endParaRPr lang="en-US" sz="2800" dirty="0"/>
        </a:p>
      </dsp:txBody>
      <dsp:txXfrm>
        <a:off x="0" y="724140"/>
        <a:ext cx="4847492" cy="1216800"/>
      </dsp:txXfrm>
    </dsp:sp>
    <dsp:sp modelId="{DE29A08C-2F2D-464C-AAEB-0A25DFFF1195}">
      <dsp:nvSpPr>
        <dsp:cNvPr id="4" name="Rounded Rectangle 3"/>
        <dsp:cNvSpPr/>
      </dsp:nvSpPr>
      <dsp:spPr bwMode="white">
        <a:xfrm>
          <a:off x="0" y="2128140"/>
          <a:ext cx="4847492" cy="1216800"/>
        </a:xfrm>
        <a:prstGeom prst="roundRect">
          <a:avLst/>
        </a:prstGeom>
      </dsp:spPr>
      <dsp:style>
        <a:lnRef idx="2">
          <a:schemeClr val="lt1"/>
        </a:lnRef>
        <a:fillRef idx="1">
          <a:schemeClr val="accent4">
            <a:hueOff val="12840000"/>
            <a:satOff val="72549"/>
            <a:lumOff val="85882"/>
            <a:alpha val="100000"/>
          </a:schemeClr>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NZ" sz="2800" dirty="0"/>
            <a:t>‘Peak’ (or upper limit)	= 140 dB</a:t>
          </a:r>
          <a:endParaRPr lang="en-US" sz="3000" dirty="0"/>
        </a:p>
      </dsp:txBody>
      <dsp:txXfrm>
        <a:off x="0" y="2128140"/>
        <a:ext cx="4847492" cy="12168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955280" cy="2148840"/>
        <a:chOff x="0" y="0"/>
        <a:chExt cx="7955280" cy="2148840"/>
      </a:xfrm>
    </dsp:grpSpPr>
    <dsp:sp modelId="{86D5EEC3-52C8-984B-8536-6AD0F7ECCCD9}">
      <dsp:nvSpPr>
        <dsp:cNvPr id="3" name="Rounded Rectangle 2"/>
        <dsp:cNvSpPr/>
      </dsp:nvSpPr>
      <dsp:spPr bwMode="white">
        <a:xfrm>
          <a:off x="0" y="466020"/>
          <a:ext cx="7955280" cy="1216800"/>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dirty="0"/>
            <a:t>NIHL is entirely preventable but once acquired it is irreversible</a:t>
          </a:r>
        </a:p>
      </dsp:txBody>
      <dsp:txXfrm>
        <a:off x="0" y="466020"/>
        <a:ext cx="7955280" cy="12168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605845" cy="4173414"/>
        <a:chOff x="0" y="0"/>
        <a:chExt cx="11605845" cy="4173414"/>
      </a:xfrm>
    </dsp:grpSpPr>
    <dsp:sp modelId="{47D5B3D2-5B5C-BE45-9FDD-3FD8F490E1C0}">
      <dsp:nvSpPr>
        <dsp:cNvPr id="3" name="Rounded Rectangle 2"/>
        <dsp:cNvSpPr/>
      </dsp:nvSpPr>
      <dsp:spPr bwMode="white">
        <a:xfrm>
          <a:off x="0" y="40467"/>
          <a:ext cx="11605845" cy="917280"/>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4900"/>
          </a:lvl1pPr>
          <a:lvl2pPr marL="285750" indent="-285750" algn="l">
            <a:defRPr sz="3800"/>
          </a:lvl2pPr>
          <a:lvl3pPr marL="571500" indent="-285750" algn="l">
            <a:defRPr sz="3800"/>
          </a:lvl3pPr>
          <a:lvl4pPr marL="857250" indent="-285750" algn="l">
            <a:defRPr sz="3800"/>
          </a:lvl4pPr>
          <a:lvl5pPr marL="1143000" indent="-285750" algn="l">
            <a:defRPr sz="3800"/>
          </a:lvl5pPr>
          <a:lvl6pPr marL="1428750" indent="-285750" algn="l">
            <a:defRPr sz="3800"/>
          </a:lvl6pPr>
          <a:lvl7pPr marL="1714500" indent="-285750" algn="l">
            <a:defRPr sz="3800"/>
          </a:lvl7pPr>
          <a:lvl8pPr marL="2000250" indent="-285750" algn="l">
            <a:defRPr sz="3800"/>
          </a:lvl8pPr>
          <a:lvl9pPr marL="2286000" indent="-285750" algn="l">
            <a:defRPr sz="3800"/>
          </a:lvl9pPr>
        </a:lstStyle>
        <a:p>
          <a:pPr lvl="0" rtl="0">
            <a:lnSpc>
              <a:spcPct val="100000"/>
            </a:lnSpc>
            <a:spcBef>
              <a:spcPct val="0"/>
            </a:spcBef>
            <a:spcAft>
              <a:spcPct val="35000"/>
            </a:spcAft>
          </a:pPr>
          <a:r>
            <a:rPr lang="en-NZ" sz="2800" dirty="0">
              <a:latin typeface="Arial" panose="020B0604020202020204" pitchFamily="34" charset="0"/>
              <a:cs typeface="Arial" panose="020B0604020202020204" pitchFamily="34" charset="0"/>
            </a:rPr>
            <a:t>Restricting their time in a noisy environment</a:t>
          </a:r>
          <a:endParaRPr lang="en-US" sz="2800" dirty="0">
            <a:latin typeface="Arial" panose="020B0604020202020204" pitchFamily="34" charset="0"/>
            <a:cs typeface="Arial" panose="020B0604020202020204" pitchFamily="34" charset="0"/>
          </a:endParaRPr>
        </a:p>
      </dsp:txBody>
      <dsp:txXfrm>
        <a:off x="0" y="40467"/>
        <a:ext cx="11605845" cy="917280"/>
      </dsp:txXfrm>
    </dsp:sp>
    <dsp:sp modelId="{A74D843E-61BF-6E4C-B11D-A98988B98860}">
      <dsp:nvSpPr>
        <dsp:cNvPr id="4" name="Rounded Rectangle 3"/>
        <dsp:cNvSpPr/>
      </dsp:nvSpPr>
      <dsp:spPr bwMode="white">
        <a:xfrm>
          <a:off x="0" y="1098867"/>
          <a:ext cx="11605845" cy="917280"/>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4900"/>
          </a:lvl1pPr>
          <a:lvl2pPr marL="285750" indent="-285750" algn="l">
            <a:defRPr sz="3800"/>
          </a:lvl2pPr>
          <a:lvl3pPr marL="571500" indent="-285750" algn="l">
            <a:defRPr sz="3800"/>
          </a:lvl3pPr>
          <a:lvl4pPr marL="857250" indent="-285750" algn="l">
            <a:defRPr sz="3800"/>
          </a:lvl4pPr>
          <a:lvl5pPr marL="1143000" indent="-285750" algn="l">
            <a:defRPr sz="3800"/>
          </a:lvl5pPr>
          <a:lvl6pPr marL="1428750" indent="-285750" algn="l">
            <a:defRPr sz="3800"/>
          </a:lvl6pPr>
          <a:lvl7pPr marL="1714500" indent="-285750" algn="l">
            <a:defRPr sz="3800"/>
          </a:lvl7pPr>
          <a:lvl8pPr marL="2000250" indent="-285750" algn="l">
            <a:defRPr sz="3800"/>
          </a:lvl8pPr>
          <a:lvl9pPr marL="2286000" indent="-285750" algn="l">
            <a:defRPr sz="3800"/>
          </a:lvl9pPr>
        </a:lstStyle>
        <a:p>
          <a:pPr lvl="0">
            <a:lnSpc>
              <a:spcPct val="100000"/>
            </a:lnSpc>
            <a:spcBef>
              <a:spcPct val="0"/>
            </a:spcBef>
            <a:spcAft>
              <a:spcPct val="35000"/>
            </a:spcAft>
          </a:pPr>
          <a:r>
            <a:rPr lang="en-NZ" sz="2800" dirty="0">
              <a:latin typeface="Arial" panose="020B0604020202020204" pitchFamily="34" charset="0"/>
              <a:cs typeface="Arial" panose="020B0604020202020204" pitchFamily="34" charset="0"/>
            </a:rPr>
            <a:t>Training and supervision on how to work quietly</a:t>
          </a:r>
          <a:endParaRPr lang="en-US" sz="2800" dirty="0">
            <a:latin typeface="Arial" panose="020B0604020202020204" pitchFamily="34" charset="0"/>
            <a:cs typeface="Arial" panose="020B0604020202020204" pitchFamily="34" charset="0"/>
          </a:endParaRPr>
        </a:p>
      </dsp:txBody>
      <dsp:txXfrm>
        <a:off x="0" y="1098867"/>
        <a:ext cx="11605845" cy="917280"/>
      </dsp:txXfrm>
    </dsp:sp>
    <dsp:sp modelId="{25DCC2A8-199B-3C4A-ACC4-8E8DDDC2E663}">
      <dsp:nvSpPr>
        <dsp:cNvPr id="5" name="Rounded Rectangle 4"/>
        <dsp:cNvSpPr/>
      </dsp:nvSpPr>
      <dsp:spPr bwMode="white">
        <a:xfrm>
          <a:off x="0" y="2157267"/>
          <a:ext cx="11605845" cy="917280"/>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4900"/>
          </a:lvl1pPr>
          <a:lvl2pPr marL="285750" indent="-285750" algn="l">
            <a:defRPr sz="3800"/>
          </a:lvl2pPr>
          <a:lvl3pPr marL="571500" indent="-285750" algn="l">
            <a:defRPr sz="3800"/>
          </a:lvl3pPr>
          <a:lvl4pPr marL="857250" indent="-285750" algn="l">
            <a:defRPr sz="3800"/>
          </a:lvl4pPr>
          <a:lvl5pPr marL="1143000" indent="-285750" algn="l">
            <a:defRPr sz="3800"/>
          </a:lvl5pPr>
          <a:lvl6pPr marL="1428750" indent="-285750" algn="l">
            <a:defRPr sz="3800"/>
          </a:lvl6pPr>
          <a:lvl7pPr marL="1714500" indent="-285750" algn="l">
            <a:defRPr sz="3800"/>
          </a:lvl7pPr>
          <a:lvl8pPr marL="2000250" indent="-285750" algn="l">
            <a:defRPr sz="3800"/>
          </a:lvl8pPr>
          <a:lvl9pPr marL="2286000" indent="-285750" algn="l">
            <a:defRPr sz="3800"/>
          </a:lvl9pPr>
        </a:lstStyle>
        <a:p>
          <a:pPr lvl="0">
            <a:lnSpc>
              <a:spcPct val="100000"/>
            </a:lnSpc>
            <a:spcBef>
              <a:spcPct val="0"/>
            </a:spcBef>
            <a:spcAft>
              <a:spcPct val="35000"/>
            </a:spcAft>
          </a:pPr>
          <a:r>
            <a:rPr lang="en-NZ" sz="2800" dirty="0">
              <a:latin typeface="Arial" panose="020B0604020202020204" pitchFamily="34" charset="0"/>
              <a:cs typeface="Arial" panose="020B0604020202020204" pitchFamily="34" charset="0"/>
            </a:rPr>
            <a:t>Warn employees through signs</a:t>
          </a:r>
          <a:endParaRPr lang="en-US" sz="2800" dirty="0">
            <a:latin typeface="Arial" panose="020B0604020202020204" pitchFamily="34" charset="0"/>
            <a:cs typeface="Arial" panose="020B0604020202020204" pitchFamily="34" charset="0"/>
          </a:endParaRPr>
        </a:p>
      </dsp:txBody>
      <dsp:txXfrm>
        <a:off x="0" y="2157267"/>
        <a:ext cx="11605845" cy="917280"/>
      </dsp:txXfrm>
    </dsp:sp>
    <dsp:sp modelId="{21F12C5E-692A-D54F-8E40-C6501B0E0851}">
      <dsp:nvSpPr>
        <dsp:cNvPr id="6" name="Rounded Rectangle 5"/>
        <dsp:cNvSpPr/>
      </dsp:nvSpPr>
      <dsp:spPr bwMode="white">
        <a:xfrm>
          <a:off x="0" y="3215667"/>
          <a:ext cx="11605845" cy="917280"/>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4900"/>
          </a:lvl1pPr>
          <a:lvl2pPr marL="285750" indent="-285750" algn="l">
            <a:defRPr sz="3800"/>
          </a:lvl2pPr>
          <a:lvl3pPr marL="571500" indent="-285750" algn="l">
            <a:defRPr sz="3800"/>
          </a:lvl3pPr>
          <a:lvl4pPr marL="857250" indent="-285750" algn="l">
            <a:defRPr sz="3800"/>
          </a:lvl4pPr>
          <a:lvl5pPr marL="1143000" indent="-285750" algn="l">
            <a:defRPr sz="3800"/>
          </a:lvl5pPr>
          <a:lvl6pPr marL="1428750" indent="-285750" algn="l">
            <a:defRPr sz="3800"/>
          </a:lvl6pPr>
          <a:lvl7pPr marL="1714500" indent="-285750" algn="l">
            <a:defRPr sz="3800"/>
          </a:lvl7pPr>
          <a:lvl8pPr marL="2000250" indent="-285750" algn="l">
            <a:defRPr sz="3800"/>
          </a:lvl8pPr>
          <a:lvl9pPr marL="2286000" indent="-285750" algn="l">
            <a:defRPr sz="3800"/>
          </a:lvl9pPr>
        </a:lstStyle>
        <a:p>
          <a:pPr lvl="0">
            <a:lnSpc>
              <a:spcPct val="100000"/>
            </a:lnSpc>
            <a:spcBef>
              <a:spcPct val="0"/>
            </a:spcBef>
            <a:spcAft>
              <a:spcPct val="35000"/>
            </a:spcAft>
          </a:pPr>
          <a:r>
            <a:rPr lang="en-NZ" sz="2800" dirty="0">
              <a:latin typeface="Arial" panose="020B0604020202020204" pitchFamily="34" charset="0"/>
              <a:cs typeface="Arial" panose="020B0604020202020204" pitchFamily="34" charset="0"/>
            </a:rPr>
            <a:t>As a </a:t>
          </a:r>
          <a:r>
            <a:rPr lang="en-NZ" sz="2800" u="sng" dirty="0">
              <a:latin typeface="Arial" panose="020B0604020202020204" pitchFamily="34" charset="0"/>
              <a:cs typeface="Arial" panose="020B0604020202020204" pitchFamily="34" charset="0"/>
            </a:rPr>
            <a:t>final</a:t>
          </a:r>
          <a:r>
            <a:rPr lang="en-NZ" sz="2800" dirty="0">
              <a:latin typeface="Arial" panose="020B0604020202020204" pitchFamily="34" charset="0"/>
              <a:cs typeface="Arial" panose="020B0604020202020204" pitchFamily="34" charset="0"/>
            </a:rPr>
            <a:t> resort, have a hearing protector programme</a:t>
          </a:r>
          <a:endParaRPr lang="en-US" sz="2800" dirty="0">
            <a:latin typeface="Arial" panose="020B0604020202020204" pitchFamily="34" charset="0"/>
            <a:cs typeface="Arial" panose="020B0604020202020204" pitchFamily="34" charset="0"/>
          </a:endParaRPr>
        </a:p>
      </dsp:txBody>
      <dsp:txXfrm>
        <a:off x="0" y="3215667"/>
        <a:ext cx="11605845" cy="9172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763000" cy="5334000"/>
        <a:chOff x="0" y="0"/>
        <a:chExt cx="8763000" cy="5334000"/>
      </a:xfrm>
    </dsp:grpSpPr>
    <dsp:sp modelId="{0B30EE3D-5AA4-624D-AA77-95E6A9967783}">
      <dsp:nvSpPr>
        <dsp:cNvPr id="3" name="Rounded Rectangle 2"/>
        <dsp:cNvSpPr/>
      </dsp:nvSpPr>
      <dsp:spPr bwMode="white">
        <a:xfrm>
          <a:off x="0" y="654600"/>
          <a:ext cx="8763000" cy="1216800"/>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dirty="0"/>
            <a:t>Air conduction measured for 1K, 2K, 4K,  8K, 500, 250 Hz via head phone. </a:t>
          </a:r>
          <a:endParaRPr lang="en-US" sz="2800"/>
        </a:p>
      </dsp:txBody>
      <dsp:txXfrm>
        <a:off x="0" y="654600"/>
        <a:ext cx="8763000" cy="1216800"/>
      </dsp:txXfrm>
    </dsp:sp>
    <dsp:sp modelId="{76395E70-9D04-C24E-B3EC-5EBB9CD20870}">
      <dsp:nvSpPr>
        <dsp:cNvPr id="4" name="Rounded Rectangle 3"/>
        <dsp:cNvSpPr/>
      </dsp:nvSpPr>
      <dsp:spPr bwMode="white">
        <a:xfrm>
          <a:off x="0" y="2058600"/>
          <a:ext cx="8763000" cy="1216800"/>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dirty="0"/>
            <a:t>Bone conduction measured for 1K, 2K, 4K, 500 &amp; 250 Hz via bone vibrator. Masking of other ear.</a:t>
          </a:r>
          <a:endParaRPr lang="en-US" sz="2800"/>
        </a:p>
      </dsp:txBody>
      <dsp:txXfrm>
        <a:off x="0" y="2058600"/>
        <a:ext cx="8763000" cy="1216800"/>
      </dsp:txXfrm>
    </dsp:sp>
    <dsp:sp modelId="{4A0F1001-D106-AC41-B05E-8CFFC338BA83}">
      <dsp:nvSpPr>
        <dsp:cNvPr id="5" name="Rounded Rectangle 4"/>
        <dsp:cNvSpPr/>
      </dsp:nvSpPr>
      <dsp:spPr bwMode="white">
        <a:xfrm>
          <a:off x="0" y="3462600"/>
          <a:ext cx="8763000" cy="1216800"/>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dirty="0"/>
            <a:t>Normal hearing for AC &amp; BC is at 0 </a:t>
          </a:r>
          <a:r>
            <a:rPr lang="en-US" sz="2800" dirty="0" err="1"/>
            <a:t>dB.</a:t>
          </a:r>
          <a:endParaRPr lang="en-US" sz="2800"/>
        </a:p>
      </dsp:txBody>
      <dsp:txXfrm>
        <a:off x="0" y="3462600"/>
        <a:ext cx="8763000" cy="1216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783019" cy="4955372"/>
        <a:chOff x="0" y="0"/>
        <a:chExt cx="10783019" cy="4955372"/>
      </a:xfrm>
    </dsp:grpSpPr>
    <dsp:sp modelId="{F0C9F861-F610-AE40-BAD4-4574E1CB9474}">
      <dsp:nvSpPr>
        <dsp:cNvPr id="3" name="Rounded Rectangle 2"/>
        <dsp:cNvSpPr/>
      </dsp:nvSpPr>
      <dsp:spPr bwMode="white">
        <a:xfrm>
          <a:off x="0" y="0"/>
          <a:ext cx="10783019" cy="430198"/>
        </a:xfrm>
        <a:prstGeom prst="roundRect">
          <a:avLst/>
        </a:prstGeom>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US" sz="2400" dirty="0"/>
            <a:t>At the end of this lecture you all would be able to:</a:t>
          </a:r>
        </a:p>
      </dsp:txBody>
      <dsp:txXfrm>
        <a:off x="0" y="0"/>
        <a:ext cx="10783019" cy="430198"/>
      </dsp:txXfrm>
    </dsp:sp>
    <dsp:sp modelId="{BB1E5A5C-1436-DC4E-ACAB-B2A91286C0B2}">
      <dsp:nvSpPr>
        <dsp:cNvPr id="4" name="Rectangles 3"/>
        <dsp:cNvSpPr/>
      </dsp:nvSpPr>
      <dsp:spPr bwMode="white">
        <a:xfrm>
          <a:off x="51758" y="430198"/>
          <a:ext cx="10679502" cy="452517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39074" tIns="30480" rIns="170688" bIns="30480" anchor="t"/>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marL="228600" lvl="1" indent="-228600">
            <a:lnSpc>
              <a:spcPct val="100000"/>
            </a:lnSpc>
            <a:spcBef>
              <a:spcPct val="0"/>
            </a:spcBef>
            <a:spcAft>
              <a:spcPct val="20000"/>
            </a:spcAft>
            <a:buChar char="•"/>
          </a:pPr>
          <a:endParaRPr lang="en-US" sz="2400" dirty="0">
            <a:solidFill>
              <a:schemeClr val="tx1"/>
            </a:solidFill>
            <a:latin typeface="Arial" panose="020B0604020202020204" pitchFamily="34" charset="0"/>
            <a:cs typeface="Arial" panose="020B0604020202020204" pitchFamily="34" charset="0"/>
          </a:endParaRPr>
        </a:p>
        <a:p>
          <a:pPr marL="228600" lvl="1" indent="-228600">
            <a:lnSpc>
              <a:spcPct val="100000"/>
            </a:lnSpc>
            <a:spcBef>
              <a:spcPct val="0"/>
            </a:spcBef>
            <a:spcAft>
              <a:spcPct val="20000"/>
            </a:spcAft>
            <a:buChar char="•"/>
          </a:pPr>
          <a:r>
            <a:rPr lang="en-US" sz="2400" dirty="0">
              <a:solidFill>
                <a:schemeClr val="tx1"/>
              </a:solidFill>
              <a:latin typeface="Arial" panose="020B0604020202020204" pitchFamily="34" charset="0"/>
              <a:cs typeface="Arial" panose="020B0604020202020204" pitchFamily="34" charset="0"/>
            </a:rPr>
            <a:t>Define Sensorineural Hearing loss, ototoxicity, </a:t>
          </a:r>
          <a:endParaRPr lang="en-US" sz="2400" dirty="0">
            <a:solidFill>
              <a:schemeClr val="tx1"/>
            </a:solidFill>
            <a:latin typeface="Arial" panose="020B0604020202020204" pitchFamily="34" charset="0"/>
            <a:cs typeface="Arial" panose="020B0604020202020204" pitchFamily="34" charset="0"/>
          </a:endParaRPr>
        </a:p>
        <a:p>
          <a:pPr marL="228600" lvl="1" indent="-228600">
            <a:lnSpc>
              <a:spcPct val="100000"/>
            </a:lnSpc>
            <a:spcBef>
              <a:spcPct val="0"/>
            </a:spcBef>
            <a:spcAft>
              <a:spcPct val="20000"/>
            </a:spcAft>
            <a:buChar char="•"/>
          </a:pPr>
          <a:r>
            <a:rPr lang="en-US" sz="2400" dirty="0">
              <a:solidFill>
                <a:schemeClr val="tx1"/>
              </a:solidFill>
              <a:latin typeface="Arial" panose="020B0604020202020204" pitchFamily="34" charset="0"/>
              <a:cs typeface="Arial" panose="020B0604020202020204" pitchFamily="34" charset="0"/>
            </a:rPr>
            <a:t>Enlist ototoxic drugs</a:t>
          </a:r>
          <a:endParaRPr lang="en-US" sz="2400" dirty="0">
            <a:solidFill>
              <a:schemeClr val="tx1"/>
            </a:solidFill>
            <a:latin typeface="Arial" panose="020B0604020202020204" pitchFamily="34" charset="0"/>
            <a:cs typeface="Arial" panose="020B0604020202020204" pitchFamily="34" charset="0"/>
          </a:endParaRPr>
        </a:p>
        <a:p>
          <a:pPr marL="228600" lvl="1" indent="-228600">
            <a:lnSpc>
              <a:spcPct val="100000"/>
            </a:lnSpc>
            <a:spcBef>
              <a:spcPct val="0"/>
            </a:spcBef>
            <a:spcAft>
              <a:spcPct val="20000"/>
            </a:spcAft>
            <a:buChar char="•"/>
          </a:pPr>
          <a:r>
            <a:rPr lang="en-US" sz="2400" dirty="0">
              <a:solidFill>
                <a:schemeClr val="tx1"/>
              </a:solidFill>
              <a:latin typeface="Arial" panose="020B0604020202020204" pitchFamily="34" charset="0"/>
              <a:cs typeface="Arial" panose="020B0604020202020204" pitchFamily="34" charset="0"/>
            </a:rPr>
            <a:t>Diagnose theses diseases on the basis of history , examination and investigations.</a:t>
          </a:r>
          <a:endParaRPr lang="en-US" sz="2400" dirty="0">
            <a:solidFill>
              <a:schemeClr val="tx1"/>
            </a:solidFill>
            <a:latin typeface="Arial" panose="020B0604020202020204" pitchFamily="34" charset="0"/>
            <a:cs typeface="Arial" panose="020B0604020202020204" pitchFamily="34" charset="0"/>
          </a:endParaRPr>
        </a:p>
        <a:p>
          <a:pPr marL="228600" lvl="1" indent="-228600">
            <a:lnSpc>
              <a:spcPct val="100000"/>
            </a:lnSpc>
            <a:spcBef>
              <a:spcPct val="0"/>
            </a:spcBef>
            <a:spcAft>
              <a:spcPct val="20000"/>
            </a:spcAft>
            <a:buChar char="•"/>
          </a:pPr>
          <a:r>
            <a:rPr lang="en-US" sz="2400" dirty="0">
              <a:solidFill>
                <a:schemeClr val="tx1"/>
              </a:solidFill>
              <a:latin typeface="Arial" panose="020B0604020202020204" pitchFamily="34" charset="0"/>
              <a:cs typeface="Arial" panose="020B0604020202020204" pitchFamily="34" charset="0"/>
            </a:rPr>
            <a:t>Understand basics of audiometry and tympanometry</a:t>
          </a:r>
          <a:endParaRPr lang="en-US" sz="2400" dirty="0">
            <a:solidFill>
              <a:schemeClr val="tx1"/>
            </a:solidFill>
            <a:latin typeface="Arial" panose="020B0604020202020204" pitchFamily="34" charset="0"/>
            <a:cs typeface="Arial" panose="020B0604020202020204" pitchFamily="34" charset="0"/>
          </a:endParaRPr>
        </a:p>
        <a:p>
          <a:pPr marL="228600" lvl="1" indent="-228600">
            <a:lnSpc>
              <a:spcPct val="100000"/>
            </a:lnSpc>
            <a:spcBef>
              <a:spcPct val="0"/>
            </a:spcBef>
            <a:spcAft>
              <a:spcPct val="20000"/>
            </a:spcAft>
            <a:buChar char="•"/>
          </a:pPr>
          <a:r>
            <a:rPr lang="en-US" sz="2400" dirty="0">
              <a:solidFill>
                <a:schemeClr val="tx1"/>
              </a:solidFill>
              <a:latin typeface="Arial" panose="020B0604020202020204" pitchFamily="34" charset="0"/>
              <a:cs typeface="Arial" panose="020B0604020202020204" pitchFamily="34" charset="0"/>
            </a:rPr>
            <a:t>Interpret different graphs of audiometry and tympanometry</a:t>
          </a:r>
          <a:endParaRPr lang="en-US" sz="2400" dirty="0">
            <a:solidFill>
              <a:schemeClr val="tx1"/>
            </a:solidFill>
            <a:latin typeface="Arial" panose="020B0604020202020204" pitchFamily="34" charset="0"/>
            <a:cs typeface="Arial" panose="020B0604020202020204" pitchFamily="34" charset="0"/>
          </a:endParaRPr>
        </a:p>
        <a:p>
          <a:pPr marL="228600" lvl="1" indent="-228600" rtl="0">
            <a:lnSpc>
              <a:spcPct val="100000"/>
            </a:lnSpc>
            <a:spcBef>
              <a:spcPct val="0"/>
            </a:spcBef>
            <a:spcAft>
              <a:spcPct val="20000"/>
            </a:spcAft>
            <a:buChar char="•"/>
          </a:pPr>
          <a:r>
            <a:rPr lang="en-US" sz="2400" dirty="0">
              <a:solidFill>
                <a:schemeClr val="tx1"/>
              </a:solidFill>
              <a:latin typeface="Arial" panose="020B0604020202020204" pitchFamily="34" charset="0"/>
              <a:cs typeface="Arial" panose="020B0604020202020204" pitchFamily="34" charset="0"/>
            </a:rPr>
            <a:t>Understand different aspects of AI, Bioethics and research related to topic</a:t>
          </a:r>
          <a:endParaRPr>
            <a:solidFill>
              <a:schemeClr val="tx1"/>
            </a:solidFill>
          </a:endParaRPr>
        </a:p>
      </dsp:txBody>
      <dsp:txXfrm>
        <a:off x="51758" y="430198"/>
        <a:ext cx="10679502" cy="4525174"/>
      </dsp:txXfrm>
    </dsp:sp>
  </dsp:spTree>
</dsp:drawing>
</file>

<file path=ppt/diagrams/drawing2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458200" cy="5410200"/>
        <a:chOff x="0" y="0"/>
        <a:chExt cx="8458200" cy="5410200"/>
      </a:xfrm>
    </dsp:grpSpPr>
    <dsp:sp modelId="{796DC2F8-8FC4-7D4E-9F28-39353ED641B4}">
      <dsp:nvSpPr>
        <dsp:cNvPr id="3" name="Rounded Rectangle 2"/>
        <dsp:cNvSpPr/>
      </dsp:nvSpPr>
      <dsp:spPr bwMode="white">
        <a:xfrm>
          <a:off x="0" y="702910"/>
          <a:ext cx="8458200" cy="734060"/>
        </a:xfrm>
        <a:prstGeom prst="roundRect">
          <a:avLst/>
        </a:prstGeom>
      </dsp:spPr>
      <dsp:style>
        <a:lnRef idx="2">
          <a:schemeClr val="lt1"/>
        </a:lnRef>
        <a:fillRef idx="1">
          <a:schemeClr val="accent1"/>
        </a:fillRef>
        <a:effectRef idx="0">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en-US"/>
            <a:t>1. To find type of hearing loss </a:t>
          </a:r>
          <a:endParaRPr lang="en-US"/>
        </a:p>
      </dsp:txBody>
      <dsp:txXfrm>
        <a:off x="0" y="702910"/>
        <a:ext cx="8458200" cy="734060"/>
      </dsp:txXfrm>
    </dsp:sp>
    <dsp:sp modelId="{52A551E9-4973-FF4E-8F82-6A90712B577D}">
      <dsp:nvSpPr>
        <dsp:cNvPr id="4" name="Rounded Rectangle 3"/>
        <dsp:cNvSpPr/>
      </dsp:nvSpPr>
      <dsp:spPr bwMode="white">
        <a:xfrm>
          <a:off x="0" y="1520490"/>
          <a:ext cx="8458200" cy="734060"/>
        </a:xfrm>
        <a:prstGeom prst="roundRect">
          <a:avLst/>
        </a:prstGeom>
      </dsp:spPr>
      <dsp:style>
        <a:lnRef idx="2">
          <a:schemeClr val="lt1"/>
        </a:lnRef>
        <a:fillRef idx="1">
          <a:schemeClr val="accent1"/>
        </a:fillRef>
        <a:effectRef idx="0">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en-US"/>
            <a:t>2. To find degree of hearing loss</a:t>
          </a:r>
          <a:endParaRPr lang="en-US"/>
        </a:p>
      </dsp:txBody>
      <dsp:txXfrm>
        <a:off x="0" y="1520490"/>
        <a:ext cx="8458200" cy="734060"/>
      </dsp:txXfrm>
    </dsp:sp>
    <dsp:sp modelId="{9EBA808B-7C05-144A-AFDD-48901B3D1218}">
      <dsp:nvSpPr>
        <dsp:cNvPr id="5" name="Rounded Rectangle 4"/>
        <dsp:cNvSpPr/>
      </dsp:nvSpPr>
      <dsp:spPr bwMode="white">
        <a:xfrm>
          <a:off x="0" y="2338070"/>
          <a:ext cx="8458200" cy="734060"/>
        </a:xfrm>
        <a:prstGeom prst="roundRect">
          <a:avLst/>
        </a:prstGeom>
      </dsp:spPr>
      <dsp:style>
        <a:lnRef idx="2">
          <a:schemeClr val="lt1"/>
        </a:lnRef>
        <a:fillRef idx="1">
          <a:schemeClr val="accent1"/>
        </a:fillRef>
        <a:effectRef idx="0">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en-US"/>
            <a:t>3. For prescription of hearing aid  </a:t>
          </a:r>
          <a:endParaRPr lang="en-US"/>
        </a:p>
      </dsp:txBody>
      <dsp:txXfrm>
        <a:off x="0" y="2338070"/>
        <a:ext cx="8458200" cy="734060"/>
      </dsp:txXfrm>
    </dsp:sp>
    <dsp:sp modelId="{2B895BED-5236-2D48-8D73-245523C75CE1}">
      <dsp:nvSpPr>
        <dsp:cNvPr id="6" name="Rounded Rectangle 5"/>
        <dsp:cNvSpPr/>
      </dsp:nvSpPr>
      <dsp:spPr bwMode="white">
        <a:xfrm>
          <a:off x="0" y="3155650"/>
          <a:ext cx="8458200" cy="734060"/>
        </a:xfrm>
        <a:prstGeom prst="roundRect">
          <a:avLst/>
        </a:prstGeom>
      </dsp:spPr>
      <dsp:style>
        <a:lnRef idx="2">
          <a:schemeClr val="lt1"/>
        </a:lnRef>
        <a:fillRef idx="1">
          <a:schemeClr val="accent1"/>
        </a:fillRef>
        <a:effectRef idx="0">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en-US"/>
            <a:t>4. Predict hearing improvement after ear surgery</a:t>
          </a:r>
          <a:endParaRPr lang="en-US"/>
        </a:p>
      </dsp:txBody>
      <dsp:txXfrm>
        <a:off x="0" y="3155650"/>
        <a:ext cx="8458200" cy="734060"/>
      </dsp:txXfrm>
    </dsp:sp>
    <dsp:sp modelId="{E9D25F2A-C065-0241-9741-6A6340C8A8B2}">
      <dsp:nvSpPr>
        <dsp:cNvPr id="7" name="Rounded Rectangle 6"/>
        <dsp:cNvSpPr/>
      </dsp:nvSpPr>
      <dsp:spPr bwMode="white">
        <a:xfrm>
          <a:off x="0" y="3973230"/>
          <a:ext cx="8458200" cy="734060"/>
        </a:xfrm>
        <a:prstGeom prst="roundRect">
          <a:avLst/>
        </a:prstGeom>
      </dsp:spPr>
      <dsp:style>
        <a:lnRef idx="2">
          <a:schemeClr val="lt1"/>
        </a:lnRef>
        <a:fillRef idx="1">
          <a:schemeClr val="accent1"/>
        </a:fillRef>
        <a:effectRef idx="0">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en-US"/>
            <a:t>5. A record for future medico-legal reference </a:t>
          </a:r>
          <a:endParaRPr lang="en-US"/>
        </a:p>
      </dsp:txBody>
      <dsp:txXfrm>
        <a:off x="0" y="3973230"/>
        <a:ext cx="8458200" cy="734060"/>
      </dsp:txXfrm>
    </dsp:sp>
  </dsp:spTree>
</dsp:drawing>
</file>

<file path=ppt/diagrams/drawing2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610600" cy="5562600"/>
        <a:chOff x="0" y="0"/>
        <a:chExt cx="8610600" cy="5562600"/>
      </a:xfrm>
    </dsp:grpSpPr>
    <dsp:sp modelId="{294C9DA6-7962-824C-84EE-B6C294076483}">
      <dsp:nvSpPr>
        <dsp:cNvPr id="3" name="Rounded Rectangle 2"/>
        <dsp:cNvSpPr/>
      </dsp:nvSpPr>
      <dsp:spPr bwMode="white">
        <a:xfrm>
          <a:off x="0" y="1449317"/>
          <a:ext cx="8610600" cy="1216800"/>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dirty="0"/>
            <a:t>Principles of Tympanometry </a:t>
          </a:r>
          <a:endParaRPr lang="en-US" sz="2800" dirty="0"/>
        </a:p>
      </dsp:txBody>
      <dsp:txXfrm>
        <a:off x="0" y="1449317"/>
        <a:ext cx="8610600" cy="1216800"/>
      </dsp:txXfrm>
    </dsp:sp>
    <dsp:sp modelId="{BFE8800B-A3C9-CB41-B06E-7BD2D4F92658}">
      <dsp:nvSpPr>
        <dsp:cNvPr id="4" name="Rectangles 3"/>
        <dsp:cNvSpPr/>
      </dsp:nvSpPr>
      <dsp:spPr bwMode="white">
        <a:xfrm>
          <a:off x="0" y="2666118"/>
          <a:ext cx="8610600" cy="144716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73386" tIns="35560" rIns="199136" bIns="3556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285750" lvl="1" indent="-285750">
            <a:lnSpc>
              <a:spcPct val="100000"/>
            </a:lnSpc>
            <a:spcBef>
              <a:spcPct val="0"/>
            </a:spcBef>
            <a:spcAft>
              <a:spcPct val="20000"/>
            </a:spcAft>
            <a:buChar char="•"/>
          </a:pPr>
          <a:r>
            <a:rPr lang="en-US" sz="2800" b="0" dirty="0">
              <a:solidFill>
                <a:schemeClr val="tx1"/>
              </a:solidFill>
            </a:rPr>
            <a:t>Less compliant T.M. reflects more sound.</a:t>
          </a:r>
          <a:endParaRPr lang="en-US" sz="2800" dirty="0">
            <a:solidFill>
              <a:schemeClr val="tx1"/>
            </a:solidFill>
          </a:endParaRPr>
        </a:p>
        <a:p>
          <a:pPr marL="285750" lvl="1" indent="-285750">
            <a:lnSpc>
              <a:spcPct val="100000"/>
            </a:lnSpc>
            <a:spcBef>
              <a:spcPct val="0"/>
            </a:spcBef>
            <a:spcAft>
              <a:spcPct val="20000"/>
            </a:spcAft>
            <a:buChar char="•"/>
          </a:pPr>
          <a:r>
            <a:rPr lang="en-US" sz="2800" b="0" dirty="0">
              <a:solidFill>
                <a:schemeClr val="tx1"/>
              </a:solidFill>
            </a:rPr>
            <a:t>Maximum compliance of T.M. denotes equal pressure in E.A.C. &amp; middle ear.</a:t>
          </a:r>
          <a:r>
            <a:rPr lang="en-US" sz="2800" dirty="0">
              <a:solidFill>
                <a:schemeClr val="tx1"/>
              </a:solidFill>
            </a:rPr>
            <a:t> </a:t>
          </a:r>
          <a:endParaRPr lang="en-US" sz="2800" dirty="0">
            <a:solidFill>
              <a:schemeClr val="tx1"/>
            </a:solidFill>
          </a:endParaRPr>
        </a:p>
      </dsp:txBody>
      <dsp:txXfrm>
        <a:off x="0" y="2666118"/>
        <a:ext cx="8610600" cy="1447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110822" cy="4300269"/>
        <a:chOff x="0" y="0"/>
        <a:chExt cx="11110822" cy="4300269"/>
      </a:xfrm>
    </dsp:grpSpPr>
    <dsp:sp modelId="{F1AE4744-B528-394E-8ADC-932F6B2B3078}">
      <dsp:nvSpPr>
        <dsp:cNvPr id="3" name="Rounded Rectangle 2"/>
        <dsp:cNvSpPr/>
      </dsp:nvSpPr>
      <dsp:spPr bwMode="white">
        <a:xfrm>
          <a:off x="0" y="933792"/>
          <a:ext cx="11110822" cy="2432685"/>
        </a:xfrm>
        <a:prstGeom prst="roundRect">
          <a:avLst/>
        </a:prstGeom>
      </dsp:spPr>
      <dsp:style>
        <a:lnRef idx="2">
          <a:schemeClr val="lt1"/>
        </a:lnRef>
        <a:fillRef idx="1">
          <a:schemeClr val="accent5"/>
        </a:fillRef>
        <a:effectRef idx="0">
          <a:scrgbClr r="0" g="0" b="0"/>
        </a:effectRef>
        <a:fontRef idx="minor">
          <a:schemeClr val="lt1"/>
        </a:fontRef>
      </dsp:style>
      <dsp:txBody>
        <a:bodyPr lIns="121920" tIns="121920" rIns="121920" bIns="1219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3200" dirty="0"/>
            <a:t>A 60 years old man c/o severe  right ear hearing loss, tinnitus and sense of fullness. These problems appeared all of sudden about 24 hours back. O/E his tympanic membrane is normal looking</a:t>
          </a:r>
        </a:p>
      </dsp:txBody>
      <dsp:txXfrm>
        <a:off x="0" y="933792"/>
        <a:ext cx="11110822" cy="2432685"/>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248846" cy="4172369"/>
        <a:chOff x="0" y="0"/>
        <a:chExt cx="11248846" cy="4172369"/>
      </a:xfrm>
    </dsp:grpSpPr>
    <dsp:sp modelId="{4DB51BFB-5F61-CA4E-8F25-1F478BFA8F1D}">
      <dsp:nvSpPr>
        <dsp:cNvPr id="3" name="Rounded Rectangle 2"/>
        <dsp:cNvSpPr/>
      </dsp:nvSpPr>
      <dsp:spPr bwMode="white">
        <a:xfrm>
          <a:off x="0" y="775785"/>
          <a:ext cx="11248846" cy="1216800"/>
        </a:xfrm>
        <a:prstGeom prst="roundRect">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dirty="0">
              <a:latin typeface="Arial" panose="020B0604020202020204" pitchFamily="34" charset="0"/>
              <a:cs typeface="Arial" panose="020B0604020202020204" pitchFamily="34" charset="0"/>
            </a:rPr>
            <a:t>Acute unexplained hearing loss, nearly always unilateral, that occurs over less than a 72 hour period</a:t>
          </a:r>
        </a:p>
      </dsp:txBody>
      <dsp:txXfrm>
        <a:off x="0" y="775785"/>
        <a:ext cx="11248846" cy="1216800"/>
      </dsp:txXfrm>
    </dsp:sp>
    <dsp:sp modelId="{808095EF-5A23-C045-947A-BA275F5E8129}">
      <dsp:nvSpPr>
        <dsp:cNvPr id="4" name="Rounded Rectangle 3"/>
        <dsp:cNvSpPr/>
      </dsp:nvSpPr>
      <dsp:spPr bwMode="white">
        <a:xfrm>
          <a:off x="0" y="2179785"/>
          <a:ext cx="11248846" cy="1216800"/>
        </a:xfrm>
        <a:prstGeom prst="roundRect">
          <a:avLst/>
        </a:prstGeom>
      </dsp:spPr>
      <dsp:style>
        <a:lnRef idx="2">
          <a:schemeClr val="lt1"/>
        </a:lnRef>
        <a:fillRef idx="1">
          <a:schemeClr val="accent4">
            <a:hueOff val="12840000"/>
            <a:satOff val="72549"/>
            <a:lumOff val="85882"/>
            <a:alpha val="100000"/>
          </a:schemeClr>
        </a:fillRef>
        <a:effectRef idx="0">
          <a:scrgbClr r="0" g="0" b="0"/>
        </a:effectRef>
        <a:fontRef idx="minor">
          <a:schemeClr val="lt1"/>
        </a:fontRef>
      </dsp:style>
      <dsp:txBody>
        <a:bodyPr lIns="106680" tIns="106680" rIns="106680" bIns="1066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dirty="0">
              <a:latin typeface="Arial" panose="020B0604020202020204" pitchFamily="34" charset="0"/>
              <a:cs typeface="Arial" panose="020B0604020202020204" pitchFamily="34" charset="0"/>
            </a:rPr>
            <a:t>An increase in pure tone threshold of greater than 30 decibels (dB) in at least three adjacent frequencies occurring within 72 hours (3 days). </a:t>
          </a:r>
        </a:p>
      </dsp:txBody>
      <dsp:txXfrm>
        <a:off x="0" y="2179785"/>
        <a:ext cx="11248846" cy="1216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007305" cy="4500174"/>
        <a:chOff x="0" y="0"/>
        <a:chExt cx="11007305" cy="4500174"/>
      </a:xfrm>
    </dsp:grpSpPr>
    <dsp:sp modelId="{9493C084-D00F-8C4E-94CA-AAD6E059776C}">
      <dsp:nvSpPr>
        <dsp:cNvPr id="3" name="Rounded Rectangle 2"/>
        <dsp:cNvSpPr/>
      </dsp:nvSpPr>
      <dsp:spPr bwMode="white">
        <a:xfrm>
          <a:off x="0" y="5097"/>
          <a:ext cx="11007305" cy="709930"/>
        </a:xfrm>
        <a:prstGeom prst="roundRect">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lIns="106680" tIns="106680" rIns="106680" bIns="10668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sz="2800" dirty="0">
              <a:solidFill>
                <a:schemeClr val="tx1"/>
              </a:solidFill>
            </a:rPr>
            <a:t>Viral </a:t>
          </a:r>
        </a:p>
      </dsp:txBody>
      <dsp:txXfrm>
        <a:off x="0" y="5097"/>
        <a:ext cx="11007305" cy="709930"/>
      </dsp:txXfrm>
    </dsp:sp>
    <dsp:sp modelId="{5B2B7046-71F7-7841-986C-5875838509D3}">
      <dsp:nvSpPr>
        <dsp:cNvPr id="4" name="Rounded Rectangle 3"/>
        <dsp:cNvSpPr/>
      </dsp:nvSpPr>
      <dsp:spPr bwMode="white">
        <a:xfrm>
          <a:off x="0" y="761107"/>
          <a:ext cx="11007305" cy="709930"/>
        </a:xfrm>
        <a:prstGeom prst="roundRect">
          <a:avLst/>
        </a:prstGeom>
      </dsp:spPr>
      <dsp:style>
        <a:lnRef idx="2">
          <a:schemeClr val="lt1"/>
        </a:lnRef>
        <a:fillRef idx="1">
          <a:schemeClr val="accent4">
            <a:hueOff val="2568000"/>
            <a:satOff val="14510"/>
            <a:lumOff val="17176"/>
            <a:alpha val="100000"/>
          </a:schemeClr>
        </a:fillRef>
        <a:effectRef idx="0">
          <a:scrgbClr r="0" g="0" b="0"/>
        </a:effectRef>
        <a:fontRef idx="minor">
          <a:schemeClr val="lt1"/>
        </a:fontRef>
      </dsp:style>
      <dsp:txBody>
        <a:bodyPr lIns="106680" tIns="106680" rIns="106680" bIns="10668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sz="2800" b="0" dirty="0">
              <a:solidFill>
                <a:schemeClr val="tx1"/>
              </a:solidFill>
            </a:rPr>
            <a:t>Immunological-Autoimmune</a:t>
          </a:r>
          <a:r>
            <a:rPr lang="en-US" sz="2800" dirty="0">
              <a:solidFill>
                <a:schemeClr val="tx1"/>
              </a:solidFill>
            </a:rPr>
            <a:t> </a:t>
          </a:r>
        </a:p>
      </dsp:txBody>
      <dsp:txXfrm>
        <a:off x="0" y="761107"/>
        <a:ext cx="11007305" cy="709930"/>
      </dsp:txXfrm>
    </dsp:sp>
    <dsp:sp modelId="{E69391D8-3346-FF43-81D2-852F6EEA17B6}">
      <dsp:nvSpPr>
        <dsp:cNvPr id="5" name="Rounded Rectangle 4"/>
        <dsp:cNvSpPr/>
      </dsp:nvSpPr>
      <dsp:spPr bwMode="white">
        <a:xfrm>
          <a:off x="0" y="1517117"/>
          <a:ext cx="11007305" cy="709930"/>
        </a:xfrm>
        <a:prstGeom prst="roundRect">
          <a:avLst/>
        </a:prstGeom>
      </dsp:spPr>
      <dsp:style>
        <a:lnRef idx="2">
          <a:schemeClr val="lt1"/>
        </a:lnRef>
        <a:fillRef idx="1">
          <a:schemeClr val="accent4">
            <a:hueOff val="5136000"/>
            <a:satOff val="29020"/>
            <a:lumOff val="34353"/>
            <a:alpha val="100000"/>
          </a:schemeClr>
        </a:fillRef>
        <a:effectRef idx="0">
          <a:scrgbClr r="0" g="0" b="0"/>
        </a:effectRef>
        <a:fontRef idx="minor">
          <a:schemeClr val="lt1"/>
        </a:fontRef>
      </dsp:style>
      <dsp:txBody>
        <a:bodyPr lIns="106680" tIns="106680" rIns="106680" bIns="10668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sz="2800" dirty="0">
              <a:solidFill>
                <a:schemeClr val="tx1"/>
              </a:solidFill>
            </a:rPr>
            <a:t>Ototoxic </a:t>
          </a:r>
        </a:p>
      </dsp:txBody>
      <dsp:txXfrm>
        <a:off x="0" y="1517117"/>
        <a:ext cx="11007305" cy="709930"/>
      </dsp:txXfrm>
    </dsp:sp>
    <dsp:sp modelId="{64FDE3E4-00B6-254A-BAEF-49A54E508671}">
      <dsp:nvSpPr>
        <dsp:cNvPr id="6" name="Rounded Rectangle 5"/>
        <dsp:cNvSpPr/>
      </dsp:nvSpPr>
      <dsp:spPr bwMode="white">
        <a:xfrm>
          <a:off x="0" y="2273127"/>
          <a:ext cx="11007305" cy="709930"/>
        </a:xfrm>
        <a:prstGeom prst="roundRect">
          <a:avLst/>
        </a:prstGeom>
      </dsp:spPr>
      <dsp:style>
        <a:lnRef idx="2">
          <a:schemeClr val="lt1"/>
        </a:lnRef>
        <a:fillRef idx="1">
          <a:schemeClr val="accent4">
            <a:hueOff val="7704000"/>
            <a:satOff val="43529"/>
            <a:lumOff val="51529"/>
            <a:alpha val="100000"/>
          </a:schemeClr>
        </a:fillRef>
        <a:effectRef idx="0">
          <a:scrgbClr r="0" g="0" b="0"/>
        </a:effectRef>
        <a:fontRef idx="minor">
          <a:schemeClr val="lt1"/>
        </a:fontRef>
      </dsp:style>
      <dsp:txBody>
        <a:bodyPr lIns="106680" tIns="106680" rIns="106680" bIns="10668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sz="2800" dirty="0">
              <a:solidFill>
                <a:schemeClr val="tx1"/>
              </a:solidFill>
            </a:rPr>
            <a:t>Neoplastic  </a:t>
          </a:r>
        </a:p>
      </dsp:txBody>
      <dsp:txXfrm>
        <a:off x="0" y="2273127"/>
        <a:ext cx="11007305" cy="709930"/>
      </dsp:txXfrm>
    </dsp:sp>
    <dsp:sp modelId="{43F9263D-A5E2-E740-8233-68AAE7AEA117}">
      <dsp:nvSpPr>
        <dsp:cNvPr id="7" name="Rounded Rectangle 6"/>
        <dsp:cNvSpPr/>
      </dsp:nvSpPr>
      <dsp:spPr bwMode="white">
        <a:xfrm>
          <a:off x="0" y="3029137"/>
          <a:ext cx="11007305" cy="709930"/>
        </a:xfrm>
        <a:prstGeom prst="roundRect">
          <a:avLst/>
        </a:prstGeom>
      </dsp:spPr>
      <dsp:style>
        <a:lnRef idx="2">
          <a:schemeClr val="lt1"/>
        </a:lnRef>
        <a:fillRef idx="1">
          <a:schemeClr val="accent4">
            <a:hueOff val="10272000"/>
            <a:satOff val="58039"/>
            <a:lumOff val="68706"/>
            <a:alpha val="100000"/>
          </a:schemeClr>
        </a:fillRef>
        <a:effectRef idx="0">
          <a:scrgbClr r="0" g="0" b="0"/>
        </a:effectRef>
        <a:fontRef idx="minor">
          <a:schemeClr val="lt1"/>
        </a:fontRef>
      </dsp:style>
      <dsp:txBody>
        <a:bodyPr lIns="106680" tIns="106680" rIns="106680" bIns="10668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sz="2800" dirty="0">
              <a:solidFill>
                <a:schemeClr val="tx1"/>
              </a:solidFill>
            </a:rPr>
            <a:t>Traumatic</a:t>
          </a:r>
        </a:p>
      </dsp:txBody>
      <dsp:txXfrm>
        <a:off x="0" y="3029137"/>
        <a:ext cx="11007305" cy="709930"/>
      </dsp:txXfrm>
    </dsp:sp>
    <dsp:sp modelId="{9E0A4B81-36EC-FC48-802A-64B0DB2A7B9D}">
      <dsp:nvSpPr>
        <dsp:cNvPr id="8" name="Rounded Rectangle 7"/>
        <dsp:cNvSpPr/>
      </dsp:nvSpPr>
      <dsp:spPr bwMode="white">
        <a:xfrm>
          <a:off x="0" y="3785147"/>
          <a:ext cx="11007305" cy="709930"/>
        </a:xfrm>
        <a:prstGeom prst="roundRect">
          <a:avLst/>
        </a:prstGeom>
      </dsp:spPr>
      <dsp:style>
        <a:lnRef idx="2">
          <a:schemeClr val="lt1"/>
        </a:lnRef>
        <a:fillRef idx="1">
          <a:schemeClr val="accent4">
            <a:hueOff val="12840000"/>
            <a:satOff val="72549"/>
            <a:lumOff val="85882"/>
            <a:alpha val="100000"/>
          </a:schemeClr>
        </a:fillRef>
        <a:effectRef idx="0">
          <a:scrgbClr r="0" g="0" b="0"/>
        </a:effectRef>
        <a:fontRef idx="minor">
          <a:schemeClr val="lt1"/>
        </a:fontRef>
      </dsp:style>
      <dsp:txBody>
        <a:bodyPr lIns="106680" tIns="106680" rIns="106680" bIns="10668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sz="2800" dirty="0">
              <a:solidFill>
                <a:schemeClr val="tx1"/>
              </a:solidFill>
            </a:rPr>
            <a:t>Other causes</a:t>
          </a:r>
        </a:p>
      </dsp:txBody>
      <dsp:txXfrm>
        <a:off x="0" y="3785147"/>
        <a:ext cx="11007305" cy="709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335110" cy="4396657"/>
        <a:chOff x="0" y="0"/>
        <a:chExt cx="11335110" cy="4396657"/>
      </a:xfrm>
    </dsp:grpSpPr>
    <dsp:sp modelId="{7BD4CB7D-70E3-C347-8832-ED9E31282BA3}">
      <dsp:nvSpPr>
        <dsp:cNvPr id="3" name="Rounded Rectangle 2"/>
        <dsp:cNvSpPr/>
      </dsp:nvSpPr>
      <dsp:spPr bwMode="white">
        <a:xfrm>
          <a:off x="0" y="1522371"/>
          <a:ext cx="11335110" cy="1351915"/>
        </a:xfrm>
        <a:prstGeom prst="roundRect">
          <a:avLst/>
        </a:prstGeom>
      </dsp:spPr>
      <dsp:style>
        <a:lnRef idx="2">
          <a:schemeClr val="lt1"/>
        </a:lnRef>
        <a:fillRef idx="1">
          <a:schemeClr val="accent4"/>
        </a:fillRef>
        <a:effectRef idx="0">
          <a:scrgbClr r="0" g="0" b="0"/>
        </a:effectRef>
        <a:fontRef idx="minor">
          <a:schemeClr val="lt1"/>
        </a:fontRef>
      </dsp:style>
      <dsp:txBody>
        <a:bodyPr lIns="121920" tIns="121920" rIns="121920" bIns="1219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0">
            <a:lnSpc>
              <a:spcPct val="100000"/>
            </a:lnSpc>
            <a:spcBef>
              <a:spcPct val="0"/>
            </a:spcBef>
            <a:spcAft>
              <a:spcPct val="35000"/>
            </a:spcAft>
          </a:pPr>
          <a:r>
            <a:rPr lang="en-US" sz="3200" dirty="0">
              <a:latin typeface="Arial" panose="020B0604020202020204" pitchFamily="34" charset="0"/>
              <a:cs typeface="Arial" panose="020B0604020202020204" pitchFamily="34" charset="0"/>
            </a:rPr>
            <a:t>Prompt recognition and management of SSNHL may improve hearing recovery and patient quality of life </a:t>
          </a:r>
        </a:p>
      </dsp:txBody>
      <dsp:txXfrm>
        <a:off x="0" y="1522371"/>
        <a:ext cx="11335110" cy="1351915"/>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524891" cy="4502990"/>
        <a:chOff x="0" y="0"/>
        <a:chExt cx="11524891" cy="4502990"/>
      </a:xfrm>
    </dsp:grpSpPr>
    <dsp:sp modelId="{AA7AFEFA-8CDE-3B46-A571-6D3D81C0B914}">
      <dsp:nvSpPr>
        <dsp:cNvPr id="3" name="Rounded Rectangle 2"/>
        <dsp:cNvSpPr/>
      </dsp:nvSpPr>
      <dsp:spPr bwMode="white">
        <a:xfrm>
          <a:off x="0" y="0"/>
          <a:ext cx="11524891" cy="1400214"/>
        </a:xfrm>
        <a:prstGeom prst="roundRect">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vert="horz" wrap="square"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US" sz="2400" b="1" dirty="0">
              <a:solidFill>
                <a:schemeClr val="bg1"/>
              </a:solidFill>
              <a:latin typeface="Arial" panose="020B0604020202020204" pitchFamily="34" charset="0"/>
              <a:cs typeface="Arial" panose="020B0604020202020204" pitchFamily="34" charset="0"/>
            </a:rPr>
            <a:t>1. History. </a:t>
          </a:r>
          <a:r>
            <a:rPr lang="en-US" sz="2400" dirty="0">
              <a:solidFill>
                <a:schemeClr val="bg1"/>
              </a:solidFill>
              <a:latin typeface="Arial" panose="020B0604020202020204" pitchFamily="34" charset="0"/>
              <a:cs typeface="Arial" panose="020B0604020202020204" pitchFamily="34" charset="0"/>
            </a:rPr>
            <a:t>congenital or acquired, stationary or progressive, associated with other syndromes or not, involvement of other members of the family and possible aetiologic factors. </a:t>
          </a:r>
          <a:endParaRPr lang="en-US" sz="2400" dirty="0">
            <a:solidFill>
              <a:schemeClr val="bg1"/>
            </a:solidFill>
            <a:latin typeface="Arial" panose="020B0604020202020204" pitchFamily="34" charset="0"/>
            <a:cs typeface="Arial" panose="020B0604020202020204" pitchFamily="34" charset="0"/>
          </a:endParaRPr>
        </a:p>
      </dsp:txBody>
      <dsp:txXfrm>
        <a:off x="0" y="0"/>
        <a:ext cx="11524891" cy="1400214"/>
      </dsp:txXfrm>
    </dsp:sp>
    <dsp:sp modelId="{0DFEC20F-2FC9-4644-BD28-D7A8DBC6D041}">
      <dsp:nvSpPr>
        <dsp:cNvPr id="4" name="Rounded Rectangle 3"/>
        <dsp:cNvSpPr/>
      </dsp:nvSpPr>
      <dsp:spPr bwMode="white">
        <a:xfrm>
          <a:off x="0" y="1414613"/>
          <a:ext cx="11524891" cy="752433"/>
        </a:xfrm>
        <a:prstGeom prst="roundRect">
          <a:avLst/>
        </a:prstGeom>
      </dsp:spPr>
      <dsp:style>
        <a:lnRef idx="2">
          <a:schemeClr val="lt1"/>
        </a:lnRef>
        <a:fillRef idx="1">
          <a:schemeClr val="accent4">
            <a:hueOff val="4280000"/>
            <a:satOff val="24183"/>
            <a:lumOff val="28627"/>
            <a:alpha val="100000"/>
          </a:schemeClr>
        </a:fillRef>
        <a:effectRef idx="0">
          <a:scrgbClr r="0" g="0" b="0"/>
        </a:effectRef>
        <a:fontRef idx="minor">
          <a:schemeClr val="lt1"/>
        </a:fontRef>
      </dsp:style>
      <dsp:txBody>
        <a:bodyPr vert="horz" wrap="square"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US" sz="2400" b="1" dirty="0">
              <a:solidFill>
                <a:schemeClr val="bg1"/>
              </a:solidFill>
              <a:latin typeface="Arial" panose="020B0604020202020204" pitchFamily="34" charset="0"/>
              <a:cs typeface="Arial" panose="020B0604020202020204" pitchFamily="34" charset="0"/>
            </a:rPr>
            <a:t>2. Severity of deafness </a:t>
          </a:r>
          <a:r>
            <a:rPr lang="en-US" sz="2400" dirty="0">
              <a:solidFill>
                <a:schemeClr val="bg1"/>
              </a:solidFill>
              <a:latin typeface="Arial" panose="020B0604020202020204" pitchFamily="34" charset="0"/>
              <a:cs typeface="Arial" panose="020B0604020202020204" pitchFamily="34" charset="0"/>
            </a:rPr>
            <a:t>(mild, moderate, moderately severe, severe, profound or total). </a:t>
          </a:r>
          <a:endParaRPr lang="en-US" sz="2400" dirty="0">
            <a:solidFill>
              <a:schemeClr val="bg1"/>
            </a:solidFill>
            <a:latin typeface="Arial" panose="020B0604020202020204" pitchFamily="34" charset="0"/>
            <a:cs typeface="Arial" panose="020B0604020202020204" pitchFamily="34" charset="0"/>
          </a:endParaRPr>
        </a:p>
      </dsp:txBody>
      <dsp:txXfrm>
        <a:off x="0" y="1414613"/>
        <a:ext cx="11524891" cy="752433"/>
      </dsp:txXfrm>
    </dsp:sp>
    <dsp:sp modelId="{F66B660E-1462-E24A-9F26-13475439AB79}">
      <dsp:nvSpPr>
        <dsp:cNvPr id="5" name="Rounded Rectangle 4"/>
        <dsp:cNvSpPr/>
      </dsp:nvSpPr>
      <dsp:spPr bwMode="white">
        <a:xfrm>
          <a:off x="0" y="2181444"/>
          <a:ext cx="11524891" cy="1400214"/>
        </a:xfrm>
        <a:prstGeom prst="roundRect">
          <a:avLst/>
        </a:prstGeom>
      </dsp:spPr>
      <dsp:style>
        <a:lnRef idx="2">
          <a:schemeClr val="lt1"/>
        </a:lnRef>
        <a:fillRef idx="1">
          <a:schemeClr val="accent4">
            <a:hueOff val="8560000"/>
            <a:satOff val="48366"/>
            <a:lumOff val="57255"/>
            <a:alpha val="100000"/>
          </a:schemeClr>
        </a:fillRef>
        <a:effectRef idx="0">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US" sz="2400" b="1" dirty="0">
              <a:solidFill>
                <a:srgbClr val="002060"/>
              </a:solidFill>
              <a:latin typeface="Arial" panose="020B0604020202020204" pitchFamily="34" charset="0"/>
              <a:cs typeface="Arial" panose="020B0604020202020204" pitchFamily="34" charset="0"/>
            </a:rPr>
            <a:t>3. Type of audiogram. </a:t>
          </a:r>
          <a:r>
            <a:rPr lang="en-US" sz="2400" dirty="0">
              <a:solidFill>
                <a:srgbClr val="002060"/>
              </a:solidFill>
              <a:latin typeface="Arial" panose="020B0604020202020204" pitchFamily="34" charset="0"/>
              <a:cs typeface="Arial" panose="020B0604020202020204" pitchFamily="34" charset="0"/>
            </a:rPr>
            <a:t>high frequency, low frequency, mid-frequency or flat type. </a:t>
          </a:r>
        </a:p>
      </dsp:txBody>
      <dsp:txXfrm>
        <a:off x="0" y="2181444"/>
        <a:ext cx="11524891" cy="1400214"/>
      </dsp:txXfrm>
    </dsp:sp>
    <dsp:sp modelId="{BF681A72-132C-2A41-9540-E61695AA5255}">
      <dsp:nvSpPr>
        <dsp:cNvPr id="6" name="Rounded Rectangle 5"/>
        <dsp:cNvSpPr/>
      </dsp:nvSpPr>
      <dsp:spPr bwMode="white">
        <a:xfrm>
          <a:off x="0" y="3596057"/>
          <a:ext cx="11524891" cy="906933"/>
        </a:xfrm>
        <a:prstGeom prst="roundRect">
          <a:avLst/>
        </a:prstGeom>
      </dsp:spPr>
      <dsp:style>
        <a:lnRef idx="2">
          <a:schemeClr val="lt1"/>
        </a:lnRef>
        <a:fillRef idx="1">
          <a:schemeClr val="accent4">
            <a:hueOff val="12840000"/>
            <a:satOff val="72549"/>
            <a:lumOff val="85882"/>
            <a:alpha val="100000"/>
          </a:schemeClr>
        </a:fillRef>
        <a:effectRef idx="0">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US" sz="2400" b="1" dirty="0">
              <a:solidFill>
                <a:srgbClr val="002060"/>
              </a:solidFill>
              <a:latin typeface="Arial" panose="020B0604020202020204" pitchFamily="34" charset="0"/>
              <a:cs typeface="Arial" panose="020B0604020202020204" pitchFamily="34" charset="0"/>
            </a:rPr>
            <a:t>4. Site of lesion</a:t>
          </a:r>
          <a:r>
            <a:rPr lang="en-US" sz="2400" dirty="0">
              <a:solidFill>
                <a:srgbClr val="002060"/>
              </a:solidFill>
              <a:latin typeface="Arial" panose="020B0604020202020204" pitchFamily="34" charset="0"/>
              <a:cs typeface="Arial" panose="020B0604020202020204" pitchFamily="34" charset="0"/>
            </a:rPr>
            <a:t>, i.e. cochlear, retrocochlear or central. </a:t>
          </a:r>
          <a:endParaRPr lang="en-US" sz="1800" dirty="0">
            <a:solidFill>
              <a:srgbClr val="002060"/>
            </a:solidFill>
            <a:latin typeface="Arial" panose="020B0604020202020204" pitchFamily="34" charset="0"/>
            <a:cs typeface="Arial" panose="020B0604020202020204" pitchFamily="34" charset="0"/>
          </a:endParaRPr>
        </a:p>
      </dsp:txBody>
      <dsp:txXfrm>
        <a:off x="0" y="3596057"/>
        <a:ext cx="11524891" cy="906933"/>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825659" cy="3416300"/>
        <a:chOff x="0" y="0"/>
        <a:chExt cx="8825659" cy="3416300"/>
      </a:xfrm>
    </dsp:grpSpPr>
    <dsp:sp modelId="{29DE5C56-2454-4E4A-BC0D-965A22235523}">
      <dsp:nvSpPr>
        <dsp:cNvPr id="3" name="Rounded Rectangle 2"/>
        <dsp:cNvSpPr/>
      </dsp:nvSpPr>
      <dsp:spPr bwMode="white">
        <a:xfrm>
          <a:off x="0" y="0"/>
          <a:ext cx="8825659" cy="529075"/>
        </a:xfrm>
        <a:prstGeom prst="roundRect">
          <a:avLst/>
        </a:prstGeom>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US" sz="2400" b="1" i="0" dirty="0">
              <a:latin typeface="Arial" panose="020B0604020202020204" pitchFamily="34" charset="0"/>
              <a:cs typeface="Arial" panose="020B0604020202020204" pitchFamily="34" charset="0"/>
            </a:rPr>
            <a:t>5.Laboratory tests.</a:t>
          </a:r>
          <a:endParaRPr lang="en-US" sz="2400" dirty="0">
            <a:latin typeface="Arial" panose="020B0604020202020204" pitchFamily="34" charset="0"/>
            <a:cs typeface="Arial" panose="020B0604020202020204" pitchFamily="34" charset="0"/>
          </a:endParaRPr>
        </a:p>
      </dsp:txBody>
      <dsp:txXfrm>
        <a:off x="0" y="0"/>
        <a:ext cx="8825659" cy="529075"/>
      </dsp:txXfrm>
    </dsp:sp>
    <dsp:sp modelId="{04BB1A46-A0B2-7D4A-815B-9B791B56A8EC}">
      <dsp:nvSpPr>
        <dsp:cNvPr id="4" name="Rectangles 3"/>
        <dsp:cNvSpPr/>
      </dsp:nvSpPr>
      <dsp:spPr bwMode="white">
        <a:xfrm>
          <a:off x="0" y="529075"/>
          <a:ext cx="8825659" cy="288722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80214" tIns="30480" rIns="170688" bIns="30480" anchor="t"/>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marL="228600" lvl="1" indent="-228600">
            <a:lnSpc>
              <a:spcPct val="100000"/>
            </a:lnSpc>
            <a:spcBef>
              <a:spcPct val="0"/>
            </a:spcBef>
            <a:spcAft>
              <a:spcPct val="20000"/>
            </a:spcAft>
            <a:buChar char="•"/>
          </a:pPr>
          <a:r>
            <a:rPr lang="en-US" sz="2400" b="0" i="0" dirty="0">
              <a:solidFill>
                <a:schemeClr val="tx1"/>
              </a:solidFill>
              <a:latin typeface="Arial" panose="020B0604020202020204" pitchFamily="34" charset="0"/>
              <a:cs typeface="Arial" panose="020B0604020202020204" pitchFamily="34" charset="0"/>
            </a:rPr>
            <a:t>X-rays or CT scan of temporal bone for evidence of bone destruction (congenital cholesteatoma, glomus </a:t>
          </a:r>
          <a:r>
            <a:rPr lang="en-US" sz="2400" b="0" i="0" dirty="0" err="1">
              <a:solidFill>
                <a:schemeClr val="tx1"/>
              </a:solidFill>
              <a:latin typeface="Arial" panose="020B0604020202020204" pitchFamily="34" charset="0"/>
              <a:cs typeface="Arial" panose="020B0604020202020204" pitchFamily="34" charset="0"/>
            </a:rPr>
            <a:t>tumour</a:t>
          </a:r>
          <a:r>
            <a:rPr lang="en-US" sz="2400" b="0" i="0" dirty="0">
              <a:solidFill>
                <a:schemeClr val="tx1"/>
              </a:solidFill>
              <a:latin typeface="Arial" panose="020B0604020202020204" pitchFamily="34" charset="0"/>
              <a:cs typeface="Arial" panose="020B0604020202020204" pitchFamily="34" charset="0"/>
            </a:rPr>
            <a:t>, middle ear malignancy or acoustic neuroma), </a:t>
          </a:r>
          <a:endParaRPr lang="en-US" sz="2400" dirty="0">
            <a:solidFill>
              <a:schemeClr val="tx1"/>
            </a:solidFill>
            <a:latin typeface="Arial" panose="020B0604020202020204" pitchFamily="34" charset="0"/>
            <a:cs typeface="Arial" panose="020B0604020202020204" pitchFamily="34" charset="0"/>
          </a:endParaRPr>
        </a:p>
        <a:p>
          <a:pPr marL="228600" lvl="1" indent="-228600">
            <a:lnSpc>
              <a:spcPct val="100000"/>
            </a:lnSpc>
            <a:spcBef>
              <a:spcPct val="0"/>
            </a:spcBef>
            <a:spcAft>
              <a:spcPct val="20000"/>
            </a:spcAft>
            <a:buChar char="•"/>
          </a:pPr>
          <a:r>
            <a:rPr lang="en-US" sz="2400" b="0" i="0" dirty="0">
              <a:solidFill>
                <a:schemeClr val="tx1"/>
              </a:solidFill>
              <a:latin typeface="Arial" panose="020B0604020202020204" pitchFamily="34" charset="0"/>
              <a:cs typeface="Arial" panose="020B0604020202020204" pitchFamily="34" charset="0"/>
            </a:rPr>
            <a:t>Blood counts (</a:t>
          </a:r>
          <a:r>
            <a:rPr lang="en-US" sz="2400" b="0" i="0" dirty="0" err="1">
              <a:solidFill>
                <a:schemeClr val="tx1"/>
              </a:solidFill>
              <a:latin typeface="Arial" panose="020B0604020202020204" pitchFamily="34" charset="0"/>
              <a:cs typeface="Arial" panose="020B0604020202020204" pitchFamily="34" charset="0"/>
            </a:rPr>
            <a:t>leukaemia</a:t>
          </a:r>
          <a:r>
            <a:rPr lang="en-US" sz="2400" b="0" i="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p>
          <a:pPr marL="228600" lvl="1" indent="-228600">
            <a:lnSpc>
              <a:spcPct val="100000"/>
            </a:lnSpc>
            <a:spcBef>
              <a:spcPct val="0"/>
            </a:spcBef>
            <a:spcAft>
              <a:spcPct val="20000"/>
            </a:spcAft>
            <a:buChar char="•"/>
          </a:pPr>
          <a:r>
            <a:rPr lang="en-US" sz="2400" b="0" i="0" dirty="0">
              <a:solidFill>
                <a:schemeClr val="tx1"/>
              </a:solidFill>
              <a:latin typeface="Arial" panose="020B0604020202020204" pitchFamily="34" charset="0"/>
              <a:cs typeface="Arial" panose="020B0604020202020204" pitchFamily="34" charset="0"/>
            </a:rPr>
            <a:t>Blood sugar (diabetes), </a:t>
          </a:r>
          <a:endParaRPr lang="en-US" sz="2400" dirty="0">
            <a:solidFill>
              <a:schemeClr val="tx1"/>
            </a:solidFill>
            <a:latin typeface="Arial" panose="020B0604020202020204" pitchFamily="34" charset="0"/>
            <a:cs typeface="Arial" panose="020B0604020202020204" pitchFamily="34" charset="0"/>
          </a:endParaRPr>
        </a:p>
        <a:p>
          <a:pPr marL="228600" lvl="1" indent="-228600">
            <a:lnSpc>
              <a:spcPct val="100000"/>
            </a:lnSpc>
            <a:spcBef>
              <a:spcPct val="0"/>
            </a:spcBef>
            <a:spcAft>
              <a:spcPct val="20000"/>
            </a:spcAft>
            <a:buChar char="•"/>
          </a:pPr>
          <a:r>
            <a:rPr lang="en-US" sz="2400" b="0" i="0" dirty="0">
              <a:solidFill>
                <a:schemeClr val="tx1"/>
              </a:solidFill>
              <a:latin typeface="Arial" panose="020B0604020202020204" pitchFamily="34" charset="0"/>
              <a:cs typeface="Arial" panose="020B0604020202020204" pitchFamily="34" charset="0"/>
            </a:rPr>
            <a:t>Serology for syphilis, </a:t>
          </a:r>
          <a:endParaRPr lang="en-US" sz="2400" dirty="0">
            <a:solidFill>
              <a:schemeClr val="tx1"/>
            </a:solidFill>
            <a:latin typeface="Arial" panose="020B0604020202020204" pitchFamily="34" charset="0"/>
            <a:cs typeface="Arial" panose="020B0604020202020204" pitchFamily="34" charset="0"/>
          </a:endParaRPr>
        </a:p>
        <a:p>
          <a:pPr marL="228600" lvl="1" indent="-228600">
            <a:lnSpc>
              <a:spcPct val="100000"/>
            </a:lnSpc>
            <a:spcBef>
              <a:spcPct val="0"/>
            </a:spcBef>
            <a:spcAft>
              <a:spcPct val="20000"/>
            </a:spcAft>
            <a:buChar char="•"/>
          </a:pPr>
          <a:r>
            <a:rPr lang="en-US" sz="2400" b="0" i="0" dirty="0">
              <a:solidFill>
                <a:schemeClr val="tx1"/>
              </a:solidFill>
              <a:latin typeface="Arial" panose="020B0604020202020204" pitchFamily="34" charset="0"/>
              <a:cs typeface="Arial" panose="020B0604020202020204" pitchFamily="34" charset="0"/>
            </a:rPr>
            <a:t>Thyroid functions (hypothyroidism), kidney function tests, etc. </a:t>
          </a:r>
          <a:endParaRPr lang="en-US" sz="2400" dirty="0">
            <a:solidFill>
              <a:schemeClr val="tx1"/>
            </a:solidFill>
            <a:latin typeface="Arial" panose="020B0604020202020204" pitchFamily="34" charset="0"/>
            <a:cs typeface="Arial" panose="020B0604020202020204" pitchFamily="34" charset="0"/>
          </a:endParaRPr>
        </a:p>
      </dsp:txBody>
      <dsp:txXfrm>
        <a:off x="0" y="529075"/>
        <a:ext cx="8825659" cy="2887225"/>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547231" cy="5498123"/>
        <a:chOff x="0" y="0"/>
        <a:chExt cx="11547231" cy="5498123"/>
      </a:xfrm>
    </dsp:grpSpPr>
    <dsp:sp modelId="{6FBAAD2F-97DB-424A-B811-F59F3F7A8A50}">
      <dsp:nvSpPr>
        <dsp:cNvPr id="3" name="Rounded Rectangle 2"/>
        <dsp:cNvSpPr/>
      </dsp:nvSpPr>
      <dsp:spPr bwMode="white">
        <a:xfrm>
          <a:off x="0" y="0"/>
          <a:ext cx="11547231" cy="674741"/>
        </a:xfrm>
        <a:prstGeom prst="roundRect">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vert="horz" wrap="square"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US" sz="2400" i="1" dirty="0">
              <a:solidFill>
                <a:schemeClr val="bg1"/>
              </a:solidFill>
              <a:latin typeface="Arial" panose="020B0604020202020204" pitchFamily="34" charset="0"/>
              <a:cs typeface="Arial" panose="020B0604020202020204" pitchFamily="34" charset="0"/>
            </a:rPr>
            <a:t>Syphilis -</a:t>
          </a:r>
          <a:r>
            <a:rPr lang="en-US" sz="2400" dirty="0">
              <a:solidFill>
                <a:schemeClr val="bg1"/>
              </a:solidFill>
              <a:latin typeface="Arial" panose="020B0604020202020204" pitchFamily="34" charset="0"/>
              <a:cs typeface="Arial" panose="020B0604020202020204" pitchFamily="34" charset="0"/>
            </a:rPr>
            <a:t>high doses of penicillin and steroids with improveme</a:t>
          </a:r>
          <a:r>
            <a:rPr lang="en-US" sz="2400" dirty="0">
              <a:solidFill>
                <a:schemeClr val="tx1"/>
              </a:solidFill>
              <a:latin typeface="Arial" panose="020B0604020202020204" pitchFamily="34" charset="0"/>
              <a:cs typeface="Arial" panose="020B0604020202020204" pitchFamily="34" charset="0"/>
            </a:rPr>
            <a:t>nt in hearing. </a:t>
          </a:r>
          <a:endParaRPr sz="500"/>
        </a:p>
      </dsp:txBody>
      <dsp:txXfrm>
        <a:off x="0" y="0"/>
        <a:ext cx="11547231" cy="674741"/>
      </dsp:txXfrm>
    </dsp:sp>
    <dsp:sp modelId="{662F34EF-0095-614D-B0AE-9E5276643F8E}">
      <dsp:nvSpPr>
        <dsp:cNvPr id="4" name="Rounded Rectangle 3"/>
        <dsp:cNvSpPr/>
      </dsp:nvSpPr>
      <dsp:spPr bwMode="white">
        <a:xfrm>
          <a:off x="0" y="689055"/>
          <a:ext cx="11547231" cy="674741"/>
        </a:xfrm>
        <a:prstGeom prst="roundRect">
          <a:avLst/>
        </a:prstGeom>
      </dsp:spPr>
      <dsp:style>
        <a:lnRef idx="2">
          <a:schemeClr val="lt1"/>
        </a:lnRef>
        <a:fillRef idx="1">
          <a:schemeClr val="accent4">
            <a:hueOff val="1834285"/>
            <a:satOff val="10364"/>
            <a:lumOff val="12269"/>
            <a:alpha val="100000"/>
          </a:schemeClr>
        </a:fillRef>
        <a:effectRef idx="0">
          <a:scrgbClr r="0" g="0" b="0"/>
        </a:effectRef>
        <a:fontRef idx="minor">
          <a:schemeClr val="lt1"/>
        </a:fontRef>
      </dsp:style>
      <dsp:txBody>
        <a:bodyPr vert="horz" wrap="square"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US" sz="2400" dirty="0">
              <a:solidFill>
                <a:schemeClr val="bg1"/>
              </a:solidFill>
              <a:latin typeface="Arial" panose="020B0604020202020204" pitchFamily="34" charset="0"/>
              <a:cs typeface="Arial" panose="020B0604020202020204" pitchFamily="34" charset="0"/>
            </a:rPr>
            <a:t>H</a:t>
          </a:r>
          <a:r>
            <a:rPr lang="en-US" sz="2400" i="1" dirty="0">
              <a:solidFill>
                <a:schemeClr val="bg1"/>
              </a:solidFill>
              <a:latin typeface="Arial" panose="020B0604020202020204" pitchFamily="34" charset="0"/>
              <a:cs typeface="Arial" panose="020B0604020202020204" pitchFamily="34" charset="0"/>
            </a:rPr>
            <a:t>ypothyroidism </a:t>
          </a:r>
          <a:r>
            <a:rPr lang="en-US" sz="2400" dirty="0">
              <a:solidFill>
                <a:schemeClr val="bg1"/>
              </a:solidFill>
              <a:latin typeface="Arial" panose="020B0604020202020204" pitchFamily="34" charset="0"/>
              <a:cs typeface="Arial" panose="020B0604020202020204" pitchFamily="34" charset="0"/>
            </a:rPr>
            <a:t>-replacement therapy</a:t>
          </a:r>
          <a:r>
            <a:rPr lang="en-US" sz="2400" dirty="0">
              <a:solidFill>
                <a:schemeClr val="tx1"/>
              </a:solidFill>
              <a:latin typeface="Arial" panose="020B0604020202020204" pitchFamily="34" charset="0"/>
              <a:cs typeface="Arial" panose="020B0604020202020204" pitchFamily="34" charset="0"/>
            </a:rPr>
            <a:t>.</a:t>
          </a:r>
          <a:endParaRPr sz="500"/>
        </a:p>
      </dsp:txBody>
      <dsp:txXfrm>
        <a:off x="0" y="689055"/>
        <a:ext cx="11547231" cy="674741"/>
      </dsp:txXfrm>
    </dsp:sp>
    <dsp:sp modelId="{43457136-AF10-124E-AE3C-D1D1BD948DB6}">
      <dsp:nvSpPr>
        <dsp:cNvPr id="5" name="Rounded Rectangle 4"/>
        <dsp:cNvSpPr/>
      </dsp:nvSpPr>
      <dsp:spPr bwMode="white">
        <a:xfrm>
          <a:off x="0" y="1378109"/>
          <a:ext cx="11547231" cy="674741"/>
        </a:xfrm>
        <a:prstGeom prst="roundRect">
          <a:avLst/>
        </a:prstGeom>
      </dsp:spPr>
      <dsp:style>
        <a:lnRef idx="2">
          <a:schemeClr val="lt1"/>
        </a:lnRef>
        <a:fillRef idx="1">
          <a:schemeClr val="accent4">
            <a:hueOff val="3668571"/>
            <a:satOff val="20728"/>
            <a:lumOff val="24538"/>
            <a:alpha val="100000"/>
          </a:schemeClr>
        </a:fillRef>
        <a:effectRef idx="0">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US" sz="2400" i="1" dirty="0">
              <a:solidFill>
                <a:schemeClr val="tx1"/>
              </a:solidFill>
              <a:latin typeface="Arial" panose="020B0604020202020204" pitchFamily="34" charset="0"/>
              <a:cs typeface="Arial" panose="020B0604020202020204" pitchFamily="34" charset="0"/>
            </a:rPr>
            <a:t>Serous labyrinthitis - </a:t>
          </a:r>
          <a:r>
            <a:rPr lang="en-US" sz="2400" dirty="0">
              <a:solidFill>
                <a:schemeClr val="tx1"/>
              </a:solidFill>
              <a:latin typeface="Arial" panose="020B0604020202020204" pitchFamily="34" charset="0"/>
              <a:cs typeface="Arial" panose="020B0604020202020204" pitchFamily="34" charset="0"/>
            </a:rPr>
            <a:t>attention to middle ear infection. </a:t>
          </a:r>
        </a:p>
      </dsp:txBody>
      <dsp:txXfrm>
        <a:off x="0" y="1378109"/>
        <a:ext cx="11547231" cy="674741"/>
      </dsp:txXfrm>
    </dsp:sp>
    <dsp:sp modelId="{784C1988-3261-5B4B-B2FB-F824A3E737A7}">
      <dsp:nvSpPr>
        <dsp:cNvPr id="6" name="Rounded Rectangle 5"/>
        <dsp:cNvSpPr/>
      </dsp:nvSpPr>
      <dsp:spPr bwMode="white">
        <a:xfrm>
          <a:off x="0" y="2067164"/>
          <a:ext cx="11547231" cy="674741"/>
        </a:xfrm>
        <a:prstGeom prst="roundRect">
          <a:avLst/>
        </a:prstGeom>
      </dsp:spPr>
      <dsp:style>
        <a:lnRef idx="2">
          <a:schemeClr val="lt1"/>
        </a:lnRef>
        <a:fillRef idx="1">
          <a:schemeClr val="accent4">
            <a:hueOff val="5502857"/>
            <a:satOff val="31092"/>
            <a:lumOff val="36807"/>
            <a:alpha val="100000"/>
          </a:schemeClr>
        </a:fillRef>
        <a:effectRef idx="0">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US" sz="2400" dirty="0">
              <a:solidFill>
                <a:schemeClr val="tx1"/>
              </a:solidFill>
              <a:latin typeface="Arial" panose="020B0604020202020204" pitchFamily="34" charset="0"/>
              <a:cs typeface="Arial" panose="020B0604020202020204" pitchFamily="34" charset="0"/>
            </a:rPr>
            <a:t>Early management of </a:t>
          </a:r>
          <a:r>
            <a:rPr lang="en-US" sz="2400" i="1" dirty="0" err="1">
              <a:solidFill>
                <a:schemeClr val="tx1"/>
              </a:solidFill>
              <a:latin typeface="Arial" panose="020B0604020202020204" pitchFamily="34" charset="0"/>
              <a:cs typeface="Arial" panose="020B0604020202020204" pitchFamily="34" charset="0"/>
            </a:rPr>
            <a:t>Ménière’s</a:t>
          </a:r>
          <a:r>
            <a:rPr lang="en-US" sz="2400" i="1" dirty="0">
              <a:solidFill>
                <a:schemeClr val="tx1"/>
              </a:solidFill>
              <a:latin typeface="Arial" panose="020B0604020202020204" pitchFamily="34" charset="0"/>
              <a:cs typeface="Arial" panose="020B0604020202020204" pitchFamily="34" charset="0"/>
            </a:rPr>
            <a:t> disease</a:t>
          </a:r>
          <a:endParaRPr lang="en-US" sz="2400" dirty="0">
            <a:solidFill>
              <a:schemeClr val="tx1"/>
            </a:solidFill>
            <a:latin typeface="Arial" panose="020B0604020202020204" pitchFamily="34" charset="0"/>
            <a:cs typeface="Arial" panose="020B0604020202020204" pitchFamily="34" charset="0"/>
          </a:endParaRPr>
        </a:p>
      </dsp:txBody>
      <dsp:txXfrm>
        <a:off x="0" y="2067164"/>
        <a:ext cx="11547231" cy="674741"/>
      </dsp:txXfrm>
    </dsp:sp>
    <dsp:sp modelId="{08F6173F-13CC-444F-BAE0-003A34FE38DC}">
      <dsp:nvSpPr>
        <dsp:cNvPr id="7" name="Rounded Rectangle 6"/>
        <dsp:cNvSpPr/>
      </dsp:nvSpPr>
      <dsp:spPr bwMode="white">
        <a:xfrm>
          <a:off x="0" y="2756218"/>
          <a:ext cx="11547231" cy="674741"/>
        </a:xfrm>
        <a:prstGeom prst="roundRect">
          <a:avLst/>
        </a:prstGeom>
      </dsp:spPr>
      <dsp:style>
        <a:lnRef idx="2">
          <a:schemeClr val="lt1"/>
        </a:lnRef>
        <a:fillRef idx="1">
          <a:schemeClr val="accent4">
            <a:hueOff val="7337142"/>
            <a:satOff val="41457"/>
            <a:lumOff val="49076"/>
            <a:alpha val="100000"/>
          </a:schemeClr>
        </a:fillRef>
        <a:effectRef idx="0">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US" sz="2400" i="1" dirty="0">
              <a:solidFill>
                <a:schemeClr val="tx1"/>
              </a:solidFill>
              <a:latin typeface="Arial" panose="020B0604020202020204" pitchFamily="34" charset="0"/>
              <a:cs typeface="Arial" panose="020B0604020202020204" pitchFamily="34" charset="0"/>
            </a:rPr>
            <a:t>Perilymph fistula - </a:t>
          </a:r>
          <a:r>
            <a:rPr lang="en-US" sz="2400" dirty="0">
              <a:solidFill>
                <a:schemeClr val="tx1"/>
              </a:solidFill>
              <a:latin typeface="Arial" panose="020B0604020202020204" pitchFamily="34" charset="0"/>
              <a:cs typeface="Arial" panose="020B0604020202020204" pitchFamily="34" charset="0"/>
            </a:rPr>
            <a:t>surgically by sealing the fistula in the oval or round window with fat. </a:t>
          </a:r>
        </a:p>
      </dsp:txBody>
      <dsp:txXfrm>
        <a:off x="0" y="2756218"/>
        <a:ext cx="11547231" cy="674741"/>
      </dsp:txXfrm>
    </dsp:sp>
    <dsp:sp modelId="{5B979236-4328-4943-8ED9-79327D49A60F}">
      <dsp:nvSpPr>
        <dsp:cNvPr id="8" name="Rounded Rectangle 7"/>
        <dsp:cNvSpPr/>
      </dsp:nvSpPr>
      <dsp:spPr bwMode="white">
        <a:xfrm>
          <a:off x="0" y="3445273"/>
          <a:ext cx="11547231" cy="674741"/>
        </a:xfrm>
        <a:prstGeom prst="roundRect">
          <a:avLst/>
        </a:prstGeom>
      </dsp:spPr>
      <dsp:style>
        <a:lnRef idx="2">
          <a:schemeClr val="lt1"/>
        </a:lnRef>
        <a:fillRef idx="1">
          <a:schemeClr val="accent4">
            <a:hueOff val="9171428"/>
            <a:satOff val="51821"/>
            <a:lumOff val="61345"/>
            <a:alpha val="100000"/>
          </a:schemeClr>
        </a:fillRef>
        <a:effectRef idx="0">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US" sz="2400" i="1" dirty="0">
              <a:solidFill>
                <a:schemeClr val="tx1"/>
              </a:solidFill>
              <a:latin typeface="Arial" panose="020B0604020202020204" pitchFamily="34" charset="0"/>
              <a:cs typeface="Arial" panose="020B0604020202020204" pitchFamily="34" charset="0"/>
            </a:rPr>
            <a:t>Ototoxic drugs </a:t>
          </a:r>
          <a:r>
            <a:rPr lang="en-US" sz="2400" dirty="0">
              <a:solidFill>
                <a:schemeClr val="tx1"/>
              </a:solidFill>
              <a:latin typeface="Arial" panose="020B0604020202020204" pitchFamily="34" charset="0"/>
              <a:cs typeface="Arial" panose="020B0604020202020204" pitchFamily="34" charset="0"/>
            </a:rPr>
            <a:t>should be used with care and discontinued. </a:t>
          </a:r>
        </a:p>
      </dsp:txBody>
      <dsp:txXfrm>
        <a:off x="0" y="3445273"/>
        <a:ext cx="11547231" cy="674741"/>
      </dsp:txXfrm>
    </dsp:sp>
    <dsp:sp modelId="{934FA4A5-3B81-7D43-B3EF-9B5186F29E9C}">
      <dsp:nvSpPr>
        <dsp:cNvPr id="9" name="Rounded Rectangle 8"/>
        <dsp:cNvSpPr/>
      </dsp:nvSpPr>
      <dsp:spPr bwMode="white">
        <a:xfrm>
          <a:off x="0" y="4134327"/>
          <a:ext cx="11547231" cy="674741"/>
        </a:xfrm>
        <a:prstGeom prst="roundRect">
          <a:avLst/>
        </a:prstGeom>
      </dsp:spPr>
      <dsp:style>
        <a:lnRef idx="2">
          <a:schemeClr val="lt1"/>
        </a:lnRef>
        <a:fillRef idx="1">
          <a:schemeClr val="accent4">
            <a:hueOff val="11005714"/>
            <a:satOff val="62185"/>
            <a:lumOff val="73613"/>
            <a:alpha val="100000"/>
          </a:schemeClr>
        </a:fillRef>
        <a:effectRef idx="0">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US" sz="2400" i="1" dirty="0">
              <a:solidFill>
                <a:schemeClr val="tx1"/>
              </a:solidFill>
              <a:latin typeface="Arial" panose="020B0604020202020204" pitchFamily="34" charset="0"/>
              <a:cs typeface="Arial" panose="020B0604020202020204" pitchFamily="34" charset="0"/>
            </a:rPr>
            <a:t>Noise- induced hearing loss -</a:t>
          </a:r>
          <a:r>
            <a:rPr lang="en-US" sz="2400" dirty="0">
              <a:solidFill>
                <a:schemeClr val="tx1"/>
              </a:solidFill>
              <a:latin typeface="Arial" panose="020B0604020202020204" pitchFamily="34" charset="0"/>
              <a:cs typeface="Arial" panose="020B0604020202020204" pitchFamily="34" charset="0"/>
            </a:rPr>
            <a:t>person is removed from the noisy surroundings. </a:t>
          </a:r>
        </a:p>
      </dsp:txBody>
      <dsp:txXfrm>
        <a:off x="0" y="4134327"/>
        <a:ext cx="11547231" cy="674741"/>
      </dsp:txXfrm>
    </dsp:sp>
    <dsp:sp modelId="{B9669124-7503-7B44-86CA-DA870EE3ADB8}">
      <dsp:nvSpPr>
        <dsp:cNvPr id="10" name="Rounded Rectangle 9"/>
        <dsp:cNvSpPr/>
      </dsp:nvSpPr>
      <dsp:spPr bwMode="white">
        <a:xfrm>
          <a:off x="0" y="4823382"/>
          <a:ext cx="11547231" cy="674741"/>
        </a:xfrm>
        <a:prstGeom prst="roundRect">
          <a:avLst/>
        </a:prstGeom>
      </dsp:spPr>
      <dsp:style>
        <a:lnRef idx="2">
          <a:schemeClr val="lt1"/>
        </a:lnRef>
        <a:fillRef idx="1">
          <a:schemeClr val="accent4">
            <a:hueOff val="12840000"/>
            <a:satOff val="72549"/>
            <a:lumOff val="85882"/>
            <a:alpha val="100000"/>
          </a:schemeClr>
        </a:fillRef>
        <a:effectRef idx="0">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r>
            <a:rPr lang="en-US" sz="2400" dirty="0">
              <a:solidFill>
                <a:schemeClr val="tx1"/>
              </a:solidFill>
              <a:latin typeface="Arial" panose="020B0604020202020204" pitchFamily="34" charset="0"/>
              <a:cs typeface="Arial" panose="020B0604020202020204" pitchFamily="34" charset="0"/>
            </a:rPr>
            <a:t>Rehabilitation of hearing impaired with hearing aids and other devices </a:t>
          </a:r>
          <a:endParaRPr lang="en-US" sz="2000" dirty="0">
            <a:solidFill>
              <a:schemeClr val="tx1"/>
            </a:solidFill>
            <a:latin typeface="Arial" panose="020B0604020202020204" pitchFamily="34" charset="0"/>
            <a:cs typeface="Arial" panose="020B0604020202020204" pitchFamily="34" charset="0"/>
          </a:endParaRPr>
        </a:p>
      </dsp:txBody>
      <dsp:txXfrm>
        <a:off x="0" y="4823382"/>
        <a:ext cx="11547231" cy="6747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097B5-7FD1-D843-A276-99C51F605A75}"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F2228-0A95-A046-A980-3F351E9E525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ln>
        </p:spPr>
      </p:sp>
      <p:sp>
        <p:nvSpPr>
          <p:cNvPr id="61443" name="Notes Placeholder 2"/>
          <p:cNvSpPr>
            <a:spLocks noGrp="1"/>
          </p:cNvSpPr>
          <p:nvPr>
            <p:ph type="body" idx="1"/>
          </p:nvPr>
        </p:nvSpPr>
        <p:spPr bwMode="auto">
          <a:noFill/>
        </p:spPr>
        <p:txBody>
          <a:bodyPr wrap="square" numCol="1" anchor="t" anchorCtr="0" compatLnSpc="1"/>
          <a:lstStyle/>
          <a:p>
            <a:pPr eaLnBrk="1" hangingPunct="1">
              <a:spcBef>
                <a:spcPct val="0"/>
              </a:spcBef>
            </a:pPr>
            <a:r>
              <a:rPr lang="en-US"/>
              <a:t>Outer hair cells are important because they amplify soft sounds and help with frequency (pitch) sensitivity. Without them, sounds must be much louder to be perceived.</a:t>
            </a:r>
            <a:endParaRPr lang="en-US"/>
          </a:p>
        </p:txBody>
      </p:sp>
      <p:sp>
        <p:nvSpPr>
          <p:cNvPr id="64516"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23F9AC2-7C47-4E6E-BB92-96E3ADB4E46F}"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ln>
        </p:spPr>
      </p:sp>
      <p:sp>
        <p:nvSpPr>
          <p:cNvPr id="58371" name="Notes Placeholder 2"/>
          <p:cNvSpPr>
            <a:spLocks noGrp="1"/>
          </p:cNvSpPr>
          <p:nvPr>
            <p:ph type="body" idx="1"/>
          </p:nvPr>
        </p:nvSpPr>
        <p:spPr bwMode="auto">
          <a:noFill/>
        </p:spPr>
        <p:txBody>
          <a:bodyPr wrap="square" numCol="1" anchor="t" anchorCtr="0" compatLnSpc="1"/>
          <a:lstStyle/>
          <a:p>
            <a:pPr eaLnBrk="1" hangingPunct="1">
              <a:spcBef>
                <a:spcPct val="0"/>
              </a:spcBef>
            </a:pPr>
            <a:r>
              <a:rPr lang="en-US"/>
              <a:t>p. 231</a:t>
            </a:r>
            <a:endParaRPr lang="en-US"/>
          </a:p>
        </p:txBody>
      </p:sp>
      <p:sp>
        <p:nvSpPr>
          <p:cNvPr id="61444"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D6C461E9-40FF-4CD1-8CD5-85AFCD120280}"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ln>
        </p:spPr>
      </p:sp>
      <p:sp>
        <p:nvSpPr>
          <p:cNvPr id="70659" name="Notes Placeholder 2"/>
          <p:cNvSpPr>
            <a:spLocks noGrp="1"/>
          </p:cNvSpPr>
          <p:nvPr>
            <p:ph type="body" idx="1"/>
          </p:nvPr>
        </p:nvSpPr>
        <p:spPr bwMode="auto">
          <a:noFill/>
        </p:spPr>
        <p:txBody>
          <a:bodyPr wrap="square" numCol="1" anchor="t" anchorCtr="0" compatLnSpc="1"/>
          <a:lstStyle/>
          <a:p>
            <a:pPr eaLnBrk="1" hangingPunct="1">
              <a:spcBef>
                <a:spcPct val="0"/>
              </a:spcBef>
            </a:pPr>
            <a:r>
              <a:rPr lang="en-US"/>
              <a:t>There are however no hard and fast rules and all aminoglycosides may affect either the vestibular system, cochlear or both. (p.166)</a:t>
            </a:r>
            <a:endParaRPr lang="en-US"/>
          </a:p>
          <a:p>
            <a:pPr eaLnBrk="1" hangingPunct="1">
              <a:spcBef>
                <a:spcPct val="0"/>
              </a:spcBef>
            </a:pPr>
            <a:endParaRPr lang="en-US"/>
          </a:p>
        </p:txBody>
      </p:sp>
      <p:sp>
        <p:nvSpPr>
          <p:cNvPr id="73732"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4868F1B-318A-45C8-9A83-923472A1ACF6}"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p:spPr>
      </p:sp>
      <p:sp>
        <p:nvSpPr>
          <p:cNvPr id="86019" name="Notes Placeholder 2"/>
          <p:cNvSpPr>
            <a:spLocks noGrp="1"/>
          </p:cNvSpPr>
          <p:nvPr>
            <p:ph type="body" idx="1"/>
          </p:nvPr>
        </p:nvSpPr>
        <p:spPr bwMode="auto">
          <a:noFill/>
        </p:spPr>
        <p:txBody>
          <a:bodyPr wrap="square" numCol="1" anchor="t" anchorCtr="0" compatLnSpc="1"/>
          <a:lstStyle/>
          <a:p>
            <a:pPr eaLnBrk="1" hangingPunct="1">
              <a:spcBef>
                <a:spcPct val="0"/>
              </a:spcBef>
            </a:pPr>
            <a:r>
              <a:rPr lang="en-US"/>
              <a:t>These results are tabulated in graphical form to track changes from baseline</a:t>
            </a:r>
            <a:endParaRPr lang="en-US"/>
          </a:p>
          <a:p>
            <a:pPr eaLnBrk="1" hangingPunct="1">
              <a:spcBef>
                <a:spcPct val="0"/>
              </a:spcBef>
            </a:pPr>
            <a:endParaRPr lang="en-US"/>
          </a:p>
        </p:txBody>
      </p:sp>
      <p:sp>
        <p:nvSpPr>
          <p:cNvPr id="89092"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D979E271-4416-44FE-A9DD-1078A344ECB8}"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171F5-241E-4B42-846E-715920FDF24C}"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FB6DA2-B487-A043-B3E5-4086F7CD2B4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1D1A8-342D-7940-A86B-007A8A5835A5}"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2FB6DA2-B487-A043-B3E5-4086F7CD2B4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1D1A8-342D-7940-A86B-007A8A5835A5}"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2FB6DA2-B487-A043-B3E5-4086F7CD2B4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1D1A8-342D-7940-A86B-007A8A5835A5}" type="slidenum">
              <a:rPr lang="en-US" smtClean="0"/>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2FB6DA2-B487-A043-B3E5-4086F7CD2B4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1D1A8-342D-7940-A86B-007A8A5835A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2FB6DA2-B487-A043-B3E5-4086F7CD2B4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1D1A8-342D-7940-A86B-007A8A5835A5}"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A2FB6DA2-B487-A043-B3E5-4086F7CD2B4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1D1A8-342D-7940-A86B-007A8A5835A5}"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A2FB6DA2-B487-A043-B3E5-4086F7CD2B4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1D1A8-342D-7940-A86B-007A8A5835A5}"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A2FB6DA2-B487-A043-B3E5-4086F7CD2B4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B1D1A8-342D-7940-A86B-007A8A5835A5}"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FB6DA2-B487-A043-B3E5-4086F7CD2B4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B1D1A8-342D-7940-A86B-007A8A5835A5}"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B6DA2-B487-A043-B3E5-4086F7CD2B4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B1D1A8-342D-7940-A86B-007A8A5835A5}"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A2FB6DA2-B487-A043-B3E5-4086F7CD2B4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1D1A8-342D-7940-A86B-007A8A5835A5}"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A2FB6DA2-B487-A043-B3E5-4086F7CD2B4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1D1A8-342D-7940-A86B-007A8A5835A5}"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A2FB6DA2-B487-A043-B3E5-4086F7CD2B4A}" type="datetimeFigureOut">
              <a:rPr lang="en-US" smtClean="0"/>
            </a:fld>
            <a:endParaRPr lang="en-US"/>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F8B1D1A8-342D-7940-A86B-007A8A5835A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 Type="http://schemas.openxmlformats.org/officeDocument/2006/relationships/diagramData" Target="../diagrams/data1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5.xml"/><Relationship Id="rId4" Type="http://schemas.openxmlformats.org/officeDocument/2006/relationships/diagramColors" Target="../diagrams/colors15.xml"/><Relationship Id="rId3" Type="http://schemas.openxmlformats.org/officeDocument/2006/relationships/diagramQuickStyle" Target="../diagrams/quickStyle15.xml"/><Relationship Id="rId2" Type="http://schemas.openxmlformats.org/officeDocument/2006/relationships/diagramLayout" Target="../diagrams/layout15.xml"/><Relationship Id="rId1" Type="http://schemas.openxmlformats.org/officeDocument/2006/relationships/diagramData" Target="../diagrams/data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3.jpeg"/><Relationship Id="rId5" Type="http://schemas.microsoft.com/office/2007/relationships/diagramDrawing" Target="../diagrams/drawing16.xml"/><Relationship Id="rId4" Type="http://schemas.openxmlformats.org/officeDocument/2006/relationships/diagramColors" Target="../diagrams/colors16.xml"/><Relationship Id="rId3" Type="http://schemas.openxmlformats.org/officeDocument/2006/relationships/diagramQuickStyle" Target="../diagrams/quickStyle16.xml"/><Relationship Id="rId2" Type="http://schemas.openxmlformats.org/officeDocument/2006/relationships/diagramLayout" Target="../diagrams/layout16.xml"/><Relationship Id="rId1" Type="http://schemas.openxmlformats.org/officeDocument/2006/relationships/diagramData" Target="../diagrams/data16.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4.jpeg"/><Relationship Id="rId5" Type="http://schemas.microsoft.com/office/2007/relationships/diagramDrawing" Target="../diagrams/drawing17.xml"/><Relationship Id="rId4" Type="http://schemas.openxmlformats.org/officeDocument/2006/relationships/diagramColors" Target="../diagrams/colors17.xml"/><Relationship Id="rId3" Type="http://schemas.openxmlformats.org/officeDocument/2006/relationships/diagramQuickStyle" Target="../diagrams/quickStyle17.xml"/><Relationship Id="rId2" Type="http://schemas.openxmlformats.org/officeDocument/2006/relationships/diagramLayout" Target="../diagrams/layout17.xml"/><Relationship Id="rId1" Type="http://schemas.openxmlformats.org/officeDocument/2006/relationships/diagramData" Target="../diagrams/data1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8.xml"/><Relationship Id="rId4" Type="http://schemas.openxmlformats.org/officeDocument/2006/relationships/diagramColors" Target="../diagrams/colors18.xml"/><Relationship Id="rId3" Type="http://schemas.openxmlformats.org/officeDocument/2006/relationships/diagramQuickStyle" Target="../diagrams/quickStyle18.xml"/><Relationship Id="rId2" Type="http://schemas.openxmlformats.org/officeDocument/2006/relationships/diagramLayout" Target="../diagrams/layout18.xml"/><Relationship Id="rId1" Type="http://schemas.openxmlformats.org/officeDocument/2006/relationships/diagramData" Target="../diagrams/data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microsoft.com/office/2007/relationships/diagramDrawing" Target="../diagrams/drawing19.xml"/><Relationship Id="rId4" Type="http://schemas.openxmlformats.org/officeDocument/2006/relationships/diagramColors" Target="../diagrams/colors19.xml"/><Relationship Id="rId3" Type="http://schemas.openxmlformats.org/officeDocument/2006/relationships/diagramQuickStyle" Target="../diagrams/quickStyle19.xml"/><Relationship Id="rId2" Type="http://schemas.openxmlformats.org/officeDocument/2006/relationships/diagramLayout" Target="../diagrams/layout19.xml"/><Relationship Id="rId1" Type="http://schemas.openxmlformats.org/officeDocument/2006/relationships/diagramData" Target="../diagrams/data1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2.xml"/><Relationship Id="rId5" Type="http://schemas.microsoft.com/office/2007/relationships/diagramDrawing" Target="../diagrams/drawing20.xml"/><Relationship Id="rId4" Type="http://schemas.openxmlformats.org/officeDocument/2006/relationships/diagramColors" Target="../diagrams/colors20.xml"/><Relationship Id="rId3" Type="http://schemas.openxmlformats.org/officeDocument/2006/relationships/diagramQuickStyle" Target="../diagrams/quickStyle20.xml"/><Relationship Id="rId2" Type="http://schemas.openxmlformats.org/officeDocument/2006/relationships/diagramLayout" Target="../diagrams/layout20.xml"/><Relationship Id="rId1" Type="http://schemas.openxmlformats.org/officeDocument/2006/relationships/diagramData" Target="../diagrams/data2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image" Target="../media/image33.jpeg"/></Relationships>
</file>

<file path=ppt/slides/_rels/slide49.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2.xml"/><Relationship Id="rId5" Type="http://schemas.microsoft.com/office/2007/relationships/diagramDrawing" Target="../diagrams/drawing21.xml"/><Relationship Id="rId4" Type="http://schemas.openxmlformats.org/officeDocument/2006/relationships/diagramColors" Target="../diagrams/colors21.xml"/><Relationship Id="rId3" Type="http://schemas.openxmlformats.org/officeDocument/2006/relationships/diagramQuickStyle" Target="../diagrams/quickStyle21.xml"/><Relationship Id="rId2" Type="http://schemas.openxmlformats.org/officeDocument/2006/relationships/diagramLayout" Target="../diagrams/layout21.xml"/><Relationship Id="rId1" Type="http://schemas.openxmlformats.org/officeDocument/2006/relationships/diagramData" Target="../diagrams/data21.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ncbi.nlm.nih.gov/pmc/articles/PMC5894487/"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ctrTitle"/>
          </p:nvPr>
        </p:nvSpPr>
        <p:spPr/>
        <p:txBody>
          <a:bodyPr/>
          <a:p>
            <a:r>
              <a:rPr lang="en-US" sz="4000" b="1"/>
              <a:t>HEARING ASSESSMENT</a:t>
            </a:r>
            <a:br>
              <a:rPr lang="en-US" sz="3200" b="1"/>
            </a:br>
            <a:r>
              <a:rPr lang="en-US" sz="3200" b="1"/>
              <a:t>NOISE INDUCED HEARING LOSS</a:t>
            </a:r>
            <a:br>
              <a:rPr lang="en-US" sz="3200" b="1"/>
            </a:br>
            <a:r>
              <a:rPr lang="en-US" sz="3200" b="1"/>
              <a:t>DRUG INDUCED HEARING LOSS</a:t>
            </a:r>
            <a:endParaRPr lang="en-US" sz="3200" b="1"/>
          </a:p>
        </p:txBody>
      </p:sp>
      <p:sp>
        <p:nvSpPr>
          <p:cNvPr id="5" name="Subtitle 4"/>
          <p:cNvSpPr>
            <a:spLocks noGrp="1"/>
          </p:cNvSpPr>
          <p:nvPr>
            <p:ph type="subTitle" idx="1"/>
          </p:nvPr>
        </p:nvSpPr>
        <p:spPr/>
        <p:txBody>
          <a:bodyPr/>
          <a:p>
            <a:endParaRPr lang="en-US"/>
          </a:p>
        </p:txBody>
      </p:sp>
      <p:pic>
        <p:nvPicPr>
          <p:cNvPr id="6" name="Picture 5"/>
          <p:cNvPicPr>
            <a:picLocks noChangeAspect="1"/>
          </p:cNvPicPr>
          <p:nvPr/>
        </p:nvPicPr>
        <p:blipFill>
          <a:blip r:embed="rId1"/>
          <a:stretch>
            <a:fillRect/>
          </a:stretch>
        </p:blipFill>
        <p:spPr>
          <a:xfrm>
            <a:off x="1849755" y="3833495"/>
            <a:ext cx="8620125" cy="17240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8913" y="534586"/>
            <a:ext cx="6377940" cy="912028"/>
          </a:xfrm>
        </p:spPr>
        <p:txBody>
          <a:bodyPr/>
          <a:lstStyle/>
          <a:p>
            <a:pPr algn="ctr"/>
            <a:r>
              <a:rPr lang="en-US" sz="4000" cap="none" dirty="0"/>
              <a:t>Diagnosis</a:t>
            </a:r>
            <a:endParaRPr lang="en-US" sz="4000" cap="none" dirty="0"/>
          </a:p>
        </p:txBody>
      </p:sp>
      <p:graphicFrame>
        <p:nvGraphicFramePr>
          <p:cNvPr id="4" name="Content Placeholder 3"/>
          <p:cNvGraphicFramePr>
            <a:graphicFrameLocks noGrp="1"/>
          </p:cNvGraphicFramePr>
          <p:nvPr>
            <p:ph idx="1"/>
          </p:nvPr>
        </p:nvGraphicFramePr>
        <p:xfrm>
          <a:off x="310551" y="2104845"/>
          <a:ext cx="11524891" cy="450299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A7AFEFA-8CDE-3B46-A571-6D3D81C0B91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DFEC20F-2FC9-4644-BD28-D7A8DBC6D04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F66B660E-1462-E24A-9F26-13475439AB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BF681A72-132C-2A41-9540-E61695AA525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half" idx="1"/>
          </p:nvPr>
        </p:nvPicPr>
        <p:blipFill>
          <a:blip r:embed="rId1"/>
          <a:stretch>
            <a:fillRect/>
          </a:stretch>
        </p:blipFill>
        <p:spPr bwMode="auto">
          <a:xfrm>
            <a:off x="592015" y="3556000"/>
            <a:ext cx="3446021" cy="28448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2"/>
          <a:srcRect/>
          <a:stretch>
            <a:fillRect/>
          </a:stretch>
        </p:blipFill>
        <p:spPr bwMode="auto">
          <a:xfrm>
            <a:off x="4572000" y="2762096"/>
            <a:ext cx="2485291" cy="2753971"/>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7057292" y="3665416"/>
            <a:ext cx="3905250" cy="2848028"/>
          </a:xfrm>
          <a:prstGeom prst="rect">
            <a:avLst/>
          </a:prstGeom>
          <a:noFill/>
          <a:ln w="9525">
            <a:noFill/>
            <a:miter lim="800000"/>
            <a:headEnd/>
            <a:tailEnd/>
          </a:ln>
          <a:effectLst/>
        </p:spPr>
      </p:pic>
      <p:sp>
        <p:nvSpPr>
          <p:cNvPr id="3" name="TextBox 2"/>
          <p:cNvSpPr txBox="1"/>
          <p:nvPr/>
        </p:nvSpPr>
        <p:spPr>
          <a:xfrm>
            <a:off x="3188677" y="1157267"/>
            <a:ext cx="6096000" cy="707886"/>
          </a:xfrm>
          <a:prstGeom prst="rect">
            <a:avLst/>
          </a:prstGeom>
          <a:noFill/>
        </p:spPr>
        <p:txBody>
          <a:bodyPr wrap="square">
            <a:spAutoFit/>
          </a:bodyPr>
          <a:lstStyle/>
          <a:p>
            <a:pPr algn="ctr"/>
            <a:r>
              <a:rPr lang="en-US" sz="4000" cap="none" dirty="0">
                <a:solidFill>
                  <a:schemeClr val="bg1"/>
                </a:solidFill>
                <a:latin typeface="Arial" panose="020B0604020202020204" pitchFamily="34" charset="0"/>
                <a:cs typeface="Arial" panose="020B0604020202020204" pitchFamily="34" charset="0"/>
              </a:rPr>
              <a:t>Diagnosis</a:t>
            </a:r>
            <a:endParaRPr lang="en-US" sz="40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cap="none" dirty="0"/>
              <a:t>Diagnosis</a:t>
            </a:r>
            <a:endParaRPr lang="en-US" dirty="0"/>
          </a:p>
        </p:txBody>
      </p:sp>
      <p:graphicFrame>
        <p:nvGraphicFramePr>
          <p:cNvPr id="4" name="Content Placeholder 3"/>
          <p:cNvGraphicFramePr>
            <a:graphicFrameLocks noGrp="1"/>
          </p:cNvGraphicFramePr>
          <p:nvPr>
            <p:ph idx="1"/>
          </p:nvPr>
        </p:nvGraphicFramePr>
        <p:xfrm>
          <a:off x="1154954" y="2603500"/>
          <a:ext cx="8825659" cy="34163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45476"/>
            <a:ext cx="8549640" cy="762000"/>
          </a:xfrm>
        </p:spPr>
        <p:txBody>
          <a:bodyPr/>
          <a:lstStyle/>
          <a:p>
            <a:pPr algn="ctr"/>
            <a:r>
              <a:rPr lang="en-US" cap="none" dirty="0"/>
              <a:t>Treatment</a:t>
            </a:r>
            <a:r>
              <a:rPr lang="en-US" dirty="0"/>
              <a:t> </a:t>
            </a:r>
            <a:endParaRPr lang="en-US" dirty="0"/>
          </a:p>
        </p:txBody>
      </p:sp>
      <p:graphicFrame>
        <p:nvGraphicFramePr>
          <p:cNvPr id="4" name="Content Placeholder 3"/>
          <p:cNvGraphicFramePr>
            <a:graphicFrameLocks noGrp="1"/>
          </p:cNvGraphicFramePr>
          <p:nvPr>
            <p:ph idx="1"/>
          </p:nvPr>
        </p:nvGraphicFramePr>
        <p:xfrm>
          <a:off x="433753" y="1207476"/>
          <a:ext cx="11547231" cy="549812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FBAAD2F-97DB-424A-B811-F59F3F7A8A5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62F34EF-0095-614D-B0AE-9E5276643F8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3457136-AF10-124E-AE3C-D1D1BD948DB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784C1988-3261-5B4B-B2FB-F824A3E737A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8F6173F-13CC-444F-BAE0-003A34FE38D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5B979236-4328-4943-8ED9-79327D49A60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934FA4A5-3B81-7D43-B3EF-9B5186F29E9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B9669124-7503-7B44-86CA-DA870EE3ADB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4373"/>
            <a:ext cx="8168640" cy="1293028"/>
          </a:xfrm>
        </p:spPr>
        <p:txBody>
          <a:bodyPr/>
          <a:lstStyle/>
          <a:p>
            <a:pPr algn="ctr"/>
            <a:r>
              <a:rPr lang="en-US" cap="none" dirty="0"/>
              <a:t>Educate Your Patient</a:t>
            </a:r>
            <a:endParaRPr lang="en-US" cap="none" dirty="0"/>
          </a:p>
        </p:txBody>
      </p:sp>
      <p:graphicFrame>
        <p:nvGraphicFramePr>
          <p:cNvPr id="4" name="Content Placeholder 3"/>
          <p:cNvGraphicFramePr>
            <a:graphicFrameLocks noGrp="1"/>
          </p:cNvGraphicFramePr>
          <p:nvPr>
            <p:ph idx="1"/>
          </p:nvPr>
        </p:nvGraphicFramePr>
        <p:xfrm>
          <a:off x="281354" y="2193924"/>
          <a:ext cx="11476891" cy="423032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656493" y="2095500"/>
          <a:ext cx="10761784" cy="421151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708" y="644769"/>
            <a:ext cx="8825659" cy="1035863"/>
          </a:xfrm>
        </p:spPr>
        <p:txBody>
          <a:bodyPr/>
          <a:lstStyle/>
          <a:p>
            <a:pPr algn="ctr"/>
            <a:r>
              <a:rPr lang="en-US" sz="3600" dirty="0">
                <a:solidFill>
                  <a:schemeClr val="bg1"/>
                </a:solidFill>
                <a:latin typeface="Arial" panose="020B0604020202020204" pitchFamily="34" charset="0"/>
                <a:cs typeface="Arial" panose="020B0604020202020204" pitchFamily="34" charset="0"/>
              </a:rPr>
              <a:t>OTOTOXICITY</a:t>
            </a:r>
            <a:br>
              <a:rPr lang="en-US" sz="3600" dirty="0">
                <a:solidFill>
                  <a:schemeClr val="tx1"/>
                </a:solidFill>
              </a:rPr>
            </a:br>
            <a:endParaRPr lang="en-US" dirty="0"/>
          </a:p>
        </p:txBody>
      </p:sp>
      <p:sp>
        <p:nvSpPr>
          <p:cNvPr id="3" name="Content Placeholder 2"/>
          <p:cNvSpPr>
            <a:spLocks noGrp="1"/>
          </p:cNvSpPr>
          <p:nvPr>
            <p:ph idx="1"/>
          </p:nvPr>
        </p:nvSpPr>
        <p:spPr/>
        <p:txBody>
          <a:bodyPr/>
          <a:lstStyle/>
          <a:p>
            <a:endParaRPr lang="en-US"/>
          </a:p>
        </p:txBody>
      </p:sp>
      <p:pic>
        <p:nvPicPr>
          <p:cNvPr id="20482" name="Picture 2" descr="C:\Users\Zafar Ahmed\Desktop\6457191_f260.jpg"/>
          <p:cNvPicPr>
            <a:picLocks noChangeAspect="1" noChangeArrowheads="1"/>
          </p:cNvPicPr>
          <p:nvPr/>
        </p:nvPicPr>
        <p:blipFill>
          <a:blip r:embed="rId1" cstate="print"/>
          <a:srcRect/>
          <a:stretch>
            <a:fillRect/>
          </a:stretch>
        </p:blipFill>
        <p:spPr bwMode="auto">
          <a:xfrm>
            <a:off x="3017104" y="1758550"/>
            <a:ext cx="5865813" cy="400830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 y="304800"/>
            <a:ext cx="8397240" cy="1293028"/>
          </a:xfrm>
        </p:spPr>
        <p:txBody>
          <a:bodyPr/>
          <a:lstStyle/>
          <a:p>
            <a:pPr algn="ctr"/>
            <a:r>
              <a:rPr lang="en-US" sz="4000" i="1" dirty="0">
                <a:latin typeface="Arial" panose="020B0604020202020204" pitchFamily="34" charset="0"/>
                <a:cs typeface="Arial" panose="020B0604020202020204" pitchFamily="34" charset="0"/>
              </a:rPr>
              <a:t>Ototoxicity</a:t>
            </a:r>
            <a:endParaRPr lang="en-US" sz="4000" dirty="0">
              <a:latin typeface="Arial" panose="020B0604020202020204" pitchFamily="34" charset="0"/>
              <a:cs typeface="Arial" panose="020B0604020202020204" pitchFamily="34" charset="0"/>
            </a:endParaRPr>
          </a:p>
        </p:txBody>
      </p:sp>
      <p:graphicFrame>
        <p:nvGraphicFramePr>
          <p:cNvPr id="3" name="Content Placeholder 2"/>
          <p:cNvGraphicFramePr>
            <a:graphicFrameLocks noGrp="1"/>
          </p:cNvGraphicFramePr>
          <p:nvPr>
            <p:ph idx="1"/>
          </p:nvPr>
        </p:nvGraphicFramePr>
        <p:xfrm>
          <a:off x="867508" y="2514600"/>
          <a:ext cx="10410092" cy="38041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 name="Picture 5" descr="C:\Users\Zafar Ahmed\Desktop\inner.jpg"/>
          <p:cNvPicPr>
            <a:picLocks noChangeAspect="1" noChangeArrowheads="1"/>
          </p:cNvPicPr>
          <p:nvPr/>
        </p:nvPicPr>
        <p:blipFill>
          <a:blip r:embed="rId6" cstate="print"/>
          <a:srcRect/>
          <a:stretch>
            <a:fillRect/>
          </a:stretch>
        </p:blipFill>
        <p:spPr bwMode="auto">
          <a:xfrm>
            <a:off x="8795981" y="0"/>
            <a:ext cx="3319819" cy="230734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infotrac\My Documents\My Pictures\Dr Segal\Common Ototoxic Meds.jpg"/>
          <p:cNvPicPr>
            <a:picLocks noChangeAspect="1" noChangeArrowheads="1"/>
          </p:cNvPicPr>
          <p:nvPr/>
        </p:nvPicPr>
        <p:blipFill>
          <a:blip r:embed="rId1"/>
          <a:srcRect/>
          <a:stretch>
            <a:fillRect/>
          </a:stretch>
        </p:blipFill>
        <p:spPr bwMode="auto">
          <a:xfrm>
            <a:off x="1781907" y="0"/>
            <a:ext cx="7924800" cy="6248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549640" cy="2194560"/>
          </a:xfrm>
        </p:spPr>
        <p:txBody>
          <a:bodyPr rtlCol="0">
            <a:normAutofit/>
          </a:bodyPr>
          <a:lstStyle/>
          <a:p>
            <a:pPr algn="ctr">
              <a:defRPr/>
            </a:pPr>
            <a:r>
              <a:rPr lang="en-US" i="1" cap="none" dirty="0"/>
              <a:t>Effect Of Aminoglycosides On Auditory/Vestibular Functions</a:t>
            </a:r>
            <a:endParaRPr lang="en-US" sz="2400" dirty="0"/>
          </a:p>
        </p:txBody>
      </p:sp>
      <p:graphicFrame>
        <p:nvGraphicFramePr>
          <p:cNvPr id="3" name="Content Placeholder 2"/>
          <p:cNvGraphicFramePr>
            <a:graphicFrameLocks noGrp="1"/>
          </p:cNvGraphicFramePr>
          <p:nvPr>
            <p:ph idx="1"/>
          </p:nvPr>
        </p:nvGraphicFramePr>
        <p:xfrm>
          <a:off x="457200" y="2193925"/>
          <a:ext cx="9617075" cy="40703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445078"/>
            <a:ext cx="8001000" cy="1184806"/>
          </a:xfrm>
        </p:spPr>
        <p:txBody>
          <a:bodyPr vert="horz" lIns="68580" tIns="2381" rIns="68580" bIns="34290" rtlCol="0" anchor="t">
            <a:noAutofit/>
          </a:bodyPr>
          <a:lstStyle/>
          <a:p>
            <a:pPr marL="9525" algn="ctr">
              <a:lnSpc>
                <a:spcPct val="102000"/>
              </a:lnSpc>
              <a:spcBef>
                <a:spcPts val="20"/>
              </a:spcBef>
            </a:pPr>
            <a:r>
              <a:rPr lang="en-US" altLang="en-US" b="1" dirty="0">
                <a:latin typeface="Arial" panose="020B0604020202020204" pitchFamily="34" charset="0"/>
                <a:ea typeface="Verdana" panose="020B0604030504040204" pitchFamily="34" charset="0"/>
                <a:cs typeface="Arial" panose="020B0604020202020204" pitchFamily="34" charset="0"/>
              </a:rPr>
              <a:t>University Motto, Mission, Vision &amp; Values</a:t>
            </a:r>
            <a:endParaRPr lang="en-US" altLang="en-US" b="1" dirty="0">
              <a:latin typeface="Arial" panose="020B0604020202020204" pitchFamily="34" charset="0"/>
              <a:ea typeface="Verdana" panose="020B0604030504040204" pitchFamily="34" charset="0"/>
              <a:cs typeface="Arial" panose="020B0604020202020204" pitchFamily="34" charset="0"/>
            </a:endParaRPr>
          </a:p>
        </p:txBody>
      </p:sp>
      <p:grpSp>
        <p:nvGrpSpPr>
          <p:cNvPr id="3074" name="object 3"/>
          <p:cNvGrpSpPr/>
          <p:nvPr/>
        </p:nvGrpSpPr>
        <p:grpSpPr bwMode="auto">
          <a:xfrm>
            <a:off x="483078" y="1642544"/>
            <a:ext cx="11197087" cy="5215455"/>
            <a:chOff x="2413000" y="1587500"/>
            <a:chExt cx="6375400" cy="4842510"/>
          </a:xfrm>
        </p:grpSpPr>
        <p:sp>
          <p:nvSpPr>
            <p:cNvPr id="3077" name="object 4"/>
            <p:cNvSpPr/>
            <p:nvPr/>
          </p:nvSpPr>
          <p:spPr bwMode="auto">
            <a:xfrm>
              <a:off x="2438400" y="1600200"/>
              <a:ext cx="6324600" cy="4804410"/>
            </a:xfrm>
            <a:custGeom>
              <a:avLst/>
              <a:gdLst>
                <a:gd name="T0" fmla="*/ 6324600 w 6324600"/>
                <a:gd name="T1" fmla="*/ 0 h 4804410"/>
                <a:gd name="T2" fmla="*/ 0 w 6324600"/>
                <a:gd name="T3" fmla="*/ 0 h 4804410"/>
                <a:gd name="T4" fmla="*/ 0 w 6324600"/>
                <a:gd name="T5" fmla="*/ 4804283 h 4804410"/>
                <a:gd name="T6" fmla="*/ 6324600 w 6324600"/>
                <a:gd name="T7" fmla="*/ 4804283 h 4804410"/>
                <a:gd name="T8" fmla="*/ 6324600 w 6324600"/>
                <a:gd name="T9" fmla="*/ 0 h 4804410"/>
              </a:gdLst>
              <a:ahLst/>
              <a:cxnLst>
                <a:cxn ang="0">
                  <a:pos x="T0" y="T1"/>
                </a:cxn>
                <a:cxn ang="0">
                  <a:pos x="T2" y="T3"/>
                </a:cxn>
                <a:cxn ang="0">
                  <a:pos x="T4" y="T5"/>
                </a:cxn>
                <a:cxn ang="0">
                  <a:pos x="T6" y="T7"/>
                </a:cxn>
                <a:cxn ang="0">
                  <a:pos x="T8" y="T9"/>
                </a:cxn>
              </a:cxnLst>
              <a:rect l="0" t="0" r="r" b="b"/>
              <a:pathLst>
                <a:path w="6324600" h="4804410">
                  <a:moveTo>
                    <a:pt x="6324600" y="0"/>
                  </a:moveTo>
                  <a:lnTo>
                    <a:pt x="0" y="0"/>
                  </a:lnTo>
                  <a:lnTo>
                    <a:pt x="0" y="4804283"/>
                  </a:lnTo>
                  <a:lnTo>
                    <a:pt x="6324600" y="4804283"/>
                  </a:lnTo>
                  <a:lnTo>
                    <a:pt x="6324600" y="0"/>
                  </a:lnTo>
                  <a:close/>
                </a:path>
              </a:pathLst>
            </a:custGeom>
            <a:solidFill>
              <a:srgbClr val="B6C882"/>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en-US" sz="1350"/>
            </a:p>
          </p:txBody>
        </p:sp>
        <p:sp>
          <p:nvSpPr>
            <p:cNvPr id="3078" name="object 5"/>
            <p:cNvSpPr/>
            <p:nvPr/>
          </p:nvSpPr>
          <p:spPr bwMode="auto">
            <a:xfrm>
              <a:off x="2438400" y="1593850"/>
              <a:ext cx="6324600" cy="4829810"/>
            </a:xfrm>
            <a:custGeom>
              <a:avLst/>
              <a:gdLst>
                <a:gd name="T0" fmla="*/ 0 w 6324600"/>
                <a:gd name="T1" fmla="*/ 0 h 4829810"/>
                <a:gd name="T2" fmla="*/ 0 w 6324600"/>
                <a:gd name="T3" fmla="*/ 4829682 h 4829810"/>
                <a:gd name="T4" fmla="*/ 6324603 w 6324600"/>
                <a:gd name="T5" fmla="*/ 0 h 4829810"/>
                <a:gd name="T6" fmla="*/ 6324603 w 6324600"/>
                <a:gd name="T7" fmla="*/ 4829682 h 4829810"/>
              </a:gdLst>
              <a:ahLst/>
              <a:cxnLst>
                <a:cxn ang="0">
                  <a:pos x="T0" y="T1"/>
                </a:cxn>
                <a:cxn ang="0">
                  <a:pos x="T2" y="T3"/>
                </a:cxn>
                <a:cxn ang="0">
                  <a:pos x="T4" y="T5"/>
                </a:cxn>
                <a:cxn ang="0">
                  <a:pos x="T6" y="T7"/>
                </a:cxn>
              </a:cxnLst>
              <a:rect l="0" t="0" r="r" b="b"/>
              <a:pathLst>
                <a:path w="6324600" h="4829810">
                  <a:moveTo>
                    <a:pt x="0" y="0"/>
                  </a:moveTo>
                  <a:lnTo>
                    <a:pt x="0" y="4829682"/>
                  </a:lnTo>
                </a:path>
                <a:path w="6324600" h="4829810">
                  <a:moveTo>
                    <a:pt x="6324603" y="0"/>
                  </a:moveTo>
                  <a:lnTo>
                    <a:pt x="6324603" y="4829682"/>
                  </a:lnTo>
                </a:path>
              </a:pathLst>
            </a:custGeom>
            <a:noFill/>
            <a:ln w="12700">
              <a:solidFill>
                <a:srgbClr val="FFFFFF"/>
              </a:solidFill>
              <a:round/>
            </a:ln>
            <a:extLst>
              <a:ext uri="{909E8E84-426E-40DD-AFC4-6F175D3DCCD1}">
                <a14:hiddenFill xmlns:a14="http://schemas.microsoft.com/office/drawing/2010/main">
                  <a:solidFill>
                    <a:srgbClr val="FFFFFF"/>
                  </a:solidFill>
                </a14:hiddenFill>
              </a:ext>
            </a:extLst>
          </p:spPr>
          <p:txBody>
            <a:bodyPr lIns="0" tIns="0" rIns="0" bIns="0"/>
            <a:lstStyle/>
            <a:p>
              <a:endParaRPr lang="en-US" sz="1350"/>
            </a:p>
          </p:txBody>
        </p:sp>
        <p:sp>
          <p:nvSpPr>
            <p:cNvPr id="3079" name="object 6"/>
            <p:cNvSpPr/>
            <p:nvPr/>
          </p:nvSpPr>
          <p:spPr bwMode="auto">
            <a:xfrm>
              <a:off x="2432050" y="1593850"/>
              <a:ext cx="6337300" cy="12700"/>
            </a:xfrm>
            <a:custGeom>
              <a:avLst/>
              <a:gdLst>
                <a:gd name="T0" fmla="*/ 0 w 6337300"/>
                <a:gd name="T1" fmla="*/ 0 h 12700"/>
                <a:gd name="T2" fmla="*/ 6337303 w 6337300"/>
                <a:gd name="T3" fmla="*/ 0 h 12700"/>
                <a:gd name="T4" fmla="*/ 6337303 w 6337300"/>
                <a:gd name="T5" fmla="*/ 12700 h 12700"/>
                <a:gd name="T6" fmla="*/ 0 w 6337300"/>
                <a:gd name="T7" fmla="*/ 12700 h 12700"/>
                <a:gd name="T8" fmla="*/ 0 w 6337300"/>
                <a:gd name="T9" fmla="*/ 0 h 12700"/>
              </a:gdLst>
              <a:ahLst/>
              <a:cxnLst>
                <a:cxn ang="0">
                  <a:pos x="T0" y="T1"/>
                </a:cxn>
                <a:cxn ang="0">
                  <a:pos x="T2" y="T3"/>
                </a:cxn>
                <a:cxn ang="0">
                  <a:pos x="T4" y="T5"/>
                </a:cxn>
                <a:cxn ang="0">
                  <a:pos x="T6" y="T7"/>
                </a:cxn>
                <a:cxn ang="0">
                  <a:pos x="T8" y="T9"/>
                </a:cxn>
              </a:cxnLst>
              <a:rect l="0" t="0" r="r" b="b"/>
              <a:pathLst>
                <a:path w="6337300" h="12700">
                  <a:moveTo>
                    <a:pt x="0" y="0"/>
                  </a:moveTo>
                  <a:lnTo>
                    <a:pt x="6337303" y="0"/>
                  </a:lnTo>
                  <a:lnTo>
                    <a:pt x="6337303" y="12700"/>
                  </a:lnTo>
                  <a:lnTo>
                    <a:pt x="0" y="1270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en-US" sz="1350"/>
            </a:p>
          </p:txBody>
        </p:sp>
        <p:sp>
          <p:nvSpPr>
            <p:cNvPr id="3080" name="object 7"/>
            <p:cNvSpPr/>
            <p:nvPr/>
          </p:nvSpPr>
          <p:spPr bwMode="auto">
            <a:xfrm>
              <a:off x="2432050" y="6404482"/>
              <a:ext cx="6337300" cy="0"/>
            </a:xfrm>
            <a:custGeom>
              <a:avLst/>
              <a:gdLst>
                <a:gd name="T0" fmla="*/ 0 w 6337300"/>
                <a:gd name="T1" fmla="*/ 6337303 w 6337300"/>
              </a:gdLst>
              <a:ahLst/>
              <a:cxnLst>
                <a:cxn ang="0">
                  <a:pos x="T0" y="0"/>
                </a:cxn>
                <a:cxn ang="0">
                  <a:pos x="T1" y="0"/>
                </a:cxn>
              </a:cxnLst>
              <a:rect l="0" t="0" r="r" b="b"/>
              <a:pathLst>
                <a:path w="6337300">
                  <a:moveTo>
                    <a:pt x="0" y="0"/>
                  </a:moveTo>
                  <a:lnTo>
                    <a:pt x="6337303" y="0"/>
                  </a:lnTo>
                </a:path>
              </a:pathLst>
            </a:custGeom>
            <a:noFill/>
            <a:ln w="38100">
              <a:solidFill>
                <a:srgbClr val="FFFFFF"/>
              </a:solidFill>
              <a:round/>
            </a:ln>
            <a:extLst>
              <a:ext uri="{909E8E84-426E-40DD-AFC4-6F175D3DCCD1}">
                <a14:hiddenFill xmlns:a14="http://schemas.microsoft.com/office/drawing/2010/main">
                  <a:solidFill>
                    <a:srgbClr val="FFFFFF"/>
                  </a:solidFill>
                </a14:hiddenFill>
              </a:ext>
            </a:extLst>
          </p:spPr>
          <p:txBody>
            <a:bodyPr lIns="0" tIns="0" rIns="0" bIns="0"/>
            <a:lstStyle/>
            <a:p>
              <a:endParaRPr lang="en-US" sz="1350"/>
            </a:p>
          </p:txBody>
        </p:sp>
      </p:grpSp>
      <p:sp>
        <p:nvSpPr>
          <p:cNvPr id="8" name="object 8"/>
          <p:cNvSpPr txBox="1"/>
          <p:nvPr/>
        </p:nvSpPr>
        <p:spPr>
          <a:xfrm>
            <a:off x="793631" y="2167067"/>
            <a:ext cx="10679502" cy="3538789"/>
          </a:xfrm>
          <a:prstGeom prst="rect">
            <a:avLst/>
          </a:prstGeom>
        </p:spPr>
        <p:txBody>
          <a:bodyPr wrap="square" lIns="0" tIns="9525"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75"/>
              </a:spcBef>
            </a:pPr>
            <a:r>
              <a:rPr lang="en-US" altLang="en-US" sz="2400" dirty="0">
                <a:solidFill>
                  <a:srgbClr val="0070C0"/>
                </a:solidFill>
                <a:latin typeface="Arial" panose="020B0604020202020204" pitchFamily="34" charset="0"/>
                <a:ea typeface="Verdana" panose="020B0604030504040204" pitchFamily="34" charset="0"/>
                <a:cs typeface="Arial" panose="020B0604020202020204" pitchFamily="34" charset="0"/>
              </a:rPr>
              <a:t>Mission Statement</a:t>
            </a:r>
            <a:endParaRPr lang="en-US" altLang="en-US" sz="2400" dirty="0">
              <a:latin typeface="Arial" panose="020B0604020202020204" pitchFamily="34" charset="0"/>
              <a:ea typeface="Verdana" panose="020B0604030504040204" pitchFamily="34" charset="0"/>
              <a:cs typeface="Arial" panose="020B0604020202020204" pitchFamily="34" charset="0"/>
            </a:endParaRPr>
          </a:p>
          <a:p>
            <a:r>
              <a:rPr lang="en-US" altLang="en-US" sz="2400" dirty="0">
                <a:latin typeface="Arial" panose="020B0604020202020204" pitchFamily="34" charset="0"/>
                <a:ea typeface="Verdana" panose="020B0604030504040204" pitchFamily="34" charset="0"/>
                <a:cs typeface="Arial" panose="020B0604020202020204" pitchFamily="34" charset="0"/>
              </a:rPr>
              <a:t>To impart evidence-based research-oriented health</a:t>
            </a:r>
            <a:endParaRPr lang="en-US" altLang="en-US" sz="2400" dirty="0">
              <a:latin typeface="Arial" panose="020B0604020202020204" pitchFamily="34" charset="0"/>
              <a:ea typeface="Verdana" panose="020B0604030504040204" pitchFamily="34" charset="0"/>
              <a:cs typeface="Arial" panose="020B0604020202020204" pitchFamily="34" charset="0"/>
            </a:endParaRPr>
          </a:p>
          <a:p>
            <a:pPr>
              <a:spcBef>
                <a:spcPts val="170"/>
              </a:spcBef>
            </a:pPr>
            <a:r>
              <a:rPr lang="en-US" altLang="en-US" sz="2400" dirty="0">
                <a:latin typeface="Arial" panose="020B0604020202020204" pitchFamily="34" charset="0"/>
                <a:ea typeface="Verdana" panose="020B0604030504040204" pitchFamily="34" charset="0"/>
                <a:cs typeface="Arial" panose="020B0604020202020204" pitchFamily="34" charset="0"/>
              </a:rPr>
              <a:t>professional education, best possible patient care,</a:t>
            </a:r>
            <a:endParaRPr lang="en-US" altLang="en-US" sz="2400" dirty="0">
              <a:latin typeface="Arial" panose="020B0604020202020204" pitchFamily="34" charset="0"/>
              <a:ea typeface="Verdana" panose="020B0604030504040204" pitchFamily="34" charset="0"/>
              <a:cs typeface="Arial" panose="020B0604020202020204" pitchFamily="34" charset="0"/>
            </a:endParaRPr>
          </a:p>
          <a:p>
            <a:pPr>
              <a:spcBef>
                <a:spcPts val="20"/>
              </a:spcBef>
            </a:pPr>
            <a:r>
              <a:rPr lang="en-US" altLang="en-US" sz="2400" dirty="0">
                <a:latin typeface="Arial" panose="020B0604020202020204" pitchFamily="34" charset="0"/>
                <a:ea typeface="Verdana" panose="020B0604030504040204" pitchFamily="34" charset="0"/>
                <a:cs typeface="Arial" panose="020B0604020202020204" pitchFamily="34" charset="0"/>
              </a:rPr>
              <a:t>mutual respect, ethical practice of healthcare and social  accountability.</a:t>
            </a:r>
            <a:endParaRPr lang="en-US" altLang="en-US" sz="2400" dirty="0">
              <a:latin typeface="Arial" panose="020B0604020202020204" pitchFamily="34" charset="0"/>
              <a:ea typeface="Verdana" panose="020B0604030504040204" pitchFamily="34" charset="0"/>
              <a:cs typeface="Arial" panose="020B0604020202020204" pitchFamily="34" charset="0"/>
            </a:endParaRPr>
          </a:p>
          <a:p>
            <a:pPr>
              <a:spcBef>
                <a:spcPts val="750"/>
              </a:spcBef>
            </a:pPr>
            <a:r>
              <a:rPr lang="en-US" altLang="en-US" sz="2400" dirty="0">
                <a:solidFill>
                  <a:srgbClr val="0070C0"/>
                </a:solidFill>
                <a:latin typeface="Arial" panose="020B0604020202020204" pitchFamily="34" charset="0"/>
                <a:ea typeface="Verdana" panose="020B0604030504040204" pitchFamily="34" charset="0"/>
                <a:cs typeface="Arial" panose="020B0604020202020204" pitchFamily="34" charset="0"/>
              </a:rPr>
              <a:t>Vision and Values</a:t>
            </a:r>
            <a:endParaRPr lang="en-US" altLang="en-US" sz="2400" dirty="0">
              <a:latin typeface="Arial" panose="020B0604020202020204" pitchFamily="34" charset="0"/>
              <a:ea typeface="Verdana" panose="020B0604030504040204" pitchFamily="34" charset="0"/>
              <a:cs typeface="Arial" panose="020B0604020202020204" pitchFamily="34" charset="0"/>
            </a:endParaRPr>
          </a:p>
          <a:p>
            <a:pPr>
              <a:spcBef>
                <a:spcPts val="470"/>
              </a:spcBef>
            </a:pPr>
            <a:r>
              <a:rPr lang="en-US" altLang="en-US" sz="2400" dirty="0">
                <a:latin typeface="Arial" panose="020B0604020202020204" pitchFamily="34" charset="0"/>
                <a:ea typeface="Verdana" panose="020B0604030504040204" pitchFamily="34" charset="0"/>
                <a:cs typeface="Arial" panose="020B0604020202020204" pitchFamily="34" charset="0"/>
              </a:rPr>
              <a:t>Highly recognized and accredited center of excellence in</a:t>
            </a:r>
            <a:endParaRPr lang="en-US" altLang="en-US" sz="2400" dirty="0">
              <a:latin typeface="Arial" panose="020B0604020202020204" pitchFamily="34" charset="0"/>
              <a:ea typeface="Verdana" panose="020B0604030504040204" pitchFamily="34" charset="0"/>
              <a:cs typeface="Arial" panose="020B0604020202020204" pitchFamily="34" charset="0"/>
            </a:endParaRPr>
          </a:p>
          <a:p>
            <a:pPr>
              <a:spcBef>
                <a:spcPts val="140"/>
              </a:spcBef>
            </a:pPr>
            <a:r>
              <a:rPr lang="en-US" altLang="en-US" sz="2400" dirty="0">
                <a:latin typeface="Arial" panose="020B0604020202020204" pitchFamily="34" charset="0"/>
                <a:ea typeface="Verdana" panose="020B0604030504040204" pitchFamily="34" charset="0"/>
                <a:cs typeface="Arial" panose="020B0604020202020204" pitchFamily="34" charset="0"/>
              </a:rPr>
              <a:t>Medical Education, using evidence-based training  techniques for development of highly competent health professionals, who are lifelong experiential learner and are  socially accountable.</a:t>
            </a:r>
            <a:endParaRPr lang="en-US" altLang="en-US" sz="2400" dirty="0">
              <a:latin typeface="Arial" panose="020B0604020202020204" pitchFamily="34" charset="0"/>
              <a:ea typeface="Verdana" panose="020B0604030504040204" pitchFamily="34" charset="0"/>
              <a:cs typeface="Arial" panose="020B0604020202020204" pitchFamily="34" charset="0"/>
            </a:endParaRPr>
          </a:p>
        </p:txBody>
      </p:sp>
      <p:sp>
        <p:nvSpPr>
          <p:cNvPr id="3076" name="object 9"/>
          <p:cNvSpPr>
            <a:spLocks noChangeArrowheads="1"/>
          </p:cNvSpPr>
          <p:nvPr/>
        </p:nvSpPr>
        <p:spPr bwMode="auto">
          <a:xfrm>
            <a:off x="558115" y="445078"/>
            <a:ext cx="1600200" cy="1662113"/>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3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39383" y="593725"/>
            <a:ext cx="8244840" cy="1293028"/>
          </a:xfrm>
        </p:spPr>
        <p:txBody>
          <a:bodyPr/>
          <a:lstStyle/>
          <a:p>
            <a:pPr algn="ctr"/>
            <a:r>
              <a:rPr lang="en-US" i="1" cap="none" dirty="0"/>
              <a:t>Ototoxic Monitoring</a:t>
            </a:r>
            <a:endParaRPr lang="en-US" cap="none" dirty="0"/>
          </a:p>
        </p:txBody>
      </p:sp>
      <p:graphicFrame>
        <p:nvGraphicFramePr>
          <p:cNvPr id="2" name="Content Placeholder 1"/>
          <p:cNvGraphicFramePr>
            <a:graphicFrameLocks noGrp="1"/>
          </p:cNvGraphicFramePr>
          <p:nvPr>
            <p:ph idx="1"/>
          </p:nvPr>
        </p:nvGraphicFramePr>
        <p:xfrm>
          <a:off x="597878" y="2193925"/>
          <a:ext cx="11095160" cy="40703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2" descr="C:\Users\Zafar Ahmed\Desktop\images.jpg"/>
          <p:cNvPicPr>
            <a:picLocks noChangeAspect="1" noChangeArrowheads="1"/>
          </p:cNvPicPr>
          <p:nvPr/>
        </p:nvPicPr>
        <p:blipFill>
          <a:blip r:embed="rId6" cstate="print"/>
          <a:srcRect/>
          <a:stretch>
            <a:fillRect/>
          </a:stretch>
        </p:blipFill>
        <p:spPr bwMode="auto">
          <a:xfrm>
            <a:off x="8917643" y="367285"/>
            <a:ext cx="2775395" cy="184689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333979" y="3898735"/>
            <a:ext cx="5379450" cy="1551681"/>
          </a:xfrm>
        </p:spPr>
        <p:txBody>
          <a:bodyPr>
            <a:normAutofit lnSpcReduction="10000"/>
          </a:bodyPr>
          <a:lstStyle/>
          <a:p>
            <a:pPr>
              <a:buNone/>
            </a:pPr>
            <a:r>
              <a:rPr lang="en-US" dirty="0"/>
              <a:t>                  </a:t>
            </a:r>
            <a:endParaRPr lang="en-US" dirty="0"/>
          </a:p>
          <a:p>
            <a:endParaRPr lang="en-US" dirty="0"/>
          </a:p>
          <a:p>
            <a:endParaRPr lang="en-US" dirty="0"/>
          </a:p>
          <a:p>
            <a:pPr>
              <a:buNone/>
            </a:pPr>
            <a:r>
              <a:rPr lang="en-US" dirty="0"/>
              <a:t>                                                             </a:t>
            </a:r>
            <a:endParaRPr lang="en-US" sz="9600" dirty="0">
              <a:solidFill>
                <a:srgbClr val="FF0000"/>
              </a:solidFill>
            </a:endParaRPr>
          </a:p>
        </p:txBody>
      </p:sp>
      <p:pic>
        <p:nvPicPr>
          <p:cNvPr id="1026" name="Picture 2" descr="Download Question Mark, Question, Response. Royalty-Free Stock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67942" y="2324099"/>
            <a:ext cx="4180115" cy="41801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4373"/>
            <a:ext cx="8397240" cy="1293028"/>
          </a:xfrm>
        </p:spPr>
        <p:txBody>
          <a:bodyPr>
            <a:normAutofit/>
          </a:bodyPr>
          <a:lstStyle/>
          <a:p>
            <a:pPr algn="ctr"/>
            <a:r>
              <a:rPr lang="en-US" dirty="0"/>
              <a:t> </a:t>
            </a:r>
            <a:r>
              <a:rPr lang="en-US" cap="none" dirty="0"/>
              <a:t>Noise Induced Hearing Loss </a:t>
            </a:r>
            <a:r>
              <a:rPr lang="en-US" dirty="0"/>
              <a:t>(NIHL)</a:t>
            </a:r>
            <a:endParaRPr lang="en-US" dirty="0"/>
          </a:p>
        </p:txBody>
      </p:sp>
      <p:graphicFrame>
        <p:nvGraphicFramePr>
          <p:cNvPr id="4" name="Content Placeholder 3"/>
          <p:cNvGraphicFramePr>
            <a:graphicFrameLocks noGrp="1"/>
          </p:cNvGraphicFramePr>
          <p:nvPr>
            <p:ph idx="1"/>
          </p:nvPr>
        </p:nvGraphicFramePr>
        <p:xfrm>
          <a:off x="492370" y="2193924"/>
          <a:ext cx="10937630" cy="427721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518369"/>
            <a:ext cx="8549640" cy="990600"/>
          </a:xfrm>
        </p:spPr>
        <p:txBody>
          <a:bodyPr/>
          <a:lstStyle/>
          <a:p>
            <a:pPr algn="ctr"/>
            <a:r>
              <a:rPr lang="en-US" i="1" dirty="0"/>
              <a:t>Noise Measurement</a:t>
            </a:r>
            <a:endParaRPr lang="en-US" dirty="0"/>
          </a:p>
        </p:txBody>
      </p:sp>
      <p:pic>
        <p:nvPicPr>
          <p:cNvPr id="4" name="Picture 5"/>
          <p:cNvPicPr>
            <a:picLocks noChangeAspect="1" noChangeArrowheads="1"/>
          </p:cNvPicPr>
          <p:nvPr/>
        </p:nvPicPr>
        <p:blipFill>
          <a:blip r:embed="rId1"/>
          <a:srcRect/>
          <a:stretch>
            <a:fillRect/>
          </a:stretch>
        </p:blipFill>
        <p:spPr bwMode="auto">
          <a:xfrm rot="739632">
            <a:off x="4796485" y="1631109"/>
            <a:ext cx="2004669" cy="491718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836" y="594360"/>
            <a:ext cx="8473440" cy="1371600"/>
          </a:xfrm>
        </p:spPr>
        <p:txBody>
          <a:bodyPr>
            <a:normAutofit/>
          </a:bodyPr>
          <a:lstStyle/>
          <a:p>
            <a:pPr algn="ctr"/>
            <a:r>
              <a:rPr lang="en-NZ" cap="none" dirty="0"/>
              <a:t>So What Are Acceptable Levels Of Noise?</a:t>
            </a:r>
            <a:endParaRPr lang="en-US" cap="none" dirty="0"/>
          </a:p>
        </p:txBody>
      </p:sp>
      <p:graphicFrame>
        <p:nvGraphicFramePr>
          <p:cNvPr id="4" name="Content Placeholder 3"/>
          <p:cNvGraphicFramePr>
            <a:graphicFrameLocks noGrp="1"/>
          </p:cNvGraphicFramePr>
          <p:nvPr>
            <p:ph sz="half" idx="1"/>
          </p:nvPr>
        </p:nvGraphicFramePr>
        <p:xfrm>
          <a:off x="562709" y="2194560"/>
          <a:ext cx="4847492" cy="40690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Picture 6" descr="Rave"/>
          <p:cNvPicPr>
            <a:picLocks noGrp="1" noChangeAspect="1" noChangeArrowheads="1"/>
          </p:cNvPicPr>
          <p:nvPr>
            <p:ph sz="half" idx="2"/>
          </p:nvPr>
        </p:nvPicPr>
        <p:blipFill>
          <a:blip r:embed="rId6"/>
          <a:stretch>
            <a:fillRect/>
          </a:stretch>
        </p:blipFill>
        <p:spPr bwMode="auto">
          <a:xfrm>
            <a:off x="5926016" y="2069122"/>
            <a:ext cx="5468814" cy="461828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118360" y="4888523"/>
          <a:ext cx="7955280" cy="21488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8" descr=" Workplace noise-related hearing loss may affect quality of sleep"/>
          <p:cNvPicPr>
            <a:picLocks noChangeAspect="1" noChangeArrowheads="1"/>
          </p:cNvPicPr>
          <p:nvPr/>
        </p:nvPicPr>
        <p:blipFill>
          <a:blip r:embed="rId6" cstate="print"/>
          <a:srcRect/>
          <a:stretch>
            <a:fillRect/>
          </a:stretch>
        </p:blipFill>
        <p:spPr bwMode="auto">
          <a:xfrm>
            <a:off x="1962443" y="709629"/>
            <a:ext cx="7955279" cy="440999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26830"/>
            <a:ext cx="8321040" cy="1371600"/>
          </a:xfrm>
        </p:spPr>
        <p:txBody>
          <a:bodyPr/>
          <a:lstStyle/>
          <a:p>
            <a:pPr algn="ctr"/>
            <a:r>
              <a:rPr lang="en-US" cap="none" dirty="0"/>
              <a:t>Impulsive Noise</a:t>
            </a:r>
            <a:endParaRPr lang="en-US" cap="none" dirty="0"/>
          </a:p>
        </p:txBody>
      </p:sp>
      <p:sp>
        <p:nvSpPr>
          <p:cNvPr id="3" name="Content Placeholder 2"/>
          <p:cNvSpPr>
            <a:spLocks noGrp="1"/>
          </p:cNvSpPr>
          <p:nvPr>
            <p:ph idx="1"/>
          </p:nvPr>
        </p:nvSpPr>
        <p:spPr>
          <a:xfrm>
            <a:off x="363415" y="2098430"/>
            <a:ext cx="9710225" cy="4223826"/>
          </a:xfrm>
        </p:spPr>
        <p:txBody>
          <a:bodyPr>
            <a:normAutofit/>
          </a:bodyPr>
          <a:lstStyle/>
          <a:p>
            <a:r>
              <a:rPr lang="en-US" sz="2800" dirty="0"/>
              <a:t>Explosions and Gunfire</a:t>
            </a:r>
            <a:endParaRPr lang="en-US" sz="2800" dirty="0"/>
          </a:p>
          <a:p>
            <a:r>
              <a:rPr lang="en-US" sz="2800" dirty="0"/>
              <a:t>Very high sound level </a:t>
            </a:r>
            <a:r>
              <a:rPr lang="en-US" sz="2800" dirty="0" err="1"/>
              <a:t>e.g</a:t>
            </a:r>
            <a:r>
              <a:rPr lang="en-US" sz="2800" dirty="0"/>
              <a:t> &gt; 140dB</a:t>
            </a:r>
            <a:endParaRPr lang="en-US" sz="2800" dirty="0"/>
          </a:p>
        </p:txBody>
      </p:sp>
      <p:pic>
        <p:nvPicPr>
          <p:cNvPr id="4" name="Picture 8" descr="http://i.telegraph.co.uk/multimedia/archive/01707/Quetta_1707892c.jpg"/>
          <p:cNvPicPr>
            <a:picLocks noChangeAspect="1" noChangeArrowheads="1"/>
          </p:cNvPicPr>
          <p:nvPr/>
        </p:nvPicPr>
        <p:blipFill>
          <a:blip r:embed="rId1" cstate="print"/>
          <a:srcRect/>
          <a:stretch>
            <a:fillRect/>
          </a:stretch>
        </p:blipFill>
        <p:spPr bwMode="auto">
          <a:xfrm>
            <a:off x="3621845" y="3176955"/>
            <a:ext cx="8206740" cy="3276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1"/>
            <a:ext cx="8473440" cy="1200802"/>
          </a:xfrm>
        </p:spPr>
        <p:txBody>
          <a:bodyPr/>
          <a:lstStyle/>
          <a:p>
            <a:pPr algn="ctr"/>
            <a:r>
              <a:rPr lang="en-US" cap="none" dirty="0"/>
              <a:t>Progression Of NIHL</a:t>
            </a:r>
            <a:endParaRPr lang="en-US" cap="none" dirty="0"/>
          </a:p>
        </p:txBody>
      </p:sp>
      <p:pic>
        <p:nvPicPr>
          <p:cNvPr id="6" name="Picture 4" descr="Audiogram with loss estimates - normal HTLs"/>
          <p:cNvPicPr>
            <a:picLocks noGrp="1" noChangeAspect="1" noChangeArrowheads="1"/>
          </p:cNvPicPr>
          <p:nvPr>
            <p:ph sz="half" idx="1"/>
          </p:nvPr>
        </p:nvPicPr>
        <p:blipFill>
          <a:blip r:embed="rId1"/>
          <a:srcRect/>
          <a:stretch>
            <a:fillRect/>
          </a:stretch>
        </p:blipFill>
        <p:spPr bwMode="auto">
          <a:xfrm>
            <a:off x="379113" y="2331720"/>
            <a:ext cx="3586561" cy="2194560"/>
          </a:xfrm>
          <a:prstGeom prst="rect">
            <a:avLst/>
          </a:prstGeom>
          <a:noFill/>
        </p:spPr>
      </p:pic>
      <p:pic>
        <p:nvPicPr>
          <p:cNvPr id="8" name="Picture 4" descr="Audiogram - mod to sev HF loss"/>
          <p:cNvPicPr>
            <a:picLocks noGrp="1" noChangeAspect="1" noChangeArrowheads="1"/>
          </p:cNvPicPr>
          <p:nvPr>
            <p:ph sz="half" idx="2"/>
          </p:nvPr>
        </p:nvPicPr>
        <p:blipFill>
          <a:blip r:embed="rId2"/>
          <a:stretch>
            <a:fillRect/>
          </a:stretch>
        </p:blipFill>
        <p:spPr bwMode="auto">
          <a:xfrm>
            <a:off x="8487509" y="2750896"/>
            <a:ext cx="3072033" cy="3911813"/>
          </a:xfrm>
          <a:prstGeom prst="rect">
            <a:avLst/>
          </a:prstGeom>
          <a:noFill/>
        </p:spPr>
      </p:pic>
      <p:pic>
        <p:nvPicPr>
          <p:cNvPr id="7" name="Picture 5" descr="Audiogram - mild HF loss"/>
          <p:cNvPicPr>
            <a:picLocks noChangeAspect="1" noChangeArrowheads="1"/>
          </p:cNvPicPr>
          <p:nvPr/>
        </p:nvPicPr>
        <p:blipFill>
          <a:blip r:embed="rId3"/>
          <a:srcRect/>
          <a:stretch>
            <a:fillRect/>
          </a:stretch>
        </p:blipFill>
        <p:spPr bwMode="auto">
          <a:xfrm>
            <a:off x="4360985" y="2936628"/>
            <a:ext cx="3731213" cy="372608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48641"/>
            <a:ext cx="8549640" cy="1371600"/>
          </a:xfrm>
        </p:spPr>
        <p:txBody>
          <a:bodyPr/>
          <a:lstStyle/>
          <a:p>
            <a:r>
              <a:rPr lang="en-NZ" b="1" dirty="0"/>
              <a:t>Noise induced hearing loss</a:t>
            </a:r>
            <a:endParaRPr lang="en-US" dirty="0"/>
          </a:p>
        </p:txBody>
      </p:sp>
      <p:sp>
        <p:nvSpPr>
          <p:cNvPr id="3" name="Content Placeholder 2"/>
          <p:cNvSpPr>
            <a:spLocks noGrp="1"/>
          </p:cNvSpPr>
          <p:nvPr>
            <p:ph idx="1"/>
          </p:nvPr>
        </p:nvSpPr>
        <p:spPr>
          <a:xfrm>
            <a:off x="2133600" y="1234441"/>
            <a:ext cx="7955280" cy="4892039"/>
          </a:xfrm>
        </p:spPr>
        <p:txBody>
          <a:bodyPr/>
          <a:lstStyle/>
          <a:p>
            <a:endParaRPr lang="en-NZ" b="1" dirty="0">
              <a:solidFill>
                <a:srgbClr val="CC6800"/>
              </a:solidFill>
              <a:latin typeface="Verdana" panose="020B0604030504040204" pitchFamily="34" charset="0"/>
            </a:endParaRPr>
          </a:p>
          <a:p>
            <a:r>
              <a:rPr lang="en-NZ" b="1" dirty="0">
                <a:solidFill>
                  <a:schemeClr val="bg1"/>
                </a:solidFill>
                <a:latin typeface="Verdana" panose="020B0604030504040204" pitchFamily="34" charset="0"/>
              </a:rPr>
              <a:t>            </a:t>
            </a:r>
            <a:r>
              <a:rPr lang="en-NZ" sz="3200" b="1" dirty="0">
                <a:solidFill>
                  <a:schemeClr val="bg1"/>
                </a:solidFill>
                <a:latin typeface="Verdana" panose="020B0604030504040204" pitchFamily="34" charset="0"/>
              </a:rPr>
              <a:t>Drop the volume!</a:t>
            </a:r>
            <a:endParaRPr lang="en-NZ" sz="3200" b="1" dirty="0">
              <a:solidFill>
                <a:schemeClr val="bg1"/>
              </a:solidFill>
              <a:latin typeface="Verdana" panose="020B0604030504040204" pitchFamily="34" charset="0"/>
            </a:endParaRPr>
          </a:p>
          <a:p>
            <a:endParaRPr lang="en-US" dirty="0"/>
          </a:p>
        </p:txBody>
      </p:sp>
      <p:pic>
        <p:nvPicPr>
          <p:cNvPr id="4" name="Picture 2" descr="http://www.djshaano.com/images/portfolio/weddings_Ceremonies/best%20pakistani%20wedding%20dj%20and%20sound%20system%20services%20in%20lahore%20pakistan-small.jpg"/>
          <p:cNvPicPr>
            <a:picLocks noChangeAspect="1" noChangeArrowheads="1"/>
          </p:cNvPicPr>
          <p:nvPr/>
        </p:nvPicPr>
        <p:blipFill>
          <a:blip r:embed="rId1" cstate="print"/>
          <a:srcRect/>
          <a:stretch>
            <a:fillRect/>
          </a:stretch>
        </p:blipFill>
        <p:spPr bwMode="auto">
          <a:xfrm>
            <a:off x="1524000" y="2239108"/>
            <a:ext cx="8534400" cy="454269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893" y="468924"/>
            <a:ext cx="8549640" cy="1219200"/>
          </a:xfrm>
        </p:spPr>
        <p:txBody>
          <a:bodyPr/>
          <a:lstStyle/>
          <a:p>
            <a:pPr algn="ctr"/>
            <a:r>
              <a:rPr lang="en-NZ" cap="none" dirty="0"/>
              <a:t>Protect People </a:t>
            </a:r>
            <a:endParaRPr lang="en-US" cap="none" dirty="0"/>
          </a:p>
        </p:txBody>
      </p:sp>
      <p:graphicFrame>
        <p:nvGraphicFramePr>
          <p:cNvPr id="4" name="Content Placeholder 3"/>
          <p:cNvGraphicFramePr>
            <a:graphicFrameLocks noGrp="1"/>
          </p:cNvGraphicFramePr>
          <p:nvPr>
            <p:ph idx="1"/>
          </p:nvPr>
        </p:nvGraphicFramePr>
        <p:xfrm>
          <a:off x="316523" y="2215662"/>
          <a:ext cx="11605845" cy="417341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8574" y="533401"/>
            <a:ext cx="9990826" cy="900113"/>
          </a:xfrm>
        </p:spPr>
        <p:txBody>
          <a:bodyPr vert="horz" lIns="68580" tIns="2381" rIns="68580" bIns="34290" rtlCol="0" anchor="t">
            <a:noAutofit/>
          </a:bodyPr>
          <a:lstStyle/>
          <a:p>
            <a:pPr marL="9525" algn="ctr">
              <a:lnSpc>
                <a:spcPct val="102000"/>
              </a:lnSpc>
              <a:spcBef>
                <a:spcPts val="20"/>
              </a:spcBef>
            </a:pPr>
            <a:r>
              <a:rPr lang="en-US" altLang="en-US" dirty="0">
                <a:latin typeface="Arial" panose="020B0604020202020204" pitchFamily="34" charset="0"/>
                <a:ea typeface="Verdana" panose="020B0604030504040204" pitchFamily="34" charset="0"/>
                <a:cs typeface="Arial" panose="020B0604020202020204" pitchFamily="34" charset="0"/>
              </a:rPr>
              <a:t>Prof Umar Model Of Integrated  Lecture</a:t>
            </a:r>
            <a:endParaRPr lang="en-US" altLang="en-US" dirty="0">
              <a:latin typeface="Arial" panose="020B0604020202020204" pitchFamily="34" charset="0"/>
              <a:ea typeface="Verdana" panose="020B0604030504040204" pitchFamily="34" charset="0"/>
              <a:cs typeface="Arial" panose="020B0604020202020204" pitchFamily="34" charset="0"/>
            </a:endParaRPr>
          </a:p>
        </p:txBody>
      </p:sp>
      <p:pic>
        <p:nvPicPr>
          <p:cNvPr id="4" name="Picture 3"/>
          <p:cNvPicPr>
            <a:picLocks noChangeAspect="1"/>
          </p:cNvPicPr>
          <p:nvPr/>
        </p:nvPicPr>
        <p:blipFill>
          <a:blip r:embed="rId1"/>
          <a:stretch>
            <a:fillRect/>
          </a:stretch>
        </p:blipFill>
        <p:spPr>
          <a:xfrm>
            <a:off x="793630" y="1168916"/>
            <a:ext cx="9990826" cy="562600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590800" y="1752600"/>
            <a:ext cx="7086600" cy="1676400"/>
          </a:xfrm>
        </p:spPr>
        <p:txBody>
          <a:bodyPr/>
          <a:lstStyle/>
          <a:p>
            <a:r>
              <a:rPr lang="en-US" sz="8000" dirty="0"/>
              <a:t>    Audiometry</a:t>
            </a:r>
            <a:endParaRPr lang="en-US" sz="8000"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2211594" y="715832"/>
            <a:ext cx="8761413" cy="706964"/>
          </a:xfrm>
        </p:spPr>
        <p:txBody>
          <a:bodyPr/>
          <a:lstStyle/>
          <a:p>
            <a:r>
              <a:rPr lang="en-US" dirty="0"/>
              <a:t>Pure Tone Audiometer</a:t>
            </a:r>
            <a:endParaRPr lang="en-GB" dirty="0"/>
          </a:p>
        </p:txBody>
      </p:sp>
      <p:pic>
        <p:nvPicPr>
          <p:cNvPr id="46088" name="Picture 8" descr="IMG_1565"/>
          <p:cNvPicPr>
            <a:picLocks noGrp="1" noChangeAspect="1" noChangeArrowheads="1"/>
          </p:cNvPicPr>
          <p:nvPr>
            <p:ph idx="1"/>
          </p:nvPr>
        </p:nvPicPr>
        <p:blipFill>
          <a:blip r:embed="rId1"/>
          <a:srcRect l="15790" r="7018"/>
          <a:stretch>
            <a:fillRect/>
          </a:stretch>
        </p:blipFill>
        <p:spPr>
          <a:xfrm>
            <a:off x="1676400" y="1567854"/>
            <a:ext cx="7426960" cy="4865939"/>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ctr"/>
            <a:r>
              <a:rPr lang="en-US" dirty="0"/>
              <a:t>Normal Audiogram</a:t>
            </a:r>
            <a:endParaRPr lang="en-GB" dirty="0"/>
          </a:p>
        </p:txBody>
      </p:sp>
      <p:pic>
        <p:nvPicPr>
          <p:cNvPr id="98311" name="Picture 7" descr="Copy (2) of F005-001"/>
          <p:cNvPicPr>
            <a:picLocks noGrp="1" noChangeAspect="1" noChangeArrowheads="1"/>
          </p:cNvPicPr>
          <p:nvPr>
            <p:ph idx="1"/>
          </p:nvPr>
        </p:nvPicPr>
        <p:blipFill>
          <a:blip r:embed="rId1"/>
          <a:srcRect r="862"/>
          <a:stretch>
            <a:fillRect/>
          </a:stretch>
        </p:blipFill>
        <p:spPr>
          <a:xfrm>
            <a:off x="1676400" y="1872068"/>
            <a:ext cx="7457440" cy="4757332"/>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548640"/>
            <a:ext cx="8229600" cy="914400"/>
          </a:xfrm>
        </p:spPr>
        <p:txBody>
          <a:bodyPr/>
          <a:lstStyle/>
          <a:p>
            <a:r>
              <a:rPr lang="en-US" sz="4000" dirty="0"/>
              <a:t>Pure Tone Audiometry</a:t>
            </a:r>
            <a:r>
              <a:rPr lang="en-US" sz="4000" dirty="0">
                <a:latin typeface="Times New Roman" panose="02020603050405020304" pitchFamily="18" charset="0"/>
              </a:rPr>
              <a:t> </a:t>
            </a:r>
            <a:endParaRPr lang="en-US" sz="4000" dirty="0">
              <a:latin typeface="Times New Roman" panose="02020603050405020304" pitchFamily="18" charset="0"/>
            </a:endParaRPr>
          </a:p>
        </p:txBody>
      </p:sp>
      <p:graphicFrame>
        <p:nvGraphicFramePr>
          <p:cNvPr id="2" name="Content Placeholder 1"/>
          <p:cNvGraphicFramePr>
            <a:graphicFrameLocks noGrp="1"/>
          </p:cNvGraphicFramePr>
          <p:nvPr>
            <p:ph idx="1"/>
          </p:nvPr>
        </p:nvGraphicFramePr>
        <p:xfrm>
          <a:off x="1714500" y="1463040"/>
          <a:ext cx="8763000" cy="533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0B30EE3D-5AA4-624D-AA77-95E6A996778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76395E70-9D04-C24E-B3EC-5EBB9CD2087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4A0F1001-D106-AC41-B05E-8CFFC338BA8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714500" y="844868"/>
            <a:ext cx="8763000" cy="811212"/>
          </a:xfrm>
        </p:spPr>
        <p:txBody>
          <a:bodyPr/>
          <a:lstStyle/>
          <a:p>
            <a:r>
              <a:rPr lang="en-US" dirty="0"/>
              <a:t>Symbols used in audiogram</a:t>
            </a:r>
            <a:endParaRPr lang="en-GB" dirty="0"/>
          </a:p>
        </p:txBody>
      </p:sp>
      <p:pic>
        <p:nvPicPr>
          <p:cNvPr id="49162" name="Picture 10" descr="Copy of F005-001"/>
          <p:cNvPicPr>
            <a:picLocks noGrp="1" noChangeAspect="1" noChangeArrowheads="1"/>
          </p:cNvPicPr>
          <p:nvPr>
            <p:ph idx="1"/>
          </p:nvPr>
        </p:nvPicPr>
        <p:blipFill>
          <a:blip r:embed="rId1"/>
          <a:srcRect r="1755" b="2667"/>
          <a:stretch>
            <a:fillRect/>
          </a:stretch>
        </p:blipFill>
        <p:spPr>
          <a:xfrm>
            <a:off x="1752600" y="2133600"/>
            <a:ext cx="6893560" cy="44958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595120" y="824548"/>
            <a:ext cx="9144000" cy="735012"/>
          </a:xfrm>
        </p:spPr>
        <p:txBody>
          <a:bodyPr/>
          <a:lstStyle/>
          <a:p>
            <a:pPr algn="ctr"/>
            <a:r>
              <a:rPr lang="en-US" sz="4400" dirty="0"/>
              <a:t>Pure Tone Average</a:t>
            </a:r>
            <a:endParaRPr lang="en-GB" sz="4400" dirty="0"/>
          </a:p>
        </p:txBody>
      </p:sp>
      <p:sp>
        <p:nvSpPr>
          <p:cNvPr id="94211" name="Rectangle 3"/>
          <p:cNvSpPr>
            <a:spLocks noGrp="1" noChangeArrowheads="1"/>
          </p:cNvSpPr>
          <p:nvPr>
            <p:ph type="body" sz="half" idx="1"/>
          </p:nvPr>
        </p:nvSpPr>
        <p:spPr>
          <a:xfrm>
            <a:off x="477520" y="2306319"/>
            <a:ext cx="3667760" cy="4231639"/>
          </a:xfrm>
        </p:spPr>
        <p:txBody>
          <a:bodyPr>
            <a:normAutofit/>
          </a:bodyPr>
          <a:lstStyle/>
          <a:p>
            <a:pPr>
              <a:buFontTx/>
              <a:buNone/>
            </a:pPr>
            <a:r>
              <a:rPr lang="en-US" sz="2400" dirty="0"/>
              <a:t>Calculated by taking arithmetic mean of air conduction </a:t>
            </a:r>
            <a:endParaRPr lang="en-US" sz="2400" dirty="0"/>
          </a:p>
          <a:p>
            <a:pPr>
              <a:buFontTx/>
              <a:buNone/>
            </a:pPr>
            <a:r>
              <a:rPr lang="en-US" sz="2400" dirty="0"/>
              <a:t>thresholds at 500, 1000 &amp; 2000 Hz (speech frequencies)</a:t>
            </a:r>
            <a:endParaRPr lang="en-GB" sz="2400" dirty="0"/>
          </a:p>
        </p:txBody>
      </p:sp>
      <p:pic>
        <p:nvPicPr>
          <p:cNvPr id="94215" name="Picture 7" descr="F005-001"/>
          <p:cNvPicPr>
            <a:picLocks noGrp="1" noChangeAspect="1" noChangeArrowheads="1"/>
          </p:cNvPicPr>
          <p:nvPr>
            <p:ph sz="half" idx="2"/>
          </p:nvPr>
        </p:nvPicPr>
        <p:blipFill>
          <a:blip r:embed="rId1"/>
          <a:srcRect l="4347" t="6779"/>
          <a:stretch>
            <a:fillRect/>
          </a:stretch>
        </p:blipFill>
        <p:spPr>
          <a:xfrm>
            <a:off x="4551680" y="2643088"/>
            <a:ext cx="7406640" cy="3894871"/>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524000" y="763588"/>
            <a:ext cx="9144000" cy="1192212"/>
          </a:xfrm>
        </p:spPr>
        <p:txBody>
          <a:bodyPr>
            <a:normAutofit fontScale="90000"/>
          </a:bodyPr>
          <a:lstStyle/>
          <a:p>
            <a:pPr algn="ctr"/>
            <a:r>
              <a:rPr lang="en-US" sz="4400" dirty="0"/>
              <a:t>Classification of Deafness </a:t>
            </a:r>
            <a:r>
              <a:rPr lang="en-US" sz="4400" dirty="0" err="1"/>
              <a:t>Goodmann</a:t>
            </a:r>
            <a:r>
              <a:rPr lang="en-US" sz="4400" dirty="0"/>
              <a:t> &amp; Clark</a:t>
            </a:r>
            <a:endParaRPr lang="en-GB" sz="4400" dirty="0"/>
          </a:p>
        </p:txBody>
      </p:sp>
      <p:graphicFrame>
        <p:nvGraphicFramePr>
          <p:cNvPr id="96294" name="Group 38"/>
          <p:cNvGraphicFramePr>
            <a:graphicFrameLocks noGrp="1"/>
          </p:cNvGraphicFramePr>
          <p:nvPr>
            <p:ph type="tbl" idx="1"/>
          </p:nvPr>
        </p:nvGraphicFramePr>
        <p:xfrm>
          <a:off x="1676400" y="2103120"/>
          <a:ext cx="8839200" cy="4526280"/>
        </p:xfrm>
        <a:graphic>
          <a:graphicData uri="http://schemas.openxmlformats.org/drawingml/2006/table">
            <a:tbl>
              <a:tblPr/>
              <a:tblGrid>
                <a:gridCol w="2209800"/>
                <a:gridCol w="2209800"/>
                <a:gridCol w="2209800"/>
                <a:gridCol w="2209800"/>
              </a:tblGrid>
              <a:tr h="893776">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P.T.A. (dB)</a:t>
                      </a:r>
                      <a:endParaRPr kumimoji="0" lang="en-GB" sz="2800" b="1" i="0" u="none" strike="noStrike" cap="none" normalizeH="0" baseline="0">
                        <a:ln>
                          <a:noFill/>
                        </a:ln>
                        <a:solidFill>
                          <a:srgbClr val="FF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     Type</a:t>
                      </a:r>
                      <a:endParaRPr kumimoji="0" lang="en-GB" sz="2800" b="1" i="0" u="none" strike="noStrike" cap="none" normalizeH="0" baseline="0">
                        <a:ln>
                          <a:noFill/>
                        </a:ln>
                        <a:solidFill>
                          <a:srgbClr val="FF330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P.T.A. (dB)</a:t>
                      </a:r>
                      <a:endParaRPr kumimoji="0" lang="en-GB" sz="2800" b="1" i="0" u="none" strike="noStrike" cap="none" normalizeH="0" baseline="0">
                        <a:ln>
                          <a:noFill/>
                        </a:ln>
                        <a:solidFill>
                          <a:srgbClr val="FF330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     Type</a:t>
                      </a:r>
                      <a:endParaRPr kumimoji="0" lang="en-GB" sz="2800" b="1" i="0" u="none" strike="noStrike" cap="none" normalizeH="0" baseline="0">
                        <a:ln>
                          <a:noFill/>
                        </a:ln>
                        <a:solidFill>
                          <a:srgbClr val="FF330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844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Arial" panose="020B0604020202020204" pitchFamily="34" charset="0"/>
                        </a:rPr>
                        <a:t>0 - 15</a:t>
                      </a:r>
                      <a:endParaRPr kumimoji="0" lang="en-GB" sz="28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9900CC"/>
                          </a:solidFill>
                          <a:effectLst/>
                          <a:latin typeface="Arial" panose="020B0604020202020204" pitchFamily="34" charset="0"/>
                        </a:rPr>
                        <a:t>Normal</a:t>
                      </a:r>
                      <a:endParaRPr kumimoji="0" lang="en-GB" sz="2800" b="1" i="0" u="none" strike="noStrike" cap="none" normalizeH="0" baseline="0">
                        <a:ln>
                          <a:noFill/>
                        </a:ln>
                        <a:solidFill>
                          <a:srgbClr val="9900CC"/>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chemeClr val="tx1"/>
                          </a:solidFill>
                          <a:effectLst/>
                          <a:latin typeface="Arial" panose="020B0604020202020204" pitchFamily="34" charset="0"/>
                        </a:rPr>
                        <a:t>56 – 70</a:t>
                      </a:r>
                      <a:endParaRPr kumimoji="0" lang="en-GB" sz="2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9900CC"/>
                          </a:solidFill>
                          <a:effectLst/>
                          <a:latin typeface="Arial" panose="020B0604020202020204" pitchFamily="34" charset="0"/>
                        </a:rPr>
                        <a:t>Moderate Severe</a:t>
                      </a:r>
                      <a:endParaRPr kumimoji="0" lang="en-GB" sz="2800" b="1" i="0" u="none" strike="noStrike" cap="none" normalizeH="0" baseline="0">
                        <a:ln>
                          <a:noFill/>
                        </a:ln>
                        <a:solidFill>
                          <a:srgbClr val="9900CC"/>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7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Arial" panose="020B0604020202020204" pitchFamily="34" charset="0"/>
                        </a:rPr>
                        <a:t>16 – 25</a:t>
                      </a:r>
                      <a:endParaRPr kumimoji="0" lang="en-GB" sz="28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9900CC"/>
                          </a:solidFill>
                          <a:effectLst/>
                          <a:latin typeface="Arial" panose="020B0604020202020204" pitchFamily="34" charset="0"/>
                        </a:rPr>
                        <a:t>Minimal</a:t>
                      </a:r>
                      <a:endParaRPr kumimoji="0" lang="en-GB" sz="2800" b="1" i="0" u="none" strike="noStrike" cap="none" normalizeH="0" baseline="0">
                        <a:ln>
                          <a:noFill/>
                        </a:ln>
                        <a:solidFill>
                          <a:srgbClr val="9900CC"/>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Arial" panose="020B0604020202020204" pitchFamily="34" charset="0"/>
                        </a:rPr>
                        <a:t>71 – 91</a:t>
                      </a:r>
                      <a:endParaRPr kumimoji="0" lang="en-GB"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9900CC"/>
                          </a:solidFill>
                          <a:effectLst/>
                          <a:latin typeface="Arial" panose="020B0604020202020204" pitchFamily="34" charset="0"/>
                        </a:rPr>
                        <a:t>Severe</a:t>
                      </a:r>
                      <a:endParaRPr kumimoji="0" lang="en-GB" sz="2800" b="1" i="0" u="none" strike="noStrike" cap="none" normalizeH="0" baseline="0">
                        <a:ln>
                          <a:noFill/>
                        </a:ln>
                        <a:solidFill>
                          <a:srgbClr val="9900CC"/>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51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Arial" panose="020B0604020202020204" pitchFamily="34" charset="0"/>
                        </a:rPr>
                        <a:t>26 – 40</a:t>
                      </a:r>
                      <a:endParaRPr kumimoji="0" lang="en-GB" sz="28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9900CC"/>
                          </a:solidFill>
                          <a:effectLst/>
                          <a:latin typeface="Arial" panose="020B0604020202020204" pitchFamily="34" charset="0"/>
                        </a:rPr>
                        <a:t>Mild</a:t>
                      </a:r>
                      <a:endParaRPr kumimoji="0" lang="en-GB" sz="2800" b="1" i="0" u="none" strike="noStrike" cap="none" normalizeH="0" baseline="0">
                        <a:ln>
                          <a:noFill/>
                        </a:ln>
                        <a:solidFill>
                          <a:srgbClr val="9900CC"/>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US" sz="2800" b="1" i="0" u="none" strike="noStrike" cap="none" normalizeH="0" baseline="0">
                          <a:ln>
                            <a:noFill/>
                          </a:ln>
                          <a:solidFill>
                            <a:schemeClr val="tx1"/>
                          </a:solidFill>
                          <a:effectLst/>
                          <a:latin typeface="Arial" panose="020B0604020202020204" pitchFamily="34" charset="0"/>
                        </a:rPr>
                        <a:t>&gt; 91</a:t>
                      </a:r>
                      <a:endParaRPr kumimoji="0" lang="en-GB"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9900CC"/>
                          </a:solidFill>
                          <a:effectLst/>
                          <a:latin typeface="Arial" panose="020B0604020202020204" pitchFamily="34" charset="0"/>
                        </a:rPr>
                        <a:t>Profound</a:t>
                      </a:r>
                      <a:endParaRPr kumimoji="0" lang="en-GB" sz="2800" b="1" i="0" u="none" strike="noStrike" cap="none" normalizeH="0" baseline="0">
                        <a:ln>
                          <a:noFill/>
                        </a:ln>
                        <a:solidFill>
                          <a:srgbClr val="9900CC"/>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7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Arial" panose="020B0604020202020204" pitchFamily="34" charset="0"/>
                        </a:rPr>
                        <a:t>   41 – 55</a:t>
                      </a:r>
                      <a:endParaRPr kumimoji="0" lang="en-GB" sz="28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9900CC"/>
                          </a:solidFill>
                          <a:effectLst/>
                          <a:latin typeface="Arial" panose="020B0604020202020204" pitchFamily="34" charset="0"/>
                        </a:rPr>
                        <a:t>Moderate</a:t>
                      </a:r>
                      <a:endParaRPr kumimoji="0" lang="en-GB" sz="2800" b="1" i="0" u="none" strike="noStrike" cap="none" normalizeH="0" baseline="0">
                        <a:ln>
                          <a:noFill/>
                        </a:ln>
                        <a:solidFill>
                          <a:srgbClr val="9900CC"/>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GB"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GB" sz="2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7" name="Picture 7" descr="Picture1"/>
          <p:cNvPicPr>
            <a:picLocks noGrp="1" noChangeAspect="1" noChangeArrowheads="1"/>
          </p:cNvPicPr>
          <p:nvPr>
            <p:ph/>
          </p:nvPr>
        </p:nvPicPr>
        <p:blipFill>
          <a:blip r:embed="rId1"/>
          <a:stretch>
            <a:fillRect/>
          </a:stretch>
        </p:blipFill>
        <p:spPr>
          <a:xfrm>
            <a:off x="2987040" y="780490"/>
            <a:ext cx="6258560" cy="5801386"/>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a:r>
              <a:rPr lang="en-US" dirty="0"/>
              <a:t>Conductive deafness</a:t>
            </a:r>
            <a:endParaRPr lang="en-GB" dirty="0"/>
          </a:p>
        </p:txBody>
      </p:sp>
      <p:pic>
        <p:nvPicPr>
          <p:cNvPr id="76805" name="Picture 5" descr="F005-001"/>
          <p:cNvPicPr>
            <a:picLocks noGrp="1" noChangeAspect="1" noChangeArrowheads="1"/>
          </p:cNvPicPr>
          <p:nvPr>
            <p:ph idx="1"/>
          </p:nvPr>
        </p:nvPicPr>
        <p:blipFill>
          <a:blip r:embed="rId1"/>
          <a:srcRect/>
          <a:stretch>
            <a:fillRect/>
          </a:stretch>
        </p:blipFill>
        <p:spPr>
          <a:xfrm>
            <a:off x="1676400" y="2143538"/>
            <a:ext cx="6878320" cy="4485861"/>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a:r>
              <a:rPr lang="en-US" dirty="0" err="1"/>
              <a:t>Sensori</a:t>
            </a:r>
            <a:r>
              <a:rPr lang="en-US" dirty="0"/>
              <a:t>-neural deafness</a:t>
            </a:r>
            <a:endParaRPr lang="en-GB" dirty="0"/>
          </a:p>
        </p:txBody>
      </p:sp>
      <p:pic>
        <p:nvPicPr>
          <p:cNvPr id="77829" name="Picture 5" descr="F005-006"/>
          <p:cNvPicPr>
            <a:picLocks noGrp="1" noChangeAspect="1" noChangeArrowheads="1"/>
          </p:cNvPicPr>
          <p:nvPr>
            <p:ph idx="1"/>
          </p:nvPr>
        </p:nvPicPr>
        <p:blipFill>
          <a:blip r:embed="rId1"/>
          <a:srcRect/>
          <a:stretch>
            <a:fillRect/>
          </a:stretch>
        </p:blipFill>
        <p:spPr>
          <a:xfrm>
            <a:off x="1676400" y="2024554"/>
            <a:ext cx="7122160" cy="460484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6601" y="609601"/>
            <a:ext cx="5060751" cy="772715"/>
          </a:xfrm>
        </p:spPr>
        <p:txBody>
          <a:bodyPr vert="horz" lIns="68580" tIns="9525" rIns="68580" bIns="34290" rtlCol="0" anchor="t">
            <a:noAutofit/>
          </a:bodyPr>
          <a:lstStyle/>
          <a:p>
            <a:pPr marL="9525">
              <a:spcBef>
                <a:spcPts val="75"/>
              </a:spcBef>
              <a:defRPr/>
            </a:pPr>
            <a:r>
              <a:rPr lang="en-US" spc="-127" dirty="0">
                <a:latin typeface="Arial" panose="020B0604020202020204" pitchFamily="34" charset="0"/>
                <a:cs typeface="Arial" panose="020B0604020202020204" pitchFamily="34" charset="0"/>
              </a:rPr>
              <a:t>Sequence </a:t>
            </a:r>
            <a:r>
              <a:rPr lang="en-US" spc="-15" dirty="0">
                <a:latin typeface="Arial" panose="020B0604020202020204" pitchFamily="34" charset="0"/>
                <a:cs typeface="Arial" panose="020B0604020202020204" pitchFamily="34" charset="0"/>
              </a:rPr>
              <a:t>Of</a:t>
            </a:r>
            <a:r>
              <a:rPr lang="en-US" spc="-326" dirty="0">
                <a:latin typeface="Arial" panose="020B0604020202020204" pitchFamily="34" charset="0"/>
                <a:cs typeface="Arial" panose="020B0604020202020204" pitchFamily="34" charset="0"/>
              </a:rPr>
              <a:t> </a:t>
            </a:r>
            <a:r>
              <a:rPr lang="en-US" spc="-259" dirty="0">
                <a:latin typeface="Arial" panose="020B0604020202020204" pitchFamily="34" charset="0"/>
                <a:cs typeface="Arial" panose="020B0604020202020204" pitchFamily="34" charset="0"/>
              </a:rPr>
              <a:t> LGIS</a:t>
            </a:r>
            <a:endParaRPr lang="en-US" spc="-259" dirty="0">
              <a:latin typeface="Arial" panose="020B0604020202020204" pitchFamily="34" charset="0"/>
              <a:cs typeface="Arial" panose="020B0604020202020204" pitchFamily="34" charset="0"/>
            </a:endParaRPr>
          </a:p>
        </p:txBody>
      </p:sp>
      <p:graphicFrame>
        <p:nvGraphicFramePr>
          <p:cNvPr id="4" name="Diagram 3"/>
          <p:cNvGraphicFramePr/>
          <p:nvPr/>
        </p:nvGraphicFramePr>
        <p:xfrm>
          <a:off x="828135" y="1621766"/>
          <a:ext cx="10783020" cy="495156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ctr"/>
            <a:r>
              <a:rPr lang="en-US" dirty="0"/>
              <a:t>Mixed deafness</a:t>
            </a:r>
            <a:endParaRPr lang="en-GB" dirty="0"/>
          </a:p>
        </p:txBody>
      </p:sp>
      <p:pic>
        <p:nvPicPr>
          <p:cNvPr id="86021" name="Picture 5" descr="F005-006"/>
          <p:cNvPicPr>
            <a:picLocks noGrp="1" noChangeAspect="1" noChangeArrowheads="1"/>
          </p:cNvPicPr>
          <p:nvPr>
            <p:ph idx="1"/>
          </p:nvPr>
        </p:nvPicPr>
        <p:blipFill>
          <a:blip r:embed="rId1"/>
          <a:srcRect/>
          <a:stretch>
            <a:fillRect/>
          </a:stretch>
        </p:blipFill>
        <p:spPr>
          <a:xfrm>
            <a:off x="1676400" y="2079296"/>
            <a:ext cx="7061200" cy="4626303"/>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601028"/>
            <a:ext cx="12192000" cy="811212"/>
          </a:xfrm>
        </p:spPr>
        <p:txBody>
          <a:bodyPr/>
          <a:lstStyle/>
          <a:p>
            <a:pPr algn="ctr"/>
            <a:r>
              <a:rPr lang="en-US" dirty="0"/>
              <a:t>Low frequency conductive HL</a:t>
            </a:r>
            <a:endParaRPr lang="en-GB" dirty="0"/>
          </a:p>
        </p:txBody>
      </p:sp>
      <p:pic>
        <p:nvPicPr>
          <p:cNvPr id="78856" name="Picture 8" descr="F013-002"/>
          <p:cNvPicPr>
            <a:picLocks noGrp="1" noChangeAspect="1" noChangeArrowheads="1"/>
          </p:cNvPicPr>
          <p:nvPr>
            <p:ph sz="half" idx="1"/>
          </p:nvPr>
        </p:nvPicPr>
        <p:blipFill>
          <a:blip r:embed="rId1"/>
          <a:stretch>
            <a:fillRect/>
          </a:stretch>
        </p:blipFill>
        <p:spPr>
          <a:xfrm>
            <a:off x="3048001" y="1940853"/>
            <a:ext cx="4846319" cy="4029162"/>
          </a:xfrm>
        </p:spPr>
      </p:pic>
      <p:sp>
        <p:nvSpPr>
          <p:cNvPr id="78852" name="Rectangle 4"/>
          <p:cNvSpPr>
            <a:spLocks noGrp="1" noChangeArrowheads="1"/>
          </p:cNvSpPr>
          <p:nvPr>
            <p:ph type="body" sz="half" idx="2"/>
          </p:nvPr>
        </p:nvSpPr>
        <p:spPr>
          <a:xfrm>
            <a:off x="1981200" y="6019800"/>
            <a:ext cx="8229600" cy="685800"/>
          </a:xfrm>
        </p:spPr>
        <p:txBody>
          <a:bodyPr/>
          <a:lstStyle/>
          <a:p>
            <a:pPr algn="ctr">
              <a:buFontTx/>
              <a:buNone/>
            </a:pPr>
            <a:r>
              <a:rPr lang="en-US" sz="2800" dirty="0">
                <a:solidFill>
                  <a:srgbClr val="9900CC"/>
                </a:solidFill>
              </a:rPr>
              <a:t>Otitis media with effusion</a:t>
            </a:r>
            <a:endParaRPr lang="en-GB" sz="2800" dirty="0">
              <a:solidFill>
                <a:srgbClr val="99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499360" y="532765"/>
            <a:ext cx="7680960" cy="1371600"/>
          </a:xfrm>
        </p:spPr>
        <p:txBody>
          <a:bodyPr/>
          <a:lstStyle/>
          <a:p>
            <a:pPr algn="ctr"/>
            <a:r>
              <a:rPr lang="en-US" dirty="0"/>
              <a:t>Carhart’s notch (otosclerosis)</a:t>
            </a:r>
            <a:endParaRPr lang="en-GB" dirty="0"/>
          </a:p>
        </p:txBody>
      </p:sp>
      <p:pic>
        <p:nvPicPr>
          <p:cNvPr id="79882" name="Picture 10" descr="F013-002"/>
          <p:cNvPicPr>
            <a:picLocks noGrp="1" noChangeAspect="1" noChangeArrowheads="1"/>
          </p:cNvPicPr>
          <p:nvPr>
            <p:ph idx="1"/>
          </p:nvPr>
        </p:nvPicPr>
        <p:blipFill>
          <a:blip r:embed="rId1"/>
          <a:stretch>
            <a:fillRect/>
          </a:stretch>
        </p:blipFill>
        <p:spPr>
          <a:xfrm>
            <a:off x="3525520" y="2331922"/>
            <a:ext cx="5140960" cy="4272339"/>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a:r>
              <a:rPr lang="en-US" dirty="0"/>
              <a:t>High frequency SNHL</a:t>
            </a:r>
            <a:endParaRPr lang="en-GB" dirty="0"/>
          </a:p>
        </p:txBody>
      </p:sp>
      <p:pic>
        <p:nvPicPr>
          <p:cNvPr id="80907" name="Picture 11" descr="F005-006"/>
          <p:cNvPicPr>
            <a:picLocks noGrp="1" noChangeAspect="1" noChangeArrowheads="1"/>
          </p:cNvPicPr>
          <p:nvPr>
            <p:ph idx="1"/>
          </p:nvPr>
        </p:nvPicPr>
        <p:blipFill>
          <a:blip r:embed="rId1"/>
          <a:srcRect/>
          <a:stretch>
            <a:fillRect/>
          </a:stretch>
        </p:blipFill>
        <p:spPr>
          <a:xfrm>
            <a:off x="2499360" y="2060899"/>
            <a:ext cx="7040880" cy="4035102"/>
          </a:xfrm>
          <a:noFill/>
        </p:spPr>
      </p:pic>
      <p:sp>
        <p:nvSpPr>
          <p:cNvPr id="80903" name="Text Box 7"/>
          <p:cNvSpPr txBox="1">
            <a:spLocks noChangeArrowheads="1"/>
          </p:cNvSpPr>
          <p:nvPr/>
        </p:nvSpPr>
        <p:spPr bwMode="auto">
          <a:xfrm>
            <a:off x="1752600" y="6096001"/>
            <a:ext cx="8763000" cy="519113"/>
          </a:xfrm>
          <a:prstGeom prst="rect">
            <a:avLst/>
          </a:prstGeom>
          <a:noFill/>
          <a:ln w="9525">
            <a:noFill/>
            <a:miter lim="800000"/>
          </a:ln>
          <a:effectLst/>
        </p:spPr>
        <p:txBody>
          <a:bodyPr>
            <a:spAutoFit/>
          </a:bodyPr>
          <a:lstStyle/>
          <a:p>
            <a:pPr>
              <a:spcBef>
                <a:spcPct val="50000"/>
              </a:spcBef>
            </a:pPr>
            <a:r>
              <a:rPr lang="en-US" sz="2800" b="1" dirty="0">
                <a:solidFill>
                  <a:srgbClr val="9900CC"/>
                </a:solidFill>
                <a:latin typeface="Arial" panose="020B0604020202020204" pitchFamily="34" charset="0"/>
              </a:rPr>
              <a:t>          Presbyacusis, ototoxicity, acoustic neuroma</a:t>
            </a:r>
            <a:endParaRPr lang="en-GB" sz="2800" b="1" dirty="0">
              <a:solidFill>
                <a:srgbClr val="9900CC"/>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026920" y="464382"/>
            <a:ext cx="8631702" cy="1371600"/>
          </a:xfrm>
        </p:spPr>
        <p:txBody>
          <a:bodyPr>
            <a:normAutofit/>
          </a:bodyPr>
          <a:lstStyle/>
          <a:p>
            <a:r>
              <a:rPr lang="en-US" dirty="0"/>
              <a:t>Low frequency SNHL (Meniere)</a:t>
            </a:r>
            <a:endParaRPr lang="en-GB" dirty="0"/>
          </a:p>
        </p:txBody>
      </p:sp>
      <p:pic>
        <p:nvPicPr>
          <p:cNvPr id="81928" name="Picture 8" descr="Copy of SNHL"/>
          <p:cNvPicPr>
            <a:picLocks noGrp="1" noChangeAspect="1" noChangeArrowheads="1"/>
          </p:cNvPicPr>
          <p:nvPr>
            <p:ph idx="1"/>
          </p:nvPr>
        </p:nvPicPr>
        <p:blipFill>
          <a:blip r:embed="rId1"/>
          <a:srcRect/>
          <a:stretch>
            <a:fillRect/>
          </a:stretch>
        </p:blipFill>
        <p:spPr>
          <a:xfrm>
            <a:off x="1676400" y="1846142"/>
            <a:ext cx="7498080" cy="4783258"/>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255520" y="401321"/>
            <a:ext cx="7680960" cy="1143000"/>
          </a:xfrm>
        </p:spPr>
        <p:txBody>
          <a:bodyPr/>
          <a:lstStyle/>
          <a:p>
            <a:r>
              <a:rPr lang="en-US" dirty="0"/>
              <a:t>Acoustic dip (Noise deafness)</a:t>
            </a:r>
            <a:endParaRPr lang="en-GB" dirty="0"/>
          </a:p>
        </p:txBody>
      </p:sp>
      <p:pic>
        <p:nvPicPr>
          <p:cNvPr id="82956" name="Picture 12" descr="Picture1"/>
          <p:cNvPicPr>
            <a:picLocks noGrp="1" noChangeAspect="1" noChangeArrowheads="1"/>
          </p:cNvPicPr>
          <p:nvPr>
            <p:ph idx="1"/>
          </p:nvPr>
        </p:nvPicPr>
        <p:blipFill>
          <a:blip r:embed="rId1"/>
          <a:srcRect/>
          <a:stretch>
            <a:fillRect/>
          </a:stretch>
        </p:blipFill>
        <p:spPr>
          <a:xfrm>
            <a:off x="1676400" y="1765036"/>
            <a:ext cx="7386320" cy="471196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18714" y="661194"/>
            <a:ext cx="8839200" cy="811212"/>
          </a:xfrm>
        </p:spPr>
        <p:txBody>
          <a:bodyPr/>
          <a:lstStyle/>
          <a:p>
            <a:r>
              <a:rPr lang="en-US" dirty="0"/>
              <a:t>Uses of pure tone audiogram</a:t>
            </a:r>
            <a:endParaRPr lang="en-GB" dirty="0"/>
          </a:p>
        </p:txBody>
      </p:sp>
      <p:graphicFrame>
        <p:nvGraphicFramePr>
          <p:cNvPr id="2" name="Content Placeholder 1"/>
          <p:cNvGraphicFramePr>
            <a:graphicFrameLocks noGrp="1"/>
          </p:cNvGraphicFramePr>
          <p:nvPr>
            <p:ph idx="1"/>
          </p:nvPr>
        </p:nvGraphicFramePr>
        <p:xfrm>
          <a:off x="1793240" y="1849120"/>
          <a:ext cx="8458200" cy="54102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796DC2F8-8FC4-7D4E-9F28-39353ED641B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52A551E9-4973-FF4E-8F82-6A90712B577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9EBA808B-7C05-144A-AFDD-48901B3D121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2B895BED-5236-2D48-8D73-245523C75CE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E9D25F2A-C065-0241-9741-6A6340C8A8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noAutofit/>
          </a:bodyPr>
          <a:lstStyle/>
          <a:p>
            <a:pPr algn="ctr"/>
            <a:r>
              <a:rPr lang="en-US" dirty="0"/>
              <a:t>Impedance Audiometry</a:t>
            </a:r>
            <a:endParaRPr lang="en-GB" dirty="0"/>
          </a:p>
        </p:txBody>
      </p:sp>
      <p:pic>
        <p:nvPicPr>
          <p:cNvPr id="52232" name="Picture 8" descr="At235mi"/>
          <p:cNvPicPr>
            <a:picLocks noGrp="1" noChangeAspect="1" noChangeArrowheads="1"/>
          </p:cNvPicPr>
          <p:nvPr>
            <p:ph idx="1"/>
          </p:nvPr>
        </p:nvPicPr>
        <p:blipFill>
          <a:blip r:embed="rId1"/>
          <a:srcRect/>
          <a:stretch>
            <a:fillRect/>
          </a:stretch>
        </p:blipFill>
        <p:spPr>
          <a:xfrm>
            <a:off x="1676400" y="2059326"/>
            <a:ext cx="7091680" cy="4646273"/>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2169160" y="994728"/>
            <a:ext cx="9144000" cy="688975"/>
          </a:xfrm>
        </p:spPr>
        <p:txBody>
          <a:bodyPr>
            <a:normAutofit fontScale="90000"/>
          </a:bodyPr>
          <a:lstStyle/>
          <a:p>
            <a:r>
              <a:rPr lang="en-US" sz="4400" dirty="0"/>
              <a:t>Tympanometry Probe</a:t>
            </a:r>
            <a:endParaRPr lang="en-GB" sz="4400" dirty="0"/>
          </a:p>
        </p:txBody>
      </p:sp>
      <p:pic>
        <p:nvPicPr>
          <p:cNvPr id="53258" name="Picture 10" descr="F004-005"/>
          <p:cNvPicPr>
            <a:picLocks noGrp="1" noChangeAspect="1" noChangeArrowheads="1"/>
          </p:cNvPicPr>
          <p:nvPr>
            <p:ph sz="half" idx="1"/>
          </p:nvPr>
        </p:nvPicPr>
        <p:blipFill>
          <a:blip r:embed="rId1"/>
          <a:stretch>
            <a:fillRect/>
          </a:stretch>
        </p:blipFill>
        <p:spPr>
          <a:xfrm>
            <a:off x="4231640" y="2308554"/>
            <a:ext cx="3728720" cy="3073122"/>
          </a:xfrm>
        </p:spPr>
      </p:pic>
      <p:sp>
        <p:nvSpPr>
          <p:cNvPr id="53255" name="Rectangle 7"/>
          <p:cNvSpPr>
            <a:spLocks noGrp="1" noChangeArrowheads="1"/>
          </p:cNvSpPr>
          <p:nvPr>
            <p:ph type="body" sz="half" idx="2"/>
          </p:nvPr>
        </p:nvSpPr>
        <p:spPr>
          <a:xfrm>
            <a:off x="1981200" y="5638801"/>
            <a:ext cx="8229600" cy="1027113"/>
          </a:xfrm>
        </p:spPr>
        <p:txBody>
          <a:bodyPr/>
          <a:lstStyle/>
          <a:p>
            <a:pPr algn="ctr">
              <a:buFontTx/>
              <a:buNone/>
            </a:pPr>
            <a:r>
              <a:rPr lang="en-US" sz="2800">
                <a:solidFill>
                  <a:srgbClr val="9900CC"/>
                </a:solidFill>
              </a:rPr>
              <a:t>A = oscillator (220 Hz).  B = air pump                        C = microphone to pick up reflected sound</a:t>
            </a:r>
            <a:endParaRPr lang="en-GB" sz="2800">
              <a:solidFill>
                <a:srgbClr val="9900CC"/>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834640" y="593578"/>
            <a:ext cx="7680960" cy="1371600"/>
          </a:xfrm>
        </p:spPr>
        <p:txBody>
          <a:bodyPr>
            <a:normAutofit/>
          </a:bodyPr>
          <a:lstStyle/>
          <a:p>
            <a:pPr lvl="0"/>
            <a:r>
              <a:rPr lang="en-US" sz="4400" dirty="0"/>
              <a:t>Tympanometry</a:t>
            </a:r>
            <a:endParaRPr lang="en-GB" sz="4400" dirty="0"/>
          </a:p>
        </p:txBody>
      </p:sp>
      <p:graphicFrame>
        <p:nvGraphicFramePr>
          <p:cNvPr id="2" name="Content Placeholder 1"/>
          <p:cNvGraphicFramePr>
            <a:graphicFrameLocks noGrp="1"/>
          </p:cNvGraphicFramePr>
          <p:nvPr>
            <p:ph idx="1"/>
          </p:nvPr>
        </p:nvGraphicFramePr>
        <p:xfrm>
          <a:off x="1905000" y="1143000"/>
          <a:ext cx="8610600" cy="5562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5700" y="304800"/>
            <a:ext cx="6377940" cy="1293028"/>
          </a:xfrm>
        </p:spPr>
        <p:txBody>
          <a:bodyPr/>
          <a:lstStyle/>
          <a:p>
            <a:r>
              <a:rPr lang="en-US" cap="none" dirty="0"/>
              <a:t>Learning Objectives</a:t>
            </a:r>
            <a:endParaRPr lang="en-US" cap="none" dirty="0"/>
          </a:p>
        </p:txBody>
      </p:sp>
      <p:graphicFrame>
        <p:nvGraphicFramePr>
          <p:cNvPr id="4" name="Content Placeholder 3"/>
          <p:cNvGraphicFramePr>
            <a:graphicFrameLocks noGrp="1"/>
          </p:cNvGraphicFramePr>
          <p:nvPr>
            <p:ph idx="1"/>
          </p:nvPr>
        </p:nvGraphicFramePr>
        <p:xfrm>
          <a:off x="704490" y="1691733"/>
          <a:ext cx="10783019" cy="495537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title"/>
          </p:nvPr>
        </p:nvSpPr>
        <p:spPr>
          <a:xfrm>
            <a:off x="2133600" y="526757"/>
            <a:ext cx="7680960" cy="1371600"/>
          </a:xfrm>
        </p:spPr>
        <p:txBody>
          <a:bodyPr/>
          <a:lstStyle/>
          <a:p>
            <a:r>
              <a:rPr lang="en-US" dirty="0"/>
              <a:t>Tympanogram Types (</a:t>
            </a:r>
            <a:r>
              <a:rPr lang="en-US" dirty="0" err="1"/>
              <a:t>Jerger</a:t>
            </a:r>
            <a:r>
              <a:rPr lang="en-US" dirty="0"/>
              <a:t>) </a:t>
            </a:r>
            <a:endParaRPr lang="en-GB" dirty="0"/>
          </a:p>
        </p:txBody>
      </p:sp>
      <p:pic>
        <p:nvPicPr>
          <p:cNvPr id="116744" name="Picture 8" descr="tympano"/>
          <p:cNvPicPr>
            <a:picLocks noGrp="1" noChangeAspect="1" noChangeArrowheads="1"/>
          </p:cNvPicPr>
          <p:nvPr>
            <p:ph idx="1"/>
          </p:nvPr>
        </p:nvPicPr>
        <p:blipFill>
          <a:blip r:embed="rId1"/>
          <a:srcRect l="4311"/>
          <a:stretch>
            <a:fillRect/>
          </a:stretch>
        </p:blipFill>
        <p:spPr>
          <a:xfrm>
            <a:off x="1847850" y="2104612"/>
            <a:ext cx="6788150" cy="4427054"/>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55" name="Rectangle 35"/>
          <p:cNvSpPr>
            <a:spLocks noGrp="1" noChangeArrowheads="1"/>
          </p:cNvSpPr>
          <p:nvPr>
            <p:ph type="title"/>
          </p:nvPr>
        </p:nvSpPr>
        <p:spPr>
          <a:xfrm>
            <a:off x="1920240" y="844868"/>
            <a:ext cx="12192000" cy="811212"/>
          </a:xfrm>
        </p:spPr>
        <p:txBody>
          <a:bodyPr/>
          <a:lstStyle/>
          <a:p>
            <a:r>
              <a:rPr lang="en-US" dirty="0"/>
              <a:t>Types of Tympanogram</a:t>
            </a:r>
            <a:endParaRPr lang="en-GB" dirty="0"/>
          </a:p>
        </p:txBody>
      </p:sp>
      <p:graphicFrame>
        <p:nvGraphicFramePr>
          <p:cNvPr id="107612" name="Group 92"/>
          <p:cNvGraphicFramePr>
            <a:graphicFrameLocks noGrp="1"/>
          </p:cNvGraphicFramePr>
          <p:nvPr>
            <p:ph type="tbl" idx="1"/>
          </p:nvPr>
        </p:nvGraphicFramePr>
        <p:xfrm>
          <a:off x="1828800" y="2519680"/>
          <a:ext cx="7762239" cy="4279031"/>
        </p:xfrm>
        <a:graphic>
          <a:graphicData uri="http://schemas.openxmlformats.org/drawingml/2006/table">
            <a:tbl>
              <a:tblPr/>
              <a:tblGrid>
                <a:gridCol w="1064496"/>
                <a:gridCol w="2136021"/>
                <a:gridCol w="2314610"/>
                <a:gridCol w="2247112"/>
              </a:tblGrid>
              <a:tr h="65798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Type</a:t>
                      </a:r>
                      <a:endParaRPr kumimoji="0" lang="en-GB" sz="2800" b="1" i="0" u="none" strike="noStrike" cap="none" normalizeH="0" baseline="0">
                        <a:ln>
                          <a:noFill/>
                        </a:ln>
                        <a:solidFill>
                          <a:srgbClr val="FF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Pressure</a:t>
                      </a:r>
                      <a:endParaRPr kumimoji="0" lang="en-GB" sz="2800" b="1" i="0" u="none" strike="noStrike" cap="none" normalizeH="0" baseline="0">
                        <a:ln>
                          <a:noFill/>
                        </a:ln>
                        <a:solidFill>
                          <a:srgbClr val="FF330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Compliance</a:t>
                      </a:r>
                      <a:endParaRPr kumimoji="0" lang="en-GB" sz="2800" b="1" i="0" u="none" strike="noStrike" cap="none" normalizeH="0" baseline="0">
                        <a:ln>
                          <a:noFill/>
                        </a:ln>
                        <a:solidFill>
                          <a:srgbClr val="FF330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a:ln>
                            <a:noFill/>
                          </a:ln>
                          <a:solidFill>
                            <a:srgbClr val="FF3300"/>
                          </a:solidFill>
                          <a:effectLst/>
                          <a:latin typeface="Arial" panose="020B0604020202020204" pitchFamily="34" charset="0"/>
                        </a:rPr>
                        <a:t>Seen in</a:t>
                      </a:r>
                      <a:endParaRPr kumimoji="0" lang="en-GB" sz="3200" b="1" i="0" u="none" strike="noStrike" cap="none" normalizeH="0" baseline="0">
                        <a:ln>
                          <a:noFill/>
                        </a:ln>
                        <a:solidFill>
                          <a:srgbClr val="FF330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7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A</a:t>
                      </a:r>
                      <a:endParaRPr kumimoji="0" lang="en-GB" sz="2800" b="1" i="0" u="none" strike="noStrike" cap="none" normalizeH="0" baseline="0">
                        <a:ln>
                          <a:noFill/>
                        </a:ln>
                        <a:solidFill>
                          <a:srgbClr val="FF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tx1"/>
                          </a:solidFill>
                          <a:effectLst/>
                          <a:latin typeface="Arial" panose="020B0604020202020204" pitchFamily="34" charset="0"/>
                        </a:rPr>
                        <a:t>Normal</a:t>
                      </a:r>
                      <a:endParaRPr kumimoji="0" lang="en-GB"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Arial" panose="020B0604020202020204" pitchFamily="34" charset="0"/>
                        </a:rPr>
                        <a:t>Normal</a:t>
                      </a:r>
                      <a:endParaRPr kumimoji="0" lang="en-GB"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Arial" panose="020B0604020202020204" pitchFamily="34" charset="0"/>
                        </a:rPr>
                        <a:t>Normal ME</a:t>
                      </a:r>
                      <a:endParaRPr kumimoji="0" lang="en-GB"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464">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As</a:t>
                      </a:r>
                      <a:endParaRPr kumimoji="0" lang="en-GB" sz="2800" b="1" i="0" u="none" strike="noStrike" cap="none" normalizeH="0" baseline="0">
                        <a:ln>
                          <a:noFill/>
                        </a:ln>
                        <a:solidFill>
                          <a:srgbClr val="FF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rgbClr val="9900CC"/>
                          </a:solidFill>
                          <a:effectLst/>
                          <a:latin typeface="Arial" panose="020B0604020202020204" pitchFamily="34" charset="0"/>
                        </a:rPr>
                        <a:t>Normal</a:t>
                      </a:r>
                      <a:endParaRPr kumimoji="0" lang="en-GB" sz="2400" b="0" i="0" u="none" strike="noStrike" cap="none" normalizeH="0" baseline="0">
                        <a:ln>
                          <a:noFill/>
                        </a:ln>
                        <a:solidFill>
                          <a:srgbClr val="9900CC"/>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rgbClr val="9900CC"/>
                          </a:solidFill>
                          <a:effectLst/>
                          <a:latin typeface="Arial" panose="020B0604020202020204" pitchFamily="34" charset="0"/>
                        </a:rPr>
                        <a:t>Decreased</a:t>
                      </a:r>
                      <a:endParaRPr kumimoji="0" lang="en-GB" sz="2400" b="0" i="0" u="none" strike="noStrike" cap="none" normalizeH="0" baseline="0">
                        <a:ln>
                          <a:noFill/>
                        </a:ln>
                        <a:solidFill>
                          <a:srgbClr val="9900CC"/>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rgbClr val="9900CC"/>
                          </a:solidFill>
                          <a:effectLst/>
                          <a:latin typeface="Arial" panose="020B0604020202020204" pitchFamily="34" charset="0"/>
                        </a:rPr>
                        <a:t>Otosclerosis</a:t>
                      </a:r>
                      <a:endParaRPr kumimoji="0" lang="en-GB" sz="2400" b="0" i="0" u="none" strike="noStrike" cap="none" normalizeH="0" baseline="0">
                        <a:ln>
                          <a:noFill/>
                        </a:ln>
                        <a:solidFill>
                          <a:srgbClr val="9900CC"/>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101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Ad</a:t>
                      </a:r>
                      <a:endParaRPr kumimoji="0" lang="en-GB" sz="2800" b="1" i="0" u="none" strike="noStrike" cap="none" normalizeH="0" baseline="0">
                        <a:ln>
                          <a:noFill/>
                        </a:ln>
                        <a:solidFill>
                          <a:srgbClr val="FF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Arial" panose="020B0604020202020204" pitchFamily="34" charset="0"/>
                        </a:rPr>
                        <a:t>Normal</a:t>
                      </a:r>
                      <a:endParaRPr kumimoji="0" lang="en-GB"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Arial" panose="020B0604020202020204" pitchFamily="34" charset="0"/>
                        </a:rPr>
                        <a:t>Increased</a:t>
                      </a:r>
                      <a:endParaRPr kumimoji="0" lang="en-GB"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Arial" panose="020B0604020202020204" pitchFamily="34" charset="0"/>
                        </a:rPr>
                        <a:t>Ossicular discontinuity</a:t>
                      </a:r>
                      <a:endParaRPr kumimoji="0" lang="en-GB"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101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B</a:t>
                      </a:r>
                      <a:endParaRPr kumimoji="0" lang="en-GB" sz="2800" b="1" i="0" u="none" strike="noStrike" cap="none" normalizeH="0" baseline="0">
                        <a:ln>
                          <a:noFill/>
                        </a:ln>
                        <a:solidFill>
                          <a:srgbClr val="FF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rgbClr val="9900CC"/>
                          </a:solidFill>
                          <a:effectLst/>
                          <a:latin typeface="Arial" panose="020B0604020202020204" pitchFamily="34" charset="0"/>
                        </a:rPr>
                        <a:t>Nil (flat curve)</a:t>
                      </a:r>
                      <a:endParaRPr kumimoji="0" lang="en-GB" sz="2400" b="0" i="0" u="none" strike="noStrike" cap="none" normalizeH="0" baseline="0">
                        <a:ln>
                          <a:noFill/>
                        </a:ln>
                        <a:solidFill>
                          <a:srgbClr val="9900CC"/>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rgbClr val="9900CC"/>
                          </a:solidFill>
                          <a:effectLst/>
                          <a:latin typeface="Arial" panose="020B0604020202020204" pitchFamily="34" charset="0"/>
                        </a:rPr>
                        <a:t>Nil (flat curve)</a:t>
                      </a:r>
                      <a:endParaRPr kumimoji="0" lang="en-GB" sz="2400" b="0" i="0" u="none" strike="noStrike" cap="none" normalizeH="0" baseline="0">
                        <a:ln>
                          <a:noFill/>
                        </a:ln>
                        <a:solidFill>
                          <a:srgbClr val="9900CC"/>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rgbClr val="9900CC"/>
                          </a:solidFill>
                          <a:effectLst/>
                          <a:latin typeface="Arial" panose="020B0604020202020204" pitchFamily="34" charset="0"/>
                        </a:rPr>
                        <a:t>Fluid in ME, TM perforation</a:t>
                      </a:r>
                      <a:endParaRPr kumimoji="0" lang="en-GB" sz="2400" b="0" i="0" u="none" strike="noStrike" cap="none" normalizeH="0" baseline="0">
                        <a:ln>
                          <a:noFill/>
                        </a:ln>
                        <a:solidFill>
                          <a:srgbClr val="9900CC"/>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98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   C</a:t>
                      </a:r>
                      <a:endParaRPr kumimoji="0" lang="en-GB" sz="2800" b="1" i="0" u="none" strike="noStrike" cap="none" normalizeH="0" baseline="0">
                        <a:ln>
                          <a:noFill/>
                        </a:ln>
                        <a:solidFill>
                          <a:srgbClr val="FF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Arial" panose="020B0604020202020204" pitchFamily="34" charset="0"/>
                        </a:rPr>
                        <a:t>Negative</a:t>
                      </a:r>
                      <a:endParaRPr kumimoji="0" lang="en-GB"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Arial" panose="020B0604020202020204" pitchFamily="34" charset="0"/>
                        </a:rPr>
                        <a:t>Normal</a:t>
                      </a:r>
                      <a:endParaRPr kumimoji="0" lang="en-GB"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tx1"/>
                          </a:solidFill>
                          <a:effectLst/>
                          <a:latin typeface="Arial" panose="020B0604020202020204" pitchFamily="34" charset="0"/>
                        </a:rPr>
                        <a:t>ET obstruction</a:t>
                      </a:r>
                      <a:endParaRPr kumimoji="0" lang="en-GB"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048760" y="457200"/>
            <a:ext cx="7680960" cy="1371600"/>
          </a:xfrm>
        </p:spPr>
        <p:txBody>
          <a:bodyPr/>
          <a:lstStyle/>
          <a:p>
            <a:r>
              <a:rPr lang="en-US" dirty="0"/>
              <a:t>Type A</a:t>
            </a:r>
            <a:endParaRPr lang="en-GB" dirty="0"/>
          </a:p>
        </p:txBody>
      </p:sp>
      <p:pic>
        <p:nvPicPr>
          <p:cNvPr id="69637" name="Picture 5" descr="Picture1"/>
          <p:cNvPicPr>
            <a:picLocks noGrp="1" noChangeAspect="1" noChangeArrowheads="1"/>
          </p:cNvPicPr>
          <p:nvPr>
            <p:ph idx="1"/>
          </p:nvPr>
        </p:nvPicPr>
        <p:blipFill>
          <a:blip r:embed="rId1">
            <a:grayscl/>
          </a:blip>
          <a:srcRect/>
          <a:stretch>
            <a:fillRect/>
          </a:stretch>
        </p:blipFill>
        <p:spPr>
          <a:xfrm>
            <a:off x="1828800" y="2105296"/>
            <a:ext cx="6918960" cy="4447903"/>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754120" y="753428"/>
            <a:ext cx="8686800" cy="811212"/>
          </a:xfrm>
        </p:spPr>
        <p:txBody>
          <a:bodyPr>
            <a:normAutofit fontScale="90000"/>
          </a:bodyPr>
          <a:lstStyle/>
          <a:p>
            <a:r>
              <a:rPr lang="en-US" dirty="0"/>
              <a:t>Type </a:t>
            </a:r>
            <a:r>
              <a:rPr lang="en-US" sz="6000" dirty="0"/>
              <a:t>A</a:t>
            </a:r>
            <a:r>
              <a:rPr lang="en-US" dirty="0"/>
              <a:t>s</a:t>
            </a:r>
            <a:endParaRPr lang="en-GB" dirty="0"/>
          </a:p>
        </p:txBody>
      </p:sp>
      <p:pic>
        <p:nvPicPr>
          <p:cNvPr id="71687" name="Picture 7" descr="Picture 3"/>
          <p:cNvPicPr>
            <a:picLocks noGrp="1" noChangeAspect="1" noChangeArrowheads="1"/>
          </p:cNvPicPr>
          <p:nvPr>
            <p:ph idx="1"/>
          </p:nvPr>
        </p:nvPicPr>
        <p:blipFill>
          <a:blip r:embed="rId1"/>
          <a:srcRect/>
          <a:stretch>
            <a:fillRect/>
          </a:stretch>
        </p:blipFill>
        <p:spPr>
          <a:xfrm>
            <a:off x="1828800" y="1824990"/>
            <a:ext cx="7254240" cy="472821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489960" y="458516"/>
            <a:ext cx="7680960" cy="1371600"/>
          </a:xfrm>
        </p:spPr>
        <p:txBody>
          <a:bodyPr/>
          <a:lstStyle/>
          <a:p>
            <a:r>
              <a:rPr lang="en-US" dirty="0"/>
              <a:t>Type </a:t>
            </a:r>
            <a:r>
              <a:rPr lang="en-US" sz="6000" dirty="0"/>
              <a:t>A</a:t>
            </a:r>
            <a:r>
              <a:rPr lang="en-US" dirty="0"/>
              <a:t>d</a:t>
            </a:r>
            <a:endParaRPr lang="en-GB" dirty="0"/>
          </a:p>
        </p:txBody>
      </p:sp>
      <p:pic>
        <p:nvPicPr>
          <p:cNvPr id="70659" name="Picture 3" descr="Ad"/>
          <p:cNvPicPr>
            <a:picLocks noGrp="1" noChangeAspect="1" noChangeArrowheads="1"/>
          </p:cNvPicPr>
          <p:nvPr>
            <p:ph idx="1"/>
          </p:nvPr>
        </p:nvPicPr>
        <p:blipFill>
          <a:blip r:embed="rId1">
            <a:grayscl/>
          </a:blip>
          <a:srcRect r="14546" b="14063"/>
          <a:stretch>
            <a:fillRect/>
          </a:stretch>
        </p:blipFill>
        <p:spPr>
          <a:xfrm>
            <a:off x="1770185" y="1830116"/>
            <a:ext cx="7383975" cy="4723083"/>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758440" y="602301"/>
            <a:ext cx="7680960" cy="1371600"/>
          </a:xfrm>
        </p:spPr>
        <p:txBody>
          <a:bodyPr/>
          <a:lstStyle/>
          <a:p>
            <a:r>
              <a:rPr lang="en-US" dirty="0"/>
              <a:t>Type B (fluid in middle ear)</a:t>
            </a:r>
            <a:endParaRPr lang="en-GB" dirty="0"/>
          </a:p>
        </p:txBody>
      </p:sp>
      <p:pic>
        <p:nvPicPr>
          <p:cNvPr id="74755" name="Picture 3" descr="Copy of B"/>
          <p:cNvPicPr>
            <a:picLocks noGrp="1" noChangeAspect="1" noChangeArrowheads="1"/>
          </p:cNvPicPr>
          <p:nvPr>
            <p:ph idx="1"/>
          </p:nvPr>
        </p:nvPicPr>
        <p:blipFill>
          <a:blip r:embed="rId1">
            <a:grayscl/>
          </a:blip>
          <a:srcRect l="4611" t="7463" r="15454" b="15315"/>
          <a:stretch>
            <a:fillRect/>
          </a:stretch>
        </p:blipFill>
        <p:spPr>
          <a:xfrm>
            <a:off x="1752600" y="1953581"/>
            <a:ext cx="7564120" cy="4710987"/>
          </a:xfrm>
        </p:spPr>
      </p:pic>
      <p:sp>
        <p:nvSpPr>
          <p:cNvPr id="74756" name="Text Box 4"/>
          <p:cNvSpPr txBox="1">
            <a:spLocks noChangeArrowheads="1"/>
          </p:cNvSpPr>
          <p:nvPr/>
        </p:nvSpPr>
        <p:spPr bwMode="auto">
          <a:xfrm>
            <a:off x="9316720" y="2686929"/>
            <a:ext cx="2814320" cy="830997"/>
          </a:xfrm>
          <a:prstGeom prst="rect">
            <a:avLst/>
          </a:prstGeom>
          <a:noFill/>
          <a:ln w="9525">
            <a:noFill/>
            <a:miter lim="800000"/>
          </a:ln>
          <a:effectLst/>
        </p:spPr>
        <p:txBody>
          <a:bodyPr wrap="square">
            <a:spAutoFit/>
          </a:bodyPr>
          <a:lstStyle/>
          <a:p>
            <a:pPr>
              <a:spcBef>
                <a:spcPct val="50000"/>
              </a:spcBef>
            </a:pPr>
            <a:r>
              <a:rPr lang="en-US" sz="2400" b="1" dirty="0">
                <a:latin typeface="Arial" panose="020B0604020202020204" pitchFamily="34" charset="0"/>
              </a:rPr>
              <a:t>EAC volume = 1.8 ml</a:t>
            </a:r>
            <a:endParaRPr lang="en-GB" sz="2400" b="1" dirty="0">
              <a:latin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429760" y="351273"/>
            <a:ext cx="7680960" cy="1371600"/>
          </a:xfrm>
        </p:spPr>
        <p:txBody>
          <a:bodyPr/>
          <a:lstStyle/>
          <a:p>
            <a:r>
              <a:rPr lang="en-US" dirty="0"/>
              <a:t>Type C</a:t>
            </a:r>
            <a:endParaRPr lang="en-GB" dirty="0"/>
          </a:p>
        </p:txBody>
      </p:sp>
      <p:pic>
        <p:nvPicPr>
          <p:cNvPr id="75781" name="Picture 5" descr="Picture1"/>
          <p:cNvPicPr>
            <a:picLocks noGrp="1" noChangeAspect="1" noChangeArrowheads="1"/>
          </p:cNvPicPr>
          <p:nvPr>
            <p:ph idx="1"/>
          </p:nvPr>
        </p:nvPicPr>
        <p:blipFill>
          <a:blip r:embed="rId1"/>
          <a:srcRect/>
          <a:stretch>
            <a:fillRect/>
          </a:stretch>
        </p:blipFill>
        <p:spPr>
          <a:xfrm>
            <a:off x="2720340" y="1702553"/>
            <a:ext cx="7680960" cy="5030009"/>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3468688" y="623888"/>
            <a:ext cx="6589712" cy="1281112"/>
          </a:xfrm>
        </p:spPr>
        <p:txBody>
          <a:bodyPr/>
          <a:lstStyle/>
          <a:p>
            <a:pPr eaLnBrk="1" hangingPunct="1"/>
            <a:r>
              <a:rPr lang="en-US" altLang="en-US" dirty="0"/>
              <a:t>Research</a:t>
            </a:r>
            <a:endParaRPr lang="en-US" altLang="en-US" dirty="0"/>
          </a:p>
        </p:txBody>
      </p:sp>
      <p:sp>
        <p:nvSpPr>
          <p:cNvPr id="53250" name="Rectangle 3"/>
          <p:cNvSpPr>
            <a:spLocks noGrp="1" noChangeArrowheads="1"/>
          </p:cNvSpPr>
          <p:nvPr>
            <p:ph idx="1"/>
          </p:nvPr>
        </p:nvSpPr>
        <p:spPr>
          <a:xfrm>
            <a:off x="345058" y="2317750"/>
            <a:ext cx="11593900" cy="4464050"/>
          </a:xfrm>
        </p:spPr>
        <p:txBody>
          <a:bodyPr/>
          <a:lstStyle/>
          <a:p>
            <a:pPr eaLnBrk="1" hangingPunct="1"/>
            <a:r>
              <a:rPr lang="en-US" altLang="en-US" sz="2800" dirty="0">
                <a:latin typeface="Arial" panose="020B0604020202020204" pitchFamily="34" charset="0"/>
                <a:cs typeface="Arial" panose="020B0604020202020204" pitchFamily="34" charset="0"/>
                <a:hlinkClick r:id="rId1"/>
              </a:rPr>
              <a:t>https://www.ncbi.nlm.nih.gov/pmc/articles/PMC5894487/</a:t>
            </a:r>
            <a:endParaRPr lang="en-US" altLang="en-US" sz="2800" dirty="0">
              <a:latin typeface="Arial" panose="020B0604020202020204" pitchFamily="34" charset="0"/>
              <a:cs typeface="Arial" panose="020B0604020202020204" pitchFamily="34" charset="0"/>
            </a:endParaRPr>
          </a:p>
          <a:p>
            <a:pPr eaLnBrk="1" hangingPunct="1"/>
            <a:r>
              <a:rPr lang="en-US" sz="2800" b="0" i="0" u="none" strike="noStrike" dirty="0">
                <a:solidFill>
                  <a:srgbClr val="212121"/>
                </a:solidFill>
                <a:effectLst/>
                <a:latin typeface="Arial" panose="020B0604020202020204" pitchFamily="34" charset="0"/>
                <a:cs typeface="Arial" panose="020B0604020202020204" pitchFamily="34" charset="0"/>
              </a:rPr>
              <a:t> A comprehensive assessment of ototoxicity should include sensitive audiological test such as audiometry that assess ultra-high frequencies and appropriate ototoxic grading criteria with high sensitivity and specificity.</a:t>
            </a:r>
            <a:endParaRPr lang="en-US" altLang="en-US" sz="2800" dirty="0">
              <a:latin typeface="Arial" panose="020B0604020202020204" pitchFamily="34" charset="0"/>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3468688" y="623888"/>
            <a:ext cx="6589712" cy="1281112"/>
          </a:xfrm>
        </p:spPr>
        <p:txBody>
          <a:bodyPr/>
          <a:lstStyle/>
          <a:p>
            <a:pPr eaLnBrk="1" hangingPunct="1"/>
            <a:r>
              <a:rPr lang="en-US" altLang="en-US" dirty="0"/>
              <a:t>Biomedical Ethics</a:t>
            </a:r>
            <a:endParaRPr lang="en-US" altLang="en-US" dirty="0"/>
          </a:p>
        </p:txBody>
      </p:sp>
      <p:sp>
        <p:nvSpPr>
          <p:cNvPr id="54274" name="Rectangle 3"/>
          <p:cNvSpPr>
            <a:spLocks noGrp="1" noChangeArrowheads="1"/>
          </p:cNvSpPr>
          <p:nvPr>
            <p:ph idx="1"/>
          </p:nvPr>
        </p:nvSpPr>
        <p:spPr>
          <a:xfrm>
            <a:off x="644770" y="2403231"/>
            <a:ext cx="11195538" cy="4173415"/>
          </a:xfrm>
        </p:spPr>
        <p:txBody>
          <a:bodyPr>
            <a:normAutofit/>
          </a:bodyPr>
          <a:lstStyle/>
          <a:p>
            <a:pPr eaLnBrk="1" hangingPunct="1"/>
            <a:r>
              <a:rPr lang="en-GB" sz="2000" b="0" i="0" u="none" strike="noStrike" dirty="0">
                <a:solidFill>
                  <a:srgbClr val="000000"/>
                </a:solidFill>
                <a:effectLst/>
                <a:latin typeface="Times New Roman" panose="02020603050405020304" pitchFamily="18" charset="0"/>
                <a:cs typeface="Times New Roman" panose="02020603050405020304" pitchFamily="18" charset="0"/>
              </a:rPr>
              <a:t>Biomedical ethics in sudden sensorineural hearing loss (SSNHL) and ototoxicity involves autonomy, beneficence, non-maleficence, and justice. Patients must be informed of treatment risks, including hearing loss from ototoxic drugs, to make autonomous decisions. </a:t>
            </a:r>
            <a:endParaRPr lang="en-GB" sz="2000" b="0" i="0" u="none" strike="noStrike" dirty="0">
              <a:solidFill>
                <a:srgbClr val="000000"/>
              </a:solidFill>
              <a:effectLst/>
              <a:latin typeface="Times New Roman" panose="02020603050405020304" pitchFamily="18" charset="0"/>
              <a:cs typeface="Times New Roman" panose="02020603050405020304" pitchFamily="18" charset="0"/>
            </a:endParaRPr>
          </a:p>
          <a:p>
            <a:pPr eaLnBrk="1" hangingPunct="1"/>
            <a:r>
              <a:rPr lang="en-GB" sz="2000" b="0" i="0" u="none" strike="noStrike" dirty="0">
                <a:solidFill>
                  <a:srgbClr val="000000"/>
                </a:solidFill>
                <a:effectLst/>
                <a:latin typeface="Times New Roman" panose="02020603050405020304" pitchFamily="18" charset="0"/>
                <a:cs typeface="Times New Roman" panose="02020603050405020304" pitchFamily="18" charset="0"/>
              </a:rPr>
              <a:t>Physicians must ensure timely treatment while minimizing harm through careful monitoring and safer alternatives. </a:t>
            </a:r>
            <a:endParaRPr lang="en-GB" sz="2000" b="0" i="0" u="none" strike="noStrike" dirty="0">
              <a:solidFill>
                <a:srgbClr val="000000"/>
              </a:solidFill>
              <a:effectLst/>
              <a:latin typeface="Times New Roman" panose="02020603050405020304" pitchFamily="18" charset="0"/>
              <a:cs typeface="Times New Roman" panose="02020603050405020304" pitchFamily="18" charset="0"/>
            </a:endParaRPr>
          </a:p>
          <a:p>
            <a:pPr eaLnBrk="1" hangingPunct="1"/>
            <a:r>
              <a:rPr lang="en-GB" sz="2000" b="0" i="0" u="none" strike="noStrike" dirty="0">
                <a:solidFill>
                  <a:srgbClr val="000000"/>
                </a:solidFill>
                <a:effectLst/>
                <a:latin typeface="Times New Roman" panose="02020603050405020304" pitchFamily="18" charset="0"/>
                <a:cs typeface="Times New Roman" panose="02020603050405020304" pitchFamily="18" charset="0"/>
              </a:rPr>
              <a:t>Justice requires equitable access to care, including audiological testing and rehabilitation. </a:t>
            </a:r>
            <a:endParaRPr lang="en-GB" sz="2000" b="0" i="0" u="none" strike="noStrike" dirty="0">
              <a:solidFill>
                <a:srgbClr val="000000"/>
              </a:solidFill>
              <a:effectLst/>
              <a:latin typeface="Times New Roman" panose="02020603050405020304" pitchFamily="18" charset="0"/>
              <a:cs typeface="Times New Roman" panose="02020603050405020304" pitchFamily="18" charset="0"/>
            </a:endParaRPr>
          </a:p>
          <a:p>
            <a:pPr eaLnBrk="1" hangingPunct="1"/>
            <a:r>
              <a:rPr lang="en-GB" sz="2000" b="0" i="0" u="none" strike="noStrike" dirty="0">
                <a:solidFill>
                  <a:srgbClr val="000000"/>
                </a:solidFill>
                <a:effectLst/>
                <a:latin typeface="Times New Roman" panose="02020603050405020304" pitchFamily="18" charset="0"/>
                <a:cs typeface="Times New Roman" panose="02020603050405020304" pitchFamily="18" charset="0"/>
              </a:rPr>
              <a:t>Ethical dilemmas arise in balancing life-saving treatments with hearing risks and ensuring informed consent. Addressing these challenges requires patient education, risk management, and fair healthcare policies.</a:t>
            </a:r>
            <a:r>
              <a:rPr lang="en-US" altLang="en-US" sz="2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3468688" y="623888"/>
            <a:ext cx="6589712" cy="1281112"/>
          </a:xfrm>
        </p:spPr>
        <p:txBody>
          <a:bodyPr/>
          <a:lstStyle/>
          <a:p>
            <a:pPr eaLnBrk="1" hangingPunct="1"/>
            <a:r>
              <a:rPr lang="en-US" altLang="en-US" dirty="0"/>
              <a:t>Family Medicine</a:t>
            </a:r>
            <a:endParaRPr lang="en-US" altLang="en-US" dirty="0"/>
          </a:p>
        </p:txBody>
      </p:sp>
      <p:sp>
        <p:nvSpPr>
          <p:cNvPr id="55298" name="Rectangle 3"/>
          <p:cNvSpPr>
            <a:spLocks noGrp="1" noChangeArrowheads="1"/>
          </p:cNvSpPr>
          <p:nvPr>
            <p:ph idx="1"/>
          </p:nvPr>
        </p:nvSpPr>
        <p:spPr>
          <a:xfrm>
            <a:off x="1365738" y="2581520"/>
            <a:ext cx="9460523" cy="3326912"/>
          </a:xfrm>
        </p:spPr>
        <p:txBody>
          <a:bodyPr/>
          <a:lstStyle/>
          <a:p>
            <a:pPr eaLnBrk="1" hangingPunct="1"/>
            <a:r>
              <a:rPr lang="en-US" sz="2800" b="0" i="0" u="none" strike="noStrike" dirty="0">
                <a:solidFill>
                  <a:srgbClr val="040C28"/>
                </a:solidFill>
                <a:effectLst/>
                <a:latin typeface="Arial" panose="020B0604020202020204" pitchFamily="34" charset="0"/>
                <a:cs typeface="Arial" panose="020B0604020202020204" pitchFamily="34" charset="0"/>
              </a:rPr>
              <a:t>If the hearing loss developed suddenly (over 3 days) within the past 30 days, refer immediately (to be seen within 24 hours) to an ENT service or an emergency department</a:t>
            </a:r>
            <a:r>
              <a:rPr lang="en-US" sz="2800" b="0" i="0" u="none" strike="noStrike" dirty="0">
                <a:solidFill>
                  <a:srgbClr val="4D5156"/>
                </a:solidFill>
                <a:effectLst/>
                <a:latin typeface="Arial" panose="020B0604020202020204" pitchFamily="34" charset="0"/>
                <a:cs typeface="Arial" panose="020B0604020202020204" pitchFamily="34" charset="0"/>
              </a:rPr>
              <a:t>.</a:t>
            </a:r>
            <a:endParaRPr lang="en-US" altLang="en-US" sz="2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8602"/>
            <a:ext cx="7772400" cy="990599"/>
          </a:xfrm>
        </p:spPr>
        <p:txBody>
          <a:bodyPr/>
          <a:lstStyle/>
          <a:p>
            <a:endParaRPr lang="en-US" dirty="0"/>
          </a:p>
        </p:txBody>
      </p:sp>
      <p:graphicFrame>
        <p:nvGraphicFramePr>
          <p:cNvPr id="4" name="Diagram 3"/>
          <p:cNvGraphicFramePr/>
          <p:nvPr/>
        </p:nvGraphicFramePr>
        <p:xfrm>
          <a:off x="465827" y="1600199"/>
          <a:ext cx="11110822" cy="430026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200400" y="623888"/>
            <a:ext cx="6589712" cy="1281112"/>
          </a:xfrm>
        </p:spPr>
        <p:txBody>
          <a:bodyPr/>
          <a:lstStyle/>
          <a:p>
            <a:pPr eaLnBrk="1" hangingPunct="1"/>
            <a:r>
              <a:rPr lang="en-US" altLang="en-US" dirty="0"/>
              <a:t>Artificial Intelligence</a:t>
            </a:r>
            <a:endParaRPr lang="en-US" altLang="en-US" dirty="0"/>
          </a:p>
        </p:txBody>
      </p:sp>
      <p:sp>
        <p:nvSpPr>
          <p:cNvPr id="3" name="Content Placeholder 2"/>
          <p:cNvSpPr>
            <a:spLocks noGrp="1"/>
          </p:cNvSpPr>
          <p:nvPr>
            <p:ph idx="1"/>
          </p:nvPr>
        </p:nvSpPr>
        <p:spPr/>
        <p:txBody>
          <a:bodyPr>
            <a:normAutofit/>
          </a:bodyPr>
          <a:lstStyle/>
          <a:p>
            <a:r>
              <a:rPr lang="en-US" sz="2800" b="0" i="0" u="none" strike="noStrike" dirty="0">
                <a:solidFill>
                  <a:srgbClr val="333333"/>
                </a:solidFill>
                <a:effectLst/>
                <a:latin typeface="Arial" panose="020B0604020202020204" pitchFamily="34" charset="0"/>
                <a:cs typeface="Arial" panose="020B0604020202020204" pitchFamily="34" charset="0"/>
              </a:rPr>
              <a:t>Applications of AI technologies involved the optimization of hearing aid technology , speech enhancement technologies, diagnosis and management of vestibular disorders, prediction of sensorineural hearing loss outcomes, interpretation of automatic brainstem responses, and imaging modalities and image-processing techniques.</a:t>
            </a:r>
            <a:endParaRPr lang="en-US" sz="2800" dirty="0">
              <a:latin typeface="Arial" panose="020B0604020202020204" pitchFamily="34" charset="0"/>
              <a:cs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3468688" y="623888"/>
            <a:ext cx="6589712" cy="1281112"/>
          </a:xfrm>
        </p:spPr>
        <p:txBody>
          <a:bodyPr/>
          <a:lstStyle/>
          <a:p>
            <a:pPr eaLnBrk="1" hangingPunct="1"/>
            <a:r>
              <a:rPr lang="en-US" altLang="en-US" dirty="0"/>
              <a:t>REFERENCES</a:t>
            </a:r>
            <a:endParaRPr lang="en-US" altLang="en-US" dirty="0"/>
          </a:p>
        </p:txBody>
      </p:sp>
      <p:sp>
        <p:nvSpPr>
          <p:cNvPr id="57346" name="Rectangle 3"/>
          <p:cNvSpPr>
            <a:spLocks noGrp="1" noChangeArrowheads="1"/>
          </p:cNvSpPr>
          <p:nvPr>
            <p:ph idx="1"/>
          </p:nvPr>
        </p:nvSpPr>
        <p:spPr>
          <a:xfrm>
            <a:off x="949568" y="2561370"/>
            <a:ext cx="10070123" cy="3778250"/>
          </a:xfrm>
        </p:spPr>
        <p:txBody>
          <a:bodyPr/>
          <a:lstStyle/>
          <a:p>
            <a:pPr eaLnBrk="1" hangingPunct="1"/>
            <a:r>
              <a:rPr lang="en-US" altLang="en-US" sz="2800" dirty="0">
                <a:latin typeface="Arial" panose="020B0604020202020204" pitchFamily="34" charset="0"/>
                <a:cs typeface="Arial" panose="020B0604020202020204" pitchFamily="34" charset="0"/>
              </a:rPr>
              <a:t>SCOTT BROWN OTOLARYNGOLOGY 8</a:t>
            </a:r>
            <a:r>
              <a:rPr lang="en-US" altLang="en-US" sz="2800" baseline="30000" dirty="0">
                <a:latin typeface="Arial" panose="020B0604020202020204" pitchFamily="34" charset="0"/>
                <a:cs typeface="Arial" panose="020B0604020202020204" pitchFamily="34" charset="0"/>
              </a:rPr>
              <a:t>th</a:t>
            </a:r>
            <a:r>
              <a:rPr lang="en-US" altLang="en-US" sz="2800" dirty="0">
                <a:latin typeface="Arial" panose="020B0604020202020204" pitchFamily="34" charset="0"/>
                <a:cs typeface="Arial" panose="020B0604020202020204" pitchFamily="34" charset="0"/>
              </a:rPr>
              <a:t> edition</a:t>
            </a:r>
            <a:endParaRPr lang="en-US" altLang="en-US" sz="2800" dirty="0">
              <a:latin typeface="Arial" panose="020B0604020202020204" pitchFamily="34" charset="0"/>
              <a:cs typeface="Arial" panose="020B0604020202020204" pitchFamily="34" charset="0"/>
            </a:endParaRPr>
          </a:p>
          <a:p>
            <a:pPr eaLnBrk="1" hangingPunct="1"/>
            <a:r>
              <a:rPr lang="en-US" altLang="en-US" sz="2800" dirty="0">
                <a:latin typeface="Arial" panose="020B0604020202020204" pitchFamily="34" charset="0"/>
                <a:cs typeface="Arial" panose="020B0604020202020204" pitchFamily="34" charset="0"/>
              </a:rPr>
              <a:t>Disease of ENT Saleem Iqbal </a:t>
            </a:r>
            <a:r>
              <a:rPr lang="en-US" altLang="en-US" sz="2800" dirty="0" err="1">
                <a:latin typeface="Arial" panose="020B0604020202020204" pitchFamily="34" charset="0"/>
                <a:cs typeface="Arial" panose="020B0604020202020204" pitchFamily="34" charset="0"/>
              </a:rPr>
              <a:t>Bhutta</a:t>
            </a:r>
            <a:endParaRPr lang="en-US" altLang="en-US" sz="2800" dirty="0">
              <a:latin typeface="Arial" panose="020B0604020202020204" pitchFamily="34" charset="0"/>
              <a:cs typeface="Arial" panose="020B0604020202020204" pitchFamily="34" charset="0"/>
            </a:endParaRPr>
          </a:p>
          <a:p>
            <a:pPr eaLnBrk="1" hangingPunct="1"/>
            <a:r>
              <a:rPr lang="en-US" altLang="en-US" sz="2800" dirty="0">
                <a:latin typeface="Arial" panose="020B0604020202020204" pitchFamily="34" charset="0"/>
                <a:cs typeface="Arial" panose="020B0604020202020204" pitchFamily="34" charset="0"/>
              </a:rPr>
              <a:t>PL Dhingra, 7th edition</a:t>
            </a:r>
            <a:endParaRPr lang="en-US" altLang="en-US" sz="2800" dirty="0">
              <a:latin typeface="Arial" panose="020B0604020202020204" pitchFamily="34" charset="0"/>
              <a:cs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828800" y="381000"/>
            <a:ext cx="8534400" cy="62484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1"/>
            <a:ext cx="8321040" cy="1828801"/>
          </a:xfrm>
        </p:spPr>
        <p:txBody>
          <a:bodyPr>
            <a:normAutofit/>
          </a:bodyPr>
          <a:lstStyle/>
          <a:p>
            <a:pPr algn="ctr"/>
            <a:r>
              <a:rPr lang="en-US" cap="none" dirty="0"/>
              <a:t>Sudden Sensorineural Hearing Loss </a:t>
            </a:r>
            <a:r>
              <a:rPr lang="en-US" dirty="0"/>
              <a:t>(SSNHL)</a:t>
            </a:r>
            <a:endParaRPr lang="en-US" dirty="0"/>
          </a:p>
        </p:txBody>
      </p:sp>
      <p:graphicFrame>
        <p:nvGraphicFramePr>
          <p:cNvPr id="4" name="Content Placeholder 3"/>
          <p:cNvGraphicFramePr>
            <a:graphicFrameLocks noGrp="1"/>
          </p:cNvGraphicFramePr>
          <p:nvPr>
            <p:ph idx="1"/>
          </p:nvPr>
        </p:nvGraphicFramePr>
        <p:xfrm>
          <a:off x="362309" y="2193925"/>
          <a:ext cx="11248846" cy="417236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4373"/>
            <a:ext cx="8244840" cy="1293028"/>
          </a:xfrm>
        </p:spPr>
        <p:txBody>
          <a:bodyPr/>
          <a:lstStyle/>
          <a:p>
            <a:r>
              <a:rPr lang="en-US" cap="none" dirty="0"/>
              <a:t>Causes Associated With </a:t>
            </a:r>
            <a:r>
              <a:rPr lang="en-US" dirty="0"/>
              <a:t>SSNHL</a:t>
            </a:r>
            <a:endParaRPr lang="en-US" dirty="0"/>
          </a:p>
        </p:txBody>
      </p:sp>
      <p:graphicFrame>
        <p:nvGraphicFramePr>
          <p:cNvPr id="4" name="Content Placeholder 3"/>
          <p:cNvGraphicFramePr>
            <a:graphicFrameLocks noGrp="1"/>
          </p:cNvGraphicFramePr>
          <p:nvPr>
            <p:ph idx="1"/>
          </p:nvPr>
        </p:nvGraphicFramePr>
        <p:xfrm>
          <a:off x="534838" y="2193924"/>
          <a:ext cx="11007305" cy="450017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493C084-D00F-8C4E-94CA-AAD6E059776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B2B7046-71F7-7841-986C-5875838509D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E69391D8-3346-FF43-81D2-852F6EEA17B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64FDE3E4-00B6-254A-BAEF-49A54E50867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3F9263D-A5E2-E740-8233-68AAE7AEA11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9E0A4B81-36EC-FC48-802A-64B0DB2A7B9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764373"/>
            <a:ext cx="10248181" cy="1293028"/>
          </a:xfrm>
        </p:spPr>
        <p:txBody>
          <a:bodyPr>
            <a:normAutofit/>
          </a:bodyPr>
          <a:lstStyle/>
          <a:p>
            <a:pPr algn="ctr"/>
            <a:r>
              <a:rPr lang="en-US" cap="none" dirty="0"/>
              <a:t>Sudden Sensorineural Hearing Loss</a:t>
            </a:r>
            <a:r>
              <a:rPr lang="en-US" dirty="0"/>
              <a:t>(SSNHL)</a:t>
            </a:r>
            <a:endParaRPr lang="en-US" dirty="0"/>
          </a:p>
        </p:txBody>
      </p:sp>
      <p:graphicFrame>
        <p:nvGraphicFramePr>
          <p:cNvPr id="4" name="Content Placeholder 3"/>
          <p:cNvGraphicFramePr>
            <a:graphicFrameLocks noGrp="1"/>
          </p:cNvGraphicFramePr>
          <p:nvPr>
            <p:ph idx="1"/>
          </p:nvPr>
        </p:nvGraphicFramePr>
        <p:xfrm>
          <a:off x="483079" y="2193924"/>
          <a:ext cx="11335110" cy="439665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{AC6CA3C9-0096-C94F-A9EC-77DDAC571EC4}tf10001076</Template>
  <TotalTime>0</TotalTime>
  <Words>4034</Words>
  <Application>WPS Presentation</Application>
  <PresentationFormat>Widescreen</PresentationFormat>
  <Paragraphs>240</Paragraphs>
  <Slides>62</Slides>
  <Notes>31</Notes>
  <HiddenSlides>0</HiddenSlides>
  <MMClips>2</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62</vt:i4>
      </vt:variant>
    </vt:vector>
  </HeadingPairs>
  <TitlesOfParts>
    <vt:vector size="77" baseType="lpstr">
      <vt:lpstr>Arial</vt:lpstr>
      <vt:lpstr>SimSun</vt:lpstr>
      <vt:lpstr>Wingdings</vt:lpstr>
      <vt:lpstr>Wingdings 3</vt:lpstr>
      <vt:lpstr>Symbol</vt:lpstr>
      <vt:lpstr>Arial</vt:lpstr>
      <vt:lpstr>Verdana</vt:lpstr>
      <vt:lpstr>Calibri</vt:lpstr>
      <vt:lpstr>Century Gothic</vt:lpstr>
      <vt:lpstr>Microsoft YaHei</vt:lpstr>
      <vt:lpstr>Arial Unicode MS</vt:lpstr>
      <vt:lpstr>Times New Roman</vt:lpstr>
      <vt:lpstr>-webkit-standard</vt:lpstr>
      <vt:lpstr>Segoe Print</vt:lpstr>
      <vt:lpstr>Default Design</vt:lpstr>
      <vt:lpstr>PowerPoint 演示文稿</vt:lpstr>
      <vt:lpstr>University Motto, Mission, Vision &amp; Values</vt:lpstr>
      <vt:lpstr>Prof Umar Model Of Integrated  Lecture</vt:lpstr>
      <vt:lpstr>Sequence Of  LGIS</vt:lpstr>
      <vt:lpstr>Learning Objectives</vt:lpstr>
      <vt:lpstr>PowerPoint 演示文稿</vt:lpstr>
      <vt:lpstr>Sudden Sensorineural Hearing Loss (SSNHL)</vt:lpstr>
      <vt:lpstr>Causes Associated With SSNHL</vt:lpstr>
      <vt:lpstr>Sudden Sensorineural Hearing Loss(SSNHL)</vt:lpstr>
      <vt:lpstr>Diagnosis</vt:lpstr>
      <vt:lpstr>PowerPoint 演示文稿</vt:lpstr>
      <vt:lpstr>Diagnosis</vt:lpstr>
      <vt:lpstr>Treatment </vt:lpstr>
      <vt:lpstr>Educate Your Patient</vt:lpstr>
      <vt:lpstr>PowerPoint 演示文稿</vt:lpstr>
      <vt:lpstr>OTOTOXICITY </vt:lpstr>
      <vt:lpstr>Ototoxicity</vt:lpstr>
      <vt:lpstr>PowerPoint 演示文稿</vt:lpstr>
      <vt:lpstr>Effect Of Aminoglycosides On Auditory/Vestibular Functions</vt:lpstr>
      <vt:lpstr>Ototoxic Monitoring</vt:lpstr>
      <vt:lpstr>PowerPoint 演示文稿</vt:lpstr>
      <vt:lpstr> Noise Induced Hearing Loss (NIHL)</vt:lpstr>
      <vt:lpstr>Noise Measurement</vt:lpstr>
      <vt:lpstr>So What Are Acceptable Levels Of Noise?</vt:lpstr>
      <vt:lpstr>PowerPoint 演示文稿</vt:lpstr>
      <vt:lpstr>Impulsive Noise</vt:lpstr>
      <vt:lpstr>Progression Of NIHL</vt:lpstr>
      <vt:lpstr>Noise induced hearing loss</vt:lpstr>
      <vt:lpstr>Protect People </vt:lpstr>
      <vt:lpstr>    Audiometry</vt:lpstr>
      <vt:lpstr>Pure Tone Audiometer</vt:lpstr>
      <vt:lpstr>Normal Audiogram</vt:lpstr>
      <vt:lpstr>Pure Tone Audiometry </vt:lpstr>
      <vt:lpstr>Symbols used in audiogram</vt:lpstr>
      <vt:lpstr>Pure Tone Average</vt:lpstr>
      <vt:lpstr>Classification of Deafness Goodmann &amp; Clark</vt:lpstr>
      <vt:lpstr>PowerPoint 演示文稿</vt:lpstr>
      <vt:lpstr>Conductive deafness</vt:lpstr>
      <vt:lpstr>Sensori-neural deafness</vt:lpstr>
      <vt:lpstr>Mixed deafness</vt:lpstr>
      <vt:lpstr>Low frequency conductive HL</vt:lpstr>
      <vt:lpstr>Carhart’s notch (otosclerosis)</vt:lpstr>
      <vt:lpstr>High frequency SNHL</vt:lpstr>
      <vt:lpstr>Low frequency SNHL (Meniere)</vt:lpstr>
      <vt:lpstr>Acoustic dip (Noise deafness)</vt:lpstr>
      <vt:lpstr>Uses of pure tone audiogram</vt:lpstr>
      <vt:lpstr>Impedance Audiometry</vt:lpstr>
      <vt:lpstr>Tympanometry Probe</vt:lpstr>
      <vt:lpstr>Tympanometry</vt:lpstr>
      <vt:lpstr>Tympanogram Types (Jerger) </vt:lpstr>
      <vt:lpstr>Types of Tympanogram</vt:lpstr>
      <vt:lpstr>Type A</vt:lpstr>
      <vt:lpstr>Type As</vt:lpstr>
      <vt:lpstr>Type Ad</vt:lpstr>
      <vt:lpstr>Type B (fluid in middle ear)</vt:lpstr>
      <vt:lpstr>Type C</vt:lpstr>
      <vt:lpstr>Research</vt:lpstr>
      <vt:lpstr>Biomedical Ethics</vt:lpstr>
      <vt:lpstr>Family Medicine</vt:lpstr>
      <vt:lpstr>Artificial Intelligence</vt:lpstr>
      <vt:lpstr>REFERENCES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Arif Zeeshan</dc:creator>
  <cp:lastModifiedBy>Fatima Shahid</cp:lastModifiedBy>
  <cp:revision>6</cp:revision>
  <dcterms:created xsi:type="dcterms:W3CDTF">2024-02-19T04:46:00Z</dcterms:created>
  <dcterms:modified xsi:type="dcterms:W3CDTF">2025-02-06T06:15:36Z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35BDD4952B004E1CB8C98AFF4684786C_12</vt:lpwstr>
  </property>
  <property fmtid="{D5CDD505-2E9C-101B-9397-08002B2CF9AE}" pid="3" name="KSOProductBuildVer">
    <vt:lpwstr>1033-12.2.0.19805</vt:lpwstr>
  </property>
</Properties>
</file>