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4"/>
  </p:notesMasterIdLst>
  <p:sldIdLst>
    <p:sldId id="318" r:id="rId3"/>
    <p:sldId id="317" r:id="rId4"/>
    <p:sldId id="297" r:id="rId5"/>
    <p:sldId id="296" r:id="rId6"/>
    <p:sldId id="258" r:id="rId7"/>
    <p:sldId id="319" r:id="rId8"/>
    <p:sldId id="587" r:id="rId9"/>
    <p:sldId id="348" r:id="rId10"/>
    <p:sldId id="324" r:id="rId11"/>
    <p:sldId id="333" r:id="rId12"/>
    <p:sldId id="349" r:id="rId13"/>
    <p:sldId id="354" r:id="rId14"/>
    <p:sldId id="355" r:id="rId15"/>
    <p:sldId id="350" r:id="rId16"/>
    <p:sldId id="351" r:id="rId17"/>
    <p:sldId id="352" r:id="rId18"/>
    <p:sldId id="584" r:id="rId19"/>
    <p:sldId id="337" r:id="rId20"/>
    <p:sldId id="347" r:id="rId21"/>
    <p:sldId id="315"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2" d="100"/>
          <a:sy n="62" d="100"/>
        </p:scale>
        <p:origin x="1400" y="4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pChg chg="mod">
          <ac:chgData name="Romessa Naeem" userId="1bce7fe639484c7a" providerId="LiveId" clId="{08B6EB88-8F16-452E-B4F3-0EBC4A2AB728}" dt="2025-01-30T09:25:41.287" v="1427" actId="113"/>
          <ac:spMkLst>
            <pc:docMk/>
            <pc:sldMk cId="3496415178" sldId="337"/>
            <ac:spMk id="2" creationId="{970A59E1-B81F-3AC4-0087-77E671D1608D}"/>
          </ac:spMkLst>
        </pc:spChg>
        <pc:spChg chg="mod">
          <ac:chgData name="Romessa Naeem" userId="1bce7fe639484c7a" providerId="LiveId" clId="{08B6EB88-8F16-452E-B4F3-0EBC4A2AB728}" dt="2025-01-30T09:25:51.442" v="1429" actId="27636"/>
          <ac:spMkLst>
            <pc:docMk/>
            <pc:sldMk cId="3496415178" sldId="337"/>
            <ac:spMk id="3" creationId="{C4CC3DB7-6D49-951F-CFE7-3517380FAC56}"/>
          </ac:spMkLst>
        </pc:spChg>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pChg chg="add mod">
          <ac:chgData name="Romessa Naeem" userId="1bce7fe639484c7a" providerId="LiveId" clId="{8EBA59C8-88A1-4E8F-97DE-7ECC9F8566DA}" dt="2025-02-04T02:42:30.816" v="557" actId="255"/>
          <ac:spMkLst>
            <pc:docMk/>
            <pc:sldMk cId="3607857524" sldId="333"/>
            <ac:spMk id="7" creationId="{BF03BA5C-0652-4E9B-6DF0-F4E7668EFADB}"/>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pChg chg="mod">
          <ac:chgData name="Romessa Naeem" userId="1bce7fe639484c7a" providerId="LiveId" clId="{8EBA59C8-88A1-4E8F-97DE-7ECC9F8566DA}" dt="2025-02-04T02:57:52.436" v="834" actId="20577"/>
          <ac:spMkLst>
            <pc:docMk/>
            <pc:sldMk cId="2013774340" sldId="347"/>
            <ac:spMk id="2" creationId="{2E5B5B55-456A-177C-A263-C346941ED36C}"/>
          </ac:spMkLst>
        </pc:spChg>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pChg chg="add mod">
          <ac:chgData name="Romessa Naeem" userId="1bce7fe639484c7a" providerId="LiveId" clId="{58CB8AB9-50A3-42D7-8471-0B56A525996F}" dt="2025-02-06T03:22:54.869" v="496" actId="478"/>
          <ac:spMkLst>
            <pc:docMk/>
            <pc:sldMk cId="2013774340" sldId="347"/>
            <ac:spMk id="5" creationId="{1F3F41B2-4EAC-82CA-BE02-867A30C2876A}"/>
          </ac:spMkLst>
        </pc:spChg>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pChg chg="mod">
          <ac:chgData name="Romessa Naeem" userId="1bce7fe639484c7a" providerId="LiveId" clId="{58CB8AB9-50A3-42D7-8471-0B56A525996F}" dt="2025-02-06T03:16:23.129" v="124" actId="1036"/>
          <ac:spMkLst>
            <pc:docMk/>
            <pc:sldMk cId="4149600269" sldId="349"/>
            <ac:spMk id="5" creationId="{D793193B-A05A-9600-F7D1-3D9ADCF7E67A}"/>
          </ac:spMkLst>
        </pc:spChg>
        <pc:spChg chg="add mod">
          <ac:chgData name="Romessa Naeem" userId="1bce7fe639484c7a" providerId="LiveId" clId="{58CB8AB9-50A3-42D7-8471-0B56A525996F}" dt="2025-02-06T03:16:32.485" v="128" actId="1036"/>
          <ac:spMkLst>
            <pc:docMk/>
            <pc:sldMk cId="4149600269" sldId="349"/>
            <ac:spMk id="7" creationId="{B49A6E82-133E-2C83-8267-89D98229A0BA}"/>
          </ac:spMkLst>
        </pc:spChg>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ldChg>
    </pc:docChg>
  </pc:docChgLst>
  <pc:docChgLst>
    <pc:chgData name="Romessa Naeem" userId="1bce7fe639484c7a" providerId="LiveId" clId="{3DA3D4C1-6511-4A22-B3B0-AFAA41C8B176}"/>
    <pc:docChg chg="undo custSel addSld delSld modSld sldOrd">
      <pc:chgData name="Romessa Naeem" userId="1bce7fe639484c7a" providerId="LiveId" clId="{3DA3D4C1-6511-4A22-B3B0-AFAA41C8B176}" dt="2025-02-23T15:43:30.277" v="154" actId="255"/>
      <pc:docMkLst>
        <pc:docMk/>
      </pc:docMkLst>
      <pc:sldChg chg="modSp mod">
        <pc:chgData name="Romessa Naeem" userId="1bce7fe639484c7a" providerId="LiveId" clId="{3DA3D4C1-6511-4A22-B3B0-AFAA41C8B176}" dt="2025-02-23T15:24:41.749" v="27" actId="255"/>
        <pc:sldMkLst>
          <pc:docMk/>
          <pc:sldMk cId="2704231860" sldId="258"/>
        </pc:sldMkLst>
        <pc:spChg chg="mod">
          <ac:chgData name="Romessa Naeem" userId="1bce7fe639484c7a" providerId="LiveId" clId="{3DA3D4C1-6511-4A22-B3B0-AFAA41C8B176}" dt="2025-02-23T15:24:41.749" v="27" actId="255"/>
          <ac:spMkLst>
            <pc:docMk/>
            <pc:sldMk cId="2704231860" sldId="258"/>
            <ac:spMk id="3" creationId="{00000000-0000-0000-0000-000000000000}"/>
          </ac:spMkLst>
        </pc:spChg>
      </pc:sldChg>
      <pc:sldChg chg="modSp mod">
        <pc:chgData name="Romessa Naeem" userId="1bce7fe639484c7a" providerId="LiveId" clId="{3DA3D4C1-6511-4A22-B3B0-AFAA41C8B176}" dt="2025-02-23T15:39:58.896" v="116"/>
        <pc:sldMkLst>
          <pc:docMk/>
          <pc:sldMk cId="2915695827" sldId="315"/>
        </pc:sldMkLst>
        <pc:spChg chg="mod">
          <ac:chgData name="Romessa Naeem" userId="1bce7fe639484c7a" providerId="LiveId" clId="{3DA3D4C1-6511-4A22-B3B0-AFAA41C8B176}" dt="2025-02-23T15:39:58.896" v="116"/>
          <ac:spMkLst>
            <pc:docMk/>
            <pc:sldMk cId="2915695827" sldId="315"/>
            <ac:spMk id="7" creationId="{00000000-0000-0000-0000-000000000000}"/>
          </ac:spMkLst>
        </pc:spChg>
      </pc:sldChg>
      <pc:sldChg chg="modSp mod">
        <pc:chgData name="Romessa Naeem" userId="1bce7fe639484c7a" providerId="LiveId" clId="{3DA3D4C1-6511-4A22-B3B0-AFAA41C8B176}" dt="2025-02-23T15:24:06.889" v="24" actId="20577"/>
        <pc:sldMkLst>
          <pc:docMk/>
          <pc:sldMk cId="3771392000" sldId="317"/>
        </pc:sldMkLst>
        <pc:spChg chg="mod">
          <ac:chgData name="Romessa Naeem" userId="1bce7fe639484c7a" providerId="LiveId" clId="{3DA3D4C1-6511-4A22-B3B0-AFAA41C8B176}" dt="2025-02-23T15:24:06.889" v="24" actId="20577"/>
          <ac:spMkLst>
            <pc:docMk/>
            <pc:sldMk cId="3771392000" sldId="317"/>
            <ac:spMk id="2" creationId="{00000000-0000-0000-0000-000000000000}"/>
          </ac:spMkLst>
        </pc:spChg>
      </pc:sldChg>
      <pc:sldChg chg="modSp mod">
        <pc:chgData name="Romessa Naeem" userId="1bce7fe639484c7a" providerId="LiveId" clId="{3DA3D4C1-6511-4A22-B3B0-AFAA41C8B176}" dt="2025-02-23T15:25:09.838" v="31" actId="27636"/>
        <pc:sldMkLst>
          <pc:docMk/>
          <pc:sldMk cId="995828821" sldId="319"/>
        </pc:sldMkLst>
        <pc:spChg chg="mod">
          <ac:chgData name="Romessa Naeem" userId="1bce7fe639484c7a" providerId="LiveId" clId="{3DA3D4C1-6511-4A22-B3B0-AFAA41C8B176}" dt="2025-02-23T15:25:09.838" v="31" actId="27636"/>
          <ac:spMkLst>
            <pc:docMk/>
            <pc:sldMk cId="995828821" sldId="319"/>
            <ac:spMk id="3" creationId="{26574348-63B8-03F6-5940-9A1487C78569}"/>
          </ac:spMkLst>
        </pc:spChg>
      </pc:sldChg>
      <pc:sldChg chg="addSp delSp modSp mod">
        <pc:chgData name="Romessa Naeem" userId="1bce7fe639484c7a" providerId="LiveId" clId="{3DA3D4C1-6511-4A22-B3B0-AFAA41C8B176}" dt="2025-02-23T15:25:42.593" v="43" actId="14100"/>
        <pc:sldMkLst>
          <pc:docMk/>
          <pc:sldMk cId="2972519359" sldId="324"/>
        </pc:sldMkLst>
        <pc:spChg chg="mod">
          <ac:chgData name="Romessa Naeem" userId="1bce7fe639484c7a" providerId="LiveId" clId="{3DA3D4C1-6511-4A22-B3B0-AFAA41C8B176}" dt="2025-02-23T15:25:24.970" v="39" actId="20577"/>
          <ac:spMkLst>
            <pc:docMk/>
            <pc:sldMk cId="2972519359" sldId="324"/>
            <ac:spMk id="2" creationId="{FC2723EF-4873-61D6-69D3-628C77133448}"/>
          </ac:spMkLst>
        </pc:spChg>
        <pc:spChg chg="del">
          <ac:chgData name="Romessa Naeem" userId="1bce7fe639484c7a" providerId="LiveId" clId="{3DA3D4C1-6511-4A22-B3B0-AFAA41C8B176}" dt="2025-02-23T15:25:31.407" v="40"/>
          <ac:spMkLst>
            <pc:docMk/>
            <pc:sldMk cId="2972519359" sldId="324"/>
            <ac:spMk id="8" creationId="{2807FC19-8BF0-8F6A-4A53-50ED9F1986AC}"/>
          </ac:spMkLst>
        </pc:spChg>
        <pc:picChg chg="add mod">
          <ac:chgData name="Romessa Naeem" userId="1bce7fe639484c7a" providerId="LiveId" clId="{3DA3D4C1-6511-4A22-B3B0-AFAA41C8B176}" dt="2025-02-23T15:25:42.593" v="43" actId="14100"/>
          <ac:picMkLst>
            <pc:docMk/>
            <pc:sldMk cId="2972519359" sldId="324"/>
            <ac:picMk id="3" creationId="{34F7D6BB-17EA-A39B-2E4E-F914CD5BE837}"/>
          </ac:picMkLst>
        </pc:picChg>
      </pc:sldChg>
      <pc:sldChg chg="modSp mod">
        <pc:chgData name="Romessa Naeem" userId="1bce7fe639484c7a" providerId="LiveId" clId="{3DA3D4C1-6511-4A22-B3B0-AFAA41C8B176}" dt="2025-02-23T15:26:11.258" v="54" actId="20577"/>
        <pc:sldMkLst>
          <pc:docMk/>
          <pc:sldMk cId="3607857524" sldId="333"/>
        </pc:sldMkLst>
        <pc:spChg chg="mod">
          <ac:chgData name="Romessa Naeem" userId="1bce7fe639484c7a" providerId="LiveId" clId="{3DA3D4C1-6511-4A22-B3B0-AFAA41C8B176}" dt="2025-02-23T15:26:11.258" v="54" actId="20577"/>
          <ac:spMkLst>
            <pc:docMk/>
            <pc:sldMk cId="3607857524" sldId="333"/>
            <ac:spMk id="2" creationId="{04A5ED32-9DBC-B0C6-A95A-24DF69678E15}"/>
          </ac:spMkLst>
        </pc:spChg>
        <pc:spChg chg="mod">
          <ac:chgData name="Romessa Naeem" userId="1bce7fe639484c7a" providerId="LiveId" clId="{3DA3D4C1-6511-4A22-B3B0-AFAA41C8B176}" dt="2025-02-23T15:26:05.669" v="47" actId="27636"/>
          <ac:spMkLst>
            <pc:docMk/>
            <pc:sldMk cId="3607857524" sldId="333"/>
            <ac:spMk id="7" creationId="{BF03BA5C-0652-4E9B-6DF0-F4E7668EFADB}"/>
          </ac:spMkLst>
        </pc:spChg>
      </pc:sldChg>
      <pc:sldChg chg="modSp mod">
        <pc:chgData name="Romessa Naeem" userId="1bce7fe639484c7a" providerId="LiveId" clId="{3DA3D4C1-6511-4A22-B3B0-AFAA41C8B176}" dt="2025-02-23T15:43:30.277" v="154" actId="255"/>
        <pc:sldMkLst>
          <pc:docMk/>
          <pc:sldMk cId="2013774340" sldId="347"/>
        </pc:sldMkLst>
        <pc:spChg chg="mod">
          <ac:chgData name="Romessa Naeem" userId="1bce7fe639484c7a" providerId="LiveId" clId="{3DA3D4C1-6511-4A22-B3B0-AFAA41C8B176}" dt="2025-02-23T15:42:52.820" v="152" actId="20577"/>
          <ac:spMkLst>
            <pc:docMk/>
            <pc:sldMk cId="2013774340" sldId="347"/>
            <ac:spMk id="2" creationId="{2E5B5B55-456A-177C-A263-C346941ED36C}"/>
          </ac:spMkLst>
        </pc:spChg>
        <pc:spChg chg="mod">
          <ac:chgData name="Romessa Naeem" userId="1bce7fe639484c7a" providerId="LiveId" clId="{3DA3D4C1-6511-4A22-B3B0-AFAA41C8B176}" dt="2025-02-23T15:43:30.277" v="154" actId="255"/>
          <ac:spMkLst>
            <pc:docMk/>
            <pc:sldMk cId="2013774340" sldId="347"/>
            <ac:spMk id="5" creationId="{1F3F41B2-4EAC-82CA-BE02-867A30C2876A}"/>
          </ac:spMkLst>
        </pc:spChg>
      </pc:sldChg>
      <pc:sldChg chg="addSp modSp mod">
        <pc:chgData name="Romessa Naeem" userId="1bce7fe639484c7a" providerId="LiveId" clId="{3DA3D4C1-6511-4A22-B3B0-AFAA41C8B176}" dt="2025-02-23T15:41:49.423" v="140" actId="14100"/>
        <pc:sldMkLst>
          <pc:docMk/>
          <pc:sldMk cId="1544092544" sldId="348"/>
        </pc:sldMkLst>
        <pc:spChg chg="mod">
          <ac:chgData name="Romessa Naeem" userId="1bce7fe639484c7a" providerId="LiveId" clId="{3DA3D4C1-6511-4A22-B3B0-AFAA41C8B176}" dt="2025-02-23T15:41:28.182" v="135" actId="122"/>
          <ac:spMkLst>
            <pc:docMk/>
            <pc:sldMk cId="1544092544" sldId="348"/>
            <ac:spMk id="2" creationId="{07D56C7F-3915-B8E5-C161-19B8E034EC39}"/>
          </ac:spMkLst>
        </pc:spChg>
        <pc:spChg chg="add mod">
          <ac:chgData name="Romessa Naeem" userId="1bce7fe639484c7a" providerId="LiveId" clId="{3DA3D4C1-6511-4A22-B3B0-AFAA41C8B176}" dt="2025-02-23T15:41:37.970" v="137" actId="20577"/>
          <ac:spMkLst>
            <pc:docMk/>
            <pc:sldMk cId="1544092544" sldId="348"/>
            <ac:spMk id="5" creationId="{273BB8B1-93C4-099E-AE7D-D9CAF7601580}"/>
          </ac:spMkLst>
        </pc:spChg>
        <pc:picChg chg="add mod">
          <ac:chgData name="Romessa Naeem" userId="1bce7fe639484c7a" providerId="LiveId" clId="{3DA3D4C1-6511-4A22-B3B0-AFAA41C8B176}" dt="2025-02-23T15:41:49.423" v="140" actId="14100"/>
          <ac:picMkLst>
            <pc:docMk/>
            <pc:sldMk cId="1544092544" sldId="348"/>
            <ac:picMk id="7" creationId="{577D92A4-50A0-E4DD-5D71-7278742A960B}"/>
          </ac:picMkLst>
        </pc:picChg>
      </pc:sldChg>
      <pc:sldChg chg="addSp delSp modSp mod">
        <pc:chgData name="Romessa Naeem" userId="1bce7fe639484c7a" providerId="LiveId" clId="{3DA3D4C1-6511-4A22-B3B0-AFAA41C8B176}" dt="2025-02-23T15:34:39.642" v="66" actId="122"/>
        <pc:sldMkLst>
          <pc:docMk/>
          <pc:sldMk cId="4149600269" sldId="349"/>
        </pc:sldMkLst>
        <pc:spChg chg="del">
          <ac:chgData name="Romessa Naeem" userId="1bce7fe639484c7a" providerId="LiveId" clId="{3DA3D4C1-6511-4A22-B3B0-AFAA41C8B176}" dt="2025-02-23T15:34:14.836" v="59"/>
          <ac:spMkLst>
            <pc:docMk/>
            <pc:sldMk cId="4149600269" sldId="349"/>
            <ac:spMk id="3" creationId="{0A4078B4-0003-9CFB-7316-2E5180B56184}"/>
          </ac:spMkLst>
        </pc:spChg>
        <pc:spChg chg="mod">
          <ac:chgData name="Romessa Naeem" userId="1bce7fe639484c7a" providerId="LiveId" clId="{3DA3D4C1-6511-4A22-B3B0-AFAA41C8B176}" dt="2025-02-23T15:34:39.642" v="66" actId="122"/>
          <ac:spMkLst>
            <pc:docMk/>
            <pc:sldMk cId="4149600269" sldId="349"/>
            <ac:spMk id="7" creationId="{B49A6E82-133E-2C83-8267-89D98229A0BA}"/>
          </ac:spMkLst>
        </pc:spChg>
        <pc:picChg chg="add mod">
          <ac:chgData name="Romessa Naeem" userId="1bce7fe639484c7a" providerId="LiveId" clId="{3DA3D4C1-6511-4A22-B3B0-AFAA41C8B176}" dt="2025-02-23T15:34:20.259" v="61" actId="14100"/>
          <ac:picMkLst>
            <pc:docMk/>
            <pc:sldMk cId="4149600269" sldId="349"/>
            <ac:picMk id="2" creationId="{2CB53BEA-EE4D-5AC6-562D-E56E7BAA6EFD}"/>
          </ac:picMkLst>
        </pc:picChg>
      </pc:sldChg>
      <pc:sldChg chg="addSp delSp modSp mod">
        <pc:chgData name="Romessa Naeem" userId="1bce7fe639484c7a" providerId="LiveId" clId="{3DA3D4C1-6511-4A22-B3B0-AFAA41C8B176}" dt="2025-02-23T15:37:45.522" v="99" actId="20577"/>
        <pc:sldMkLst>
          <pc:docMk/>
          <pc:sldMk cId="2561361216" sldId="350"/>
        </pc:sldMkLst>
        <pc:spChg chg="del">
          <ac:chgData name="Romessa Naeem" userId="1bce7fe639484c7a" providerId="LiveId" clId="{3DA3D4C1-6511-4A22-B3B0-AFAA41C8B176}" dt="2025-02-23T15:37:35.802" v="94"/>
          <ac:spMkLst>
            <pc:docMk/>
            <pc:sldMk cId="2561361216" sldId="350"/>
            <ac:spMk id="3" creationId="{ADF65296-4173-5F43-8802-41BDE9FF8397}"/>
          </ac:spMkLst>
        </pc:spChg>
        <pc:spChg chg="mod">
          <ac:chgData name="Romessa Naeem" userId="1bce7fe639484c7a" providerId="LiveId" clId="{3DA3D4C1-6511-4A22-B3B0-AFAA41C8B176}" dt="2025-02-23T15:37:45.522" v="99" actId="20577"/>
          <ac:spMkLst>
            <pc:docMk/>
            <pc:sldMk cId="2561361216" sldId="350"/>
            <ac:spMk id="7" creationId="{83399F22-4DA4-FEAA-0CBA-BFE9C1A8CEDB}"/>
          </ac:spMkLst>
        </pc:spChg>
        <pc:picChg chg="add mod">
          <ac:chgData name="Romessa Naeem" userId="1bce7fe639484c7a" providerId="LiveId" clId="{3DA3D4C1-6511-4A22-B3B0-AFAA41C8B176}" dt="2025-02-23T15:37:35.802" v="94"/>
          <ac:picMkLst>
            <pc:docMk/>
            <pc:sldMk cId="2561361216" sldId="350"/>
            <ac:picMk id="2" creationId="{DF802421-A5FB-1947-A5E1-000EA33ACC4D}"/>
          </ac:picMkLst>
        </pc:picChg>
      </pc:sldChg>
      <pc:sldChg chg="modSp mod">
        <pc:chgData name="Romessa Naeem" userId="1bce7fe639484c7a" providerId="LiveId" clId="{3DA3D4C1-6511-4A22-B3B0-AFAA41C8B176}" dt="2025-02-23T15:38:20.166" v="102" actId="255"/>
        <pc:sldMkLst>
          <pc:docMk/>
          <pc:sldMk cId="4042796410" sldId="351"/>
        </pc:sldMkLst>
        <pc:spChg chg="mod">
          <ac:chgData name="Romessa Naeem" userId="1bce7fe639484c7a" providerId="LiveId" clId="{3DA3D4C1-6511-4A22-B3B0-AFAA41C8B176}" dt="2025-02-23T15:38:20.166" v="102" actId="255"/>
          <ac:spMkLst>
            <pc:docMk/>
            <pc:sldMk cId="4042796410" sldId="351"/>
            <ac:spMk id="3" creationId="{2006DFC0-9F37-62FF-8B38-7EC4749F00FD}"/>
          </ac:spMkLst>
        </pc:spChg>
      </pc:sldChg>
      <pc:sldChg chg="modSp mod">
        <pc:chgData name="Romessa Naeem" userId="1bce7fe639484c7a" providerId="LiveId" clId="{3DA3D4C1-6511-4A22-B3B0-AFAA41C8B176}" dt="2025-02-23T15:38:48.285" v="109" actId="20577"/>
        <pc:sldMkLst>
          <pc:docMk/>
          <pc:sldMk cId="100121086" sldId="352"/>
        </pc:sldMkLst>
        <pc:spChg chg="mod">
          <ac:chgData name="Romessa Naeem" userId="1bce7fe639484c7a" providerId="LiveId" clId="{3DA3D4C1-6511-4A22-B3B0-AFAA41C8B176}" dt="2025-02-23T15:38:44.463" v="104" actId="255"/>
          <ac:spMkLst>
            <pc:docMk/>
            <pc:sldMk cId="100121086" sldId="352"/>
            <ac:spMk id="3" creationId="{6A552E6F-9B36-72F8-A00B-CE4615901A62}"/>
          </ac:spMkLst>
        </pc:spChg>
        <pc:spChg chg="mod">
          <ac:chgData name="Romessa Naeem" userId="1bce7fe639484c7a" providerId="LiveId" clId="{3DA3D4C1-6511-4A22-B3B0-AFAA41C8B176}" dt="2025-02-23T15:38:48.285" v="109" actId="20577"/>
          <ac:spMkLst>
            <pc:docMk/>
            <pc:sldMk cId="100121086" sldId="352"/>
            <ac:spMk id="7" creationId="{D7888987-A3F0-3448-B1F0-43D0D692414A}"/>
          </ac:spMkLst>
        </pc:spChg>
      </pc:sldChg>
      <pc:sldChg chg="del">
        <pc:chgData name="Romessa Naeem" userId="1bce7fe639484c7a" providerId="LiveId" clId="{3DA3D4C1-6511-4A22-B3B0-AFAA41C8B176}" dt="2025-02-23T15:39:34.854" v="115" actId="47"/>
        <pc:sldMkLst>
          <pc:docMk/>
          <pc:sldMk cId="566293011" sldId="353"/>
        </pc:sldMkLst>
      </pc:sldChg>
      <pc:sldChg chg="addSp delSp modSp add mod">
        <pc:chgData name="Romessa Naeem" userId="1bce7fe639484c7a" providerId="LiveId" clId="{3DA3D4C1-6511-4A22-B3B0-AFAA41C8B176}" dt="2025-02-23T15:35:26.390" v="75" actId="255"/>
        <pc:sldMkLst>
          <pc:docMk/>
          <pc:sldMk cId="866336785" sldId="354"/>
        </pc:sldMkLst>
        <pc:spChg chg="mod">
          <ac:chgData name="Romessa Naeem" userId="1bce7fe639484c7a" providerId="LiveId" clId="{3DA3D4C1-6511-4A22-B3B0-AFAA41C8B176}" dt="2025-02-23T15:35:26.390" v="75" actId="255"/>
          <ac:spMkLst>
            <pc:docMk/>
            <pc:sldMk cId="866336785" sldId="354"/>
            <ac:spMk id="3" creationId="{C6DDCD21-1E1B-2CD8-3931-4810E7E1A016}"/>
          </ac:spMkLst>
        </pc:spChg>
        <pc:spChg chg="add del">
          <ac:chgData name="Romessa Naeem" userId="1bce7fe639484c7a" providerId="LiveId" clId="{3DA3D4C1-6511-4A22-B3B0-AFAA41C8B176}" dt="2025-02-23T15:34:56.104" v="69" actId="478"/>
          <ac:spMkLst>
            <pc:docMk/>
            <pc:sldMk cId="866336785" sldId="354"/>
            <ac:spMk id="6" creationId="{C43190F5-47C2-D07D-8A3C-7C59338D7940}"/>
          </ac:spMkLst>
        </pc:spChg>
        <pc:spChg chg="mod">
          <ac:chgData name="Romessa Naeem" userId="1bce7fe639484c7a" providerId="LiveId" clId="{3DA3D4C1-6511-4A22-B3B0-AFAA41C8B176}" dt="2025-02-23T15:35:16.026" v="74" actId="122"/>
          <ac:spMkLst>
            <pc:docMk/>
            <pc:sldMk cId="866336785" sldId="354"/>
            <ac:spMk id="7" creationId="{BECAEF52-588D-F726-2603-DBCEB304F61F}"/>
          </ac:spMkLst>
        </pc:spChg>
      </pc:sldChg>
      <pc:sldChg chg="modSp add mod">
        <pc:chgData name="Romessa Naeem" userId="1bce7fe639484c7a" providerId="LiveId" clId="{3DA3D4C1-6511-4A22-B3B0-AFAA41C8B176}" dt="2025-02-23T15:36:10.749" v="82" actId="255"/>
        <pc:sldMkLst>
          <pc:docMk/>
          <pc:sldMk cId="3045686100" sldId="355"/>
        </pc:sldMkLst>
        <pc:spChg chg="mod">
          <ac:chgData name="Romessa Naeem" userId="1bce7fe639484c7a" providerId="LiveId" clId="{3DA3D4C1-6511-4A22-B3B0-AFAA41C8B176}" dt="2025-02-23T15:36:10.749" v="82" actId="255"/>
          <ac:spMkLst>
            <pc:docMk/>
            <pc:sldMk cId="3045686100" sldId="355"/>
            <ac:spMk id="3" creationId="{31A0CD07-E7F4-3D6B-251F-C7363AACE5CD}"/>
          </ac:spMkLst>
        </pc:spChg>
        <pc:spChg chg="mod">
          <ac:chgData name="Romessa Naeem" userId="1bce7fe639484c7a" providerId="LiveId" clId="{3DA3D4C1-6511-4A22-B3B0-AFAA41C8B176}" dt="2025-02-23T15:36:03.193" v="81" actId="122"/>
          <ac:spMkLst>
            <pc:docMk/>
            <pc:sldMk cId="3045686100" sldId="355"/>
            <ac:spMk id="7" creationId="{B839802E-8EE7-295E-67C0-BBB6B5CC98B1}"/>
          </ac:spMkLst>
        </pc:spChg>
      </pc:sldChg>
      <pc:sldChg chg="addSp modSp add del mod">
        <pc:chgData name="Romessa Naeem" userId="1bce7fe639484c7a" providerId="LiveId" clId="{3DA3D4C1-6511-4A22-B3B0-AFAA41C8B176}" dt="2025-02-23T15:37:49.404" v="100" actId="47"/>
        <pc:sldMkLst>
          <pc:docMk/>
          <pc:sldMk cId="3149047068" sldId="356"/>
        </pc:sldMkLst>
        <pc:spChg chg="add mod">
          <ac:chgData name="Romessa Naeem" userId="1bce7fe639484c7a" providerId="LiveId" clId="{3DA3D4C1-6511-4A22-B3B0-AFAA41C8B176}" dt="2025-02-23T15:36:57.311" v="91" actId="20577"/>
          <ac:spMkLst>
            <pc:docMk/>
            <pc:sldMk cId="3149047068" sldId="356"/>
            <ac:spMk id="2" creationId="{352892C0-53D3-6C97-33F3-6FDF7A868E8F}"/>
          </ac:spMkLst>
        </pc:spChg>
        <pc:spChg chg="mod">
          <ac:chgData name="Romessa Naeem" userId="1bce7fe639484c7a" providerId="LiveId" clId="{3DA3D4C1-6511-4A22-B3B0-AFAA41C8B176}" dt="2025-02-23T15:36:46.034" v="89"/>
          <ac:spMkLst>
            <pc:docMk/>
            <pc:sldMk cId="3149047068" sldId="356"/>
            <ac:spMk id="3" creationId="{F02B894E-F69B-B63C-7129-DB77AD66FC77}"/>
          </ac:spMkLst>
        </pc:spChg>
        <pc:spChg chg="mod">
          <ac:chgData name="Romessa Naeem" userId="1bce7fe639484c7a" providerId="LiveId" clId="{3DA3D4C1-6511-4A22-B3B0-AFAA41C8B176}" dt="2025-02-23T15:36:35.688" v="87" actId="122"/>
          <ac:spMkLst>
            <pc:docMk/>
            <pc:sldMk cId="3149047068" sldId="356"/>
            <ac:spMk id="7" creationId="{64E76F1C-25AE-8144-CA52-7B057B11CA00}"/>
          </ac:spMkLst>
        </pc:spChg>
        <pc:picChg chg="add mod">
          <ac:chgData name="Romessa Naeem" userId="1bce7fe639484c7a" providerId="LiveId" clId="{3DA3D4C1-6511-4A22-B3B0-AFAA41C8B176}" dt="2025-02-23T15:37:03.406" v="93" actId="1076"/>
          <ac:picMkLst>
            <pc:docMk/>
            <pc:sldMk cId="3149047068" sldId="356"/>
            <ac:picMk id="6" creationId="{B7AA74A2-2310-5139-7E49-7D20DC2FDA35}"/>
          </ac:picMkLst>
        </pc:picChg>
      </pc:sldChg>
      <pc:sldChg chg="modSp add mod">
        <pc:chgData name="Romessa Naeem" userId="1bce7fe639484c7a" providerId="LiveId" clId="{3DA3D4C1-6511-4A22-B3B0-AFAA41C8B176}" dt="2025-02-23T15:39:28.175" v="114" actId="255"/>
        <pc:sldMkLst>
          <pc:docMk/>
          <pc:sldMk cId="146429723" sldId="584"/>
        </pc:sldMkLst>
        <pc:spChg chg="mod">
          <ac:chgData name="Romessa Naeem" userId="1bce7fe639484c7a" providerId="LiveId" clId="{3DA3D4C1-6511-4A22-B3B0-AFAA41C8B176}" dt="2025-02-23T15:39:17.623" v="113" actId="122"/>
          <ac:spMkLst>
            <pc:docMk/>
            <pc:sldMk cId="146429723" sldId="584"/>
            <ac:spMk id="2" creationId="{0DEE2660-18E5-686E-013B-A559E1FD1A3B}"/>
          </ac:spMkLst>
        </pc:spChg>
        <pc:spChg chg="mod">
          <ac:chgData name="Romessa Naeem" userId="1bce7fe639484c7a" providerId="LiveId" clId="{3DA3D4C1-6511-4A22-B3B0-AFAA41C8B176}" dt="2025-02-23T15:39:28.175" v="114" actId="255"/>
          <ac:spMkLst>
            <pc:docMk/>
            <pc:sldMk cId="146429723" sldId="584"/>
            <ac:spMk id="4" creationId="{19F370F6-C32D-2F2E-BC26-CEB3F52C05CE}"/>
          </ac:spMkLst>
        </pc:spChg>
      </pc:sldChg>
      <pc:sldChg chg="add del">
        <pc:chgData name="Romessa Naeem" userId="1bce7fe639484c7a" providerId="LiveId" clId="{3DA3D4C1-6511-4A22-B3B0-AFAA41C8B176}" dt="2025-02-23T15:42:11.233" v="141" actId="47"/>
        <pc:sldMkLst>
          <pc:docMk/>
          <pc:sldMk cId="987451827" sldId="585"/>
        </pc:sldMkLst>
      </pc:sldChg>
      <pc:sldChg chg="add del">
        <pc:chgData name="Romessa Naeem" userId="1bce7fe639484c7a" providerId="LiveId" clId="{3DA3D4C1-6511-4A22-B3B0-AFAA41C8B176}" dt="2025-02-23T15:42:13.567" v="142" actId="47"/>
        <pc:sldMkLst>
          <pc:docMk/>
          <pc:sldMk cId="3338941405" sldId="586"/>
        </pc:sldMkLst>
      </pc:sldChg>
      <pc:sldChg chg="addSp delSp modSp add mod ord">
        <pc:chgData name="Romessa Naeem" userId="1bce7fe639484c7a" providerId="LiveId" clId="{3DA3D4C1-6511-4A22-B3B0-AFAA41C8B176}" dt="2025-02-23T15:41:08.624" v="130"/>
        <pc:sldMkLst>
          <pc:docMk/>
          <pc:sldMk cId="815465384" sldId="587"/>
        </pc:sldMkLst>
        <pc:spChg chg="mod">
          <ac:chgData name="Romessa Naeem" userId="1bce7fe639484c7a" providerId="LiveId" clId="{3DA3D4C1-6511-4A22-B3B0-AFAA41C8B176}" dt="2025-02-23T15:40:54.090" v="128" actId="122"/>
          <ac:spMkLst>
            <pc:docMk/>
            <pc:sldMk cId="815465384" sldId="587"/>
            <ac:spMk id="2" creationId="{670CE3E6-F1CB-3CE7-14E3-27705D3FDF84}"/>
          </ac:spMkLst>
        </pc:spChg>
        <pc:spChg chg="del">
          <ac:chgData name="Romessa Naeem" userId="1bce7fe639484c7a" providerId="LiveId" clId="{3DA3D4C1-6511-4A22-B3B0-AFAA41C8B176}" dt="2025-02-23T15:40:26.831" v="120"/>
          <ac:spMkLst>
            <pc:docMk/>
            <pc:sldMk cId="815465384" sldId="587"/>
            <ac:spMk id="3" creationId="{D344589C-C853-C12F-D5E2-7443913FD285}"/>
          </ac:spMkLst>
        </pc:spChg>
        <pc:picChg chg="add mod">
          <ac:chgData name="Romessa Naeem" userId="1bce7fe639484c7a" providerId="LiveId" clId="{3DA3D4C1-6511-4A22-B3B0-AFAA41C8B176}" dt="2025-02-23T15:40:33.797" v="123" actId="14100"/>
          <ac:picMkLst>
            <pc:docMk/>
            <pc:sldMk cId="815465384" sldId="587"/>
            <ac:picMk id="5" creationId="{C286B98E-92EC-C54E-89A2-CAA49B51337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9</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124820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A6A9-B233-F9C2-536E-CB45E54BA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5F912-1C24-5B3C-8E86-4511EF546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5E70B-3ECF-53AB-3FBC-6F5F322A47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14BE8-AE5A-5AEA-AC59-63E24EBC4C2E}"/>
              </a:ext>
            </a:extLst>
          </p:cNvPr>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73641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E0C7-254D-9000-761B-1090000CD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981C5-D8D6-72A2-2F0C-3785446F0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E9792-A6AC-D9EC-813D-0763503DF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F21A2E-8DE3-A72D-48CF-E6420660C804}"/>
              </a:ext>
            </a:extLst>
          </p:cNvPr>
          <p:cNvSpPr>
            <a:spLocks noGrp="1"/>
          </p:cNvSpPr>
          <p:nvPr>
            <p:ph type="sldNum" sz="quarter" idx="5"/>
          </p:nvPr>
        </p:nvSpPr>
        <p:spPr/>
        <p:txBody>
          <a:bodyPr/>
          <a:lstStyle/>
          <a:p>
            <a:fld id="{50FE803A-9B28-45B3-A89D-B0C58AF25D99}" type="slidenum">
              <a:rPr lang="en-US" smtClean="0"/>
              <a:t>13</a:t>
            </a:fld>
            <a:endParaRPr lang="en-US"/>
          </a:p>
        </p:txBody>
      </p:sp>
    </p:spTree>
    <p:extLst>
      <p:ext uri="{BB962C8B-B14F-4D97-AF65-F5344CB8AC3E}">
        <p14:creationId xmlns:p14="http://schemas.microsoft.com/office/powerpoint/2010/main" val="33861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andfonline.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Purines</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normAutofit/>
          </a:bodyPr>
          <a:lstStyle/>
          <a:p>
            <a:r>
              <a:rPr lang="en-US" sz="2400" dirty="0"/>
              <a:t>Purine nucleotides (ATP) </a:t>
            </a:r>
            <a:r>
              <a:rPr lang="en-US" sz="2400" dirty="0">
                <a:solidFill>
                  <a:schemeClr val="accent3"/>
                </a:solidFill>
              </a:rPr>
              <a:t>provides energy</a:t>
            </a:r>
          </a:p>
          <a:p>
            <a:endParaRPr lang="en-US" sz="2400" dirty="0">
              <a:solidFill>
                <a:schemeClr val="accent3"/>
              </a:solidFill>
            </a:endParaRPr>
          </a:p>
          <a:p>
            <a:r>
              <a:rPr lang="en-US" sz="2400" dirty="0"/>
              <a:t>Purines </a:t>
            </a:r>
            <a:r>
              <a:rPr lang="en-US" sz="2400" dirty="0">
                <a:solidFill>
                  <a:schemeClr val="accent1"/>
                </a:solidFill>
              </a:rPr>
              <a:t>control cell growth</a:t>
            </a:r>
          </a:p>
          <a:p>
            <a:endParaRPr lang="en-US" sz="2400" dirty="0">
              <a:solidFill>
                <a:schemeClr val="accent1"/>
              </a:solidFill>
            </a:endParaRPr>
          </a:p>
          <a:p>
            <a:r>
              <a:rPr lang="en-US" sz="2400" dirty="0"/>
              <a:t>Purines act as </a:t>
            </a:r>
            <a:r>
              <a:rPr lang="en-US" sz="2400" dirty="0">
                <a:solidFill>
                  <a:srgbClr val="7030A0"/>
                </a:solidFill>
              </a:rPr>
              <a:t>metabolic signals </a:t>
            </a:r>
          </a:p>
          <a:p>
            <a:endParaRPr lang="en-US" sz="2400" dirty="0">
              <a:solidFill>
                <a:srgbClr val="7030A0"/>
              </a:solidFill>
            </a:endParaRPr>
          </a:p>
          <a:p>
            <a:r>
              <a:rPr lang="en-US" sz="2400" dirty="0"/>
              <a:t>They are </a:t>
            </a:r>
            <a:r>
              <a:rPr lang="en-US" sz="2400" dirty="0">
                <a:solidFill>
                  <a:srgbClr val="FFC000"/>
                </a:solidFill>
              </a:rPr>
              <a:t>part of essential coenzymes</a:t>
            </a:r>
          </a:p>
          <a:p>
            <a:endParaRPr lang="en-US" sz="2400" dirty="0">
              <a:solidFill>
                <a:srgbClr val="FFC000"/>
              </a:solidFill>
            </a:endParaRPr>
          </a:p>
          <a:p>
            <a:r>
              <a:rPr lang="en-US" sz="2400" dirty="0">
                <a:solidFill>
                  <a:srgbClr val="C00000"/>
                </a:solidFill>
              </a:rPr>
              <a:t>Donate phosphate group </a:t>
            </a:r>
            <a:r>
              <a:rPr lang="en-US" sz="2400" dirty="0"/>
              <a:t>in phosphorylation reactions</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547437" y="434179"/>
            <a:ext cx="7886700" cy="1325563"/>
          </a:xfrm>
        </p:spPr>
        <p:txBody>
          <a:bodyPr>
            <a:normAutofit/>
          </a:bodyPr>
          <a:lstStyle/>
          <a:p>
            <a:pPr algn="ctr"/>
            <a:r>
              <a:rPr lang="en-US" sz="4000" b="1" dirty="0"/>
              <a:t>Causes of Gout</a:t>
            </a:r>
          </a:p>
        </p:txBody>
      </p:sp>
      <p:pic>
        <p:nvPicPr>
          <p:cNvPr id="2" name="Content Placeholder 10">
            <a:extLst>
              <a:ext uri="{FF2B5EF4-FFF2-40B4-BE49-F238E27FC236}">
                <a16:creationId xmlns:a16="http://schemas.microsoft.com/office/drawing/2014/main" id="{2CB53BEA-EE4D-5AC6-562D-E56E7BAA6EFD}"/>
              </a:ext>
            </a:extLst>
          </p:cNvPr>
          <p:cNvPicPr>
            <a:picLocks noGrp="1" noChangeAspect="1"/>
          </p:cNvPicPr>
          <p:nvPr>
            <p:ph idx="1"/>
          </p:nvPr>
        </p:nvPicPr>
        <p:blipFill>
          <a:blip r:embed="rId3"/>
          <a:stretch>
            <a:fillRect/>
          </a:stretch>
        </p:blipFill>
        <p:spPr>
          <a:xfrm>
            <a:off x="628650" y="1600199"/>
            <a:ext cx="7886700" cy="4754563"/>
          </a:xfrm>
        </p:spPr>
      </p:pic>
    </p:spTree>
    <p:extLst>
      <p:ext uri="{BB962C8B-B14F-4D97-AF65-F5344CB8AC3E}">
        <p14:creationId xmlns:p14="http://schemas.microsoft.com/office/powerpoint/2010/main" val="414960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E591-4378-5EA4-6FCE-08866E1F1A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DCD21-1E1B-2CD8-3931-4810E7E1A016}"/>
              </a:ext>
            </a:extLst>
          </p:cNvPr>
          <p:cNvSpPr>
            <a:spLocks noGrp="1"/>
          </p:cNvSpPr>
          <p:nvPr>
            <p:ph idx="1"/>
          </p:nvPr>
        </p:nvSpPr>
        <p:spPr>
          <a:xfrm>
            <a:off x="628650" y="1973262"/>
            <a:ext cx="7886700" cy="4351338"/>
          </a:xfrm>
        </p:spPr>
        <p:txBody>
          <a:bodyPr/>
          <a:lstStyle/>
          <a:p>
            <a:pPr marL="0" indent="0">
              <a:buNone/>
            </a:pPr>
            <a:r>
              <a:rPr lang="en-US" sz="2400" b="1" dirty="0">
                <a:solidFill>
                  <a:schemeClr val="accent2"/>
                </a:solidFill>
              </a:rPr>
              <a:t>Uric Acid Under secretion:</a:t>
            </a:r>
          </a:p>
          <a:p>
            <a:pPr marL="457200" indent="-457200">
              <a:buFont typeface="+mj-lt"/>
              <a:buAutoNum type="alphaUcPeriod"/>
            </a:pPr>
            <a:r>
              <a:rPr lang="en-US" sz="2400" b="1" dirty="0"/>
              <a:t>Primary:</a:t>
            </a:r>
          </a:p>
          <a:p>
            <a:pPr marL="0" indent="0">
              <a:buNone/>
            </a:pPr>
            <a:r>
              <a:rPr lang="en-US" sz="2400" dirty="0"/>
              <a:t>Unidentified inherent excretory defects</a:t>
            </a:r>
          </a:p>
          <a:p>
            <a:pPr marL="0" indent="0">
              <a:buNone/>
            </a:pPr>
            <a:r>
              <a:rPr lang="en-US" sz="2400" b="1" dirty="0"/>
              <a:t>B . Secondary:</a:t>
            </a:r>
          </a:p>
          <a:p>
            <a:pPr marL="0" indent="0">
              <a:buNone/>
            </a:pPr>
            <a:r>
              <a:rPr lang="en-US" sz="2400" dirty="0"/>
              <a:t>Known disease processes that effect how kidney handles urate</a:t>
            </a:r>
          </a:p>
          <a:p>
            <a:pPr marL="0" indent="0">
              <a:buNone/>
            </a:pPr>
            <a:r>
              <a:rPr lang="en-US" sz="2400" dirty="0"/>
              <a:t>Examples:</a:t>
            </a:r>
          </a:p>
          <a:p>
            <a:r>
              <a:rPr lang="en-US" sz="2400" dirty="0"/>
              <a:t>Lactic acidosis</a:t>
            </a:r>
          </a:p>
          <a:p>
            <a:r>
              <a:rPr lang="en-US" sz="2400" dirty="0"/>
              <a:t>Drugs such as thiazide diuretics </a:t>
            </a:r>
          </a:p>
          <a:p>
            <a:r>
              <a:rPr lang="en-US" sz="2400" dirty="0"/>
              <a:t>Exposure to lead(saturnine Gout)</a:t>
            </a:r>
          </a:p>
          <a:p>
            <a:endParaRPr lang="en-US" dirty="0"/>
          </a:p>
        </p:txBody>
      </p:sp>
      <p:sp>
        <p:nvSpPr>
          <p:cNvPr id="4" name="Slide Number Placeholder 3">
            <a:extLst>
              <a:ext uri="{FF2B5EF4-FFF2-40B4-BE49-F238E27FC236}">
                <a16:creationId xmlns:a16="http://schemas.microsoft.com/office/drawing/2014/main" id="{751F6103-8EEF-1116-08F7-6A08F0B55B56}"/>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a:extLst>
              <a:ext uri="{FF2B5EF4-FFF2-40B4-BE49-F238E27FC236}">
                <a16:creationId xmlns:a16="http://schemas.microsoft.com/office/drawing/2014/main" id="{6CC1C092-2F67-E8C6-462E-379D439AD53F}"/>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ECAEF52-588D-F726-2603-DBCEB304F61F}"/>
              </a:ext>
            </a:extLst>
          </p:cNvPr>
          <p:cNvSpPr>
            <a:spLocks noGrp="1"/>
          </p:cNvSpPr>
          <p:nvPr>
            <p:ph type="title"/>
          </p:nvPr>
        </p:nvSpPr>
        <p:spPr>
          <a:xfrm>
            <a:off x="628650" y="503237"/>
            <a:ext cx="7886700" cy="1325563"/>
          </a:xfrm>
        </p:spPr>
        <p:txBody>
          <a:bodyPr>
            <a:normAutofit/>
          </a:bodyPr>
          <a:lstStyle/>
          <a:p>
            <a:pPr algn="ctr"/>
            <a:r>
              <a:rPr lang="en-US" sz="4000" b="1" dirty="0"/>
              <a:t>Biochemical Basis of Gout</a:t>
            </a:r>
          </a:p>
        </p:txBody>
      </p:sp>
    </p:spTree>
    <p:extLst>
      <p:ext uri="{BB962C8B-B14F-4D97-AF65-F5344CB8AC3E}">
        <p14:creationId xmlns:p14="http://schemas.microsoft.com/office/powerpoint/2010/main" val="86633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EA60-9012-46A7-2805-FC41C365B8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0CD07-E7F4-3D6B-251F-C7363AACE5CD}"/>
              </a:ext>
            </a:extLst>
          </p:cNvPr>
          <p:cNvSpPr>
            <a:spLocks noGrp="1"/>
          </p:cNvSpPr>
          <p:nvPr>
            <p:ph idx="1"/>
          </p:nvPr>
        </p:nvSpPr>
        <p:spPr>
          <a:xfrm>
            <a:off x="628650" y="1973262"/>
            <a:ext cx="7886700" cy="4351338"/>
          </a:xfrm>
        </p:spPr>
        <p:txBody>
          <a:bodyPr>
            <a:noAutofit/>
          </a:bodyPr>
          <a:lstStyle/>
          <a:p>
            <a:pPr marL="0" indent="0">
              <a:buNone/>
            </a:pPr>
            <a:r>
              <a:rPr lang="en-US" sz="2400" b="1" dirty="0">
                <a:solidFill>
                  <a:schemeClr val="accent2"/>
                </a:solidFill>
              </a:rPr>
              <a:t>Uric Acid Overproduction:</a:t>
            </a:r>
          </a:p>
          <a:p>
            <a:pPr marL="0" indent="0">
              <a:buNone/>
            </a:pPr>
            <a:r>
              <a:rPr lang="en-US" sz="2400" b="1" dirty="0"/>
              <a:t>A . Primary:</a:t>
            </a:r>
          </a:p>
          <a:p>
            <a:r>
              <a:rPr lang="en-US" sz="2400" dirty="0"/>
              <a:t>Most Part idiopathic</a:t>
            </a:r>
          </a:p>
          <a:p>
            <a:r>
              <a:rPr lang="en-US" sz="2400" dirty="0"/>
              <a:t>Increased availability of PRPP increases purine production resulting in elevated levels of plasma uric acid</a:t>
            </a:r>
          </a:p>
          <a:p>
            <a:r>
              <a:rPr lang="en-US" sz="2400" dirty="0"/>
              <a:t>Lesch-Nyhan syndrome also causes hyperuricemia</a:t>
            </a:r>
          </a:p>
          <a:p>
            <a:pPr marL="0" indent="0">
              <a:buNone/>
            </a:pPr>
            <a:r>
              <a:rPr lang="en-US" sz="2400" b="1" dirty="0"/>
              <a:t>B . Secondary:</a:t>
            </a:r>
          </a:p>
          <a:p>
            <a:r>
              <a:rPr lang="en-US" sz="2400" dirty="0"/>
              <a:t>Increased availability of purines (myeloproliferative disorders)</a:t>
            </a:r>
          </a:p>
          <a:p>
            <a:r>
              <a:rPr lang="en-US" sz="2400" dirty="0"/>
              <a:t>von Gierke disease</a:t>
            </a:r>
          </a:p>
          <a:p>
            <a:r>
              <a:rPr lang="en-US" sz="2400" dirty="0"/>
              <a:t>Hereditary fructose intolerance</a:t>
            </a:r>
          </a:p>
        </p:txBody>
      </p:sp>
      <p:sp>
        <p:nvSpPr>
          <p:cNvPr id="4" name="Slide Number Placeholder 3">
            <a:extLst>
              <a:ext uri="{FF2B5EF4-FFF2-40B4-BE49-F238E27FC236}">
                <a16:creationId xmlns:a16="http://schemas.microsoft.com/office/drawing/2014/main" id="{AE1AC8C7-D1D6-F64E-345A-C06665AF1115}"/>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a:extLst>
              <a:ext uri="{FF2B5EF4-FFF2-40B4-BE49-F238E27FC236}">
                <a16:creationId xmlns:a16="http://schemas.microsoft.com/office/drawing/2014/main" id="{C7A410F0-665E-CFCE-C269-F862614A2401}"/>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839802E-8EE7-295E-67C0-BBB6B5CC98B1}"/>
              </a:ext>
            </a:extLst>
          </p:cNvPr>
          <p:cNvSpPr>
            <a:spLocks noGrp="1"/>
          </p:cNvSpPr>
          <p:nvPr>
            <p:ph type="title"/>
          </p:nvPr>
        </p:nvSpPr>
        <p:spPr>
          <a:xfrm>
            <a:off x="628650" y="503237"/>
            <a:ext cx="7886700" cy="1325563"/>
          </a:xfrm>
        </p:spPr>
        <p:txBody>
          <a:bodyPr>
            <a:normAutofit/>
          </a:bodyPr>
          <a:lstStyle/>
          <a:p>
            <a:pPr algn="ctr"/>
            <a:r>
              <a:rPr lang="en-US" sz="4000" b="1" dirty="0"/>
              <a:t>Biochemical Basis of Gout</a:t>
            </a:r>
          </a:p>
        </p:txBody>
      </p:sp>
    </p:spTree>
    <p:extLst>
      <p:ext uri="{BB962C8B-B14F-4D97-AF65-F5344CB8AC3E}">
        <p14:creationId xmlns:p14="http://schemas.microsoft.com/office/powerpoint/2010/main" val="304568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Gout</a:t>
            </a:r>
          </a:p>
        </p:txBody>
      </p:sp>
      <p:pic>
        <p:nvPicPr>
          <p:cNvPr id="2" name="Content Placeholder 6">
            <a:extLst>
              <a:ext uri="{FF2B5EF4-FFF2-40B4-BE49-F238E27FC236}">
                <a16:creationId xmlns:a16="http://schemas.microsoft.com/office/drawing/2014/main" id="{DF802421-A5FB-1947-A5E1-000EA33ACC4D}"/>
              </a:ext>
            </a:extLst>
          </p:cNvPr>
          <p:cNvPicPr>
            <a:picLocks noGrp="1" noChangeAspect="1"/>
          </p:cNvPicPr>
          <p:nvPr>
            <p:ph idx="1"/>
          </p:nvPr>
        </p:nvPicPr>
        <p:blipFill>
          <a:blip r:embed="rId2"/>
          <a:stretch>
            <a:fillRect/>
          </a:stretch>
        </p:blipFill>
        <p:spPr>
          <a:xfrm>
            <a:off x="1121493" y="1825625"/>
            <a:ext cx="6901013" cy="4351338"/>
          </a:xfrm>
          <a:prstGeom prst="rect">
            <a:avLst/>
          </a:prstGeom>
        </p:spPr>
      </p:pic>
    </p:spTree>
    <p:extLst>
      <p:ext uri="{BB962C8B-B14F-4D97-AF65-F5344CB8AC3E}">
        <p14:creationId xmlns:p14="http://schemas.microsoft.com/office/powerpoint/2010/main" val="256136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lstStyle/>
          <a:p>
            <a:r>
              <a:rPr lang="en-US" sz="2400" dirty="0"/>
              <a:t>Informed Consent</a:t>
            </a:r>
          </a:p>
          <a:p>
            <a:endParaRPr lang="en-US" sz="2400" dirty="0"/>
          </a:p>
          <a:p>
            <a:r>
              <a:rPr lang="en-US" sz="2400" dirty="0"/>
              <a:t>Resource allocation</a:t>
            </a:r>
          </a:p>
          <a:p>
            <a:endParaRPr lang="en-US" sz="2400" dirty="0"/>
          </a:p>
          <a:p>
            <a:r>
              <a:rPr lang="en-US" sz="2400" dirty="0"/>
              <a:t>Access to care</a:t>
            </a:r>
          </a:p>
          <a:p>
            <a:endParaRPr lang="en-US" sz="2400" dirty="0"/>
          </a:p>
          <a:p>
            <a:r>
              <a:rPr lang="en-US" sz="2400" dirty="0"/>
              <a:t>Privacy and Confidentiality</a:t>
            </a:r>
          </a:p>
          <a:p>
            <a:endParaRPr lang="en-US" sz="2400" dirty="0"/>
          </a:p>
          <a:p>
            <a:r>
              <a:rPr lang="en-US" sz="2400" dirty="0"/>
              <a:t>Research ethical Consideration</a:t>
            </a:r>
          </a:p>
          <a:p>
            <a:endParaRPr lang="en-US" dirty="0"/>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lstStyle/>
          <a:p>
            <a:pPr marL="0" indent="0">
              <a:buNone/>
            </a:pPr>
            <a:r>
              <a:rPr lang="en-US" sz="2400" dirty="0"/>
              <a:t>Artificial Intelligence </a:t>
            </a:r>
            <a:r>
              <a:rPr lang="en-GB" sz="2400" dirty="0"/>
              <a:t>plays role </a:t>
            </a:r>
            <a:r>
              <a:rPr lang="en-US" sz="2400" dirty="0"/>
              <a:t>in following </a:t>
            </a:r>
            <a:r>
              <a:rPr lang="en-GB" sz="2400" dirty="0"/>
              <a:t>aspects:</a:t>
            </a:r>
          </a:p>
          <a:p>
            <a:pPr marL="0" indent="0">
              <a:buNone/>
            </a:pPr>
            <a:endParaRPr lang="en-US" sz="2400" dirty="0"/>
          </a:p>
          <a:p>
            <a:r>
              <a:rPr lang="en-US" sz="2400" dirty="0"/>
              <a:t>Diagnostic support through AI algorithms</a:t>
            </a:r>
          </a:p>
          <a:p>
            <a:r>
              <a:rPr lang="en-US" sz="2400" dirty="0"/>
              <a:t>Predictive Analysis :AI can be used to predict gout flares by analyzing patient data</a:t>
            </a:r>
          </a:p>
          <a:p>
            <a:r>
              <a:rPr lang="en-US" sz="2400" dirty="0"/>
              <a:t>Personalized treatment</a:t>
            </a:r>
          </a:p>
          <a:p>
            <a:r>
              <a:rPr lang="en-US" sz="2400" dirty="0"/>
              <a:t>Remote monitoring through wearable devices and sensors</a:t>
            </a:r>
          </a:p>
          <a:p>
            <a:r>
              <a:rPr lang="en-US" sz="2400" dirty="0"/>
              <a:t>Research by analyzing large datasets</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Gout</a:t>
            </a:r>
          </a:p>
        </p:txBody>
      </p:sp>
    </p:spTree>
    <p:extLst>
      <p:ext uri="{BB962C8B-B14F-4D97-AF65-F5344CB8AC3E}">
        <p14:creationId xmlns:p14="http://schemas.microsoft.com/office/powerpoint/2010/main" val="10012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pPr algn="ctr"/>
            <a:r>
              <a:rPr lang="en-US" sz="4000" b="1" dirty="0">
                <a:latin typeface="Calibri" pitchFamily="34" charset="0"/>
              </a:rPr>
              <a:t>Suggested Research Article</a:t>
            </a:r>
            <a:endParaRPr lang="en-US" sz="4000" b="1"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fontScale="55000" lnSpcReduction="20000"/>
          </a:bodyPr>
          <a:lstStyle/>
          <a:p>
            <a:pPr marL="0" indent="0">
              <a:buNone/>
            </a:pPr>
            <a:r>
              <a:rPr lang="en-US" sz="4400" b="1" dirty="0"/>
              <a:t>Link</a:t>
            </a:r>
            <a:r>
              <a:rPr lang="en-US" sz="3600" b="1" dirty="0"/>
              <a:t>:</a:t>
            </a:r>
          </a:p>
          <a:p>
            <a:pPr marL="0" indent="0">
              <a:buNone/>
            </a:pPr>
            <a:r>
              <a:rPr lang="en-US" sz="3600" dirty="0">
                <a:hlinkClick r:id="rId2"/>
              </a:rPr>
              <a:t>https://www.tandfonline.com/</a:t>
            </a:r>
            <a:endParaRPr lang="en-US" sz="3600" dirty="0"/>
          </a:p>
          <a:p>
            <a:pPr marL="0" indent="0">
              <a:buNone/>
            </a:pPr>
            <a:endParaRPr lang="en-US" sz="3600" dirty="0"/>
          </a:p>
          <a:p>
            <a:pPr marL="0" indent="0">
              <a:buNone/>
            </a:pPr>
            <a:r>
              <a:rPr lang="en-US" sz="4400" b="1" dirty="0"/>
              <a:t>Journal Name :</a:t>
            </a:r>
          </a:p>
          <a:p>
            <a:pPr marL="0" indent="0">
              <a:buNone/>
            </a:pPr>
            <a:r>
              <a:rPr lang="en-US" sz="3600" b="1" i="1" dirty="0">
                <a:solidFill>
                  <a:schemeClr val="accent1"/>
                </a:solidFill>
                <a:effectLst/>
                <a:latin typeface="Open Sans" panose="020B0606030504020204" pitchFamily="34" charset="0"/>
              </a:rPr>
              <a:t>Expert Opinion on Biological Therapy</a:t>
            </a:r>
          </a:p>
          <a:p>
            <a:pPr marL="0" indent="0">
              <a:buNone/>
            </a:pPr>
            <a:endParaRPr lang="en-US" sz="3600" b="1" dirty="0">
              <a:solidFill>
                <a:schemeClr val="accent1"/>
              </a:solidFill>
            </a:endParaRPr>
          </a:p>
          <a:p>
            <a:pPr marL="0" indent="0">
              <a:buNone/>
            </a:pPr>
            <a:r>
              <a:rPr lang="en-US" sz="4400" b="1" dirty="0"/>
              <a:t>Title :</a:t>
            </a:r>
          </a:p>
          <a:p>
            <a:pPr marL="0" indent="0">
              <a:buNone/>
            </a:pPr>
            <a:r>
              <a:rPr lang="en-US" sz="3600" b="1" i="0" dirty="0">
                <a:solidFill>
                  <a:schemeClr val="tx2"/>
                </a:solidFill>
                <a:effectLst/>
                <a:latin typeface="PT serif" panose="020A0603040505020204" pitchFamily="18" charset="0"/>
              </a:rPr>
              <a:t>What future do biological therapies have in the treatment of gout?</a:t>
            </a:r>
          </a:p>
          <a:p>
            <a:pPr marL="0" indent="0">
              <a:buNone/>
            </a:pPr>
            <a:endParaRPr lang="en-US" sz="3600" b="1" dirty="0">
              <a:solidFill>
                <a:schemeClr val="tx2"/>
              </a:solidFill>
            </a:endParaRPr>
          </a:p>
          <a:p>
            <a:pPr marL="0" indent="0">
              <a:buNone/>
            </a:pPr>
            <a:r>
              <a:rPr lang="en-US" sz="4400" b="1" dirty="0"/>
              <a:t>Author Nam:</a:t>
            </a:r>
          </a:p>
          <a:p>
            <a:pPr marL="0" indent="0">
              <a:buNone/>
            </a:pPr>
            <a:r>
              <a:rPr lang="en-US" sz="4400" b="1" dirty="0"/>
              <a:t>Lisa K Stamp</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fontScale="55000" lnSpcReduction="20000"/>
          </a:bodyPr>
          <a:lstStyle/>
          <a:p>
            <a:pPr marL="0" indent="0" algn="l">
              <a:buNone/>
            </a:pPr>
            <a:r>
              <a:rPr lang="en-US" b="1" i="0" dirty="0">
                <a:solidFill>
                  <a:srgbClr val="333333"/>
                </a:solidFill>
                <a:effectLst/>
                <a:latin typeface="PT serif" panose="020F0502020204030204" pitchFamily="18" charset="0"/>
              </a:rPr>
              <a:t> </a:t>
            </a:r>
            <a:r>
              <a:rPr lang="en-US" sz="3600" b="1" i="0" dirty="0">
                <a:solidFill>
                  <a:srgbClr val="333333"/>
                </a:solidFill>
                <a:effectLst/>
                <a:latin typeface="PT serif" panose="020F0502020204030204" pitchFamily="18" charset="0"/>
              </a:rPr>
              <a:t>Introduction</a:t>
            </a:r>
          </a:p>
          <a:p>
            <a:pPr marL="0" indent="0" algn="l">
              <a:buNone/>
            </a:pPr>
            <a:r>
              <a:rPr lang="en-US" sz="2900" b="0" i="0" dirty="0">
                <a:solidFill>
                  <a:srgbClr val="333333"/>
                </a:solidFill>
                <a:effectLst/>
                <a:latin typeface="Open Sans" panose="020B0606030504020204" pitchFamily="34" charset="0"/>
              </a:rPr>
              <a:t>Gout is one of the most common forms of inflammatory arthritis. Clinically, gout presents as a red, hot, swollen, painful joint(s) known as gout flare. The gout flare is the inflammatory response to the monosodium urate (MSU) crystals that occur in the presence of sustained hyperuricemia. With inadequate treatment over time, gout flares can become more frequent, and subcutaneous tophi (collections of MSU crystals), gouty bone erosions, and chronic gouty arthritis can occur. The management of gout is broadly grouped into three main areas: (1) management of the gout flares as they occur with anti-inflammatory agents; (2) long-term urate-lowering therapy (ULT); and (3) prevention of gout flares when commencing ULT. </a:t>
            </a:r>
            <a:r>
              <a:rPr lang="en-US" sz="2900" b="0" i="0" dirty="0">
                <a:solidFill>
                  <a:srgbClr val="333333"/>
                </a:solidFill>
                <a:effectLst/>
                <a:highlight>
                  <a:srgbClr val="00FFFF"/>
                </a:highlight>
                <a:latin typeface="Open Sans" panose="020B0606030504020204" pitchFamily="34" charset="0"/>
              </a:rPr>
              <a:t>Like many other areas of medicine, recent years has seen the use of biologic therapies in the management of gout. Herein, we discuss the role of biologic therapies in gout now and into the future</a:t>
            </a:r>
            <a:r>
              <a:rPr lang="en-US" sz="2900" b="0" i="0" dirty="0">
                <a:solidFill>
                  <a:srgbClr val="333333"/>
                </a:solidFill>
                <a:effectLst/>
                <a:latin typeface="Open Sans" panose="020B0606030504020204" pitchFamily="34" charset="0"/>
              </a:rPr>
              <a:t>.</a:t>
            </a: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17</a:t>
            </a:fld>
            <a:endParaRPr lang="en-US" dirty="0"/>
          </a:p>
        </p:txBody>
      </p:sp>
    </p:spTree>
    <p:extLst>
      <p:ext uri="{BB962C8B-B14F-4D97-AF65-F5344CB8AC3E}">
        <p14:creationId xmlns:p14="http://schemas.microsoft.com/office/powerpoint/2010/main" val="14642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49641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5B55-456A-177C-A263-C346941ED36C}"/>
              </a:ext>
            </a:extLst>
          </p:cNvPr>
          <p:cNvSpPr>
            <a:spLocks noGrp="1"/>
          </p:cNvSpPr>
          <p:nvPr>
            <p:ph type="title"/>
          </p:nvPr>
        </p:nvSpPr>
        <p:spPr/>
        <p:txBody>
          <a:bodyPr>
            <a:normAutofit/>
          </a:bodyPr>
          <a:lstStyle/>
          <a:p>
            <a:pPr algn="ctr"/>
            <a:r>
              <a:rPr lang="en-US" sz="4000" b="1" dirty="0"/>
              <a:t>Assessment</a:t>
            </a:r>
          </a:p>
        </p:txBody>
      </p:sp>
      <p:sp>
        <p:nvSpPr>
          <p:cNvPr id="4" name="Slide Number Placeholder 3">
            <a:extLst>
              <a:ext uri="{FF2B5EF4-FFF2-40B4-BE49-F238E27FC236}">
                <a16:creationId xmlns:a16="http://schemas.microsoft.com/office/drawing/2014/main" id="{5C1620C1-9D64-228A-CE0F-6492CD85F844}"/>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4">
            <a:extLst>
              <a:ext uri="{FF2B5EF4-FFF2-40B4-BE49-F238E27FC236}">
                <a16:creationId xmlns:a16="http://schemas.microsoft.com/office/drawing/2014/main" id="{1F3F41B2-4EAC-82CA-BE02-867A30C2876A}"/>
              </a:ext>
            </a:extLst>
          </p:cNvPr>
          <p:cNvSpPr>
            <a:spLocks noGrp="1"/>
          </p:cNvSpPr>
          <p:nvPr>
            <p:ph idx="1"/>
          </p:nvPr>
        </p:nvSpPr>
        <p:spPr/>
        <p:txBody>
          <a:bodyPr/>
          <a:lstStyle/>
          <a:p>
            <a:pPr marL="0" indent="0">
              <a:buNone/>
            </a:pPr>
            <a:r>
              <a:rPr lang="en-US" sz="2400" dirty="0"/>
              <a:t>1-What is the role of folic acid in purine synthesis?</a:t>
            </a:r>
          </a:p>
          <a:p>
            <a:pPr marL="0" indent="0">
              <a:buNone/>
            </a:pPr>
            <a:endParaRPr lang="en-US" sz="2400" dirty="0"/>
          </a:p>
          <a:p>
            <a:pPr marL="0" indent="0">
              <a:buNone/>
            </a:pPr>
            <a:r>
              <a:rPr lang="en-US" sz="2400" dirty="0"/>
              <a:t>2-What is purine salvage pathway?</a:t>
            </a:r>
          </a:p>
          <a:p>
            <a:pPr marL="0" indent="0">
              <a:buNone/>
            </a:pPr>
            <a:endParaRPr lang="en-US" sz="2400" dirty="0"/>
          </a:p>
          <a:p>
            <a:pPr marL="0" indent="0">
              <a:buNone/>
            </a:pPr>
            <a:r>
              <a:rPr lang="en-US" sz="2400" dirty="0"/>
              <a:t>3-Enlist causes of hyperuricemia.</a:t>
            </a:r>
          </a:p>
          <a:p>
            <a:pPr marL="0" indent="0">
              <a:buNone/>
            </a:pPr>
            <a:endParaRPr lang="en-US" sz="2400" dirty="0"/>
          </a:p>
          <a:p>
            <a:pPr marL="0" indent="0">
              <a:buNone/>
            </a:pPr>
            <a:r>
              <a:rPr lang="en-US" sz="2400" dirty="0"/>
              <a:t>4-What is biochemical basis of arthritis in hyperuricemia?</a:t>
            </a:r>
          </a:p>
          <a:p>
            <a:pPr marL="0" indent="0">
              <a:buNone/>
            </a:pPr>
            <a:endParaRPr lang="en-US" sz="2400" dirty="0"/>
          </a:p>
          <a:p>
            <a:pPr marL="0" indent="0">
              <a:buNone/>
            </a:pPr>
            <a:r>
              <a:rPr lang="en-US" sz="2400" dirty="0"/>
              <a:t>5-What is </a:t>
            </a:r>
            <a:r>
              <a:rPr lang="en-US" sz="2400" dirty="0" err="1"/>
              <a:t>orotic</a:t>
            </a:r>
            <a:r>
              <a:rPr lang="en-US" sz="2400" dirty="0"/>
              <a:t> aciduria?</a:t>
            </a:r>
          </a:p>
          <a:p>
            <a:endParaRPr lang="en-US" dirty="0"/>
          </a:p>
        </p:txBody>
      </p:sp>
    </p:spTree>
    <p:extLst>
      <p:ext uri="{BB962C8B-B14F-4D97-AF65-F5344CB8AC3E}">
        <p14:creationId xmlns:p14="http://schemas.microsoft.com/office/powerpoint/2010/main" val="201377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MBBS(CBL)</a:t>
            </a:r>
            <a:br>
              <a:rPr lang="en-US" sz="4000" u="sng" dirty="0">
                <a:cs typeface="Times New Roman" pitchFamily="18" charset="0"/>
              </a:rPr>
            </a:br>
            <a:r>
              <a:rPr lang="en-US" sz="4000" b="1" dirty="0">
                <a:cs typeface="Times New Roman" pitchFamily="18" charset="0"/>
              </a:rPr>
              <a:t>Gout</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Biochemistry, 8th Edition, Chapter </a:t>
            </a:r>
            <a:r>
              <a:rPr lang="en-GB" sz="2800" dirty="0"/>
              <a:t>.22 page no. 332-334</a:t>
            </a:r>
            <a:endParaRPr lang="en-US" sz="2800" dirty="0"/>
          </a:p>
          <a:p>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1569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r>
              <a:rPr lang="en-US" sz="2400" dirty="0"/>
              <a:t>Explain digestion of nucleic acid </a:t>
            </a:r>
          </a:p>
          <a:p>
            <a:endParaRPr lang="en-US" sz="2400" dirty="0"/>
          </a:p>
          <a:p>
            <a:r>
              <a:rPr lang="en-US" sz="2400" dirty="0"/>
              <a:t>Discuss purine catabolism</a:t>
            </a:r>
          </a:p>
          <a:p>
            <a:endParaRPr lang="en-US" sz="2400" dirty="0"/>
          </a:p>
          <a:p>
            <a:r>
              <a:rPr lang="en-US" sz="2400" dirty="0"/>
              <a:t>Describe causes and biochemical basis of gout</a:t>
            </a:r>
          </a:p>
          <a:p>
            <a:endParaRPr lang="en-US" sz="2400" dirty="0"/>
          </a:p>
          <a:p>
            <a:r>
              <a:rPr lang="en-US" sz="2400" dirty="0"/>
              <a:t>Discuss treatment of gout</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46  </a:t>
            </a:r>
            <a:r>
              <a:rPr lang="en-US" sz="2400" dirty="0">
                <a:solidFill>
                  <a:schemeClr val="tx2">
                    <a:lumMod val="60000"/>
                    <a:lumOff val="40000"/>
                  </a:schemeClr>
                </a:solidFill>
              </a:rPr>
              <a:t>obese</a:t>
            </a:r>
            <a:r>
              <a:rPr lang="en-US" sz="2400" dirty="0"/>
              <a:t> lady reported to ER of HFH RWP at mid night  with complains of </a:t>
            </a:r>
            <a:r>
              <a:rPr lang="en-US" sz="2400" dirty="0">
                <a:highlight>
                  <a:srgbClr val="00FFFF"/>
                </a:highlight>
              </a:rPr>
              <a:t>pain in big toe of right foot  f</a:t>
            </a:r>
            <a:r>
              <a:rPr lang="en-US" sz="2400" dirty="0"/>
              <a:t>or last several hours. The </a:t>
            </a:r>
            <a:r>
              <a:rPr lang="en-US" sz="2400" dirty="0">
                <a:solidFill>
                  <a:schemeClr val="accent2"/>
                </a:solidFill>
              </a:rPr>
              <a:t>severity of pain </a:t>
            </a:r>
            <a:r>
              <a:rPr lang="en-US" sz="2400" dirty="0"/>
              <a:t>had gradually </a:t>
            </a:r>
            <a:r>
              <a:rPr lang="en-US" sz="2400" dirty="0">
                <a:solidFill>
                  <a:schemeClr val="accent2"/>
                </a:solidFill>
              </a:rPr>
              <a:t>increased</a:t>
            </a:r>
            <a:r>
              <a:rPr lang="en-US" sz="2400" dirty="0"/>
              <a:t> and had become </a:t>
            </a:r>
            <a:r>
              <a:rPr lang="en-US" sz="2400" dirty="0">
                <a:solidFill>
                  <a:schemeClr val="accent2">
                    <a:lumMod val="75000"/>
                  </a:schemeClr>
                </a:solidFill>
              </a:rPr>
              <a:t>unbearable despite intake of analgesics.</a:t>
            </a:r>
          </a:p>
          <a:p>
            <a:pPr marL="0" indent="0">
              <a:buNone/>
            </a:pPr>
            <a:r>
              <a:rPr lang="en-US" sz="2400" dirty="0"/>
              <a:t>On </a:t>
            </a:r>
            <a:r>
              <a:rPr lang="en-US" sz="2400" dirty="0">
                <a:solidFill>
                  <a:srgbClr val="0070C0"/>
                </a:solidFill>
              </a:rPr>
              <a:t>examination</a:t>
            </a:r>
            <a:r>
              <a:rPr lang="en-US" sz="2400" dirty="0"/>
              <a:t> the </a:t>
            </a:r>
            <a:r>
              <a:rPr lang="en-US" sz="2400" dirty="0">
                <a:highlight>
                  <a:srgbClr val="00FFFF"/>
                </a:highlight>
              </a:rPr>
              <a:t>right big toe was red </a:t>
            </a:r>
            <a:r>
              <a:rPr lang="en-US" sz="2400" dirty="0"/>
              <a:t>, </a:t>
            </a:r>
            <a:r>
              <a:rPr lang="en-US" sz="2400" dirty="0">
                <a:highlight>
                  <a:srgbClr val="00FFFF"/>
                </a:highlight>
              </a:rPr>
              <a:t>tender </a:t>
            </a:r>
            <a:r>
              <a:rPr lang="en-US" sz="2400" dirty="0"/>
              <a:t>and </a:t>
            </a:r>
            <a:r>
              <a:rPr lang="en-US" sz="2400" dirty="0">
                <a:highlight>
                  <a:srgbClr val="00FFFF"/>
                </a:highlight>
              </a:rPr>
              <a:t>swollen/inflamed </a:t>
            </a:r>
            <a:r>
              <a:rPr lang="en-US" sz="2400" dirty="0"/>
              <a:t>at </a:t>
            </a:r>
            <a:r>
              <a:rPr lang="en-US" sz="2400" dirty="0">
                <a:solidFill>
                  <a:srgbClr val="FF0000"/>
                </a:solidFill>
              </a:rPr>
              <a:t>metacarpophalangeal joint </a:t>
            </a:r>
            <a:r>
              <a:rPr lang="en-US" sz="2400" dirty="0"/>
              <a:t>. However ,all </a:t>
            </a:r>
            <a:r>
              <a:rPr lang="en-US" sz="2400" dirty="0">
                <a:solidFill>
                  <a:srgbClr val="FF0000"/>
                </a:solidFill>
              </a:rPr>
              <a:t>other joints </a:t>
            </a:r>
            <a:r>
              <a:rPr lang="en-US" sz="2400" dirty="0"/>
              <a:t>were found to b </a:t>
            </a:r>
            <a:r>
              <a:rPr lang="en-US" sz="2400" dirty="0">
                <a:solidFill>
                  <a:srgbClr val="FF0000"/>
                </a:solidFill>
              </a:rPr>
              <a:t>normal </a:t>
            </a:r>
            <a:r>
              <a:rPr lang="en-US" sz="2400" dirty="0"/>
              <a:t>.Lab investigations revealed </a:t>
            </a:r>
            <a:r>
              <a:rPr lang="en-US" sz="2400" dirty="0">
                <a:highlight>
                  <a:srgbClr val="00FFFF"/>
                </a:highlight>
              </a:rPr>
              <a:t>raised serum uric acid level </a:t>
            </a:r>
            <a:r>
              <a:rPr lang="en-US" sz="2400" dirty="0"/>
              <a:t>and </a:t>
            </a:r>
            <a:r>
              <a:rPr lang="en-US" sz="2400" dirty="0">
                <a:highlight>
                  <a:srgbClr val="00FFFF"/>
                </a:highlight>
              </a:rPr>
              <a:t>raised ESR </a:t>
            </a:r>
            <a:r>
              <a:rPr lang="en-US" sz="2400" dirty="0"/>
              <a:t>. On the basis of history, local examination and lab findings provisional </a:t>
            </a:r>
            <a:r>
              <a:rPr lang="en-US" sz="2400" dirty="0">
                <a:solidFill>
                  <a:srgbClr val="7030A0"/>
                </a:solidFill>
              </a:rPr>
              <a:t>diagnosis</a:t>
            </a:r>
            <a:r>
              <a:rPr lang="en-US" sz="2400" dirty="0"/>
              <a:t> of </a:t>
            </a:r>
            <a:r>
              <a:rPr lang="en-US" sz="2400" b="1" dirty="0">
                <a:highlight>
                  <a:srgbClr val="00FFFF"/>
                </a:highlight>
              </a:rPr>
              <a:t>Acute gout </a:t>
            </a:r>
            <a:r>
              <a:rPr lang="en-US" sz="2400" dirty="0"/>
              <a:t>was made.</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2967-7773-9054-626E-CAFEB984D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CE3E6-F1CB-3CE7-14E3-27705D3FDF84}"/>
              </a:ext>
            </a:extLst>
          </p:cNvPr>
          <p:cNvSpPr>
            <a:spLocks noGrp="1"/>
          </p:cNvSpPr>
          <p:nvPr>
            <p:ph type="title"/>
          </p:nvPr>
        </p:nvSpPr>
        <p:spPr/>
        <p:txBody>
          <a:bodyPr>
            <a:normAutofit/>
          </a:bodyPr>
          <a:lstStyle/>
          <a:p>
            <a:pPr algn="ctr"/>
            <a:r>
              <a:rPr lang="en-US" sz="4000" b="1" dirty="0"/>
              <a:t>Digestion Of Nucleic Acid</a:t>
            </a:r>
          </a:p>
        </p:txBody>
      </p:sp>
      <p:sp>
        <p:nvSpPr>
          <p:cNvPr id="4" name="Slide Number Placeholder 3">
            <a:extLst>
              <a:ext uri="{FF2B5EF4-FFF2-40B4-BE49-F238E27FC236}">
                <a16:creationId xmlns:a16="http://schemas.microsoft.com/office/drawing/2014/main" id="{620897E1-7839-71D5-BE13-9CBAD66BCEF3}"/>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DA5E4ED5-E035-BAA9-42AE-88422F0120A8}"/>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8">
            <a:extLst>
              <a:ext uri="{FF2B5EF4-FFF2-40B4-BE49-F238E27FC236}">
                <a16:creationId xmlns:a16="http://schemas.microsoft.com/office/drawing/2014/main" id="{C286B98E-92EC-C54E-89A2-CAA49B513373}"/>
              </a:ext>
            </a:extLst>
          </p:cNvPr>
          <p:cNvPicPr>
            <a:picLocks noGrp="1" noChangeAspect="1"/>
          </p:cNvPicPr>
          <p:nvPr>
            <p:ph idx="1"/>
          </p:nvPr>
        </p:nvPicPr>
        <p:blipFill>
          <a:blip r:embed="rId2"/>
          <a:stretch>
            <a:fillRect/>
          </a:stretch>
        </p:blipFill>
        <p:spPr>
          <a:xfrm>
            <a:off x="2895600" y="1825624"/>
            <a:ext cx="3124200" cy="4803775"/>
          </a:xfrm>
        </p:spPr>
      </p:pic>
    </p:spTree>
    <p:extLst>
      <p:ext uri="{BB962C8B-B14F-4D97-AF65-F5344CB8AC3E}">
        <p14:creationId xmlns:p14="http://schemas.microsoft.com/office/powerpoint/2010/main" val="81546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t>Purine Catabolism</a:t>
            </a:r>
          </a:p>
        </p:txBody>
      </p:sp>
      <p:sp>
        <p:nvSpPr>
          <p:cNvPr id="3" name="Content Placeholder 2">
            <a:extLst>
              <a:ext uri="{FF2B5EF4-FFF2-40B4-BE49-F238E27FC236}">
                <a16:creationId xmlns:a16="http://schemas.microsoft.com/office/drawing/2014/main" id="{870D6E81-BABF-FBD5-0E7A-BA82BF5BD06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Title 1">
            <a:extLst>
              <a:ext uri="{FF2B5EF4-FFF2-40B4-BE49-F238E27FC236}">
                <a16:creationId xmlns:a16="http://schemas.microsoft.com/office/drawing/2014/main" id="{273BB8B1-93C4-099E-AE7D-D9CAF7601580}"/>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p>
        </p:txBody>
      </p:sp>
      <p:pic>
        <p:nvPicPr>
          <p:cNvPr id="7" name="Picture 6">
            <a:extLst>
              <a:ext uri="{FF2B5EF4-FFF2-40B4-BE49-F238E27FC236}">
                <a16:creationId xmlns:a16="http://schemas.microsoft.com/office/drawing/2014/main" id="{577D92A4-50A0-E4DD-5D71-7278742A960B}"/>
              </a:ext>
            </a:extLst>
          </p:cNvPr>
          <p:cNvPicPr>
            <a:picLocks noChangeAspect="1"/>
          </p:cNvPicPr>
          <p:nvPr/>
        </p:nvPicPr>
        <p:blipFill>
          <a:blip r:embed="rId2"/>
          <a:stretch>
            <a:fillRect/>
          </a:stretch>
        </p:blipFill>
        <p:spPr>
          <a:xfrm>
            <a:off x="381000" y="1690688"/>
            <a:ext cx="8458200" cy="4710111"/>
          </a:xfrm>
          <a:prstGeom prst="rect">
            <a:avLst/>
          </a:prstGeom>
        </p:spPr>
      </p:pic>
    </p:spTree>
    <p:extLst>
      <p:ext uri="{BB962C8B-B14F-4D97-AF65-F5344CB8AC3E}">
        <p14:creationId xmlns:p14="http://schemas.microsoft.com/office/powerpoint/2010/main" val="154409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Big Toe </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4">
            <a:extLst>
              <a:ext uri="{FF2B5EF4-FFF2-40B4-BE49-F238E27FC236}">
                <a16:creationId xmlns:a16="http://schemas.microsoft.com/office/drawing/2014/main" id="{34F7D6BB-17EA-A39B-2E4E-F914CD5BE8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524000"/>
            <a:ext cx="7981950" cy="4652963"/>
          </a:xfrm>
        </p:spPr>
      </p:pic>
    </p:spTree>
    <p:extLst>
      <p:ext uri="{BB962C8B-B14F-4D97-AF65-F5344CB8AC3E}">
        <p14:creationId xmlns:p14="http://schemas.microsoft.com/office/powerpoint/2010/main" val="2972519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854</Words>
  <Application>Microsoft Office PowerPoint</Application>
  <PresentationFormat>On-screen Show (4:3)</PresentationFormat>
  <Paragraphs>157</Paragraphs>
  <Slides>21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 Black</vt:lpstr>
      <vt:lpstr>Calibri</vt:lpstr>
      <vt:lpstr>Calibri Light</vt:lpstr>
      <vt:lpstr>Open Sans</vt:lpstr>
      <vt:lpstr>PT serif</vt:lpstr>
      <vt:lpstr>Symbol</vt:lpstr>
      <vt:lpstr>Times New Roman</vt:lpstr>
      <vt:lpstr>Office Theme</vt:lpstr>
      <vt:lpstr>1_Office Theme</vt:lpstr>
      <vt:lpstr>PowerPoint Presentation</vt:lpstr>
      <vt:lpstr>Reproduction Module 2nd Year MBBS(CBL) Gout</vt:lpstr>
      <vt:lpstr>Motto, Vision, Dream</vt:lpstr>
      <vt:lpstr>PowerPoint Presentation</vt:lpstr>
      <vt:lpstr>PowerPoint Presentation</vt:lpstr>
      <vt:lpstr>Interactive Session </vt:lpstr>
      <vt:lpstr>Digestion Of Nucleic Acid</vt:lpstr>
      <vt:lpstr>Purine Catabolism</vt:lpstr>
      <vt:lpstr>Anatomy of Big Toe </vt:lpstr>
      <vt:lpstr>Physiology of Purines</vt:lpstr>
      <vt:lpstr>Causes of Gout</vt:lpstr>
      <vt:lpstr>Biochemical Basis of Gout</vt:lpstr>
      <vt:lpstr>Biochemical Basis of Gout</vt:lpstr>
      <vt:lpstr>Management of Gout</vt:lpstr>
      <vt:lpstr>Ethical Consideration</vt:lpstr>
      <vt:lpstr>Role of AI in Managing Gout</vt:lpstr>
      <vt:lpstr>Suggested Research Article</vt:lpstr>
      <vt:lpstr>How To Access Digital Library</vt:lpstr>
      <vt:lpstr>Assessment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2025-02-23T15:43:32Z</dcterms:modified>
</cp:coreProperties>
</file>