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307" r:id="rId4"/>
    <p:sldId id="333" r:id="rId5"/>
    <p:sldId id="335" r:id="rId7"/>
    <p:sldId id="334" r:id="rId8"/>
    <p:sldId id="339" r:id="rId9"/>
    <p:sldId id="340" r:id="rId10"/>
    <p:sldId id="263" r:id="rId11"/>
    <p:sldId id="264" r:id="rId12"/>
    <p:sldId id="341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42" r:id="rId21"/>
    <p:sldId id="258" r:id="rId22"/>
    <p:sldId id="351" r:id="rId23"/>
    <p:sldId id="352" r:id="rId24"/>
    <p:sldId id="259" r:id="rId25"/>
    <p:sldId id="359" r:id="rId26"/>
    <p:sldId id="354" r:id="rId27"/>
    <p:sldId id="353" r:id="rId28"/>
    <p:sldId id="261" r:id="rId29"/>
    <p:sldId id="356" r:id="rId30"/>
    <p:sldId id="355" r:id="rId31"/>
    <p:sldId id="343" r:id="rId32"/>
    <p:sldId id="262" r:id="rId33"/>
    <p:sldId id="358" r:id="rId34"/>
    <p:sldId id="357" r:id="rId35"/>
    <p:sldId id="260" r:id="rId36"/>
    <p:sldId id="361" r:id="rId37"/>
    <p:sldId id="362" r:id="rId38"/>
    <p:sldId id="360" r:id="rId39"/>
    <p:sldId id="363" r:id="rId40"/>
    <p:sldId id="364" r:id="rId41"/>
    <p:sldId id="365" r:id="rId42"/>
    <p:sldId id="27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817ACE-CFD9-4183-BAC1-56F2D0531F6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A6192-07F3-4D7D-8554-8BEDE0BDC8B1}">
      <dgm:prSet phldrT="[Text]"/>
      <dgm:spPr/>
      <dgm:t>
        <a:bodyPr/>
        <a:lstStyle/>
        <a:p>
          <a:r>
            <a:rPr lang="en-US" dirty="0"/>
            <a:t>Fungal Rhinosinusitis</a:t>
          </a:r>
        </a:p>
      </dgm:t>
    </dgm:pt>
    <dgm:pt modelId="{4099E3E8-9294-4AD4-A614-77CF9400F4A1}" cxnId="{96170874-6417-4ED9-9695-6426DB3E7393}" type="parTrans">
      <dgm:prSet/>
      <dgm:spPr/>
      <dgm:t>
        <a:bodyPr/>
        <a:lstStyle/>
        <a:p>
          <a:endParaRPr lang="en-US"/>
        </a:p>
      </dgm:t>
    </dgm:pt>
    <dgm:pt modelId="{1C82C672-49F8-4E37-B49E-47B8EBF11CC0}" cxnId="{96170874-6417-4ED9-9695-6426DB3E7393}" type="sibTrans">
      <dgm:prSet/>
      <dgm:spPr/>
      <dgm:t>
        <a:bodyPr/>
        <a:lstStyle/>
        <a:p>
          <a:endParaRPr lang="en-US"/>
        </a:p>
      </dgm:t>
    </dgm:pt>
    <dgm:pt modelId="{AABB0FC0-0D21-45D8-90B1-FB94A60F1071}">
      <dgm:prSet phldrT="[Text]"/>
      <dgm:spPr/>
      <dgm:t>
        <a:bodyPr/>
        <a:lstStyle/>
        <a:p>
          <a:r>
            <a:rPr lang="en-US" dirty="0"/>
            <a:t>Invasive</a:t>
          </a:r>
        </a:p>
      </dgm:t>
    </dgm:pt>
    <dgm:pt modelId="{67790D0E-F145-4226-AEBE-917C2701DC08}" cxnId="{AE1C34DD-4C42-4A98-9848-9821F46DC73E}" type="parTrans">
      <dgm:prSet/>
      <dgm:spPr/>
      <dgm:t>
        <a:bodyPr/>
        <a:lstStyle/>
        <a:p>
          <a:endParaRPr lang="en-US"/>
        </a:p>
      </dgm:t>
    </dgm:pt>
    <dgm:pt modelId="{FCF2F005-7BD8-47D3-8B4F-D51D87102CDF}" cxnId="{AE1C34DD-4C42-4A98-9848-9821F46DC73E}" type="sibTrans">
      <dgm:prSet/>
      <dgm:spPr/>
      <dgm:t>
        <a:bodyPr/>
        <a:lstStyle/>
        <a:p>
          <a:endParaRPr lang="en-US"/>
        </a:p>
      </dgm:t>
    </dgm:pt>
    <dgm:pt modelId="{8728426C-B28A-4126-B176-DBEBD5259E5F}">
      <dgm:prSet phldrT="[Text]"/>
      <dgm:spPr/>
      <dgm:t>
        <a:bodyPr/>
        <a:lstStyle/>
        <a:p>
          <a:r>
            <a:rPr lang="en-US" dirty="0"/>
            <a:t>Non Invasive</a:t>
          </a:r>
        </a:p>
      </dgm:t>
    </dgm:pt>
    <dgm:pt modelId="{434BCFCB-8086-4123-83EC-07516DEE25D6}" cxnId="{2DBA038B-4674-41B1-A382-B7D5940A9E41}" type="parTrans">
      <dgm:prSet/>
      <dgm:spPr/>
      <dgm:t>
        <a:bodyPr/>
        <a:lstStyle/>
        <a:p>
          <a:endParaRPr lang="en-US"/>
        </a:p>
      </dgm:t>
    </dgm:pt>
    <dgm:pt modelId="{A2389636-A751-4A6A-B158-F61CBB153D69}" cxnId="{2DBA038B-4674-41B1-A382-B7D5940A9E41}" type="sibTrans">
      <dgm:prSet/>
      <dgm:spPr/>
      <dgm:t>
        <a:bodyPr/>
        <a:lstStyle/>
        <a:p>
          <a:endParaRPr lang="en-US"/>
        </a:p>
      </dgm:t>
    </dgm:pt>
    <dgm:pt modelId="{E071660D-34C4-4285-9658-B73AD9EF1507}">
      <dgm:prSet/>
      <dgm:spPr/>
      <dgm:t>
        <a:bodyPr/>
        <a:lstStyle/>
        <a:p>
          <a:r>
            <a:rPr lang="en-US" dirty="0"/>
            <a:t>Fungal Ball</a:t>
          </a:r>
        </a:p>
      </dgm:t>
    </dgm:pt>
    <dgm:pt modelId="{AF7DA181-9497-48EE-A09F-20925A8210DF}" cxnId="{AC90231C-E18B-4724-A419-DD2D5B68445B}" type="parTrans">
      <dgm:prSet/>
      <dgm:spPr/>
      <dgm:t>
        <a:bodyPr/>
        <a:lstStyle/>
        <a:p>
          <a:endParaRPr lang="en-US"/>
        </a:p>
      </dgm:t>
    </dgm:pt>
    <dgm:pt modelId="{00B21D39-2579-48E3-953C-0756EDB4BCDD}" cxnId="{AC90231C-E18B-4724-A419-DD2D5B68445B}" type="sibTrans">
      <dgm:prSet/>
      <dgm:spPr/>
      <dgm:t>
        <a:bodyPr/>
        <a:lstStyle/>
        <a:p>
          <a:endParaRPr lang="en-US"/>
        </a:p>
      </dgm:t>
    </dgm:pt>
    <dgm:pt modelId="{D06F1131-BA79-4542-872E-4603AE007CE0}">
      <dgm:prSet/>
      <dgm:spPr/>
      <dgm:t>
        <a:bodyPr/>
        <a:lstStyle/>
        <a:p>
          <a:r>
            <a:rPr lang="en-US" dirty="0"/>
            <a:t>Acute Fulminant Invasive Sinusitis</a:t>
          </a:r>
        </a:p>
      </dgm:t>
    </dgm:pt>
    <dgm:pt modelId="{9FC1D588-3794-4CEB-9D73-6FC15B6FDB8C}" cxnId="{A3D4D238-65B9-49F8-8329-94917849D2A7}" type="parTrans">
      <dgm:prSet/>
      <dgm:spPr/>
      <dgm:t>
        <a:bodyPr/>
        <a:lstStyle/>
        <a:p>
          <a:endParaRPr lang="en-US"/>
        </a:p>
      </dgm:t>
    </dgm:pt>
    <dgm:pt modelId="{F1F2F80B-A1D1-4992-A329-0DDB7BB7E14D}" cxnId="{A3D4D238-65B9-49F8-8329-94917849D2A7}" type="sibTrans">
      <dgm:prSet/>
      <dgm:spPr/>
      <dgm:t>
        <a:bodyPr/>
        <a:lstStyle/>
        <a:p>
          <a:endParaRPr lang="en-US"/>
        </a:p>
      </dgm:t>
    </dgm:pt>
    <dgm:pt modelId="{288833EB-050F-48AA-87DB-9E465BF2544C}">
      <dgm:prSet/>
      <dgm:spPr/>
      <dgm:t>
        <a:bodyPr/>
        <a:lstStyle/>
        <a:p>
          <a:r>
            <a:rPr lang="en-US" dirty="0"/>
            <a:t>Chronic Invasive Fungal Sinusitis</a:t>
          </a:r>
        </a:p>
      </dgm:t>
    </dgm:pt>
    <dgm:pt modelId="{0A15119C-F7F2-45A8-9D74-E8CCE9E1E2F5}" cxnId="{FAAE8475-626C-4928-95B0-E4B03E040170}" type="parTrans">
      <dgm:prSet/>
      <dgm:spPr/>
      <dgm:t>
        <a:bodyPr/>
        <a:lstStyle/>
        <a:p>
          <a:endParaRPr lang="en-US"/>
        </a:p>
      </dgm:t>
    </dgm:pt>
    <dgm:pt modelId="{CCF66458-C5D9-4A0E-95AA-53A778C5FB09}" cxnId="{FAAE8475-626C-4928-95B0-E4B03E040170}" type="sibTrans">
      <dgm:prSet/>
      <dgm:spPr/>
      <dgm:t>
        <a:bodyPr/>
        <a:lstStyle/>
        <a:p>
          <a:endParaRPr lang="en-US"/>
        </a:p>
      </dgm:t>
    </dgm:pt>
    <dgm:pt modelId="{3C8426CF-5698-4D6B-9143-6F98840C3535}">
      <dgm:prSet/>
      <dgm:spPr/>
      <dgm:t>
        <a:bodyPr/>
        <a:lstStyle/>
        <a:p>
          <a:r>
            <a:rPr lang="en-US" dirty="0"/>
            <a:t>Allergic Fungal Rhinosinusitis</a:t>
          </a:r>
        </a:p>
      </dgm:t>
    </dgm:pt>
    <dgm:pt modelId="{B55B4A6E-42A2-4828-8103-8FB6A0E60B11}" cxnId="{28EA73FE-13A2-4DFD-A510-949D8C19E22A}" type="parTrans">
      <dgm:prSet/>
      <dgm:spPr/>
      <dgm:t>
        <a:bodyPr/>
        <a:lstStyle/>
        <a:p>
          <a:endParaRPr lang="en-US"/>
        </a:p>
      </dgm:t>
    </dgm:pt>
    <dgm:pt modelId="{3CC8C45B-224A-4191-A60E-D23D77552754}" cxnId="{28EA73FE-13A2-4DFD-A510-949D8C19E22A}" type="sibTrans">
      <dgm:prSet/>
      <dgm:spPr/>
      <dgm:t>
        <a:bodyPr/>
        <a:lstStyle/>
        <a:p>
          <a:endParaRPr lang="en-US"/>
        </a:p>
      </dgm:t>
    </dgm:pt>
    <dgm:pt modelId="{73F904DB-0344-421F-9692-C718ED712F56}" type="pres">
      <dgm:prSet presAssocID="{78817ACE-CFD9-4183-BAC1-56F2D0531F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946FFA-9F7A-4514-8FA5-E1F2E92290E0}" type="pres">
      <dgm:prSet presAssocID="{06CA6192-07F3-4D7D-8554-8BEDE0BDC8B1}" presName="hierRoot1" presStyleCnt="0"/>
      <dgm:spPr/>
    </dgm:pt>
    <dgm:pt modelId="{B62D3301-B378-49F6-936F-C4F20190FA8A}" type="pres">
      <dgm:prSet presAssocID="{06CA6192-07F3-4D7D-8554-8BEDE0BDC8B1}" presName="composite" presStyleCnt="0"/>
      <dgm:spPr/>
    </dgm:pt>
    <dgm:pt modelId="{305BC0CC-35C0-47A7-B272-7176694EED75}" type="pres">
      <dgm:prSet presAssocID="{06CA6192-07F3-4D7D-8554-8BEDE0BDC8B1}" presName="background" presStyleLbl="node0" presStyleIdx="0" presStyleCnt="1"/>
      <dgm:spPr/>
    </dgm:pt>
    <dgm:pt modelId="{80E0B93F-7950-423A-8EA0-47559D191AA1}" type="pres">
      <dgm:prSet presAssocID="{06CA6192-07F3-4D7D-8554-8BEDE0BDC8B1}" presName="text" presStyleLbl="fgAcc0" presStyleIdx="0" presStyleCnt="1">
        <dgm:presLayoutVars>
          <dgm:chPref val="3"/>
        </dgm:presLayoutVars>
      </dgm:prSet>
      <dgm:spPr/>
    </dgm:pt>
    <dgm:pt modelId="{BEF02155-0D29-46F8-9F42-0C76F5826AB9}" type="pres">
      <dgm:prSet presAssocID="{06CA6192-07F3-4D7D-8554-8BEDE0BDC8B1}" presName="hierChild2" presStyleCnt="0"/>
      <dgm:spPr/>
    </dgm:pt>
    <dgm:pt modelId="{3B561A3B-EAB3-4C8D-AB86-B45493F78F51}" type="pres">
      <dgm:prSet presAssocID="{67790D0E-F145-4226-AEBE-917C2701DC08}" presName="Name10" presStyleLbl="parChTrans1D2" presStyleIdx="0" presStyleCnt="2"/>
      <dgm:spPr/>
    </dgm:pt>
    <dgm:pt modelId="{A92DE936-C484-4852-ADA4-C006E8D5A82A}" type="pres">
      <dgm:prSet presAssocID="{AABB0FC0-0D21-45D8-90B1-FB94A60F1071}" presName="hierRoot2" presStyleCnt="0"/>
      <dgm:spPr/>
    </dgm:pt>
    <dgm:pt modelId="{06788D3F-50E4-4EDE-82C8-0F70D217A4BD}" type="pres">
      <dgm:prSet presAssocID="{AABB0FC0-0D21-45D8-90B1-FB94A60F1071}" presName="composite2" presStyleCnt="0"/>
      <dgm:spPr/>
    </dgm:pt>
    <dgm:pt modelId="{C11F1690-3720-44B5-8D2E-C86D8E6E6271}" type="pres">
      <dgm:prSet presAssocID="{AABB0FC0-0D21-45D8-90B1-FB94A60F1071}" presName="background2" presStyleLbl="node2" presStyleIdx="0" presStyleCnt="2"/>
      <dgm:spPr/>
    </dgm:pt>
    <dgm:pt modelId="{E59A6C69-2D3E-44E3-B1B2-3AE4144030FA}" type="pres">
      <dgm:prSet presAssocID="{AABB0FC0-0D21-45D8-90B1-FB94A60F1071}" presName="text2" presStyleLbl="fgAcc2" presStyleIdx="0" presStyleCnt="2">
        <dgm:presLayoutVars>
          <dgm:chPref val="3"/>
        </dgm:presLayoutVars>
      </dgm:prSet>
      <dgm:spPr/>
    </dgm:pt>
    <dgm:pt modelId="{AF0FEB00-FE83-47C4-BC93-FB502061313E}" type="pres">
      <dgm:prSet presAssocID="{AABB0FC0-0D21-45D8-90B1-FB94A60F1071}" presName="hierChild3" presStyleCnt="0"/>
      <dgm:spPr/>
    </dgm:pt>
    <dgm:pt modelId="{026ED891-6773-4882-AA7F-D058BC562A5A}" type="pres">
      <dgm:prSet presAssocID="{9FC1D588-3794-4CEB-9D73-6FC15B6FDB8C}" presName="Name17" presStyleLbl="parChTrans1D3" presStyleIdx="0" presStyleCnt="4"/>
      <dgm:spPr/>
    </dgm:pt>
    <dgm:pt modelId="{7524F116-8B83-4BF3-9B35-CEBBA28EEE96}" type="pres">
      <dgm:prSet presAssocID="{D06F1131-BA79-4542-872E-4603AE007CE0}" presName="hierRoot3" presStyleCnt="0"/>
      <dgm:spPr/>
    </dgm:pt>
    <dgm:pt modelId="{DCB2125F-A7F3-41FD-913B-B2FDBC84484C}" type="pres">
      <dgm:prSet presAssocID="{D06F1131-BA79-4542-872E-4603AE007CE0}" presName="composite3" presStyleCnt="0"/>
      <dgm:spPr/>
    </dgm:pt>
    <dgm:pt modelId="{7347D531-F6A1-4A92-91E7-74DCF7C6DEB0}" type="pres">
      <dgm:prSet presAssocID="{D06F1131-BA79-4542-872E-4603AE007CE0}" presName="background3" presStyleLbl="node3" presStyleIdx="0" presStyleCnt="4"/>
      <dgm:spPr/>
    </dgm:pt>
    <dgm:pt modelId="{AB3DC0FF-ED2E-44AB-B275-05B46AA705F1}" type="pres">
      <dgm:prSet presAssocID="{D06F1131-BA79-4542-872E-4603AE007CE0}" presName="text3" presStyleLbl="fgAcc3" presStyleIdx="0" presStyleCnt="4">
        <dgm:presLayoutVars>
          <dgm:chPref val="3"/>
        </dgm:presLayoutVars>
      </dgm:prSet>
      <dgm:spPr/>
    </dgm:pt>
    <dgm:pt modelId="{EB05A8F7-14B2-49C7-9107-4C9CFBE5189A}" type="pres">
      <dgm:prSet presAssocID="{D06F1131-BA79-4542-872E-4603AE007CE0}" presName="hierChild4" presStyleCnt="0"/>
      <dgm:spPr/>
    </dgm:pt>
    <dgm:pt modelId="{9039510B-CCAB-493C-A032-AE2467093B5B}" type="pres">
      <dgm:prSet presAssocID="{0A15119C-F7F2-45A8-9D74-E8CCE9E1E2F5}" presName="Name17" presStyleLbl="parChTrans1D3" presStyleIdx="1" presStyleCnt="4"/>
      <dgm:spPr/>
    </dgm:pt>
    <dgm:pt modelId="{A608700C-3080-42D8-8E8C-EA6EE9BADA41}" type="pres">
      <dgm:prSet presAssocID="{288833EB-050F-48AA-87DB-9E465BF2544C}" presName="hierRoot3" presStyleCnt="0"/>
      <dgm:spPr/>
    </dgm:pt>
    <dgm:pt modelId="{25FC18D6-97E2-412E-9536-43F62FD3F158}" type="pres">
      <dgm:prSet presAssocID="{288833EB-050F-48AA-87DB-9E465BF2544C}" presName="composite3" presStyleCnt="0"/>
      <dgm:spPr/>
    </dgm:pt>
    <dgm:pt modelId="{BB8C5447-76AD-4EA4-B544-0595A82D683E}" type="pres">
      <dgm:prSet presAssocID="{288833EB-050F-48AA-87DB-9E465BF2544C}" presName="background3" presStyleLbl="node3" presStyleIdx="1" presStyleCnt="4"/>
      <dgm:spPr/>
    </dgm:pt>
    <dgm:pt modelId="{09E1CD24-C7E5-4A08-B1DB-5637514FCDF2}" type="pres">
      <dgm:prSet presAssocID="{288833EB-050F-48AA-87DB-9E465BF2544C}" presName="text3" presStyleLbl="fgAcc3" presStyleIdx="1" presStyleCnt="4">
        <dgm:presLayoutVars>
          <dgm:chPref val="3"/>
        </dgm:presLayoutVars>
      </dgm:prSet>
      <dgm:spPr/>
    </dgm:pt>
    <dgm:pt modelId="{7313D6ED-46B7-4BC4-AD78-AA2FB1BAD31A}" type="pres">
      <dgm:prSet presAssocID="{288833EB-050F-48AA-87DB-9E465BF2544C}" presName="hierChild4" presStyleCnt="0"/>
      <dgm:spPr/>
    </dgm:pt>
    <dgm:pt modelId="{34EFE315-23E7-41E5-847F-0183CBEF543A}" type="pres">
      <dgm:prSet presAssocID="{434BCFCB-8086-4123-83EC-07516DEE25D6}" presName="Name10" presStyleLbl="parChTrans1D2" presStyleIdx="1" presStyleCnt="2"/>
      <dgm:spPr/>
    </dgm:pt>
    <dgm:pt modelId="{6ECCDCAC-79F4-416C-9F46-77512E674CEA}" type="pres">
      <dgm:prSet presAssocID="{8728426C-B28A-4126-B176-DBEBD5259E5F}" presName="hierRoot2" presStyleCnt="0"/>
      <dgm:spPr/>
    </dgm:pt>
    <dgm:pt modelId="{0F85D498-2FE5-4930-A5E8-E6CBE44F3774}" type="pres">
      <dgm:prSet presAssocID="{8728426C-B28A-4126-B176-DBEBD5259E5F}" presName="composite2" presStyleCnt="0"/>
      <dgm:spPr/>
    </dgm:pt>
    <dgm:pt modelId="{0635AC85-6964-40AF-A4B7-AF4F61B355D1}" type="pres">
      <dgm:prSet presAssocID="{8728426C-B28A-4126-B176-DBEBD5259E5F}" presName="background2" presStyleLbl="node2" presStyleIdx="1" presStyleCnt="2"/>
      <dgm:spPr/>
    </dgm:pt>
    <dgm:pt modelId="{EEEAAE9E-BA08-483E-AF57-CA983DDEA949}" type="pres">
      <dgm:prSet presAssocID="{8728426C-B28A-4126-B176-DBEBD5259E5F}" presName="text2" presStyleLbl="fgAcc2" presStyleIdx="1" presStyleCnt="2">
        <dgm:presLayoutVars>
          <dgm:chPref val="3"/>
        </dgm:presLayoutVars>
      </dgm:prSet>
      <dgm:spPr/>
    </dgm:pt>
    <dgm:pt modelId="{6D2DB460-B508-4AE4-A92D-11221A259E3A}" type="pres">
      <dgm:prSet presAssocID="{8728426C-B28A-4126-B176-DBEBD5259E5F}" presName="hierChild3" presStyleCnt="0"/>
      <dgm:spPr/>
    </dgm:pt>
    <dgm:pt modelId="{1FCB6017-494D-45F0-B9B6-4EF9312DC977}" type="pres">
      <dgm:prSet presAssocID="{AF7DA181-9497-48EE-A09F-20925A8210DF}" presName="Name17" presStyleLbl="parChTrans1D3" presStyleIdx="2" presStyleCnt="4"/>
      <dgm:spPr/>
    </dgm:pt>
    <dgm:pt modelId="{94D56525-2C81-4C03-85E7-C20E9DBC8542}" type="pres">
      <dgm:prSet presAssocID="{E071660D-34C4-4285-9658-B73AD9EF1507}" presName="hierRoot3" presStyleCnt="0"/>
      <dgm:spPr/>
    </dgm:pt>
    <dgm:pt modelId="{608FE685-67F3-4854-9A64-32857BDA147E}" type="pres">
      <dgm:prSet presAssocID="{E071660D-34C4-4285-9658-B73AD9EF1507}" presName="composite3" presStyleCnt="0"/>
      <dgm:spPr/>
    </dgm:pt>
    <dgm:pt modelId="{76887A94-45A0-48C2-BE86-2C5B3B9D6331}" type="pres">
      <dgm:prSet presAssocID="{E071660D-34C4-4285-9658-B73AD9EF1507}" presName="background3" presStyleLbl="node3" presStyleIdx="2" presStyleCnt="4"/>
      <dgm:spPr/>
    </dgm:pt>
    <dgm:pt modelId="{B04FA297-0AE1-4496-B381-17AC388EC315}" type="pres">
      <dgm:prSet presAssocID="{E071660D-34C4-4285-9658-B73AD9EF1507}" presName="text3" presStyleLbl="fgAcc3" presStyleIdx="2" presStyleCnt="4">
        <dgm:presLayoutVars>
          <dgm:chPref val="3"/>
        </dgm:presLayoutVars>
      </dgm:prSet>
      <dgm:spPr/>
    </dgm:pt>
    <dgm:pt modelId="{71249D46-CC59-430E-8291-D02CF1D0C4B1}" type="pres">
      <dgm:prSet presAssocID="{E071660D-34C4-4285-9658-B73AD9EF1507}" presName="hierChild4" presStyleCnt="0"/>
      <dgm:spPr/>
    </dgm:pt>
    <dgm:pt modelId="{E345C566-52EC-4965-A77E-FD8FC7ACF71E}" type="pres">
      <dgm:prSet presAssocID="{B55B4A6E-42A2-4828-8103-8FB6A0E60B11}" presName="Name17" presStyleLbl="parChTrans1D3" presStyleIdx="3" presStyleCnt="4"/>
      <dgm:spPr/>
    </dgm:pt>
    <dgm:pt modelId="{E29EB549-602A-49E8-8FED-B9FF5F567B63}" type="pres">
      <dgm:prSet presAssocID="{3C8426CF-5698-4D6B-9143-6F98840C3535}" presName="hierRoot3" presStyleCnt="0"/>
      <dgm:spPr/>
    </dgm:pt>
    <dgm:pt modelId="{D813FF9C-1736-4C32-A5F1-A21E8A78C62C}" type="pres">
      <dgm:prSet presAssocID="{3C8426CF-5698-4D6B-9143-6F98840C3535}" presName="composite3" presStyleCnt="0"/>
      <dgm:spPr/>
    </dgm:pt>
    <dgm:pt modelId="{05F5B95C-7D36-488A-93DF-EA3AC3CAA62F}" type="pres">
      <dgm:prSet presAssocID="{3C8426CF-5698-4D6B-9143-6F98840C3535}" presName="background3" presStyleLbl="node3" presStyleIdx="3" presStyleCnt="4"/>
      <dgm:spPr/>
    </dgm:pt>
    <dgm:pt modelId="{ACB05F63-4386-4989-82E2-9D8885B022CE}" type="pres">
      <dgm:prSet presAssocID="{3C8426CF-5698-4D6B-9143-6F98840C3535}" presName="text3" presStyleLbl="fgAcc3" presStyleIdx="3" presStyleCnt="4">
        <dgm:presLayoutVars>
          <dgm:chPref val="3"/>
        </dgm:presLayoutVars>
      </dgm:prSet>
      <dgm:spPr/>
    </dgm:pt>
    <dgm:pt modelId="{D79AD730-C45F-4B5B-9930-BE24EB82709C}" type="pres">
      <dgm:prSet presAssocID="{3C8426CF-5698-4D6B-9143-6F98840C3535}" presName="hierChild4" presStyleCnt="0"/>
      <dgm:spPr/>
    </dgm:pt>
  </dgm:ptLst>
  <dgm:cxnLst>
    <dgm:cxn modelId="{7D86740B-D2C0-4C88-8A64-85D97C92ED1A}" type="presOf" srcId="{9FC1D588-3794-4CEB-9D73-6FC15B6FDB8C}" destId="{026ED891-6773-4882-AA7F-D058BC562A5A}" srcOrd="0" destOrd="0" presId="urn:microsoft.com/office/officeart/2005/8/layout/hierarchy1"/>
    <dgm:cxn modelId="{162CBF11-B7DD-4F5B-8D66-9798B2F9D240}" type="presOf" srcId="{E071660D-34C4-4285-9658-B73AD9EF1507}" destId="{B04FA297-0AE1-4496-B381-17AC388EC315}" srcOrd="0" destOrd="0" presId="urn:microsoft.com/office/officeart/2005/8/layout/hierarchy1"/>
    <dgm:cxn modelId="{AC90231C-E18B-4724-A419-DD2D5B68445B}" srcId="{8728426C-B28A-4126-B176-DBEBD5259E5F}" destId="{E071660D-34C4-4285-9658-B73AD9EF1507}" srcOrd="0" destOrd="0" parTransId="{AF7DA181-9497-48EE-A09F-20925A8210DF}" sibTransId="{00B21D39-2579-48E3-953C-0756EDB4BCDD}"/>
    <dgm:cxn modelId="{2E876D23-1226-4482-95E7-6A2F7F929F7D}" type="presOf" srcId="{0A15119C-F7F2-45A8-9D74-E8CCE9E1E2F5}" destId="{9039510B-CCAB-493C-A032-AE2467093B5B}" srcOrd="0" destOrd="0" presId="urn:microsoft.com/office/officeart/2005/8/layout/hierarchy1"/>
    <dgm:cxn modelId="{D44D2430-FDDB-4F36-AAA2-82E1D80C5986}" type="presOf" srcId="{06CA6192-07F3-4D7D-8554-8BEDE0BDC8B1}" destId="{80E0B93F-7950-423A-8EA0-47559D191AA1}" srcOrd="0" destOrd="0" presId="urn:microsoft.com/office/officeart/2005/8/layout/hierarchy1"/>
    <dgm:cxn modelId="{A3D4D238-65B9-49F8-8329-94917849D2A7}" srcId="{AABB0FC0-0D21-45D8-90B1-FB94A60F1071}" destId="{D06F1131-BA79-4542-872E-4603AE007CE0}" srcOrd="0" destOrd="0" parTransId="{9FC1D588-3794-4CEB-9D73-6FC15B6FDB8C}" sibTransId="{F1F2F80B-A1D1-4992-A329-0DDB7BB7E14D}"/>
    <dgm:cxn modelId="{C3CB165B-DDA5-46C7-AE2C-F991D8937E24}" type="presOf" srcId="{8728426C-B28A-4126-B176-DBEBD5259E5F}" destId="{EEEAAE9E-BA08-483E-AF57-CA983DDEA949}" srcOrd="0" destOrd="0" presId="urn:microsoft.com/office/officeart/2005/8/layout/hierarchy1"/>
    <dgm:cxn modelId="{BA9E146A-6532-4E9B-ACAE-1B48764B1185}" type="presOf" srcId="{AABB0FC0-0D21-45D8-90B1-FB94A60F1071}" destId="{E59A6C69-2D3E-44E3-B1B2-3AE4144030FA}" srcOrd="0" destOrd="0" presId="urn:microsoft.com/office/officeart/2005/8/layout/hierarchy1"/>
    <dgm:cxn modelId="{96170874-6417-4ED9-9695-6426DB3E7393}" srcId="{78817ACE-CFD9-4183-BAC1-56F2D0531F6C}" destId="{06CA6192-07F3-4D7D-8554-8BEDE0BDC8B1}" srcOrd="0" destOrd="0" parTransId="{4099E3E8-9294-4AD4-A614-77CF9400F4A1}" sibTransId="{1C82C672-49F8-4E37-B49E-47B8EBF11CC0}"/>
    <dgm:cxn modelId="{FAAE8475-626C-4928-95B0-E4B03E040170}" srcId="{AABB0FC0-0D21-45D8-90B1-FB94A60F1071}" destId="{288833EB-050F-48AA-87DB-9E465BF2544C}" srcOrd="1" destOrd="0" parTransId="{0A15119C-F7F2-45A8-9D74-E8CCE9E1E2F5}" sibTransId="{CCF66458-C5D9-4A0E-95AA-53A778C5FB09}"/>
    <dgm:cxn modelId="{CA5FBF79-1139-4832-9EAD-12076BA3719E}" type="presOf" srcId="{B55B4A6E-42A2-4828-8103-8FB6A0E60B11}" destId="{E345C566-52EC-4965-A77E-FD8FC7ACF71E}" srcOrd="0" destOrd="0" presId="urn:microsoft.com/office/officeart/2005/8/layout/hierarchy1"/>
    <dgm:cxn modelId="{2DBA038B-4674-41B1-A382-B7D5940A9E41}" srcId="{06CA6192-07F3-4D7D-8554-8BEDE0BDC8B1}" destId="{8728426C-B28A-4126-B176-DBEBD5259E5F}" srcOrd="1" destOrd="0" parTransId="{434BCFCB-8086-4123-83EC-07516DEE25D6}" sibTransId="{A2389636-A751-4A6A-B158-F61CBB153D69}"/>
    <dgm:cxn modelId="{64016994-56C5-4BE4-97D1-4156AB8F0F9E}" type="presOf" srcId="{78817ACE-CFD9-4183-BAC1-56F2D0531F6C}" destId="{73F904DB-0344-421F-9692-C718ED712F56}" srcOrd="0" destOrd="0" presId="urn:microsoft.com/office/officeart/2005/8/layout/hierarchy1"/>
    <dgm:cxn modelId="{65828794-BD51-45A5-B0E1-FDB875BBEC4B}" type="presOf" srcId="{3C8426CF-5698-4D6B-9143-6F98840C3535}" destId="{ACB05F63-4386-4989-82E2-9D8885B022CE}" srcOrd="0" destOrd="0" presId="urn:microsoft.com/office/officeart/2005/8/layout/hierarchy1"/>
    <dgm:cxn modelId="{6A2F429C-F13F-44DF-BB39-6B93FB51C9C4}" type="presOf" srcId="{AF7DA181-9497-48EE-A09F-20925A8210DF}" destId="{1FCB6017-494D-45F0-B9B6-4EF9312DC977}" srcOrd="0" destOrd="0" presId="urn:microsoft.com/office/officeart/2005/8/layout/hierarchy1"/>
    <dgm:cxn modelId="{9D6FE7CC-DDB1-49FD-A193-26E090274845}" type="presOf" srcId="{434BCFCB-8086-4123-83EC-07516DEE25D6}" destId="{34EFE315-23E7-41E5-847F-0183CBEF543A}" srcOrd="0" destOrd="0" presId="urn:microsoft.com/office/officeart/2005/8/layout/hierarchy1"/>
    <dgm:cxn modelId="{F1D24ED2-8683-4CF7-8E33-B0E1D2DC61EB}" type="presOf" srcId="{67790D0E-F145-4226-AEBE-917C2701DC08}" destId="{3B561A3B-EAB3-4C8D-AB86-B45493F78F51}" srcOrd="0" destOrd="0" presId="urn:microsoft.com/office/officeart/2005/8/layout/hierarchy1"/>
    <dgm:cxn modelId="{6069D6D4-2EE4-45E4-AF36-2038FEFE379F}" type="presOf" srcId="{D06F1131-BA79-4542-872E-4603AE007CE0}" destId="{AB3DC0FF-ED2E-44AB-B275-05B46AA705F1}" srcOrd="0" destOrd="0" presId="urn:microsoft.com/office/officeart/2005/8/layout/hierarchy1"/>
    <dgm:cxn modelId="{594283D5-FB75-49AB-AA88-DEB666D88B06}" type="presOf" srcId="{288833EB-050F-48AA-87DB-9E465BF2544C}" destId="{09E1CD24-C7E5-4A08-B1DB-5637514FCDF2}" srcOrd="0" destOrd="0" presId="urn:microsoft.com/office/officeart/2005/8/layout/hierarchy1"/>
    <dgm:cxn modelId="{AE1C34DD-4C42-4A98-9848-9821F46DC73E}" srcId="{06CA6192-07F3-4D7D-8554-8BEDE0BDC8B1}" destId="{AABB0FC0-0D21-45D8-90B1-FB94A60F1071}" srcOrd="0" destOrd="0" parTransId="{67790D0E-F145-4226-AEBE-917C2701DC08}" sibTransId="{FCF2F005-7BD8-47D3-8B4F-D51D87102CDF}"/>
    <dgm:cxn modelId="{28EA73FE-13A2-4DFD-A510-949D8C19E22A}" srcId="{8728426C-B28A-4126-B176-DBEBD5259E5F}" destId="{3C8426CF-5698-4D6B-9143-6F98840C3535}" srcOrd="1" destOrd="0" parTransId="{B55B4A6E-42A2-4828-8103-8FB6A0E60B11}" sibTransId="{3CC8C45B-224A-4191-A60E-D23D77552754}"/>
    <dgm:cxn modelId="{592CE4A0-D582-4F6F-AC9D-92031DF11AE9}" type="presParOf" srcId="{73F904DB-0344-421F-9692-C718ED712F56}" destId="{A8946FFA-9F7A-4514-8FA5-E1F2E92290E0}" srcOrd="0" destOrd="0" presId="urn:microsoft.com/office/officeart/2005/8/layout/hierarchy1"/>
    <dgm:cxn modelId="{2995222A-487D-4BCE-A455-17A3B47A1AEB}" type="presParOf" srcId="{A8946FFA-9F7A-4514-8FA5-E1F2E92290E0}" destId="{B62D3301-B378-49F6-936F-C4F20190FA8A}" srcOrd="0" destOrd="0" presId="urn:microsoft.com/office/officeart/2005/8/layout/hierarchy1"/>
    <dgm:cxn modelId="{BEA8A33E-C9D3-4709-9A0F-35FE14E10AD6}" type="presParOf" srcId="{B62D3301-B378-49F6-936F-C4F20190FA8A}" destId="{305BC0CC-35C0-47A7-B272-7176694EED75}" srcOrd="0" destOrd="0" presId="urn:microsoft.com/office/officeart/2005/8/layout/hierarchy1"/>
    <dgm:cxn modelId="{A86646E6-3E68-490B-A9EA-F4EFD150427A}" type="presParOf" srcId="{B62D3301-B378-49F6-936F-C4F20190FA8A}" destId="{80E0B93F-7950-423A-8EA0-47559D191AA1}" srcOrd="1" destOrd="0" presId="urn:microsoft.com/office/officeart/2005/8/layout/hierarchy1"/>
    <dgm:cxn modelId="{FE066DA0-1273-409E-BE99-F88B8EFC4791}" type="presParOf" srcId="{A8946FFA-9F7A-4514-8FA5-E1F2E92290E0}" destId="{BEF02155-0D29-46F8-9F42-0C76F5826AB9}" srcOrd="1" destOrd="0" presId="urn:microsoft.com/office/officeart/2005/8/layout/hierarchy1"/>
    <dgm:cxn modelId="{5AAACD91-E8C4-46FC-A5A4-C01FF102061A}" type="presParOf" srcId="{BEF02155-0D29-46F8-9F42-0C76F5826AB9}" destId="{3B561A3B-EAB3-4C8D-AB86-B45493F78F51}" srcOrd="0" destOrd="0" presId="urn:microsoft.com/office/officeart/2005/8/layout/hierarchy1"/>
    <dgm:cxn modelId="{4850422B-0A0F-4CDB-BE6C-205FB359CC26}" type="presParOf" srcId="{BEF02155-0D29-46F8-9F42-0C76F5826AB9}" destId="{A92DE936-C484-4852-ADA4-C006E8D5A82A}" srcOrd="1" destOrd="0" presId="urn:microsoft.com/office/officeart/2005/8/layout/hierarchy1"/>
    <dgm:cxn modelId="{E4BE1965-A432-4FDE-9063-50494C1D885F}" type="presParOf" srcId="{A92DE936-C484-4852-ADA4-C006E8D5A82A}" destId="{06788D3F-50E4-4EDE-82C8-0F70D217A4BD}" srcOrd="0" destOrd="0" presId="urn:microsoft.com/office/officeart/2005/8/layout/hierarchy1"/>
    <dgm:cxn modelId="{570318EA-DD6A-4B44-9A6C-28976A01AB9D}" type="presParOf" srcId="{06788D3F-50E4-4EDE-82C8-0F70D217A4BD}" destId="{C11F1690-3720-44B5-8D2E-C86D8E6E6271}" srcOrd="0" destOrd="0" presId="urn:microsoft.com/office/officeart/2005/8/layout/hierarchy1"/>
    <dgm:cxn modelId="{3BE9FD66-F156-4236-8C86-559AD453F631}" type="presParOf" srcId="{06788D3F-50E4-4EDE-82C8-0F70D217A4BD}" destId="{E59A6C69-2D3E-44E3-B1B2-3AE4144030FA}" srcOrd="1" destOrd="0" presId="urn:microsoft.com/office/officeart/2005/8/layout/hierarchy1"/>
    <dgm:cxn modelId="{E178F42B-424B-4EAA-A659-572233F1C04E}" type="presParOf" srcId="{A92DE936-C484-4852-ADA4-C006E8D5A82A}" destId="{AF0FEB00-FE83-47C4-BC93-FB502061313E}" srcOrd="1" destOrd="0" presId="urn:microsoft.com/office/officeart/2005/8/layout/hierarchy1"/>
    <dgm:cxn modelId="{115A0A80-D8B1-4429-9073-083129E220D3}" type="presParOf" srcId="{AF0FEB00-FE83-47C4-BC93-FB502061313E}" destId="{026ED891-6773-4882-AA7F-D058BC562A5A}" srcOrd="0" destOrd="0" presId="urn:microsoft.com/office/officeart/2005/8/layout/hierarchy1"/>
    <dgm:cxn modelId="{D97E857D-8B8C-4B20-B8D8-89474563A58F}" type="presParOf" srcId="{AF0FEB00-FE83-47C4-BC93-FB502061313E}" destId="{7524F116-8B83-4BF3-9B35-CEBBA28EEE96}" srcOrd="1" destOrd="0" presId="urn:microsoft.com/office/officeart/2005/8/layout/hierarchy1"/>
    <dgm:cxn modelId="{01D0660D-56C3-45B9-BC35-0EB70F2AD3ED}" type="presParOf" srcId="{7524F116-8B83-4BF3-9B35-CEBBA28EEE96}" destId="{DCB2125F-A7F3-41FD-913B-B2FDBC84484C}" srcOrd="0" destOrd="0" presId="urn:microsoft.com/office/officeart/2005/8/layout/hierarchy1"/>
    <dgm:cxn modelId="{6445ED8D-85A6-4F37-A7D0-EA8880F31E5C}" type="presParOf" srcId="{DCB2125F-A7F3-41FD-913B-B2FDBC84484C}" destId="{7347D531-F6A1-4A92-91E7-74DCF7C6DEB0}" srcOrd="0" destOrd="0" presId="urn:microsoft.com/office/officeart/2005/8/layout/hierarchy1"/>
    <dgm:cxn modelId="{14C45253-48E0-418F-A067-D3AE6023529A}" type="presParOf" srcId="{DCB2125F-A7F3-41FD-913B-B2FDBC84484C}" destId="{AB3DC0FF-ED2E-44AB-B275-05B46AA705F1}" srcOrd="1" destOrd="0" presId="urn:microsoft.com/office/officeart/2005/8/layout/hierarchy1"/>
    <dgm:cxn modelId="{E5C8BC61-410E-4463-8851-789183D70326}" type="presParOf" srcId="{7524F116-8B83-4BF3-9B35-CEBBA28EEE96}" destId="{EB05A8F7-14B2-49C7-9107-4C9CFBE5189A}" srcOrd="1" destOrd="0" presId="urn:microsoft.com/office/officeart/2005/8/layout/hierarchy1"/>
    <dgm:cxn modelId="{63053836-AB22-4CC7-ACBF-2058E82485AD}" type="presParOf" srcId="{AF0FEB00-FE83-47C4-BC93-FB502061313E}" destId="{9039510B-CCAB-493C-A032-AE2467093B5B}" srcOrd="2" destOrd="0" presId="urn:microsoft.com/office/officeart/2005/8/layout/hierarchy1"/>
    <dgm:cxn modelId="{DDD16D71-0CCC-4F74-B9FA-8FEEB454D966}" type="presParOf" srcId="{AF0FEB00-FE83-47C4-BC93-FB502061313E}" destId="{A608700C-3080-42D8-8E8C-EA6EE9BADA41}" srcOrd="3" destOrd="0" presId="urn:microsoft.com/office/officeart/2005/8/layout/hierarchy1"/>
    <dgm:cxn modelId="{FF8920DF-3F67-4A2D-8978-CDD3F3AFA9B2}" type="presParOf" srcId="{A608700C-3080-42D8-8E8C-EA6EE9BADA41}" destId="{25FC18D6-97E2-412E-9536-43F62FD3F158}" srcOrd="0" destOrd="0" presId="urn:microsoft.com/office/officeart/2005/8/layout/hierarchy1"/>
    <dgm:cxn modelId="{7A59406A-BEDB-44A1-B84B-74D397DFD062}" type="presParOf" srcId="{25FC18D6-97E2-412E-9536-43F62FD3F158}" destId="{BB8C5447-76AD-4EA4-B544-0595A82D683E}" srcOrd="0" destOrd="0" presId="urn:microsoft.com/office/officeart/2005/8/layout/hierarchy1"/>
    <dgm:cxn modelId="{DE1ACBFC-CE57-4D0C-8434-9EE32C5C3027}" type="presParOf" srcId="{25FC18D6-97E2-412E-9536-43F62FD3F158}" destId="{09E1CD24-C7E5-4A08-B1DB-5637514FCDF2}" srcOrd="1" destOrd="0" presId="urn:microsoft.com/office/officeart/2005/8/layout/hierarchy1"/>
    <dgm:cxn modelId="{97663537-8EC7-49C3-8CD1-F6FAF8E78EF5}" type="presParOf" srcId="{A608700C-3080-42D8-8E8C-EA6EE9BADA41}" destId="{7313D6ED-46B7-4BC4-AD78-AA2FB1BAD31A}" srcOrd="1" destOrd="0" presId="urn:microsoft.com/office/officeart/2005/8/layout/hierarchy1"/>
    <dgm:cxn modelId="{A1EE96EE-6BCF-4575-93D6-524CD16840C7}" type="presParOf" srcId="{BEF02155-0D29-46F8-9F42-0C76F5826AB9}" destId="{34EFE315-23E7-41E5-847F-0183CBEF543A}" srcOrd="2" destOrd="0" presId="urn:microsoft.com/office/officeart/2005/8/layout/hierarchy1"/>
    <dgm:cxn modelId="{0434A0B7-9172-4CE1-9DE5-1BA85D73EE53}" type="presParOf" srcId="{BEF02155-0D29-46F8-9F42-0C76F5826AB9}" destId="{6ECCDCAC-79F4-416C-9F46-77512E674CEA}" srcOrd="3" destOrd="0" presId="urn:microsoft.com/office/officeart/2005/8/layout/hierarchy1"/>
    <dgm:cxn modelId="{5C84541F-C76C-4101-B58F-D57CF5CB0C89}" type="presParOf" srcId="{6ECCDCAC-79F4-416C-9F46-77512E674CEA}" destId="{0F85D498-2FE5-4930-A5E8-E6CBE44F3774}" srcOrd="0" destOrd="0" presId="urn:microsoft.com/office/officeart/2005/8/layout/hierarchy1"/>
    <dgm:cxn modelId="{4A28E86A-EB84-4651-B727-3B0909CBD7F5}" type="presParOf" srcId="{0F85D498-2FE5-4930-A5E8-E6CBE44F3774}" destId="{0635AC85-6964-40AF-A4B7-AF4F61B355D1}" srcOrd="0" destOrd="0" presId="urn:microsoft.com/office/officeart/2005/8/layout/hierarchy1"/>
    <dgm:cxn modelId="{A89B8BF0-E1EC-401D-ADCB-B2F69AC04E2F}" type="presParOf" srcId="{0F85D498-2FE5-4930-A5E8-E6CBE44F3774}" destId="{EEEAAE9E-BA08-483E-AF57-CA983DDEA949}" srcOrd="1" destOrd="0" presId="urn:microsoft.com/office/officeart/2005/8/layout/hierarchy1"/>
    <dgm:cxn modelId="{D018F317-D8FE-4802-9BE6-8635BB12ABC5}" type="presParOf" srcId="{6ECCDCAC-79F4-416C-9F46-77512E674CEA}" destId="{6D2DB460-B508-4AE4-A92D-11221A259E3A}" srcOrd="1" destOrd="0" presId="urn:microsoft.com/office/officeart/2005/8/layout/hierarchy1"/>
    <dgm:cxn modelId="{182DB3AA-99D0-48A0-9A64-1B2636184FB6}" type="presParOf" srcId="{6D2DB460-B508-4AE4-A92D-11221A259E3A}" destId="{1FCB6017-494D-45F0-B9B6-4EF9312DC977}" srcOrd="0" destOrd="0" presId="urn:microsoft.com/office/officeart/2005/8/layout/hierarchy1"/>
    <dgm:cxn modelId="{5A851804-7654-43D1-9E11-527E29B50EB0}" type="presParOf" srcId="{6D2DB460-B508-4AE4-A92D-11221A259E3A}" destId="{94D56525-2C81-4C03-85E7-C20E9DBC8542}" srcOrd="1" destOrd="0" presId="urn:microsoft.com/office/officeart/2005/8/layout/hierarchy1"/>
    <dgm:cxn modelId="{6BED5BA1-E926-4138-BAF3-EEDCF633D10F}" type="presParOf" srcId="{94D56525-2C81-4C03-85E7-C20E9DBC8542}" destId="{608FE685-67F3-4854-9A64-32857BDA147E}" srcOrd="0" destOrd="0" presId="urn:microsoft.com/office/officeart/2005/8/layout/hierarchy1"/>
    <dgm:cxn modelId="{D525ABDE-678C-4502-BE30-F64CD56B5236}" type="presParOf" srcId="{608FE685-67F3-4854-9A64-32857BDA147E}" destId="{76887A94-45A0-48C2-BE86-2C5B3B9D6331}" srcOrd="0" destOrd="0" presId="urn:microsoft.com/office/officeart/2005/8/layout/hierarchy1"/>
    <dgm:cxn modelId="{DDF8F54A-C090-4381-96FC-26CF93B0C2FB}" type="presParOf" srcId="{608FE685-67F3-4854-9A64-32857BDA147E}" destId="{B04FA297-0AE1-4496-B381-17AC388EC315}" srcOrd="1" destOrd="0" presId="urn:microsoft.com/office/officeart/2005/8/layout/hierarchy1"/>
    <dgm:cxn modelId="{1AB5C9FC-8BA6-431B-93AB-2F8422307372}" type="presParOf" srcId="{94D56525-2C81-4C03-85E7-C20E9DBC8542}" destId="{71249D46-CC59-430E-8291-D02CF1D0C4B1}" srcOrd="1" destOrd="0" presId="urn:microsoft.com/office/officeart/2005/8/layout/hierarchy1"/>
    <dgm:cxn modelId="{527E7DF2-4423-4230-A3A7-AD86CDA0EB78}" type="presParOf" srcId="{6D2DB460-B508-4AE4-A92D-11221A259E3A}" destId="{E345C566-52EC-4965-A77E-FD8FC7ACF71E}" srcOrd="2" destOrd="0" presId="urn:microsoft.com/office/officeart/2005/8/layout/hierarchy1"/>
    <dgm:cxn modelId="{AD283971-A0D7-4AC5-A6B6-51B342EFFEE6}" type="presParOf" srcId="{6D2DB460-B508-4AE4-A92D-11221A259E3A}" destId="{E29EB549-602A-49E8-8FED-B9FF5F567B63}" srcOrd="3" destOrd="0" presId="urn:microsoft.com/office/officeart/2005/8/layout/hierarchy1"/>
    <dgm:cxn modelId="{314AB647-1508-4B6B-9BE1-7374FD3572B2}" type="presParOf" srcId="{E29EB549-602A-49E8-8FED-B9FF5F567B63}" destId="{D813FF9C-1736-4C32-A5F1-A21E8A78C62C}" srcOrd="0" destOrd="0" presId="urn:microsoft.com/office/officeart/2005/8/layout/hierarchy1"/>
    <dgm:cxn modelId="{FFEEBB9E-F5CA-4B67-8561-7DA04AC4FBEB}" type="presParOf" srcId="{D813FF9C-1736-4C32-A5F1-A21E8A78C62C}" destId="{05F5B95C-7D36-488A-93DF-EA3AC3CAA62F}" srcOrd="0" destOrd="0" presId="urn:microsoft.com/office/officeart/2005/8/layout/hierarchy1"/>
    <dgm:cxn modelId="{B20E36F1-491F-486B-92B0-FDDAE452C1F2}" type="presParOf" srcId="{D813FF9C-1736-4C32-A5F1-A21E8A78C62C}" destId="{ACB05F63-4386-4989-82E2-9D8885B022CE}" srcOrd="1" destOrd="0" presId="urn:microsoft.com/office/officeart/2005/8/layout/hierarchy1"/>
    <dgm:cxn modelId="{95E32A61-4990-4D7B-8659-3520EFE6E532}" type="presParOf" srcId="{E29EB549-602A-49E8-8FED-B9FF5F567B63}" destId="{D79AD730-C45F-4B5B-9930-BE24EB8270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C2645E-B9C0-477B-9C5A-E48A1A3CD98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B1A40D-D367-43E0-83A7-07BF63BB4B33}">
      <dgm:prSet/>
      <dgm:spPr/>
      <dgm:t>
        <a:bodyPr/>
        <a:lstStyle/>
        <a:p>
          <a:r>
            <a:rPr lang="en-US" dirty="0"/>
            <a:t>Dysfunction in mucociliary transportation Post surgery</a:t>
          </a:r>
        </a:p>
      </dgm:t>
    </dgm:pt>
    <dgm:pt modelId="{D13F78D4-5934-42E1-A1F3-A1740BA29845}" cxnId="{58D6F776-C94B-4FEB-A8BA-2BE71DD0DFFF}" type="parTrans">
      <dgm:prSet/>
      <dgm:spPr/>
      <dgm:t>
        <a:bodyPr/>
        <a:lstStyle/>
        <a:p>
          <a:endParaRPr lang="en-US"/>
        </a:p>
      </dgm:t>
    </dgm:pt>
    <dgm:pt modelId="{754503BA-B35C-48D9-91AB-EAA5AFADF131}" cxnId="{58D6F776-C94B-4FEB-A8BA-2BE71DD0DFFF}" type="sibTrans">
      <dgm:prSet/>
      <dgm:spPr/>
      <dgm:t>
        <a:bodyPr/>
        <a:lstStyle/>
        <a:p>
          <a:endParaRPr lang="en-US"/>
        </a:p>
      </dgm:t>
    </dgm:pt>
    <dgm:pt modelId="{67987A86-900D-4C56-B310-85DA3AB00E79}">
      <dgm:prSet/>
      <dgm:spPr/>
      <dgm:t>
        <a:bodyPr/>
        <a:lstStyle/>
        <a:p>
          <a:r>
            <a:rPr lang="en-US" dirty="0"/>
            <a:t>Crust formation</a:t>
          </a:r>
        </a:p>
      </dgm:t>
    </dgm:pt>
    <dgm:pt modelId="{15DDE0B1-6870-4610-8E69-483DBA612781}" cxnId="{6368DCC1-D022-4202-B0B9-77433930A318}" type="parTrans">
      <dgm:prSet/>
      <dgm:spPr/>
      <dgm:t>
        <a:bodyPr/>
        <a:lstStyle/>
        <a:p>
          <a:endParaRPr lang="en-US"/>
        </a:p>
      </dgm:t>
    </dgm:pt>
    <dgm:pt modelId="{59C84187-FBE7-42E3-9D53-90B78CB691AC}" cxnId="{6368DCC1-D022-4202-B0B9-77433930A318}" type="sibTrans">
      <dgm:prSet/>
      <dgm:spPr/>
      <dgm:t>
        <a:bodyPr/>
        <a:lstStyle/>
        <a:p>
          <a:endParaRPr lang="en-US"/>
        </a:p>
      </dgm:t>
    </dgm:pt>
    <dgm:pt modelId="{CC1731C8-0AA4-44FF-B3DA-5542C33C33F7}">
      <dgm:prSet/>
      <dgm:spPr/>
      <dgm:t>
        <a:bodyPr/>
        <a:lstStyle/>
        <a:p>
          <a:r>
            <a:rPr lang="en-US" dirty="0"/>
            <a:t>Growth of fungal spores</a:t>
          </a:r>
        </a:p>
      </dgm:t>
    </dgm:pt>
    <dgm:pt modelId="{5BF78343-6DF3-48E7-AFA2-63253BC0846C}" cxnId="{03767E32-1C12-410A-A7A1-ACB16C525CEA}" type="parTrans">
      <dgm:prSet/>
      <dgm:spPr/>
      <dgm:t>
        <a:bodyPr/>
        <a:lstStyle/>
        <a:p>
          <a:endParaRPr lang="en-US"/>
        </a:p>
      </dgm:t>
    </dgm:pt>
    <dgm:pt modelId="{D3A575CB-AB09-4634-87F2-17698ECF3D52}" cxnId="{03767E32-1C12-410A-A7A1-ACB16C525CEA}" type="sibTrans">
      <dgm:prSet/>
      <dgm:spPr/>
      <dgm:t>
        <a:bodyPr/>
        <a:lstStyle/>
        <a:p>
          <a:endParaRPr lang="en-US"/>
        </a:p>
      </dgm:t>
    </dgm:pt>
    <dgm:pt modelId="{82BB6A01-CB3D-4568-A809-DF1E583FA382}" type="pres">
      <dgm:prSet presAssocID="{0BC2645E-B9C0-477B-9C5A-E48A1A3CD98B}" presName="CompostProcess" presStyleCnt="0">
        <dgm:presLayoutVars>
          <dgm:dir/>
          <dgm:resizeHandles val="exact"/>
        </dgm:presLayoutVars>
      </dgm:prSet>
      <dgm:spPr/>
    </dgm:pt>
    <dgm:pt modelId="{F1C0AED1-8270-4CA8-A932-65CCA4D84820}" type="pres">
      <dgm:prSet presAssocID="{0BC2645E-B9C0-477B-9C5A-E48A1A3CD98B}" presName="arrow" presStyleLbl="bgShp" presStyleIdx="0" presStyleCnt="1"/>
      <dgm:spPr/>
    </dgm:pt>
    <dgm:pt modelId="{A3CDD0DE-6BEA-4F91-87AA-429C1CE36BE2}" type="pres">
      <dgm:prSet presAssocID="{0BC2645E-B9C0-477B-9C5A-E48A1A3CD98B}" presName="linearProcess" presStyleCnt="0"/>
      <dgm:spPr/>
    </dgm:pt>
    <dgm:pt modelId="{1E18EE01-B8E9-4882-8499-85A0B7CE521E}" type="pres">
      <dgm:prSet presAssocID="{EBB1A40D-D367-43E0-83A7-07BF63BB4B33}" presName="textNode" presStyleLbl="node1" presStyleIdx="0" presStyleCnt="3">
        <dgm:presLayoutVars>
          <dgm:bulletEnabled val="1"/>
        </dgm:presLayoutVars>
      </dgm:prSet>
      <dgm:spPr/>
    </dgm:pt>
    <dgm:pt modelId="{7EDF2153-8967-4492-9CFA-C91EED1EEE04}" type="pres">
      <dgm:prSet presAssocID="{754503BA-B35C-48D9-91AB-EAA5AFADF131}" presName="sibTrans" presStyleCnt="0"/>
      <dgm:spPr/>
    </dgm:pt>
    <dgm:pt modelId="{1C841516-7949-4321-BDCA-DE5401D04C9C}" type="pres">
      <dgm:prSet presAssocID="{67987A86-900D-4C56-B310-85DA3AB00E79}" presName="textNode" presStyleLbl="node1" presStyleIdx="1" presStyleCnt="3">
        <dgm:presLayoutVars>
          <dgm:bulletEnabled val="1"/>
        </dgm:presLayoutVars>
      </dgm:prSet>
      <dgm:spPr/>
    </dgm:pt>
    <dgm:pt modelId="{07B8448A-F73C-4669-A7F8-89B5DED9415B}" type="pres">
      <dgm:prSet presAssocID="{59C84187-FBE7-42E3-9D53-90B78CB691AC}" presName="sibTrans" presStyleCnt="0"/>
      <dgm:spPr/>
    </dgm:pt>
    <dgm:pt modelId="{9D67714F-570C-4345-8AF4-F11308A438D4}" type="pres">
      <dgm:prSet presAssocID="{CC1731C8-0AA4-44FF-B3DA-5542C33C33F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9BC1D24-D78E-44B3-B8F5-D98B556EBF7E}" type="presOf" srcId="{CC1731C8-0AA4-44FF-B3DA-5542C33C33F7}" destId="{9D67714F-570C-4345-8AF4-F11308A438D4}" srcOrd="0" destOrd="0" presId="urn:microsoft.com/office/officeart/2005/8/layout/hProcess9"/>
    <dgm:cxn modelId="{03767E32-1C12-410A-A7A1-ACB16C525CEA}" srcId="{0BC2645E-B9C0-477B-9C5A-E48A1A3CD98B}" destId="{CC1731C8-0AA4-44FF-B3DA-5542C33C33F7}" srcOrd="2" destOrd="0" parTransId="{5BF78343-6DF3-48E7-AFA2-63253BC0846C}" sibTransId="{D3A575CB-AB09-4634-87F2-17698ECF3D52}"/>
    <dgm:cxn modelId="{58D6F776-C94B-4FEB-A8BA-2BE71DD0DFFF}" srcId="{0BC2645E-B9C0-477B-9C5A-E48A1A3CD98B}" destId="{EBB1A40D-D367-43E0-83A7-07BF63BB4B33}" srcOrd="0" destOrd="0" parTransId="{D13F78D4-5934-42E1-A1F3-A1740BA29845}" sibTransId="{754503BA-B35C-48D9-91AB-EAA5AFADF131}"/>
    <dgm:cxn modelId="{B1CB9879-499C-49C8-A761-DB931EFDC54A}" type="presOf" srcId="{67987A86-900D-4C56-B310-85DA3AB00E79}" destId="{1C841516-7949-4321-BDCA-DE5401D04C9C}" srcOrd="0" destOrd="0" presId="urn:microsoft.com/office/officeart/2005/8/layout/hProcess9"/>
    <dgm:cxn modelId="{402811A9-78B0-4EC0-92D7-D33539464B51}" type="presOf" srcId="{EBB1A40D-D367-43E0-83A7-07BF63BB4B33}" destId="{1E18EE01-B8E9-4882-8499-85A0B7CE521E}" srcOrd="0" destOrd="0" presId="urn:microsoft.com/office/officeart/2005/8/layout/hProcess9"/>
    <dgm:cxn modelId="{6368DCC1-D022-4202-B0B9-77433930A318}" srcId="{0BC2645E-B9C0-477B-9C5A-E48A1A3CD98B}" destId="{67987A86-900D-4C56-B310-85DA3AB00E79}" srcOrd="1" destOrd="0" parTransId="{15DDE0B1-6870-4610-8E69-483DBA612781}" sibTransId="{59C84187-FBE7-42E3-9D53-90B78CB691AC}"/>
    <dgm:cxn modelId="{F7DBD8C9-91C4-4027-8B5F-A8144C503B1D}" type="presOf" srcId="{0BC2645E-B9C0-477B-9C5A-E48A1A3CD98B}" destId="{82BB6A01-CB3D-4568-A809-DF1E583FA382}" srcOrd="0" destOrd="0" presId="urn:microsoft.com/office/officeart/2005/8/layout/hProcess9"/>
    <dgm:cxn modelId="{18CBCE72-11CB-48E1-8A75-7C81D58CB049}" type="presParOf" srcId="{82BB6A01-CB3D-4568-A809-DF1E583FA382}" destId="{F1C0AED1-8270-4CA8-A932-65CCA4D84820}" srcOrd="0" destOrd="0" presId="urn:microsoft.com/office/officeart/2005/8/layout/hProcess9"/>
    <dgm:cxn modelId="{D86AFF87-DE3B-4969-AB76-6F2986F423BA}" type="presParOf" srcId="{82BB6A01-CB3D-4568-A809-DF1E583FA382}" destId="{A3CDD0DE-6BEA-4F91-87AA-429C1CE36BE2}" srcOrd="1" destOrd="0" presId="urn:microsoft.com/office/officeart/2005/8/layout/hProcess9"/>
    <dgm:cxn modelId="{8344779C-8530-4CEE-B21D-4CF6BDF978E8}" type="presParOf" srcId="{A3CDD0DE-6BEA-4F91-87AA-429C1CE36BE2}" destId="{1E18EE01-B8E9-4882-8499-85A0B7CE521E}" srcOrd="0" destOrd="0" presId="urn:microsoft.com/office/officeart/2005/8/layout/hProcess9"/>
    <dgm:cxn modelId="{F5AA21F7-EB51-4998-A00F-2B856A5937E3}" type="presParOf" srcId="{A3CDD0DE-6BEA-4F91-87AA-429C1CE36BE2}" destId="{7EDF2153-8967-4492-9CFA-C91EED1EEE04}" srcOrd="1" destOrd="0" presId="urn:microsoft.com/office/officeart/2005/8/layout/hProcess9"/>
    <dgm:cxn modelId="{BB9D6D9B-5A7D-4822-87A1-43639A515D26}" type="presParOf" srcId="{A3CDD0DE-6BEA-4F91-87AA-429C1CE36BE2}" destId="{1C841516-7949-4321-BDCA-DE5401D04C9C}" srcOrd="2" destOrd="0" presId="urn:microsoft.com/office/officeart/2005/8/layout/hProcess9"/>
    <dgm:cxn modelId="{A3794DF4-2421-4125-A760-53FC6F99456D}" type="presParOf" srcId="{A3CDD0DE-6BEA-4F91-87AA-429C1CE36BE2}" destId="{07B8448A-F73C-4669-A7F8-89B5DED9415B}" srcOrd="3" destOrd="0" presId="urn:microsoft.com/office/officeart/2005/8/layout/hProcess9"/>
    <dgm:cxn modelId="{AE045AD8-A64D-4BF8-8265-EBF183EF2510}" type="presParOf" srcId="{A3CDD0DE-6BEA-4F91-87AA-429C1CE36BE2}" destId="{9D67714F-570C-4345-8AF4-F11308A438D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C98B6E-94A0-47C5-9A8B-0E73E4B49F9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7C80E7-7EB1-490A-A624-8CE5BDA57999}">
      <dgm:prSet phldrT="[Text]" custT="1"/>
      <dgm:spPr/>
      <dgm:t>
        <a:bodyPr/>
        <a:lstStyle/>
        <a:p>
          <a:r>
            <a:rPr lang="en-US" sz="2800" dirty="0"/>
            <a:t>Epidemiology</a:t>
          </a:r>
        </a:p>
      </dgm:t>
    </dgm:pt>
    <dgm:pt modelId="{50E09E0B-D626-41A6-8924-FAEB9227ADC1}" cxnId="{57B7127E-9810-44A5-8AE6-51EC516C5C17}" type="parTrans">
      <dgm:prSet/>
      <dgm:spPr/>
      <dgm:t>
        <a:bodyPr/>
        <a:lstStyle/>
        <a:p>
          <a:endParaRPr lang="en-US" sz="3200"/>
        </a:p>
      </dgm:t>
    </dgm:pt>
    <dgm:pt modelId="{50B3647E-8ABF-4746-BA1B-CAA9775ED956}" cxnId="{57B7127E-9810-44A5-8AE6-51EC516C5C17}" type="sibTrans">
      <dgm:prSet/>
      <dgm:spPr/>
      <dgm:t>
        <a:bodyPr/>
        <a:lstStyle/>
        <a:p>
          <a:endParaRPr lang="en-US" sz="3200"/>
        </a:p>
      </dgm:t>
    </dgm:pt>
    <dgm:pt modelId="{20F707BC-AB5C-48D3-B60C-6317FD111EB8}">
      <dgm:prSet phldrT="[Text]" custT="1"/>
      <dgm:spPr/>
      <dgm:t>
        <a:bodyPr/>
        <a:lstStyle/>
        <a:p>
          <a:r>
            <a:rPr lang="en-US" sz="1800" dirty="0"/>
            <a:t>Aspergillus</a:t>
          </a:r>
        </a:p>
      </dgm:t>
    </dgm:pt>
    <dgm:pt modelId="{7E38BB40-2FA0-43E1-93D5-388F3C46554D}" cxnId="{3C01B8BF-385F-4F95-A40C-B03142D47485}" type="parTrans">
      <dgm:prSet/>
      <dgm:spPr/>
      <dgm:t>
        <a:bodyPr/>
        <a:lstStyle/>
        <a:p>
          <a:endParaRPr lang="en-US" sz="3200"/>
        </a:p>
      </dgm:t>
    </dgm:pt>
    <dgm:pt modelId="{E0F25ABE-5F73-490D-9547-B9C898B20BF6}" cxnId="{3C01B8BF-385F-4F95-A40C-B03142D47485}" type="sibTrans">
      <dgm:prSet/>
      <dgm:spPr/>
      <dgm:t>
        <a:bodyPr/>
        <a:lstStyle/>
        <a:p>
          <a:endParaRPr lang="en-US" sz="3200"/>
        </a:p>
      </dgm:t>
    </dgm:pt>
    <dgm:pt modelId="{EFB2D1A2-E62E-458D-95C6-A200974C6844}">
      <dgm:prSet phldrT="[Text]" custT="1"/>
      <dgm:spPr/>
      <dgm:t>
        <a:bodyPr/>
        <a:lstStyle/>
        <a:p>
          <a:r>
            <a:rPr lang="en-US" sz="1800" dirty="0"/>
            <a:t>Immunocompetent</a:t>
          </a:r>
        </a:p>
      </dgm:t>
    </dgm:pt>
    <dgm:pt modelId="{F655AFB8-1548-434D-9149-9AFB8A215A1D}" cxnId="{A3E6F2BF-5257-4D55-BE33-0DC2B15FE6ED}" type="parTrans">
      <dgm:prSet/>
      <dgm:spPr/>
      <dgm:t>
        <a:bodyPr/>
        <a:lstStyle/>
        <a:p>
          <a:endParaRPr lang="en-US" sz="3200"/>
        </a:p>
      </dgm:t>
    </dgm:pt>
    <dgm:pt modelId="{562DC1C1-F5E0-4D1A-82E4-02D612ECCD5A}" cxnId="{A3E6F2BF-5257-4D55-BE33-0DC2B15FE6ED}" type="sibTrans">
      <dgm:prSet/>
      <dgm:spPr/>
      <dgm:t>
        <a:bodyPr/>
        <a:lstStyle/>
        <a:p>
          <a:endParaRPr lang="en-US" sz="3200"/>
        </a:p>
      </dgm:t>
    </dgm:pt>
    <dgm:pt modelId="{6A073D03-AC7F-4413-B7D5-D7D0401975ED}">
      <dgm:prSet phldrT="[Text]" custT="1"/>
      <dgm:spPr/>
      <dgm:t>
        <a:bodyPr/>
        <a:lstStyle/>
        <a:p>
          <a:r>
            <a:rPr lang="en-US" sz="1800" dirty="0"/>
            <a:t>Middle aged females</a:t>
          </a:r>
        </a:p>
      </dgm:t>
    </dgm:pt>
    <dgm:pt modelId="{5A0C90F3-E818-4CA8-BE07-C65732339070}" cxnId="{BE2E81C9-1C1E-44F7-9743-1002746A0719}" type="parTrans">
      <dgm:prSet/>
      <dgm:spPr/>
      <dgm:t>
        <a:bodyPr/>
        <a:lstStyle/>
        <a:p>
          <a:endParaRPr lang="en-US" sz="3200"/>
        </a:p>
      </dgm:t>
    </dgm:pt>
    <dgm:pt modelId="{D9706528-309A-4F27-96CD-472194CF64B8}" cxnId="{BE2E81C9-1C1E-44F7-9743-1002746A0719}" type="sibTrans">
      <dgm:prSet/>
      <dgm:spPr/>
      <dgm:t>
        <a:bodyPr/>
        <a:lstStyle/>
        <a:p>
          <a:endParaRPr lang="en-US" sz="3200"/>
        </a:p>
      </dgm:t>
    </dgm:pt>
    <dgm:pt modelId="{D9609F8A-B13F-4B85-AA96-DB9A57AE9FCA}">
      <dgm:prSet phldrT="[Text]" custT="1"/>
      <dgm:spPr/>
      <dgm:t>
        <a:bodyPr/>
        <a:lstStyle/>
        <a:p>
          <a:r>
            <a:rPr lang="en-US" sz="1800" dirty="0"/>
            <a:t>Post Dental Procedure</a:t>
          </a:r>
        </a:p>
      </dgm:t>
    </dgm:pt>
    <dgm:pt modelId="{C4435C00-BF11-4EEE-BBBC-84898CED5DAA}" cxnId="{E9A94F70-882A-448F-B522-7A53B93B07AA}" type="parTrans">
      <dgm:prSet/>
      <dgm:spPr/>
      <dgm:t>
        <a:bodyPr/>
        <a:lstStyle/>
        <a:p>
          <a:endParaRPr lang="en-US" sz="3200"/>
        </a:p>
      </dgm:t>
    </dgm:pt>
    <dgm:pt modelId="{A06BF191-867D-47F1-A58A-2BB652E03442}" cxnId="{E9A94F70-882A-448F-B522-7A53B93B07AA}" type="sibTrans">
      <dgm:prSet/>
      <dgm:spPr/>
      <dgm:t>
        <a:bodyPr/>
        <a:lstStyle/>
        <a:p>
          <a:endParaRPr lang="en-US" sz="3200"/>
        </a:p>
      </dgm:t>
    </dgm:pt>
    <dgm:pt modelId="{22BF9B1C-3AA7-4EB1-8BDD-CCA958001E99}">
      <dgm:prSet custT="1"/>
      <dgm:spPr/>
      <dgm:t>
        <a:bodyPr/>
        <a:lstStyle/>
        <a:p>
          <a:r>
            <a:rPr lang="en-US" sz="1800" dirty="0"/>
            <a:t>Most Common: Maxillary Sinus</a:t>
          </a:r>
        </a:p>
      </dgm:t>
    </dgm:pt>
    <dgm:pt modelId="{947CE684-BFE8-483C-A64D-1857BFB50664}" cxnId="{473F623E-AFE3-482D-88E1-CC942A251D66}" type="parTrans">
      <dgm:prSet/>
      <dgm:spPr/>
      <dgm:t>
        <a:bodyPr/>
        <a:lstStyle/>
        <a:p>
          <a:endParaRPr lang="en-US" sz="3200"/>
        </a:p>
      </dgm:t>
    </dgm:pt>
    <dgm:pt modelId="{14CC9A98-8862-4E7A-840A-3E680AEAFFBE}" cxnId="{473F623E-AFE3-482D-88E1-CC942A251D66}" type="sibTrans">
      <dgm:prSet/>
      <dgm:spPr/>
      <dgm:t>
        <a:bodyPr/>
        <a:lstStyle/>
        <a:p>
          <a:endParaRPr lang="en-US" sz="3200"/>
        </a:p>
      </dgm:t>
    </dgm:pt>
    <dgm:pt modelId="{F7086D55-62C5-483E-BBE2-A33FE9688912}" type="pres">
      <dgm:prSet presAssocID="{62C98B6E-94A0-47C5-9A8B-0E73E4B49F9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62D15E-9585-492C-86FF-25314E11CB9C}" type="pres">
      <dgm:prSet presAssocID="{C67C80E7-7EB1-490A-A624-8CE5BDA57999}" presName="centerShape" presStyleLbl="node0" presStyleIdx="0" presStyleCnt="1" custScaleX="122526"/>
      <dgm:spPr/>
    </dgm:pt>
    <dgm:pt modelId="{85DC189E-6EAA-49FF-9DC5-71C8E10064F0}" type="pres">
      <dgm:prSet presAssocID="{20F707BC-AB5C-48D3-B60C-6317FD111EB8}" presName="node" presStyleLbl="node1" presStyleIdx="0" presStyleCnt="5">
        <dgm:presLayoutVars>
          <dgm:bulletEnabled val="1"/>
        </dgm:presLayoutVars>
      </dgm:prSet>
      <dgm:spPr/>
    </dgm:pt>
    <dgm:pt modelId="{02C48941-CBE4-477A-B461-8006B25B6519}" type="pres">
      <dgm:prSet presAssocID="{20F707BC-AB5C-48D3-B60C-6317FD111EB8}" presName="dummy" presStyleCnt="0"/>
      <dgm:spPr/>
    </dgm:pt>
    <dgm:pt modelId="{B0A496D4-0C9B-49F2-9C61-6C72AEDA7963}" type="pres">
      <dgm:prSet presAssocID="{E0F25ABE-5F73-490D-9547-B9C898B20BF6}" presName="sibTrans" presStyleLbl="sibTrans2D1" presStyleIdx="0" presStyleCnt="5"/>
      <dgm:spPr/>
    </dgm:pt>
    <dgm:pt modelId="{ADE988FF-6D37-485F-A646-FCED2714BEE9}" type="pres">
      <dgm:prSet presAssocID="{EFB2D1A2-E62E-458D-95C6-A200974C6844}" presName="node" presStyleLbl="node1" presStyleIdx="1" presStyleCnt="5">
        <dgm:presLayoutVars>
          <dgm:bulletEnabled val="1"/>
        </dgm:presLayoutVars>
      </dgm:prSet>
      <dgm:spPr/>
    </dgm:pt>
    <dgm:pt modelId="{F2B3FCE0-69C3-4743-8363-60B11177117A}" type="pres">
      <dgm:prSet presAssocID="{EFB2D1A2-E62E-458D-95C6-A200974C6844}" presName="dummy" presStyleCnt="0"/>
      <dgm:spPr/>
    </dgm:pt>
    <dgm:pt modelId="{F2A2D2F7-152E-4F42-A656-59F9F187B8B8}" type="pres">
      <dgm:prSet presAssocID="{562DC1C1-F5E0-4D1A-82E4-02D612ECCD5A}" presName="sibTrans" presStyleLbl="sibTrans2D1" presStyleIdx="1" presStyleCnt="5"/>
      <dgm:spPr/>
    </dgm:pt>
    <dgm:pt modelId="{8A79644C-92F4-4C2E-AAEB-74D132468FFC}" type="pres">
      <dgm:prSet presAssocID="{6A073D03-AC7F-4413-B7D5-D7D0401975ED}" presName="node" presStyleLbl="node1" presStyleIdx="2" presStyleCnt="5">
        <dgm:presLayoutVars>
          <dgm:bulletEnabled val="1"/>
        </dgm:presLayoutVars>
      </dgm:prSet>
      <dgm:spPr/>
    </dgm:pt>
    <dgm:pt modelId="{D76C4805-DA82-4C12-9EBE-A6FF6183A806}" type="pres">
      <dgm:prSet presAssocID="{6A073D03-AC7F-4413-B7D5-D7D0401975ED}" presName="dummy" presStyleCnt="0"/>
      <dgm:spPr/>
    </dgm:pt>
    <dgm:pt modelId="{3B416592-0D5A-4139-8268-2432A39617C0}" type="pres">
      <dgm:prSet presAssocID="{D9706528-309A-4F27-96CD-472194CF64B8}" presName="sibTrans" presStyleLbl="sibTrans2D1" presStyleIdx="2" presStyleCnt="5"/>
      <dgm:spPr/>
    </dgm:pt>
    <dgm:pt modelId="{01993477-6A24-4236-9F39-361BD16CB519}" type="pres">
      <dgm:prSet presAssocID="{D9609F8A-B13F-4B85-AA96-DB9A57AE9FCA}" presName="node" presStyleLbl="node1" presStyleIdx="3" presStyleCnt="5">
        <dgm:presLayoutVars>
          <dgm:bulletEnabled val="1"/>
        </dgm:presLayoutVars>
      </dgm:prSet>
      <dgm:spPr/>
    </dgm:pt>
    <dgm:pt modelId="{CF8D6ED2-0C62-4365-92E5-B5134A63D352}" type="pres">
      <dgm:prSet presAssocID="{D9609F8A-B13F-4B85-AA96-DB9A57AE9FCA}" presName="dummy" presStyleCnt="0"/>
      <dgm:spPr/>
    </dgm:pt>
    <dgm:pt modelId="{D39650DB-0FAF-4089-850E-F9E6D9547286}" type="pres">
      <dgm:prSet presAssocID="{A06BF191-867D-47F1-A58A-2BB652E03442}" presName="sibTrans" presStyleLbl="sibTrans2D1" presStyleIdx="3" presStyleCnt="5"/>
      <dgm:spPr/>
    </dgm:pt>
    <dgm:pt modelId="{8560043F-2E07-4D38-9C6A-BCF19F2F707B}" type="pres">
      <dgm:prSet presAssocID="{22BF9B1C-3AA7-4EB1-8BDD-CCA958001E99}" presName="node" presStyleLbl="node1" presStyleIdx="4" presStyleCnt="5">
        <dgm:presLayoutVars>
          <dgm:bulletEnabled val="1"/>
        </dgm:presLayoutVars>
      </dgm:prSet>
      <dgm:spPr/>
    </dgm:pt>
    <dgm:pt modelId="{CA6CE959-8CE4-4246-9BA9-E1B4C4AD6EA5}" type="pres">
      <dgm:prSet presAssocID="{22BF9B1C-3AA7-4EB1-8BDD-CCA958001E99}" presName="dummy" presStyleCnt="0"/>
      <dgm:spPr/>
    </dgm:pt>
    <dgm:pt modelId="{A0908C12-9EFE-4FD4-9CE7-983811559887}" type="pres">
      <dgm:prSet presAssocID="{14CC9A98-8862-4E7A-840A-3E680AEAFFBE}" presName="sibTrans" presStyleLbl="sibTrans2D1" presStyleIdx="4" presStyleCnt="5"/>
      <dgm:spPr/>
    </dgm:pt>
  </dgm:ptLst>
  <dgm:cxnLst>
    <dgm:cxn modelId="{6F929E03-58F1-43E9-AEEF-5F5F525BA194}" type="presOf" srcId="{562DC1C1-F5E0-4D1A-82E4-02D612ECCD5A}" destId="{F2A2D2F7-152E-4F42-A656-59F9F187B8B8}" srcOrd="0" destOrd="0" presId="urn:microsoft.com/office/officeart/2005/8/layout/radial6"/>
    <dgm:cxn modelId="{EDD06521-B4CC-4AA4-BA7D-91F817C45DBD}" type="presOf" srcId="{C67C80E7-7EB1-490A-A624-8CE5BDA57999}" destId="{1862D15E-9585-492C-86FF-25314E11CB9C}" srcOrd="0" destOrd="0" presId="urn:microsoft.com/office/officeart/2005/8/layout/radial6"/>
    <dgm:cxn modelId="{05A7F525-721D-4E35-A640-A3A9F2694B20}" type="presOf" srcId="{E0F25ABE-5F73-490D-9547-B9C898B20BF6}" destId="{B0A496D4-0C9B-49F2-9C61-6C72AEDA7963}" srcOrd="0" destOrd="0" presId="urn:microsoft.com/office/officeart/2005/8/layout/radial6"/>
    <dgm:cxn modelId="{3B98102A-BE19-405F-816B-921E0CBFC8FB}" type="presOf" srcId="{14CC9A98-8862-4E7A-840A-3E680AEAFFBE}" destId="{A0908C12-9EFE-4FD4-9CE7-983811559887}" srcOrd="0" destOrd="0" presId="urn:microsoft.com/office/officeart/2005/8/layout/radial6"/>
    <dgm:cxn modelId="{B5E03D2E-ED8F-4635-8D4E-45C95BF423E5}" type="presOf" srcId="{20F707BC-AB5C-48D3-B60C-6317FD111EB8}" destId="{85DC189E-6EAA-49FF-9DC5-71C8E10064F0}" srcOrd="0" destOrd="0" presId="urn:microsoft.com/office/officeart/2005/8/layout/radial6"/>
    <dgm:cxn modelId="{473F623E-AFE3-482D-88E1-CC942A251D66}" srcId="{C67C80E7-7EB1-490A-A624-8CE5BDA57999}" destId="{22BF9B1C-3AA7-4EB1-8BDD-CCA958001E99}" srcOrd="4" destOrd="0" parTransId="{947CE684-BFE8-483C-A64D-1857BFB50664}" sibTransId="{14CC9A98-8862-4E7A-840A-3E680AEAFFBE}"/>
    <dgm:cxn modelId="{FE93D53E-F826-4E57-8F94-EE7EE8D5CFC8}" type="presOf" srcId="{22BF9B1C-3AA7-4EB1-8BDD-CCA958001E99}" destId="{8560043F-2E07-4D38-9C6A-BCF19F2F707B}" srcOrd="0" destOrd="0" presId="urn:microsoft.com/office/officeart/2005/8/layout/radial6"/>
    <dgm:cxn modelId="{ABAA1E61-1099-406B-BB8A-36E600A8E090}" type="presOf" srcId="{D9706528-309A-4F27-96CD-472194CF64B8}" destId="{3B416592-0D5A-4139-8268-2432A39617C0}" srcOrd="0" destOrd="0" presId="urn:microsoft.com/office/officeart/2005/8/layout/radial6"/>
    <dgm:cxn modelId="{E9A94F70-882A-448F-B522-7A53B93B07AA}" srcId="{C67C80E7-7EB1-490A-A624-8CE5BDA57999}" destId="{D9609F8A-B13F-4B85-AA96-DB9A57AE9FCA}" srcOrd="3" destOrd="0" parTransId="{C4435C00-BF11-4EEE-BBBC-84898CED5DAA}" sibTransId="{A06BF191-867D-47F1-A58A-2BB652E03442}"/>
    <dgm:cxn modelId="{57B7127E-9810-44A5-8AE6-51EC516C5C17}" srcId="{62C98B6E-94A0-47C5-9A8B-0E73E4B49F9C}" destId="{C67C80E7-7EB1-490A-A624-8CE5BDA57999}" srcOrd="0" destOrd="0" parTransId="{50E09E0B-D626-41A6-8924-FAEB9227ADC1}" sibTransId="{50B3647E-8ABF-4746-BA1B-CAA9775ED956}"/>
    <dgm:cxn modelId="{85E20797-E90D-4D7F-BE85-0697A3380971}" type="presOf" srcId="{62C98B6E-94A0-47C5-9A8B-0E73E4B49F9C}" destId="{F7086D55-62C5-483E-BBE2-A33FE9688912}" srcOrd="0" destOrd="0" presId="urn:microsoft.com/office/officeart/2005/8/layout/radial6"/>
    <dgm:cxn modelId="{1D3C79B3-779F-47E7-8DBA-93EBF165D0D5}" type="presOf" srcId="{6A073D03-AC7F-4413-B7D5-D7D0401975ED}" destId="{8A79644C-92F4-4C2E-AAEB-74D132468FFC}" srcOrd="0" destOrd="0" presId="urn:microsoft.com/office/officeart/2005/8/layout/radial6"/>
    <dgm:cxn modelId="{EC2CF6BE-736D-4111-AB5E-C1127FD95031}" type="presOf" srcId="{D9609F8A-B13F-4B85-AA96-DB9A57AE9FCA}" destId="{01993477-6A24-4236-9F39-361BD16CB519}" srcOrd="0" destOrd="0" presId="urn:microsoft.com/office/officeart/2005/8/layout/radial6"/>
    <dgm:cxn modelId="{3C01B8BF-385F-4F95-A40C-B03142D47485}" srcId="{C67C80E7-7EB1-490A-A624-8CE5BDA57999}" destId="{20F707BC-AB5C-48D3-B60C-6317FD111EB8}" srcOrd="0" destOrd="0" parTransId="{7E38BB40-2FA0-43E1-93D5-388F3C46554D}" sibTransId="{E0F25ABE-5F73-490D-9547-B9C898B20BF6}"/>
    <dgm:cxn modelId="{A3E6F2BF-5257-4D55-BE33-0DC2B15FE6ED}" srcId="{C67C80E7-7EB1-490A-A624-8CE5BDA57999}" destId="{EFB2D1A2-E62E-458D-95C6-A200974C6844}" srcOrd="1" destOrd="0" parTransId="{F655AFB8-1548-434D-9149-9AFB8A215A1D}" sibTransId="{562DC1C1-F5E0-4D1A-82E4-02D612ECCD5A}"/>
    <dgm:cxn modelId="{36CC09C4-0CFC-4A77-9027-00A83328C067}" type="presOf" srcId="{EFB2D1A2-E62E-458D-95C6-A200974C6844}" destId="{ADE988FF-6D37-485F-A646-FCED2714BEE9}" srcOrd="0" destOrd="0" presId="urn:microsoft.com/office/officeart/2005/8/layout/radial6"/>
    <dgm:cxn modelId="{BE2E81C9-1C1E-44F7-9743-1002746A0719}" srcId="{C67C80E7-7EB1-490A-A624-8CE5BDA57999}" destId="{6A073D03-AC7F-4413-B7D5-D7D0401975ED}" srcOrd="2" destOrd="0" parTransId="{5A0C90F3-E818-4CA8-BE07-C65732339070}" sibTransId="{D9706528-309A-4F27-96CD-472194CF64B8}"/>
    <dgm:cxn modelId="{9B81EBD1-3344-4A36-888B-E00B61D6FB51}" type="presOf" srcId="{A06BF191-867D-47F1-A58A-2BB652E03442}" destId="{D39650DB-0FAF-4089-850E-F9E6D9547286}" srcOrd="0" destOrd="0" presId="urn:microsoft.com/office/officeart/2005/8/layout/radial6"/>
    <dgm:cxn modelId="{4DF4A1DB-5FAD-4CE6-B3E8-08E796C1E57F}" type="presParOf" srcId="{F7086D55-62C5-483E-BBE2-A33FE9688912}" destId="{1862D15E-9585-492C-86FF-25314E11CB9C}" srcOrd="0" destOrd="0" presId="urn:microsoft.com/office/officeart/2005/8/layout/radial6"/>
    <dgm:cxn modelId="{185AFF63-5CE4-4884-AC4F-C673DFABD414}" type="presParOf" srcId="{F7086D55-62C5-483E-BBE2-A33FE9688912}" destId="{85DC189E-6EAA-49FF-9DC5-71C8E10064F0}" srcOrd="1" destOrd="0" presId="urn:microsoft.com/office/officeart/2005/8/layout/radial6"/>
    <dgm:cxn modelId="{968AE9F2-B721-4479-81F4-8CFE5F00FD9E}" type="presParOf" srcId="{F7086D55-62C5-483E-BBE2-A33FE9688912}" destId="{02C48941-CBE4-477A-B461-8006B25B6519}" srcOrd="2" destOrd="0" presId="urn:microsoft.com/office/officeart/2005/8/layout/radial6"/>
    <dgm:cxn modelId="{8AA29B8F-7BDC-4DD6-8895-62F82CB9A7E0}" type="presParOf" srcId="{F7086D55-62C5-483E-BBE2-A33FE9688912}" destId="{B0A496D4-0C9B-49F2-9C61-6C72AEDA7963}" srcOrd="3" destOrd="0" presId="urn:microsoft.com/office/officeart/2005/8/layout/radial6"/>
    <dgm:cxn modelId="{C075FF38-27DD-4FD6-9C53-B436506D5841}" type="presParOf" srcId="{F7086D55-62C5-483E-BBE2-A33FE9688912}" destId="{ADE988FF-6D37-485F-A646-FCED2714BEE9}" srcOrd="4" destOrd="0" presId="urn:microsoft.com/office/officeart/2005/8/layout/radial6"/>
    <dgm:cxn modelId="{864EBAF1-6171-44E1-BD25-4823E7321E93}" type="presParOf" srcId="{F7086D55-62C5-483E-BBE2-A33FE9688912}" destId="{F2B3FCE0-69C3-4743-8363-60B11177117A}" srcOrd="5" destOrd="0" presId="urn:microsoft.com/office/officeart/2005/8/layout/radial6"/>
    <dgm:cxn modelId="{2FEF8241-852A-46AF-9CF6-E064A4EA079C}" type="presParOf" srcId="{F7086D55-62C5-483E-BBE2-A33FE9688912}" destId="{F2A2D2F7-152E-4F42-A656-59F9F187B8B8}" srcOrd="6" destOrd="0" presId="urn:microsoft.com/office/officeart/2005/8/layout/radial6"/>
    <dgm:cxn modelId="{6638E453-3B30-43C3-9706-5075351D0325}" type="presParOf" srcId="{F7086D55-62C5-483E-BBE2-A33FE9688912}" destId="{8A79644C-92F4-4C2E-AAEB-74D132468FFC}" srcOrd="7" destOrd="0" presId="urn:microsoft.com/office/officeart/2005/8/layout/radial6"/>
    <dgm:cxn modelId="{EE388DEE-01ED-4142-A1D9-79597A16D024}" type="presParOf" srcId="{F7086D55-62C5-483E-BBE2-A33FE9688912}" destId="{D76C4805-DA82-4C12-9EBE-A6FF6183A806}" srcOrd="8" destOrd="0" presId="urn:microsoft.com/office/officeart/2005/8/layout/radial6"/>
    <dgm:cxn modelId="{F55CE5CD-6306-4D99-99E5-B8262159B320}" type="presParOf" srcId="{F7086D55-62C5-483E-BBE2-A33FE9688912}" destId="{3B416592-0D5A-4139-8268-2432A39617C0}" srcOrd="9" destOrd="0" presId="urn:microsoft.com/office/officeart/2005/8/layout/radial6"/>
    <dgm:cxn modelId="{BCC8BE9D-719B-44B5-9439-B0599E029641}" type="presParOf" srcId="{F7086D55-62C5-483E-BBE2-A33FE9688912}" destId="{01993477-6A24-4236-9F39-361BD16CB519}" srcOrd="10" destOrd="0" presId="urn:microsoft.com/office/officeart/2005/8/layout/radial6"/>
    <dgm:cxn modelId="{7F01009A-7E7D-4729-823B-9887A9F6CD96}" type="presParOf" srcId="{F7086D55-62C5-483E-BBE2-A33FE9688912}" destId="{CF8D6ED2-0C62-4365-92E5-B5134A63D352}" srcOrd="11" destOrd="0" presId="urn:microsoft.com/office/officeart/2005/8/layout/radial6"/>
    <dgm:cxn modelId="{47E01AAE-92F5-4BA8-AC66-672857ED4FF3}" type="presParOf" srcId="{F7086D55-62C5-483E-BBE2-A33FE9688912}" destId="{D39650DB-0FAF-4089-850E-F9E6D9547286}" srcOrd="12" destOrd="0" presId="urn:microsoft.com/office/officeart/2005/8/layout/radial6"/>
    <dgm:cxn modelId="{5242DE1E-3FD5-4D84-AF09-F64C18637FFD}" type="presParOf" srcId="{F7086D55-62C5-483E-BBE2-A33FE9688912}" destId="{8560043F-2E07-4D38-9C6A-BCF19F2F707B}" srcOrd="13" destOrd="0" presId="urn:microsoft.com/office/officeart/2005/8/layout/radial6"/>
    <dgm:cxn modelId="{9B26FB22-08B4-4A14-9B18-B2D93C4229F4}" type="presParOf" srcId="{F7086D55-62C5-483E-BBE2-A33FE9688912}" destId="{CA6CE959-8CE4-4246-9BA9-E1B4C4AD6EA5}" srcOrd="14" destOrd="0" presId="urn:microsoft.com/office/officeart/2005/8/layout/radial6"/>
    <dgm:cxn modelId="{8C14DB0F-7521-49C1-BB4D-E9AACEB1E0A2}" type="presParOf" srcId="{F7086D55-62C5-483E-BBE2-A33FE9688912}" destId="{A0908C12-9EFE-4FD4-9CE7-98381155988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AB4068-769B-42D6-9512-05F7AC4C712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248D0D-CF4F-41DF-A5A0-BC0586FD80C2}">
      <dgm:prSet/>
      <dgm:spPr/>
      <dgm:t>
        <a:bodyPr/>
        <a:lstStyle/>
        <a:p>
          <a:r>
            <a:rPr lang="en-US" dirty="0"/>
            <a:t>Fungal infection</a:t>
          </a:r>
        </a:p>
      </dgm:t>
    </dgm:pt>
    <dgm:pt modelId="{511A3F30-1F18-447D-9190-67E5E6734954}" cxnId="{0D0C98DA-7E81-46BA-B01C-BED18CA99CEF}" type="parTrans">
      <dgm:prSet/>
      <dgm:spPr/>
      <dgm:t>
        <a:bodyPr/>
        <a:lstStyle/>
        <a:p>
          <a:endParaRPr lang="en-US"/>
        </a:p>
      </dgm:t>
    </dgm:pt>
    <dgm:pt modelId="{27D9B61F-9B3A-49B7-A4A5-6152276496AE}" cxnId="{0D0C98DA-7E81-46BA-B01C-BED18CA99CEF}" type="sibTrans">
      <dgm:prSet/>
      <dgm:spPr/>
      <dgm:t>
        <a:bodyPr/>
        <a:lstStyle/>
        <a:p>
          <a:endParaRPr lang="en-US"/>
        </a:p>
      </dgm:t>
    </dgm:pt>
    <dgm:pt modelId="{63653A08-27D0-4C29-B376-48DBA8E6BFA6}">
      <dgm:prSet/>
      <dgm:spPr/>
      <dgm:t>
        <a:bodyPr/>
        <a:lstStyle/>
        <a:p>
          <a:r>
            <a:rPr lang="en-US" dirty="0"/>
            <a:t>Becomes the antigen for an allergic response,</a:t>
          </a:r>
        </a:p>
      </dgm:t>
    </dgm:pt>
    <dgm:pt modelId="{1BFE2EBD-AE7E-4B6A-8795-005149552518}" cxnId="{7A5058EB-6262-4FFA-A0F8-AEFF2EACBD83}" type="parTrans">
      <dgm:prSet/>
      <dgm:spPr/>
      <dgm:t>
        <a:bodyPr/>
        <a:lstStyle/>
        <a:p>
          <a:endParaRPr lang="en-US"/>
        </a:p>
      </dgm:t>
    </dgm:pt>
    <dgm:pt modelId="{E3B5E280-D377-47D9-86FB-1503BAC8D857}" cxnId="{7A5058EB-6262-4FFA-A0F8-AEFF2EACBD83}" type="sibTrans">
      <dgm:prSet/>
      <dgm:spPr/>
      <dgm:t>
        <a:bodyPr/>
        <a:lstStyle/>
        <a:p>
          <a:endParaRPr lang="en-US"/>
        </a:p>
      </dgm:t>
    </dgm:pt>
    <dgm:pt modelId="{791284A5-8B96-4F2C-9635-4BCEB7F26DDB}">
      <dgm:prSet/>
      <dgm:spPr/>
      <dgm:t>
        <a:bodyPr/>
        <a:lstStyle/>
        <a:p>
          <a:r>
            <a:rPr lang="en-US" dirty="0"/>
            <a:t>Fungal debris Formation</a:t>
          </a:r>
        </a:p>
      </dgm:t>
    </dgm:pt>
    <dgm:pt modelId="{7F2714F6-9F23-42C3-84CF-C2D9A77EDFD0}" cxnId="{128FED17-D840-4ABD-B2F5-7711EB156092}" type="parTrans">
      <dgm:prSet/>
      <dgm:spPr/>
      <dgm:t>
        <a:bodyPr/>
        <a:lstStyle/>
        <a:p>
          <a:endParaRPr lang="en-US"/>
        </a:p>
      </dgm:t>
    </dgm:pt>
    <dgm:pt modelId="{AEC51952-913B-41D3-BA2A-B4655DA2B663}" cxnId="{128FED17-D840-4ABD-B2F5-7711EB156092}" type="sibTrans">
      <dgm:prSet/>
      <dgm:spPr/>
      <dgm:t>
        <a:bodyPr/>
        <a:lstStyle/>
        <a:p>
          <a:endParaRPr lang="en-US"/>
        </a:p>
      </dgm:t>
    </dgm:pt>
    <dgm:pt modelId="{E07F6D11-769B-4F9B-9BE3-9E4FA4C4A5AD}">
      <dgm:prSet/>
      <dgm:spPr/>
      <dgm:t>
        <a:bodyPr/>
        <a:lstStyle/>
        <a:p>
          <a:r>
            <a:rPr lang="en-US" dirty="0"/>
            <a:t>Nasal polyps</a:t>
          </a:r>
        </a:p>
      </dgm:t>
    </dgm:pt>
    <dgm:pt modelId="{31CEEBF5-28E2-403F-B2B5-9CEF0481C5A4}" cxnId="{4812CA8D-B63C-4ADF-947A-3F21A71813BE}" type="parTrans">
      <dgm:prSet/>
      <dgm:spPr/>
      <dgm:t>
        <a:bodyPr/>
        <a:lstStyle/>
        <a:p>
          <a:endParaRPr lang="en-US"/>
        </a:p>
      </dgm:t>
    </dgm:pt>
    <dgm:pt modelId="{32655076-381B-410D-BC34-26F744D5CD68}" cxnId="{4812CA8D-B63C-4ADF-947A-3F21A71813BE}" type="sibTrans">
      <dgm:prSet/>
      <dgm:spPr/>
      <dgm:t>
        <a:bodyPr/>
        <a:lstStyle/>
        <a:p>
          <a:endParaRPr lang="en-US"/>
        </a:p>
      </dgm:t>
    </dgm:pt>
    <dgm:pt modelId="{21E3C35E-21F0-4017-9EE6-F8B4DDD1AE73}">
      <dgm:prSet/>
      <dgm:spPr/>
      <dgm:t>
        <a:bodyPr/>
        <a:lstStyle/>
        <a:p>
          <a:r>
            <a:rPr lang="en-US" dirty="0"/>
            <a:t>Chronic mucosal thickening </a:t>
          </a:r>
        </a:p>
      </dgm:t>
    </dgm:pt>
    <dgm:pt modelId="{666444A6-EDF5-486F-B1A5-F2886242DDC4}" cxnId="{9C611700-C159-4D17-8818-6A6B16B521FF}" type="parTrans">
      <dgm:prSet/>
      <dgm:spPr/>
      <dgm:t>
        <a:bodyPr/>
        <a:lstStyle/>
        <a:p>
          <a:endParaRPr lang="en-US"/>
        </a:p>
      </dgm:t>
    </dgm:pt>
    <dgm:pt modelId="{945E74C4-6288-4CE6-B22B-F8EECC5A31D3}" cxnId="{9C611700-C159-4D17-8818-6A6B16B521FF}" type="sibTrans">
      <dgm:prSet/>
      <dgm:spPr/>
      <dgm:t>
        <a:bodyPr/>
        <a:lstStyle/>
        <a:p>
          <a:endParaRPr lang="en-US"/>
        </a:p>
      </dgm:t>
    </dgm:pt>
    <dgm:pt modelId="{BBD27028-D1ED-49BD-AFB1-451AD310FE1E}" type="pres">
      <dgm:prSet presAssocID="{60AB4068-769B-42D6-9512-05F7AC4C712E}" presName="CompostProcess" presStyleCnt="0">
        <dgm:presLayoutVars>
          <dgm:dir/>
          <dgm:resizeHandles val="exact"/>
        </dgm:presLayoutVars>
      </dgm:prSet>
      <dgm:spPr/>
    </dgm:pt>
    <dgm:pt modelId="{0B6B0AA9-7858-47A4-88DF-281EFDAFC8FB}" type="pres">
      <dgm:prSet presAssocID="{60AB4068-769B-42D6-9512-05F7AC4C712E}" presName="arrow" presStyleLbl="bgShp" presStyleIdx="0" presStyleCnt="1"/>
      <dgm:spPr/>
    </dgm:pt>
    <dgm:pt modelId="{38101421-A82D-4867-B464-72C7519950C3}" type="pres">
      <dgm:prSet presAssocID="{60AB4068-769B-42D6-9512-05F7AC4C712E}" presName="linearProcess" presStyleCnt="0"/>
      <dgm:spPr/>
    </dgm:pt>
    <dgm:pt modelId="{81A3560D-920B-463D-81A9-E0CAEC6B535E}" type="pres">
      <dgm:prSet presAssocID="{86248D0D-CF4F-41DF-A5A0-BC0586FD80C2}" presName="textNode" presStyleLbl="node1" presStyleIdx="0" presStyleCnt="5">
        <dgm:presLayoutVars>
          <dgm:bulletEnabled val="1"/>
        </dgm:presLayoutVars>
      </dgm:prSet>
      <dgm:spPr/>
    </dgm:pt>
    <dgm:pt modelId="{97131A38-EC94-401D-8DAB-C5993E5A1E5F}" type="pres">
      <dgm:prSet presAssocID="{27D9B61F-9B3A-49B7-A4A5-6152276496AE}" presName="sibTrans" presStyleCnt="0"/>
      <dgm:spPr/>
    </dgm:pt>
    <dgm:pt modelId="{93248C14-B584-43FC-B275-AFB7785420D7}" type="pres">
      <dgm:prSet presAssocID="{63653A08-27D0-4C29-B376-48DBA8E6BFA6}" presName="textNode" presStyleLbl="node1" presStyleIdx="1" presStyleCnt="5">
        <dgm:presLayoutVars>
          <dgm:bulletEnabled val="1"/>
        </dgm:presLayoutVars>
      </dgm:prSet>
      <dgm:spPr/>
    </dgm:pt>
    <dgm:pt modelId="{675812F5-8375-4394-BC58-306977846D08}" type="pres">
      <dgm:prSet presAssocID="{E3B5E280-D377-47D9-86FB-1503BAC8D857}" presName="sibTrans" presStyleCnt="0"/>
      <dgm:spPr/>
    </dgm:pt>
    <dgm:pt modelId="{7DC725C0-D462-460A-82C6-B57E08181CD6}" type="pres">
      <dgm:prSet presAssocID="{791284A5-8B96-4F2C-9635-4BCEB7F26DDB}" presName="textNode" presStyleLbl="node1" presStyleIdx="2" presStyleCnt="5">
        <dgm:presLayoutVars>
          <dgm:bulletEnabled val="1"/>
        </dgm:presLayoutVars>
      </dgm:prSet>
      <dgm:spPr/>
    </dgm:pt>
    <dgm:pt modelId="{BC02D741-72DC-46CB-8FA5-4C8EEEB93BF6}" type="pres">
      <dgm:prSet presAssocID="{AEC51952-913B-41D3-BA2A-B4655DA2B663}" presName="sibTrans" presStyleCnt="0"/>
      <dgm:spPr/>
    </dgm:pt>
    <dgm:pt modelId="{D0E47D5F-124F-4769-9E45-E3CE6735EAEB}" type="pres">
      <dgm:prSet presAssocID="{E07F6D11-769B-4F9B-9BE3-9E4FA4C4A5AD}" presName="textNode" presStyleLbl="node1" presStyleIdx="3" presStyleCnt="5">
        <dgm:presLayoutVars>
          <dgm:bulletEnabled val="1"/>
        </dgm:presLayoutVars>
      </dgm:prSet>
      <dgm:spPr/>
    </dgm:pt>
    <dgm:pt modelId="{0ACFEFE4-95D0-4376-87FE-C802148FA1F6}" type="pres">
      <dgm:prSet presAssocID="{32655076-381B-410D-BC34-26F744D5CD68}" presName="sibTrans" presStyleCnt="0"/>
      <dgm:spPr/>
    </dgm:pt>
    <dgm:pt modelId="{FC099D52-CB4D-4F85-9D8C-9FEA9A96BB5A}" type="pres">
      <dgm:prSet presAssocID="{21E3C35E-21F0-4017-9EE6-F8B4DDD1AE73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C611700-C159-4D17-8818-6A6B16B521FF}" srcId="{60AB4068-769B-42D6-9512-05F7AC4C712E}" destId="{21E3C35E-21F0-4017-9EE6-F8B4DDD1AE73}" srcOrd="4" destOrd="0" parTransId="{666444A6-EDF5-486F-B1A5-F2886242DDC4}" sibTransId="{945E74C4-6288-4CE6-B22B-F8EECC5A31D3}"/>
    <dgm:cxn modelId="{128FED17-D840-4ABD-B2F5-7711EB156092}" srcId="{60AB4068-769B-42D6-9512-05F7AC4C712E}" destId="{791284A5-8B96-4F2C-9635-4BCEB7F26DDB}" srcOrd="2" destOrd="0" parTransId="{7F2714F6-9F23-42C3-84CF-C2D9A77EDFD0}" sibTransId="{AEC51952-913B-41D3-BA2A-B4655DA2B663}"/>
    <dgm:cxn modelId="{E5514C39-535E-495C-933F-9DF402D4CE19}" type="presOf" srcId="{63653A08-27D0-4C29-B376-48DBA8E6BFA6}" destId="{93248C14-B584-43FC-B275-AFB7785420D7}" srcOrd="0" destOrd="0" presId="urn:microsoft.com/office/officeart/2005/8/layout/hProcess9"/>
    <dgm:cxn modelId="{9A62DC49-265D-4DB3-94CA-13E3BCB6AEE5}" type="presOf" srcId="{791284A5-8B96-4F2C-9635-4BCEB7F26DDB}" destId="{7DC725C0-D462-460A-82C6-B57E08181CD6}" srcOrd="0" destOrd="0" presId="urn:microsoft.com/office/officeart/2005/8/layout/hProcess9"/>
    <dgm:cxn modelId="{75A57352-E9B3-45FA-A416-C7A035C35EFF}" type="presOf" srcId="{21E3C35E-21F0-4017-9EE6-F8B4DDD1AE73}" destId="{FC099D52-CB4D-4F85-9D8C-9FEA9A96BB5A}" srcOrd="0" destOrd="0" presId="urn:microsoft.com/office/officeart/2005/8/layout/hProcess9"/>
    <dgm:cxn modelId="{4812CA8D-B63C-4ADF-947A-3F21A71813BE}" srcId="{60AB4068-769B-42D6-9512-05F7AC4C712E}" destId="{E07F6D11-769B-4F9B-9BE3-9E4FA4C4A5AD}" srcOrd="3" destOrd="0" parTransId="{31CEEBF5-28E2-403F-B2B5-9CEF0481C5A4}" sibTransId="{32655076-381B-410D-BC34-26F744D5CD68}"/>
    <dgm:cxn modelId="{61C143B3-BDEF-4906-9245-561985A719E5}" type="presOf" srcId="{E07F6D11-769B-4F9B-9BE3-9E4FA4C4A5AD}" destId="{D0E47D5F-124F-4769-9E45-E3CE6735EAEB}" srcOrd="0" destOrd="0" presId="urn:microsoft.com/office/officeart/2005/8/layout/hProcess9"/>
    <dgm:cxn modelId="{816A51C3-B083-4E99-B04A-D2C74F7425D0}" type="presOf" srcId="{60AB4068-769B-42D6-9512-05F7AC4C712E}" destId="{BBD27028-D1ED-49BD-AFB1-451AD310FE1E}" srcOrd="0" destOrd="0" presId="urn:microsoft.com/office/officeart/2005/8/layout/hProcess9"/>
    <dgm:cxn modelId="{0D0C98DA-7E81-46BA-B01C-BED18CA99CEF}" srcId="{60AB4068-769B-42D6-9512-05F7AC4C712E}" destId="{86248D0D-CF4F-41DF-A5A0-BC0586FD80C2}" srcOrd="0" destOrd="0" parTransId="{511A3F30-1F18-447D-9190-67E5E6734954}" sibTransId="{27D9B61F-9B3A-49B7-A4A5-6152276496AE}"/>
    <dgm:cxn modelId="{7E56D6DF-BB89-4245-8B38-C7F8A41C712C}" type="presOf" srcId="{86248D0D-CF4F-41DF-A5A0-BC0586FD80C2}" destId="{81A3560D-920B-463D-81A9-E0CAEC6B535E}" srcOrd="0" destOrd="0" presId="urn:microsoft.com/office/officeart/2005/8/layout/hProcess9"/>
    <dgm:cxn modelId="{7A5058EB-6262-4FFA-A0F8-AEFF2EACBD83}" srcId="{60AB4068-769B-42D6-9512-05F7AC4C712E}" destId="{63653A08-27D0-4C29-B376-48DBA8E6BFA6}" srcOrd="1" destOrd="0" parTransId="{1BFE2EBD-AE7E-4B6A-8795-005149552518}" sibTransId="{E3B5E280-D377-47D9-86FB-1503BAC8D857}"/>
    <dgm:cxn modelId="{A2B8F890-6068-46CF-805D-DF91BAEBAAE8}" type="presParOf" srcId="{BBD27028-D1ED-49BD-AFB1-451AD310FE1E}" destId="{0B6B0AA9-7858-47A4-88DF-281EFDAFC8FB}" srcOrd="0" destOrd="0" presId="urn:microsoft.com/office/officeart/2005/8/layout/hProcess9"/>
    <dgm:cxn modelId="{E2DCB635-D7B6-4B77-9464-3956C8595894}" type="presParOf" srcId="{BBD27028-D1ED-49BD-AFB1-451AD310FE1E}" destId="{38101421-A82D-4867-B464-72C7519950C3}" srcOrd="1" destOrd="0" presId="urn:microsoft.com/office/officeart/2005/8/layout/hProcess9"/>
    <dgm:cxn modelId="{353AD95B-B79E-4068-A66E-86F822EB90A2}" type="presParOf" srcId="{38101421-A82D-4867-B464-72C7519950C3}" destId="{81A3560D-920B-463D-81A9-E0CAEC6B535E}" srcOrd="0" destOrd="0" presId="urn:microsoft.com/office/officeart/2005/8/layout/hProcess9"/>
    <dgm:cxn modelId="{9B122959-1990-467C-B0C5-9767EC2E4E21}" type="presParOf" srcId="{38101421-A82D-4867-B464-72C7519950C3}" destId="{97131A38-EC94-401D-8DAB-C5993E5A1E5F}" srcOrd="1" destOrd="0" presId="urn:microsoft.com/office/officeart/2005/8/layout/hProcess9"/>
    <dgm:cxn modelId="{249224D1-1036-445E-9DD2-AD31B74BB068}" type="presParOf" srcId="{38101421-A82D-4867-B464-72C7519950C3}" destId="{93248C14-B584-43FC-B275-AFB7785420D7}" srcOrd="2" destOrd="0" presId="urn:microsoft.com/office/officeart/2005/8/layout/hProcess9"/>
    <dgm:cxn modelId="{A75B24EE-88A2-420E-A59A-EE8418D18ACD}" type="presParOf" srcId="{38101421-A82D-4867-B464-72C7519950C3}" destId="{675812F5-8375-4394-BC58-306977846D08}" srcOrd="3" destOrd="0" presId="urn:microsoft.com/office/officeart/2005/8/layout/hProcess9"/>
    <dgm:cxn modelId="{7E100504-AA0D-4FD2-93FA-F090D702F41C}" type="presParOf" srcId="{38101421-A82D-4867-B464-72C7519950C3}" destId="{7DC725C0-D462-460A-82C6-B57E08181CD6}" srcOrd="4" destOrd="0" presId="urn:microsoft.com/office/officeart/2005/8/layout/hProcess9"/>
    <dgm:cxn modelId="{2C952F41-CEDC-43EE-85D9-5EF9146E6DE3}" type="presParOf" srcId="{38101421-A82D-4867-B464-72C7519950C3}" destId="{BC02D741-72DC-46CB-8FA5-4C8EEEB93BF6}" srcOrd="5" destOrd="0" presId="urn:microsoft.com/office/officeart/2005/8/layout/hProcess9"/>
    <dgm:cxn modelId="{91788FFF-DA42-4742-9B36-DED7A20E252E}" type="presParOf" srcId="{38101421-A82D-4867-B464-72C7519950C3}" destId="{D0E47D5F-124F-4769-9E45-E3CE6735EAEB}" srcOrd="6" destOrd="0" presId="urn:microsoft.com/office/officeart/2005/8/layout/hProcess9"/>
    <dgm:cxn modelId="{B149DC3B-927B-4EBE-AEB6-64E052AFE4F4}" type="presParOf" srcId="{38101421-A82D-4867-B464-72C7519950C3}" destId="{0ACFEFE4-95D0-4376-87FE-C802148FA1F6}" srcOrd="7" destOrd="0" presId="urn:microsoft.com/office/officeart/2005/8/layout/hProcess9"/>
    <dgm:cxn modelId="{F66D278F-0E38-461A-8BED-C72C4325DFA2}" type="presParOf" srcId="{38101421-A82D-4867-B464-72C7519950C3}" destId="{FC099D52-CB4D-4F85-9D8C-9FEA9A96BB5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1E4853-E1BF-49FB-A42E-30CE9F25CF5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318C2-B377-479B-9141-3ACDCCDF702F}">
      <dgm:prSet/>
      <dgm:spPr/>
      <dgm:t>
        <a:bodyPr/>
        <a:lstStyle/>
        <a:p>
          <a:r>
            <a:rPr lang="en-US" dirty="0"/>
            <a:t>Pathogen invades soft tissue and bone, vessel walls</a:t>
          </a:r>
        </a:p>
      </dgm:t>
    </dgm:pt>
    <dgm:pt modelId="{F7F32657-1000-4DED-9187-29E4082B00A8}" cxnId="{3AC7AB68-121E-41D9-B507-56F8F4A251A3}" type="parTrans">
      <dgm:prSet/>
      <dgm:spPr/>
      <dgm:t>
        <a:bodyPr/>
        <a:lstStyle/>
        <a:p>
          <a:endParaRPr lang="en-US"/>
        </a:p>
      </dgm:t>
    </dgm:pt>
    <dgm:pt modelId="{108C5A0A-2374-49FD-8353-11863F1A4B11}" cxnId="{3AC7AB68-121E-41D9-B507-56F8F4A251A3}" type="sibTrans">
      <dgm:prSet/>
      <dgm:spPr/>
      <dgm:t>
        <a:bodyPr/>
        <a:lstStyle/>
        <a:p>
          <a:endParaRPr lang="en-US"/>
        </a:p>
      </dgm:t>
    </dgm:pt>
    <dgm:pt modelId="{705C0A10-403E-4EFF-BFAC-358B90904AED}">
      <dgm:prSet/>
      <dgm:spPr/>
      <dgm:t>
        <a:bodyPr/>
        <a:lstStyle/>
        <a:p>
          <a:r>
            <a:rPr lang="en-US" dirty="0"/>
            <a:t>Cause local vascular occlusion, thrombosis, infarction, and tissue necrosis </a:t>
          </a:r>
        </a:p>
      </dgm:t>
    </dgm:pt>
    <dgm:pt modelId="{BB11CDC0-D11F-4BD1-908F-0EDE4BB7C56E}" cxnId="{71897831-86FA-400F-A17B-935543A3B96D}" type="parTrans">
      <dgm:prSet/>
      <dgm:spPr/>
      <dgm:t>
        <a:bodyPr/>
        <a:lstStyle/>
        <a:p>
          <a:endParaRPr lang="en-US"/>
        </a:p>
      </dgm:t>
    </dgm:pt>
    <dgm:pt modelId="{4FFAE8C8-3357-4B1C-B3C7-3BB57DDDB793}" cxnId="{71897831-86FA-400F-A17B-935543A3B96D}" type="sibTrans">
      <dgm:prSet/>
      <dgm:spPr/>
      <dgm:t>
        <a:bodyPr/>
        <a:lstStyle/>
        <a:p>
          <a:endParaRPr lang="en-US"/>
        </a:p>
      </dgm:t>
    </dgm:pt>
    <dgm:pt modelId="{44B0B215-8C13-4C16-B16A-76DD09C72B2A}" type="pres">
      <dgm:prSet presAssocID="{811E4853-E1BF-49FB-A42E-30CE9F25CF58}" presName="CompostProcess" presStyleCnt="0">
        <dgm:presLayoutVars>
          <dgm:dir/>
          <dgm:resizeHandles val="exact"/>
        </dgm:presLayoutVars>
      </dgm:prSet>
      <dgm:spPr/>
    </dgm:pt>
    <dgm:pt modelId="{F8495B14-4F8E-4346-8A9B-C5AF3523A6EB}" type="pres">
      <dgm:prSet presAssocID="{811E4853-E1BF-49FB-A42E-30CE9F25CF58}" presName="arrow" presStyleLbl="bgShp" presStyleIdx="0" presStyleCnt="1"/>
      <dgm:spPr/>
    </dgm:pt>
    <dgm:pt modelId="{8A7A62FF-BC0D-40ED-9CF6-A0864D5EAD04}" type="pres">
      <dgm:prSet presAssocID="{811E4853-E1BF-49FB-A42E-30CE9F25CF58}" presName="linearProcess" presStyleCnt="0"/>
      <dgm:spPr/>
    </dgm:pt>
    <dgm:pt modelId="{60816954-E154-4CBC-9543-36BFDF404E7F}" type="pres">
      <dgm:prSet presAssocID="{526318C2-B377-479B-9141-3ACDCCDF702F}" presName="textNode" presStyleLbl="node1" presStyleIdx="0" presStyleCnt="2">
        <dgm:presLayoutVars>
          <dgm:bulletEnabled val="1"/>
        </dgm:presLayoutVars>
      </dgm:prSet>
      <dgm:spPr/>
    </dgm:pt>
    <dgm:pt modelId="{85B02D49-3209-4A5F-B292-33A0A888D02B}" type="pres">
      <dgm:prSet presAssocID="{108C5A0A-2374-49FD-8353-11863F1A4B11}" presName="sibTrans" presStyleCnt="0"/>
      <dgm:spPr/>
    </dgm:pt>
    <dgm:pt modelId="{9A13861B-F280-4B19-AD4E-95FEDA19758E}" type="pres">
      <dgm:prSet presAssocID="{705C0A10-403E-4EFF-BFAC-358B90904AED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71897831-86FA-400F-A17B-935543A3B96D}" srcId="{811E4853-E1BF-49FB-A42E-30CE9F25CF58}" destId="{705C0A10-403E-4EFF-BFAC-358B90904AED}" srcOrd="1" destOrd="0" parTransId="{BB11CDC0-D11F-4BD1-908F-0EDE4BB7C56E}" sibTransId="{4FFAE8C8-3357-4B1C-B3C7-3BB57DDDB793}"/>
    <dgm:cxn modelId="{6153243B-938F-490F-A8E0-18133F9AEA38}" type="presOf" srcId="{811E4853-E1BF-49FB-A42E-30CE9F25CF58}" destId="{44B0B215-8C13-4C16-B16A-76DD09C72B2A}" srcOrd="0" destOrd="0" presId="urn:microsoft.com/office/officeart/2005/8/layout/hProcess9"/>
    <dgm:cxn modelId="{3AC7AB68-121E-41D9-B507-56F8F4A251A3}" srcId="{811E4853-E1BF-49FB-A42E-30CE9F25CF58}" destId="{526318C2-B377-479B-9141-3ACDCCDF702F}" srcOrd="0" destOrd="0" parTransId="{F7F32657-1000-4DED-9187-29E4082B00A8}" sibTransId="{108C5A0A-2374-49FD-8353-11863F1A4B11}"/>
    <dgm:cxn modelId="{B02D9149-4BD0-485F-B03D-3C31CFB9E6EE}" type="presOf" srcId="{705C0A10-403E-4EFF-BFAC-358B90904AED}" destId="{9A13861B-F280-4B19-AD4E-95FEDA19758E}" srcOrd="0" destOrd="0" presId="urn:microsoft.com/office/officeart/2005/8/layout/hProcess9"/>
    <dgm:cxn modelId="{1CB7886A-EE7A-4D0F-95F4-864500C96562}" type="presOf" srcId="{526318C2-B377-479B-9141-3ACDCCDF702F}" destId="{60816954-E154-4CBC-9543-36BFDF404E7F}" srcOrd="0" destOrd="0" presId="urn:microsoft.com/office/officeart/2005/8/layout/hProcess9"/>
    <dgm:cxn modelId="{494E18E4-E469-45BE-A497-5C042DB4AD61}" type="presParOf" srcId="{44B0B215-8C13-4C16-B16A-76DD09C72B2A}" destId="{F8495B14-4F8E-4346-8A9B-C5AF3523A6EB}" srcOrd="0" destOrd="0" presId="urn:microsoft.com/office/officeart/2005/8/layout/hProcess9"/>
    <dgm:cxn modelId="{F9559652-CED0-467F-9DA4-78B070081F10}" type="presParOf" srcId="{44B0B215-8C13-4C16-B16A-76DD09C72B2A}" destId="{8A7A62FF-BC0D-40ED-9CF6-A0864D5EAD04}" srcOrd="1" destOrd="0" presId="urn:microsoft.com/office/officeart/2005/8/layout/hProcess9"/>
    <dgm:cxn modelId="{91A5A140-4637-40E4-A05E-B6FD95EC0148}" type="presParOf" srcId="{8A7A62FF-BC0D-40ED-9CF6-A0864D5EAD04}" destId="{60816954-E154-4CBC-9543-36BFDF404E7F}" srcOrd="0" destOrd="0" presId="urn:microsoft.com/office/officeart/2005/8/layout/hProcess9"/>
    <dgm:cxn modelId="{6466DF25-D675-4E05-BB9B-FAAB2D1CBB30}" type="presParOf" srcId="{8A7A62FF-BC0D-40ED-9CF6-A0864D5EAD04}" destId="{85B02D49-3209-4A5F-B292-33A0A888D02B}" srcOrd="1" destOrd="0" presId="urn:microsoft.com/office/officeart/2005/8/layout/hProcess9"/>
    <dgm:cxn modelId="{BB53CACB-3918-4606-BADF-CB57EA07F2F2}" type="presParOf" srcId="{8A7A62FF-BC0D-40ED-9CF6-A0864D5EAD04}" destId="{9A13861B-F280-4B19-AD4E-95FEDA19758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958946" cy="5366906"/>
        <a:chOff x="0" y="0"/>
        <a:chExt cx="10958946" cy="5366906"/>
      </a:xfrm>
    </dsp:grpSpPr>
    <dsp:sp modelId="{3B561A3B-EAB3-4C8D-AB86-B45493F78F51}">
      <dsp:nvSpPr>
        <dsp:cNvPr id="5" name="Freeform 4"/>
        <dsp:cNvSpPr/>
      </dsp:nvSpPr>
      <dsp:spPr bwMode="white">
        <a:xfrm>
          <a:off x="2835677" y="1314426"/>
          <a:ext cx="2528848" cy="602900"/>
        </a:xfrm>
        <a:custGeom>
          <a:avLst/>
          <a:gdLst/>
          <a:ahLst/>
          <a:cxnLst/>
          <a:pathLst>
            <a:path w="3982" h="949">
              <a:moveTo>
                <a:pt x="3982" y="0"/>
              </a:moveTo>
              <a:lnTo>
                <a:pt x="3982" y="768"/>
              </a:lnTo>
              <a:lnTo>
                <a:pt x="0" y="768"/>
              </a:lnTo>
              <a:lnTo>
                <a:pt x="0" y="949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835677" y="1314426"/>
        <a:ext cx="2528848" cy="602900"/>
      </dsp:txXfrm>
    </dsp:sp>
    <dsp:sp modelId="{026ED891-6773-4882-AA7F-D058BC562A5A}">
      <dsp:nvSpPr>
        <dsp:cNvPr id="8" name="Freeform 7"/>
        <dsp:cNvSpPr/>
      </dsp:nvSpPr>
      <dsp:spPr bwMode="white">
        <a:xfrm>
          <a:off x="1571253" y="3231179"/>
          <a:ext cx="1264424" cy="602900"/>
        </a:xfrm>
        <a:custGeom>
          <a:avLst/>
          <a:gdLst/>
          <a:ahLst/>
          <a:cxnLst/>
          <a:pathLst>
            <a:path w="1991" h="949">
              <a:moveTo>
                <a:pt x="1991" y="0"/>
              </a:moveTo>
              <a:lnTo>
                <a:pt x="1991" y="768"/>
              </a:lnTo>
              <a:lnTo>
                <a:pt x="0" y="768"/>
              </a:lnTo>
              <a:lnTo>
                <a:pt x="0" y="949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571253" y="3231179"/>
        <a:ext cx="1264424" cy="602900"/>
      </dsp:txXfrm>
    </dsp:sp>
    <dsp:sp modelId="{9039510B-CCAB-493C-A032-AE2467093B5B}">
      <dsp:nvSpPr>
        <dsp:cNvPr id="11" name="Freeform 10"/>
        <dsp:cNvSpPr/>
      </dsp:nvSpPr>
      <dsp:spPr bwMode="white">
        <a:xfrm>
          <a:off x="2835677" y="3231179"/>
          <a:ext cx="1264424" cy="602900"/>
        </a:xfrm>
        <a:custGeom>
          <a:avLst/>
          <a:gdLst/>
          <a:ahLst/>
          <a:cxnLst/>
          <a:pathLst>
            <a:path w="1991" h="949">
              <a:moveTo>
                <a:pt x="0" y="0"/>
              </a:moveTo>
              <a:lnTo>
                <a:pt x="0" y="768"/>
              </a:lnTo>
              <a:lnTo>
                <a:pt x="1991" y="768"/>
              </a:lnTo>
              <a:lnTo>
                <a:pt x="1991" y="949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835677" y="3231179"/>
        <a:ext cx="1264424" cy="602900"/>
      </dsp:txXfrm>
    </dsp:sp>
    <dsp:sp modelId="{34EFE315-23E7-41E5-847F-0183CBEF543A}">
      <dsp:nvSpPr>
        <dsp:cNvPr id="14" name="Freeform 13"/>
        <dsp:cNvSpPr/>
      </dsp:nvSpPr>
      <dsp:spPr bwMode="white">
        <a:xfrm>
          <a:off x="5364525" y="1314426"/>
          <a:ext cx="2528848" cy="602900"/>
        </a:xfrm>
        <a:custGeom>
          <a:avLst/>
          <a:gdLst/>
          <a:ahLst/>
          <a:cxnLst/>
          <a:pathLst>
            <a:path w="3982" h="949">
              <a:moveTo>
                <a:pt x="0" y="0"/>
              </a:moveTo>
              <a:lnTo>
                <a:pt x="0" y="768"/>
              </a:lnTo>
              <a:lnTo>
                <a:pt x="3982" y="768"/>
              </a:lnTo>
              <a:lnTo>
                <a:pt x="3982" y="949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364525" y="1314426"/>
        <a:ext cx="2528848" cy="602900"/>
      </dsp:txXfrm>
    </dsp:sp>
    <dsp:sp modelId="{1FCB6017-494D-45F0-B9B6-4EF9312DC977}">
      <dsp:nvSpPr>
        <dsp:cNvPr id="17" name="Freeform 16"/>
        <dsp:cNvSpPr/>
      </dsp:nvSpPr>
      <dsp:spPr bwMode="white">
        <a:xfrm>
          <a:off x="6628950" y="3231179"/>
          <a:ext cx="1264424" cy="602900"/>
        </a:xfrm>
        <a:custGeom>
          <a:avLst/>
          <a:gdLst/>
          <a:ahLst/>
          <a:cxnLst/>
          <a:pathLst>
            <a:path w="1991" h="949">
              <a:moveTo>
                <a:pt x="1991" y="0"/>
              </a:moveTo>
              <a:lnTo>
                <a:pt x="1991" y="768"/>
              </a:lnTo>
              <a:lnTo>
                <a:pt x="0" y="768"/>
              </a:lnTo>
              <a:lnTo>
                <a:pt x="0" y="949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6628950" y="3231179"/>
        <a:ext cx="1264424" cy="602900"/>
      </dsp:txXfrm>
    </dsp:sp>
    <dsp:sp modelId="{E345C566-52EC-4965-A77E-FD8FC7ACF71E}">
      <dsp:nvSpPr>
        <dsp:cNvPr id="20" name="Freeform 19"/>
        <dsp:cNvSpPr/>
      </dsp:nvSpPr>
      <dsp:spPr bwMode="white">
        <a:xfrm>
          <a:off x="7893374" y="3231179"/>
          <a:ext cx="1264424" cy="602900"/>
        </a:xfrm>
        <a:custGeom>
          <a:avLst/>
          <a:gdLst/>
          <a:ahLst/>
          <a:cxnLst/>
          <a:pathLst>
            <a:path w="1991" h="949">
              <a:moveTo>
                <a:pt x="0" y="0"/>
              </a:moveTo>
              <a:lnTo>
                <a:pt x="0" y="768"/>
              </a:lnTo>
              <a:lnTo>
                <a:pt x="1991" y="768"/>
              </a:lnTo>
              <a:lnTo>
                <a:pt x="1991" y="949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7893374" y="3231179"/>
        <a:ext cx="1264424" cy="602900"/>
      </dsp:txXfrm>
    </dsp:sp>
    <dsp:sp modelId="{305BC0CC-35C0-47A7-B272-7176694EED75}">
      <dsp:nvSpPr>
        <dsp:cNvPr id="3" name="Rounded Rectangle 2"/>
        <dsp:cNvSpPr/>
      </dsp:nvSpPr>
      <dsp:spPr bwMode="white">
        <a:xfrm>
          <a:off x="4329996" y="575"/>
          <a:ext cx="2069058" cy="131385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4329996" y="575"/>
        <a:ext cx="2069058" cy="1313852"/>
      </dsp:txXfrm>
    </dsp:sp>
    <dsp:sp modelId="{80E0B93F-7950-423A-8EA0-47559D191AA1}">
      <dsp:nvSpPr>
        <dsp:cNvPr id="4" name="Rounded Rectangle 3"/>
        <dsp:cNvSpPr/>
      </dsp:nvSpPr>
      <dsp:spPr bwMode="white">
        <a:xfrm>
          <a:off x="4559892" y="218975"/>
          <a:ext cx="2069058" cy="1313852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Fungal Rhinosinusitis</a:t>
          </a:r>
          <a:endParaRPr>
            <a:solidFill>
              <a:schemeClr val="dk1"/>
            </a:solidFill>
          </a:endParaRPr>
        </a:p>
      </dsp:txBody>
      <dsp:txXfrm>
        <a:off x="4559892" y="218975"/>
        <a:ext cx="2069058" cy="1313852"/>
      </dsp:txXfrm>
    </dsp:sp>
    <dsp:sp modelId="{C11F1690-3720-44B5-8D2E-C86D8E6E6271}">
      <dsp:nvSpPr>
        <dsp:cNvPr id="6" name="Rounded Rectangle 5"/>
        <dsp:cNvSpPr/>
      </dsp:nvSpPr>
      <dsp:spPr bwMode="white">
        <a:xfrm>
          <a:off x="1801148" y="1917327"/>
          <a:ext cx="2069058" cy="131385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801148" y="1917327"/>
        <a:ext cx="2069058" cy="1313852"/>
      </dsp:txXfrm>
    </dsp:sp>
    <dsp:sp modelId="{E59A6C69-2D3E-44E3-B1B2-3AE4144030FA}">
      <dsp:nvSpPr>
        <dsp:cNvPr id="7" name="Rounded Rectangle 6"/>
        <dsp:cNvSpPr/>
      </dsp:nvSpPr>
      <dsp:spPr bwMode="white">
        <a:xfrm>
          <a:off x="2031043" y="2135727"/>
          <a:ext cx="2069058" cy="1313852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Invasive</a:t>
          </a:r>
          <a:endParaRPr>
            <a:solidFill>
              <a:schemeClr val="dk1"/>
            </a:solidFill>
          </a:endParaRPr>
        </a:p>
      </dsp:txBody>
      <dsp:txXfrm>
        <a:off x="2031043" y="2135727"/>
        <a:ext cx="2069058" cy="1313852"/>
      </dsp:txXfrm>
    </dsp:sp>
    <dsp:sp modelId="{7347D531-F6A1-4A92-91E7-74DCF7C6DEB0}">
      <dsp:nvSpPr>
        <dsp:cNvPr id="9" name="Rounded Rectangle 8"/>
        <dsp:cNvSpPr/>
      </dsp:nvSpPr>
      <dsp:spPr bwMode="white">
        <a:xfrm>
          <a:off x="536724" y="3834079"/>
          <a:ext cx="2069058" cy="131385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36724" y="3834079"/>
        <a:ext cx="2069058" cy="1313852"/>
      </dsp:txXfrm>
    </dsp:sp>
    <dsp:sp modelId="{AB3DC0FF-ED2E-44AB-B275-05B46AA705F1}">
      <dsp:nvSpPr>
        <dsp:cNvPr id="10" name="Rounded Rectangle 9"/>
        <dsp:cNvSpPr/>
      </dsp:nvSpPr>
      <dsp:spPr bwMode="white">
        <a:xfrm>
          <a:off x="766619" y="4052480"/>
          <a:ext cx="2069058" cy="1313852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Acute Fulminant Invasive Sinusitis</a:t>
          </a:r>
          <a:endParaRPr>
            <a:solidFill>
              <a:schemeClr val="dk1"/>
            </a:solidFill>
          </a:endParaRPr>
        </a:p>
      </dsp:txBody>
      <dsp:txXfrm>
        <a:off x="766619" y="4052480"/>
        <a:ext cx="2069058" cy="1313852"/>
      </dsp:txXfrm>
    </dsp:sp>
    <dsp:sp modelId="{BB8C5447-76AD-4EA4-B544-0595A82D683E}">
      <dsp:nvSpPr>
        <dsp:cNvPr id="12" name="Rounded Rectangle 11"/>
        <dsp:cNvSpPr/>
      </dsp:nvSpPr>
      <dsp:spPr bwMode="white">
        <a:xfrm>
          <a:off x="3065572" y="3834079"/>
          <a:ext cx="2069058" cy="131385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065572" y="3834079"/>
        <a:ext cx="2069058" cy="1313852"/>
      </dsp:txXfrm>
    </dsp:sp>
    <dsp:sp modelId="{09E1CD24-C7E5-4A08-B1DB-5637514FCDF2}">
      <dsp:nvSpPr>
        <dsp:cNvPr id="13" name="Rounded Rectangle 12"/>
        <dsp:cNvSpPr/>
      </dsp:nvSpPr>
      <dsp:spPr bwMode="white">
        <a:xfrm>
          <a:off x="3295468" y="4052480"/>
          <a:ext cx="2069058" cy="1313852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Chronic Invasive Fungal Sinusitis</a:t>
          </a:r>
          <a:endParaRPr>
            <a:solidFill>
              <a:schemeClr val="dk1"/>
            </a:solidFill>
          </a:endParaRPr>
        </a:p>
      </dsp:txBody>
      <dsp:txXfrm>
        <a:off x="3295468" y="4052480"/>
        <a:ext cx="2069058" cy="1313852"/>
      </dsp:txXfrm>
    </dsp:sp>
    <dsp:sp modelId="{0635AC85-6964-40AF-A4B7-AF4F61B355D1}">
      <dsp:nvSpPr>
        <dsp:cNvPr id="15" name="Rounded Rectangle 14"/>
        <dsp:cNvSpPr/>
      </dsp:nvSpPr>
      <dsp:spPr bwMode="white">
        <a:xfrm>
          <a:off x="6858845" y="1917327"/>
          <a:ext cx="2069058" cy="131385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6858845" y="1917327"/>
        <a:ext cx="2069058" cy="1313852"/>
      </dsp:txXfrm>
    </dsp:sp>
    <dsp:sp modelId="{EEEAAE9E-BA08-483E-AF57-CA983DDEA949}">
      <dsp:nvSpPr>
        <dsp:cNvPr id="16" name="Rounded Rectangle 15"/>
        <dsp:cNvSpPr/>
      </dsp:nvSpPr>
      <dsp:spPr bwMode="white">
        <a:xfrm>
          <a:off x="7088740" y="2135727"/>
          <a:ext cx="2069058" cy="1313852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Non Invasive</a:t>
          </a:r>
          <a:endParaRPr>
            <a:solidFill>
              <a:schemeClr val="dk1"/>
            </a:solidFill>
          </a:endParaRPr>
        </a:p>
      </dsp:txBody>
      <dsp:txXfrm>
        <a:off x="7088740" y="2135727"/>
        <a:ext cx="2069058" cy="1313852"/>
      </dsp:txXfrm>
    </dsp:sp>
    <dsp:sp modelId="{76887A94-45A0-48C2-BE86-2C5B3B9D6331}">
      <dsp:nvSpPr>
        <dsp:cNvPr id="18" name="Rounded Rectangle 17"/>
        <dsp:cNvSpPr/>
      </dsp:nvSpPr>
      <dsp:spPr bwMode="white">
        <a:xfrm>
          <a:off x="5594421" y="3834079"/>
          <a:ext cx="2069058" cy="131385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594421" y="3834079"/>
        <a:ext cx="2069058" cy="1313852"/>
      </dsp:txXfrm>
    </dsp:sp>
    <dsp:sp modelId="{B04FA297-0AE1-4496-B381-17AC388EC315}">
      <dsp:nvSpPr>
        <dsp:cNvPr id="19" name="Rounded Rectangle 18"/>
        <dsp:cNvSpPr/>
      </dsp:nvSpPr>
      <dsp:spPr bwMode="white">
        <a:xfrm>
          <a:off x="5824316" y="4052480"/>
          <a:ext cx="2069058" cy="1313852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Fungal Ball</a:t>
          </a:r>
          <a:endParaRPr>
            <a:solidFill>
              <a:schemeClr val="dk1"/>
            </a:solidFill>
          </a:endParaRPr>
        </a:p>
      </dsp:txBody>
      <dsp:txXfrm>
        <a:off x="5824316" y="4052480"/>
        <a:ext cx="2069058" cy="1313852"/>
      </dsp:txXfrm>
    </dsp:sp>
    <dsp:sp modelId="{05F5B95C-7D36-488A-93DF-EA3AC3CAA62F}">
      <dsp:nvSpPr>
        <dsp:cNvPr id="21" name="Rounded Rectangle 20"/>
        <dsp:cNvSpPr/>
      </dsp:nvSpPr>
      <dsp:spPr bwMode="white">
        <a:xfrm>
          <a:off x="8123269" y="3834079"/>
          <a:ext cx="2069058" cy="131385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8123269" y="3834079"/>
        <a:ext cx="2069058" cy="1313852"/>
      </dsp:txXfrm>
    </dsp:sp>
    <dsp:sp modelId="{ACB05F63-4386-4989-82E2-9D8885B022CE}">
      <dsp:nvSpPr>
        <dsp:cNvPr id="22" name="Rounded Rectangle 21"/>
        <dsp:cNvSpPr/>
      </dsp:nvSpPr>
      <dsp:spPr bwMode="white">
        <a:xfrm>
          <a:off x="8353164" y="4052480"/>
          <a:ext cx="2069058" cy="1313852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80010" tIns="80010" rIns="80010" bIns="80010" anchor="ctr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Allergic Fungal Rhinosinusitis</a:t>
          </a:r>
          <a:endParaRPr>
            <a:solidFill>
              <a:schemeClr val="dk1"/>
            </a:solidFill>
          </a:endParaRPr>
        </a:p>
      </dsp:txBody>
      <dsp:txXfrm>
        <a:off x="8353164" y="4052480"/>
        <a:ext cx="2069058" cy="1313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4351338"/>
        <a:chOff x="0" y="0"/>
        <a:chExt cx="10515600" cy="4351338"/>
      </a:xfrm>
    </dsp:grpSpPr>
    <dsp:sp modelId="{F1C0AED1-8270-4CA8-A932-65CCA4D84820}">
      <dsp:nvSpPr>
        <dsp:cNvPr id="3" name="Right Arrow 2"/>
        <dsp:cNvSpPr/>
      </dsp:nvSpPr>
      <dsp:spPr bwMode="white">
        <a:xfrm>
          <a:off x="788670" y="0"/>
          <a:ext cx="8938260" cy="4351338"/>
        </a:xfrm>
        <a:prstGeom prst="rightArrow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788670" y="0"/>
        <a:ext cx="8938260" cy="4351338"/>
      </dsp:txXfrm>
    </dsp:sp>
    <dsp:sp modelId="{1E18EE01-B8E9-4882-8499-85A0B7CE521E}">
      <dsp:nvSpPr>
        <dsp:cNvPr id="4" name="Rounded Rectangle 3"/>
        <dsp:cNvSpPr/>
      </dsp:nvSpPr>
      <dsp:spPr bwMode="white">
        <a:xfrm>
          <a:off x="0" y="1305401"/>
          <a:ext cx="3154680" cy="17405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Dysfunction in mucociliary transportation Post surgery</a:t>
          </a:r>
        </a:p>
      </dsp:txBody>
      <dsp:txXfrm>
        <a:off x="0" y="1305401"/>
        <a:ext cx="3154680" cy="1740535"/>
      </dsp:txXfrm>
    </dsp:sp>
    <dsp:sp modelId="{1C841516-7949-4321-BDCA-DE5401D04C9C}">
      <dsp:nvSpPr>
        <dsp:cNvPr id="5" name="Rounded Rectangle 4"/>
        <dsp:cNvSpPr/>
      </dsp:nvSpPr>
      <dsp:spPr bwMode="white">
        <a:xfrm>
          <a:off x="3680460" y="1305401"/>
          <a:ext cx="3154680" cy="17405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Crust formation</a:t>
          </a:r>
        </a:p>
      </dsp:txBody>
      <dsp:txXfrm>
        <a:off x="3680460" y="1305401"/>
        <a:ext cx="3154680" cy="1740535"/>
      </dsp:txXfrm>
    </dsp:sp>
    <dsp:sp modelId="{9D67714F-570C-4345-8AF4-F11308A438D4}">
      <dsp:nvSpPr>
        <dsp:cNvPr id="6" name="Rounded Rectangle 5"/>
        <dsp:cNvSpPr/>
      </dsp:nvSpPr>
      <dsp:spPr bwMode="white">
        <a:xfrm>
          <a:off x="7360920" y="1305401"/>
          <a:ext cx="3154680" cy="17405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Growth of fungal spores</a:t>
          </a:r>
        </a:p>
      </dsp:txBody>
      <dsp:txXfrm>
        <a:off x="7360920" y="1305401"/>
        <a:ext cx="3154680" cy="1740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2755880" cy="6565392"/>
        <a:chOff x="0" y="0"/>
        <a:chExt cx="12755880" cy="6565392"/>
      </a:xfrm>
    </dsp:grpSpPr>
    <dsp:sp modelId="{B0A496D4-0C9B-49F2-9C61-6C72AEDA7963}">
      <dsp:nvSpPr>
        <dsp:cNvPr id="5" name="Block Arc 4"/>
        <dsp:cNvSpPr/>
      </dsp:nvSpPr>
      <dsp:spPr bwMode="white">
        <a:xfrm>
          <a:off x="3508545" y="667185"/>
          <a:ext cx="5738790" cy="5738790"/>
        </a:xfrm>
        <a:prstGeom prst="blockArc">
          <a:avLst>
            <a:gd name="adj1" fmla="val 16199999"/>
            <a:gd name="adj2" fmla="val 20520000"/>
            <a:gd name="adj3" fmla="val 3962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508545" y="667185"/>
        <a:ext cx="5738790" cy="5738790"/>
      </dsp:txXfrm>
    </dsp:sp>
    <dsp:sp modelId="{F2A2D2F7-152E-4F42-A656-59F9F187B8B8}">
      <dsp:nvSpPr>
        <dsp:cNvPr id="7" name="Block Arc 6"/>
        <dsp:cNvSpPr/>
      </dsp:nvSpPr>
      <dsp:spPr bwMode="white">
        <a:xfrm>
          <a:off x="3508545" y="667185"/>
          <a:ext cx="5738790" cy="5738790"/>
        </a:xfrm>
        <a:prstGeom prst="blockArc">
          <a:avLst>
            <a:gd name="adj1" fmla="val 20520000"/>
            <a:gd name="adj2" fmla="val 3240000"/>
            <a:gd name="adj3" fmla="val 3962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508545" y="667185"/>
        <a:ext cx="5738790" cy="5738790"/>
      </dsp:txXfrm>
    </dsp:sp>
    <dsp:sp modelId="{3B416592-0D5A-4139-8268-2432A39617C0}">
      <dsp:nvSpPr>
        <dsp:cNvPr id="9" name="Block Arc 8"/>
        <dsp:cNvSpPr/>
      </dsp:nvSpPr>
      <dsp:spPr bwMode="white">
        <a:xfrm>
          <a:off x="3508545" y="667185"/>
          <a:ext cx="5738790" cy="5738790"/>
        </a:xfrm>
        <a:prstGeom prst="blockArc">
          <a:avLst>
            <a:gd name="adj1" fmla="val 3240000"/>
            <a:gd name="adj2" fmla="val 7560000"/>
            <a:gd name="adj3" fmla="val 3962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508545" y="667185"/>
        <a:ext cx="5738790" cy="5738790"/>
      </dsp:txXfrm>
    </dsp:sp>
    <dsp:sp modelId="{D39650DB-0FAF-4089-850E-F9E6D9547286}">
      <dsp:nvSpPr>
        <dsp:cNvPr id="11" name="Block Arc 10"/>
        <dsp:cNvSpPr/>
      </dsp:nvSpPr>
      <dsp:spPr bwMode="white">
        <a:xfrm>
          <a:off x="3508545" y="667185"/>
          <a:ext cx="5738790" cy="5738790"/>
        </a:xfrm>
        <a:prstGeom prst="blockArc">
          <a:avLst>
            <a:gd name="adj1" fmla="val 7560000"/>
            <a:gd name="adj2" fmla="val 11880000"/>
            <a:gd name="adj3" fmla="val 3962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508545" y="667185"/>
        <a:ext cx="5738790" cy="5738790"/>
      </dsp:txXfrm>
    </dsp:sp>
    <dsp:sp modelId="{A0908C12-9EFE-4FD4-9CE7-983811559887}">
      <dsp:nvSpPr>
        <dsp:cNvPr id="13" name="Block Arc 12"/>
        <dsp:cNvSpPr/>
      </dsp:nvSpPr>
      <dsp:spPr bwMode="white">
        <a:xfrm>
          <a:off x="3508545" y="667185"/>
          <a:ext cx="5738790" cy="5738790"/>
        </a:xfrm>
        <a:prstGeom prst="blockArc">
          <a:avLst>
            <a:gd name="adj1" fmla="val 11880000"/>
            <a:gd name="adj2" fmla="val 16199999"/>
            <a:gd name="adj3" fmla="val 3962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508545" y="667185"/>
        <a:ext cx="5738790" cy="5738790"/>
      </dsp:txXfrm>
    </dsp:sp>
    <dsp:sp modelId="{1862D15E-9585-492C-86FF-25314E11CB9C}">
      <dsp:nvSpPr>
        <dsp:cNvPr id="3" name="Oval 2"/>
        <dsp:cNvSpPr/>
      </dsp:nvSpPr>
      <dsp:spPr bwMode="white">
        <a:xfrm>
          <a:off x="5123834" y="2282473"/>
          <a:ext cx="2508213" cy="2508213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5560" tIns="35560" rIns="35560" bIns="355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Epidemiology</a:t>
          </a:r>
        </a:p>
      </dsp:txBody>
      <dsp:txXfrm>
        <a:off x="5123834" y="2282473"/>
        <a:ext cx="2508213" cy="2508213"/>
      </dsp:txXfrm>
    </dsp:sp>
    <dsp:sp modelId="{85DC189E-6EAA-49FF-9DC5-71C8E10064F0}">
      <dsp:nvSpPr>
        <dsp:cNvPr id="4" name="Oval 3"/>
        <dsp:cNvSpPr/>
      </dsp:nvSpPr>
      <dsp:spPr bwMode="white">
        <a:xfrm>
          <a:off x="5500066" y="0"/>
          <a:ext cx="1755749" cy="175574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2860" tIns="22860" rIns="22860" bIns="2286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/>
            <a:t>Aspergillus</a:t>
          </a:r>
        </a:p>
      </dsp:txBody>
      <dsp:txXfrm>
        <a:off x="5500066" y="0"/>
        <a:ext cx="1755749" cy="1755749"/>
      </dsp:txXfrm>
    </dsp:sp>
    <dsp:sp modelId="{ADE988FF-6D37-485F-A646-FCED2714BEE9}">
      <dsp:nvSpPr>
        <dsp:cNvPr id="6" name="Oval 5"/>
        <dsp:cNvSpPr/>
      </dsp:nvSpPr>
      <dsp:spPr bwMode="white">
        <a:xfrm>
          <a:off x="8028645" y="1837120"/>
          <a:ext cx="1755749" cy="175574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2860" tIns="22860" rIns="22860" bIns="2286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/>
            <a:t>Immunocompetent</a:t>
          </a:r>
        </a:p>
      </dsp:txBody>
      <dsp:txXfrm>
        <a:off x="8028645" y="1837120"/>
        <a:ext cx="1755749" cy="1755749"/>
      </dsp:txXfrm>
    </dsp:sp>
    <dsp:sp modelId="{8A79644C-92F4-4C2E-AAEB-74D132468FFC}">
      <dsp:nvSpPr>
        <dsp:cNvPr id="8" name="Oval 7"/>
        <dsp:cNvSpPr/>
      </dsp:nvSpPr>
      <dsp:spPr bwMode="white">
        <a:xfrm>
          <a:off x="7062813" y="4809643"/>
          <a:ext cx="1755749" cy="175574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2860" tIns="22860" rIns="22860" bIns="2286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/>
            <a:t>Middle aged females</a:t>
          </a:r>
        </a:p>
      </dsp:txBody>
      <dsp:txXfrm>
        <a:off x="7062813" y="4809643"/>
        <a:ext cx="1755749" cy="1755749"/>
      </dsp:txXfrm>
    </dsp:sp>
    <dsp:sp modelId="{01993477-6A24-4236-9F39-361BD16CB519}">
      <dsp:nvSpPr>
        <dsp:cNvPr id="10" name="Oval 9"/>
        <dsp:cNvSpPr/>
      </dsp:nvSpPr>
      <dsp:spPr bwMode="white">
        <a:xfrm>
          <a:off x="3937318" y="4809643"/>
          <a:ext cx="1755749" cy="175574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2860" tIns="22860" rIns="22860" bIns="2286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/>
            <a:t>Post Dental Procedure</a:t>
          </a:r>
        </a:p>
      </dsp:txBody>
      <dsp:txXfrm>
        <a:off x="3937318" y="4809643"/>
        <a:ext cx="1755749" cy="1755749"/>
      </dsp:txXfrm>
    </dsp:sp>
    <dsp:sp modelId="{8560043F-2E07-4D38-9C6A-BCF19F2F707B}">
      <dsp:nvSpPr>
        <dsp:cNvPr id="12" name="Oval 11"/>
        <dsp:cNvSpPr/>
      </dsp:nvSpPr>
      <dsp:spPr bwMode="white">
        <a:xfrm>
          <a:off x="2971487" y="1837120"/>
          <a:ext cx="1755749" cy="1755749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2860" tIns="22860" rIns="22860" bIns="2286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/>
            <a:t>Most Common: Maxillary Sinus</a:t>
          </a:r>
        </a:p>
      </dsp:txBody>
      <dsp:txXfrm>
        <a:off x="2971487" y="1837120"/>
        <a:ext cx="1755749" cy="17557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823448" cy="4520311"/>
        <a:chOff x="0" y="0"/>
        <a:chExt cx="10823448" cy="4520311"/>
      </a:xfrm>
    </dsp:grpSpPr>
    <dsp:sp modelId="{0B6B0AA9-7858-47A4-88DF-281EFDAFC8FB}">
      <dsp:nvSpPr>
        <dsp:cNvPr id="3" name="Right Arrow 2"/>
        <dsp:cNvSpPr/>
      </dsp:nvSpPr>
      <dsp:spPr bwMode="white">
        <a:xfrm>
          <a:off x="811759" y="0"/>
          <a:ext cx="9199931" cy="4520311"/>
        </a:xfrm>
        <a:prstGeom prst="rightArrow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811759" y="0"/>
        <a:ext cx="9199931" cy="4520311"/>
      </dsp:txXfrm>
    </dsp:sp>
    <dsp:sp modelId="{81A3560D-920B-463D-81A9-E0CAEC6B535E}">
      <dsp:nvSpPr>
        <dsp:cNvPr id="4" name="Rounded Rectangle 3"/>
        <dsp:cNvSpPr/>
      </dsp:nvSpPr>
      <dsp:spPr bwMode="white">
        <a:xfrm>
          <a:off x="0" y="1356093"/>
          <a:ext cx="1910020" cy="180812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Fungal infection</a:t>
          </a:r>
        </a:p>
      </dsp:txBody>
      <dsp:txXfrm>
        <a:off x="0" y="1356093"/>
        <a:ext cx="1910020" cy="1808124"/>
      </dsp:txXfrm>
    </dsp:sp>
    <dsp:sp modelId="{93248C14-B584-43FC-B275-AFB7785420D7}">
      <dsp:nvSpPr>
        <dsp:cNvPr id="5" name="Rounded Rectangle 4"/>
        <dsp:cNvSpPr/>
      </dsp:nvSpPr>
      <dsp:spPr bwMode="white">
        <a:xfrm>
          <a:off x="2228357" y="1356093"/>
          <a:ext cx="1910020" cy="180812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Becomes the antigen for an allergic response,</a:t>
          </a:r>
        </a:p>
      </dsp:txBody>
      <dsp:txXfrm>
        <a:off x="2228357" y="1356093"/>
        <a:ext cx="1910020" cy="1808124"/>
      </dsp:txXfrm>
    </dsp:sp>
    <dsp:sp modelId="{7DC725C0-D462-460A-82C6-B57E08181CD6}">
      <dsp:nvSpPr>
        <dsp:cNvPr id="6" name="Rounded Rectangle 5"/>
        <dsp:cNvSpPr/>
      </dsp:nvSpPr>
      <dsp:spPr bwMode="white">
        <a:xfrm>
          <a:off x="4456714" y="1356093"/>
          <a:ext cx="1910020" cy="180812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Fungal debris Formation</a:t>
          </a:r>
        </a:p>
      </dsp:txBody>
      <dsp:txXfrm>
        <a:off x="4456714" y="1356093"/>
        <a:ext cx="1910020" cy="1808124"/>
      </dsp:txXfrm>
    </dsp:sp>
    <dsp:sp modelId="{D0E47D5F-124F-4769-9E45-E3CE6735EAEB}">
      <dsp:nvSpPr>
        <dsp:cNvPr id="7" name="Rounded Rectangle 6"/>
        <dsp:cNvSpPr/>
      </dsp:nvSpPr>
      <dsp:spPr bwMode="white">
        <a:xfrm>
          <a:off x="6685071" y="1356093"/>
          <a:ext cx="1910020" cy="180812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Nasal polyps</a:t>
          </a:r>
        </a:p>
      </dsp:txBody>
      <dsp:txXfrm>
        <a:off x="6685071" y="1356093"/>
        <a:ext cx="1910020" cy="1808124"/>
      </dsp:txXfrm>
    </dsp:sp>
    <dsp:sp modelId="{FC099D52-CB4D-4F85-9D8C-9FEA9A96BB5A}">
      <dsp:nvSpPr>
        <dsp:cNvPr id="8" name="Rounded Rectangle 7"/>
        <dsp:cNvSpPr/>
      </dsp:nvSpPr>
      <dsp:spPr bwMode="white">
        <a:xfrm>
          <a:off x="8913428" y="1356093"/>
          <a:ext cx="1910020" cy="1808124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7630" tIns="87630" rIns="87630" bIns="8763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Chronic mucosal thickening </a:t>
          </a:r>
        </a:p>
      </dsp:txBody>
      <dsp:txXfrm>
        <a:off x="8913428" y="1356093"/>
        <a:ext cx="1910020" cy="18081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515600" cy="4351338"/>
        <a:chOff x="0" y="0"/>
        <a:chExt cx="10515600" cy="4351338"/>
      </a:xfrm>
    </dsp:grpSpPr>
    <dsp:sp modelId="{F8495B14-4F8E-4346-8A9B-C5AF3523A6EB}">
      <dsp:nvSpPr>
        <dsp:cNvPr id="3" name="Right Arrow 2"/>
        <dsp:cNvSpPr/>
      </dsp:nvSpPr>
      <dsp:spPr bwMode="white">
        <a:xfrm>
          <a:off x="788670" y="0"/>
          <a:ext cx="8938260" cy="4351338"/>
        </a:xfrm>
        <a:prstGeom prst="rightArrow">
          <a:avLst/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788670" y="0"/>
        <a:ext cx="8938260" cy="4351338"/>
      </dsp:txXfrm>
    </dsp:sp>
    <dsp:sp modelId="{60816954-E154-4CBC-9543-36BFDF404E7F}">
      <dsp:nvSpPr>
        <dsp:cNvPr id="4" name="Rounded Rectangle 3"/>
        <dsp:cNvSpPr/>
      </dsp:nvSpPr>
      <dsp:spPr bwMode="white">
        <a:xfrm>
          <a:off x="1840230" y="1305401"/>
          <a:ext cx="3154680" cy="17405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Pathogen invades soft tissue and bone, vessel walls</a:t>
          </a:r>
        </a:p>
      </dsp:txBody>
      <dsp:txXfrm>
        <a:off x="1840230" y="1305401"/>
        <a:ext cx="3154680" cy="1740535"/>
      </dsp:txXfrm>
    </dsp:sp>
    <dsp:sp modelId="{9A13861B-F280-4B19-AD4E-95FEDA19758E}">
      <dsp:nvSpPr>
        <dsp:cNvPr id="5" name="Rounded Rectangle 4"/>
        <dsp:cNvSpPr/>
      </dsp:nvSpPr>
      <dsp:spPr bwMode="white">
        <a:xfrm>
          <a:off x="5520690" y="1305401"/>
          <a:ext cx="3154680" cy="174053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Cause local vascular occlusion, thrombosis, infarction, and tissue necrosis </a:t>
          </a:r>
        </a:p>
      </dsp:txBody>
      <dsp:txXfrm>
        <a:off x="5520690" y="1305401"/>
        <a:ext cx="3154680" cy="1740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5E23F-3DC1-44E8-9743-28EC85FBC6D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F013A-2E6C-4A3E-AB83-9D2EDF158DE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069606-5D23-A448-B862-9394B8C28D3C}" type="slidenum">
              <a:rPr lang="en-US" altLang="en-US" smtClean="0"/>
            </a:fld>
            <a:endParaRPr lang="th-TH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858A-726E-4D7B-9B8C-68D07D6984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6425-E5B3-486A-A581-E3EC99415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858A-726E-4D7B-9B8C-68D07D6984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6425-E5B3-486A-A581-E3EC99415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858A-726E-4D7B-9B8C-68D07D6984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6425-E5B3-486A-A581-E3EC99415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858A-726E-4D7B-9B8C-68D07D6984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6425-E5B3-486A-A581-E3EC99415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858A-726E-4D7B-9B8C-68D07D6984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6425-E5B3-486A-A581-E3EC99415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858A-726E-4D7B-9B8C-68D07D69843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6425-E5B3-486A-A581-E3EC99415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858A-726E-4D7B-9B8C-68D07D69843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6425-E5B3-486A-A581-E3EC99415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858A-726E-4D7B-9B8C-68D07D69843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6425-E5B3-486A-A581-E3EC99415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858A-726E-4D7B-9B8C-68D07D69843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6425-E5B3-486A-A581-E3EC99415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858A-726E-4D7B-9B8C-68D07D69843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6425-E5B3-486A-A581-E3EC99415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858A-726E-4D7B-9B8C-68D07D69843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6425-E5B3-486A-A581-E3EC9941580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858A-726E-4D7B-9B8C-68D07D69843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A6425-E5B3-486A-A581-E3EC9941580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1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Fungal Rhinosinusitis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7892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915" y="4187190"/>
            <a:ext cx="8448675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98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2A2A2A"/>
                </a:solidFill>
                <a:effectLst/>
                <a:latin typeface="+mn-ea"/>
                <a:cs typeface="+mn-ea"/>
              </a:rPr>
              <a:t>Etiology</a:t>
            </a:r>
            <a:br>
              <a:rPr lang="en-US" b="0" i="0" dirty="0">
                <a:solidFill>
                  <a:srgbClr val="2A2A2A"/>
                </a:solidFill>
                <a:effectLst/>
                <a:latin typeface="proxima_nova_ltsemibold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Non Invasive Fungal Sinusitis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Curvularia</a:t>
            </a:r>
            <a:r>
              <a:rPr lang="en-US" dirty="0"/>
              <a:t> </a:t>
            </a:r>
            <a:r>
              <a:rPr lang="en-US" dirty="0" err="1"/>
              <a:t>lunata</a:t>
            </a:r>
            <a:r>
              <a:rPr lang="en-US" dirty="0"/>
              <a:t>, Aspergillus fumigatus, and </a:t>
            </a:r>
            <a:r>
              <a:rPr lang="en-US" dirty="0" err="1"/>
              <a:t>Bipolaris</a:t>
            </a:r>
            <a:r>
              <a:rPr lang="en-US" dirty="0"/>
              <a:t> and </a:t>
            </a:r>
            <a:r>
              <a:rPr lang="en-US" dirty="0" err="1"/>
              <a:t>Drechslera</a:t>
            </a:r>
            <a:r>
              <a:rPr lang="en-US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i="0" dirty="0" err="1"/>
              <a:t>Invasive fungal sinusitis</a:t>
            </a:r>
            <a:endParaRPr lang="en-US" b="1" i="0" dirty="0" err="1"/>
          </a:p>
          <a:p>
            <a:pPr marL="0" indent="0">
              <a:buNone/>
            </a:pPr>
            <a:r>
              <a:rPr lang="en-US" b="0" dirty="0" err="1"/>
              <a:t>Rhizopus ,Rhizomucor, Mucor,</a:t>
            </a:r>
            <a:endParaRPr lang="en-US" dirty="0" err="1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SAPROPHYTIC FUNGAL INFECTION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Visible fungal colonization of mucus crusts seen within the nose and PNS.</a:t>
            </a:r>
            <a:endParaRPr lang="en-US" dirty="0"/>
          </a:p>
          <a:p>
            <a:r>
              <a:rPr lang="en-US" dirty="0"/>
              <a:t>Asymptomatic/ Foul smelling odor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58650" y="1924270"/>
            <a:ext cx="4665660" cy="3437439"/>
          </a:xfrm>
        </p:spPr>
      </p:pic>
      <p:pic>
        <p:nvPicPr>
          <p:cNvPr id="12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Pathophysiology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8744" y="148729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Endoscopic cleaning </a:t>
            </a:r>
            <a:endParaRPr lang="en-US" dirty="0"/>
          </a:p>
          <a:p>
            <a:r>
              <a:rPr lang="en-US" dirty="0"/>
              <a:t>Continued self-irrigation with saline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Fungal Ball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fungal ball is a dense accumulation of extra mucosal fungal hyphae, usually within one sinus, most commonly the maxillary sinus.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64008" y="146304"/>
          <a:ext cx="12755880" cy="6565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CT Findings of sinus opacification often with areas of hyper attenuation, cheesy or clay-like debris within the sinus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096000" y="1921034"/>
            <a:ext cx="5181600" cy="3886200"/>
          </a:xfrm>
          <a:prstGeom prst="rect">
            <a:avLst/>
          </a:prstGeom>
        </p:spPr>
      </p:pic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Histopathology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 evidence of tissue fungal invasion seen microscopically</a:t>
            </a:r>
            <a:endParaRPr lang="en-US" dirty="0"/>
          </a:p>
          <a:p>
            <a:r>
              <a:rPr lang="en-US" dirty="0"/>
              <a:t>Absence of eosinophil predominance, granuloma or allergic mucin</a:t>
            </a:r>
            <a:endParaRPr lang="en-US" dirty="0"/>
          </a:p>
          <a:p>
            <a:r>
              <a:rPr lang="en-US" dirty="0"/>
              <a:t>Septate hyphae (Aspergillus)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Pathology Outlines - Fungal b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96" y="1825625"/>
            <a:ext cx="40072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Adequate endoscopic surgical removal</a:t>
            </a:r>
            <a:endParaRPr lang="en-US" dirty="0"/>
          </a:p>
          <a:p>
            <a:r>
              <a:rPr lang="en-US" dirty="0"/>
              <a:t>Adjuvant antifungal medications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24" y="413251"/>
            <a:ext cx="10515600" cy="1325563"/>
          </a:xfrm>
        </p:spPr>
        <p:txBody>
          <a:bodyPr/>
          <a:lstStyle/>
          <a:p>
            <a:r>
              <a:rPr lang="en-US" b="1" dirty="0"/>
              <a:t>Allergic Fungal Rhinosinusitis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0352" y="1825624"/>
          <a:ext cx="10823448" cy="452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 noChangeArrowheads="1"/>
          </p:cNvSpPr>
          <p:nvPr>
            <p:ph type="title"/>
          </p:nvPr>
        </p:nvSpPr>
        <p:spPr>
          <a:xfrm>
            <a:off x="2092275" y="594361"/>
            <a:ext cx="8716895" cy="128111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1153E"/>
                </a:solidFill>
                <a:cs typeface="Times New Roman" panose="02020603050405020304" pitchFamily="18" charset="0"/>
              </a:rPr>
              <a:t>University Motto, Vision, Values &amp; Goals</a:t>
            </a:r>
            <a:br>
              <a:rPr lang="en-US" altLang="en-US" sz="3200" b="1" dirty="0">
                <a:cs typeface="Times New Roman" panose="02020603050405020304" pitchFamily="18" charset="0"/>
              </a:rPr>
            </a:br>
            <a:endParaRPr lang="en-US" alt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62400" y="1600201"/>
          <a:ext cx="6324600" cy="4880483"/>
        </p:xfrm>
        <a:graphic>
          <a:graphicData uri="http://schemas.openxmlformats.org/drawingml/2006/table">
            <a:tbl>
              <a:tblPr/>
              <a:tblGrid>
                <a:gridCol w="6324600"/>
              </a:tblGrid>
              <a:tr h="4879975">
                <a:tc>
                  <a:txBody>
                    <a:bodyPr/>
                    <a:lstStyle>
                      <a:lvl1pPr marL="23685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Mission Statement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 impart evidence-based research-oriented health professional education 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Best possible patient care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Mutual respect, ethical practice of healthcare and social accountability.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Vision and Values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Highly recognized and accredited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centre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of excellence in Medical Education, using evidence-based training techniques for development of highly competent health professionals, who are lifelong experiential learner and are socially accountable.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Goals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The Undergraduate Integrated Learning Program is geared to provide you with quality medical education in an environment designed to: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882"/>
                    </a:solidFill>
                  </a:tcPr>
                </a:tc>
              </a:tr>
            </a:tbl>
          </a:graphicData>
        </a:graphic>
      </p:graphicFrame>
      <p:pic>
        <p:nvPicPr>
          <p:cNvPr id="20488" name="image3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1025"/>
            <a:ext cx="21336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Atopic disease</a:t>
            </a:r>
            <a:endParaRPr lang="en-US" dirty="0"/>
          </a:p>
          <a:p>
            <a:r>
              <a:rPr lang="en-US" dirty="0"/>
              <a:t>Young asthmatics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rhinosinusitis symptomatology </a:t>
            </a:r>
            <a:endParaRPr lang="en-US" dirty="0"/>
          </a:p>
          <a:p>
            <a:r>
              <a:rPr lang="en-US" dirty="0"/>
              <a:t>Allergic component (sneezing, watery eyes, periorbital edema)</a:t>
            </a:r>
            <a:endParaRPr lang="en-US" dirty="0"/>
          </a:p>
          <a:p>
            <a:r>
              <a:rPr lang="en-US" dirty="0"/>
              <a:t>Nasal polyposis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Allergic evaluation (RAST, skin testing)</a:t>
            </a:r>
            <a:endParaRPr lang="en-US" dirty="0"/>
          </a:p>
          <a:p>
            <a:r>
              <a:rPr lang="en-US" b="1" dirty="0"/>
              <a:t>Allergic mucin </a:t>
            </a:r>
            <a:r>
              <a:rPr lang="en-US" dirty="0"/>
              <a:t>(nasal eosinophilia, Charcot-Leyden crystals, most reliable indicator)</a:t>
            </a:r>
            <a:endParaRPr lang="en-US" dirty="0"/>
          </a:p>
          <a:p>
            <a:r>
              <a:rPr lang="en-US" dirty="0"/>
              <a:t>Tissue stains reveal fungal hyphae without invasion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27648" y="2049043"/>
            <a:ext cx="5181600" cy="3904502"/>
          </a:xfrm>
          <a:prstGeom prst="rect">
            <a:avLst/>
          </a:prstGeom>
        </p:spPr>
      </p:pic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191492"/>
            <a:ext cx="10226964" cy="5052290"/>
          </a:xfrm>
        </p:spPr>
      </p:pic>
      <p:pic>
        <p:nvPicPr>
          <p:cNvPr id="13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104" y="-44952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Imaging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Characteristic CT/MRI of paranasal sinuses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Allergic fungal sinusitis | Radiology Reference Article | Radiopaedia.or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96" y="1825625"/>
            <a:ext cx="445557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Surgical debridement (usually endoscopic), </a:t>
            </a:r>
            <a:endParaRPr lang="en-US" dirty="0"/>
          </a:p>
          <a:p>
            <a:r>
              <a:rPr lang="en-US" dirty="0"/>
              <a:t>Topical and oral steroids</a:t>
            </a:r>
            <a:endParaRPr lang="en-US" dirty="0"/>
          </a:p>
          <a:p>
            <a:r>
              <a:rPr lang="en-US" dirty="0"/>
              <a:t>Immunotherapy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Acute Fulminant Invasive Fungal Sinusitis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1F1F1F"/>
                </a:solidFill>
                <a:latin typeface="Calibri" panose="020F0502020204030204" charset="0"/>
                <a:cs typeface="Calibri" panose="020F0502020204030204" charset="0"/>
              </a:rPr>
              <a:t>It</a:t>
            </a:r>
            <a:r>
              <a:rPr lang="en-US" b="0" i="0" dirty="0">
                <a:solidFill>
                  <a:srgbClr val="1F1F1F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 </a:t>
            </a:r>
            <a:r>
              <a:rPr lang="en-US" b="0" i="0" dirty="0">
                <a:solidFill>
                  <a:srgbClr val="040C28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results from a rapid spread of fungi through vascular invasion of sinus tissue, the orbit, and the CNS</a:t>
            </a:r>
            <a:endParaRPr lang="en-US" dirty="0"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Risks</a:t>
            </a:r>
            <a:r>
              <a:rPr lang="en-US" dirty="0"/>
              <a:t>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Immunocompromised hosts (diabetic ketoacidosis, chemotherapy, HIV, bone marrow transplant)</a:t>
            </a:r>
            <a:endParaRPr lang="en-US" dirty="0"/>
          </a:p>
        </p:txBody>
      </p:sp>
      <p:pic>
        <p:nvPicPr>
          <p:cNvPr id="9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Pathophysiology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Pathogens: Aspergillus (most common), </a:t>
            </a:r>
            <a:r>
              <a:rPr lang="en-US" dirty="0" err="1"/>
              <a:t>saprophytics</a:t>
            </a:r>
            <a:r>
              <a:rPr lang="en-US" dirty="0"/>
              <a:t> (Mucor, Rhizopus) </a:t>
            </a:r>
            <a:endParaRPr lang="en-US" dirty="0"/>
          </a:p>
          <a:p>
            <a:endParaRPr lang="en-US" dirty="0"/>
          </a:p>
          <a:p>
            <a:r>
              <a:rPr lang="en-US" dirty="0"/>
              <a:t> 50% mortality with CNS or cavernous sinus involvement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Fever</a:t>
            </a:r>
            <a:endParaRPr lang="en-US" dirty="0"/>
          </a:p>
          <a:p>
            <a:r>
              <a:rPr lang="en-US" dirty="0"/>
              <a:t>Local symptoms (orbital swelling, facial pain, nasal congestion)</a:t>
            </a:r>
            <a:endParaRPr lang="en-US" dirty="0"/>
          </a:p>
          <a:p>
            <a:r>
              <a:rPr lang="en-US" dirty="0"/>
              <a:t>Necrotic black </a:t>
            </a:r>
            <a:r>
              <a:rPr lang="en-US" dirty="0" err="1"/>
              <a:t>turbinates</a:t>
            </a:r>
            <a:r>
              <a:rPr lang="en-US" dirty="0"/>
              <a:t> and soft palate</a:t>
            </a:r>
            <a:endParaRPr lang="en-US" dirty="0"/>
          </a:p>
          <a:p>
            <a:r>
              <a:rPr lang="en-US" dirty="0"/>
              <a:t>Epistaxis</a:t>
            </a:r>
            <a:endParaRPr lang="en-US" dirty="0"/>
          </a:p>
          <a:p>
            <a:r>
              <a:rPr lang="en-US" dirty="0"/>
              <a:t>Cranial nerve involvement </a:t>
            </a:r>
            <a:endParaRPr lang="en-US" dirty="0"/>
          </a:p>
          <a:p>
            <a:r>
              <a:rPr lang="en-US" dirty="0"/>
              <a:t>Death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72202" y="1825626"/>
            <a:ext cx="5908962" cy="4528992"/>
          </a:xfrm>
          <a:prstGeom prst="rect">
            <a:avLst/>
          </a:prstGeom>
        </p:spPr>
      </p:pic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b="1" dirty="0"/>
              <a:t>Sequence of LGIS</a:t>
            </a:r>
            <a:endParaRPr lang="en-US" altLang="en-US" b="1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815741" y="2455862"/>
            <a:ext cx="9242659" cy="377825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dirty="0"/>
              <a:t>Learning objectives</a:t>
            </a:r>
            <a:endParaRPr lang="en-US" altLang="en-US" dirty="0"/>
          </a:p>
          <a:p>
            <a:pPr algn="just" eaLnBrk="1" hangingPunct="1"/>
            <a:r>
              <a:rPr lang="en-US" altLang="en-US" dirty="0"/>
              <a:t>Anatomy, physiology, biochemistry (spiral integration 8%)</a:t>
            </a:r>
            <a:endParaRPr lang="en-US" altLang="en-US" dirty="0"/>
          </a:p>
          <a:p>
            <a:pPr algn="just" eaLnBrk="1" hangingPunct="1"/>
            <a:r>
              <a:rPr lang="en-US" altLang="en-US" dirty="0"/>
              <a:t>Pathology and community medicine (horizontal integration 20%)</a:t>
            </a:r>
            <a:endParaRPr lang="en-US" altLang="en-US" dirty="0"/>
          </a:p>
          <a:p>
            <a:pPr algn="just" eaLnBrk="1" hangingPunct="1"/>
            <a:r>
              <a:rPr lang="en-US" altLang="en-US" dirty="0"/>
              <a:t>Related clinical medical surgical (vertical integration – 7%)</a:t>
            </a:r>
            <a:endParaRPr lang="en-US" altLang="en-US" dirty="0"/>
          </a:p>
          <a:p>
            <a:pPr algn="just" eaLnBrk="1" hangingPunct="1"/>
            <a:r>
              <a:rPr lang="en-US" altLang="en-US" dirty="0"/>
              <a:t>Research, family medicine, bioethics, artificial intelligence (5%)</a:t>
            </a:r>
            <a:endParaRPr lang="en-US" altLang="en-US" dirty="0"/>
          </a:p>
        </p:txBody>
      </p:sp>
      <p:pic>
        <p:nvPicPr>
          <p:cNvPr id="4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Nasal endoscopy</a:t>
            </a:r>
            <a:endParaRPr lang="en-US" dirty="0"/>
          </a:p>
          <a:p>
            <a:r>
              <a:rPr lang="en-US" dirty="0"/>
              <a:t>Biopsy and culture</a:t>
            </a:r>
            <a:endParaRPr lang="en-US" dirty="0"/>
          </a:p>
          <a:p>
            <a:r>
              <a:rPr lang="en-US" dirty="0"/>
              <a:t>CT/MRI of paranasal sinuses (enhancement in t2-weighted images from fungal elements) 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Microscopy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Mucormycosis histology: </a:t>
            </a:r>
            <a:r>
              <a:rPr lang="en-US" dirty="0" err="1"/>
              <a:t>nonseptate</a:t>
            </a:r>
            <a:r>
              <a:rPr lang="en-US" dirty="0"/>
              <a:t>, 90-degree broad-branching hyphae 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istopathology smear showing broad nonseptate hyphae of Mucor | Download  Scientific 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181600" cy="36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Hospitalization </a:t>
            </a:r>
            <a:endParaRPr lang="en-US" dirty="0"/>
          </a:p>
          <a:p>
            <a:r>
              <a:rPr lang="en-US" dirty="0"/>
              <a:t>Urgent surgical debridement </a:t>
            </a:r>
            <a:endParaRPr lang="en-US" dirty="0"/>
          </a:p>
          <a:p>
            <a:r>
              <a:rPr lang="en-US" dirty="0"/>
              <a:t>Antifungals (</a:t>
            </a:r>
            <a:r>
              <a:rPr lang="en-US" dirty="0" err="1"/>
              <a:t>eg</a:t>
            </a:r>
            <a:r>
              <a:rPr lang="en-US" dirty="0"/>
              <a:t>, long-term amphotericin B)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Chronic Invasive Fungal Rhinosinusitis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Invasive fungal infection lasting more than 12 week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Rare</a:t>
            </a:r>
            <a:endParaRPr lang="en-US" dirty="0"/>
          </a:p>
          <a:p>
            <a:r>
              <a:rPr lang="en-US" dirty="0"/>
              <a:t>Occurs in immunocompetent patients </a:t>
            </a:r>
            <a:endParaRPr lang="en-US" dirty="0"/>
          </a:p>
        </p:txBody>
      </p:sp>
      <p:pic>
        <p:nvPicPr>
          <p:cNvPr id="7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Chronic Invasive FRS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common fungi &gt; aspergillus fumigatus. </a:t>
            </a:r>
            <a:endParaRPr lang="en-US" dirty="0"/>
          </a:p>
          <a:p>
            <a:r>
              <a:rPr lang="en-US" dirty="0"/>
              <a:t>Clinical features include proptosis with an enlarging mass in the cheek, nose, paranasal sinus and orbit</a:t>
            </a:r>
            <a:endParaRPr lang="en-US" dirty="0"/>
          </a:p>
          <a:p>
            <a:r>
              <a:rPr lang="en-US" dirty="0"/>
              <a:t>The ethmoid and sphenoid sinuses are most commonly involved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65455" y="1959804"/>
            <a:ext cx="4740564" cy="4082979"/>
          </a:xfrm>
          <a:prstGeom prst="rect">
            <a:avLst/>
          </a:prstGeom>
        </p:spPr>
      </p:pic>
      <p:pic>
        <p:nvPicPr>
          <p:cNvPr id="9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 histology&gt; invasion of fungi into the sinonasal mucosa with a dense accumulation of fungal hyphae</a:t>
            </a:r>
            <a:endParaRPr lang="en-US" dirty="0"/>
          </a:p>
          <a:p>
            <a:r>
              <a:rPr lang="en-US" dirty="0"/>
              <a:t>Treatment includes complete surgical removal and antifungal agents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ronic invasive fungal sinusitis: characterization and shift in management  of a rare disease - D'Anza - 2016 - International Forum of Allergy &amp;  Rhinology - Wiley Online Libra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66263"/>
            <a:ext cx="5181600" cy="388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Chronic Granulomatous Fungal Rhinosinusitis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Subtype </a:t>
            </a:r>
            <a:endParaRPr lang="en-US" dirty="0"/>
          </a:p>
          <a:p>
            <a:r>
              <a:rPr lang="en-US" dirty="0"/>
              <a:t>Caused by </a:t>
            </a:r>
            <a:r>
              <a:rPr lang="en-US" b="1" dirty="0"/>
              <a:t>Aspergillus flavus</a:t>
            </a:r>
            <a:endParaRPr lang="en-US" b="1" dirty="0"/>
          </a:p>
          <a:p>
            <a:r>
              <a:rPr lang="en-US" dirty="0"/>
              <a:t>Clinical features same as chronic invasive FRS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Histological findings &gt; fungal tissue invasion and a granulomatous reaction with considerable fibrosis</a:t>
            </a:r>
            <a:endParaRPr lang="en-US" dirty="0"/>
          </a:p>
          <a:p>
            <a:r>
              <a:rPr lang="en-US" dirty="0"/>
              <a:t> Treatment includes complete surgical removal and antifungal agents</a:t>
            </a:r>
            <a:endParaRPr lang="en-US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6386" y="1718397"/>
            <a:ext cx="4762500" cy="35623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581" y="812615"/>
            <a:ext cx="6589712" cy="1281112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Biomedical Ethics</a:t>
            </a:r>
            <a:endParaRPr lang="en-US" altLang="en-US" b="1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656709" y="2454276"/>
            <a:ext cx="9804133" cy="4997450"/>
          </a:xfrm>
        </p:spPr>
        <p:txBody>
          <a:bodyPr/>
          <a:lstStyle/>
          <a:p>
            <a:pPr eaLnBrk="1" hangingPunct="1"/>
            <a:r>
              <a:rPr lang="en-US" altLang="en-US" dirty="0"/>
              <a:t>Before doing any medical and surgical treatment, informed consent must be taken </a:t>
            </a:r>
            <a:endParaRPr lang="en-US" altLang="en-US" dirty="0"/>
          </a:p>
          <a:p>
            <a:pPr eaLnBrk="1" hangingPunct="1"/>
            <a:r>
              <a:rPr lang="en-US" altLang="en-US" dirty="0"/>
              <a:t>Prognosis should be explained to patients and attendants</a:t>
            </a:r>
            <a:endParaRPr lang="en-US" alt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0" y="152400"/>
            <a:ext cx="284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Longitudinal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b="1" dirty="0"/>
              <a:t>Family Medicine</a:t>
            </a:r>
            <a:endParaRPr lang="en-US" altLang="en-US" b="1" dirty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337804" y="2241550"/>
            <a:ext cx="10876548" cy="4464050"/>
          </a:xfrm>
        </p:spPr>
        <p:txBody>
          <a:bodyPr/>
          <a:lstStyle/>
          <a:p>
            <a:pPr eaLnBrk="1" hangingPunct="1"/>
            <a:r>
              <a:rPr lang="en-US" altLang="en-US" dirty="0"/>
              <a:t>Young patient known case of allergic rhinitis with nasal blockage should be evaluated for AFRS and CT scan should be done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Old diabetic/ immunocompromised patient with unilateral nasal blockage, proptosis, facial swelling should be carefully examined for necrotic patches and evaluated for Acute fungal sinusitis.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0" y="152400"/>
            <a:ext cx="284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Longitudinal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b="1" dirty="0"/>
              <a:t>Learning Objectives</a:t>
            </a:r>
            <a:endParaRPr lang="en-US" altLang="en-US" b="1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582707" y="1999129"/>
            <a:ext cx="10452846" cy="4450136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altLang="en-US" sz="2400" dirty="0"/>
              <a:t>At the end of this lecture students shall be able to learn:</a:t>
            </a:r>
            <a:endParaRPr lang="en-US" altLang="en-US" sz="2400" dirty="0"/>
          </a:p>
          <a:p>
            <a:pPr algn="just">
              <a:defRPr/>
            </a:pPr>
            <a:r>
              <a:rPr lang="en-US" altLang="en-US" sz="2400" dirty="0"/>
              <a:t>Anatomy of Paranasal sinus</a:t>
            </a:r>
            <a:endParaRPr lang="en-US" altLang="en-US" sz="2400" dirty="0"/>
          </a:p>
          <a:p>
            <a:pPr algn="just">
              <a:defRPr/>
            </a:pPr>
            <a:r>
              <a:rPr lang="en-US" altLang="en-US" sz="2400" b="1" dirty="0"/>
              <a:t>Fungal Sinusitis</a:t>
            </a:r>
            <a:endParaRPr lang="en-US" altLang="en-US" sz="2400" b="1" dirty="0"/>
          </a:p>
          <a:p>
            <a:pPr lvl="1" algn="just">
              <a:defRPr/>
            </a:pPr>
            <a:r>
              <a:rPr lang="en-US" altLang="en-US" sz="2000" b="1" dirty="0"/>
              <a:t>Introduction</a:t>
            </a:r>
            <a:endParaRPr lang="en-US" altLang="en-US" sz="2000" b="1" dirty="0"/>
          </a:p>
          <a:p>
            <a:pPr lvl="1" algn="just">
              <a:defRPr/>
            </a:pPr>
            <a:r>
              <a:rPr lang="en-US" altLang="en-US" sz="2000" b="1" dirty="0"/>
              <a:t>Classification</a:t>
            </a:r>
            <a:endParaRPr lang="en-US" altLang="en-US" sz="2000" b="1" dirty="0"/>
          </a:p>
          <a:p>
            <a:pPr lvl="1" algn="just">
              <a:defRPr/>
            </a:pPr>
            <a:r>
              <a:rPr lang="en-US" altLang="en-US" sz="2000" b="1" dirty="0"/>
              <a:t>Saprophytic fungal infection, Fungal Ball, AFRS, CRS </a:t>
            </a:r>
            <a:endParaRPr lang="en-US" altLang="en-US" sz="2000" b="1" dirty="0"/>
          </a:p>
          <a:p>
            <a:pPr lvl="2" algn="just">
              <a:defRPr/>
            </a:pPr>
            <a:r>
              <a:rPr lang="en-US" altLang="en-US" sz="1600" dirty="0"/>
              <a:t>Etiology</a:t>
            </a:r>
            <a:endParaRPr lang="en-US" altLang="en-US" sz="1600" dirty="0"/>
          </a:p>
          <a:p>
            <a:pPr lvl="2" algn="just">
              <a:defRPr/>
            </a:pPr>
            <a:r>
              <a:rPr lang="en-US" altLang="en-US" sz="1600" dirty="0"/>
              <a:t>Pathophysiology</a:t>
            </a:r>
            <a:endParaRPr lang="en-US" altLang="en-US" sz="1600" dirty="0"/>
          </a:p>
          <a:p>
            <a:pPr lvl="2" algn="just">
              <a:defRPr/>
            </a:pPr>
            <a:r>
              <a:rPr lang="en-US" altLang="en-US" sz="1600" dirty="0"/>
              <a:t>Clinical Features</a:t>
            </a:r>
            <a:endParaRPr lang="en-US" altLang="en-US" sz="1600" dirty="0"/>
          </a:p>
          <a:p>
            <a:pPr lvl="2" algn="just">
              <a:defRPr/>
            </a:pPr>
            <a:r>
              <a:rPr lang="en-US" altLang="en-US" sz="1600" dirty="0"/>
              <a:t>Diagnosis</a:t>
            </a:r>
            <a:endParaRPr lang="en-US" altLang="en-US" sz="1600" dirty="0"/>
          </a:p>
          <a:p>
            <a:pPr lvl="2" algn="just">
              <a:defRPr/>
            </a:pPr>
            <a:r>
              <a:rPr lang="en-US" altLang="en-US" sz="1600" dirty="0"/>
              <a:t>Treatment &amp; Complications</a:t>
            </a:r>
            <a:endParaRPr lang="en-US" altLang="en-US" sz="1600" dirty="0"/>
          </a:p>
          <a:p>
            <a:pPr lvl="1" algn="just">
              <a:defRPr/>
            </a:pPr>
            <a:endParaRPr lang="en-US" altLang="en-US" sz="2000" b="1" dirty="0"/>
          </a:p>
        </p:txBody>
      </p:sp>
      <p:pic>
        <p:nvPicPr>
          <p:cNvPr id="4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414"/>
          <a:stretch>
            <a:fillRect/>
          </a:stretch>
        </p:blipFill>
        <p:spPr>
          <a:xfrm>
            <a:off x="990027" y="812615"/>
            <a:ext cx="10003399" cy="59181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 noChangeArrowheads="1"/>
          </p:cNvSpPr>
          <p:nvPr>
            <p:ph type="title"/>
          </p:nvPr>
        </p:nvSpPr>
        <p:spPr>
          <a:xfrm>
            <a:off x="2765216" y="346364"/>
            <a:ext cx="7543800" cy="1828800"/>
          </a:xfrm>
        </p:spPr>
        <p:txBody>
          <a:bodyPr/>
          <a:lstStyle/>
          <a:p>
            <a:r>
              <a:rPr lang="en-US" altLang="en-US" sz="2800" dirty="0"/>
              <a:t>Prof </a:t>
            </a:r>
            <a:r>
              <a:rPr lang="en-US" altLang="en-US" sz="2800" dirty="0" err="1"/>
              <a:t>Umer</a:t>
            </a:r>
            <a:r>
              <a:rPr lang="en-US" altLang="en-US" sz="2800" dirty="0"/>
              <a:t> Model Of Integrated Lecture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2984" y="1696970"/>
            <a:ext cx="8632616" cy="4886792"/>
          </a:xfrm>
          <a:prstGeom prst="rect">
            <a:avLst/>
          </a:prstGeom>
        </p:spPr>
      </p:pic>
      <p:pic>
        <p:nvPicPr>
          <p:cNvPr id="5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400" dirty="0"/>
              <a:t>SPIRAL INTEGRATION WITH ANATOMY</a:t>
            </a:r>
            <a:endParaRPr lang="en-US" sz="4400" dirty="0"/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03971" y="2040365"/>
            <a:ext cx="7984058" cy="3992029"/>
          </a:xfrm>
          <a:prstGeom prst="rect">
            <a:avLst/>
          </a:prstGeom>
        </p:spPr>
      </p:pic>
      <p:pic>
        <p:nvPicPr>
          <p:cNvPr id="8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15448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roup of fungal infections affecting the nasal passages and paranasal sinuses.</a:t>
            </a:r>
            <a:endParaRPr lang="en-US" b="0" i="0" dirty="0">
              <a:solidFill>
                <a:srgbClr val="0D0D0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nderstanding fungal rhinosinusitis is essential for effective clinical management, prevention of complications and promotion of awareness and education.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24684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9545" y="1125969"/>
          <a:ext cx="10958946" cy="5366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" name="Picture 2" descr="Rawalpindi Medical University, Rawalpindi Orthotics and Prosthetics  admission – Admissions Info &amp;amp; Upda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08" y="24684"/>
            <a:ext cx="891592" cy="8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5142</Words>
  <Application>WPS Presentation</Application>
  <PresentationFormat>Widescreen</PresentationFormat>
  <Paragraphs>214</Paragraphs>
  <Slides>40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62" baseType="lpstr">
      <vt:lpstr>Arial</vt:lpstr>
      <vt:lpstr>SimSun</vt:lpstr>
      <vt:lpstr>Wingdings</vt:lpstr>
      <vt:lpstr>Times New Roman</vt:lpstr>
      <vt:lpstr>Wingdings 3</vt:lpstr>
      <vt:lpstr>Symbol</vt:lpstr>
      <vt:lpstr>Century Gothic</vt:lpstr>
      <vt:lpstr>Söhne</vt:lpstr>
      <vt:lpstr>Segoe Print</vt:lpstr>
      <vt:lpstr>proxima_nova_ltsemibold</vt:lpstr>
      <vt:lpstr>proxima_nova_rgregular</vt:lpstr>
      <vt:lpstr>Calibri Light</vt:lpstr>
      <vt:lpstr>Calibri</vt:lpstr>
      <vt:lpstr>Microsoft YaHei</vt:lpstr>
      <vt:lpstr>Arial Unicode MS</vt:lpstr>
      <vt:lpstr>Google Sans</vt:lpstr>
      <vt:lpstr>Cordia New</vt:lpstr>
      <vt:lpstr>Cascadia Code</vt:lpstr>
      <vt:lpstr>Arial Black</vt:lpstr>
      <vt:lpstr>Arial</vt:lpstr>
      <vt:lpstr>等线</vt:lpstr>
      <vt:lpstr>Office Theme</vt:lpstr>
      <vt:lpstr>Fungal Rhinosinusitis</vt:lpstr>
      <vt:lpstr>University Motto, Vision, Values &amp; Goals </vt:lpstr>
      <vt:lpstr>Sequence of LGIS</vt:lpstr>
      <vt:lpstr>Learning Objectives</vt:lpstr>
      <vt:lpstr>Prof Umer Model Of Integrated Lecture</vt:lpstr>
      <vt:lpstr>PowerPoint 演示文稿</vt:lpstr>
      <vt:lpstr>PowerPoint 演示文稿</vt:lpstr>
      <vt:lpstr>Introduction</vt:lpstr>
      <vt:lpstr>Classification</vt:lpstr>
      <vt:lpstr>Etiology </vt:lpstr>
      <vt:lpstr>SAPROPHYTIC FUNGAL INFECTION</vt:lpstr>
      <vt:lpstr>Pathophysiology</vt:lpstr>
      <vt:lpstr>Management</vt:lpstr>
      <vt:lpstr>Fungal Ball</vt:lpstr>
      <vt:lpstr>PowerPoint 演示文稿</vt:lpstr>
      <vt:lpstr>Diagnosis</vt:lpstr>
      <vt:lpstr>Histopathology</vt:lpstr>
      <vt:lpstr>Treatment</vt:lpstr>
      <vt:lpstr>Allergic Fungal Rhinosinusitis </vt:lpstr>
      <vt:lpstr>Risk Factors</vt:lpstr>
      <vt:lpstr>Clinical Features</vt:lpstr>
      <vt:lpstr>Diagnosis</vt:lpstr>
      <vt:lpstr>PowerPoint 演示文稿</vt:lpstr>
      <vt:lpstr>Imaging</vt:lpstr>
      <vt:lpstr>Treatment</vt:lpstr>
      <vt:lpstr>Acute Fulminant Invasive Fungal Sinusitis</vt:lpstr>
      <vt:lpstr>Pathophysiology</vt:lpstr>
      <vt:lpstr>Epidemiology</vt:lpstr>
      <vt:lpstr>Clinical Features</vt:lpstr>
      <vt:lpstr>Diagnosis</vt:lpstr>
      <vt:lpstr>Microscopy</vt:lpstr>
      <vt:lpstr>Treatment</vt:lpstr>
      <vt:lpstr>Chronic Invasive Fungal Rhinosinusitis</vt:lpstr>
      <vt:lpstr>Chronic Invasive FRS</vt:lpstr>
      <vt:lpstr>PowerPoint 演示文稿</vt:lpstr>
      <vt:lpstr>Chronic Granulomatous Fungal Rhinosinusitis</vt:lpstr>
      <vt:lpstr>PowerPoint 演示文稿</vt:lpstr>
      <vt:lpstr>Biomedical Ethics</vt:lpstr>
      <vt:lpstr>Family Medicine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Fungal rhinosinusitis</dc:title>
  <dc:creator>Zuneera Shabbir</dc:creator>
  <cp:lastModifiedBy>Fatima Shahid</cp:lastModifiedBy>
  <cp:revision>16</cp:revision>
  <dcterms:created xsi:type="dcterms:W3CDTF">2024-03-07T08:30:00Z</dcterms:created>
  <dcterms:modified xsi:type="dcterms:W3CDTF">2025-02-06T07:47:23Z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73BC769F90BC4AC7B45EF6EB078E4E68_12</vt:lpwstr>
  </property>
  <property fmtid="{D5CDD505-2E9C-101B-9397-08002B2CF9AE}" pid="3" name="KSOProductBuildVer">
    <vt:lpwstr>1033-12.2.0.19805</vt:lpwstr>
  </property>
</Properties>
</file>